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5" Type="http://schemas.microsoft.com/office/2020/02/relationships/classificationlabels" Target="docMetadata/LabelInfo.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26" r:id="rId4"/>
  </p:sldMasterIdLst>
  <p:notesMasterIdLst>
    <p:notesMasterId r:id="rId45"/>
  </p:notesMasterIdLst>
  <p:sldIdLst>
    <p:sldId id="2635" r:id="rId5"/>
    <p:sldId id="2625" r:id="rId6"/>
    <p:sldId id="2605" r:id="rId7"/>
    <p:sldId id="2580" r:id="rId8"/>
    <p:sldId id="2576" r:id="rId9"/>
    <p:sldId id="2594" r:id="rId10"/>
    <p:sldId id="2577" r:id="rId11"/>
    <p:sldId id="2578" r:id="rId12"/>
    <p:sldId id="2579" r:id="rId13"/>
    <p:sldId id="2585" r:id="rId14"/>
    <p:sldId id="2582" r:id="rId15"/>
    <p:sldId id="2584" r:id="rId16"/>
    <p:sldId id="2595" r:id="rId17"/>
    <p:sldId id="2596" r:id="rId18"/>
    <p:sldId id="2603" r:id="rId19"/>
    <p:sldId id="2604" r:id="rId20"/>
    <p:sldId id="2588" r:id="rId21"/>
    <p:sldId id="2597" r:id="rId22"/>
    <p:sldId id="2598" r:id="rId23"/>
    <p:sldId id="2599" r:id="rId24"/>
    <p:sldId id="2600" r:id="rId25"/>
    <p:sldId id="2601" r:id="rId26"/>
    <p:sldId id="2611" r:id="rId27"/>
    <p:sldId id="2612" r:id="rId28"/>
    <p:sldId id="2613" r:id="rId29"/>
    <p:sldId id="2614" r:id="rId30"/>
    <p:sldId id="2624" r:id="rId31"/>
    <p:sldId id="2615" r:id="rId32"/>
    <p:sldId id="2616" r:id="rId33"/>
    <p:sldId id="2617" r:id="rId34"/>
    <p:sldId id="2618" r:id="rId35"/>
    <p:sldId id="2619" r:id="rId36"/>
    <p:sldId id="2620" r:id="rId37"/>
    <p:sldId id="2621" r:id="rId38"/>
    <p:sldId id="2609" r:id="rId39"/>
    <p:sldId id="2630" r:id="rId40"/>
    <p:sldId id="2631" r:id="rId41"/>
    <p:sldId id="2632" r:id="rId42"/>
    <p:sldId id="2633" r:id="rId43"/>
    <p:sldId id="2634" r:id="rId44"/>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Healthy Relationships for Teenagers (13–18)" id="{D5F63D68-96DF-4248-9F6D-4B8CC75A5366}">
          <p14:sldIdLst>
            <p14:sldId id="2635"/>
            <p14:sldId id="2625"/>
            <p14:sldId id="2605"/>
            <p14:sldId id="2580"/>
            <p14:sldId id="2576"/>
            <p14:sldId id="2594"/>
            <p14:sldId id="2577"/>
            <p14:sldId id="2578"/>
            <p14:sldId id="2579"/>
            <p14:sldId id="2585"/>
            <p14:sldId id="2582"/>
            <p14:sldId id="2584"/>
            <p14:sldId id="2595"/>
            <p14:sldId id="2596"/>
            <p14:sldId id="2603"/>
            <p14:sldId id="2604"/>
            <p14:sldId id="2588"/>
            <p14:sldId id="2597"/>
            <p14:sldId id="2598"/>
            <p14:sldId id="2599"/>
            <p14:sldId id="2600"/>
            <p14:sldId id="2601"/>
            <p14:sldId id="2611"/>
            <p14:sldId id="2612"/>
            <p14:sldId id="2613"/>
            <p14:sldId id="2614"/>
            <p14:sldId id="2624"/>
            <p14:sldId id="2615"/>
            <p14:sldId id="2616"/>
            <p14:sldId id="2617"/>
            <p14:sldId id="2618"/>
            <p14:sldId id="2619"/>
            <p14:sldId id="2620"/>
            <p14:sldId id="2621"/>
          </p14:sldIdLst>
        </p14:section>
        <p14:section name="Conclusion and References" id="{0DBF84CF-8041-4192-B39E-9470EADE7ECD}">
          <p14:sldIdLst>
            <p14:sldId id="2609"/>
            <p14:sldId id="2630"/>
            <p14:sldId id="2631"/>
            <p14:sldId id="2632"/>
            <p14:sldId id="2633"/>
            <p14:sldId id="2634"/>
          </p14:sldIdLst>
        </p14:section>
      </p14:sectionLst>
    </p:ext>
    <p:ext uri="{EFAFB233-063F-42B5-8137-9DF3F51BA10A}">
      <p15:sldGuideLst xmlns:p15="http://schemas.microsoft.com/office/powerpoint/2012/main">
        <p15:guide id="2" pos="3840">
          <p15:clr>
            <a:srgbClr val="A4A3A4"/>
          </p15:clr>
        </p15:guide>
        <p15:guide id="3" orient="horz" pos="2400">
          <p15:clr>
            <a:srgbClr val="A4A3A4"/>
          </p15:clr>
        </p15:guide>
        <p15:guide id="4" pos="5712">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EE75891-8822-45FF-9D34-5CBFD9B44E92}" v="1017" dt="2025-10-12T07:28:16.543"/>
    <p1510:client id="{52ADC0D7-F64E-E966-00E3-D4EE11FD785F}" v="475" dt="2025-10-12T19:57:33.342"/>
    <p1510:client id="{7FB74BEE-A24C-C088-1BFB-11EEAE4C579D}" v="12" dt="2025-10-12T07:46:33.641"/>
    <p1510:client id="{9066B06F-A491-4A71-95F9-02734CB1E670}" v="235" dt="2025-10-13T06:13:51.490"/>
    <p1510:client id="{C348A2F4-DEF5-565A-837B-94C47B041D55}" v="324" dt="2025-10-12T08:39:24.822"/>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p:scale>
          <a:sx n="78" d="100"/>
          <a:sy n="78" d="100"/>
        </p:scale>
        <p:origin x="192" y="36"/>
      </p:cViewPr>
      <p:guideLst>
        <p:guide pos="3840"/>
        <p:guide orient="horz" pos="2400"/>
        <p:guide pos="5712"/>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3" Type="http://schemas.openxmlformats.org/officeDocument/2006/relationships/customXml" Target="../customXml/item3.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viewProps" Target="viewProps.xml"/><Relationship Id="rId50" Type="http://schemas.microsoft.com/office/2015/10/relationships/revisionInfo" Target="revisionInfo.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presProps" Target="presProp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41" Type="http://schemas.openxmlformats.org/officeDocument/2006/relationships/slide" Target="slides/slide37.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notesMaster" Target="notesMasters/notesMaster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tableStyles" Target="tableStyles.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slide" Target="slides/slide40.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theme" Target="theme/theme1.xml"/><Relationship Id="rId8" Type="http://schemas.openxmlformats.org/officeDocument/2006/relationships/slide" Target="slides/slide4.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10F52739-8028-4FBC-90BA-9773D17E22C9}" type="doc">
      <dgm:prSet loTypeId="urn:microsoft.com/office/officeart/2008/layout/LinedList" loCatId="list" qsTypeId="urn:microsoft.com/office/officeart/2005/8/quickstyle/simple1" qsCatId="simple" csTypeId="urn:microsoft.com/office/officeart/2005/8/colors/accent1_2" csCatId="accent1" phldr="1"/>
      <dgm:spPr/>
      <dgm:t>
        <a:bodyPr/>
        <a:lstStyle/>
        <a:p>
          <a:endParaRPr lang="en-US"/>
        </a:p>
      </dgm:t>
    </dgm:pt>
    <dgm:pt modelId="{6AB1821C-6986-459B-B3B1-68F2B694A43D}">
      <dgm:prSet custT="1"/>
      <dgm:spPr/>
      <dgm:t>
        <a:bodyPr/>
        <a:lstStyle/>
        <a:p>
          <a:r>
            <a:rPr lang="en-US" sz="1800"/>
            <a:t>Pre- and post-campaign surveys:</a:t>
          </a:r>
        </a:p>
      </dgm:t>
    </dgm:pt>
    <dgm:pt modelId="{AE6A4A78-4866-48CA-BF92-31E97430A8C9}" type="parTrans" cxnId="{C37372E0-8451-4817-8EA4-7A0997711727}">
      <dgm:prSet/>
      <dgm:spPr/>
      <dgm:t>
        <a:bodyPr/>
        <a:lstStyle/>
        <a:p>
          <a:endParaRPr lang="en-US"/>
        </a:p>
      </dgm:t>
    </dgm:pt>
    <dgm:pt modelId="{7B904FCF-CB5A-48BE-9BD6-C64E13AE8649}" type="sibTrans" cxnId="{C37372E0-8451-4817-8EA4-7A0997711727}">
      <dgm:prSet/>
      <dgm:spPr/>
      <dgm:t>
        <a:bodyPr/>
        <a:lstStyle/>
        <a:p>
          <a:endParaRPr lang="en-US"/>
        </a:p>
      </dgm:t>
    </dgm:pt>
    <dgm:pt modelId="{E67E9A56-18F2-4D15-A4DA-FC563E7E97D8}">
      <dgm:prSet custT="1"/>
      <dgm:spPr/>
      <dgm:t>
        <a:bodyPr/>
        <a:lstStyle/>
        <a:p>
          <a:r>
            <a:rPr lang="en-US" sz="1200"/>
            <a:t>Short questionnaires were given to students before and after the 8-week </a:t>
          </a:r>
          <a:r>
            <a:rPr lang="en-GB" sz="1200"/>
            <a:t>programme</a:t>
          </a:r>
          <a:r>
            <a:rPr lang="en-US" sz="1200"/>
            <a:t>.</a:t>
          </a:r>
        </a:p>
      </dgm:t>
    </dgm:pt>
    <dgm:pt modelId="{10AF6C77-EE4C-4132-8DBC-4BD143D75354}" type="parTrans" cxnId="{28A9252C-47FA-43D3-916B-5D9330434CDB}">
      <dgm:prSet/>
      <dgm:spPr/>
      <dgm:t>
        <a:bodyPr/>
        <a:lstStyle/>
        <a:p>
          <a:endParaRPr lang="en-US"/>
        </a:p>
      </dgm:t>
    </dgm:pt>
    <dgm:pt modelId="{0A3229D0-55A5-4DEF-9957-73B8184846FA}" type="sibTrans" cxnId="{28A9252C-47FA-43D3-916B-5D9330434CDB}">
      <dgm:prSet/>
      <dgm:spPr/>
      <dgm:t>
        <a:bodyPr/>
        <a:lstStyle/>
        <a:p>
          <a:endParaRPr lang="en-US"/>
        </a:p>
      </dgm:t>
    </dgm:pt>
    <dgm:pt modelId="{03141F2C-CEAF-4936-8861-B839E748AB44}">
      <dgm:prSet custT="1"/>
      <dgm:spPr/>
      <dgm:t>
        <a:bodyPr/>
        <a:lstStyle/>
        <a:p>
          <a:r>
            <a:rPr lang="en-US" sz="1200"/>
            <a:t>Measures changes in knowledge (e.g., identifying healthy vs unhealthy behaviours) and self-confidence (e.g., speaking up about boundaries, seeking help).</a:t>
          </a:r>
        </a:p>
      </dgm:t>
    </dgm:pt>
    <dgm:pt modelId="{3E909A31-91B1-45E6-BFB6-820474DA3E2A}" type="parTrans" cxnId="{E79B5316-14B7-4AB5-85CC-08AC1C2CEAE8}">
      <dgm:prSet/>
      <dgm:spPr/>
      <dgm:t>
        <a:bodyPr/>
        <a:lstStyle/>
        <a:p>
          <a:endParaRPr lang="en-US"/>
        </a:p>
      </dgm:t>
    </dgm:pt>
    <dgm:pt modelId="{8C3E5199-EDAD-4EAA-A39A-D86022F7EA2A}" type="sibTrans" cxnId="{E79B5316-14B7-4AB5-85CC-08AC1C2CEAE8}">
      <dgm:prSet/>
      <dgm:spPr/>
      <dgm:t>
        <a:bodyPr/>
        <a:lstStyle/>
        <a:p>
          <a:endParaRPr lang="en-US"/>
        </a:p>
      </dgm:t>
    </dgm:pt>
    <dgm:pt modelId="{A18CED91-D3FE-4B26-99B2-3A05C00E25EA}">
      <dgm:prSet custT="1"/>
      <dgm:spPr/>
      <dgm:t>
        <a:bodyPr/>
        <a:lstStyle/>
        <a:p>
          <a:r>
            <a:rPr lang="en-US" sz="1200">
              <a:solidFill>
                <a:schemeClr val="tx1"/>
              </a:solidFill>
            </a:rPr>
            <a:t>Provides quantitative data to demonstrate impact and identify areas that need more attention (Brook, 2022).</a:t>
          </a:r>
        </a:p>
      </dgm:t>
    </dgm:pt>
    <dgm:pt modelId="{11F7EC8A-5739-4DBF-A3DF-62A0190661FA}" type="parTrans" cxnId="{DC71DBC5-A624-41F4-85FE-B1CA43C09F45}">
      <dgm:prSet/>
      <dgm:spPr/>
      <dgm:t>
        <a:bodyPr/>
        <a:lstStyle/>
        <a:p>
          <a:endParaRPr lang="en-US"/>
        </a:p>
      </dgm:t>
    </dgm:pt>
    <dgm:pt modelId="{DAADF73D-7452-4A1B-91C5-A15381E7EE89}" type="sibTrans" cxnId="{DC71DBC5-A624-41F4-85FE-B1CA43C09F45}">
      <dgm:prSet/>
      <dgm:spPr/>
      <dgm:t>
        <a:bodyPr/>
        <a:lstStyle/>
        <a:p>
          <a:endParaRPr lang="en-US"/>
        </a:p>
      </dgm:t>
    </dgm:pt>
    <dgm:pt modelId="{9BE16EC6-67CB-4FA8-A5BF-406F4781F053}">
      <dgm:prSet custT="1"/>
      <dgm:spPr/>
      <dgm:t>
        <a:bodyPr/>
        <a:lstStyle/>
        <a:p>
          <a:r>
            <a:rPr lang="en-US" sz="1800"/>
            <a:t>Teacher &amp; Student Feedback forms:</a:t>
          </a:r>
        </a:p>
      </dgm:t>
    </dgm:pt>
    <dgm:pt modelId="{B8032FC7-B743-4A59-A945-5419FF1E7366}" type="parTrans" cxnId="{072BCBBF-7D1E-465E-A38A-5DC055CEA126}">
      <dgm:prSet/>
      <dgm:spPr/>
      <dgm:t>
        <a:bodyPr/>
        <a:lstStyle/>
        <a:p>
          <a:endParaRPr lang="en-US"/>
        </a:p>
      </dgm:t>
    </dgm:pt>
    <dgm:pt modelId="{483E9A71-BE51-4B44-A9FC-F0DCD5325CA8}" type="sibTrans" cxnId="{072BCBBF-7D1E-465E-A38A-5DC055CEA126}">
      <dgm:prSet/>
      <dgm:spPr/>
      <dgm:t>
        <a:bodyPr/>
        <a:lstStyle/>
        <a:p>
          <a:endParaRPr lang="en-US"/>
        </a:p>
      </dgm:t>
    </dgm:pt>
    <dgm:pt modelId="{96158591-199A-40A3-964A-1488002CFB12}">
      <dgm:prSet custT="1"/>
      <dgm:spPr/>
      <dgm:t>
        <a:bodyPr/>
        <a:lstStyle/>
        <a:p>
          <a:r>
            <a:rPr lang="en-US" sz="1200"/>
            <a:t>Teacher monitoring:  reports of peer conflict and bullying</a:t>
          </a:r>
        </a:p>
      </dgm:t>
    </dgm:pt>
    <dgm:pt modelId="{64B67781-1060-4CB4-B8D8-9351B02535AC}" type="parTrans" cxnId="{41D50DAC-52A9-487C-834E-7A7FB2DB5F9D}">
      <dgm:prSet/>
      <dgm:spPr/>
      <dgm:t>
        <a:bodyPr/>
        <a:lstStyle/>
        <a:p>
          <a:endParaRPr lang="en-US"/>
        </a:p>
      </dgm:t>
    </dgm:pt>
    <dgm:pt modelId="{64E6A9C2-7ADD-4A25-8805-85025A254031}" type="sibTrans" cxnId="{41D50DAC-52A9-487C-834E-7A7FB2DB5F9D}">
      <dgm:prSet/>
      <dgm:spPr/>
      <dgm:t>
        <a:bodyPr/>
        <a:lstStyle/>
        <a:p>
          <a:endParaRPr lang="en-US"/>
        </a:p>
      </dgm:t>
    </dgm:pt>
    <dgm:pt modelId="{F7F721A1-BE00-4CED-8518-E8A47E0B216B}">
      <dgm:prSet custT="1"/>
      <dgm:spPr/>
      <dgm:t>
        <a:bodyPr/>
        <a:lstStyle/>
        <a:p>
          <a:r>
            <a:rPr lang="en-US" sz="1200"/>
            <a:t>Collect qualitative reflections from teachers, facilitators, and participants after each session.</a:t>
          </a:r>
        </a:p>
      </dgm:t>
    </dgm:pt>
    <dgm:pt modelId="{E0C493B5-FC9A-4BD4-9881-08C6AA1CB2C6}" type="parTrans" cxnId="{B824C1E1-8C72-4E33-B511-98AC2201715D}">
      <dgm:prSet/>
      <dgm:spPr/>
      <dgm:t>
        <a:bodyPr/>
        <a:lstStyle/>
        <a:p>
          <a:endParaRPr lang="en-US"/>
        </a:p>
      </dgm:t>
    </dgm:pt>
    <dgm:pt modelId="{F9E09B60-085F-49BD-9C83-E192FEA7AC8D}" type="sibTrans" cxnId="{B824C1E1-8C72-4E33-B511-98AC2201715D}">
      <dgm:prSet/>
      <dgm:spPr/>
      <dgm:t>
        <a:bodyPr/>
        <a:lstStyle/>
        <a:p>
          <a:endParaRPr lang="en-US"/>
        </a:p>
      </dgm:t>
    </dgm:pt>
    <dgm:pt modelId="{7E4CB1C8-33CD-419B-BB10-B45F69199506}">
      <dgm:prSet custT="1"/>
      <dgm:spPr/>
      <dgm:t>
        <a:bodyPr/>
        <a:lstStyle/>
        <a:p>
          <a:r>
            <a:rPr lang="en-US" sz="1200"/>
            <a:t>Captures lived experiences – e.g., did students feel engaged? Did teachers notice improvements in peer relationships?</a:t>
          </a:r>
        </a:p>
      </dgm:t>
    </dgm:pt>
    <dgm:pt modelId="{2751D169-F019-4E56-9D14-DC2D064EDD1E}" type="parTrans" cxnId="{F8B7D86A-DE25-43C6-8B2C-EAF37803AC3C}">
      <dgm:prSet/>
      <dgm:spPr/>
      <dgm:t>
        <a:bodyPr/>
        <a:lstStyle/>
        <a:p>
          <a:endParaRPr lang="en-US"/>
        </a:p>
      </dgm:t>
    </dgm:pt>
    <dgm:pt modelId="{9B2CB0B4-C56D-4A75-A0FF-6E560A1B63B0}" type="sibTrans" cxnId="{F8B7D86A-DE25-43C6-8B2C-EAF37803AC3C}">
      <dgm:prSet/>
      <dgm:spPr/>
      <dgm:t>
        <a:bodyPr/>
        <a:lstStyle/>
        <a:p>
          <a:endParaRPr lang="en-US"/>
        </a:p>
      </dgm:t>
    </dgm:pt>
    <dgm:pt modelId="{B1669EEB-8441-48B1-83A1-7A825076F9FB}">
      <dgm:prSet custT="1"/>
      <dgm:spPr/>
      <dgm:t>
        <a:bodyPr/>
        <a:lstStyle/>
        <a:p>
          <a:r>
            <a:rPr lang="en-US" sz="1200"/>
            <a:t>Helps refine future delivery and ensures the </a:t>
          </a:r>
          <a:r>
            <a:rPr lang="en-GB" sz="1200"/>
            <a:t>programme</a:t>
          </a:r>
          <a:r>
            <a:rPr lang="en-US" sz="1200"/>
            <a:t> is relevant and realistic for teenagers (DFE, 2022).</a:t>
          </a:r>
        </a:p>
      </dgm:t>
    </dgm:pt>
    <dgm:pt modelId="{09159D7F-1CBA-48CC-B21A-01FF60A721D5}" type="parTrans" cxnId="{76AE809E-3DCD-4CA3-ABF9-7AB5E9C648B4}">
      <dgm:prSet/>
      <dgm:spPr/>
      <dgm:t>
        <a:bodyPr/>
        <a:lstStyle/>
        <a:p>
          <a:endParaRPr lang="en-US"/>
        </a:p>
      </dgm:t>
    </dgm:pt>
    <dgm:pt modelId="{CDD91EC4-3AED-41EA-A687-642645785D89}" type="sibTrans" cxnId="{76AE809E-3DCD-4CA3-ABF9-7AB5E9C648B4}">
      <dgm:prSet/>
      <dgm:spPr/>
      <dgm:t>
        <a:bodyPr/>
        <a:lstStyle/>
        <a:p>
          <a:endParaRPr lang="en-US"/>
        </a:p>
      </dgm:t>
    </dgm:pt>
    <dgm:pt modelId="{C0263BFE-8469-4FFE-9542-B584E1D75332}">
      <dgm:prSet custT="1"/>
      <dgm:spPr/>
      <dgm:t>
        <a:bodyPr/>
        <a:lstStyle/>
        <a:p>
          <a:r>
            <a:rPr lang="en-GB" sz="1400"/>
            <a:t>Evaluation should incorporate both qualitative and quantitative methods, such as surveys and feedback (Nutbeam and Bauman, 2019).</a:t>
          </a:r>
        </a:p>
        <a:p>
          <a:endParaRPr lang="en-US" sz="1400"/>
        </a:p>
      </dgm:t>
    </dgm:pt>
    <dgm:pt modelId="{E9CA0A19-201C-482C-8F04-AD9DC10F5F0A}" type="parTrans" cxnId="{09A28E2A-CB86-4B63-9C9C-B711CF1F606C}">
      <dgm:prSet/>
      <dgm:spPr/>
      <dgm:t>
        <a:bodyPr/>
        <a:lstStyle/>
        <a:p>
          <a:endParaRPr lang="en-US"/>
        </a:p>
      </dgm:t>
    </dgm:pt>
    <dgm:pt modelId="{4E368719-B100-4EEE-AF69-A26A13F80DF8}" type="sibTrans" cxnId="{09A28E2A-CB86-4B63-9C9C-B711CF1F606C}">
      <dgm:prSet/>
      <dgm:spPr/>
      <dgm:t>
        <a:bodyPr/>
        <a:lstStyle/>
        <a:p>
          <a:endParaRPr lang="en-US"/>
        </a:p>
      </dgm:t>
    </dgm:pt>
    <dgm:pt modelId="{33D6C20A-2952-4EDC-B1B2-CF62E706FEBD}" type="pres">
      <dgm:prSet presAssocID="{10F52739-8028-4FBC-90BA-9773D17E22C9}" presName="vert0" presStyleCnt="0">
        <dgm:presLayoutVars>
          <dgm:dir/>
          <dgm:animOne val="branch"/>
          <dgm:animLvl val="lvl"/>
        </dgm:presLayoutVars>
      </dgm:prSet>
      <dgm:spPr/>
    </dgm:pt>
    <dgm:pt modelId="{B93AE8F7-DEA7-4546-8788-F53878C7F847}" type="pres">
      <dgm:prSet presAssocID="{6AB1821C-6986-459B-B3B1-68F2B694A43D}" presName="thickLine" presStyleLbl="alignNode1" presStyleIdx="0" presStyleCnt="3"/>
      <dgm:spPr/>
    </dgm:pt>
    <dgm:pt modelId="{7120CBB2-2707-4F44-BEA8-6E2F2E22EB25}" type="pres">
      <dgm:prSet presAssocID="{6AB1821C-6986-459B-B3B1-68F2B694A43D}" presName="horz1" presStyleCnt="0"/>
      <dgm:spPr/>
    </dgm:pt>
    <dgm:pt modelId="{0020BE3E-E17B-426A-AC95-AE9DBAFF7DC8}" type="pres">
      <dgm:prSet presAssocID="{6AB1821C-6986-459B-B3B1-68F2B694A43D}" presName="tx1" presStyleLbl="revTx" presStyleIdx="0" presStyleCnt="10"/>
      <dgm:spPr/>
    </dgm:pt>
    <dgm:pt modelId="{BDE45EA9-10BF-47D0-9E25-BCB23F5F3F5D}" type="pres">
      <dgm:prSet presAssocID="{6AB1821C-6986-459B-B3B1-68F2B694A43D}" presName="vert1" presStyleCnt="0"/>
      <dgm:spPr/>
    </dgm:pt>
    <dgm:pt modelId="{5021EC02-106C-413E-A14D-0D705FFD8ED7}" type="pres">
      <dgm:prSet presAssocID="{E67E9A56-18F2-4D15-A4DA-FC563E7E97D8}" presName="vertSpace2a" presStyleCnt="0"/>
      <dgm:spPr/>
    </dgm:pt>
    <dgm:pt modelId="{8EE4D779-D2AA-47BE-8D86-3DA874D7A1A5}" type="pres">
      <dgm:prSet presAssocID="{E67E9A56-18F2-4D15-A4DA-FC563E7E97D8}" presName="horz2" presStyleCnt="0"/>
      <dgm:spPr/>
    </dgm:pt>
    <dgm:pt modelId="{C968FDCA-9FC8-4410-8633-CD99762FB233}" type="pres">
      <dgm:prSet presAssocID="{E67E9A56-18F2-4D15-A4DA-FC563E7E97D8}" presName="horzSpace2" presStyleCnt="0"/>
      <dgm:spPr/>
    </dgm:pt>
    <dgm:pt modelId="{2FC34D97-BBC7-4FF8-BDF2-C6BC59C9BAB6}" type="pres">
      <dgm:prSet presAssocID="{E67E9A56-18F2-4D15-A4DA-FC563E7E97D8}" presName="tx2" presStyleLbl="revTx" presStyleIdx="1" presStyleCnt="10"/>
      <dgm:spPr/>
    </dgm:pt>
    <dgm:pt modelId="{DED7C2F4-01E3-44D6-9FAC-93410EAE804D}" type="pres">
      <dgm:prSet presAssocID="{E67E9A56-18F2-4D15-A4DA-FC563E7E97D8}" presName="vert2" presStyleCnt="0"/>
      <dgm:spPr/>
    </dgm:pt>
    <dgm:pt modelId="{754CA4E4-462C-4B6F-80F9-738AB932C4B2}" type="pres">
      <dgm:prSet presAssocID="{E67E9A56-18F2-4D15-A4DA-FC563E7E97D8}" presName="thinLine2b" presStyleLbl="callout" presStyleIdx="0" presStyleCnt="7"/>
      <dgm:spPr/>
    </dgm:pt>
    <dgm:pt modelId="{C70413CD-F48E-44A8-A6F8-E048A87492C2}" type="pres">
      <dgm:prSet presAssocID="{E67E9A56-18F2-4D15-A4DA-FC563E7E97D8}" presName="vertSpace2b" presStyleCnt="0"/>
      <dgm:spPr/>
    </dgm:pt>
    <dgm:pt modelId="{49775CE1-6D33-4183-B52D-02776D53C44F}" type="pres">
      <dgm:prSet presAssocID="{03141F2C-CEAF-4936-8861-B839E748AB44}" presName="horz2" presStyleCnt="0"/>
      <dgm:spPr/>
    </dgm:pt>
    <dgm:pt modelId="{474C130C-EDFB-4D9F-8CE5-9A22D2AE7CF4}" type="pres">
      <dgm:prSet presAssocID="{03141F2C-CEAF-4936-8861-B839E748AB44}" presName="horzSpace2" presStyleCnt="0"/>
      <dgm:spPr/>
    </dgm:pt>
    <dgm:pt modelId="{8494057B-51BD-4D4C-8E43-DC0C40EF51AB}" type="pres">
      <dgm:prSet presAssocID="{03141F2C-CEAF-4936-8861-B839E748AB44}" presName="tx2" presStyleLbl="revTx" presStyleIdx="2" presStyleCnt="10"/>
      <dgm:spPr/>
    </dgm:pt>
    <dgm:pt modelId="{D18AE9BB-A3BE-4B51-88E3-9EE251965682}" type="pres">
      <dgm:prSet presAssocID="{03141F2C-CEAF-4936-8861-B839E748AB44}" presName="vert2" presStyleCnt="0"/>
      <dgm:spPr/>
    </dgm:pt>
    <dgm:pt modelId="{224CF8CD-811C-4133-9B9C-94F9997ABB61}" type="pres">
      <dgm:prSet presAssocID="{03141F2C-CEAF-4936-8861-B839E748AB44}" presName="thinLine2b" presStyleLbl="callout" presStyleIdx="1" presStyleCnt="7"/>
      <dgm:spPr/>
    </dgm:pt>
    <dgm:pt modelId="{DF6809CF-4530-4ED8-94B2-2F633A248AE2}" type="pres">
      <dgm:prSet presAssocID="{03141F2C-CEAF-4936-8861-B839E748AB44}" presName="vertSpace2b" presStyleCnt="0"/>
      <dgm:spPr/>
    </dgm:pt>
    <dgm:pt modelId="{5E189682-DB1F-4AFA-B0A7-C167036943A6}" type="pres">
      <dgm:prSet presAssocID="{A18CED91-D3FE-4B26-99B2-3A05C00E25EA}" presName="horz2" presStyleCnt="0"/>
      <dgm:spPr/>
    </dgm:pt>
    <dgm:pt modelId="{80D378C0-FF39-4DDC-A766-5730A9B83B94}" type="pres">
      <dgm:prSet presAssocID="{A18CED91-D3FE-4B26-99B2-3A05C00E25EA}" presName="horzSpace2" presStyleCnt="0"/>
      <dgm:spPr/>
    </dgm:pt>
    <dgm:pt modelId="{B00C72CE-3507-4FA9-AE16-7A3EA9A0B4B1}" type="pres">
      <dgm:prSet presAssocID="{A18CED91-D3FE-4B26-99B2-3A05C00E25EA}" presName="tx2" presStyleLbl="revTx" presStyleIdx="3" presStyleCnt="10"/>
      <dgm:spPr/>
    </dgm:pt>
    <dgm:pt modelId="{ADEC1C1B-61BD-4714-BC7B-CD9C1797F506}" type="pres">
      <dgm:prSet presAssocID="{A18CED91-D3FE-4B26-99B2-3A05C00E25EA}" presName="vert2" presStyleCnt="0"/>
      <dgm:spPr/>
    </dgm:pt>
    <dgm:pt modelId="{BE90349E-971F-491B-B406-304EB65D42BF}" type="pres">
      <dgm:prSet presAssocID="{A18CED91-D3FE-4B26-99B2-3A05C00E25EA}" presName="thinLine2b" presStyleLbl="callout" presStyleIdx="2" presStyleCnt="7"/>
      <dgm:spPr/>
    </dgm:pt>
    <dgm:pt modelId="{ED42D63A-4EB7-416D-8574-F79EF8F0FD6F}" type="pres">
      <dgm:prSet presAssocID="{A18CED91-D3FE-4B26-99B2-3A05C00E25EA}" presName="vertSpace2b" presStyleCnt="0"/>
      <dgm:spPr/>
    </dgm:pt>
    <dgm:pt modelId="{B3B7431B-9CAD-4D39-B29B-27A2B4D5C5E1}" type="pres">
      <dgm:prSet presAssocID="{9BE16EC6-67CB-4FA8-A5BF-406F4781F053}" presName="thickLine" presStyleLbl="alignNode1" presStyleIdx="1" presStyleCnt="3"/>
      <dgm:spPr/>
    </dgm:pt>
    <dgm:pt modelId="{5CEA0329-8FC0-4B4C-B5C3-80C1C29A18DB}" type="pres">
      <dgm:prSet presAssocID="{9BE16EC6-67CB-4FA8-A5BF-406F4781F053}" presName="horz1" presStyleCnt="0"/>
      <dgm:spPr/>
    </dgm:pt>
    <dgm:pt modelId="{464A19AE-5025-40C2-BF3A-BB340306A8B0}" type="pres">
      <dgm:prSet presAssocID="{9BE16EC6-67CB-4FA8-A5BF-406F4781F053}" presName="tx1" presStyleLbl="revTx" presStyleIdx="4" presStyleCnt="10"/>
      <dgm:spPr/>
    </dgm:pt>
    <dgm:pt modelId="{F61F395D-2625-4A3C-BAE7-1AE1F5A9169F}" type="pres">
      <dgm:prSet presAssocID="{9BE16EC6-67CB-4FA8-A5BF-406F4781F053}" presName="vert1" presStyleCnt="0"/>
      <dgm:spPr/>
    </dgm:pt>
    <dgm:pt modelId="{34C91383-0566-4EBD-BE52-AF86A775297C}" type="pres">
      <dgm:prSet presAssocID="{96158591-199A-40A3-964A-1488002CFB12}" presName="vertSpace2a" presStyleCnt="0"/>
      <dgm:spPr/>
    </dgm:pt>
    <dgm:pt modelId="{FBE3A472-95F5-44DA-8C8C-AB5832092B89}" type="pres">
      <dgm:prSet presAssocID="{96158591-199A-40A3-964A-1488002CFB12}" presName="horz2" presStyleCnt="0"/>
      <dgm:spPr/>
    </dgm:pt>
    <dgm:pt modelId="{C3EF4F75-1167-4536-9BE2-577CD3DCBB8F}" type="pres">
      <dgm:prSet presAssocID="{96158591-199A-40A3-964A-1488002CFB12}" presName="horzSpace2" presStyleCnt="0"/>
      <dgm:spPr/>
    </dgm:pt>
    <dgm:pt modelId="{61B8E6C3-263C-43A9-9064-338867091CEE}" type="pres">
      <dgm:prSet presAssocID="{96158591-199A-40A3-964A-1488002CFB12}" presName="tx2" presStyleLbl="revTx" presStyleIdx="5" presStyleCnt="10"/>
      <dgm:spPr/>
    </dgm:pt>
    <dgm:pt modelId="{1DAED274-E018-4E7E-8E6B-C763B84AFFF0}" type="pres">
      <dgm:prSet presAssocID="{96158591-199A-40A3-964A-1488002CFB12}" presName="vert2" presStyleCnt="0"/>
      <dgm:spPr/>
    </dgm:pt>
    <dgm:pt modelId="{C5371149-67A7-4A36-93FC-EB3B06A83FEE}" type="pres">
      <dgm:prSet presAssocID="{96158591-199A-40A3-964A-1488002CFB12}" presName="thinLine2b" presStyleLbl="callout" presStyleIdx="3" presStyleCnt="7"/>
      <dgm:spPr/>
    </dgm:pt>
    <dgm:pt modelId="{DA782B4E-1561-4A46-9CE2-36C7A749AD63}" type="pres">
      <dgm:prSet presAssocID="{96158591-199A-40A3-964A-1488002CFB12}" presName="vertSpace2b" presStyleCnt="0"/>
      <dgm:spPr/>
    </dgm:pt>
    <dgm:pt modelId="{59EF8796-C4C6-4139-BA29-852940B15B4D}" type="pres">
      <dgm:prSet presAssocID="{F7F721A1-BE00-4CED-8518-E8A47E0B216B}" presName="horz2" presStyleCnt="0"/>
      <dgm:spPr/>
    </dgm:pt>
    <dgm:pt modelId="{F2697335-70D3-4E23-B404-53FAC2206125}" type="pres">
      <dgm:prSet presAssocID="{F7F721A1-BE00-4CED-8518-E8A47E0B216B}" presName="horzSpace2" presStyleCnt="0"/>
      <dgm:spPr/>
    </dgm:pt>
    <dgm:pt modelId="{ECAD4B64-34E9-47E8-AD27-43E971CFD349}" type="pres">
      <dgm:prSet presAssocID="{F7F721A1-BE00-4CED-8518-E8A47E0B216B}" presName="tx2" presStyleLbl="revTx" presStyleIdx="6" presStyleCnt="10"/>
      <dgm:spPr/>
    </dgm:pt>
    <dgm:pt modelId="{92F68C76-96D9-43DE-882A-22C06D355574}" type="pres">
      <dgm:prSet presAssocID="{F7F721A1-BE00-4CED-8518-E8A47E0B216B}" presName="vert2" presStyleCnt="0"/>
      <dgm:spPr/>
    </dgm:pt>
    <dgm:pt modelId="{B87D5CEB-0BBE-4104-8E38-5C2ACCB46486}" type="pres">
      <dgm:prSet presAssocID="{F7F721A1-BE00-4CED-8518-E8A47E0B216B}" presName="thinLine2b" presStyleLbl="callout" presStyleIdx="4" presStyleCnt="7"/>
      <dgm:spPr/>
    </dgm:pt>
    <dgm:pt modelId="{C0A10955-B562-40BB-A17A-CAD2B653B1C1}" type="pres">
      <dgm:prSet presAssocID="{F7F721A1-BE00-4CED-8518-E8A47E0B216B}" presName="vertSpace2b" presStyleCnt="0"/>
      <dgm:spPr/>
    </dgm:pt>
    <dgm:pt modelId="{BE317245-A76E-4CF4-8B85-701A9880C80D}" type="pres">
      <dgm:prSet presAssocID="{7E4CB1C8-33CD-419B-BB10-B45F69199506}" presName="horz2" presStyleCnt="0"/>
      <dgm:spPr/>
    </dgm:pt>
    <dgm:pt modelId="{B371AAF8-A3B9-4403-AFE9-FAE77DCBA433}" type="pres">
      <dgm:prSet presAssocID="{7E4CB1C8-33CD-419B-BB10-B45F69199506}" presName="horzSpace2" presStyleCnt="0"/>
      <dgm:spPr/>
    </dgm:pt>
    <dgm:pt modelId="{58DFF22D-A037-471A-ACD4-BD1C7BCB5F5D}" type="pres">
      <dgm:prSet presAssocID="{7E4CB1C8-33CD-419B-BB10-B45F69199506}" presName="tx2" presStyleLbl="revTx" presStyleIdx="7" presStyleCnt="10"/>
      <dgm:spPr/>
    </dgm:pt>
    <dgm:pt modelId="{E11E32E2-5A25-47D9-A593-44680767C0E7}" type="pres">
      <dgm:prSet presAssocID="{7E4CB1C8-33CD-419B-BB10-B45F69199506}" presName="vert2" presStyleCnt="0"/>
      <dgm:spPr/>
    </dgm:pt>
    <dgm:pt modelId="{2F85630A-8D7A-4660-8936-F63053E9A4D1}" type="pres">
      <dgm:prSet presAssocID="{7E4CB1C8-33CD-419B-BB10-B45F69199506}" presName="thinLine2b" presStyleLbl="callout" presStyleIdx="5" presStyleCnt="7"/>
      <dgm:spPr/>
    </dgm:pt>
    <dgm:pt modelId="{3931A09A-33AC-4D6D-A912-CB858FDBCDBB}" type="pres">
      <dgm:prSet presAssocID="{7E4CB1C8-33CD-419B-BB10-B45F69199506}" presName="vertSpace2b" presStyleCnt="0"/>
      <dgm:spPr/>
    </dgm:pt>
    <dgm:pt modelId="{425A227B-DD7D-4FA4-9600-6013822037C2}" type="pres">
      <dgm:prSet presAssocID="{B1669EEB-8441-48B1-83A1-7A825076F9FB}" presName="horz2" presStyleCnt="0"/>
      <dgm:spPr/>
    </dgm:pt>
    <dgm:pt modelId="{3ABAC611-2893-4379-BD6D-B1E4880D177F}" type="pres">
      <dgm:prSet presAssocID="{B1669EEB-8441-48B1-83A1-7A825076F9FB}" presName="horzSpace2" presStyleCnt="0"/>
      <dgm:spPr/>
    </dgm:pt>
    <dgm:pt modelId="{A84C363F-AE5C-4431-A1F6-61344A66EB67}" type="pres">
      <dgm:prSet presAssocID="{B1669EEB-8441-48B1-83A1-7A825076F9FB}" presName="tx2" presStyleLbl="revTx" presStyleIdx="8" presStyleCnt="10"/>
      <dgm:spPr/>
    </dgm:pt>
    <dgm:pt modelId="{F6F2A91F-CC09-4A3C-86CB-2462D411CB60}" type="pres">
      <dgm:prSet presAssocID="{B1669EEB-8441-48B1-83A1-7A825076F9FB}" presName="vert2" presStyleCnt="0"/>
      <dgm:spPr/>
    </dgm:pt>
    <dgm:pt modelId="{95AD7952-46F9-410D-AC41-AF5EA7398AD6}" type="pres">
      <dgm:prSet presAssocID="{B1669EEB-8441-48B1-83A1-7A825076F9FB}" presName="thinLine2b" presStyleLbl="callout" presStyleIdx="6" presStyleCnt="7"/>
      <dgm:spPr/>
    </dgm:pt>
    <dgm:pt modelId="{D6215DAA-3A18-4ADD-BEA9-481C8AD7235A}" type="pres">
      <dgm:prSet presAssocID="{B1669EEB-8441-48B1-83A1-7A825076F9FB}" presName="vertSpace2b" presStyleCnt="0"/>
      <dgm:spPr/>
    </dgm:pt>
    <dgm:pt modelId="{CB8102B2-9922-41EB-B0BA-A787B64D27EA}" type="pres">
      <dgm:prSet presAssocID="{C0263BFE-8469-4FFE-9542-B584E1D75332}" presName="thickLine" presStyleLbl="alignNode1" presStyleIdx="2" presStyleCnt="3"/>
      <dgm:spPr/>
    </dgm:pt>
    <dgm:pt modelId="{5AC05010-6484-49B7-956A-8AF156872FCE}" type="pres">
      <dgm:prSet presAssocID="{C0263BFE-8469-4FFE-9542-B584E1D75332}" presName="horz1" presStyleCnt="0"/>
      <dgm:spPr/>
    </dgm:pt>
    <dgm:pt modelId="{F62DAABD-54D6-47D3-8D54-3902B1FDF1CB}" type="pres">
      <dgm:prSet presAssocID="{C0263BFE-8469-4FFE-9542-B584E1D75332}" presName="tx1" presStyleLbl="revTx" presStyleIdx="9" presStyleCnt="10" custScaleX="500000"/>
      <dgm:spPr/>
    </dgm:pt>
    <dgm:pt modelId="{0F85E467-4D2C-4CE6-B6FE-36F8A6259B83}" type="pres">
      <dgm:prSet presAssocID="{C0263BFE-8469-4FFE-9542-B584E1D75332}" presName="vert1" presStyleCnt="0"/>
      <dgm:spPr/>
    </dgm:pt>
  </dgm:ptLst>
  <dgm:cxnLst>
    <dgm:cxn modelId="{446BAD07-C7E8-4D4A-90A8-17475940EB4A}" type="presOf" srcId="{A18CED91-D3FE-4B26-99B2-3A05C00E25EA}" destId="{B00C72CE-3507-4FA9-AE16-7A3EA9A0B4B1}" srcOrd="0" destOrd="0" presId="urn:microsoft.com/office/officeart/2008/layout/LinedList"/>
    <dgm:cxn modelId="{E79B5316-14B7-4AB5-85CC-08AC1C2CEAE8}" srcId="{6AB1821C-6986-459B-B3B1-68F2B694A43D}" destId="{03141F2C-CEAF-4936-8861-B839E748AB44}" srcOrd="1" destOrd="0" parTransId="{3E909A31-91B1-45E6-BFB6-820474DA3E2A}" sibTransId="{8C3E5199-EDAD-4EAA-A39A-D86022F7EA2A}"/>
    <dgm:cxn modelId="{E2DE8517-27B9-4D51-ADCF-0976BB741906}" type="presOf" srcId="{96158591-199A-40A3-964A-1488002CFB12}" destId="{61B8E6C3-263C-43A9-9064-338867091CEE}" srcOrd="0" destOrd="0" presId="urn:microsoft.com/office/officeart/2008/layout/LinedList"/>
    <dgm:cxn modelId="{09A28E2A-CB86-4B63-9C9C-B711CF1F606C}" srcId="{10F52739-8028-4FBC-90BA-9773D17E22C9}" destId="{C0263BFE-8469-4FFE-9542-B584E1D75332}" srcOrd="2" destOrd="0" parTransId="{E9CA0A19-201C-482C-8F04-AD9DC10F5F0A}" sibTransId="{4E368719-B100-4EEE-AF69-A26A13F80DF8}"/>
    <dgm:cxn modelId="{E0CED82A-A708-4F40-B331-93B42FEEF22E}" type="presOf" srcId="{E67E9A56-18F2-4D15-A4DA-FC563E7E97D8}" destId="{2FC34D97-BBC7-4FF8-BDF2-C6BC59C9BAB6}" srcOrd="0" destOrd="0" presId="urn:microsoft.com/office/officeart/2008/layout/LinedList"/>
    <dgm:cxn modelId="{B5E1D92A-1BFF-446D-A4A2-F217F2B69D8F}" type="presOf" srcId="{9BE16EC6-67CB-4FA8-A5BF-406F4781F053}" destId="{464A19AE-5025-40C2-BF3A-BB340306A8B0}" srcOrd="0" destOrd="0" presId="urn:microsoft.com/office/officeart/2008/layout/LinedList"/>
    <dgm:cxn modelId="{28A9252C-47FA-43D3-916B-5D9330434CDB}" srcId="{6AB1821C-6986-459B-B3B1-68F2B694A43D}" destId="{E67E9A56-18F2-4D15-A4DA-FC563E7E97D8}" srcOrd="0" destOrd="0" parTransId="{10AF6C77-EE4C-4132-8DBC-4BD143D75354}" sibTransId="{0A3229D0-55A5-4DEF-9957-73B8184846FA}"/>
    <dgm:cxn modelId="{F8B7D86A-DE25-43C6-8B2C-EAF37803AC3C}" srcId="{9BE16EC6-67CB-4FA8-A5BF-406F4781F053}" destId="{7E4CB1C8-33CD-419B-BB10-B45F69199506}" srcOrd="2" destOrd="0" parTransId="{2751D169-F019-4E56-9D14-DC2D064EDD1E}" sibTransId="{9B2CB0B4-C56D-4A75-A0FF-6E560A1B63B0}"/>
    <dgm:cxn modelId="{5227D16F-A6AC-4258-B3B9-E709DAC08D96}" type="presOf" srcId="{C0263BFE-8469-4FFE-9542-B584E1D75332}" destId="{F62DAABD-54D6-47D3-8D54-3902B1FDF1CB}" srcOrd="0" destOrd="0" presId="urn:microsoft.com/office/officeart/2008/layout/LinedList"/>
    <dgm:cxn modelId="{D1198674-66CF-4443-A17D-D424B0672023}" type="presOf" srcId="{6AB1821C-6986-459B-B3B1-68F2B694A43D}" destId="{0020BE3E-E17B-426A-AC95-AE9DBAFF7DC8}" srcOrd="0" destOrd="0" presId="urn:microsoft.com/office/officeart/2008/layout/LinedList"/>
    <dgm:cxn modelId="{B98E9576-DBA5-42C4-B1A2-6622FF844BEB}" type="presOf" srcId="{F7F721A1-BE00-4CED-8518-E8A47E0B216B}" destId="{ECAD4B64-34E9-47E8-AD27-43E971CFD349}" srcOrd="0" destOrd="0" presId="urn:microsoft.com/office/officeart/2008/layout/LinedList"/>
    <dgm:cxn modelId="{76AE809E-3DCD-4CA3-ABF9-7AB5E9C648B4}" srcId="{9BE16EC6-67CB-4FA8-A5BF-406F4781F053}" destId="{B1669EEB-8441-48B1-83A1-7A825076F9FB}" srcOrd="3" destOrd="0" parTransId="{09159D7F-1CBA-48CC-B21A-01FF60A721D5}" sibTransId="{CDD91EC4-3AED-41EA-A687-642645785D89}"/>
    <dgm:cxn modelId="{41D50DAC-52A9-487C-834E-7A7FB2DB5F9D}" srcId="{9BE16EC6-67CB-4FA8-A5BF-406F4781F053}" destId="{96158591-199A-40A3-964A-1488002CFB12}" srcOrd="0" destOrd="0" parTransId="{64B67781-1060-4CB4-B8D8-9351B02535AC}" sibTransId="{64E6A9C2-7ADD-4A25-8805-85025A254031}"/>
    <dgm:cxn modelId="{072BCBBF-7D1E-465E-A38A-5DC055CEA126}" srcId="{10F52739-8028-4FBC-90BA-9773D17E22C9}" destId="{9BE16EC6-67CB-4FA8-A5BF-406F4781F053}" srcOrd="1" destOrd="0" parTransId="{B8032FC7-B743-4A59-A945-5419FF1E7366}" sibTransId="{483E9A71-BE51-4B44-A9FC-F0DCD5325CA8}"/>
    <dgm:cxn modelId="{DC71DBC5-A624-41F4-85FE-B1CA43C09F45}" srcId="{6AB1821C-6986-459B-B3B1-68F2B694A43D}" destId="{A18CED91-D3FE-4B26-99B2-3A05C00E25EA}" srcOrd="2" destOrd="0" parTransId="{11F7EC8A-5739-4DBF-A3DF-62A0190661FA}" sibTransId="{DAADF73D-7452-4A1B-91C5-A15381E7EE89}"/>
    <dgm:cxn modelId="{E0A163CD-31EE-428F-86A6-3FB0A4C83CBD}" type="presOf" srcId="{03141F2C-CEAF-4936-8861-B839E748AB44}" destId="{8494057B-51BD-4D4C-8E43-DC0C40EF51AB}" srcOrd="0" destOrd="0" presId="urn:microsoft.com/office/officeart/2008/layout/LinedList"/>
    <dgm:cxn modelId="{574D17D1-0165-4114-AC22-BCE5DF1BD37F}" type="presOf" srcId="{B1669EEB-8441-48B1-83A1-7A825076F9FB}" destId="{A84C363F-AE5C-4431-A1F6-61344A66EB67}" srcOrd="0" destOrd="0" presId="urn:microsoft.com/office/officeart/2008/layout/LinedList"/>
    <dgm:cxn modelId="{53939EDA-C00F-4E74-9777-6E564B0F47C6}" type="presOf" srcId="{10F52739-8028-4FBC-90BA-9773D17E22C9}" destId="{33D6C20A-2952-4EDC-B1B2-CF62E706FEBD}" srcOrd="0" destOrd="0" presId="urn:microsoft.com/office/officeart/2008/layout/LinedList"/>
    <dgm:cxn modelId="{C37372E0-8451-4817-8EA4-7A0997711727}" srcId="{10F52739-8028-4FBC-90BA-9773D17E22C9}" destId="{6AB1821C-6986-459B-B3B1-68F2B694A43D}" srcOrd="0" destOrd="0" parTransId="{AE6A4A78-4866-48CA-BF92-31E97430A8C9}" sibTransId="{7B904FCF-CB5A-48BE-9BD6-C64E13AE8649}"/>
    <dgm:cxn modelId="{B824C1E1-8C72-4E33-B511-98AC2201715D}" srcId="{9BE16EC6-67CB-4FA8-A5BF-406F4781F053}" destId="{F7F721A1-BE00-4CED-8518-E8A47E0B216B}" srcOrd="1" destOrd="0" parTransId="{E0C493B5-FC9A-4BD4-9881-08C6AA1CB2C6}" sibTransId="{F9E09B60-085F-49BD-9C83-E192FEA7AC8D}"/>
    <dgm:cxn modelId="{221A81E5-2A5E-49F9-8783-4681589A54AF}" type="presOf" srcId="{7E4CB1C8-33CD-419B-BB10-B45F69199506}" destId="{58DFF22D-A037-471A-ACD4-BD1C7BCB5F5D}" srcOrd="0" destOrd="0" presId="urn:microsoft.com/office/officeart/2008/layout/LinedList"/>
    <dgm:cxn modelId="{0600DA7F-4D14-44B8-9923-2AD4DA0DDA7F}" type="presParOf" srcId="{33D6C20A-2952-4EDC-B1B2-CF62E706FEBD}" destId="{B93AE8F7-DEA7-4546-8788-F53878C7F847}" srcOrd="0" destOrd="0" presId="urn:microsoft.com/office/officeart/2008/layout/LinedList"/>
    <dgm:cxn modelId="{EA46AB37-48B5-49AE-B6BA-DCBC69C47E3D}" type="presParOf" srcId="{33D6C20A-2952-4EDC-B1B2-CF62E706FEBD}" destId="{7120CBB2-2707-4F44-BEA8-6E2F2E22EB25}" srcOrd="1" destOrd="0" presId="urn:microsoft.com/office/officeart/2008/layout/LinedList"/>
    <dgm:cxn modelId="{2F14D281-BC67-4B08-BBB7-8EE88CF35C67}" type="presParOf" srcId="{7120CBB2-2707-4F44-BEA8-6E2F2E22EB25}" destId="{0020BE3E-E17B-426A-AC95-AE9DBAFF7DC8}" srcOrd="0" destOrd="0" presId="urn:microsoft.com/office/officeart/2008/layout/LinedList"/>
    <dgm:cxn modelId="{4D8BDE2D-A2F7-43B2-8EB0-925E4EBCF805}" type="presParOf" srcId="{7120CBB2-2707-4F44-BEA8-6E2F2E22EB25}" destId="{BDE45EA9-10BF-47D0-9E25-BCB23F5F3F5D}" srcOrd="1" destOrd="0" presId="urn:microsoft.com/office/officeart/2008/layout/LinedList"/>
    <dgm:cxn modelId="{17FBA94E-48C2-4D37-A8BC-0E04B898B150}" type="presParOf" srcId="{BDE45EA9-10BF-47D0-9E25-BCB23F5F3F5D}" destId="{5021EC02-106C-413E-A14D-0D705FFD8ED7}" srcOrd="0" destOrd="0" presId="urn:microsoft.com/office/officeart/2008/layout/LinedList"/>
    <dgm:cxn modelId="{E08403E2-2A0F-4A27-8F2F-4A2E5EADED51}" type="presParOf" srcId="{BDE45EA9-10BF-47D0-9E25-BCB23F5F3F5D}" destId="{8EE4D779-D2AA-47BE-8D86-3DA874D7A1A5}" srcOrd="1" destOrd="0" presId="urn:microsoft.com/office/officeart/2008/layout/LinedList"/>
    <dgm:cxn modelId="{FBF3DA25-2372-48C4-B7B2-009403668A13}" type="presParOf" srcId="{8EE4D779-D2AA-47BE-8D86-3DA874D7A1A5}" destId="{C968FDCA-9FC8-4410-8633-CD99762FB233}" srcOrd="0" destOrd="0" presId="urn:microsoft.com/office/officeart/2008/layout/LinedList"/>
    <dgm:cxn modelId="{53404EF5-A2E7-45E6-A12B-DADD0445018A}" type="presParOf" srcId="{8EE4D779-D2AA-47BE-8D86-3DA874D7A1A5}" destId="{2FC34D97-BBC7-4FF8-BDF2-C6BC59C9BAB6}" srcOrd="1" destOrd="0" presId="urn:microsoft.com/office/officeart/2008/layout/LinedList"/>
    <dgm:cxn modelId="{2014AF42-003B-4568-AB38-A5ADC94B262C}" type="presParOf" srcId="{8EE4D779-D2AA-47BE-8D86-3DA874D7A1A5}" destId="{DED7C2F4-01E3-44D6-9FAC-93410EAE804D}" srcOrd="2" destOrd="0" presId="urn:microsoft.com/office/officeart/2008/layout/LinedList"/>
    <dgm:cxn modelId="{EFA05E35-9534-4452-BC58-3109C8D5F551}" type="presParOf" srcId="{BDE45EA9-10BF-47D0-9E25-BCB23F5F3F5D}" destId="{754CA4E4-462C-4B6F-80F9-738AB932C4B2}" srcOrd="2" destOrd="0" presId="urn:microsoft.com/office/officeart/2008/layout/LinedList"/>
    <dgm:cxn modelId="{8F06B324-CDC8-4C7E-99CC-73529DDF37E8}" type="presParOf" srcId="{BDE45EA9-10BF-47D0-9E25-BCB23F5F3F5D}" destId="{C70413CD-F48E-44A8-A6F8-E048A87492C2}" srcOrd="3" destOrd="0" presId="urn:microsoft.com/office/officeart/2008/layout/LinedList"/>
    <dgm:cxn modelId="{A3D24343-314B-4A02-9901-FAFF2FD2C49E}" type="presParOf" srcId="{BDE45EA9-10BF-47D0-9E25-BCB23F5F3F5D}" destId="{49775CE1-6D33-4183-B52D-02776D53C44F}" srcOrd="4" destOrd="0" presId="urn:microsoft.com/office/officeart/2008/layout/LinedList"/>
    <dgm:cxn modelId="{53709D5B-025A-4DA1-AE67-186362FB7110}" type="presParOf" srcId="{49775CE1-6D33-4183-B52D-02776D53C44F}" destId="{474C130C-EDFB-4D9F-8CE5-9A22D2AE7CF4}" srcOrd="0" destOrd="0" presId="urn:microsoft.com/office/officeart/2008/layout/LinedList"/>
    <dgm:cxn modelId="{C6A54E85-A63F-417D-91E9-263304AE8714}" type="presParOf" srcId="{49775CE1-6D33-4183-B52D-02776D53C44F}" destId="{8494057B-51BD-4D4C-8E43-DC0C40EF51AB}" srcOrd="1" destOrd="0" presId="urn:microsoft.com/office/officeart/2008/layout/LinedList"/>
    <dgm:cxn modelId="{2A4210E5-BF63-4E03-8A90-AD836E00F942}" type="presParOf" srcId="{49775CE1-6D33-4183-B52D-02776D53C44F}" destId="{D18AE9BB-A3BE-4B51-88E3-9EE251965682}" srcOrd="2" destOrd="0" presId="urn:microsoft.com/office/officeart/2008/layout/LinedList"/>
    <dgm:cxn modelId="{9F88778C-176C-4DDF-848B-DF5DD25AD1DC}" type="presParOf" srcId="{BDE45EA9-10BF-47D0-9E25-BCB23F5F3F5D}" destId="{224CF8CD-811C-4133-9B9C-94F9997ABB61}" srcOrd="5" destOrd="0" presId="urn:microsoft.com/office/officeart/2008/layout/LinedList"/>
    <dgm:cxn modelId="{E115A90D-51C3-4EC6-BAE9-846AB59146B8}" type="presParOf" srcId="{BDE45EA9-10BF-47D0-9E25-BCB23F5F3F5D}" destId="{DF6809CF-4530-4ED8-94B2-2F633A248AE2}" srcOrd="6" destOrd="0" presId="urn:microsoft.com/office/officeart/2008/layout/LinedList"/>
    <dgm:cxn modelId="{65B4F349-3366-4A0D-B451-C950211B8C69}" type="presParOf" srcId="{BDE45EA9-10BF-47D0-9E25-BCB23F5F3F5D}" destId="{5E189682-DB1F-4AFA-B0A7-C167036943A6}" srcOrd="7" destOrd="0" presId="urn:microsoft.com/office/officeart/2008/layout/LinedList"/>
    <dgm:cxn modelId="{AD466F8C-1074-45A2-9E63-905792425C58}" type="presParOf" srcId="{5E189682-DB1F-4AFA-B0A7-C167036943A6}" destId="{80D378C0-FF39-4DDC-A766-5730A9B83B94}" srcOrd="0" destOrd="0" presId="urn:microsoft.com/office/officeart/2008/layout/LinedList"/>
    <dgm:cxn modelId="{BCD0ABB8-CC11-42D1-A995-0E0304F1CB8E}" type="presParOf" srcId="{5E189682-DB1F-4AFA-B0A7-C167036943A6}" destId="{B00C72CE-3507-4FA9-AE16-7A3EA9A0B4B1}" srcOrd="1" destOrd="0" presId="urn:microsoft.com/office/officeart/2008/layout/LinedList"/>
    <dgm:cxn modelId="{7316C7B1-A5F9-41F4-835E-6847BB9D6BBC}" type="presParOf" srcId="{5E189682-DB1F-4AFA-B0A7-C167036943A6}" destId="{ADEC1C1B-61BD-4714-BC7B-CD9C1797F506}" srcOrd="2" destOrd="0" presId="urn:microsoft.com/office/officeart/2008/layout/LinedList"/>
    <dgm:cxn modelId="{891928D4-1DA2-4144-9D77-B1ADA68405E9}" type="presParOf" srcId="{BDE45EA9-10BF-47D0-9E25-BCB23F5F3F5D}" destId="{BE90349E-971F-491B-B406-304EB65D42BF}" srcOrd="8" destOrd="0" presId="urn:microsoft.com/office/officeart/2008/layout/LinedList"/>
    <dgm:cxn modelId="{62EE62EB-91D5-4499-BDE2-D4976D588AAE}" type="presParOf" srcId="{BDE45EA9-10BF-47D0-9E25-BCB23F5F3F5D}" destId="{ED42D63A-4EB7-416D-8574-F79EF8F0FD6F}" srcOrd="9" destOrd="0" presId="urn:microsoft.com/office/officeart/2008/layout/LinedList"/>
    <dgm:cxn modelId="{FF7C9803-5FEC-44F8-8FAD-66818F8CB26C}" type="presParOf" srcId="{33D6C20A-2952-4EDC-B1B2-CF62E706FEBD}" destId="{B3B7431B-9CAD-4D39-B29B-27A2B4D5C5E1}" srcOrd="2" destOrd="0" presId="urn:microsoft.com/office/officeart/2008/layout/LinedList"/>
    <dgm:cxn modelId="{84FA5A3D-1EB2-4C7A-B98E-38B837B7AED2}" type="presParOf" srcId="{33D6C20A-2952-4EDC-B1B2-CF62E706FEBD}" destId="{5CEA0329-8FC0-4B4C-B5C3-80C1C29A18DB}" srcOrd="3" destOrd="0" presId="urn:microsoft.com/office/officeart/2008/layout/LinedList"/>
    <dgm:cxn modelId="{19C5AC4F-624E-47AB-98F4-89ADD3A80314}" type="presParOf" srcId="{5CEA0329-8FC0-4B4C-B5C3-80C1C29A18DB}" destId="{464A19AE-5025-40C2-BF3A-BB340306A8B0}" srcOrd="0" destOrd="0" presId="urn:microsoft.com/office/officeart/2008/layout/LinedList"/>
    <dgm:cxn modelId="{D9BB0F0A-627B-4F36-AD05-13C9704BCDCC}" type="presParOf" srcId="{5CEA0329-8FC0-4B4C-B5C3-80C1C29A18DB}" destId="{F61F395D-2625-4A3C-BAE7-1AE1F5A9169F}" srcOrd="1" destOrd="0" presId="urn:microsoft.com/office/officeart/2008/layout/LinedList"/>
    <dgm:cxn modelId="{468E10C3-A486-4826-86A4-1CB446872D97}" type="presParOf" srcId="{F61F395D-2625-4A3C-BAE7-1AE1F5A9169F}" destId="{34C91383-0566-4EBD-BE52-AF86A775297C}" srcOrd="0" destOrd="0" presId="urn:microsoft.com/office/officeart/2008/layout/LinedList"/>
    <dgm:cxn modelId="{233E8D3F-0089-4F1F-A96F-E78F9903932D}" type="presParOf" srcId="{F61F395D-2625-4A3C-BAE7-1AE1F5A9169F}" destId="{FBE3A472-95F5-44DA-8C8C-AB5832092B89}" srcOrd="1" destOrd="0" presId="urn:microsoft.com/office/officeart/2008/layout/LinedList"/>
    <dgm:cxn modelId="{E571FB0F-D055-4A90-8FFC-5CE9696B8A0A}" type="presParOf" srcId="{FBE3A472-95F5-44DA-8C8C-AB5832092B89}" destId="{C3EF4F75-1167-4536-9BE2-577CD3DCBB8F}" srcOrd="0" destOrd="0" presId="urn:microsoft.com/office/officeart/2008/layout/LinedList"/>
    <dgm:cxn modelId="{824E339F-9370-4336-8A87-A9EF8DBE3226}" type="presParOf" srcId="{FBE3A472-95F5-44DA-8C8C-AB5832092B89}" destId="{61B8E6C3-263C-43A9-9064-338867091CEE}" srcOrd="1" destOrd="0" presId="urn:microsoft.com/office/officeart/2008/layout/LinedList"/>
    <dgm:cxn modelId="{928A26A7-2879-4AB2-8541-F80A38CB58E1}" type="presParOf" srcId="{FBE3A472-95F5-44DA-8C8C-AB5832092B89}" destId="{1DAED274-E018-4E7E-8E6B-C763B84AFFF0}" srcOrd="2" destOrd="0" presId="urn:microsoft.com/office/officeart/2008/layout/LinedList"/>
    <dgm:cxn modelId="{BD268D36-E69D-4AAF-9D2D-329A1063DF09}" type="presParOf" srcId="{F61F395D-2625-4A3C-BAE7-1AE1F5A9169F}" destId="{C5371149-67A7-4A36-93FC-EB3B06A83FEE}" srcOrd="2" destOrd="0" presId="urn:microsoft.com/office/officeart/2008/layout/LinedList"/>
    <dgm:cxn modelId="{7EC00368-1EC9-4D1C-95B4-003A6E9346D2}" type="presParOf" srcId="{F61F395D-2625-4A3C-BAE7-1AE1F5A9169F}" destId="{DA782B4E-1561-4A46-9CE2-36C7A749AD63}" srcOrd="3" destOrd="0" presId="urn:microsoft.com/office/officeart/2008/layout/LinedList"/>
    <dgm:cxn modelId="{2CA5743B-D44C-42B1-B5E8-A921478E95BA}" type="presParOf" srcId="{F61F395D-2625-4A3C-BAE7-1AE1F5A9169F}" destId="{59EF8796-C4C6-4139-BA29-852940B15B4D}" srcOrd="4" destOrd="0" presId="urn:microsoft.com/office/officeart/2008/layout/LinedList"/>
    <dgm:cxn modelId="{D2B167E1-8110-4880-8A1C-8D8FCB732BA9}" type="presParOf" srcId="{59EF8796-C4C6-4139-BA29-852940B15B4D}" destId="{F2697335-70D3-4E23-B404-53FAC2206125}" srcOrd="0" destOrd="0" presId="urn:microsoft.com/office/officeart/2008/layout/LinedList"/>
    <dgm:cxn modelId="{2C98FC4C-FC06-4E85-99D5-4F397983AF6E}" type="presParOf" srcId="{59EF8796-C4C6-4139-BA29-852940B15B4D}" destId="{ECAD4B64-34E9-47E8-AD27-43E971CFD349}" srcOrd="1" destOrd="0" presId="urn:microsoft.com/office/officeart/2008/layout/LinedList"/>
    <dgm:cxn modelId="{88E78290-2131-479D-9F2D-2DDB459FE8EF}" type="presParOf" srcId="{59EF8796-C4C6-4139-BA29-852940B15B4D}" destId="{92F68C76-96D9-43DE-882A-22C06D355574}" srcOrd="2" destOrd="0" presId="urn:microsoft.com/office/officeart/2008/layout/LinedList"/>
    <dgm:cxn modelId="{89F0EB94-AD3C-4520-9AF6-941E25CF3932}" type="presParOf" srcId="{F61F395D-2625-4A3C-BAE7-1AE1F5A9169F}" destId="{B87D5CEB-0BBE-4104-8E38-5C2ACCB46486}" srcOrd="5" destOrd="0" presId="urn:microsoft.com/office/officeart/2008/layout/LinedList"/>
    <dgm:cxn modelId="{735903AB-85C4-40D5-B31D-B77DE80F41C6}" type="presParOf" srcId="{F61F395D-2625-4A3C-BAE7-1AE1F5A9169F}" destId="{C0A10955-B562-40BB-A17A-CAD2B653B1C1}" srcOrd="6" destOrd="0" presId="urn:microsoft.com/office/officeart/2008/layout/LinedList"/>
    <dgm:cxn modelId="{92C48B28-8380-4F29-A89F-C669DDF355E6}" type="presParOf" srcId="{F61F395D-2625-4A3C-BAE7-1AE1F5A9169F}" destId="{BE317245-A76E-4CF4-8B85-701A9880C80D}" srcOrd="7" destOrd="0" presId="urn:microsoft.com/office/officeart/2008/layout/LinedList"/>
    <dgm:cxn modelId="{0C2D2012-1307-4817-A0A5-F431D867E542}" type="presParOf" srcId="{BE317245-A76E-4CF4-8B85-701A9880C80D}" destId="{B371AAF8-A3B9-4403-AFE9-FAE77DCBA433}" srcOrd="0" destOrd="0" presId="urn:microsoft.com/office/officeart/2008/layout/LinedList"/>
    <dgm:cxn modelId="{154E1ACB-ADDC-4A21-AE1C-9CC564140200}" type="presParOf" srcId="{BE317245-A76E-4CF4-8B85-701A9880C80D}" destId="{58DFF22D-A037-471A-ACD4-BD1C7BCB5F5D}" srcOrd="1" destOrd="0" presId="urn:microsoft.com/office/officeart/2008/layout/LinedList"/>
    <dgm:cxn modelId="{7FEEE3BA-C4C7-489E-8775-0717A4F57E81}" type="presParOf" srcId="{BE317245-A76E-4CF4-8B85-701A9880C80D}" destId="{E11E32E2-5A25-47D9-A593-44680767C0E7}" srcOrd="2" destOrd="0" presId="urn:microsoft.com/office/officeart/2008/layout/LinedList"/>
    <dgm:cxn modelId="{C4650ED7-EF53-4238-999E-93746EBA41A2}" type="presParOf" srcId="{F61F395D-2625-4A3C-BAE7-1AE1F5A9169F}" destId="{2F85630A-8D7A-4660-8936-F63053E9A4D1}" srcOrd="8" destOrd="0" presId="urn:microsoft.com/office/officeart/2008/layout/LinedList"/>
    <dgm:cxn modelId="{7826FE5F-EDF2-4263-A914-ECE27C45860C}" type="presParOf" srcId="{F61F395D-2625-4A3C-BAE7-1AE1F5A9169F}" destId="{3931A09A-33AC-4D6D-A912-CB858FDBCDBB}" srcOrd="9" destOrd="0" presId="urn:microsoft.com/office/officeart/2008/layout/LinedList"/>
    <dgm:cxn modelId="{9834CACA-3D8C-4FC4-9CF8-E6B4DD4F0268}" type="presParOf" srcId="{F61F395D-2625-4A3C-BAE7-1AE1F5A9169F}" destId="{425A227B-DD7D-4FA4-9600-6013822037C2}" srcOrd="10" destOrd="0" presId="urn:microsoft.com/office/officeart/2008/layout/LinedList"/>
    <dgm:cxn modelId="{F84EC05D-743A-47A3-B004-6AF560E2BC46}" type="presParOf" srcId="{425A227B-DD7D-4FA4-9600-6013822037C2}" destId="{3ABAC611-2893-4379-BD6D-B1E4880D177F}" srcOrd="0" destOrd="0" presId="urn:microsoft.com/office/officeart/2008/layout/LinedList"/>
    <dgm:cxn modelId="{24375AF0-5764-4003-B820-71AD6818E5BE}" type="presParOf" srcId="{425A227B-DD7D-4FA4-9600-6013822037C2}" destId="{A84C363F-AE5C-4431-A1F6-61344A66EB67}" srcOrd="1" destOrd="0" presId="urn:microsoft.com/office/officeart/2008/layout/LinedList"/>
    <dgm:cxn modelId="{4BDEBB01-8BD0-4B38-B766-8153D32F3487}" type="presParOf" srcId="{425A227B-DD7D-4FA4-9600-6013822037C2}" destId="{F6F2A91F-CC09-4A3C-86CB-2462D411CB60}" srcOrd="2" destOrd="0" presId="urn:microsoft.com/office/officeart/2008/layout/LinedList"/>
    <dgm:cxn modelId="{39FA6B9B-7698-42A6-B9FF-93833D1AC238}" type="presParOf" srcId="{F61F395D-2625-4A3C-BAE7-1AE1F5A9169F}" destId="{95AD7952-46F9-410D-AC41-AF5EA7398AD6}" srcOrd="11" destOrd="0" presId="urn:microsoft.com/office/officeart/2008/layout/LinedList"/>
    <dgm:cxn modelId="{C7BEB5F4-1CD2-422A-A33D-5BEF25265CE1}" type="presParOf" srcId="{F61F395D-2625-4A3C-BAE7-1AE1F5A9169F}" destId="{D6215DAA-3A18-4ADD-BEA9-481C8AD7235A}" srcOrd="12" destOrd="0" presId="urn:microsoft.com/office/officeart/2008/layout/LinedList"/>
    <dgm:cxn modelId="{37CE44AD-222A-44CD-AE0A-649A5FF078B0}" type="presParOf" srcId="{33D6C20A-2952-4EDC-B1B2-CF62E706FEBD}" destId="{CB8102B2-9922-41EB-B0BA-A787B64D27EA}" srcOrd="4" destOrd="0" presId="urn:microsoft.com/office/officeart/2008/layout/LinedList"/>
    <dgm:cxn modelId="{7285A082-5FA7-4794-94A0-48F4881A99AB}" type="presParOf" srcId="{33D6C20A-2952-4EDC-B1B2-CF62E706FEBD}" destId="{5AC05010-6484-49B7-956A-8AF156872FCE}" srcOrd="5" destOrd="0" presId="urn:microsoft.com/office/officeart/2008/layout/LinedList"/>
    <dgm:cxn modelId="{10A74A3B-0E97-4033-8F50-D1472B5CE99A}" type="presParOf" srcId="{5AC05010-6484-49B7-956A-8AF156872FCE}" destId="{F62DAABD-54D6-47D3-8D54-3902B1FDF1CB}" srcOrd="0" destOrd="0" presId="urn:microsoft.com/office/officeart/2008/layout/LinedList"/>
    <dgm:cxn modelId="{03E2465A-9F45-4879-A371-B0827AA03E1B}" type="presParOf" srcId="{5AC05010-6484-49B7-956A-8AF156872FCE}" destId="{0F85E467-4D2C-4CE6-B6FE-36F8A6259B83}" srcOrd="1" destOrd="0" presId="urn:microsoft.com/office/officeart/2008/layout/Line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22B03F50-523D-4337-AFB5-B8F77C5341CB}" type="doc">
      <dgm:prSet loTypeId="urn:microsoft.com/office/officeart/2005/8/layout/process4" loCatId="process" qsTypeId="urn:microsoft.com/office/officeart/2005/8/quickstyle/simple1" qsCatId="simple" csTypeId="urn:microsoft.com/office/officeart/2005/8/colors/accent1_2" csCatId="accent1" phldr="1"/>
      <dgm:spPr/>
      <dgm:t>
        <a:bodyPr/>
        <a:lstStyle/>
        <a:p>
          <a:endParaRPr lang="en-US"/>
        </a:p>
      </dgm:t>
    </dgm:pt>
    <dgm:pt modelId="{4B8FA36B-F943-401D-9BF0-089DB30FA4B2}">
      <dgm:prSet/>
      <dgm:spPr/>
      <dgm:t>
        <a:bodyPr/>
        <a:lstStyle/>
        <a:p>
          <a:r>
            <a:rPr lang="en-GB"/>
            <a:t>NHS (2022)- Provide health and well-being advice, link to mental health services, and promote healthy lifestyles.</a:t>
          </a:r>
          <a:endParaRPr lang="en-US"/>
        </a:p>
      </dgm:t>
    </dgm:pt>
    <dgm:pt modelId="{B2FB3FC0-8CDE-43E1-94C9-64E42421EB92}" type="parTrans" cxnId="{2C3A5508-11D0-4AD7-8EAA-E24C03E3EFB7}">
      <dgm:prSet/>
      <dgm:spPr/>
      <dgm:t>
        <a:bodyPr/>
        <a:lstStyle/>
        <a:p>
          <a:endParaRPr lang="en-US"/>
        </a:p>
      </dgm:t>
    </dgm:pt>
    <dgm:pt modelId="{3327F46B-37C7-428A-BEC4-7B18006A7697}" type="sibTrans" cxnId="{2C3A5508-11D0-4AD7-8EAA-E24C03E3EFB7}">
      <dgm:prSet/>
      <dgm:spPr/>
      <dgm:t>
        <a:bodyPr/>
        <a:lstStyle/>
        <a:p>
          <a:endParaRPr lang="en-US"/>
        </a:p>
      </dgm:t>
    </dgm:pt>
    <dgm:pt modelId="{14FE18CF-0124-4E6A-875C-BF8E20BF008F}">
      <dgm:prSet/>
      <dgm:spPr/>
      <dgm:t>
        <a:bodyPr/>
        <a:lstStyle/>
        <a:p>
          <a:r>
            <a:rPr lang="en-GB"/>
            <a:t>LMK (2024)- Equip young people with the knowledge and confidence to identify healthy vs unhealthy behaviours, focusing on consent, respect, and resilience. </a:t>
          </a:r>
          <a:endParaRPr lang="en-US"/>
        </a:p>
      </dgm:t>
    </dgm:pt>
    <dgm:pt modelId="{56898A93-830F-416B-B216-7071CB3B08D4}" type="parTrans" cxnId="{181DD19B-6BBD-4B22-AD48-8D320DBEDA38}">
      <dgm:prSet/>
      <dgm:spPr/>
      <dgm:t>
        <a:bodyPr/>
        <a:lstStyle/>
        <a:p>
          <a:endParaRPr lang="en-US"/>
        </a:p>
      </dgm:t>
    </dgm:pt>
    <dgm:pt modelId="{23D9A3D7-A19F-401A-8AF8-98A093AA31F6}" type="sibTrans" cxnId="{181DD19B-6BBD-4B22-AD48-8D320DBEDA38}">
      <dgm:prSet/>
      <dgm:spPr/>
      <dgm:t>
        <a:bodyPr/>
        <a:lstStyle/>
        <a:p>
          <a:endParaRPr lang="en-US"/>
        </a:p>
      </dgm:t>
    </dgm:pt>
    <dgm:pt modelId="{780A7F31-0B2E-40D0-9550-56CE9BF69894}">
      <dgm:prSet/>
      <dgm:spPr/>
      <dgm:t>
        <a:bodyPr/>
        <a:lstStyle/>
        <a:p>
          <a:r>
            <a:rPr lang="en-GB"/>
            <a:t>Tender (2023) - Prevent domestic and sexual abuse by teaching what healthy, respectful relationships look like.</a:t>
          </a:r>
          <a:endParaRPr lang="en-US"/>
        </a:p>
      </dgm:t>
    </dgm:pt>
    <dgm:pt modelId="{8DBCFFC7-8C4A-4AA0-B6EB-4BA8577F17B9}" type="parTrans" cxnId="{D4F97439-C267-4B41-96BC-7B783FC2CEF0}">
      <dgm:prSet/>
      <dgm:spPr/>
      <dgm:t>
        <a:bodyPr/>
        <a:lstStyle/>
        <a:p>
          <a:endParaRPr lang="en-US"/>
        </a:p>
      </dgm:t>
    </dgm:pt>
    <dgm:pt modelId="{B3F23795-18F2-48BC-9A6D-DC82EF721617}" type="sibTrans" cxnId="{D4F97439-C267-4B41-96BC-7B783FC2CEF0}">
      <dgm:prSet/>
      <dgm:spPr/>
      <dgm:t>
        <a:bodyPr/>
        <a:lstStyle/>
        <a:p>
          <a:endParaRPr lang="en-US"/>
        </a:p>
      </dgm:t>
    </dgm:pt>
    <dgm:pt modelId="{C1442E0B-CC0C-417D-9833-DAD961BA7A84}" type="pres">
      <dgm:prSet presAssocID="{22B03F50-523D-4337-AFB5-B8F77C5341CB}" presName="Name0" presStyleCnt="0">
        <dgm:presLayoutVars>
          <dgm:dir/>
          <dgm:animLvl val="lvl"/>
          <dgm:resizeHandles val="exact"/>
        </dgm:presLayoutVars>
      </dgm:prSet>
      <dgm:spPr/>
    </dgm:pt>
    <dgm:pt modelId="{851D7B15-D460-4D62-80CA-7E23D02F6105}" type="pres">
      <dgm:prSet presAssocID="{780A7F31-0B2E-40D0-9550-56CE9BF69894}" presName="boxAndChildren" presStyleCnt="0"/>
      <dgm:spPr/>
    </dgm:pt>
    <dgm:pt modelId="{9FDDF9C3-EBD1-4344-BB2B-3F41199D7E26}" type="pres">
      <dgm:prSet presAssocID="{780A7F31-0B2E-40D0-9550-56CE9BF69894}" presName="parentTextBox" presStyleLbl="node1" presStyleIdx="0" presStyleCnt="3"/>
      <dgm:spPr/>
    </dgm:pt>
    <dgm:pt modelId="{8D159170-E116-48F2-8A04-F6E1D6CDB0BB}" type="pres">
      <dgm:prSet presAssocID="{23D9A3D7-A19F-401A-8AF8-98A093AA31F6}" presName="sp" presStyleCnt="0"/>
      <dgm:spPr/>
    </dgm:pt>
    <dgm:pt modelId="{A3C01797-2563-4090-BEFC-198DEBDBFDD5}" type="pres">
      <dgm:prSet presAssocID="{14FE18CF-0124-4E6A-875C-BF8E20BF008F}" presName="arrowAndChildren" presStyleCnt="0"/>
      <dgm:spPr/>
    </dgm:pt>
    <dgm:pt modelId="{563BDAD7-626E-4A7C-A21F-F76176CC78C6}" type="pres">
      <dgm:prSet presAssocID="{14FE18CF-0124-4E6A-875C-BF8E20BF008F}" presName="parentTextArrow" presStyleLbl="node1" presStyleIdx="1" presStyleCnt="3"/>
      <dgm:spPr/>
    </dgm:pt>
    <dgm:pt modelId="{ED6EE0D1-13A6-4920-AAE2-23734628750B}" type="pres">
      <dgm:prSet presAssocID="{3327F46B-37C7-428A-BEC4-7B18006A7697}" presName="sp" presStyleCnt="0"/>
      <dgm:spPr/>
    </dgm:pt>
    <dgm:pt modelId="{C8C0DEE4-2175-428D-9028-ABF7FF53BE3C}" type="pres">
      <dgm:prSet presAssocID="{4B8FA36B-F943-401D-9BF0-089DB30FA4B2}" presName="arrowAndChildren" presStyleCnt="0"/>
      <dgm:spPr/>
    </dgm:pt>
    <dgm:pt modelId="{FBE04558-915F-4BAB-A7FF-80FB7BA48FE7}" type="pres">
      <dgm:prSet presAssocID="{4B8FA36B-F943-401D-9BF0-089DB30FA4B2}" presName="parentTextArrow" presStyleLbl="node1" presStyleIdx="2" presStyleCnt="3"/>
      <dgm:spPr/>
    </dgm:pt>
  </dgm:ptLst>
  <dgm:cxnLst>
    <dgm:cxn modelId="{17097308-2E4A-401F-90D9-3951800CABC5}" type="presOf" srcId="{22B03F50-523D-4337-AFB5-B8F77C5341CB}" destId="{C1442E0B-CC0C-417D-9833-DAD961BA7A84}" srcOrd="0" destOrd="0" presId="urn:microsoft.com/office/officeart/2005/8/layout/process4"/>
    <dgm:cxn modelId="{2C3A5508-11D0-4AD7-8EAA-E24C03E3EFB7}" srcId="{22B03F50-523D-4337-AFB5-B8F77C5341CB}" destId="{4B8FA36B-F943-401D-9BF0-089DB30FA4B2}" srcOrd="0" destOrd="0" parTransId="{B2FB3FC0-8CDE-43E1-94C9-64E42421EB92}" sibTransId="{3327F46B-37C7-428A-BEC4-7B18006A7697}"/>
    <dgm:cxn modelId="{D4F97439-C267-4B41-96BC-7B783FC2CEF0}" srcId="{22B03F50-523D-4337-AFB5-B8F77C5341CB}" destId="{780A7F31-0B2E-40D0-9550-56CE9BF69894}" srcOrd="2" destOrd="0" parTransId="{8DBCFFC7-8C4A-4AA0-B6EB-4BA8577F17B9}" sibTransId="{B3F23795-18F2-48BC-9A6D-DC82EF721617}"/>
    <dgm:cxn modelId="{46FD637B-2D9B-4DBE-8F1A-65E595037C4D}" type="presOf" srcId="{4B8FA36B-F943-401D-9BF0-089DB30FA4B2}" destId="{FBE04558-915F-4BAB-A7FF-80FB7BA48FE7}" srcOrd="0" destOrd="0" presId="urn:microsoft.com/office/officeart/2005/8/layout/process4"/>
    <dgm:cxn modelId="{8C273395-370D-4029-93EB-9E175455D0EE}" type="presOf" srcId="{780A7F31-0B2E-40D0-9550-56CE9BF69894}" destId="{9FDDF9C3-EBD1-4344-BB2B-3F41199D7E26}" srcOrd="0" destOrd="0" presId="urn:microsoft.com/office/officeart/2005/8/layout/process4"/>
    <dgm:cxn modelId="{181DD19B-6BBD-4B22-AD48-8D320DBEDA38}" srcId="{22B03F50-523D-4337-AFB5-B8F77C5341CB}" destId="{14FE18CF-0124-4E6A-875C-BF8E20BF008F}" srcOrd="1" destOrd="0" parTransId="{56898A93-830F-416B-B216-7071CB3B08D4}" sibTransId="{23D9A3D7-A19F-401A-8AF8-98A093AA31F6}"/>
    <dgm:cxn modelId="{FEA22FA7-154F-4EB0-A221-70C1AE610313}" type="presOf" srcId="{14FE18CF-0124-4E6A-875C-BF8E20BF008F}" destId="{563BDAD7-626E-4A7C-A21F-F76176CC78C6}" srcOrd="0" destOrd="0" presId="urn:microsoft.com/office/officeart/2005/8/layout/process4"/>
    <dgm:cxn modelId="{0861E37E-A360-4406-90E0-BE66B82E543D}" type="presParOf" srcId="{C1442E0B-CC0C-417D-9833-DAD961BA7A84}" destId="{851D7B15-D460-4D62-80CA-7E23D02F6105}" srcOrd="0" destOrd="0" presId="urn:microsoft.com/office/officeart/2005/8/layout/process4"/>
    <dgm:cxn modelId="{EE6557AC-96F4-4DC3-8F50-59CFAFCF92E1}" type="presParOf" srcId="{851D7B15-D460-4D62-80CA-7E23D02F6105}" destId="{9FDDF9C3-EBD1-4344-BB2B-3F41199D7E26}" srcOrd="0" destOrd="0" presId="urn:microsoft.com/office/officeart/2005/8/layout/process4"/>
    <dgm:cxn modelId="{A0E83028-E890-41F1-82B9-FD14628B591C}" type="presParOf" srcId="{C1442E0B-CC0C-417D-9833-DAD961BA7A84}" destId="{8D159170-E116-48F2-8A04-F6E1D6CDB0BB}" srcOrd="1" destOrd="0" presId="urn:microsoft.com/office/officeart/2005/8/layout/process4"/>
    <dgm:cxn modelId="{1FFA62EA-01E1-440E-9E88-AC05C0847358}" type="presParOf" srcId="{C1442E0B-CC0C-417D-9833-DAD961BA7A84}" destId="{A3C01797-2563-4090-BEFC-198DEBDBFDD5}" srcOrd="2" destOrd="0" presId="urn:microsoft.com/office/officeart/2005/8/layout/process4"/>
    <dgm:cxn modelId="{475E4490-F52E-4E8B-A733-A14DF47FB971}" type="presParOf" srcId="{A3C01797-2563-4090-BEFC-198DEBDBFDD5}" destId="{563BDAD7-626E-4A7C-A21F-F76176CC78C6}" srcOrd="0" destOrd="0" presId="urn:microsoft.com/office/officeart/2005/8/layout/process4"/>
    <dgm:cxn modelId="{0D91D845-D3AB-4806-BC6B-C29A814D1CC4}" type="presParOf" srcId="{C1442E0B-CC0C-417D-9833-DAD961BA7A84}" destId="{ED6EE0D1-13A6-4920-AAE2-23734628750B}" srcOrd="3" destOrd="0" presId="urn:microsoft.com/office/officeart/2005/8/layout/process4"/>
    <dgm:cxn modelId="{BBB701DB-7914-48FC-93F4-B5EB4B7A1AB4}" type="presParOf" srcId="{C1442E0B-CC0C-417D-9833-DAD961BA7A84}" destId="{C8C0DEE4-2175-428D-9028-ABF7FF53BE3C}" srcOrd="4" destOrd="0" presId="urn:microsoft.com/office/officeart/2005/8/layout/process4"/>
    <dgm:cxn modelId="{816D4DEC-E34F-4C72-9290-26A07ACEC53B}" type="presParOf" srcId="{C8C0DEE4-2175-428D-9028-ABF7FF53BE3C}" destId="{FBE04558-915F-4BAB-A7FF-80FB7BA48FE7}" srcOrd="0" destOrd="0" presId="urn:microsoft.com/office/officeart/2005/8/layout/process4"/>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F00C4EF1-847D-4400-B39C-EFDE0AD5464A}" type="doc">
      <dgm:prSet loTypeId="urn:microsoft.com/office/officeart/2005/8/layout/default" loCatId="list" qsTypeId="urn:microsoft.com/office/officeart/2005/8/quickstyle/simple1" qsCatId="simple" csTypeId="urn:microsoft.com/office/officeart/2005/8/colors/accent1_2" csCatId="accent1" phldr="1"/>
      <dgm:spPr/>
      <dgm:t>
        <a:bodyPr/>
        <a:lstStyle/>
        <a:p>
          <a:endParaRPr lang="en-US"/>
        </a:p>
      </dgm:t>
    </dgm:pt>
    <dgm:pt modelId="{5AD308DC-84D2-4CA5-8C5E-74F26A072B62}">
      <dgm:prSet/>
      <dgm:spPr/>
      <dgm:t>
        <a:bodyPr/>
        <a:lstStyle/>
        <a:p>
          <a:r>
            <a:rPr lang="en-GB"/>
            <a:t>NSPCC Healthy Relationships packs→, e.g., Speak Out Stay Safe programme materials. </a:t>
          </a:r>
          <a:endParaRPr lang="en-US"/>
        </a:p>
      </dgm:t>
    </dgm:pt>
    <dgm:pt modelId="{AED0AF6B-B505-4DA9-8B66-023C2162EDAA}" type="parTrans" cxnId="{D1460E2F-4404-4624-9EF3-4C78614D6356}">
      <dgm:prSet/>
      <dgm:spPr/>
      <dgm:t>
        <a:bodyPr/>
        <a:lstStyle/>
        <a:p>
          <a:endParaRPr lang="en-US"/>
        </a:p>
      </dgm:t>
    </dgm:pt>
    <dgm:pt modelId="{A8B40E00-30E0-44B7-9362-2062081B29BC}" type="sibTrans" cxnId="{D1460E2F-4404-4624-9EF3-4C78614D6356}">
      <dgm:prSet/>
      <dgm:spPr/>
      <dgm:t>
        <a:bodyPr/>
        <a:lstStyle/>
        <a:p>
          <a:endParaRPr lang="en-US"/>
        </a:p>
      </dgm:t>
    </dgm:pt>
    <dgm:pt modelId="{B1B45904-EB78-43DB-A49B-AE3C10900040}">
      <dgm:prSet/>
      <dgm:spPr/>
      <dgm:t>
        <a:bodyPr/>
        <a:lstStyle/>
        <a:p>
          <a:r>
            <a:rPr lang="en-GB"/>
            <a:t>NHS Public Health Campaign Resources → e.g., Every Mind Matters, Change4Life.  </a:t>
          </a:r>
          <a:endParaRPr lang="en-US"/>
        </a:p>
      </dgm:t>
    </dgm:pt>
    <dgm:pt modelId="{A1E98621-33A5-4183-A803-FEC8FEFC864D}" type="parTrans" cxnId="{52162724-C4AB-4002-98F9-7D8CD90B5A60}">
      <dgm:prSet/>
      <dgm:spPr/>
      <dgm:t>
        <a:bodyPr/>
        <a:lstStyle/>
        <a:p>
          <a:endParaRPr lang="en-US"/>
        </a:p>
      </dgm:t>
    </dgm:pt>
    <dgm:pt modelId="{6C13D947-F3EE-4D08-B463-E4ED5B1BC4E1}" type="sibTrans" cxnId="{52162724-C4AB-4002-98F9-7D8CD90B5A60}">
      <dgm:prSet/>
      <dgm:spPr/>
      <dgm:t>
        <a:bodyPr/>
        <a:lstStyle/>
        <a:p>
          <a:endParaRPr lang="en-US"/>
        </a:p>
      </dgm:t>
    </dgm:pt>
    <dgm:pt modelId="{CB501B2F-6AF2-4B64-88FE-C19636138728}">
      <dgm:prSet/>
      <dgm:spPr/>
      <dgm:t>
        <a:bodyPr/>
        <a:lstStyle/>
        <a:p>
          <a:r>
            <a:rPr lang="en-GB"/>
            <a:t>NHS Online Advice &amp; Leaflets → Clear, accessible health information. </a:t>
          </a:r>
          <a:endParaRPr lang="en-US"/>
        </a:p>
      </dgm:t>
    </dgm:pt>
    <dgm:pt modelId="{54D86A59-DB1D-4115-89C6-D873A08CDADD}" type="parTrans" cxnId="{CB56495F-CABC-4102-87DB-160EF1502517}">
      <dgm:prSet/>
      <dgm:spPr/>
      <dgm:t>
        <a:bodyPr/>
        <a:lstStyle/>
        <a:p>
          <a:endParaRPr lang="en-US"/>
        </a:p>
      </dgm:t>
    </dgm:pt>
    <dgm:pt modelId="{3F189A8E-2581-459D-A603-262DE7770483}" type="sibTrans" cxnId="{CB56495F-CABC-4102-87DB-160EF1502517}">
      <dgm:prSet/>
      <dgm:spPr/>
      <dgm:t>
        <a:bodyPr/>
        <a:lstStyle/>
        <a:p>
          <a:endParaRPr lang="en-US"/>
        </a:p>
      </dgm:t>
    </dgm:pt>
    <dgm:pt modelId="{AF6FC8B2-EB65-460C-8F58-767CAF5F01C5}">
      <dgm:prSet/>
      <dgm:spPr/>
      <dgm:t>
        <a:bodyPr/>
        <a:lstStyle/>
        <a:p>
          <a:r>
            <a:rPr lang="en-GB"/>
            <a:t>Childline Helpline &amp; Online Chat Service (24/7 support). </a:t>
          </a:r>
          <a:endParaRPr lang="en-US"/>
        </a:p>
      </dgm:t>
    </dgm:pt>
    <dgm:pt modelId="{76012C9D-ECC9-4F61-8C8F-E001C0BBB0C2}" type="parTrans" cxnId="{5AECFBDA-42F5-48F4-98F1-61EB5D30ACEA}">
      <dgm:prSet/>
      <dgm:spPr/>
      <dgm:t>
        <a:bodyPr/>
        <a:lstStyle/>
        <a:p>
          <a:endParaRPr lang="en-US"/>
        </a:p>
      </dgm:t>
    </dgm:pt>
    <dgm:pt modelId="{1EEA633F-C280-4937-B41F-1D2F03CB0E21}" type="sibTrans" cxnId="{5AECFBDA-42F5-48F4-98F1-61EB5D30ACEA}">
      <dgm:prSet/>
      <dgm:spPr/>
      <dgm:t>
        <a:bodyPr/>
        <a:lstStyle/>
        <a:p>
          <a:endParaRPr lang="en-US"/>
        </a:p>
      </dgm:t>
    </dgm:pt>
    <dgm:pt modelId="{5D9D2C18-358E-4316-858B-DACA07F13177}">
      <dgm:prSet/>
      <dgm:spPr/>
      <dgm:t>
        <a:bodyPr/>
        <a:lstStyle/>
        <a:p>
          <a:r>
            <a:rPr lang="en-GB"/>
            <a:t>Digital Resources →  Interactive Tools &amp; Games → e.g., “Building Confidence” online activities. </a:t>
          </a:r>
          <a:endParaRPr lang="en-US"/>
        </a:p>
      </dgm:t>
    </dgm:pt>
    <dgm:pt modelId="{D0C2AE57-EF14-45A5-B14B-FBC6142FDF5D}" type="parTrans" cxnId="{76BF1F81-B9D3-4D99-AC67-AF55380CF72A}">
      <dgm:prSet/>
      <dgm:spPr/>
      <dgm:t>
        <a:bodyPr/>
        <a:lstStyle/>
        <a:p>
          <a:endParaRPr lang="en-US"/>
        </a:p>
      </dgm:t>
    </dgm:pt>
    <dgm:pt modelId="{00DC7B93-04EC-46C9-BAA4-63686CC6A5B7}" type="sibTrans" cxnId="{76BF1F81-B9D3-4D99-AC67-AF55380CF72A}">
      <dgm:prSet/>
      <dgm:spPr/>
      <dgm:t>
        <a:bodyPr/>
        <a:lstStyle/>
        <a:p>
          <a:endParaRPr lang="en-US"/>
        </a:p>
      </dgm:t>
    </dgm:pt>
    <dgm:pt modelId="{02331692-143E-4120-8F62-E1A10AF43318}">
      <dgm:prSet/>
      <dgm:spPr/>
      <dgm:t>
        <a:bodyPr/>
        <a:lstStyle/>
        <a:p>
          <a:r>
            <a:rPr lang="en-GB"/>
            <a:t>Barnardo’s → Family &amp; Vulnerability Support Resources  Guides for supporting young people in difficult home situations. </a:t>
          </a:r>
          <a:endParaRPr lang="en-US"/>
        </a:p>
      </dgm:t>
    </dgm:pt>
    <dgm:pt modelId="{89F4DF31-788C-4589-9D19-BB9F3F0E6EB8}" type="parTrans" cxnId="{93592716-352F-4BAC-802B-D82BC77E674E}">
      <dgm:prSet/>
      <dgm:spPr/>
      <dgm:t>
        <a:bodyPr/>
        <a:lstStyle/>
        <a:p>
          <a:endParaRPr lang="en-US"/>
        </a:p>
      </dgm:t>
    </dgm:pt>
    <dgm:pt modelId="{E349A1FE-AC15-4B4E-8931-AA80BCBA5C56}" type="sibTrans" cxnId="{93592716-352F-4BAC-802B-D82BC77E674E}">
      <dgm:prSet/>
      <dgm:spPr/>
      <dgm:t>
        <a:bodyPr/>
        <a:lstStyle/>
        <a:p>
          <a:endParaRPr lang="en-US"/>
        </a:p>
      </dgm:t>
    </dgm:pt>
    <dgm:pt modelId="{7DD482B9-57A9-4A52-A262-3942DBBBDD78}">
      <dgm:prSet/>
      <dgm:spPr/>
      <dgm:t>
        <a:bodyPr/>
        <a:lstStyle/>
        <a:p>
          <a:r>
            <a:rPr lang="en-GB"/>
            <a:t>Brook → RSE (Relationships &amp; Sex Education) Toolkits, Activities, case studies, and interactive workshops. </a:t>
          </a:r>
          <a:endParaRPr lang="en-US"/>
        </a:p>
      </dgm:t>
    </dgm:pt>
    <dgm:pt modelId="{6B981886-C75B-4193-9010-EBC7AE0D6F8A}" type="parTrans" cxnId="{830B05C2-929F-47DF-BB9C-AD4DD3AE3F57}">
      <dgm:prSet/>
      <dgm:spPr/>
      <dgm:t>
        <a:bodyPr/>
        <a:lstStyle/>
        <a:p>
          <a:endParaRPr lang="en-US"/>
        </a:p>
      </dgm:t>
    </dgm:pt>
    <dgm:pt modelId="{EDBFB689-53F5-4E77-934D-074B1CBE407E}" type="sibTrans" cxnId="{830B05C2-929F-47DF-BB9C-AD4DD3AE3F57}">
      <dgm:prSet/>
      <dgm:spPr/>
      <dgm:t>
        <a:bodyPr/>
        <a:lstStyle/>
        <a:p>
          <a:endParaRPr lang="en-US"/>
        </a:p>
      </dgm:t>
    </dgm:pt>
    <dgm:pt modelId="{BF90D3E4-4954-4E7B-AD1E-5AD967F42B39}">
      <dgm:prSet/>
      <dgm:spPr/>
      <dgm:t>
        <a:bodyPr/>
        <a:lstStyle/>
        <a:p>
          <a:r>
            <a:rPr lang="en-GB"/>
            <a:t>Using established organisations increases credibility and helps teens know where to seek confidential help if needed (DFE, 2019). </a:t>
          </a:r>
          <a:endParaRPr lang="en-US"/>
        </a:p>
      </dgm:t>
    </dgm:pt>
    <dgm:pt modelId="{18DF9064-D7D4-4920-B6D3-53A8CE407D42}" type="parTrans" cxnId="{66E0DCFA-3C7E-4CC5-A34C-1B5CB91C567E}">
      <dgm:prSet/>
      <dgm:spPr/>
      <dgm:t>
        <a:bodyPr/>
        <a:lstStyle/>
        <a:p>
          <a:endParaRPr lang="en-US"/>
        </a:p>
      </dgm:t>
    </dgm:pt>
    <dgm:pt modelId="{CC36BC11-F59D-4A59-B048-509FD5FE3167}" type="sibTrans" cxnId="{66E0DCFA-3C7E-4CC5-A34C-1B5CB91C567E}">
      <dgm:prSet/>
      <dgm:spPr/>
      <dgm:t>
        <a:bodyPr/>
        <a:lstStyle/>
        <a:p>
          <a:endParaRPr lang="en-US"/>
        </a:p>
      </dgm:t>
    </dgm:pt>
    <dgm:pt modelId="{135A294D-F346-464C-934E-0F1BC0246707}">
      <dgm:prSet/>
      <dgm:spPr/>
      <dgm:t>
        <a:bodyPr/>
        <a:lstStyle/>
        <a:p>
          <a:r>
            <a:rPr lang="en-GB"/>
            <a:t>Behaviour change is most effective with interactive programmes (NICE, 2021).</a:t>
          </a:r>
        </a:p>
      </dgm:t>
    </dgm:pt>
    <dgm:pt modelId="{89AB2EAE-FCF2-4274-B58A-5FE4F776D291}" type="parTrans" cxnId="{1F94F90E-3ECF-4A6F-9716-FA30168DCBE0}">
      <dgm:prSet/>
      <dgm:spPr/>
      <dgm:t>
        <a:bodyPr/>
        <a:lstStyle/>
        <a:p>
          <a:endParaRPr lang="en-GB"/>
        </a:p>
      </dgm:t>
    </dgm:pt>
    <dgm:pt modelId="{D6411EA9-B456-49A2-9287-F891F90D6095}" type="sibTrans" cxnId="{1F94F90E-3ECF-4A6F-9716-FA30168DCBE0}">
      <dgm:prSet/>
      <dgm:spPr/>
      <dgm:t>
        <a:bodyPr/>
        <a:lstStyle/>
        <a:p>
          <a:endParaRPr lang="en-GB"/>
        </a:p>
      </dgm:t>
    </dgm:pt>
    <dgm:pt modelId="{3E9D099F-605B-4673-B68D-63149CAF7538}" type="pres">
      <dgm:prSet presAssocID="{F00C4EF1-847D-4400-B39C-EFDE0AD5464A}" presName="diagram" presStyleCnt="0">
        <dgm:presLayoutVars>
          <dgm:dir/>
          <dgm:resizeHandles val="exact"/>
        </dgm:presLayoutVars>
      </dgm:prSet>
      <dgm:spPr/>
    </dgm:pt>
    <dgm:pt modelId="{8FD4CD23-5B69-45F2-B5ED-5C1F4CBEB1BB}" type="pres">
      <dgm:prSet presAssocID="{5AD308DC-84D2-4CA5-8C5E-74F26A072B62}" presName="node" presStyleLbl="node1" presStyleIdx="0" presStyleCnt="9">
        <dgm:presLayoutVars>
          <dgm:bulletEnabled val="1"/>
        </dgm:presLayoutVars>
      </dgm:prSet>
      <dgm:spPr/>
    </dgm:pt>
    <dgm:pt modelId="{AFD4C824-27E9-4136-A210-E5E45B2828EC}" type="pres">
      <dgm:prSet presAssocID="{A8B40E00-30E0-44B7-9362-2062081B29BC}" presName="sibTrans" presStyleCnt="0"/>
      <dgm:spPr/>
    </dgm:pt>
    <dgm:pt modelId="{4724A22A-1654-46B9-B47A-EC4ADE9C12FA}" type="pres">
      <dgm:prSet presAssocID="{B1B45904-EB78-43DB-A49B-AE3C10900040}" presName="node" presStyleLbl="node1" presStyleIdx="1" presStyleCnt="9">
        <dgm:presLayoutVars>
          <dgm:bulletEnabled val="1"/>
        </dgm:presLayoutVars>
      </dgm:prSet>
      <dgm:spPr/>
    </dgm:pt>
    <dgm:pt modelId="{8D7CFB82-A54F-4682-8508-C3D5DDCF41F8}" type="pres">
      <dgm:prSet presAssocID="{6C13D947-F3EE-4D08-B463-E4ED5B1BC4E1}" presName="sibTrans" presStyleCnt="0"/>
      <dgm:spPr/>
    </dgm:pt>
    <dgm:pt modelId="{B04CF4D4-C195-4BFF-A355-15EFD15EF20B}" type="pres">
      <dgm:prSet presAssocID="{CB501B2F-6AF2-4B64-88FE-C19636138728}" presName="node" presStyleLbl="node1" presStyleIdx="2" presStyleCnt="9">
        <dgm:presLayoutVars>
          <dgm:bulletEnabled val="1"/>
        </dgm:presLayoutVars>
      </dgm:prSet>
      <dgm:spPr/>
    </dgm:pt>
    <dgm:pt modelId="{BB21C564-D554-471A-8662-5C74E137E2B1}" type="pres">
      <dgm:prSet presAssocID="{3F189A8E-2581-459D-A603-262DE7770483}" presName="sibTrans" presStyleCnt="0"/>
      <dgm:spPr/>
    </dgm:pt>
    <dgm:pt modelId="{FF2D342E-DD86-4F5F-A6AF-F5F7A38837A0}" type="pres">
      <dgm:prSet presAssocID="{AF6FC8B2-EB65-460C-8F58-767CAF5F01C5}" presName="node" presStyleLbl="node1" presStyleIdx="3" presStyleCnt="9">
        <dgm:presLayoutVars>
          <dgm:bulletEnabled val="1"/>
        </dgm:presLayoutVars>
      </dgm:prSet>
      <dgm:spPr/>
    </dgm:pt>
    <dgm:pt modelId="{15B9DAD8-C0B2-49F6-A688-F4CD431610D0}" type="pres">
      <dgm:prSet presAssocID="{1EEA633F-C280-4937-B41F-1D2F03CB0E21}" presName="sibTrans" presStyleCnt="0"/>
      <dgm:spPr/>
    </dgm:pt>
    <dgm:pt modelId="{96782DF0-9215-441A-9A3E-A0AFFFB96AB0}" type="pres">
      <dgm:prSet presAssocID="{5D9D2C18-358E-4316-858B-DACA07F13177}" presName="node" presStyleLbl="node1" presStyleIdx="4" presStyleCnt="9">
        <dgm:presLayoutVars>
          <dgm:bulletEnabled val="1"/>
        </dgm:presLayoutVars>
      </dgm:prSet>
      <dgm:spPr/>
    </dgm:pt>
    <dgm:pt modelId="{94F95480-81F2-4E2D-AE77-3D966E569FC9}" type="pres">
      <dgm:prSet presAssocID="{00DC7B93-04EC-46C9-BAA4-63686CC6A5B7}" presName="sibTrans" presStyleCnt="0"/>
      <dgm:spPr/>
    </dgm:pt>
    <dgm:pt modelId="{3D343978-D5DF-464B-81F9-1A132A7D41C7}" type="pres">
      <dgm:prSet presAssocID="{02331692-143E-4120-8F62-E1A10AF43318}" presName="node" presStyleLbl="node1" presStyleIdx="5" presStyleCnt="9">
        <dgm:presLayoutVars>
          <dgm:bulletEnabled val="1"/>
        </dgm:presLayoutVars>
      </dgm:prSet>
      <dgm:spPr/>
    </dgm:pt>
    <dgm:pt modelId="{AD4164C6-9BB4-4C6A-A364-D4BC06C4264B}" type="pres">
      <dgm:prSet presAssocID="{E349A1FE-AC15-4B4E-8931-AA80BCBA5C56}" presName="sibTrans" presStyleCnt="0"/>
      <dgm:spPr/>
    </dgm:pt>
    <dgm:pt modelId="{8A67E695-B412-4B75-8646-2847C0A4480F}" type="pres">
      <dgm:prSet presAssocID="{135A294D-F346-464C-934E-0F1BC0246707}" presName="node" presStyleLbl="node1" presStyleIdx="6" presStyleCnt="9">
        <dgm:presLayoutVars>
          <dgm:bulletEnabled val="1"/>
        </dgm:presLayoutVars>
      </dgm:prSet>
      <dgm:spPr/>
    </dgm:pt>
    <dgm:pt modelId="{7AA43C43-5036-4F17-9CA0-A705953203E0}" type="pres">
      <dgm:prSet presAssocID="{D6411EA9-B456-49A2-9287-F891F90D6095}" presName="sibTrans" presStyleCnt="0"/>
      <dgm:spPr/>
    </dgm:pt>
    <dgm:pt modelId="{278F8526-7CC5-41AC-99BB-6D33F94506A0}" type="pres">
      <dgm:prSet presAssocID="{7DD482B9-57A9-4A52-A262-3942DBBBDD78}" presName="node" presStyleLbl="node1" presStyleIdx="7" presStyleCnt="9">
        <dgm:presLayoutVars>
          <dgm:bulletEnabled val="1"/>
        </dgm:presLayoutVars>
      </dgm:prSet>
      <dgm:spPr/>
    </dgm:pt>
    <dgm:pt modelId="{99BE7019-B6F7-4803-95AE-5870706529FA}" type="pres">
      <dgm:prSet presAssocID="{EDBFB689-53F5-4E77-934D-074B1CBE407E}" presName="sibTrans" presStyleCnt="0"/>
      <dgm:spPr/>
    </dgm:pt>
    <dgm:pt modelId="{E833232F-5AE6-461B-A7ED-E626FA78537A}" type="pres">
      <dgm:prSet presAssocID="{BF90D3E4-4954-4E7B-AD1E-5AD967F42B39}" presName="node" presStyleLbl="node1" presStyleIdx="8" presStyleCnt="9">
        <dgm:presLayoutVars>
          <dgm:bulletEnabled val="1"/>
        </dgm:presLayoutVars>
      </dgm:prSet>
      <dgm:spPr/>
    </dgm:pt>
  </dgm:ptLst>
  <dgm:cxnLst>
    <dgm:cxn modelId="{1F94F90E-3ECF-4A6F-9716-FA30168DCBE0}" srcId="{F00C4EF1-847D-4400-B39C-EFDE0AD5464A}" destId="{135A294D-F346-464C-934E-0F1BC0246707}" srcOrd="6" destOrd="0" parTransId="{89AB2EAE-FCF2-4274-B58A-5FE4F776D291}" sibTransId="{D6411EA9-B456-49A2-9287-F891F90D6095}"/>
    <dgm:cxn modelId="{75EEC110-2328-468D-8D06-B29878F50B49}" type="presOf" srcId="{F00C4EF1-847D-4400-B39C-EFDE0AD5464A}" destId="{3E9D099F-605B-4673-B68D-63149CAF7538}" srcOrd="0" destOrd="0" presId="urn:microsoft.com/office/officeart/2005/8/layout/default"/>
    <dgm:cxn modelId="{93592716-352F-4BAC-802B-D82BC77E674E}" srcId="{F00C4EF1-847D-4400-B39C-EFDE0AD5464A}" destId="{02331692-143E-4120-8F62-E1A10AF43318}" srcOrd="5" destOrd="0" parTransId="{89F4DF31-788C-4589-9D19-BB9F3F0E6EB8}" sibTransId="{E349A1FE-AC15-4B4E-8931-AA80BCBA5C56}"/>
    <dgm:cxn modelId="{52162724-C4AB-4002-98F9-7D8CD90B5A60}" srcId="{F00C4EF1-847D-4400-B39C-EFDE0AD5464A}" destId="{B1B45904-EB78-43DB-A49B-AE3C10900040}" srcOrd="1" destOrd="0" parTransId="{A1E98621-33A5-4183-A803-FEC8FEFC864D}" sibTransId="{6C13D947-F3EE-4D08-B463-E4ED5B1BC4E1}"/>
    <dgm:cxn modelId="{90D33424-D19F-437D-9B8E-0E7FF45EC3B2}" type="presOf" srcId="{135A294D-F346-464C-934E-0F1BC0246707}" destId="{8A67E695-B412-4B75-8646-2847C0A4480F}" srcOrd="0" destOrd="0" presId="urn:microsoft.com/office/officeart/2005/8/layout/default"/>
    <dgm:cxn modelId="{3E57A728-B5C4-4CE2-97B5-8F8B8C3B1748}" type="presOf" srcId="{5AD308DC-84D2-4CA5-8C5E-74F26A072B62}" destId="{8FD4CD23-5B69-45F2-B5ED-5C1F4CBEB1BB}" srcOrd="0" destOrd="0" presId="urn:microsoft.com/office/officeart/2005/8/layout/default"/>
    <dgm:cxn modelId="{D1460E2F-4404-4624-9EF3-4C78614D6356}" srcId="{F00C4EF1-847D-4400-B39C-EFDE0AD5464A}" destId="{5AD308DC-84D2-4CA5-8C5E-74F26A072B62}" srcOrd="0" destOrd="0" parTransId="{AED0AF6B-B505-4DA9-8B66-023C2162EDAA}" sibTransId="{A8B40E00-30E0-44B7-9362-2062081B29BC}"/>
    <dgm:cxn modelId="{56F5453E-E0C0-433B-BA68-AFA59B4248C8}" type="presOf" srcId="{CB501B2F-6AF2-4B64-88FE-C19636138728}" destId="{B04CF4D4-C195-4BFF-A355-15EFD15EF20B}" srcOrd="0" destOrd="0" presId="urn:microsoft.com/office/officeart/2005/8/layout/default"/>
    <dgm:cxn modelId="{CB56495F-CABC-4102-87DB-160EF1502517}" srcId="{F00C4EF1-847D-4400-B39C-EFDE0AD5464A}" destId="{CB501B2F-6AF2-4B64-88FE-C19636138728}" srcOrd="2" destOrd="0" parTransId="{54D86A59-DB1D-4115-89C6-D873A08CDADD}" sibTransId="{3F189A8E-2581-459D-A603-262DE7770483}"/>
    <dgm:cxn modelId="{AB644F51-1685-43E9-B8CD-1E99D85913B8}" type="presOf" srcId="{7DD482B9-57A9-4A52-A262-3942DBBBDD78}" destId="{278F8526-7CC5-41AC-99BB-6D33F94506A0}" srcOrd="0" destOrd="0" presId="urn:microsoft.com/office/officeart/2005/8/layout/default"/>
    <dgm:cxn modelId="{0265767B-4773-4FAB-A05E-F66552669C8A}" type="presOf" srcId="{B1B45904-EB78-43DB-A49B-AE3C10900040}" destId="{4724A22A-1654-46B9-B47A-EC4ADE9C12FA}" srcOrd="0" destOrd="0" presId="urn:microsoft.com/office/officeart/2005/8/layout/default"/>
    <dgm:cxn modelId="{76BF1F81-B9D3-4D99-AC67-AF55380CF72A}" srcId="{F00C4EF1-847D-4400-B39C-EFDE0AD5464A}" destId="{5D9D2C18-358E-4316-858B-DACA07F13177}" srcOrd="4" destOrd="0" parTransId="{D0C2AE57-EF14-45A5-B14B-FBC6142FDF5D}" sibTransId="{00DC7B93-04EC-46C9-BAA4-63686CC6A5B7}"/>
    <dgm:cxn modelId="{8C2C9D81-E5BB-40C3-A863-B589D681722A}" type="presOf" srcId="{02331692-143E-4120-8F62-E1A10AF43318}" destId="{3D343978-D5DF-464B-81F9-1A132A7D41C7}" srcOrd="0" destOrd="0" presId="urn:microsoft.com/office/officeart/2005/8/layout/default"/>
    <dgm:cxn modelId="{F3A40E99-CAAC-4A44-B13A-D925A2694005}" type="presOf" srcId="{AF6FC8B2-EB65-460C-8F58-767CAF5F01C5}" destId="{FF2D342E-DD86-4F5F-A6AF-F5F7A38837A0}" srcOrd="0" destOrd="0" presId="urn:microsoft.com/office/officeart/2005/8/layout/default"/>
    <dgm:cxn modelId="{830B05C2-929F-47DF-BB9C-AD4DD3AE3F57}" srcId="{F00C4EF1-847D-4400-B39C-EFDE0AD5464A}" destId="{7DD482B9-57A9-4A52-A262-3942DBBBDD78}" srcOrd="7" destOrd="0" parTransId="{6B981886-C75B-4193-9010-EBC7AE0D6F8A}" sibTransId="{EDBFB689-53F5-4E77-934D-074B1CBE407E}"/>
    <dgm:cxn modelId="{38790BDA-2F53-4964-B8F2-93C230D50F77}" type="presOf" srcId="{5D9D2C18-358E-4316-858B-DACA07F13177}" destId="{96782DF0-9215-441A-9A3E-A0AFFFB96AB0}" srcOrd="0" destOrd="0" presId="urn:microsoft.com/office/officeart/2005/8/layout/default"/>
    <dgm:cxn modelId="{5AECFBDA-42F5-48F4-98F1-61EB5D30ACEA}" srcId="{F00C4EF1-847D-4400-B39C-EFDE0AD5464A}" destId="{AF6FC8B2-EB65-460C-8F58-767CAF5F01C5}" srcOrd="3" destOrd="0" parTransId="{76012C9D-ECC9-4F61-8C8F-E001C0BBB0C2}" sibTransId="{1EEA633F-C280-4937-B41F-1D2F03CB0E21}"/>
    <dgm:cxn modelId="{5A18D6E2-6142-40FD-BFC6-E67BA39A3E4A}" type="presOf" srcId="{BF90D3E4-4954-4E7B-AD1E-5AD967F42B39}" destId="{E833232F-5AE6-461B-A7ED-E626FA78537A}" srcOrd="0" destOrd="0" presId="urn:microsoft.com/office/officeart/2005/8/layout/default"/>
    <dgm:cxn modelId="{66E0DCFA-3C7E-4CC5-A34C-1B5CB91C567E}" srcId="{F00C4EF1-847D-4400-B39C-EFDE0AD5464A}" destId="{BF90D3E4-4954-4E7B-AD1E-5AD967F42B39}" srcOrd="8" destOrd="0" parTransId="{18DF9064-D7D4-4920-B6D3-53A8CE407D42}" sibTransId="{CC36BC11-F59D-4A59-B048-509FD5FE3167}"/>
    <dgm:cxn modelId="{4A50B33F-CDB8-4FE3-B9A6-29340132782A}" type="presParOf" srcId="{3E9D099F-605B-4673-B68D-63149CAF7538}" destId="{8FD4CD23-5B69-45F2-B5ED-5C1F4CBEB1BB}" srcOrd="0" destOrd="0" presId="urn:microsoft.com/office/officeart/2005/8/layout/default"/>
    <dgm:cxn modelId="{50A106C0-5DEA-4214-A046-819D7E88CCAB}" type="presParOf" srcId="{3E9D099F-605B-4673-B68D-63149CAF7538}" destId="{AFD4C824-27E9-4136-A210-E5E45B2828EC}" srcOrd="1" destOrd="0" presId="urn:microsoft.com/office/officeart/2005/8/layout/default"/>
    <dgm:cxn modelId="{0B47773D-40F9-482B-8AD9-96EC174D10B1}" type="presParOf" srcId="{3E9D099F-605B-4673-B68D-63149CAF7538}" destId="{4724A22A-1654-46B9-B47A-EC4ADE9C12FA}" srcOrd="2" destOrd="0" presId="urn:microsoft.com/office/officeart/2005/8/layout/default"/>
    <dgm:cxn modelId="{0BA9985A-B2EB-4061-97C3-2BEF4E277640}" type="presParOf" srcId="{3E9D099F-605B-4673-B68D-63149CAF7538}" destId="{8D7CFB82-A54F-4682-8508-C3D5DDCF41F8}" srcOrd="3" destOrd="0" presId="urn:microsoft.com/office/officeart/2005/8/layout/default"/>
    <dgm:cxn modelId="{D24AA234-308B-45EB-8AF1-47A301A4B642}" type="presParOf" srcId="{3E9D099F-605B-4673-B68D-63149CAF7538}" destId="{B04CF4D4-C195-4BFF-A355-15EFD15EF20B}" srcOrd="4" destOrd="0" presId="urn:microsoft.com/office/officeart/2005/8/layout/default"/>
    <dgm:cxn modelId="{6509746D-EFF9-4FA2-A4B4-CE4C20397FED}" type="presParOf" srcId="{3E9D099F-605B-4673-B68D-63149CAF7538}" destId="{BB21C564-D554-471A-8662-5C74E137E2B1}" srcOrd="5" destOrd="0" presId="urn:microsoft.com/office/officeart/2005/8/layout/default"/>
    <dgm:cxn modelId="{CD5F6B89-ED7B-4DAD-8F45-776FF5421E18}" type="presParOf" srcId="{3E9D099F-605B-4673-B68D-63149CAF7538}" destId="{FF2D342E-DD86-4F5F-A6AF-F5F7A38837A0}" srcOrd="6" destOrd="0" presId="urn:microsoft.com/office/officeart/2005/8/layout/default"/>
    <dgm:cxn modelId="{6DFBFFE1-399B-4F42-BBAC-A6D0775B10D4}" type="presParOf" srcId="{3E9D099F-605B-4673-B68D-63149CAF7538}" destId="{15B9DAD8-C0B2-49F6-A688-F4CD431610D0}" srcOrd="7" destOrd="0" presId="urn:microsoft.com/office/officeart/2005/8/layout/default"/>
    <dgm:cxn modelId="{F4A93F0E-BA65-43B7-840C-38B2941B6530}" type="presParOf" srcId="{3E9D099F-605B-4673-B68D-63149CAF7538}" destId="{96782DF0-9215-441A-9A3E-A0AFFFB96AB0}" srcOrd="8" destOrd="0" presId="urn:microsoft.com/office/officeart/2005/8/layout/default"/>
    <dgm:cxn modelId="{C0E0BF35-AFB5-4DFA-9468-9DCC7210C9AE}" type="presParOf" srcId="{3E9D099F-605B-4673-B68D-63149CAF7538}" destId="{94F95480-81F2-4E2D-AE77-3D966E569FC9}" srcOrd="9" destOrd="0" presId="urn:microsoft.com/office/officeart/2005/8/layout/default"/>
    <dgm:cxn modelId="{48F68F82-609D-4FC7-AAD5-21E2F09AEFBA}" type="presParOf" srcId="{3E9D099F-605B-4673-B68D-63149CAF7538}" destId="{3D343978-D5DF-464B-81F9-1A132A7D41C7}" srcOrd="10" destOrd="0" presId="urn:microsoft.com/office/officeart/2005/8/layout/default"/>
    <dgm:cxn modelId="{BD47B777-5AEC-4F19-9F3B-428F79C5A7EB}" type="presParOf" srcId="{3E9D099F-605B-4673-B68D-63149CAF7538}" destId="{AD4164C6-9BB4-4C6A-A364-D4BC06C4264B}" srcOrd="11" destOrd="0" presId="urn:microsoft.com/office/officeart/2005/8/layout/default"/>
    <dgm:cxn modelId="{ECDDE840-0397-4AC5-B27E-98F702442E6B}" type="presParOf" srcId="{3E9D099F-605B-4673-B68D-63149CAF7538}" destId="{8A67E695-B412-4B75-8646-2847C0A4480F}" srcOrd="12" destOrd="0" presId="urn:microsoft.com/office/officeart/2005/8/layout/default"/>
    <dgm:cxn modelId="{172C1ACA-D17B-4411-9AFA-F3A19462F772}" type="presParOf" srcId="{3E9D099F-605B-4673-B68D-63149CAF7538}" destId="{7AA43C43-5036-4F17-9CA0-A705953203E0}" srcOrd="13" destOrd="0" presId="urn:microsoft.com/office/officeart/2005/8/layout/default"/>
    <dgm:cxn modelId="{3FC87F50-630A-4C47-B3E3-241D009DA93C}" type="presParOf" srcId="{3E9D099F-605B-4673-B68D-63149CAF7538}" destId="{278F8526-7CC5-41AC-99BB-6D33F94506A0}" srcOrd="14" destOrd="0" presId="urn:microsoft.com/office/officeart/2005/8/layout/default"/>
    <dgm:cxn modelId="{533ECD9A-10B1-4011-ABFE-59F03FC66B05}" type="presParOf" srcId="{3E9D099F-605B-4673-B68D-63149CAF7538}" destId="{99BE7019-B6F7-4803-95AE-5870706529FA}" srcOrd="15" destOrd="0" presId="urn:microsoft.com/office/officeart/2005/8/layout/default"/>
    <dgm:cxn modelId="{8A9BC4CF-0558-44C8-A127-972F9BB2F9D5}" type="presParOf" srcId="{3E9D099F-605B-4673-B68D-63149CAF7538}" destId="{E833232F-5AE6-461B-A7ED-E626FA78537A}" srcOrd="16"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93AE8F7-DEA7-4546-8788-F53878C7F847}">
      <dsp:nvSpPr>
        <dsp:cNvPr id="0" name=""/>
        <dsp:cNvSpPr/>
      </dsp:nvSpPr>
      <dsp:spPr>
        <a:xfrm>
          <a:off x="0" y="2595"/>
          <a:ext cx="7427459" cy="0"/>
        </a:xfrm>
        <a:prstGeom prst="line">
          <a:avLst/>
        </a:prstGeom>
        <a:solidFill>
          <a:schemeClr val="accent1">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020BE3E-E17B-426A-AC95-AE9DBAFF7DC8}">
      <dsp:nvSpPr>
        <dsp:cNvPr id="0" name=""/>
        <dsp:cNvSpPr/>
      </dsp:nvSpPr>
      <dsp:spPr>
        <a:xfrm>
          <a:off x="0" y="2595"/>
          <a:ext cx="1485491" cy="176999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US" sz="1800" kern="1200"/>
            <a:t>Pre- and post-campaign surveys:</a:t>
          </a:r>
        </a:p>
      </dsp:txBody>
      <dsp:txXfrm>
        <a:off x="0" y="2595"/>
        <a:ext cx="1485491" cy="1769994"/>
      </dsp:txXfrm>
    </dsp:sp>
    <dsp:sp modelId="{2FC34D97-BBC7-4FF8-BDF2-C6BC59C9BAB6}">
      <dsp:nvSpPr>
        <dsp:cNvPr id="0" name=""/>
        <dsp:cNvSpPr/>
      </dsp:nvSpPr>
      <dsp:spPr>
        <a:xfrm>
          <a:off x="1596903" y="30251"/>
          <a:ext cx="5830555" cy="55312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5720" tIns="45720" rIns="45720" bIns="45720" numCol="1" spcCol="1270" anchor="t" anchorCtr="0">
          <a:noAutofit/>
        </a:bodyPr>
        <a:lstStyle/>
        <a:p>
          <a:pPr marL="0" lvl="0" indent="0" algn="l" defTabSz="533400">
            <a:lnSpc>
              <a:spcPct val="90000"/>
            </a:lnSpc>
            <a:spcBef>
              <a:spcPct val="0"/>
            </a:spcBef>
            <a:spcAft>
              <a:spcPct val="35000"/>
            </a:spcAft>
            <a:buNone/>
          </a:pPr>
          <a:r>
            <a:rPr lang="en-US" sz="1200" kern="1200"/>
            <a:t>Short questionnaires were given to students before and after the 8-week </a:t>
          </a:r>
          <a:r>
            <a:rPr lang="en-GB" sz="1200" kern="1200"/>
            <a:t>programme</a:t>
          </a:r>
          <a:r>
            <a:rPr lang="en-US" sz="1200" kern="1200"/>
            <a:t>.</a:t>
          </a:r>
        </a:p>
      </dsp:txBody>
      <dsp:txXfrm>
        <a:off x="1596903" y="30251"/>
        <a:ext cx="5830555" cy="553123"/>
      </dsp:txXfrm>
    </dsp:sp>
    <dsp:sp modelId="{754CA4E4-462C-4B6F-80F9-738AB932C4B2}">
      <dsp:nvSpPr>
        <dsp:cNvPr id="0" name=""/>
        <dsp:cNvSpPr/>
      </dsp:nvSpPr>
      <dsp:spPr>
        <a:xfrm>
          <a:off x="1485491" y="583374"/>
          <a:ext cx="5941967" cy="0"/>
        </a:xfrm>
        <a:prstGeom prst="line">
          <a:avLst/>
        </a:prstGeom>
        <a:solidFill>
          <a:schemeClr val="accent1">
            <a:hueOff val="0"/>
            <a:satOff val="0"/>
            <a:lumOff val="0"/>
            <a:alphaOff val="0"/>
          </a:schemeClr>
        </a:solidFill>
        <a:ln w="15875" cap="rnd" cmpd="sng" algn="ctr">
          <a:solidFill>
            <a:schemeClr val="accent1">
              <a:tint val="5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8494057B-51BD-4D4C-8E43-DC0C40EF51AB}">
      <dsp:nvSpPr>
        <dsp:cNvPr id="0" name=""/>
        <dsp:cNvSpPr/>
      </dsp:nvSpPr>
      <dsp:spPr>
        <a:xfrm>
          <a:off x="1596903" y="611030"/>
          <a:ext cx="5830555" cy="55312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5720" tIns="45720" rIns="45720" bIns="45720" numCol="1" spcCol="1270" anchor="t" anchorCtr="0">
          <a:noAutofit/>
        </a:bodyPr>
        <a:lstStyle/>
        <a:p>
          <a:pPr marL="0" lvl="0" indent="0" algn="l" defTabSz="533400">
            <a:lnSpc>
              <a:spcPct val="90000"/>
            </a:lnSpc>
            <a:spcBef>
              <a:spcPct val="0"/>
            </a:spcBef>
            <a:spcAft>
              <a:spcPct val="35000"/>
            </a:spcAft>
            <a:buNone/>
          </a:pPr>
          <a:r>
            <a:rPr lang="en-US" sz="1200" kern="1200"/>
            <a:t>Measures changes in knowledge (e.g., identifying healthy vs unhealthy behaviours) and self-confidence (e.g., speaking up about boundaries, seeking help).</a:t>
          </a:r>
        </a:p>
      </dsp:txBody>
      <dsp:txXfrm>
        <a:off x="1596903" y="611030"/>
        <a:ext cx="5830555" cy="553123"/>
      </dsp:txXfrm>
    </dsp:sp>
    <dsp:sp modelId="{224CF8CD-811C-4133-9B9C-94F9997ABB61}">
      <dsp:nvSpPr>
        <dsp:cNvPr id="0" name=""/>
        <dsp:cNvSpPr/>
      </dsp:nvSpPr>
      <dsp:spPr>
        <a:xfrm>
          <a:off x="1485491" y="1164153"/>
          <a:ext cx="5941967" cy="0"/>
        </a:xfrm>
        <a:prstGeom prst="line">
          <a:avLst/>
        </a:prstGeom>
        <a:solidFill>
          <a:schemeClr val="accent1">
            <a:hueOff val="0"/>
            <a:satOff val="0"/>
            <a:lumOff val="0"/>
            <a:alphaOff val="0"/>
          </a:schemeClr>
        </a:solidFill>
        <a:ln w="15875" cap="rnd" cmpd="sng" algn="ctr">
          <a:solidFill>
            <a:schemeClr val="accent1">
              <a:tint val="5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B00C72CE-3507-4FA9-AE16-7A3EA9A0B4B1}">
      <dsp:nvSpPr>
        <dsp:cNvPr id="0" name=""/>
        <dsp:cNvSpPr/>
      </dsp:nvSpPr>
      <dsp:spPr>
        <a:xfrm>
          <a:off x="1596903" y="1191810"/>
          <a:ext cx="5830555" cy="55312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5720" tIns="45720" rIns="45720" bIns="45720" numCol="1" spcCol="1270" anchor="t" anchorCtr="0">
          <a:noAutofit/>
        </a:bodyPr>
        <a:lstStyle/>
        <a:p>
          <a:pPr marL="0" lvl="0" indent="0" algn="l" defTabSz="533400">
            <a:lnSpc>
              <a:spcPct val="90000"/>
            </a:lnSpc>
            <a:spcBef>
              <a:spcPct val="0"/>
            </a:spcBef>
            <a:spcAft>
              <a:spcPct val="35000"/>
            </a:spcAft>
            <a:buNone/>
          </a:pPr>
          <a:r>
            <a:rPr lang="en-US" sz="1200" kern="1200">
              <a:solidFill>
                <a:schemeClr val="tx1"/>
              </a:solidFill>
            </a:rPr>
            <a:t>Provides quantitative data to demonstrate impact and identify areas that need more attention (Brook, 2022).</a:t>
          </a:r>
        </a:p>
      </dsp:txBody>
      <dsp:txXfrm>
        <a:off x="1596903" y="1191810"/>
        <a:ext cx="5830555" cy="553123"/>
      </dsp:txXfrm>
    </dsp:sp>
    <dsp:sp modelId="{BE90349E-971F-491B-B406-304EB65D42BF}">
      <dsp:nvSpPr>
        <dsp:cNvPr id="0" name=""/>
        <dsp:cNvSpPr/>
      </dsp:nvSpPr>
      <dsp:spPr>
        <a:xfrm>
          <a:off x="1485491" y="1744933"/>
          <a:ext cx="5941967" cy="0"/>
        </a:xfrm>
        <a:prstGeom prst="line">
          <a:avLst/>
        </a:prstGeom>
        <a:solidFill>
          <a:schemeClr val="accent1">
            <a:hueOff val="0"/>
            <a:satOff val="0"/>
            <a:lumOff val="0"/>
            <a:alphaOff val="0"/>
          </a:schemeClr>
        </a:solidFill>
        <a:ln w="15875" cap="rnd" cmpd="sng" algn="ctr">
          <a:solidFill>
            <a:schemeClr val="accent1">
              <a:tint val="5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B3B7431B-9CAD-4D39-B29B-27A2B4D5C5E1}">
      <dsp:nvSpPr>
        <dsp:cNvPr id="0" name=""/>
        <dsp:cNvSpPr/>
      </dsp:nvSpPr>
      <dsp:spPr>
        <a:xfrm>
          <a:off x="0" y="1772589"/>
          <a:ext cx="7427459" cy="0"/>
        </a:xfrm>
        <a:prstGeom prst="line">
          <a:avLst/>
        </a:prstGeom>
        <a:solidFill>
          <a:schemeClr val="accent1">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64A19AE-5025-40C2-BF3A-BB340306A8B0}">
      <dsp:nvSpPr>
        <dsp:cNvPr id="0" name=""/>
        <dsp:cNvSpPr/>
      </dsp:nvSpPr>
      <dsp:spPr>
        <a:xfrm>
          <a:off x="0" y="1772589"/>
          <a:ext cx="1485491" cy="176999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US" sz="1800" kern="1200"/>
            <a:t>Teacher &amp; Student Feedback forms:</a:t>
          </a:r>
        </a:p>
      </dsp:txBody>
      <dsp:txXfrm>
        <a:off x="0" y="1772589"/>
        <a:ext cx="1485491" cy="1769994"/>
      </dsp:txXfrm>
    </dsp:sp>
    <dsp:sp modelId="{61B8E6C3-263C-43A9-9064-338867091CEE}">
      <dsp:nvSpPr>
        <dsp:cNvPr id="0" name=""/>
        <dsp:cNvSpPr/>
      </dsp:nvSpPr>
      <dsp:spPr>
        <a:xfrm>
          <a:off x="1596903" y="1793396"/>
          <a:ext cx="5830555" cy="41613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5720" tIns="45720" rIns="45720" bIns="45720" numCol="1" spcCol="1270" anchor="t" anchorCtr="0">
          <a:noAutofit/>
        </a:bodyPr>
        <a:lstStyle/>
        <a:p>
          <a:pPr marL="0" lvl="0" indent="0" algn="l" defTabSz="533400">
            <a:lnSpc>
              <a:spcPct val="90000"/>
            </a:lnSpc>
            <a:spcBef>
              <a:spcPct val="0"/>
            </a:spcBef>
            <a:spcAft>
              <a:spcPct val="35000"/>
            </a:spcAft>
            <a:buNone/>
          </a:pPr>
          <a:r>
            <a:rPr lang="en-US" sz="1200" kern="1200"/>
            <a:t>Teacher monitoring:  reports of peer conflict and bullying</a:t>
          </a:r>
        </a:p>
      </dsp:txBody>
      <dsp:txXfrm>
        <a:off x="1596903" y="1793396"/>
        <a:ext cx="5830555" cy="416138"/>
      </dsp:txXfrm>
    </dsp:sp>
    <dsp:sp modelId="{C5371149-67A7-4A36-93FC-EB3B06A83FEE}">
      <dsp:nvSpPr>
        <dsp:cNvPr id="0" name=""/>
        <dsp:cNvSpPr/>
      </dsp:nvSpPr>
      <dsp:spPr>
        <a:xfrm>
          <a:off x="1485491" y="2209535"/>
          <a:ext cx="5941967" cy="0"/>
        </a:xfrm>
        <a:prstGeom prst="line">
          <a:avLst/>
        </a:prstGeom>
        <a:solidFill>
          <a:schemeClr val="accent1">
            <a:hueOff val="0"/>
            <a:satOff val="0"/>
            <a:lumOff val="0"/>
            <a:alphaOff val="0"/>
          </a:schemeClr>
        </a:solidFill>
        <a:ln w="15875" cap="rnd" cmpd="sng" algn="ctr">
          <a:solidFill>
            <a:schemeClr val="accent1">
              <a:tint val="5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ECAD4B64-34E9-47E8-AD27-43E971CFD349}">
      <dsp:nvSpPr>
        <dsp:cNvPr id="0" name=""/>
        <dsp:cNvSpPr/>
      </dsp:nvSpPr>
      <dsp:spPr>
        <a:xfrm>
          <a:off x="1596903" y="2230342"/>
          <a:ext cx="5830555" cy="41613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5720" tIns="45720" rIns="45720" bIns="45720" numCol="1" spcCol="1270" anchor="t" anchorCtr="0">
          <a:noAutofit/>
        </a:bodyPr>
        <a:lstStyle/>
        <a:p>
          <a:pPr marL="0" lvl="0" indent="0" algn="l" defTabSz="533400">
            <a:lnSpc>
              <a:spcPct val="90000"/>
            </a:lnSpc>
            <a:spcBef>
              <a:spcPct val="0"/>
            </a:spcBef>
            <a:spcAft>
              <a:spcPct val="35000"/>
            </a:spcAft>
            <a:buNone/>
          </a:pPr>
          <a:r>
            <a:rPr lang="en-US" sz="1200" kern="1200"/>
            <a:t>Collect qualitative reflections from teachers, facilitators, and participants after each session.</a:t>
          </a:r>
        </a:p>
      </dsp:txBody>
      <dsp:txXfrm>
        <a:off x="1596903" y="2230342"/>
        <a:ext cx="5830555" cy="416138"/>
      </dsp:txXfrm>
    </dsp:sp>
    <dsp:sp modelId="{B87D5CEB-0BBE-4104-8E38-5C2ACCB46486}">
      <dsp:nvSpPr>
        <dsp:cNvPr id="0" name=""/>
        <dsp:cNvSpPr/>
      </dsp:nvSpPr>
      <dsp:spPr>
        <a:xfrm>
          <a:off x="1485491" y="2646480"/>
          <a:ext cx="5941967" cy="0"/>
        </a:xfrm>
        <a:prstGeom prst="line">
          <a:avLst/>
        </a:prstGeom>
        <a:solidFill>
          <a:schemeClr val="accent1">
            <a:hueOff val="0"/>
            <a:satOff val="0"/>
            <a:lumOff val="0"/>
            <a:alphaOff val="0"/>
          </a:schemeClr>
        </a:solidFill>
        <a:ln w="15875" cap="rnd" cmpd="sng" algn="ctr">
          <a:solidFill>
            <a:schemeClr val="accent1">
              <a:tint val="5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58DFF22D-A037-471A-ACD4-BD1C7BCB5F5D}">
      <dsp:nvSpPr>
        <dsp:cNvPr id="0" name=""/>
        <dsp:cNvSpPr/>
      </dsp:nvSpPr>
      <dsp:spPr>
        <a:xfrm>
          <a:off x="1596903" y="2667287"/>
          <a:ext cx="5830555" cy="41613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5720" tIns="45720" rIns="45720" bIns="45720" numCol="1" spcCol="1270" anchor="t" anchorCtr="0">
          <a:noAutofit/>
        </a:bodyPr>
        <a:lstStyle/>
        <a:p>
          <a:pPr marL="0" lvl="0" indent="0" algn="l" defTabSz="533400">
            <a:lnSpc>
              <a:spcPct val="90000"/>
            </a:lnSpc>
            <a:spcBef>
              <a:spcPct val="0"/>
            </a:spcBef>
            <a:spcAft>
              <a:spcPct val="35000"/>
            </a:spcAft>
            <a:buNone/>
          </a:pPr>
          <a:r>
            <a:rPr lang="en-US" sz="1200" kern="1200"/>
            <a:t>Captures lived experiences – e.g., did students feel engaged? Did teachers notice improvements in peer relationships?</a:t>
          </a:r>
        </a:p>
      </dsp:txBody>
      <dsp:txXfrm>
        <a:off x="1596903" y="2667287"/>
        <a:ext cx="5830555" cy="416138"/>
      </dsp:txXfrm>
    </dsp:sp>
    <dsp:sp modelId="{2F85630A-8D7A-4660-8936-F63053E9A4D1}">
      <dsp:nvSpPr>
        <dsp:cNvPr id="0" name=""/>
        <dsp:cNvSpPr/>
      </dsp:nvSpPr>
      <dsp:spPr>
        <a:xfrm>
          <a:off x="1485491" y="3083426"/>
          <a:ext cx="5941967" cy="0"/>
        </a:xfrm>
        <a:prstGeom prst="line">
          <a:avLst/>
        </a:prstGeom>
        <a:solidFill>
          <a:schemeClr val="accent1">
            <a:hueOff val="0"/>
            <a:satOff val="0"/>
            <a:lumOff val="0"/>
            <a:alphaOff val="0"/>
          </a:schemeClr>
        </a:solidFill>
        <a:ln w="15875" cap="rnd" cmpd="sng" algn="ctr">
          <a:solidFill>
            <a:schemeClr val="accent1">
              <a:tint val="5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A84C363F-AE5C-4431-A1F6-61344A66EB67}">
      <dsp:nvSpPr>
        <dsp:cNvPr id="0" name=""/>
        <dsp:cNvSpPr/>
      </dsp:nvSpPr>
      <dsp:spPr>
        <a:xfrm>
          <a:off x="1596903" y="3104233"/>
          <a:ext cx="5830555" cy="41613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5720" tIns="45720" rIns="45720" bIns="45720" numCol="1" spcCol="1270" anchor="t" anchorCtr="0">
          <a:noAutofit/>
        </a:bodyPr>
        <a:lstStyle/>
        <a:p>
          <a:pPr marL="0" lvl="0" indent="0" algn="l" defTabSz="533400">
            <a:lnSpc>
              <a:spcPct val="90000"/>
            </a:lnSpc>
            <a:spcBef>
              <a:spcPct val="0"/>
            </a:spcBef>
            <a:spcAft>
              <a:spcPct val="35000"/>
            </a:spcAft>
            <a:buNone/>
          </a:pPr>
          <a:r>
            <a:rPr lang="en-US" sz="1200" kern="1200"/>
            <a:t>Helps refine future delivery and ensures the </a:t>
          </a:r>
          <a:r>
            <a:rPr lang="en-GB" sz="1200" kern="1200"/>
            <a:t>programme</a:t>
          </a:r>
          <a:r>
            <a:rPr lang="en-US" sz="1200" kern="1200"/>
            <a:t> is relevant and realistic for teenagers (DFE, 2022).</a:t>
          </a:r>
        </a:p>
      </dsp:txBody>
      <dsp:txXfrm>
        <a:off x="1596903" y="3104233"/>
        <a:ext cx="5830555" cy="416138"/>
      </dsp:txXfrm>
    </dsp:sp>
    <dsp:sp modelId="{95AD7952-46F9-410D-AC41-AF5EA7398AD6}">
      <dsp:nvSpPr>
        <dsp:cNvPr id="0" name=""/>
        <dsp:cNvSpPr/>
      </dsp:nvSpPr>
      <dsp:spPr>
        <a:xfrm>
          <a:off x="1485491" y="3520372"/>
          <a:ext cx="5941967" cy="0"/>
        </a:xfrm>
        <a:prstGeom prst="line">
          <a:avLst/>
        </a:prstGeom>
        <a:solidFill>
          <a:schemeClr val="accent1">
            <a:hueOff val="0"/>
            <a:satOff val="0"/>
            <a:lumOff val="0"/>
            <a:alphaOff val="0"/>
          </a:schemeClr>
        </a:solidFill>
        <a:ln w="15875" cap="rnd" cmpd="sng" algn="ctr">
          <a:solidFill>
            <a:schemeClr val="accent1">
              <a:tint val="5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CB8102B2-9922-41EB-B0BA-A787B64D27EA}">
      <dsp:nvSpPr>
        <dsp:cNvPr id="0" name=""/>
        <dsp:cNvSpPr/>
      </dsp:nvSpPr>
      <dsp:spPr>
        <a:xfrm>
          <a:off x="0" y="3542583"/>
          <a:ext cx="7427459" cy="0"/>
        </a:xfrm>
        <a:prstGeom prst="line">
          <a:avLst/>
        </a:prstGeom>
        <a:solidFill>
          <a:schemeClr val="accent1">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62DAABD-54D6-47D3-8D54-3902B1FDF1CB}">
      <dsp:nvSpPr>
        <dsp:cNvPr id="0" name=""/>
        <dsp:cNvSpPr/>
      </dsp:nvSpPr>
      <dsp:spPr>
        <a:xfrm>
          <a:off x="0" y="3542583"/>
          <a:ext cx="7427459" cy="176999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a:lnSpc>
              <a:spcPct val="90000"/>
            </a:lnSpc>
            <a:spcBef>
              <a:spcPct val="0"/>
            </a:spcBef>
            <a:spcAft>
              <a:spcPct val="35000"/>
            </a:spcAft>
            <a:buNone/>
          </a:pPr>
          <a:r>
            <a:rPr lang="en-GB" sz="1400" kern="1200"/>
            <a:t>Evaluation should incorporate both qualitative and quantitative methods, such as surveys and feedback (Nutbeam and Bauman, 2019).</a:t>
          </a:r>
        </a:p>
        <a:p>
          <a:pPr marL="0" lvl="0" indent="0" algn="l" defTabSz="622300">
            <a:lnSpc>
              <a:spcPct val="90000"/>
            </a:lnSpc>
            <a:spcBef>
              <a:spcPct val="0"/>
            </a:spcBef>
            <a:spcAft>
              <a:spcPct val="35000"/>
            </a:spcAft>
            <a:buNone/>
          </a:pPr>
          <a:endParaRPr lang="en-US" sz="1400" kern="1200"/>
        </a:p>
      </dsp:txBody>
      <dsp:txXfrm>
        <a:off x="0" y="3542583"/>
        <a:ext cx="7427459" cy="1769994"/>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FDDF9C3-EBD1-4344-BB2B-3F41199D7E26}">
      <dsp:nvSpPr>
        <dsp:cNvPr id="0" name=""/>
        <dsp:cNvSpPr/>
      </dsp:nvSpPr>
      <dsp:spPr>
        <a:xfrm>
          <a:off x="0" y="2395846"/>
          <a:ext cx="6804596" cy="786370"/>
        </a:xfrm>
        <a:prstGeom prst="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2456" tIns="92456" rIns="92456" bIns="92456" numCol="1" spcCol="1270" anchor="ctr" anchorCtr="0">
          <a:noAutofit/>
        </a:bodyPr>
        <a:lstStyle/>
        <a:p>
          <a:pPr marL="0" lvl="0" indent="0" algn="ctr" defTabSz="577850">
            <a:lnSpc>
              <a:spcPct val="90000"/>
            </a:lnSpc>
            <a:spcBef>
              <a:spcPct val="0"/>
            </a:spcBef>
            <a:spcAft>
              <a:spcPct val="35000"/>
            </a:spcAft>
            <a:buNone/>
          </a:pPr>
          <a:r>
            <a:rPr lang="en-GB" sz="1300" kern="1200"/>
            <a:t>Tender (2023) - Prevent domestic and sexual abuse by teaching what healthy, respectful relationships look like.</a:t>
          </a:r>
          <a:endParaRPr lang="en-US" sz="1300" kern="1200"/>
        </a:p>
      </dsp:txBody>
      <dsp:txXfrm>
        <a:off x="0" y="2395846"/>
        <a:ext cx="6804596" cy="786370"/>
      </dsp:txXfrm>
    </dsp:sp>
    <dsp:sp modelId="{563BDAD7-626E-4A7C-A21F-F76176CC78C6}">
      <dsp:nvSpPr>
        <dsp:cNvPr id="0" name=""/>
        <dsp:cNvSpPr/>
      </dsp:nvSpPr>
      <dsp:spPr>
        <a:xfrm rot="10800000">
          <a:off x="0" y="1198204"/>
          <a:ext cx="6804596" cy="1209437"/>
        </a:xfrm>
        <a:prstGeom prst="upArrowCallou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2456" tIns="92456" rIns="92456" bIns="92456" numCol="1" spcCol="1270" anchor="ctr" anchorCtr="0">
          <a:noAutofit/>
        </a:bodyPr>
        <a:lstStyle/>
        <a:p>
          <a:pPr marL="0" lvl="0" indent="0" algn="ctr" defTabSz="577850">
            <a:lnSpc>
              <a:spcPct val="90000"/>
            </a:lnSpc>
            <a:spcBef>
              <a:spcPct val="0"/>
            </a:spcBef>
            <a:spcAft>
              <a:spcPct val="35000"/>
            </a:spcAft>
            <a:buNone/>
          </a:pPr>
          <a:r>
            <a:rPr lang="en-GB" sz="1300" kern="1200"/>
            <a:t>LMK (2024)- Equip young people with the knowledge and confidence to identify healthy vs unhealthy behaviours, focusing on consent, respect, and resilience. </a:t>
          </a:r>
          <a:endParaRPr lang="en-US" sz="1300" kern="1200"/>
        </a:p>
      </dsp:txBody>
      <dsp:txXfrm rot="10800000">
        <a:off x="0" y="1198204"/>
        <a:ext cx="6804596" cy="785856"/>
      </dsp:txXfrm>
    </dsp:sp>
    <dsp:sp modelId="{FBE04558-915F-4BAB-A7FF-80FB7BA48FE7}">
      <dsp:nvSpPr>
        <dsp:cNvPr id="0" name=""/>
        <dsp:cNvSpPr/>
      </dsp:nvSpPr>
      <dsp:spPr>
        <a:xfrm rot="10800000">
          <a:off x="0" y="562"/>
          <a:ext cx="6804596" cy="1209437"/>
        </a:xfrm>
        <a:prstGeom prst="upArrowCallou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2456" tIns="92456" rIns="92456" bIns="92456" numCol="1" spcCol="1270" anchor="ctr" anchorCtr="0">
          <a:noAutofit/>
        </a:bodyPr>
        <a:lstStyle/>
        <a:p>
          <a:pPr marL="0" lvl="0" indent="0" algn="ctr" defTabSz="577850">
            <a:lnSpc>
              <a:spcPct val="90000"/>
            </a:lnSpc>
            <a:spcBef>
              <a:spcPct val="0"/>
            </a:spcBef>
            <a:spcAft>
              <a:spcPct val="35000"/>
            </a:spcAft>
            <a:buNone/>
          </a:pPr>
          <a:r>
            <a:rPr lang="en-GB" sz="1300" kern="1200"/>
            <a:t>NHS (2022)- Provide health and well-being advice, link to mental health services, and promote healthy lifestyles.</a:t>
          </a:r>
          <a:endParaRPr lang="en-US" sz="1300" kern="1200"/>
        </a:p>
      </dsp:txBody>
      <dsp:txXfrm rot="10800000">
        <a:off x="0" y="562"/>
        <a:ext cx="6804596" cy="785856"/>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FD4CD23-5B69-45F2-B5ED-5C1F4CBEB1BB}">
      <dsp:nvSpPr>
        <dsp:cNvPr id="0" name=""/>
        <dsp:cNvSpPr/>
      </dsp:nvSpPr>
      <dsp:spPr>
        <a:xfrm>
          <a:off x="0" y="840912"/>
          <a:ext cx="2276032" cy="1365619"/>
        </a:xfrm>
        <a:prstGeom prst="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a:t>NSPCC Healthy Relationships packs→, e.g., Speak Out Stay Safe programme materials. </a:t>
          </a:r>
          <a:endParaRPr lang="en-US" sz="1400" kern="1200"/>
        </a:p>
      </dsp:txBody>
      <dsp:txXfrm>
        <a:off x="0" y="840912"/>
        <a:ext cx="2276032" cy="1365619"/>
      </dsp:txXfrm>
    </dsp:sp>
    <dsp:sp modelId="{4724A22A-1654-46B9-B47A-EC4ADE9C12FA}">
      <dsp:nvSpPr>
        <dsp:cNvPr id="0" name=""/>
        <dsp:cNvSpPr/>
      </dsp:nvSpPr>
      <dsp:spPr>
        <a:xfrm>
          <a:off x="2503635" y="840912"/>
          <a:ext cx="2276032" cy="1365619"/>
        </a:xfrm>
        <a:prstGeom prst="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a:t>NHS Public Health Campaign Resources → e.g., Every Mind Matters, Change4Life.  </a:t>
          </a:r>
          <a:endParaRPr lang="en-US" sz="1400" kern="1200"/>
        </a:p>
      </dsp:txBody>
      <dsp:txXfrm>
        <a:off x="2503635" y="840912"/>
        <a:ext cx="2276032" cy="1365619"/>
      </dsp:txXfrm>
    </dsp:sp>
    <dsp:sp modelId="{B04CF4D4-C195-4BFF-A355-15EFD15EF20B}">
      <dsp:nvSpPr>
        <dsp:cNvPr id="0" name=""/>
        <dsp:cNvSpPr/>
      </dsp:nvSpPr>
      <dsp:spPr>
        <a:xfrm>
          <a:off x="5007270" y="840912"/>
          <a:ext cx="2276032" cy="1365619"/>
        </a:xfrm>
        <a:prstGeom prst="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a:t>NHS Online Advice &amp; Leaflets → Clear, accessible health information. </a:t>
          </a:r>
          <a:endParaRPr lang="en-US" sz="1400" kern="1200"/>
        </a:p>
      </dsp:txBody>
      <dsp:txXfrm>
        <a:off x="5007270" y="840912"/>
        <a:ext cx="2276032" cy="1365619"/>
      </dsp:txXfrm>
    </dsp:sp>
    <dsp:sp modelId="{FF2D342E-DD86-4F5F-A6AF-F5F7A38837A0}">
      <dsp:nvSpPr>
        <dsp:cNvPr id="0" name=""/>
        <dsp:cNvSpPr/>
      </dsp:nvSpPr>
      <dsp:spPr>
        <a:xfrm>
          <a:off x="0" y="2434135"/>
          <a:ext cx="2276032" cy="1365619"/>
        </a:xfrm>
        <a:prstGeom prst="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a:t>Childline Helpline &amp; Online Chat Service (24/7 support). </a:t>
          </a:r>
          <a:endParaRPr lang="en-US" sz="1400" kern="1200"/>
        </a:p>
      </dsp:txBody>
      <dsp:txXfrm>
        <a:off x="0" y="2434135"/>
        <a:ext cx="2276032" cy="1365619"/>
      </dsp:txXfrm>
    </dsp:sp>
    <dsp:sp modelId="{96782DF0-9215-441A-9A3E-A0AFFFB96AB0}">
      <dsp:nvSpPr>
        <dsp:cNvPr id="0" name=""/>
        <dsp:cNvSpPr/>
      </dsp:nvSpPr>
      <dsp:spPr>
        <a:xfrm>
          <a:off x="2503635" y="2434135"/>
          <a:ext cx="2276032" cy="1365619"/>
        </a:xfrm>
        <a:prstGeom prst="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a:t>Digital Resources →  Interactive Tools &amp; Games → e.g., “Building Confidence” online activities. </a:t>
          </a:r>
          <a:endParaRPr lang="en-US" sz="1400" kern="1200"/>
        </a:p>
      </dsp:txBody>
      <dsp:txXfrm>
        <a:off x="2503635" y="2434135"/>
        <a:ext cx="2276032" cy="1365619"/>
      </dsp:txXfrm>
    </dsp:sp>
    <dsp:sp modelId="{3D343978-D5DF-464B-81F9-1A132A7D41C7}">
      <dsp:nvSpPr>
        <dsp:cNvPr id="0" name=""/>
        <dsp:cNvSpPr/>
      </dsp:nvSpPr>
      <dsp:spPr>
        <a:xfrm>
          <a:off x="5007270" y="2434135"/>
          <a:ext cx="2276032" cy="1365619"/>
        </a:xfrm>
        <a:prstGeom prst="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a:t>Barnardo’s → Family &amp; Vulnerability Support Resources  Guides for supporting young people in difficult home situations. </a:t>
          </a:r>
          <a:endParaRPr lang="en-US" sz="1400" kern="1200"/>
        </a:p>
      </dsp:txBody>
      <dsp:txXfrm>
        <a:off x="5007270" y="2434135"/>
        <a:ext cx="2276032" cy="1365619"/>
      </dsp:txXfrm>
    </dsp:sp>
    <dsp:sp modelId="{8A67E695-B412-4B75-8646-2847C0A4480F}">
      <dsp:nvSpPr>
        <dsp:cNvPr id="0" name=""/>
        <dsp:cNvSpPr/>
      </dsp:nvSpPr>
      <dsp:spPr>
        <a:xfrm>
          <a:off x="0" y="4027357"/>
          <a:ext cx="2276032" cy="1365619"/>
        </a:xfrm>
        <a:prstGeom prst="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a:t>Behaviour change is most effective with interactive programmes (NICE, 2021).</a:t>
          </a:r>
        </a:p>
      </dsp:txBody>
      <dsp:txXfrm>
        <a:off x="0" y="4027357"/>
        <a:ext cx="2276032" cy="1365619"/>
      </dsp:txXfrm>
    </dsp:sp>
    <dsp:sp modelId="{278F8526-7CC5-41AC-99BB-6D33F94506A0}">
      <dsp:nvSpPr>
        <dsp:cNvPr id="0" name=""/>
        <dsp:cNvSpPr/>
      </dsp:nvSpPr>
      <dsp:spPr>
        <a:xfrm>
          <a:off x="2503635" y="4027357"/>
          <a:ext cx="2276032" cy="1365619"/>
        </a:xfrm>
        <a:prstGeom prst="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a:t>Brook → RSE (Relationships &amp; Sex Education) Toolkits, Activities, case studies, and interactive workshops. </a:t>
          </a:r>
          <a:endParaRPr lang="en-US" sz="1400" kern="1200"/>
        </a:p>
      </dsp:txBody>
      <dsp:txXfrm>
        <a:off x="2503635" y="4027357"/>
        <a:ext cx="2276032" cy="1365619"/>
      </dsp:txXfrm>
    </dsp:sp>
    <dsp:sp modelId="{E833232F-5AE6-461B-A7ED-E626FA78537A}">
      <dsp:nvSpPr>
        <dsp:cNvPr id="0" name=""/>
        <dsp:cNvSpPr/>
      </dsp:nvSpPr>
      <dsp:spPr>
        <a:xfrm>
          <a:off x="5007270" y="4027357"/>
          <a:ext cx="2276032" cy="1365619"/>
        </a:xfrm>
        <a:prstGeom prst="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a:t>Using established organisations increases credibility and helps teens know where to seek confidential help if needed (DFE, 2019). </a:t>
          </a:r>
          <a:endParaRPr lang="en-US" sz="1400" kern="1200"/>
        </a:p>
      </dsp:txBody>
      <dsp:txXfrm>
        <a:off x="5007270" y="4027357"/>
        <a:ext cx="2276032" cy="1365619"/>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3DDE54C-C6C7-4BB1-9197-F4C5F5DAB861}" type="datetimeFigureOut">
              <a:t>10/11/2025</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E4218C2-DD7B-49E6-8F44-2D18B85C7D38}" type="slidenum">
              <a:t>‹#›</a:t>
            </a:fld>
            <a:endParaRPr lang="en-US"/>
          </a:p>
        </p:txBody>
      </p:sp>
    </p:spTree>
    <p:extLst>
      <p:ext uri="{BB962C8B-B14F-4D97-AF65-F5344CB8AC3E}">
        <p14:creationId xmlns:p14="http://schemas.microsoft.com/office/powerpoint/2010/main" val="84621122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D12EC83A-B181-4500-AF55-364F4E1CC036}" type="slidenum">
              <a:t>1</a:t>
            </a:fld>
            <a:endParaRPr lang="en-US"/>
          </a:p>
        </p:txBody>
      </p:sp>
    </p:spTree>
    <p:extLst>
      <p:ext uri="{BB962C8B-B14F-4D97-AF65-F5344CB8AC3E}">
        <p14:creationId xmlns:p14="http://schemas.microsoft.com/office/powerpoint/2010/main" val="274845716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2E4218C2-DD7B-49E6-8F44-2D18B85C7D38}" type="slidenum">
              <a:rPr lang="en-GB" smtClean="0"/>
              <a:t>14</a:t>
            </a:fld>
            <a:endParaRPr lang="en-GB"/>
          </a:p>
        </p:txBody>
      </p:sp>
    </p:spTree>
    <p:extLst>
      <p:ext uri="{BB962C8B-B14F-4D97-AF65-F5344CB8AC3E}">
        <p14:creationId xmlns:p14="http://schemas.microsoft.com/office/powerpoint/2010/main" val="225208384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2E4218C2-DD7B-49E6-8F44-2D18B85C7D38}" type="slidenum">
              <a:rPr lang="en-GB" smtClean="0"/>
              <a:t>23</a:t>
            </a:fld>
            <a:endParaRPr lang="en-GB"/>
          </a:p>
        </p:txBody>
      </p:sp>
    </p:spTree>
    <p:extLst>
      <p:ext uri="{BB962C8B-B14F-4D97-AF65-F5344CB8AC3E}">
        <p14:creationId xmlns:p14="http://schemas.microsoft.com/office/powerpoint/2010/main" val="204436076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2E4218C2-DD7B-49E6-8F44-2D18B85C7D38}" type="slidenum">
              <a:rPr lang="en-GB" smtClean="0"/>
              <a:t>24</a:t>
            </a:fld>
            <a:endParaRPr lang="en-GB"/>
          </a:p>
        </p:txBody>
      </p:sp>
    </p:spTree>
    <p:extLst>
      <p:ext uri="{BB962C8B-B14F-4D97-AF65-F5344CB8AC3E}">
        <p14:creationId xmlns:p14="http://schemas.microsoft.com/office/powerpoint/2010/main" val="220962973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2E4218C2-DD7B-49E6-8F44-2D18B85C7D38}" type="slidenum">
              <a:rPr lang="en-GB" smtClean="0"/>
              <a:t>25</a:t>
            </a:fld>
            <a:endParaRPr lang="en-GB"/>
          </a:p>
        </p:txBody>
      </p:sp>
    </p:spTree>
    <p:extLst>
      <p:ext uri="{BB962C8B-B14F-4D97-AF65-F5344CB8AC3E}">
        <p14:creationId xmlns:p14="http://schemas.microsoft.com/office/powerpoint/2010/main" val="334492208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D12EC83A-B181-4500-AF55-364F4E1CC036}" type="slidenum">
              <a:t>27</a:t>
            </a:fld>
            <a:endParaRPr lang="en-US"/>
          </a:p>
        </p:txBody>
      </p:sp>
    </p:spTree>
    <p:extLst>
      <p:ext uri="{BB962C8B-B14F-4D97-AF65-F5344CB8AC3E}">
        <p14:creationId xmlns:p14="http://schemas.microsoft.com/office/powerpoint/2010/main" val="114459022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D12EC83A-B181-4500-AF55-364F4E1CC036}" type="slidenum">
              <a:t>28</a:t>
            </a:fld>
            <a:endParaRPr lang="en-US"/>
          </a:p>
        </p:txBody>
      </p:sp>
    </p:spTree>
    <p:extLst>
      <p:ext uri="{BB962C8B-B14F-4D97-AF65-F5344CB8AC3E}">
        <p14:creationId xmlns:p14="http://schemas.microsoft.com/office/powerpoint/2010/main" val="114539169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D12EC83A-B181-4500-AF55-364F4E1CC036}" type="slidenum">
              <a:t>29</a:t>
            </a:fld>
            <a:endParaRPr lang="en-US"/>
          </a:p>
        </p:txBody>
      </p:sp>
    </p:spTree>
    <p:extLst>
      <p:ext uri="{BB962C8B-B14F-4D97-AF65-F5344CB8AC3E}">
        <p14:creationId xmlns:p14="http://schemas.microsoft.com/office/powerpoint/2010/main" val="115838392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a:t>
            </a:r>
          </a:p>
        </p:txBody>
      </p:sp>
      <p:sp>
        <p:nvSpPr>
          <p:cNvPr id="4" name="Slide Number Placeholder 3"/>
          <p:cNvSpPr>
            <a:spLocks noGrp="1"/>
          </p:cNvSpPr>
          <p:nvPr>
            <p:ph type="sldNum" sz="quarter" idx="5"/>
          </p:nvPr>
        </p:nvSpPr>
        <p:spPr/>
        <p:txBody>
          <a:bodyPr/>
          <a:lstStyle/>
          <a:p>
            <a:fld id="{D12EC83A-B181-4500-AF55-364F4E1CC036}" type="slidenum">
              <a:t>30</a:t>
            </a:fld>
            <a:endParaRPr lang="en-US"/>
          </a:p>
        </p:txBody>
      </p:sp>
    </p:spTree>
    <p:extLst>
      <p:ext uri="{BB962C8B-B14F-4D97-AF65-F5344CB8AC3E}">
        <p14:creationId xmlns:p14="http://schemas.microsoft.com/office/powerpoint/2010/main" val="140206180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D12EC83A-B181-4500-AF55-364F4E1CC036}" type="slidenum">
              <a:t>31</a:t>
            </a:fld>
            <a:endParaRPr lang="en-US"/>
          </a:p>
        </p:txBody>
      </p:sp>
    </p:spTree>
    <p:extLst>
      <p:ext uri="{BB962C8B-B14F-4D97-AF65-F5344CB8AC3E}">
        <p14:creationId xmlns:p14="http://schemas.microsoft.com/office/powerpoint/2010/main" val="343322049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
</a:t>
            </a:r>
          </a:p>
        </p:txBody>
      </p:sp>
      <p:sp>
        <p:nvSpPr>
          <p:cNvPr id="4" name="Slide Number Placeholder 3"/>
          <p:cNvSpPr>
            <a:spLocks noGrp="1"/>
          </p:cNvSpPr>
          <p:nvPr>
            <p:ph type="sldNum" sz="quarter" idx="5"/>
          </p:nvPr>
        </p:nvSpPr>
        <p:spPr/>
        <p:txBody>
          <a:bodyPr/>
          <a:lstStyle/>
          <a:p>
            <a:fld id="{D12EC83A-B181-4500-AF55-364F4E1CC036}" type="slidenum">
              <a:t>32</a:t>
            </a:fld>
            <a:endParaRPr lang="en-US"/>
          </a:p>
        </p:txBody>
      </p:sp>
    </p:spTree>
    <p:extLst>
      <p:ext uri="{BB962C8B-B14F-4D97-AF65-F5344CB8AC3E}">
        <p14:creationId xmlns:p14="http://schemas.microsoft.com/office/powerpoint/2010/main" val="314266731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D12EC83A-B181-4500-AF55-364F4E1CC036}" type="slidenum">
              <a:t>33</a:t>
            </a:fld>
            <a:endParaRPr lang="en-US"/>
          </a:p>
        </p:txBody>
      </p:sp>
    </p:spTree>
    <p:extLst>
      <p:ext uri="{BB962C8B-B14F-4D97-AF65-F5344CB8AC3E}">
        <p14:creationId xmlns:p14="http://schemas.microsoft.com/office/powerpoint/2010/main" val="247841856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cSld name="1_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33E29D-6DB2-8367-8C22-A1E91C1B6CCB}"/>
              </a:ext>
            </a:extLst>
          </p:cNvPr>
          <p:cNvSpPr>
            <a:spLocks noGrp="1"/>
          </p:cNvSpPr>
          <p:nvPr>
            <p:ph type="title"/>
          </p:nvPr>
        </p:nvSpPr>
        <p:spPr>
          <a:xfrm>
            <a:off x="2388871" y="1707549"/>
            <a:ext cx="7258050" cy="2826351"/>
          </a:xfrm>
        </p:spPr>
        <p:txBody>
          <a:bodyPr vert="horz" lIns="91440" tIns="45720" rIns="91440" bIns="45720" rtlCol="0" anchor="ctr">
            <a:normAutofit/>
          </a:bodyPr>
          <a:lstStyle>
            <a:lvl1pPr algn="ctr">
              <a:defRPr lang="en-US" sz="3200" cap="all" spc="300" baseline="0" dirty="0">
                <a:solidFill>
                  <a:srgbClr val="435A57"/>
                </a:solidFill>
              </a:defRPr>
            </a:lvl1pPr>
          </a:lstStyle>
          <a:p>
            <a:pPr lvl="0"/>
            <a:r>
              <a:rPr lang="en-US"/>
              <a:t>Click to edit Master title style</a:t>
            </a:r>
          </a:p>
        </p:txBody>
      </p:sp>
      <p:sp>
        <p:nvSpPr>
          <p:cNvPr id="5" name="Footer Placeholder 4">
            <a:extLst>
              <a:ext uri="{FF2B5EF4-FFF2-40B4-BE49-F238E27FC236}">
                <a16:creationId xmlns:a16="http://schemas.microsoft.com/office/drawing/2014/main" id="{0AA4720C-B704-C80D-1EF4-5710B6290113}"/>
              </a:ext>
            </a:extLst>
          </p:cNvPr>
          <p:cNvSpPr>
            <a:spLocks noGrp="1"/>
          </p:cNvSpPr>
          <p:nvPr>
            <p:ph type="ftr" sz="quarter" idx="11"/>
          </p:nvPr>
        </p:nvSpPr>
        <p:spPr/>
        <p:txBody>
          <a:bodyPr/>
          <a:lstStyle>
            <a:lvl1pPr>
              <a:defRPr>
                <a:solidFill>
                  <a:srgbClr val="435A57"/>
                </a:solidFill>
              </a:defRPr>
            </a:lvl1pPr>
          </a:lstStyle>
          <a:p>
            <a:r>
              <a:rPr lang="en-US"/>
              <a:t>Sample Footer Text</a:t>
            </a:r>
          </a:p>
        </p:txBody>
      </p:sp>
      <p:sp>
        <p:nvSpPr>
          <p:cNvPr id="4" name="Date Placeholder 3">
            <a:extLst>
              <a:ext uri="{FF2B5EF4-FFF2-40B4-BE49-F238E27FC236}">
                <a16:creationId xmlns:a16="http://schemas.microsoft.com/office/drawing/2014/main" id="{1E68B593-2C8D-C670-C1BF-BA88037E7AA3}"/>
              </a:ext>
            </a:extLst>
          </p:cNvPr>
          <p:cNvSpPr>
            <a:spLocks noGrp="1"/>
          </p:cNvSpPr>
          <p:nvPr>
            <p:ph type="dt" sz="half" idx="10"/>
          </p:nvPr>
        </p:nvSpPr>
        <p:spPr/>
        <p:txBody>
          <a:bodyPr/>
          <a:lstStyle>
            <a:lvl1pPr>
              <a:defRPr>
                <a:solidFill>
                  <a:srgbClr val="435A57"/>
                </a:solidFill>
              </a:defRPr>
            </a:lvl1pPr>
          </a:lstStyle>
          <a:p>
            <a:fld id="{BFD8A8F4-D6E2-4399-A622-E14C443C68CE}" type="datetime1">
              <a:rPr lang="en-US" smtClean="0"/>
              <a:pPr/>
              <a:t>10/11/2025</a:t>
            </a:fld>
            <a:endParaRPr lang="en-US"/>
          </a:p>
        </p:txBody>
      </p:sp>
      <p:sp>
        <p:nvSpPr>
          <p:cNvPr id="6" name="Slide Number Placeholder 5">
            <a:extLst>
              <a:ext uri="{FF2B5EF4-FFF2-40B4-BE49-F238E27FC236}">
                <a16:creationId xmlns:a16="http://schemas.microsoft.com/office/drawing/2014/main" id="{191300C8-8EB8-3AA0-D520-567A0812BF81}"/>
              </a:ext>
            </a:extLst>
          </p:cNvPr>
          <p:cNvSpPr>
            <a:spLocks noGrp="1"/>
          </p:cNvSpPr>
          <p:nvPr>
            <p:ph type="sldNum" sz="quarter" idx="12"/>
          </p:nvPr>
        </p:nvSpPr>
        <p:spPr/>
        <p:txBody>
          <a:bodyPr/>
          <a:lstStyle>
            <a:lvl1pPr>
              <a:defRPr>
                <a:solidFill>
                  <a:srgbClr val="435A57"/>
                </a:solidFill>
              </a:defRPr>
            </a:lvl1pPr>
          </a:lstStyle>
          <a:p>
            <a:fld id="{7604640D-0255-40E7-9767-A88F9D8B1142}" type="slidenum">
              <a:rPr lang="en-US" smtClean="0"/>
              <a:pPr/>
              <a:t>‹#›</a:t>
            </a:fld>
            <a:endParaRPr lang="en-US"/>
          </a:p>
        </p:txBody>
      </p:sp>
    </p:spTree>
    <p:extLst>
      <p:ext uri="{BB962C8B-B14F-4D97-AF65-F5344CB8AC3E}">
        <p14:creationId xmlns:p14="http://schemas.microsoft.com/office/powerpoint/2010/main" val="8495445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589213" y="2514600"/>
            <a:ext cx="8915399" cy="2262781"/>
          </a:xfrm>
        </p:spPr>
        <p:txBody>
          <a:bodyPr anchor="b">
            <a:normAutofit/>
          </a:bodyPr>
          <a:lstStyle>
            <a:lvl1pPr>
              <a:defRPr sz="5400"/>
            </a:lvl1pPr>
          </a:lstStyle>
          <a:p>
            <a:r>
              <a:rPr lang="en-US"/>
              <a:t>Click to edit Master title style</a:t>
            </a:r>
          </a:p>
        </p:txBody>
      </p:sp>
      <p:sp>
        <p:nvSpPr>
          <p:cNvPr id="3" name="Subtitle 2"/>
          <p:cNvSpPr>
            <a:spLocks noGrp="1"/>
          </p:cNvSpPr>
          <p:nvPr>
            <p:ph type="subTitle" idx="1"/>
          </p:nvPr>
        </p:nvSpPr>
        <p:spPr>
          <a:xfrm>
            <a:off x="2589213" y="4777379"/>
            <a:ext cx="8915399" cy="1126283"/>
          </a:xfrm>
        </p:spPr>
        <p:txBody>
          <a:bodyPr anchor="t"/>
          <a:lstStyle>
            <a:lvl1pPr marL="0" indent="0" algn="l">
              <a:buNone/>
              <a:defRPr>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48B80307-5F99-4F4D-A70B-FB62BF230D96}" type="datetime1">
              <a:rPr lang="en-US" smtClean="0"/>
              <a:pPr/>
              <a:t>10/11/2025</a:t>
            </a:fld>
            <a:endParaRPr lang="en-US"/>
          </a:p>
        </p:txBody>
      </p:sp>
      <p:sp>
        <p:nvSpPr>
          <p:cNvPr id="5" name="Footer Placeholder 4"/>
          <p:cNvSpPr>
            <a:spLocks noGrp="1"/>
          </p:cNvSpPr>
          <p:nvPr>
            <p:ph type="ftr" sz="quarter" idx="11"/>
          </p:nvPr>
        </p:nvSpPr>
        <p:spPr/>
        <p:txBody>
          <a:bodyPr/>
          <a:lstStyle/>
          <a:p>
            <a:r>
              <a:rPr lang="en-US"/>
              <a:t>Sample Footer Text</a:t>
            </a:r>
          </a:p>
        </p:txBody>
      </p:sp>
      <p:sp>
        <p:nvSpPr>
          <p:cNvPr id="7" name="Freeform 6"/>
          <p:cNvSpPr/>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sp>
      <p:sp>
        <p:nvSpPr>
          <p:cNvPr id="6" name="Slide Number Placeholder 5"/>
          <p:cNvSpPr>
            <a:spLocks noGrp="1"/>
          </p:cNvSpPr>
          <p:nvPr>
            <p:ph type="sldNum" sz="quarter" idx="12"/>
          </p:nvPr>
        </p:nvSpPr>
        <p:spPr>
          <a:xfrm>
            <a:off x="531812" y="4529540"/>
            <a:ext cx="779767" cy="365125"/>
          </a:xfrm>
        </p:spPr>
        <p:txBody>
          <a:bodyPr/>
          <a:lstStyle/>
          <a:p>
            <a:fld id="{7604640D-0255-40E7-9767-A88F9D8B1142}" type="slidenum">
              <a:rPr lang="en-US" smtClean="0"/>
              <a:pPr/>
              <a:t>‹#›</a:t>
            </a:fld>
            <a:endParaRPr lang="en-US"/>
          </a:p>
        </p:txBody>
      </p:sp>
    </p:spTree>
    <p:extLst>
      <p:ext uri="{BB962C8B-B14F-4D97-AF65-F5344CB8AC3E}">
        <p14:creationId xmlns:p14="http://schemas.microsoft.com/office/powerpoint/2010/main" val="786443365"/>
      </p:ext>
    </p:extLst>
  </p:cSld>
  <p:clrMapOvr>
    <a:masterClrMapping/>
  </p:clrMapOvr>
  <p:hf sldNum="0"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8911687" cy="1280890"/>
          </a:xfrm>
        </p:spPr>
        <p:txBody>
          <a:bodyPr/>
          <a:lstStyle/>
          <a:p>
            <a:r>
              <a:rPr lang="en-US"/>
              <a:t>Click to edit Master title style</a:t>
            </a:r>
          </a:p>
        </p:txBody>
      </p:sp>
      <p:sp>
        <p:nvSpPr>
          <p:cNvPr id="3" name="Content Placeholder 2"/>
          <p:cNvSpPr>
            <a:spLocks noGrp="1"/>
          </p:cNvSpPr>
          <p:nvPr>
            <p:ph idx="1"/>
          </p:nvPr>
        </p:nvSpPr>
        <p:spPr>
          <a:xfrm>
            <a:off x="2589212" y="2133600"/>
            <a:ext cx="8915400" cy="37776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48B80307-5F99-4F4D-A70B-FB62BF230D96}" type="datetime1">
              <a:rPr lang="en-US" smtClean="0"/>
              <a:pPr/>
              <a:t>10/11/2025</a:t>
            </a:fld>
            <a:endParaRPr lang="en-US"/>
          </a:p>
        </p:txBody>
      </p:sp>
      <p:sp>
        <p:nvSpPr>
          <p:cNvPr id="5" name="Footer Placeholder 4"/>
          <p:cNvSpPr>
            <a:spLocks noGrp="1"/>
          </p:cNvSpPr>
          <p:nvPr>
            <p:ph type="ftr" sz="quarter" idx="11"/>
          </p:nvPr>
        </p:nvSpPr>
        <p:spPr/>
        <p:txBody>
          <a:bodyPr/>
          <a:lstStyle/>
          <a:p>
            <a:r>
              <a:rPr lang="en-US"/>
              <a:t>Sample Footer Text</a:t>
            </a:r>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7604640D-0255-40E7-9767-A88F9D8B1142}" type="slidenum">
              <a:rPr lang="en-US" smtClean="0"/>
              <a:pPr/>
              <a:t>‹#›</a:t>
            </a:fld>
            <a:endParaRPr lang="en-US"/>
          </a:p>
        </p:txBody>
      </p:sp>
    </p:spTree>
    <p:extLst>
      <p:ext uri="{BB962C8B-B14F-4D97-AF65-F5344CB8AC3E}">
        <p14:creationId xmlns:p14="http://schemas.microsoft.com/office/powerpoint/2010/main" val="1427291122"/>
      </p:ext>
    </p:extLst>
  </p:cSld>
  <p:clrMapOvr>
    <a:masterClrMapping/>
  </p:clrMapOvr>
  <p:hf sldNum="0" hdr="0" ftr="0" dt="0"/>
</p:sldLayout>
</file>

<file path=ppt/slideLayouts/slideLayout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89212" y="2058750"/>
            <a:ext cx="8915399" cy="1468800"/>
          </a:xfrm>
        </p:spPr>
        <p:txBody>
          <a:bodyPr anchor="b"/>
          <a:lstStyle>
            <a:lvl1pPr algn="l">
              <a:defRPr sz="4000" b="0" cap="none"/>
            </a:lvl1pPr>
          </a:lstStyle>
          <a:p>
            <a:r>
              <a:rPr lang="en-US"/>
              <a:t>Click to edit Master title style</a:t>
            </a:r>
          </a:p>
        </p:txBody>
      </p:sp>
      <p:sp>
        <p:nvSpPr>
          <p:cNvPr id="3" name="Text Placeholder 2"/>
          <p:cNvSpPr>
            <a:spLocks noGrp="1"/>
          </p:cNvSpPr>
          <p:nvPr>
            <p:ph type="body" idx="1"/>
          </p:nvPr>
        </p:nvSpPr>
        <p:spPr>
          <a:xfrm>
            <a:off x="2589212" y="3530129"/>
            <a:ext cx="8915399" cy="860400"/>
          </a:xfrm>
        </p:spPr>
        <p:txBody>
          <a:bodyPr anchor="t"/>
          <a:lstStyle>
            <a:lvl1pPr marL="0" indent="0" algn="l">
              <a:buNone/>
              <a:defRPr sz="20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8B80307-5F99-4F4D-A70B-FB62BF230D96}" type="datetime1">
              <a:rPr lang="en-US" smtClean="0"/>
              <a:pPr/>
              <a:t>10/11/2025</a:t>
            </a:fld>
            <a:endParaRPr lang="en-US"/>
          </a:p>
        </p:txBody>
      </p:sp>
      <p:sp>
        <p:nvSpPr>
          <p:cNvPr id="5" name="Footer Placeholder 4"/>
          <p:cNvSpPr>
            <a:spLocks noGrp="1"/>
          </p:cNvSpPr>
          <p:nvPr>
            <p:ph type="ftr" sz="quarter" idx="11"/>
          </p:nvPr>
        </p:nvSpPr>
        <p:spPr/>
        <p:txBody>
          <a:bodyPr/>
          <a:lstStyle/>
          <a:p>
            <a:r>
              <a:rPr lang="en-US"/>
              <a:t>Sample Footer Text</a:t>
            </a:r>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7604640D-0255-40E7-9767-A88F9D8B1142}" type="slidenum">
              <a:rPr lang="en-US" smtClean="0"/>
              <a:pPr/>
              <a:t>‹#›</a:t>
            </a:fld>
            <a:endParaRPr lang="en-US"/>
          </a:p>
        </p:txBody>
      </p:sp>
    </p:spTree>
    <p:extLst>
      <p:ext uri="{BB962C8B-B14F-4D97-AF65-F5344CB8AC3E}">
        <p14:creationId xmlns:p14="http://schemas.microsoft.com/office/powerpoint/2010/main" val="3107469894"/>
      </p:ext>
    </p:extLst>
  </p:cSld>
  <p:clrMapOvr>
    <a:masterClrMapping/>
  </p:clrMapOvr>
  <p:hf sldNum="0" hdr="0" ftr="0" dt="0"/>
</p:sldLayout>
</file>

<file path=ppt/slideLayouts/slideLayout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2589212" y="2133600"/>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7190747" y="2126222"/>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45EC1835-5496-45B5-8F41-446AEF95A0DA}" type="datetime1">
              <a:rPr lang="en-US" smtClean="0"/>
              <a:t>10/11/2025</a:t>
            </a:fld>
            <a:endParaRPr lang="en-US"/>
          </a:p>
        </p:txBody>
      </p:sp>
      <p:sp>
        <p:nvSpPr>
          <p:cNvPr id="6" name="Footer Placeholder 5"/>
          <p:cNvSpPr>
            <a:spLocks noGrp="1"/>
          </p:cNvSpPr>
          <p:nvPr>
            <p:ph type="ftr" sz="quarter" idx="11"/>
          </p:nvPr>
        </p:nvSpPr>
        <p:spPr/>
        <p:txBody>
          <a:bodyPr/>
          <a:lstStyle/>
          <a:p>
            <a:r>
              <a:rPr lang="en-US"/>
              <a:t>Sample Footer Text</a:t>
            </a:r>
          </a:p>
        </p:txBody>
      </p:sp>
      <p:sp>
        <p:nvSpPr>
          <p:cNvPr id="10"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1" name="Slide Number Placeholder 5"/>
          <p:cNvSpPr>
            <a:spLocks noGrp="1"/>
          </p:cNvSpPr>
          <p:nvPr>
            <p:ph type="sldNum" sz="quarter" idx="12"/>
          </p:nvPr>
        </p:nvSpPr>
        <p:spPr>
          <a:xfrm>
            <a:off x="531812" y="787782"/>
            <a:ext cx="779767" cy="365125"/>
          </a:xfrm>
        </p:spPr>
        <p:txBody>
          <a:bodyPr/>
          <a:lstStyle/>
          <a:p>
            <a:fld id="{7604640D-0255-40E7-9767-A88F9D8B1142}" type="slidenum">
              <a:rPr lang="en-US" smtClean="0"/>
              <a:t>‹#›</a:t>
            </a:fld>
            <a:endParaRPr lang="en-US"/>
          </a:p>
        </p:txBody>
      </p:sp>
    </p:spTree>
    <p:extLst>
      <p:ext uri="{BB962C8B-B14F-4D97-AF65-F5344CB8AC3E}">
        <p14:creationId xmlns:p14="http://schemas.microsoft.com/office/powerpoint/2010/main" val="352424372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p>
        </p:txBody>
      </p:sp>
      <p:sp>
        <p:nvSpPr>
          <p:cNvPr id="3" name="Text Placeholder 2"/>
          <p:cNvSpPr>
            <a:spLocks noGrp="1"/>
          </p:cNvSpPr>
          <p:nvPr>
            <p:ph type="body" idx="1"/>
          </p:nvPr>
        </p:nvSpPr>
        <p:spPr>
          <a:xfrm>
            <a:off x="2939373" y="1972703"/>
            <a:ext cx="399273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2589212" y="2548966"/>
            <a:ext cx="4342893"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7506629" y="1969475"/>
            <a:ext cx="3999001"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7166957" y="2545738"/>
            <a:ext cx="4338674"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E8BCE1D5-4475-4CA3-AC4D-379F98696CBC}" type="datetime1">
              <a:rPr lang="en-US" smtClean="0"/>
              <a:t>10/11/2025</a:t>
            </a:fld>
            <a:endParaRPr lang="en-US"/>
          </a:p>
        </p:txBody>
      </p:sp>
      <p:sp>
        <p:nvSpPr>
          <p:cNvPr id="8" name="Footer Placeholder 7"/>
          <p:cNvSpPr>
            <a:spLocks noGrp="1"/>
          </p:cNvSpPr>
          <p:nvPr>
            <p:ph type="ftr" sz="quarter" idx="11"/>
          </p:nvPr>
        </p:nvSpPr>
        <p:spPr/>
        <p:txBody>
          <a:bodyPr/>
          <a:lstStyle/>
          <a:p>
            <a:r>
              <a:rPr lang="en-US"/>
              <a:t>Sample Footer Text</a:t>
            </a:r>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7604640D-0255-40E7-9767-A88F9D8B1142}" type="slidenum">
              <a:rPr lang="en-US" smtClean="0"/>
              <a:t>‹#›</a:t>
            </a:fld>
            <a:endParaRPr lang="en-US"/>
          </a:p>
        </p:txBody>
      </p:sp>
    </p:spTree>
    <p:extLst>
      <p:ext uri="{BB962C8B-B14F-4D97-AF65-F5344CB8AC3E}">
        <p14:creationId xmlns:p14="http://schemas.microsoft.com/office/powerpoint/2010/main" val="136495314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2857F88C-D673-425E-A1AD-F27D6612A7E9}" type="datetime1">
              <a:rPr lang="en-US" smtClean="0"/>
              <a:t>10/11/2025</a:t>
            </a:fld>
            <a:endParaRPr lang="en-US"/>
          </a:p>
        </p:txBody>
      </p:sp>
      <p:sp>
        <p:nvSpPr>
          <p:cNvPr id="4" name="Footer Placeholder 3"/>
          <p:cNvSpPr>
            <a:spLocks noGrp="1"/>
          </p:cNvSpPr>
          <p:nvPr>
            <p:ph type="ftr" sz="quarter" idx="11"/>
          </p:nvPr>
        </p:nvSpPr>
        <p:spPr/>
        <p:txBody>
          <a:bodyPr/>
          <a:lstStyle/>
          <a:p>
            <a:r>
              <a:rPr lang="en-US"/>
              <a:t>Sample Footer Text</a:t>
            </a:r>
          </a:p>
        </p:txBody>
      </p:sp>
      <p:sp>
        <p:nvSpPr>
          <p:cNvPr id="7"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5" name="Slide Number Placeholder 4"/>
          <p:cNvSpPr>
            <a:spLocks noGrp="1"/>
          </p:cNvSpPr>
          <p:nvPr>
            <p:ph type="sldNum" sz="quarter" idx="12"/>
          </p:nvPr>
        </p:nvSpPr>
        <p:spPr/>
        <p:txBody>
          <a:bodyPr/>
          <a:lstStyle/>
          <a:p>
            <a:fld id="{7604640D-0255-40E7-9767-A88F9D8B1142}" type="slidenum">
              <a:rPr lang="en-US" smtClean="0"/>
              <a:t>‹#›</a:t>
            </a:fld>
            <a:endParaRPr lang="en-US"/>
          </a:p>
        </p:txBody>
      </p:sp>
    </p:spTree>
    <p:extLst>
      <p:ext uri="{BB962C8B-B14F-4D97-AF65-F5344CB8AC3E}">
        <p14:creationId xmlns:p14="http://schemas.microsoft.com/office/powerpoint/2010/main" val="185112091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8B80307-5F99-4F4D-A70B-FB62BF230D96}" type="datetime1">
              <a:rPr lang="en-US" smtClean="0"/>
              <a:pPr/>
              <a:t>10/11/2025</a:t>
            </a:fld>
            <a:endParaRPr lang="en-US"/>
          </a:p>
        </p:txBody>
      </p:sp>
      <p:sp>
        <p:nvSpPr>
          <p:cNvPr id="3" name="Footer Placeholder 2"/>
          <p:cNvSpPr>
            <a:spLocks noGrp="1"/>
          </p:cNvSpPr>
          <p:nvPr>
            <p:ph type="ftr" sz="quarter" idx="11"/>
          </p:nvPr>
        </p:nvSpPr>
        <p:spPr/>
        <p:txBody>
          <a:bodyPr/>
          <a:lstStyle/>
          <a:p>
            <a:r>
              <a:rPr lang="en-US"/>
              <a:t>Sample Footer Text</a:t>
            </a:r>
          </a:p>
        </p:txBody>
      </p:sp>
      <p:sp>
        <p:nvSpPr>
          <p:cNvPr id="6"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4" name="Slide Number Placeholder 3"/>
          <p:cNvSpPr>
            <a:spLocks noGrp="1"/>
          </p:cNvSpPr>
          <p:nvPr>
            <p:ph type="sldNum" sz="quarter" idx="12"/>
          </p:nvPr>
        </p:nvSpPr>
        <p:spPr/>
        <p:txBody>
          <a:bodyPr/>
          <a:lstStyle/>
          <a:p>
            <a:fld id="{7604640D-0255-40E7-9767-A88F9D8B1142}" type="slidenum">
              <a:rPr lang="en-US" smtClean="0"/>
              <a:pPr/>
              <a:t>‹#›</a:t>
            </a:fld>
            <a:endParaRPr lang="en-US"/>
          </a:p>
        </p:txBody>
      </p:sp>
    </p:spTree>
    <p:extLst>
      <p:ext uri="{BB962C8B-B14F-4D97-AF65-F5344CB8AC3E}">
        <p14:creationId xmlns:p14="http://schemas.microsoft.com/office/powerpoint/2010/main" val="4062983187"/>
      </p:ext>
    </p:extLst>
  </p:cSld>
  <p:clrMapOvr>
    <a:masterClrMapping/>
  </p:clrMapOvr>
  <p:hf sldNum="0" hdr="0" ftr="0" dt="0"/>
</p:sldLayout>
</file>

<file path=ppt/slideLayouts/slideLayout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446088"/>
            <a:ext cx="3505199" cy="976312"/>
          </a:xfrm>
        </p:spPr>
        <p:txBody>
          <a:bodyPr anchor="b"/>
          <a:lstStyle>
            <a:lvl1pPr algn="l">
              <a:defRPr sz="2000" b="0"/>
            </a:lvl1pPr>
          </a:lstStyle>
          <a:p>
            <a:r>
              <a:rPr lang="en-US"/>
              <a:t>Click to edit Master title style</a:t>
            </a:r>
          </a:p>
        </p:txBody>
      </p:sp>
      <p:sp>
        <p:nvSpPr>
          <p:cNvPr id="3" name="Content Placeholder 2"/>
          <p:cNvSpPr>
            <a:spLocks noGrp="1"/>
          </p:cNvSpPr>
          <p:nvPr>
            <p:ph idx="1"/>
          </p:nvPr>
        </p:nvSpPr>
        <p:spPr>
          <a:xfrm>
            <a:off x="6323012" y="446088"/>
            <a:ext cx="5181600" cy="5414963"/>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2589212" y="1598613"/>
            <a:ext cx="3505199" cy="426243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CBE9BB46-88BB-4802-B648-31AB6402D61B}" type="datetime1">
              <a:rPr lang="en-US" smtClean="0"/>
              <a:t>10/11/2025</a:t>
            </a:fld>
            <a:endParaRPr lang="en-US"/>
          </a:p>
        </p:txBody>
      </p:sp>
      <p:sp>
        <p:nvSpPr>
          <p:cNvPr id="6" name="Footer Placeholder 5"/>
          <p:cNvSpPr>
            <a:spLocks noGrp="1"/>
          </p:cNvSpPr>
          <p:nvPr>
            <p:ph type="ftr" sz="quarter" idx="11"/>
          </p:nvPr>
        </p:nvSpPr>
        <p:spPr/>
        <p:txBody>
          <a:bodyPr/>
          <a:lstStyle/>
          <a:p>
            <a:r>
              <a:rPr lang="en-US"/>
              <a:t>Sample Footer Text</a:t>
            </a:r>
          </a:p>
        </p:txBody>
      </p:sp>
      <p:sp>
        <p:nvSpPr>
          <p:cNvPr id="9"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p:txBody>
          <a:bodyPr/>
          <a:lstStyle/>
          <a:p>
            <a:fld id="{7604640D-0255-40E7-9767-A88F9D8B1142}" type="slidenum">
              <a:rPr lang="en-US" smtClean="0"/>
              <a:t>‹#›</a:t>
            </a:fld>
            <a:endParaRPr lang="en-US"/>
          </a:p>
        </p:txBody>
      </p:sp>
    </p:spTree>
    <p:extLst>
      <p:ext uri="{BB962C8B-B14F-4D97-AF65-F5344CB8AC3E}">
        <p14:creationId xmlns:p14="http://schemas.microsoft.com/office/powerpoint/2010/main" val="363465995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3" y="4800600"/>
            <a:ext cx="8915400" cy="566738"/>
          </a:xfrm>
        </p:spPr>
        <p:txBody>
          <a:bodyPr anchor="b">
            <a:normAutofit/>
          </a:bodyPr>
          <a:lstStyle>
            <a:lvl1pPr algn="l">
              <a:defRPr sz="2400" b="0"/>
            </a:lvl1pPr>
          </a:lstStyle>
          <a:p>
            <a:r>
              <a:rPr lang="en-US"/>
              <a:t>Click to edit Master title style</a:t>
            </a:r>
          </a:p>
        </p:txBody>
      </p:sp>
      <p:sp>
        <p:nvSpPr>
          <p:cNvPr id="3" name="Picture Placeholder 2"/>
          <p:cNvSpPr>
            <a:spLocks noGrp="1" noChangeAspect="1"/>
          </p:cNvSpPr>
          <p:nvPr>
            <p:ph type="pic" idx="1"/>
          </p:nvPr>
        </p:nvSpPr>
        <p:spPr>
          <a:xfrm>
            <a:off x="2589212" y="634965"/>
            <a:ext cx="8915400" cy="3854970"/>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p>
        </p:txBody>
      </p:sp>
      <p:sp>
        <p:nvSpPr>
          <p:cNvPr id="4" name="Text Placeholder 3"/>
          <p:cNvSpPr>
            <a:spLocks noGrp="1"/>
          </p:cNvSpPr>
          <p:nvPr>
            <p:ph type="body" sz="half" idx="2"/>
          </p:nvPr>
        </p:nvSpPr>
        <p:spPr>
          <a:xfrm>
            <a:off x="2589213" y="5367338"/>
            <a:ext cx="8915400"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8B80307-5F99-4F4D-A70B-FB62BF230D96}" type="datetime1">
              <a:rPr lang="en-US" smtClean="0"/>
              <a:pPr/>
              <a:t>10/11/2025</a:t>
            </a:fld>
            <a:endParaRPr lang="en-US"/>
          </a:p>
        </p:txBody>
      </p:sp>
      <p:sp>
        <p:nvSpPr>
          <p:cNvPr id="6" name="Footer Placeholder 5"/>
          <p:cNvSpPr>
            <a:spLocks noGrp="1"/>
          </p:cNvSpPr>
          <p:nvPr>
            <p:ph type="ftr" sz="quarter" idx="11"/>
          </p:nvPr>
        </p:nvSpPr>
        <p:spPr/>
        <p:txBody>
          <a:bodyPr/>
          <a:lstStyle/>
          <a:p>
            <a:r>
              <a:rPr lang="en-US"/>
              <a:t>Sample Footer Text</a:t>
            </a:r>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7604640D-0255-40E7-9767-A88F9D8B1142}" type="slidenum">
              <a:rPr lang="en-US" smtClean="0"/>
              <a:pPr/>
              <a:t>‹#›</a:t>
            </a:fld>
            <a:endParaRPr lang="en-US"/>
          </a:p>
        </p:txBody>
      </p:sp>
    </p:spTree>
    <p:extLst>
      <p:ext uri="{BB962C8B-B14F-4D97-AF65-F5344CB8AC3E}">
        <p14:creationId xmlns:p14="http://schemas.microsoft.com/office/powerpoint/2010/main" val="4053597312"/>
      </p:ext>
    </p:extLst>
  </p:cSld>
  <p:clrMapOvr>
    <a:masterClrMapping/>
  </p:clrMapOvr>
  <p:hf sldNum="0"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609600"/>
            <a:ext cx="8915399" cy="3117040"/>
          </a:xfrm>
        </p:spPr>
        <p:txBody>
          <a:bodyPr anchor="ctr">
            <a:normAutofit/>
          </a:bodyPr>
          <a:lstStyle>
            <a:lvl1pPr algn="l">
              <a:defRPr sz="4800" b="0" cap="none"/>
            </a:lvl1pPr>
          </a:lstStyle>
          <a:p>
            <a:r>
              <a:rPr lang="en-US"/>
              <a:t>Click to edit Master title style</a:t>
            </a:r>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8B80307-5F99-4F4D-A70B-FB62BF230D96}" type="datetime1">
              <a:rPr lang="en-US" smtClean="0"/>
              <a:pPr/>
              <a:t>10/11/2025</a:t>
            </a:fld>
            <a:endParaRPr lang="en-US"/>
          </a:p>
        </p:txBody>
      </p:sp>
      <p:sp>
        <p:nvSpPr>
          <p:cNvPr id="5" name="Footer Placeholder 4"/>
          <p:cNvSpPr>
            <a:spLocks noGrp="1"/>
          </p:cNvSpPr>
          <p:nvPr>
            <p:ph type="ftr" sz="quarter" idx="11"/>
          </p:nvPr>
        </p:nvSpPr>
        <p:spPr/>
        <p:txBody>
          <a:bodyPr/>
          <a:lstStyle/>
          <a:p>
            <a:r>
              <a:rPr lang="en-US"/>
              <a:t>Sample Footer Text</a:t>
            </a:r>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7604640D-0255-40E7-9767-A88F9D8B1142}" type="slidenum">
              <a:rPr lang="en-US" smtClean="0"/>
              <a:pPr/>
              <a:t>‹#›</a:t>
            </a:fld>
            <a:endParaRPr lang="en-US"/>
          </a:p>
        </p:txBody>
      </p:sp>
    </p:spTree>
    <p:extLst>
      <p:ext uri="{BB962C8B-B14F-4D97-AF65-F5344CB8AC3E}">
        <p14:creationId xmlns:p14="http://schemas.microsoft.com/office/powerpoint/2010/main" val="2218362290"/>
      </p:ext>
    </p:extLst>
  </p:cSld>
  <p:clrMapOvr>
    <a:masterClrMapping/>
  </p:clrMapOvr>
  <p:hf sldNum="0" hdr="0" ftr="0" dt="0"/>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p>
        </p:txBody>
      </p:sp>
      <p:sp>
        <p:nvSpPr>
          <p:cNvPr id="13" name="Text Placeholder 9"/>
          <p:cNvSpPr>
            <a:spLocks noGrp="1"/>
          </p:cNvSpPr>
          <p:nvPr>
            <p:ph type="body" sz="quarter" idx="13"/>
          </p:nvPr>
        </p:nvSpPr>
        <p:spPr>
          <a:xfrm>
            <a:off x="3275012" y="3505200"/>
            <a:ext cx="753655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8B80307-5F99-4F4D-A70B-FB62BF230D96}" type="datetime1">
              <a:rPr lang="en-US" smtClean="0"/>
              <a:pPr/>
              <a:t>10/11/2025</a:t>
            </a:fld>
            <a:endParaRPr lang="en-US"/>
          </a:p>
        </p:txBody>
      </p:sp>
      <p:sp>
        <p:nvSpPr>
          <p:cNvPr id="5" name="Footer Placeholder 4"/>
          <p:cNvSpPr>
            <a:spLocks noGrp="1"/>
          </p:cNvSpPr>
          <p:nvPr>
            <p:ph type="ftr" sz="quarter" idx="11"/>
          </p:nvPr>
        </p:nvSpPr>
        <p:spPr/>
        <p:txBody>
          <a:bodyPr/>
          <a:lstStyle/>
          <a:p>
            <a:r>
              <a:rPr lang="en-US"/>
              <a:t>Sample Footer Text</a:t>
            </a:r>
          </a:p>
        </p:txBody>
      </p:sp>
      <p:sp>
        <p:nvSpPr>
          <p:cNvPr id="11"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7604640D-0255-40E7-9767-A88F9D8B1142}" type="slidenum">
              <a:rPr lang="en-US" smtClean="0"/>
              <a:pPr/>
              <a:t>‹#›</a:t>
            </a:fld>
            <a:endParaRPr lang="en-US"/>
          </a:p>
        </p:txBody>
      </p:sp>
      <p:sp>
        <p:nvSpPr>
          <p:cNvPr id="14" name="TextBox 13"/>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solidFill>
                <a:effectLst/>
                <a:latin typeface="Arial"/>
              </a:rPr>
              <a:t>“</a:t>
            </a:r>
          </a:p>
        </p:txBody>
      </p:sp>
      <p:sp>
        <p:nvSpPr>
          <p:cNvPr id="15" name="TextBox 14"/>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solidFill>
                <a:effectLst/>
                <a:latin typeface="Arial"/>
              </a:rPr>
              <a:t>”</a:t>
            </a:r>
          </a:p>
        </p:txBody>
      </p:sp>
    </p:spTree>
    <p:extLst>
      <p:ext uri="{BB962C8B-B14F-4D97-AF65-F5344CB8AC3E}">
        <p14:creationId xmlns:p14="http://schemas.microsoft.com/office/powerpoint/2010/main" val="874948047"/>
      </p:ext>
    </p:extLst>
  </p:cSld>
  <p:clrMapOvr>
    <a:masterClrMapping/>
  </p:clrMapOvr>
  <p:hf sldNum="0" hdr="0" ftr="0" dt="0"/>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2589213" y="2438400"/>
            <a:ext cx="8915400" cy="2724845"/>
          </a:xfrm>
        </p:spPr>
        <p:txBody>
          <a:bodyPr anchor="b">
            <a:normAutofit/>
          </a:bodyPr>
          <a:lstStyle>
            <a:lvl1pPr algn="l">
              <a:defRPr sz="4800" b="0"/>
            </a:lvl1pPr>
          </a:lstStyle>
          <a:p>
            <a:r>
              <a:rPr lang="en-US"/>
              <a:t>Click to edit Master title style</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48B80307-5F99-4F4D-A70B-FB62BF230D96}" type="datetime1">
              <a:rPr lang="en-US" smtClean="0"/>
              <a:pPr/>
              <a:t>10/11/2025</a:t>
            </a:fld>
            <a:endParaRPr lang="en-US"/>
          </a:p>
        </p:txBody>
      </p:sp>
      <p:sp>
        <p:nvSpPr>
          <p:cNvPr id="6" name="Footer Placeholder 5"/>
          <p:cNvSpPr>
            <a:spLocks noGrp="1"/>
          </p:cNvSpPr>
          <p:nvPr>
            <p:ph type="ftr" sz="quarter" idx="11"/>
          </p:nvPr>
        </p:nvSpPr>
        <p:spPr/>
        <p:txBody>
          <a:bodyPr/>
          <a:lstStyle/>
          <a:p>
            <a:r>
              <a:rPr lang="en-US"/>
              <a:t>Sample Footer Text</a:t>
            </a:r>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7604640D-0255-40E7-9767-A88F9D8B1142}" type="slidenum">
              <a:rPr lang="en-US" smtClean="0"/>
              <a:pPr/>
              <a:t>‹#›</a:t>
            </a:fld>
            <a:endParaRPr lang="en-US"/>
          </a:p>
        </p:txBody>
      </p:sp>
    </p:spTree>
    <p:extLst>
      <p:ext uri="{BB962C8B-B14F-4D97-AF65-F5344CB8AC3E}">
        <p14:creationId xmlns:p14="http://schemas.microsoft.com/office/powerpoint/2010/main" val="320656151"/>
      </p:ext>
    </p:extLst>
  </p:cSld>
  <p:clrMapOvr>
    <a:masterClrMapping/>
  </p:clrMapOvr>
  <p:hf sldNum="0" hdr="0" ftr="0" dt="0"/>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48B80307-5F99-4F4D-A70B-FB62BF230D96}" type="datetime1">
              <a:rPr lang="en-US" smtClean="0"/>
              <a:pPr/>
              <a:t>10/11/2025</a:t>
            </a:fld>
            <a:endParaRPr lang="en-US"/>
          </a:p>
        </p:txBody>
      </p:sp>
      <p:sp>
        <p:nvSpPr>
          <p:cNvPr id="6" name="Footer Placeholder 5"/>
          <p:cNvSpPr>
            <a:spLocks noGrp="1"/>
          </p:cNvSpPr>
          <p:nvPr>
            <p:ph type="ftr" sz="quarter" idx="11"/>
          </p:nvPr>
        </p:nvSpPr>
        <p:spPr/>
        <p:txBody>
          <a:bodyPr/>
          <a:lstStyle/>
          <a:p>
            <a:r>
              <a:rPr lang="en-US"/>
              <a:t>Sample Footer Text</a:t>
            </a:r>
          </a:p>
        </p:txBody>
      </p:sp>
      <p:sp>
        <p:nvSpPr>
          <p:cNvPr id="11"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7604640D-0255-40E7-9767-A88F9D8B1142}" type="slidenum">
              <a:rPr lang="en-US" smtClean="0"/>
              <a:pPr/>
              <a:t>‹#›</a:t>
            </a:fld>
            <a:endParaRPr lang="en-US"/>
          </a:p>
        </p:txBody>
      </p:sp>
      <p:sp>
        <p:nvSpPr>
          <p:cNvPr id="17" name="TextBox 16"/>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solidFill>
                <a:effectLst/>
                <a:latin typeface="Arial"/>
              </a:rPr>
              <a:t>“</a:t>
            </a:r>
          </a:p>
        </p:txBody>
      </p:sp>
      <p:sp>
        <p:nvSpPr>
          <p:cNvPr id="18" name="TextBox 17"/>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solidFill>
                <a:effectLst/>
                <a:latin typeface="Arial"/>
              </a:rPr>
              <a:t>”</a:t>
            </a:r>
          </a:p>
        </p:txBody>
      </p:sp>
    </p:spTree>
    <p:extLst>
      <p:ext uri="{BB962C8B-B14F-4D97-AF65-F5344CB8AC3E}">
        <p14:creationId xmlns:p14="http://schemas.microsoft.com/office/powerpoint/2010/main" val="59641821"/>
      </p:ext>
    </p:extLst>
  </p:cSld>
  <p:clrMapOvr>
    <a:masterClrMapping/>
  </p:clrMapOvr>
  <p:hf sldNum="0" hdr="0" ftr="0" dt="0"/>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2589212" y="627407"/>
            <a:ext cx="8915399" cy="2880020"/>
          </a:xfrm>
        </p:spPr>
        <p:txBody>
          <a:bodyPr anchor="ctr">
            <a:normAutofit/>
          </a:bodyPr>
          <a:lstStyle>
            <a:lvl1pPr algn="l">
              <a:defRPr sz="4800" b="0"/>
            </a:lvl1pPr>
          </a:lstStyle>
          <a:p>
            <a:r>
              <a:rPr lang="en-US"/>
              <a:t>Click to edit Master title style</a:t>
            </a:r>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48B80307-5F99-4F4D-A70B-FB62BF230D96}" type="datetime1">
              <a:rPr lang="en-US" smtClean="0"/>
              <a:pPr/>
              <a:t>10/11/2025</a:t>
            </a:fld>
            <a:endParaRPr lang="en-US"/>
          </a:p>
        </p:txBody>
      </p:sp>
      <p:sp>
        <p:nvSpPr>
          <p:cNvPr id="6" name="Footer Placeholder 5"/>
          <p:cNvSpPr>
            <a:spLocks noGrp="1"/>
          </p:cNvSpPr>
          <p:nvPr>
            <p:ph type="ftr" sz="quarter" idx="11"/>
          </p:nvPr>
        </p:nvSpPr>
        <p:spPr/>
        <p:txBody>
          <a:bodyPr/>
          <a:lstStyle/>
          <a:p>
            <a:r>
              <a:rPr lang="en-US"/>
              <a:t>Sample Footer Text</a:t>
            </a:r>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7604640D-0255-40E7-9767-A88F9D8B1142}" type="slidenum">
              <a:rPr lang="en-US" smtClean="0"/>
              <a:pPr/>
              <a:t>‹#›</a:t>
            </a:fld>
            <a:endParaRPr lang="en-US"/>
          </a:p>
        </p:txBody>
      </p:sp>
    </p:spTree>
    <p:extLst>
      <p:ext uri="{BB962C8B-B14F-4D97-AF65-F5344CB8AC3E}">
        <p14:creationId xmlns:p14="http://schemas.microsoft.com/office/powerpoint/2010/main" val="1320952301"/>
      </p:ext>
    </p:extLst>
  </p:cSld>
  <p:clrMapOvr>
    <a:masterClrMapping/>
  </p:clrMapOvr>
  <p:hf sldNum="0" hdr="0" ftr="0" dt="0"/>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48B80307-5F99-4F4D-A70B-FB62BF230D96}" type="datetime1">
              <a:rPr lang="en-US" smtClean="0"/>
              <a:pPr/>
              <a:t>10/11/2025</a:t>
            </a:fld>
            <a:endParaRPr lang="en-US"/>
          </a:p>
        </p:txBody>
      </p:sp>
      <p:sp>
        <p:nvSpPr>
          <p:cNvPr id="5" name="Footer Placeholder 4"/>
          <p:cNvSpPr>
            <a:spLocks noGrp="1"/>
          </p:cNvSpPr>
          <p:nvPr>
            <p:ph type="ftr" sz="quarter" idx="11"/>
          </p:nvPr>
        </p:nvSpPr>
        <p:spPr/>
        <p:txBody>
          <a:bodyPr/>
          <a:lstStyle/>
          <a:p>
            <a:r>
              <a:rPr lang="en-US"/>
              <a:t>Sample Footer Text</a:t>
            </a:r>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7604640D-0255-40E7-9767-A88F9D8B1142}" type="slidenum">
              <a:rPr lang="en-US" smtClean="0"/>
              <a:pPr/>
              <a:t>‹#›</a:t>
            </a:fld>
            <a:endParaRPr lang="en-US"/>
          </a:p>
        </p:txBody>
      </p:sp>
    </p:spTree>
    <p:extLst>
      <p:ext uri="{BB962C8B-B14F-4D97-AF65-F5344CB8AC3E}">
        <p14:creationId xmlns:p14="http://schemas.microsoft.com/office/powerpoint/2010/main" val="204301074"/>
      </p:ext>
    </p:extLst>
  </p:cSld>
  <p:clrMapOvr>
    <a:masterClrMapping/>
  </p:clrMapOvr>
  <p:hf sldNum="0" hdr="0" ftr="0" dt="0"/>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94812" y="627405"/>
            <a:ext cx="2207601" cy="5283817"/>
          </a:xfrm>
        </p:spPr>
        <p:txBody>
          <a:bodyPr vert="eaVert" anchor="ctr"/>
          <a:lstStyle/>
          <a:p>
            <a:r>
              <a:rPr lang="en-US"/>
              <a:t>Click to edit Master title style</a:t>
            </a:r>
          </a:p>
        </p:txBody>
      </p:sp>
      <p:sp>
        <p:nvSpPr>
          <p:cNvPr id="3" name="Vertical Text Placeholder 2"/>
          <p:cNvSpPr>
            <a:spLocks noGrp="1"/>
          </p:cNvSpPr>
          <p:nvPr>
            <p:ph type="body" orient="vert" idx="1"/>
          </p:nvPr>
        </p:nvSpPr>
        <p:spPr>
          <a:xfrm>
            <a:off x="2589212" y="627405"/>
            <a:ext cx="6477000" cy="528381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48B80307-5F99-4F4D-A70B-FB62BF230D96}" type="datetime1">
              <a:rPr lang="en-US" smtClean="0"/>
              <a:pPr/>
              <a:t>10/11/2025</a:t>
            </a:fld>
            <a:endParaRPr lang="en-US"/>
          </a:p>
        </p:txBody>
      </p:sp>
      <p:sp>
        <p:nvSpPr>
          <p:cNvPr id="5" name="Footer Placeholder 4"/>
          <p:cNvSpPr>
            <a:spLocks noGrp="1"/>
          </p:cNvSpPr>
          <p:nvPr>
            <p:ph type="ftr" sz="quarter" idx="11"/>
          </p:nvPr>
        </p:nvSpPr>
        <p:spPr/>
        <p:txBody>
          <a:bodyPr/>
          <a:lstStyle/>
          <a:p>
            <a:r>
              <a:rPr lang="en-US"/>
              <a:t>Sample Footer Text</a:t>
            </a:r>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7604640D-0255-40E7-9767-A88F9D8B1142}" type="slidenum">
              <a:rPr lang="en-US" smtClean="0"/>
              <a:pPr/>
              <a:t>‹#›</a:t>
            </a:fld>
            <a:endParaRPr lang="en-US"/>
          </a:p>
        </p:txBody>
      </p:sp>
    </p:spTree>
    <p:extLst>
      <p:ext uri="{BB962C8B-B14F-4D97-AF65-F5344CB8AC3E}">
        <p14:creationId xmlns:p14="http://schemas.microsoft.com/office/powerpoint/2010/main" val="3906827316"/>
      </p:ext>
    </p:extLst>
  </p:cSld>
  <p:clrMapOvr>
    <a:masterClrMapping/>
  </p:clrMapOvr>
  <p:hf sldNum="0" hdr="0" ftr="0" dt="0"/>
</p:sldLayout>
</file>

<file path=ppt/slideLayouts/slideLayout18.xml><?xml version="1.0" encoding="utf-8"?>
<p:sldLayout xmlns:a="http://schemas.openxmlformats.org/drawingml/2006/main" xmlns:r="http://schemas.openxmlformats.org/officeDocument/2006/relationships" xmlns:p="http://schemas.openxmlformats.org/presentationml/2006/main">
  <p:cSld name="Title with Picture">
    <p:bg>
      <p:bgPr>
        <a:solidFill>
          <a:schemeClr val="accent1">
            <a:lumMod val="20000"/>
            <a:lumOff val="80000"/>
          </a:schemeClr>
        </a:solidFill>
        <a:effectLst/>
      </p:bgPr>
    </p:bg>
    <p:spTree>
      <p:nvGrpSpPr>
        <p:cNvPr id="1" name=""/>
        <p:cNvGrpSpPr/>
        <p:nvPr/>
      </p:nvGrpSpPr>
      <p:grpSpPr>
        <a:xfrm>
          <a:off x="0" y="0"/>
          <a:ext cx="0" cy="0"/>
          <a:chOff x="0" y="0"/>
          <a:chExt cx="0" cy="0"/>
        </a:xfrm>
      </p:grpSpPr>
      <p:sp>
        <p:nvSpPr>
          <p:cNvPr id="17" name="Picture Placeholder 16">
            <a:extLst>
              <a:ext uri="{FF2B5EF4-FFF2-40B4-BE49-F238E27FC236}">
                <a16:creationId xmlns:a16="http://schemas.microsoft.com/office/drawing/2014/main" id="{D0B35698-4924-6B5C-7DFA-2C70E98C22EC}"/>
              </a:ext>
            </a:extLst>
          </p:cNvPr>
          <p:cNvSpPr>
            <a:spLocks noGrp="1"/>
          </p:cNvSpPr>
          <p:nvPr>
            <p:ph type="pic" sz="quarter" idx="13" hasCustomPrompt="1"/>
          </p:nvPr>
        </p:nvSpPr>
        <p:spPr>
          <a:xfrm>
            <a:off x="0" y="0"/>
            <a:ext cx="12192000" cy="6858000"/>
          </a:xfrm>
          <a:custGeom>
            <a:avLst/>
            <a:gdLst>
              <a:gd name="connsiteX0" fmla="*/ 0 w 12192000"/>
              <a:gd name="connsiteY0" fmla="*/ 0 h 6858000"/>
              <a:gd name="connsiteX1" fmla="*/ 12192000 w 12192000"/>
              <a:gd name="connsiteY1" fmla="*/ 0 h 6858000"/>
              <a:gd name="connsiteX2" fmla="*/ 12192000 w 12192000"/>
              <a:gd name="connsiteY2" fmla="*/ 6066264 h 6858000"/>
              <a:gd name="connsiteX3" fmla="*/ 12191861 w 12192000"/>
              <a:gd name="connsiteY3" fmla="*/ 6066264 h 6858000"/>
              <a:gd name="connsiteX4" fmla="*/ 11062480 w 12192000"/>
              <a:gd name="connsiteY4" fmla="*/ 6062101 h 6858000"/>
              <a:gd name="connsiteX5" fmla="*/ 10148157 w 12192000"/>
              <a:gd name="connsiteY5" fmla="*/ 6057699 h 6858000"/>
              <a:gd name="connsiteX6" fmla="*/ 10809571 w 12192000"/>
              <a:gd name="connsiteY6" fmla="*/ 6047660 h 6858000"/>
              <a:gd name="connsiteX7" fmla="*/ 11886836 w 12192000"/>
              <a:gd name="connsiteY7" fmla="*/ 6019511 h 6858000"/>
              <a:gd name="connsiteX8" fmla="*/ 11843467 w 12192000"/>
              <a:gd name="connsiteY8" fmla="*/ 1 h 6858000"/>
              <a:gd name="connsiteX9" fmla="*/ 7604204 w 12192000"/>
              <a:gd name="connsiteY9" fmla="*/ 1 h 6858000"/>
              <a:gd name="connsiteX10" fmla="*/ 7571678 w 12192000"/>
              <a:gd name="connsiteY10" fmla="*/ 6046584 h 6858000"/>
              <a:gd name="connsiteX11" fmla="*/ 7768805 w 12192000"/>
              <a:gd name="connsiteY11" fmla="*/ 6050626 h 6858000"/>
              <a:gd name="connsiteX12" fmla="*/ 7761707 w 12192000"/>
              <a:gd name="connsiteY12" fmla="*/ 6858000 h 6858000"/>
              <a:gd name="connsiteX13" fmla="*/ 0 w 12192000"/>
              <a:gd name="connsiteY13"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2192000" h="6858000">
                <a:moveTo>
                  <a:pt x="0" y="0"/>
                </a:moveTo>
                <a:lnTo>
                  <a:pt x="12192000" y="0"/>
                </a:lnTo>
                <a:lnTo>
                  <a:pt x="12192000" y="6066264"/>
                </a:lnTo>
                <a:lnTo>
                  <a:pt x="12191861" y="6066264"/>
                </a:lnTo>
                <a:lnTo>
                  <a:pt x="11062480" y="6062101"/>
                </a:lnTo>
                <a:lnTo>
                  <a:pt x="10148157" y="6057699"/>
                </a:lnTo>
                <a:lnTo>
                  <a:pt x="10809571" y="6047660"/>
                </a:lnTo>
                <a:cubicBezTo>
                  <a:pt x="11164255" y="6040105"/>
                  <a:pt x="11521818" y="6030539"/>
                  <a:pt x="11886836" y="6019511"/>
                </a:cubicBezTo>
                <a:lnTo>
                  <a:pt x="11843467" y="1"/>
                </a:lnTo>
                <a:lnTo>
                  <a:pt x="7604204" y="1"/>
                </a:lnTo>
                <a:lnTo>
                  <a:pt x="7571678" y="6046584"/>
                </a:lnTo>
                <a:lnTo>
                  <a:pt x="7768805" y="6050626"/>
                </a:lnTo>
                <a:lnTo>
                  <a:pt x="7761707" y="6858000"/>
                </a:lnTo>
                <a:lnTo>
                  <a:pt x="0" y="6858000"/>
                </a:lnTo>
                <a:close/>
              </a:path>
            </a:pathLst>
          </a:custGeom>
          <a:blipFill>
            <a:blip r:embed="rId2">
              <a:alphaModFix amt="80000"/>
            </a:blip>
            <a:stretch>
              <a:fillRect/>
            </a:stretch>
          </a:blipFill>
        </p:spPr>
        <p:txBody>
          <a:bodyPr wrap="square">
            <a:noAutofit/>
          </a:bodyPr>
          <a:lstStyle>
            <a:lvl1pPr marL="0" indent="0">
              <a:buNone/>
              <a:defRPr/>
            </a:lvl1pPr>
          </a:lstStyle>
          <a:p>
            <a:r>
              <a:rPr lang="en-US"/>
              <a:t> </a:t>
            </a:r>
          </a:p>
        </p:txBody>
      </p:sp>
      <p:sp>
        <p:nvSpPr>
          <p:cNvPr id="2" name="Title 1">
            <a:extLst>
              <a:ext uri="{FF2B5EF4-FFF2-40B4-BE49-F238E27FC236}">
                <a16:creationId xmlns:a16="http://schemas.microsoft.com/office/drawing/2014/main" id="{653144C4-FEA7-A342-81D0-F094EA02C980}"/>
              </a:ext>
            </a:extLst>
          </p:cNvPr>
          <p:cNvSpPr>
            <a:spLocks noGrp="1"/>
          </p:cNvSpPr>
          <p:nvPr>
            <p:ph type="ctrTitle"/>
          </p:nvPr>
        </p:nvSpPr>
        <p:spPr>
          <a:xfrm>
            <a:off x="7925443" y="664143"/>
            <a:ext cx="3636190" cy="3298073"/>
          </a:xfrm>
        </p:spPr>
        <p:txBody>
          <a:bodyPr vert="horz" lIns="91440" tIns="45720" rIns="91440" bIns="45720" rtlCol="0" anchor="t">
            <a:normAutofit/>
          </a:bodyPr>
          <a:lstStyle>
            <a:lvl1pPr>
              <a:defRPr lang="en-US" sz="3200" dirty="0"/>
            </a:lvl1pPr>
          </a:lstStyle>
          <a:p>
            <a:pPr lvl="0"/>
            <a:r>
              <a:rPr lang="en-US"/>
              <a:t>Click to edit Master title style</a:t>
            </a:r>
          </a:p>
        </p:txBody>
      </p:sp>
      <p:sp>
        <p:nvSpPr>
          <p:cNvPr id="3" name="Subtitle 2">
            <a:extLst>
              <a:ext uri="{FF2B5EF4-FFF2-40B4-BE49-F238E27FC236}">
                <a16:creationId xmlns:a16="http://schemas.microsoft.com/office/drawing/2014/main" id="{AB1C4534-E538-3236-6C20-A8B374A8AE5F}"/>
              </a:ext>
            </a:extLst>
          </p:cNvPr>
          <p:cNvSpPr>
            <a:spLocks noGrp="1"/>
          </p:cNvSpPr>
          <p:nvPr>
            <p:ph type="subTitle" idx="1"/>
          </p:nvPr>
        </p:nvSpPr>
        <p:spPr>
          <a:xfrm>
            <a:off x="7925442" y="4437246"/>
            <a:ext cx="3636190" cy="1297632"/>
          </a:xfrm>
        </p:spPr>
        <p:txBody>
          <a:bodyPr vert="horz" lIns="91440" tIns="45720" rIns="91440" bIns="45720" rtlCol="0">
            <a:normAutofit/>
          </a:bodyPr>
          <a:lstStyle>
            <a:lvl1pPr marL="0" indent="0">
              <a:buNone/>
              <a:defRPr lang="en-US" cap="all" spc="300" baseline="0" dirty="0">
                <a:solidFill>
                  <a:schemeClr val="tx2"/>
                </a:solidFill>
              </a:defRPr>
            </a:lvl1pPr>
          </a:lstStyle>
          <a:p>
            <a:pPr lvl="0"/>
            <a:r>
              <a:rPr lang="en-US"/>
              <a:t>Click to edit Master subtitle style</a:t>
            </a:r>
          </a:p>
        </p:txBody>
      </p:sp>
      <p:sp>
        <p:nvSpPr>
          <p:cNvPr id="5" name="Footer Placeholder 4">
            <a:extLst>
              <a:ext uri="{FF2B5EF4-FFF2-40B4-BE49-F238E27FC236}">
                <a16:creationId xmlns:a16="http://schemas.microsoft.com/office/drawing/2014/main" id="{62A03C87-C6AA-D0C4-87B0-FF0D63B32C19}"/>
              </a:ext>
            </a:extLst>
          </p:cNvPr>
          <p:cNvSpPr>
            <a:spLocks noGrp="1"/>
          </p:cNvSpPr>
          <p:nvPr>
            <p:ph type="ftr" sz="quarter" idx="11"/>
          </p:nvPr>
        </p:nvSpPr>
        <p:spPr>
          <a:xfrm>
            <a:off x="7975158" y="6356350"/>
            <a:ext cx="2377440" cy="365125"/>
          </a:xfrm>
        </p:spPr>
        <p:txBody>
          <a:bodyPr/>
          <a:lstStyle>
            <a:lvl1pPr>
              <a:defRPr>
                <a:solidFill>
                  <a:schemeClr val="tx2"/>
                </a:solidFill>
              </a:defRPr>
            </a:lvl1pPr>
          </a:lstStyle>
          <a:p>
            <a:r>
              <a:rPr lang="en-US"/>
              <a:t>Sample Footer Text</a:t>
            </a:r>
          </a:p>
        </p:txBody>
      </p:sp>
      <p:sp>
        <p:nvSpPr>
          <p:cNvPr id="4" name="Date Placeholder 3">
            <a:extLst>
              <a:ext uri="{FF2B5EF4-FFF2-40B4-BE49-F238E27FC236}">
                <a16:creationId xmlns:a16="http://schemas.microsoft.com/office/drawing/2014/main" id="{635019C6-1EDF-B6A6-D0C0-A7D72B6ECA3D}"/>
              </a:ext>
            </a:extLst>
          </p:cNvPr>
          <p:cNvSpPr>
            <a:spLocks noGrp="1"/>
          </p:cNvSpPr>
          <p:nvPr>
            <p:ph type="dt" sz="half" idx="10"/>
          </p:nvPr>
        </p:nvSpPr>
        <p:spPr>
          <a:xfrm>
            <a:off x="10237303" y="6356350"/>
            <a:ext cx="1383790" cy="365125"/>
          </a:xfrm>
        </p:spPr>
        <p:txBody>
          <a:bodyPr/>
          <a:lstStyle>
            <a:lvl1pPr>
              <a:defRPr>
                <a:solidFill>
                  <a:schemeClr val="tx2"/>
                </a:solidFill>
              </a:defRPr>
            </a:lvl1pPr>
          </a:lstStyle>
          <a:p>
            <a:fld id="{A8AF56CA-DF4A-46ED-9688-D5631152CFE0}" type="datetime1">
              <a:rPr lang="en-US" smtClean="0"/>
              <a:t>10/11/2025</a:t>
            </a:fld>
            <a:endParaRPr lang="en-US"/>
          </a:p>
        </p:txBody>
      </p:sp>
      <p:sp>
        <p:nvSpPr>
          <p:cNvPr id="6" name="Slide Number Placeholder 5">
            <a:extLst>
              <a:ext uri="{FF2B5EF4-FFF2-40B4-BE49-F238E27FC236}">
                <a16:creationId xmlns:a16="http://schemas.microsoft.com/office/drawing/2014/main" id="{C53042B5-2042-6232-C599-BB8FB4C21A01}"/>
              </a:ext>
            </a:extLst>
          </p:cNvPr>
          <p:cNvSpPr>
            <a:spLocks noGrp="1"/>
          </p:cNvSpPr>
          <p:nvPr>
            <p:ph type="sldNum" sz="quarter" idx="12"/>
          </p:nvPr>
        </p:nvSpPr>
        <p:spPr>
          <a:xfrm>
            <a:off x="11621094" y="6356350"/>
            <a:ext cx="443002" cy="365125"/>
          </a:xfrm>
        </p:spPr>
        <p:txBody>
          <a:bodyPr/>
          <a:lstStyle>
            <a:lvl1pPr>
              <a:defRPr>
                <a:solidFill>
                  <a:schemeClr val="tx2"/>
                </a:solidFill>
              </a:defRPr>
            </a:lvl1pPr>
          </a:lstStyle>
          <a:p>
            <a:fld id="{7604640D-0255-40E7-9767-A88F9D8B1142}" type="slidenum">
              <a:rPr lang="en-US" smtClean="0"/>
              <a:pPr/>
              <a:t>‹#›</a:t>
            </a:fld>
            <a:endParaRPr lang="en-US"/>
          </a:p>
        </p:txBody>
      </p:sp>
    </p:spTree>
    <p:extLst>
      <p:ext uri="{BB962C8B-B14F-4D97-AF65-F5344CB8AC3E}">
        <p14:creationId xmlns:p14="http://schemas.microsoft.com/office/powerpoint/2010/main" val="243641500"/>
      </p:ext>
    </p:extLst>
  </p:cSld>
  <p:clrMapOvr>
    <a:masterClrMapping/>
  </p:clrMapOvr>
  <p:extLst>
    <p:ext uri="{DCECCB84-F9BA-43D5-87BE-67443E8EF086}">
      <p15:sldGuideLst xmlns:p15="http://schemas.microsoft.com/office/powerpoint/2012/main"/>
    </p:ext>
  </p:extLst>
</p:sldLayout>
</file>

<file path=ppt/slideLayouts/slideLayout19.xml><?xml version="1.0" encoding="utf-8"?>
<p:sldLayout xmlns:a="http://schemas.openxmlformats.org/drawingml/2006/main" xmlns:r="http://schemas.openxmlformats.org/officeDocument/2006/relationships" xmlns:p="http://schemas.openxmlformats.org/presentationml/2006/main">
  <p:cSld name="Content with Pictur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2F8F5F-F725-721E-5B46-E1360B4CF571}"/>
              </a:ext>
            </a:extLst>
          </p:cNvPr>
          <p:cNvSpPr>
            <a:spLocks noGrp="1"/>
          </p:cNvSpPr>
          <p:nvPr>
            <p:ph type="title"/>
          </p:nvPr>
        </p:nvSpPr>
        <p:spPr>
          <a:xfrm>
            <a:off x="5124091" y="354723"/>
            <a:ext cx="6541852" cy="1166961"/>
          </a:xfrm>
        </p:spPr>
        <p:txBody>
          <a:bodyPr anchor="b">
            <a:normAutofit/>
          </a:bodyPr>
          <a:lstStyle>
            <a:lvl1pPr>
              <a:defRPr sz="2900"/>
            </a:lvl1pPr>
          </a:lstStyle>
          <a:p>
            <a:r>
              <a:rPr lang="en-US"/>
              <a:t>Click to edit Master title style</a:t>
            </a:r>
          </a:p>
        </p:txBody>
      </p:sp>
      <p:sp>
        <p:nvSpPr>
          <p:cNvPr id="13" name="Picture Placeholder 9">
            <a:extLst>
              <a:ext uri="{FF2B5EF4-FFF2-40B4-BE49-F238E27FC236}">
                <a16:creationId xmlns:a16="http://schemas.microsoft.com/office/drawing/2014/main" id="{97FDA96D-AA5A-6D0C-6AE7-4FCE06AA3EE8}"/>
              </a:ext>
            </a:extLst>
          </p:cNvPr>
          <p:cNvSpPr>
            <a:spLocks noGrp="1"/>
          </p:cNvSpPr>
          <p:nvPr>
            <p:ph type="pic" sz="quarter" idx="15" hasCustomPrompt="1"/>
          </p:nvPr>
        </p:nvSpPr>
        <p:spPr>
          <a:xfrm>
            <a:off x="1" y="0"/>
            <a:ext cx="4341253" cy="6858000"/>
          </a:xfrm>
          <a:custGeom>
            <a:avLst/>
            <a:gdLst>
              <a:gd name="connsiteX0" fmla="*/ 0 w 4341253"/>
              <a:gd name="connsiteY0" fmla="*/ 0 h 6858000"/>
              <a:gd name="connsiteX1" fmla="*/ 4052798 w 4341253"/>
              <a:gd name="connsiteY1" fmla="*/ 0 h 6858000"/>
              <a:gd name="connsiteX2" fmla="*/ 4052798 w 4341253"/>
              <a:gd name="connsiteY2" fmla="*/ 338 h 6858000"/>
              <a:gd name="connsiteX3" fmla="*/ 4256003 w 4341253"/>
              <a:gd name="connsiteY3" fmla="*/ 2 h 6858000"/>
              <a:gd name="connsiteX4" fmla="*/ 4339584 w 4341253"/>
              <a:gd name="connsiteY4" fmla="*/ 6037381 h 6858000"/>
              <a:gd name="connsiteX5" fmla="*/ 4325193 w 4341253"/>
              <a:gd name="connsiteY5" fmla="*/ 6858000 h 6858000"/>
              <a:gd name="connsiteX6" fmla="*/ 0 w 4341253"/>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41253" h="6858000">
                <a:moveTo>
                  <a:pt x="0" y="0"/>
                </a:moveTo>
                <a:lnTo>
                  <a:pt x="4052798" y="0"/>
                </a:lnTo>
                <a:lnTo>
                  <a:pt x="4052798" y="338"/>
                </a:lnTo>
                <a:lnTo>
                  <a:pt x="4256003" y="2"/>
                </a:lnTo>
                <a:cubicBezTo>
                  <a:pt x="4254971" y="1994413"/>
                  <a:pt x="4355290" y="4089505"/>
                  <a:pt x="4339584" y="6037381"/>
                </a:cubicBezTo>
                <a:lnTo>
                  <a:pt x="4325193" y="6858000"/>
                </a:lnTo>
                <a:lnTo>
                  <a:pt x="0" y="6858000"/>
                </a:lnTo>
                <a:close/>
              </a:path>
            </a:pathLst>
          </a:custGeom>
          <a:blipFill>
            <a:blip r:embed="rId2">
              <a:alphaModFix amt="80000"/>
            </a:blip>
            <a:stretch>
              <a:fillRect/>
            </a:stretch>
          </a:blipFill>
        </p:spPr>
        <p:txBody>
          <a:bodyPr wrap="square">
            <a:noAutofit/>
          </a:bodyPr>
          <a:lstStyle>
            <a:lvl1pPr marL="0" indent="0">
              <a:buNone/>
              <a:defRPr/>
            </a:lvl1pPr>
          </a:lstStyle>
          <a:p>
            <a:r>
              <a:rPr lang="en-US"/>
              <a:t> </a:t>
            </a:r>
          </a:p>
        </p:txBody>
      </p:sp>
      <p:sp>
        <p:nvSpPr>
          <p:cNvPr id="8" name="Content Placeholder 7">
            <a:extLst>
              <a:ext uri="{FF2B5EF4-FFF2-40B4-BE49-F238E27FC236}">
                <a16:creationId xmlns:a16="http://schemas.microsoft.com/office/drawing/2014/main" id="{F87E86C6-79F4-0A7E-BAEF-C8BA637F72D5}"/>
              </a:ext>
            </a:extLst>
          </p:cNvPr>
          <p:cNvSpPr>
            <a:spLocks noGrp="1"/>
          </p:cNvSpPr>
          <p:nvPr>
            <p:ph sz="quarter" idx="14"/>
          </p:nvPr>
        </p:nvSpPr>
        <p:spPr>
          <a:xfrm>
            <a:off x="5124450" y="1701800"/>
            <a:ext cx="6542088" cy="455771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a:extLst>
              <a:ext uri="{FF2B5EF4-FFF2-40B4-BE49-F238E27FC236}">
                <a16:creationId xmlns:a16="http://schemas.microsoft.com/office/drawing/2014/main" id="{CC83BD3C-E7F2-F981-9099-94A5BC49E9FC}"/>
              </a:ext>
            </a:extLst>
          </p:cNvPr>
          <p:cNvSpPr>
            <a:spLocks noGrp="1"/>
          </p:cNvSpPr>
          <p:nvPr>
            <p:ph type="ftr" sz="quarter" idx="11"/>
          </p:nvPr>
        </p:nvSpPr>
        <p:spPr>
          <a:xfrm>
            <a:off x="5124091" y="6356350"/>
            <a:ext cx="4516998" cy="365125"/>
          </a:xfrm>
        </p:spPr>
        <p:txBody>
          <a:bodyPr/>
          <a:lstStyle/>
          <a:p>
            <a:r>
              <a:rPr lang="en-US"/>
              <a:t>Sample Footer Text</a:t>
            </a:r>
          </a:p>
        </p:txBody>
      </p:sp>
      <p:sp>
        <p:nvSpPr>
          <p:cNvPr id="5" name="Date Placeholder 4">
            <a:extLst>
              <a:ext uri="{FF2B5EF4-FFF2-40B4-BE49-F238E27FC236}">
                <a16:creationId xmlns:a16="http://schemas.microsoft.com/office/drawing/2014/main" id="{60D7150F-25C5-543B-51EF-0B3751A2E3B7}"/>
              </a:ext>
            </a:extLst>
          </p:cNvPr>
          <p:cNvSpPr>
            <a:spLocks noGrp="1"/>
          </p:cNvSpPr>
          <p:nvPr>
            <p:ph type="dt" sz="half" idx="10"/>
          </p:nvPr>
        </p:nvSpPr>
        <p:spPr>
          <a:xfrm>
            <a:off x="9641089" y="6356350"/>
            <a:ext cx="1570250" cy="365125"/>
          </a:xfrm>
        </p:spPr>
        <p:txBody>
          <a:bodyPr/>
          <a:lstStyle/>
          <a:p>
            <a:fld id="{DE0C4980-27E8-4C63-986F-653C2548855D}" type="datetime1">
              <a:rPr lang="en-US" smtClean="0"/>
              <a:t>10/11/2025</a:t>
            </a:fld>
            <a:endParaRPr lang="en-US"/>
          </a:p>
        </p:txBody>
      </p:sp>
      <p:sp>
        <p:nvSpPr>
          <p:cNvPr id="7" name="Slide Number Placeholder 6">
            <a:extLst>
              <a:ext uri="{FF2B5EF4-FFF2-40B4-BE49-F238E27FC236}">
                <a16:creationId xmlns:a16="http://schemas.microsoft.com/office/drawing/2014/main" id="{8A3A058F-975A-29AF-48D8-79E444622756}"/>
              </a:ext>
            </a:extLst>
          </p:cNvPr>
          <p:cNvSpPr>
            <a:spLocks noGrp="1"/>
          </p:cNvSpPr>
          <p:nvPr>
            <p:ph type="sldNum" sz="quarter" idx="12"/>
          </p:nvPr>
        </p:nvSpPr>
        <p:spPr/>
        <p:txBody>
          <a:bodyPr/>
          <a:lstStyle/>
          <a:p>
            <a:fld id="{7604640D-0255-40E7-9767-A88F9D8B1142}" type="slidenum">
              <a:rPr lang="en-US" smtClean="0"/>
              <a:t>‹#›</a:t>
            </a:fld>
            <a:endParaRPr lang="en-US"/>
          </a:p>
        </p:txBody>
      </p:sp>
    </p:spTree>
    <p:extLst>
      <p:ext uri="{BB962C8B-B14F-4D97-AF65-F5344CB8AC3E}">
        <p14:creationId xmlns:p14="http://schemas.microsoft.com/office/powerpoint/2010/main" val="3669472877"/>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cSld name="1_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70D1D9-9CFF-2FD5-7B49-F6B03143B184}"/>
              </a:ext>
            </a:extLst>
          </p:cNvPr>
          <p:cNvSpPr>
            <a:spLocks noGrp="1"/>
          </p:cNvSpPr>
          <p:nvPr>
            <p:ph type="title"/>
          </p:nvPr>
        </p:nvSpPr>
        <p:spPr>
          <a:xfrm>
            <a:off x="514008" y="304800"/>
            <a:ext cx="3932237" cy="1691640"/>
          </a:xfrm>
        </p:spPr>
        <p:txBody>
          <a:bodyPr anchor="b">
            <a:normAutofit/>
          </a:bodyPr>
          <a:lstStyle>
            <a:lvl1pPr>
              <a:defRPr sz="2900"/>
            </a:lvl1pPr>
          </a:lstStyle>
          <a:p>
            <a:r>
              <a:rPr lang="en-US"/>
              <a:t>Click to edit Master title style</a:t>
            </a:r>
          </a:p>
        </p:txBody>
      </p:sp>
      <p:sp>
        <p:nvSpPr>
          <p:cNvPr id="4" name="Text Placeholder 3">
            <a:extLst>
              <a:ext uri="{FF2B5EF4-FFF2-40B4-BE49-F238E27FC236}">
                <a16:creationId xmlns:a16="http://schemas.microsoft.com/office/drawing/2014/main" id="{AEF98332-A920-4ADB-5CE3-BC19DE0ADD34}"/>
              </a:ext>
            </a:extLst>
          </p:cNvPr>
          <p:cNvSpPr>
            <a:spLocks noGrp="1"/>
          </p:cNvSpPr>
          <p:nvPr>
            <p:ph type="body" sz="half" idx="2"/>
          </p:nvPr>
        </p:nvSpPr>
        <p:spPr>
          <a:xfrm>
            <a:off x="514008" y="199644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9" name="Picture Placeholder 8">
            <a:extLst>
              <a:ext uri="{FF2B5EF4-FFF2-40B4-BE49-F238E27FC236}">
                <a16:creationId xmlns:a16="http://schemas.microsoft.com/office/drawing/2014/main" id="{D1D1FD21-0986-D491-8FA8-6AC5CCF19121}"/>
              </a:ext>
            </a:extLst>
          </p:cNvPr>
          <p:cNvSpPr>
            <a:spLocks noGrp="1"/>
          </p:cNvSpPr>
          <p:nvPr>
            <p:ph type="pic" sz="quarter" idx="13" hasCustomPrompt="1"/>
          </p:nvPr>
        </p:nvSpPr>
        <p:spPr>
          <a:xfrm>
            <a:off x="5384800" y="812800"/>
            <a:ext cx="5970588" cy="5048250"/>
          </a:xfrm>
          <a:blipFill>
            <a:blip r:embed="rId2">
              <a:alphaModFix amt="80000"/>
            </a:blip>
            <a:stretch>
              <a:fillRect/>
            </a:stretch>
          </a:blipFill>
        </p:spPr>
        <p:txBody>
          <a:bodyPr/>
          <a:lstStyle>
            <a:lvl1pPr marL="0" indent="0">
              <a:buNone/>
              <a:defRPr/>
            </a:lvl1pPr>
          </a:lstStyle>
          <a:p>
            <a:r>
              <a:rPr lang="en-US"/>
              <a:t> </a:t>
            </a:r>
          </a:p>
        </p:txBody>
      </p:sp>
      <p:sp>
        <p:nvSpPr>
          <p:cNvPr id="6" name="Footer Placeholder 5">
            <a:extLst>
              <a:ext uri="{FF2B5EF4-FFF2-40B4-BE49-F238E27FC236}">
                <a16:creationId xmlns:a16="http://schemas.microsoft.com/office/drawing/2014/main" id="{259DE8DD-FFEC-BC3A-4143-4DE36B29B54F}"/>
              </a:ext>
            </a:extLst>
          </p:cNvPr>
          <p:cNvSpPr>
            <a:spLocks noGrp="1"/>
          </p:cNvSpPr>
          <p:nvPr>
            <p:ph type="ftr" sz="quarter" idx="11"/>
          </p:nvPr>
        </p:nvSpPr>
        <p:spPr/>
        <p:txBody>
          <a:bodyPr/>
          <a:lstStyle/>
          <a:p>
            <a:r>
              <a:rPr lang="en-US"/>
              <a:t>Sample Footer Text</a:t>
            </a:r>
          </a:p>
        </p:txBody>
      </p:sp>
      <p:sp>
        <p:nvSpPr>
          <p:cNvPr id="5" name="Date Placeholder 4">
            <a:extLst>
              <a:ext uri="{FF2B5EF4-FFF2-40B4-BE49-F238E27FC236}">
                <a16:creationId xmlns:a16="http://schemas.microsoft.com/office/drawing/2014/main" id="{94B60160-D091-23C1-865C-5BE5AE749A5A}"/>
              </a:ext>
            </a:extLst>
          </p:cNvPr>
          <p:cNvSpPr>
            <a:spLocks noGrp="1"/>
          </p:cNvSpPr>
          <p:nvPr>
            <p:ph type="dt" sz="half" idx="10"/>
          </p:nvPr>
        </p:nvSpPr>
        <p:spPr/>
        <p:txBody>
          <a:bodyPr/>
          <a:lstStyle/>
          <a:p>
            <a:fld id="{33D0389E-3F96-4C57-8256-E1AE5F8359F3}" type="datetime1">
              <a:rPr lang="en-US" smtClean="0"/>
              <a:t>10/11/2025</a:t>
            </a:fld>
            <a:endParaRPr lang="en-US"/>
          </a:p>
        </p:txBody>
      </p:sp>
      <p:sp>
        <p:nvSpPr>
          <p:cNvPr id="7" name="Slide Number Placeholder 6">
            <a:extLst>
              <a:ext uri="{FF2B5EF4-FFF2-40B4-BE49-F238E27FC236}">
                <a16:creationId xmlns:a16="http://schemas.microsoft.com/office/drawing/2014/main" id="{2DBF5B61-6BCE-B806-7355-A9CAF2F52E07}"/>
              </a:ext>
            </a:extLst>
          </p:cNvPr>
          <p:cNvSpPr>
            <a:spLocks noGrp="1"/>
          </p:cNvSpPr>
          <p:nvPr>
            <p:ph type="sldNum" sz="quarter" idx="12"/>
          </p:nvPr>
        </p:nvSpPr>
        <p:spPr/>
        <p:txBody>
          <a:bodyPr/>
          <a:lstStyle/>
          <a:p>
            <a:fld id="{7604640D-0255-40E7-9767-A88F9D8B1142}" type="slidenum">
              <a:rPr lang="en-US" smtClean="0"/>
              <a:t>‹#›</a:t>
            </a:fld>
            <a:endParaRPr lang="en-US"/>
          </a:p>
        </p:txBody>
      </p:sp>
    </p:spTree>
    <p:extLst>
      <p:ext uri="{BB962C8B-B14F-4D97-AF65-F5344CB8AC3E}">
        <p14:creationId xmlns:p14="http://schemas.microsoft.com/office/powerpoint/2010/main" val="1998636044"/>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cSld name="Content with Picture 8">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2F8F5F-F725-721E-5B46-E1360B4CF571}"/>
              </a:ext>
            </a:extLst>
          </p:cNvPr>
          <p:cNvSpPr>
            <a:spLocks noGrp="1"/>
          </p:cNvSpPr>
          <p:nvPr>
            <p:ph type="title"/>
          </p:nvPr>
        </p:nvSpPr>
        <p:spPr>
          <a:xfrm>
            <a:off x="514008" y="448056"/>
            <a:ext cx="4362792" cy="1554480"/>
          </a:xfrm>
        </p:spPr>
        <p:txBody>
          <a:bodyPr anchor="b">
            <a:normAutofit/>
          </a:bodyPr>
          <a:lstStyle>
            <a:lvl1pPr>
              <a:defRPr sz="2900"/>
            </a:lvl1pPr>
          </a:lstStyle>
          <a:p>
            <a:r>
              <a:rPr lang="en-US"/>
              <a:t>Click to edit Master title style</a:t>
            </a:r>
          </a:p>
        </p:txBody>
      </p:sp>
      <p:sp>
        <p:nvSpPr>
          <p:cNvPr id="9" name="Content Placeholder 8">
            <a:extLst>
              <a:ext uri="{FF2B5EF4-FFF2-40B4-BE49-F238E27FC236}">
                <a16:creationId xmlns:a16="http://schemas.microsoft.com/office/drawing/2014/main" id="{B49BB0FE-CB17-E841-112A-B3452BE33123}"/>
              </a:ext>
            </a:extLst>
          </p:cNvPr>
          <p:cNvSpPr>
            <a:spLocks noGrp="1"/>
          </p:cNvSpPr>
          <p:nvPr>
            <p:ph sz="quarter" idx="13"/>
          </p:nvPr>
        </p:nvSpPr>
        <p:spPr>
          <a:xfrm>
            <a:off x="514350" y="2182813"/>
            <a:ext cx="4362450" cy="391795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a:extLst>
              <a:ext uri="{FF2B5EF4-FFF2-40B4-BE49-F238E27FC236}">
                <a16:creationId xmlns:a16="http://schemas.microsoft.com/office/drawing/2014/main" id="{CC83BD3C-E7F2-F981-9099-94A5BC49E9FC}"/>
              </a:ext>
            </a:extLst>
          </p:cNvPr>
          <p:cNvSpPr>
            <a:spLocks noGrp="1"/>
          </p:cNvSpPr>
          <p:nvPr>
            <p:ph type="ftr" sz="quarter" idx="11"/>
          </p:nvPr>
        </p:nvSpPr>
        <p:spPr>
          <a:xfrm>
            <a:off x="514008" y="6356350"/>
            <a:ext cx="2512727" cy="365125"/>
          </a:xfrm>
        </p:spPr>
        <p:txBody>
          <a:bodyPr/>
          <a:lstStyle/>
          <a:p>
            <a:r>
              <a:rPr lang="en-US"/>
              <a:t>Sample Footer Text</a:t>
            </a:r>
          </a:p>
        </p:txBody>
      </p:sp>
      <p:sp>
        <p:nvSpPr>
          <p:cNvPr id="5" name="Date Placeholder 4">
            <a:extLst>
              <a:ext uri="{FF2B5EF4-FFF2-40B4-BE49-F238E27FC236}">
                <a16:creationId xmlns:a16="http://schemas.microsoft.com/office/drawing/2014/main" id="{60D7150F-25C5-543B-51EF-0B3751A2E3B7}"/>
              </a:ext>
            </a:extLst>
          </p:cNvPr>
          <p:cNvSpPr>
            <a:spLocks noGrp="1"/>
          </p:cNvSpPr>
          <p:nvPr>
            <p:ph type="dt" sz="half" idx="10"/>
          </p:nvPr>
        </p:nvSpPr>
        <p:spPr>
          <a:xfrm>
            <a:off x="3026735" y="6356350"/>
            <a:ext cx="1350268" cy="365125"/>
          </a:xfrm>
        </p:spPr>
        <p:txBody>
          <a:bodyPr/>
          <a:lstStyle/>
          <a:p>
            <a:fld id="{FBC2EAF9-6DEC-4713-99DF-690B8CD459A5}" type="datetime1">
              <a:rPr lang="en-US" smtClean="0"/>
              <a:t>10/11/2025</a:t>
            </a:fld>
            <a:endParaRPr lang="en-US"/>
          </a:p>
        </p:txBody>
      </p:sp>
      <p:sp>
        <p:nvSpPr>
          <p:cNvPr id="7" name="Slide Number Placeholder 6">
            <a:extLst>
              <a:ext uri="{FF2B5EF4-FFF2-40B4-BE49-F238E27FC236}">
                <a16:creationId xmlns:a16="http://schemas.microsoft.com/office/drawing/2014/main" id="{8A3A058F-975A-29AF-48D8-79E444622756}"/>
              </a:ext>
            </a:extLst>
          </p:cNvPr>
          <p:cNvSpPr>
            <a:spLocks noGrp="1"/>
          </p:cNvSpPr>
          <p:nvPr>
            <p:ph type="sldNum" sz="quarter" idx="12"/>
          </p:nvPr>
        </p:nvSpPr>
        <p:spPr>
          <a:xfrm>
            <a:off x="4433798" y="6356350"/>
            <a:ext cx="443002" cy="365125"/>
          </a:xfrm>
        </p:spPr>
        <p:txBody>
          <a:bodyPr/>
          <a:lstStyle/>
          <a:p>
            <a:fld id="{7604640D-0255-40E7-9767-A88F9D8B1142}" type="slidenum">
              <a:rPr lang="en-US" smtClean="0"/>
              <a:t>‹#›</a:t>
            </a:fld>
            <a:endParaRPr lang="en-US"/>
          </a:p>
        </p:txBody>
      </p:sp>
      <p:sp>
        <p:nvSpPr>
          <p:cNvPr id="8" name="Picture Placeholder 7">
            <a:extLst>
              <a:ext uri="{FF2B5EF4-FFF2-40B4-BE49-F238E27FC236}">
                <a16:creationId xmlns:a16="http://schemas.microsoft.com/office/drawing/2014/main" id="{6BAE0AE9-7B94-8478-B839-51107F12609F}"/>
              </a:ext>
            </a:extLst>
          </p:cNvPr>
          <p:cNvSpPr>
            <a:spLocks noGrp="1"/>
          </p:cNvSpPr>
          <p:nvPr>
            <p:ph type="pic" idx="1" hasCustomPrompt="1"/>
          </p:nvPr>
        </p:nvSpPr>
        <p:spPr>
          <a:xfrm>
            <a:off x="5450541" y="1"/>
            <a:ext cx="6741459" cy="6857998"/>
          </a:xfrm>
          <a:custGeom>
            <a:avLst/>
            <a:gdLst>
              <a:gd name="connsiteX0" fmla="*/ 0 w 6741459"/>
              <a:gd name="connsiteY0" fmla="*/ 0 h 6857998"/>
              <a:gd name="connsiteX1" fmla="*/ 6741459 w 6741459"/>
              <a:gd name="connsiteY1" fmla="*/ 0 h 6857998"/>
              <a:gd name="connsiteX2" fmla="*/ 6741459 w 6741459"/>
              <a:gd name="connsiteY2" fmla="*/ 6857998 h 6857998"/>
              <a:gd name="connsiteX3" fmla="*/ 78358 w 6741459"/>
              <a:gd name="connsiteY3" fmla="*/ 6857998 h 6857998"/>
              <a:gd name="connsiteX4" fmla="*/ 50283 w 6741459"/>
              <a:gd name="connsiteY4" fmla="*/ 4265585 h 6857998"/>
              <a:gd name="connsiteX5" fmla="*/ 16729 w 6741459"/>
              <a:gd name="connsiteY5" fmla="*/ 1670855 h 68579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741459" h="6857998">
                <a:moveTo>
                  <a:pt x="0" y="0"/>
                </a:moveTo>
                <a:lnTo>
                  <a:pt x="6741459" y="0"/>
                </a:lnTo>
                <a:lnTo>
                  <a:pt x="6741459" y="6857998"/>
                </a:lnTo>
                <a:lnTo>
                  <a:pt x="78358" y="6857998"/>
                </a:lnTo>
                <a:lnTo>
                  <a:pt x="50283" y="4265585"/>
                </a:lnTo>
                <a:cubicBezTo>
                  <a:pt x="39098" y="3400675"/>
                  <a:pt x="27001" y="2535379"/>
                  <a:pt x="16729" y="1670855"/>
                </a:cubicBezTo>
                <a:close/>
              </a:path>
            </a:pathLst>
          </a:custGeom>
          <a:blipFill>
            <a:blip r:embed="rId2">
              <a:alphaModFix amt="80000"/>
            </a:blip>
            <a:stretch>
              <a:fillRect/>
            </a:stretch>
          </a:blipFill>
        </p:spPr>
        <p:txBody>
          <a:bodyPr wrap="square">
            <a:noAutofit/>
          </a:bodyPr>
          <a:lstStyle>
            <a:lvl1pPr marL="0" indent="0">
              <a:buNone/>
              <a:defRPr sz="14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 </a:t>
            </a:r>
          </a:p>
        </p:txBody>
      </p:sp>
    </p:spTree>
    <p:extLst>
      <p:ext uri="{BB962C8B-B14F-4D97-AF65-F5344CB8AC3E}">
        <p14:creationId xmlns:p14="http://schemas.microsoft.com/office/powerpoint/2010/main" val="2174110851"/>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cSld name="Content with Picture 7">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2F8F5F-F725-721E-5B46-E1360B4CF571}"/>
              </a:ext>
            </a:extLst>
          </p:cNvPr>
          <p:cNvSpPr>
            <a:spLocks noGrp="1"/>
          </p:cNvSpPr>
          <p:nvPr>
            <p:ph type="title"/>
          </p:nvPr>
        </p:nvSpPr>
        <p:spPr>
          <a:xfrm>
            <a:off x="7168548" y="448056"/>
            <a:ext cx="4560733" cy="1554480"/>
          </a:xfrm>
        </p:spPr>
        <p:txBody>
          <a:bodyPr anchor="b">
            <a:normAutofit/>
          </a:bodyPr>
          <a:lstStyle>
            <a:lvl1pPr>
              <a:defRPr sz="2900"/>
            </a:lvl1pPr>
          </a:lstStyle>
          <a:p>
            <a:r>
              <a:rPr lang="en-US"/>
              <a:t>Click to edit Master title style</a:t>
            </a:r>
          </a:p>
        </p:txBody>
      </p:sp>
      <p:sp>
        <p:nvSpPr>
          <p:cNvPr id="4" name="Picture Placeholder 15">
            <a:extLst>
              <a:ext uri="{FF2B5EF4-FFF2-40B4-BE49-F238E27FC236}">
                <a16:creationId xmlns:a16="http://schemas.microsoft.com/office/drawing/2014/main" id="{3D5433EA-5783-663B-2F08-99368E1D23B6}"/>
              </a:ext>
            </a:extLst>
          </p:cNvPr>
          <p:cNvSpPr>
            <a:spLocks noGrp="1"/>
          </p:cNvSpPr>
          <p:nvPr>
            <p:ph type="pic" idx="1" hasCustomPrompt="1"/>
          </p:nvPr>
        </p:nvSpPr>
        <p:spPr>
          <a:xfrm>
            <a:off x="0" y="1"/>
            <a:ext cx="6515100" cy="6857999"/>
          </a:xfrm>
          <a:custGeom>
            <a:avLst/>
            <a:gdLst>
              <a:gd name="connsiteX0" fmla="*/ 6515100 w 6515100"/>
              <a:gd name="connsiteY0" fmla="*/ 0 h 6857999"/>
              <a:gd name="connsiteX1" fmla="*/ 6453351 w 6515100"/>
              <a:gd name="connsiteY1" fmla="*/ 6333654 h 6857999"/>
              <a:gd name="connsiteX2" fmla="*/ 6438590 w 6515100"/>
              <a:gd name="connsiteY2" fmla="*/ 6857999 h 6857999"/>
              <a:gd name="connsiteX3" fmla="*/ 6438091 w 6515100"/>
              <a:gd name="connsiteY3" fmla="*/ 6857999 h 6857999"/>
              <a:gd name="connsiteX4" fmla="*/ 0 w 6515100"/>
              <a:gd name="connsiteY4" fmla="*/ 6844810 h 6857999"/>
              <a:gd name="connsiteX5" fmla="*/ 0 w 6515100"/>
              <a:gd name="connsiteY5" fmla="*/ 844 h 68579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515100" h="6857999">
                <a:moveTo>
                  <a:pt x="6515100" y="0"/>
                </a:moveTo>
                <a:cubicBezTo>
                  <a:pt x="6509287" y="1398894"/>
                  <a:pt x="6521634" y="3729222"/>
                  <a:pt x="6453351" y="6333654"/>
                </a:cubicBezTo>
                <a:lnTo>
                  <a:pt x="6438590" y="6857999"/>
                </a:lnTo>
                <a:lnTo>
                  <a:pt x="6438091" y="6857999"/>
                </a:lnTo>
                <a:lnTo>
                  <a:pt x="0" y="6844810"/>
                </a:lnTo>
                <a:lnTo>
                  <a:pt x="0" y="844"/>
                </a:lnTo>
                <a:close/>
              </a:path>
            </a:pathLst>
          </a:custGeom>
          <a:blipFill>
            <a:blip r:embed="rId2">
              <a:alphaModFix amt="80000"/>
            </a:blip>
            <a:stretch>
              <a:fillRect/>
            </a:stretch>
          </a:blipFill>
        </p:spPr>
        <p:txBody>
          <a:bodyPr wrap="square">
            <a:noAutofit/>
          </a:bodyPr>
          <a:lstStyle>
            <a:lvl1pPr marL="0" indent="0">
              <a:buNone/>
              <a:defRPr sz="14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 </a:t>
            </a:r>
          </a:p>
        </p:txBody>
      </p:sp>
      <p:sp>
        <p:nvSpPr>
          <p:cNvPr id="8" name="Content Placeholder 7">
            <a:extLst>
              <a:ext uri="{FF2B5EF4-FFF2-40B4-BE49-F238E27FC236}">
                <a16:creationId xmlns:a16="http://schemas.microsoft.com/office/drawing/2014/main" id="{68B0B376-5614-169D-1000-D62753F597A6}"/>
              </a:ext>
            </a:extLst>
          </p:cNvPr>
          <p:cNvSpPr>
            <a:spLocks noGrp="1"/>
          </p:cNvSpPr>
          <p:nvPr>
            <p:ph sz="quarter" idx="13"/>
          </p:nvPr>
        </p:nvSpPr>
        <p:spPr>
          <a:xfrm>
            <a:off x="7169150" y="2182813"/>
            <a:ext cx="4560888" cy="365918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a:extLst>
              <a:ext uri="{FF2B5EF4-FFF2-40B4-BE49-F238E27FC236}">
                <a16:creationId xmlns:a16="http://schemas.microsoft.com/office/drawing/2014/main" id="{CC83BD3C-E7F2-F981-9099-94A5BC49E9FC}"/>
              </a:ext>
            </a:extLst>
          </p:cNvPr>
          <p:cNvSpPr>
            <a:spLocks noGrp="1"/>
          </p:cNvSpPr>
          <p:nvPr>
            <p:ph type="ftr" sz="quarter" idx="11"/>
          </p:nvPr>
        </p:nvSpPr>
        <p:spPr>
          <a:xfrm>
            <a:off x="7168548" y="6356350"/>
            <a:ext cx="2781568" cy="365125"/>
          </a:xfrm>
        </p:spPr>
        <p:txBody>
          <a:bodyPr/>
          <a:lstStyle/>
          <a:p>
            <a:r>
              <a:rPr lang="en-US"/>
              <a:t>Sample Footer Text</a:t>
            </a:r>
          </a:p>
        </p:txBody>
      </p:sp>
      <p:sp>
        <p:nvSpPr>
          <p:cNvPr id="5" name="Date Placeholder 4">
            <a:extLst>
              <a:ext uri="{FF2B5EF4-FFF2-40B4-BE49-F238E27FC236}">
                <a16:creationId xmlns:a16="http://schemas.microsoft.com/office/drawing/2014/main" id="{60D7150F-25C5-543B-51EF-0B3751A2E3B7}"/>
              </a:ext>
            </a:extLst>
          </p:cNvPr>
          <p:cNvSpPr>
            <a:spLocks noGrp="1"/>
          </p:cNvSpPr>
          <p:nvPr>
            <p:ph type="dt" sz="half" idx="10"/>
          </p:nvPr>
        </p:nvSpPr>
        <p:spPr>
          <a:xfrm>
            <a:off x="9950115" y="6356350"/>
            <a:ext cx="1261223" cy="365125"/>
          </a:xfrm>
        </p:spPr>
        <p:txBody>
          <a:bodyPr/>
          <a:lstStyle/>
          <a:p>
            <a:fld id="{F7E7D378-CEE0-4465-A35F-6E07851811AE}" type="datetime1">
              <a:rPr lang="en-US" smtClean="0"/>
              <a:t>10/11/2025</a:t>
            </a:fld>
            <a:endParaRPr lang="en-US"/>
          </a:p>
        </p:txBody>
      </p:sp>
      <p:sp>
        <p:nvSpPr>
          <p:cNvPr id="7" name="Slide Number Placeholder 6">
            <a:extLst>
              <a:ext uri="{FF2B5EF4-FFF2-40B4-BE49-F238E27FC236}">
                <a16:creationId xmlns:a16="http://schemas.microsoft.com/office/drawing/2014/main" id="{8A3A058F-975A-29AF-48D8-79E444622756}"/>
              </a:ext>
            </a:extLst>
          </p:cNvPr>
          <p:cNvSpPr>
            <a:spLocks noGrp="1"/>
          </p:cNvSpPr>
          <p:nvPr>
            <p:ph type="sldNum" sz="quarter" idx="12"/>
          </p:nvPr>
        </p:nvSpPr>
        <p:spPr/>
        <p:txBody>
          <a:bodyPr/>
          <a:lstStyle/>
          <a:p>
            <a:fld id="{7604640D-0255-40E7-9767-A88F9D8B1142}" type="slidenum">
              <a:rPr lang="en-US" smtClean="0"/>
              <a:t>‹#›</a:t>
            </a:fld>
            <a:endParaRPr lang="en-US"/>
          </a:p>
        </p:txBody>
      </p:sp>
    </p:spTree>
    <p:extLst>
      <p:ext uri="{BB962C8B-B14F-4D97-AF65-F5344CB8AC3E}">
        <p14:creationId xmlns:p14="http://schemas.microsoft.com/office/powerpoint/2010/main" val="379553554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21" Type="http://schemas.openxmlformats.org/officeDocument/2006/relationships/slideLayout" Target="../slideLayouts/slideLayout21.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theme" Target="../theme/theme1.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23" name="Group 22"/>
          <p:cNvGrpSpPr/>
          <p:nvPr/>
        </p:nvGrpSpPr>
        <p:grpSpPr>
          <a:xfrm>
            <a:off x="1" y="228600"/>
            <a:ext cx="2851516" cy="6638628"/>
            <a:chOff x="2487613" y="285750"/>
            <a:chExt cx="2428875" cy="5654676"/>
          </a:xfrm>
        </p:grpSpPr>
        <p:sp>
          <p:nvSpPr>
            <p:cNvPr id="24"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25"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26"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27"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28"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29"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30"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31"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32"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33"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34"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35"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10" name="Group 9"/>
          <p:cNvGrpSpPr/>
          <p:nvPr/>
        </p:nvGrpSpPr>
        <p:grpSpPr>
          <a:xfrm>
            <a:off x="27221" y="-786"/>
            <a:ext cx="2356674" cy="6854039"/>
            <a:chOff x="6627813" y="194833"/>
            <a:chExt cx="1952625" cy="5678918"/>
          </a:xfrm>
        </p:grpSpPr>
        <p:sp>
          <p:nvSpPr>
            <p:cNvPr id="11" name="Freeform 27"/>
            <p:cNvSpPr/>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12"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13"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14"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15"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16"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17"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18"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19"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20"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21"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22"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7" name="Rectangle 6"/>
          <p:cNvSpPr/>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2592924" y="624110"/>
            <a:ext cx="8911687" cy="1280890"/>
          </a:xfrm>
          <a:prstGeom prst="rect">
            <a:avLst/>
          </a:prstGeom>
        </p:spPr>
        <p:txBody>
          <a:bodyPr vert="horz" lIns="91440" tIns="45720" rIns="91440" bIns="45720" rtlCol="0" anchor="t">
            <a:normAutofit/>
          </a:bodyPr>
          <a:lstStyle/>
          <a:p>
            <a:r>
              <a:rPr lang="en-US"/>
              <a:t>Click to edit Master title style</a:t>
            </a:r>
          </a:p>
        </p:txBody>
      </p:sp>
      <p:sp>
        <p:nvSpPr>
          <p:cNvPr id="3" name="Text Placeholder 2"/>
          <p:cNvSpPr>
            <a:spLocks noGrp="1"/>
          </p:cNvSpPr>
          <p:nvPr>
            <p:ph type="body" idx="1"/>
          </p:nvPr>
        </p:nvSpPr>
        <p:spPr>
          <a:xfrm>
            <a:off x="2589212" y="2133600"/>
            <a:ext cx="8915400" cy="38862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10361612" y="6130437"/>
            <a:ext cx="1146283" cy="370396"/>
          </a:xfrm>
          <a:prstGeom prst="rect">
            <a:avLst/>
          </a:prstGeom>
        </p:spPr>
        <p:txBody>
          <a:bodyPr vert="horz" lIns="91440" tIns="45720" rIns="91440" bIns="45720" rtlCol="0" anchor="ctr"/>
          <a:lstStyle>
            <a:lvl1pPr algn="r">
              <a:defRPr sz="900">
                <a:solidFill>
                  <a:schemeClr val="tx1">
                    <a:tint val="75000"/>
                  </a:schemeClr>
                </a:solidFill>
              </a:defRPr>
            </a:lvl1pPr>
          </a:lstStyle>
          <a:p>
            <a:fld id="{48B80307-5F99-4F4D-A70B-FB62BF230D96}" type="datetime1">
              <a:rPr lang="en-US" smtClean="0"/>
              <a:pPr/>
              <a:t>10/11/2025</a:t>
            </a:fld>
            <a:endParaRPr lang="en-US"/>
          </a:p>
        </p:txBody>
      </p:sp>
      <p:sp>
        <p:nvSpPr>
          <p:cNvPr id="5" name="Footer Placeholder 4"/>
          <p:cNvSpPr>
            <a:spLocks noGrp="1"/>
          </p:cNvSpPr>
          <p:nvPr>
            <p:ph type="ftr" sz="quarter" idx="3"/>
          </p:nvPr>
        </p:nvSpPr>
        <p:spPr>
          <a:xfrm>
            <a:off x="2589212" y="6135808"/>
            <a:ext cx="7619999" cy="365125"/>
          </a:xfrm>
          <a:prstGeom prst="rect">
            <a:avLst/>
          </a:prstGeom>
        </p:spPr>
        <p:txBody>
          <a:bodyPr vert="horz" lIns="91440" tIns="45720" rIns="91440" bIns="45720" rtlCol="0" anchor="ctr"/>
          <a:lstStyle>
            <a:lvl1pPr algn="l">
              <a:defRPr sz="900">
                <a:solidFill>
                  <a:schemeClr val="tx1">
                    <a:tint val="75000"/>
                  </a:schemeClr>
                </a:solidFill>
              </a:defRPr>
            </a:lvl1pPr>
          </a:lstStyle>
          <a:p>
            <a:r>
              <a:rPr lang="en-US"/>
              <a:t>Sample Footer Text</a:t>
            </a:r>
          </a:p>
        </p:txBody>
      </p:sp>
      <p:sp>
        <p:nvSpPr>
          <p:cNvPr id="6" name="Slide Number Placeholder 5"/>
          <p:cNvSpPr>
            <a:spLocks noGrp="1"/>
          </p:cNvSpPr>
          <p:nvPr>
            <p:ph type="sldNum" sz="quarter" idx="4"/>
          </p:nvPr>
        </p:nvSpPr>
        <p:spPr bwMode="gray">
          <a:xfrm>
            <a:off x="531812" y="787782"/>
            <a:ext cx="779767" cy="365125"/>
          </a:xfrm>
          <a:prstGeom prst="rect">
            <a:avLst/>
          </a:prstGeom>
        </p:spPr>
        <p:txBody>
          <a:bodyPr vert="horz" lIns="91440" tIns="45720" rIns="91440" bIns="45720" rtlCol="0" anchor="ctr"/>
          <a:lstStyle>
            <a:lvl1pPr algn="r">
              <a:defRPr sz="2000">
                <a:solidFill>
                  <a:srgbClr val="FEFFFF"/>
                </a:solidFill>
              </a:defRPr>
            </a:lvl1pPr>
          </a:lstStyle>
          <a:p>
            <a:fld id="{7604640D-0255-40E7-9767-A88F9D8B1142}" type="slidenum">
              <a:rPr lang="en-US" smtClean="0"/>
              <a:pPr/>
              <a:t>‹#›</a:t>
            </a:fld>
            <a:endParaRPr lang="en-US"/>
          </a:p>
        </p:txBody>
      </p:sp>
    </p:spTree>
    <p:extLst>
      <p:ext uri="{BB962C8B-B14F-4D97-AF65-F5344CB8AC3E}">
        <p14:creationId xmlns:p14="http://schemas.microsoft.com/office/powerpoint/2010/main" val="2367841663"/>
      </p:ext>
    </p:extLst>
  </p:cSld>
  <p:clrMap bg1="lt1" tx1="dk1" bg2="lt2" tx2="dk2" accent1="accent1" accent2="accent2" accent3="accent3" accent4="accent4" accent5="accent5" accent6="accent6" hlink="hlink" folHlink="folHlink"/>
  <p:sldLayoutIdLst>
    <p:sldLayoutId id="2147483844" r:id="rId1"/>
    <p:sldLayoutId id="2147483827" r:id="rId2"/>
    <p:sldLayoutId id="2147483828" r:id="rId3"/>
    <p:sldLayoutId id="2147483829" r:id="rId4"/>
    <p:sldLayoutId id="2147483830" r:id="rId5"/>
    <p:sldLayoutId id="2147483831" r:id="rId6"/>
    <p:sldLayoutId id="2147483832" r:id="rId7"/>
    <p:sldLayoutId id="2147483833" r:id="rId8"/>
    <p:sldLayoutId id="2147483834" r:id="rId9"/>
    <p:sldLayoutId id="2147483835" r:id="rId10"/>
    <p:sldLayoutId id="2147483836" r:id="rId11"/>
    <p:sldLayoutId id="2147483837" r:id="rId12"/>
    <p:sldLayoutId id="2147483838" r:id="rId13"/>
    <p:sldLayoutId id="2147483839" r:id="rId14"/>
    <p:sldLayoutId id="2147483840" r:id="rId15"/>
    <p:sldLayoutId id="2147483841" r:id="rId16"/>
    <p:sldLayoutId id="2147483842" r:id="rId17"/>
    <p:sldLayoutId id="2147483843" r:id="rId18"/>
    <p:sldLayoutId id="2147483845" r:id="rId19"/>
    <p:sldLayoutId id="2147483846" r:id="rId20"/>
    <p:sldLayoutId id="2147483847" r:id="rId21"/>
    <p:sldLayoutId id="2147483848" r:id="rId22"/>
  </p:sldLayoutIdLst>
  <p:hf sldNum="0" hdr="0" ftr="0" dt="0"/>
  <p:txStyles>
    <p:titleStyle>
      <a:lvl1pPr algn="l" defTabSz="457200" rtl="0" eaLnBrk="1" latinLnBrk="0" hangingPunct="1">
        <a:spcBef>
          <a:spcPct val="0"/>
        </a:spcBef>
        <a:buNone/>
        <a:defRPr sz="36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1.xml"/><Relationship Id="rId1" Type="http://schemas.openxmlformats.org/officeDocument/2006/relationships/slideLayout" Target="../slideLayouts/slideLayout18.xml"/></Relationships>
</file>

<file path=ppt/slides/_rels/slide2.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image" Target="../media/image7.jpeg"/><Relationship Id="rId1" Type="http://schemas.openxmlformats.org/officeDocument/2006/relationships/slideLayout" Target="../slideLayouts/slideLayout8.xml"/></Relationships>
</file>

<file path=ppt/slides/_rels/slide5.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8.xml"/></Relationships>
</file>

<file path=ppt/slides/_rels/slide6.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8.xml"/></Relationships>
</file>

<file path=ppt/slides/_rels/slide7.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8.xml"/></Relationships>
</file>

<file path=ppt/slides/_rels/slide8.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8.xml"/></Relationships>
</file>

<file path=ppt/slides/_rels/slide9.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image" Target="../media/image13.png"/><Relationship Id="rId1" Type="http://schemas.openxmlformats.org/officeDocument/2006/relationships/slideLayout" Target="../slideLayouts/slideLayout8.xml"/></Relationships>
</file>

<file path=ppt/slides/_rels/slide10.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8.xml"/></Relationships>
</file>

<file path=ppt/slides/_rels/slide11.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8.xml"/></Relationships>
</file>

<file path=ppt/slides/_rels/slide12.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8.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2.xml"/><Relationship Id="rId1" Type="http://schemas.openxmlformats.org/officeDocument/2006/relationships/slideLayout" Target="../slideLayouts/slideLayout3.xml"/></Relationships>
</file>

<file path=ppt/slides/_rels/slide15.xml.rels><?xml version="1.0" encoding="UTF-8" standalone="yes"?>
<Relationships xmlns="http://schemas.openxmlformats.org/package/2006/relationships"><Relationship Id="rId2" Type="http://schemas.openxmlformats.org/officeDocument/2006/relationships/image" Target="../media/image19.jpeg"/><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image" Target="../media/image21.png"/><Relationship Id="rId7" Type="http://schemas.openxmlformats.org/officeDocument/2006/relationships/diagramColors" Target="../diagrams/colors1.xml"/><Relationship Id="rId2" Type="http://schemas.openxmlformats.org/officeDocument/2006/relationships/image" Target="../media/image20.png"/><Relationship Id="rId1" Type="http://schemas.openxmlformats.org/officeDocument/2006/relationships/slideLayout" Target="../slideLayouts/slideLayout7.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s>
</file>

<file path=ppt/slides/_rels/slide17.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image" Target="../media/image22.png"/><Relationship Id="rId1" Type="http://schemas.openxmlformats.org/officeDocument/2006/relationships/slideLayout" Target="../slideLayouts/slideLayout8.xml"/></Relationships>
</file>

<file path=ppt/slides/_rels/slide18.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image" Target="../media/image24.png"/><Relationship Id="rId1" Type="http://schemas.openxmlformats.org/officeDocument/2006/relationships/slideLayout" Target="../slideLayouts/slideLayout7.xml"/><Relationship Id="rId6" Type="http://schemas.openxmlformats.org/officeDocument/2006/relationships/image" Target="../media/image23.png"/><Relationship Id="rId5" Type="http://schemas.openxmlformats.org/officeDocument/2006/relationships/image" Target="../media/image27.png"/><Relationship Id="rId4" Type="http://schemas.openxmlformats.org/officeDocument/2006/relationships/image" Target="../media/image26.png"/></Relationships>
</file>

<file path=ppt/slides/_rels/slide19.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image" Target="../media/image28.png"/><Relationship Id="rId1" Type="http://schemas.openxmlformats.org/officeDocument/2006/relationships/slideLayout" Target="../slideLayouts/slideLayout7.xml"/><Relationship Id="rId6" Type="http://schemas.openxmlformats.org/officeDocument/2006/relationships/image" Target="../media/image23.png"/><Relationship Id="rId5" Type="http://schemas.openxmlformats.org/officeDocument/2006/relationships/image" Target="../media/image31.png"/><Relationship Id="rId4" Type="http://schemas.openxmlformats.org/officeDocument/2006/relationships/image" Target="../media/image30.png"/></Relationships>
</file>

<file path=ppt/slides/_rels/slide20.xml.rels><?xml version="1.0" encoding="UTF-8" standalone="yes"?>
<Relationships xmlns="http://schemas.openxmlformats.org/package/2006/relationships"><Relationship Id="rId8" Type="http://schemas.openxmlformats.org/officeDocument/2006/relationships/image" Target="../media/image33.png"/><Relationship Id="rId3" Type="http://schemas.openxmlformats.org/officeDocument/2006/relationships/diagramLayout" Target="../diagrams/layout2.xml"/><Relationship Id="rId7" Type="http://schemas.openxmlformats.org/officeDocument/2006/relationships/image" Target="../media/image32.png"/><Relationship Id="rId12" Type="http://schemas.openxmlformats.org/officeDocument/2006/relationships/image" Target="../media/image23.png"/><Relationship Id="rId2" Type="http://schemas.openxmlformats.org/officeDocument/2006/relationships/diagramData" Target="../diagrams/data2.xml"/><Relationship Id="rId1" Type="http://schemas.openxmlformats.org/officeDocument/2006/relationships/slideLayout" Target="../slideLayouts/slideLayout3.xml"/><Relationship Id="rId6" Type="http://schemas.microsoft.com/office/2007/relationships/diagramDrawing" Target="../diagrams/drawing2.xml"/><Relationship Id="rId11" Type="http://schemas.openxmlformats.org/officeDocument/2006/relationships/image" Target="../media/image36.png"/><Relationship Id="rId5" Type="http://schemas.openxmlformats.org/officeDocument/2006/relationships/diagramColors" Target="../diagrams/colors2.xml"/><Relationship Id="rId10" Type="http://schemas.openxmlformats.org/officeDocument/2006/relationships/image" Target="../media/image35.png"/><Relationship Id="rId4" Type="http://schemas.openxmlformats.org/officeDocument/2006/relationships/diagramQuickStyle" Target="../diagrams/quickStyle2.xml"/><Relationship Id="rId9" Type="http://schemas.openxmlformats.org/officeDocument/2006/relationships/image" Target="../media/image34.png"/></Relationships>
</file>

<file path=ppt/slides/_rels/slide21.xml.rels><?xml version="1.0" encoding="UTF-8" standalone="yes"?>
<Relationships xmlns="http://schemas.openxmlformats.org/package/2006/relationships"><Relationship Id="rId8" Type="http://schemas.openxmlformats.org/officeDocument/2006/relationships/image" Target="../media/image38.png"/><Relationship Id="rId13" Type="http://schemas.openxmlformats.org/officeDocument/2006/relationships/image" Target="../media/image23.png"/><Relationship Id="rId3" Type="http://schemas.openxmlformats.org/officeDocument/2006/relationships/diagramLayout" Target="../diagrams/layout3.xml"/><Relationship Id="rId7" Type="http://schemas.openxmlformats.org/officeDocument/2006/relationships/image" Target="../media/image37.png"/><Relationship Id="rId12" Type="http://schemas.openxmlformats.org/officeDocument/2006/relationships/image" Target="../media/image42.png"/><Relationship Id="rId2" Type="http://schemas.openxmlformats.org/officeDocument/2006/relationships/diagramData" Target="../diagrams/data3.xml"/><Relationship Id="rId1" Type="http://schemas.openxmlformats.org/officeDocument/2006/relationships/slideLayout" Target="../slideLayouts/slideLayout3.xml"/><Relationship Id="rId6" Type="http://schemas.microsoft.com/office/2007/relationships/diagramDrawing" Target="../diagrams/drawing3.xml"/><Relationship Id="rId11" Type="http://schemas.openxmlformats.org/officeDocument/2006/relationships/image" Target="../media/image41.png"/><Relationship Id="rId5" Type="http://schemas.openxmlformats.org/officeDocument/2006/relationships/diagramColors" Target="../diagrams/colors3.xml"/><Relationship Id="rId10" Type="http://schemas.openxmlformats.org/officeDocument/2006/relationships/image" Target="../media/image40.png"/><Relationship Id="rId4" Type="http://schemas.openxmlformats.org/officeDocument/2006/relationships/diagramQuickStyle" Target="../diagrams/quickStyle3.xml"/><Relationship Id="rId9" Type="http://schemas.openxmlformats.org/officeDocument/2006/relationships/image" Target="../media/image39.png"/></Relationships>
</file>

<file path=ppt/slides/_rels/slide22.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image" Target="../media/image43.png"/><Relationship Id="rId1" Type="http://schemas.openxmlformats.org/officeDocument/2006/relationships/slideLayout" Target="../slideLayouts/slideLayout3.xml"/></Relationships>
</file>

<file path=ppt/slides/_rels/slide23.xml.rels><?xml version="1.0" encoding="UTF-8" standalone="yes"?>
<Relationships xmlns="http://schemas.openxmlformats.org/package/2006/relationships"><Relationship Id="rId3" Type="http://schemas.openxmlformats.org/officeDocument/2006/relationships/image" Target="../media/image44.jpeg"/><Relationship Id="rId2" Type="http://schemas.openxmlformats.org/officeDocument/2006/relationships/notesSlide" Target="../notesSlides/notesSlide3.xml"/><Relationship Id="rId1" Type="http://schemas.openxmlformats.org/officeDocument/2006/relationships/slideLayout" Target="../slideLayouts/slideLayout3.xml"/></Relationships>
</file>

<file path=ppt/slides/_rels/slide24.xml.rels><?xml version="1.0" encoding="UTF-8" standalone="yes"?>
<Relationships xmlns="http://schemas.openxmlformats.org/package/2006/relationships"><Relationship Id="rId3" Type="http://schemas.openxmlformats.org/officeDocument/2006/relationships/image" Target="../media/image45.png"/><Relationship Id="rId2" Type="http://schemas.openxmlformats.org/officeDocument/2006/relationships/notesSlide" Target="../notesSlides/notesSlide4.xml"/><Relationship Id="rId1" Type="http://schemas.openxmlformats.org/officeDocument/2006/relationships/slideLayout" Target="../slideLayouts/slideLayout8.xml"/></Relationships>
</file>

<file path=ppt/slides/_rels/slide25.xml.rels><?xml version="1.0" encoding="UTF-8" standalone="yes"?>
<Relationships xmlns="http://schemas.openxmlformats.org/package/2006/relationships"><Relationship Id="rId3" Type="http://schemas.openxmlformats.org/officeDocument/2006/relationships/image" Target="../media/image46.png"/><Relationship Id="rId2" Type="http://schemas.openxmlformats.org/officeDocument/2006/relationships/notesSlide" Target="../notesSlides/notesSlide5.xml"/><Relationship Id="rId1" Type="http://schemas.openxmlformats.org/officeDocument/2006/relationships/slideLayout" Target="../slideLayouts/slideLayout8.xml"/></Relationships>
</file>

<file path=ppt/slides/_rels/slide26.xml.rels><?xml version="1.0" encoding="UTF-8" standalone="yes"?>
<Relationships xmlns="http://schemas.openxmlformats.org/package/2006/relationships"><Relationship Id="rId2" Type="http://schemas.openxmlformats.org/officeDocument/2006/relationships/image" Target="../media/image47.png"/><Relationship Id="rId1" Type="http://schemas.openxmlformats.org/officeDocument/2006/relationships/slideLayout" Target="../slideLayouts/slideLayout8.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xml"/></Relationships>
</file>

<file path=ppt/slides/_rels/slide28.xml.rels><?xml version="1.0" encoding="UTF-8" standalone="yes"?>
<Relationships xmlns="http://schemas.openxmlformats.org/package/2006/relationships"><Relationship Id="rId3" Type="http://schemas.openxmlformats.org/officeDocument/2006/relationships/image" Target="../media/image48.png"/><Relationship Id="rId2" Type="http://schemas.openxmlformats.org/officeDocument/2006/relationships/notesSlide" Target="../notesSlides/notesSlide7.xml"/><Relationship Id="rId1" Type="http://schemas.openxmlformats.org/officeDocument/2006/relationships/slideLayout" Target="../slideLayouts/slideLayout5.xml"/></Relationships>
</file>

<file path=ppt/slides/_rels/slide29.xml.rels><?xml version="1.0" encoding="UTF-8" standalone="yes"?>
<Relationships xmlns="http://schemas.openxmlformats.org/package/2006/relationships"><Relationship Id="rId3" Type="http://schemas.openxmlformats.org/officeDocument/2006/relationships/image" Target="../media/image49.png"/><Relationship Id="rId2" Type="http://schemas.openxmlformats.org/officeDocument/2006/relationships/notesSlide" Target="../notesSlides/notesSlide8.xml"/><Relationship Id="rId1" Type="http://schemas.openxmlformats.org/officeDocument/2006/relationships/slideLayout" Target="../slideLayouts/slideLayout20.xml"/></Relationships>
</file>

<file path=ppt/slides/_rels/slide30.xml.rels><?xml version="1.0" encoding="UTF-8" standalone="yes"?>
<Relationships xmlns="http://schemas.openxmlformats.org/package/2006/relationships"><Relationship Id="rId3" Type="http://schemas.openxmlformats.org/officeDocument/2006/relationships/image" Target="../media/image50.png"/><Relationship Id="rId2" Type="http://schemas.openxmlformats.org/officeDocument/2006/relationships/notesSlide" Target="../notesSlides/notesSlide9.xml"/><Relationship Id="rId1" Type="http://schemas.openxmlformats.org/officeDocument/2006/relationships/slideLayout" Target="../slideLayouts/slideLayout21.xml"/></Relationships>
</file>

<file path=ppt/slides/_rels/slide31.xml.rels><?xml version="1.0" encoding="UTF-8" standalone="yes"?>
<Relationships xmlns="http://schemas.openxmlformats.org/package/2006/relationships"><Relationship Id="rId3" Type="http://schemas.openxmlformats.org/officeDocument/2006/relationships/image" Target="../media/image51.png"/><Relationship Id="rId2" Type="http://schemas.openxmlformats.org/officeDocument/2006/relationships/notesSlide" Target="../notesSlides/notesSlide10.xml"/><Relationship Id="rId1" Type="http://schemas.openxmlformats.org/officeDocument/2006/relationships/slideLayout" Target="../slideLayouts/slideLayout19.xml"/></Relationships>
</file>

<file path=ppt/slides/_rels/slide32.xml.rels><?xml version="1.0" encoding="UTF-8" standalone="yes"?>
<Relationships xmlns="http://schemas.openxmlformats.org/package/2006/relationships"><Relationship Id="rId3" Type="http://schemas.openxmlformats.org/officeDocument/2006/relationships/image" Target="../media/image52.jpeg"/><Relationship Id="rId2" Type="http://schemas.openxmlformats.org/officeDocument/2006/relationships/notesSlide" Target="../notesSlides/notesSlide11.xml"/><Relationship Id="rId1" Type="http://schemas.openxmlformats.org/officeDocument/2006/relationships/slideLayout" Target="../slideLayouts/slideLayout19.xml"/></Relationships>
</file>

<file path=ppt/slides/_rels/slide33.xml.rels><?xml version="1.0" encoding="UTF-8" standalone="yes"?>
<Relationships xmlns="http://schemas.openxmlformats.org/package/2006/relationships"><Relationship Id="rId3" Type="http://schemas.openxmlformats.org/officeDocument/2006/relationships/image" Target="../media/image53.png"/><Relationship Id="rId2" Type="http://schemas.openxmlformats.org/officeDocument/2006/relationships/notesSlide" Target="../notesSlides/notesSlide12.xml"/><Relationship Id="rId1" Type="http://schemas.openxmlformats.org/officeDocument/2006/relationships/slideLayout" Target="../slideLayouts/slideLayout19.xml"/></Relationships>
</file>

<file path=ppt/slides/_rels/slide34.xml.rels><?xml version="1.0" encoding="UTF-8" standalone="yes"?>
<Relationships xmlns="http://schemas.openxmlformats.org/package/2006/relationships"><Relationship Id="rId2" Type="http://schemas.openxmlformats.org/officeDocument/2006/relationships/image" Target="../media/image54.jpeg"/><Relationship Id="rId1" Type="http://schemas.openxmlformats.org/officeDocument/2006/relationships/slideLayout" Target="../slideLayouts/slideLayout8.xml"/></Relationships>
</file>

<file path=ppt/slides/_rels/slide35.xml.rels><?xml version="1.0" encoding="UTF-8" standalone="yes"?>
<Relationships xmlns="http://schemas.openxmlformats.org/package/2006/relationships"><Relationship Id="rId8" Type="http://schemas.openxmlformats.org/officeDocument/2006/relationships/hyperlink" Target="https://www.childline.org.uk" TargetMode="External"/><Relationship Id="rId3" Type="http://schemas.openxmlformats.org/officeDocument/2006/relationships/hyperlink" Target="https://www.barnardos.org.uk" TargetMode="External"/><Relationship Id="rId7" Type="http://schemas.openxmlformats.org/officeDocument/2006/relationships/hyperlink" Target="https://www.cwvys.org.uk/training/harmful-sexual-behaviours-traffic-light-tool/brook" TargetMode="External"/><Relationship Id="rId2" Type="http://schemas.openxmlformats.org/officeDocument/2006/relationships/hyperlink" Target="https://www.ventureacademy.ca/troubled-teen-blog/8-signs-of-a-toxic-teenage-relationship" TargetMode="External"/><Relationship Id="rId1" Type="http://schemas.openxmlformats.org/officeDocument/2006/relationships/slideLayout" Target="../slideLayouts/slideLayout8.xml"/><Relationship Id="rId6" Type="http://schemas.openxmlformats.org/officeDocument/2006/relationships/hyperlink" Target="https://housingindustryleaders.com/logo/birmingham-city-council" TargetMode="External"/><Relationship Id="rId5" Type="http://schemas.openxmlformats.org/officeDocument/2006/relationships/hyperlink" Target="https://www.sampletemplates.com/sample-forms/student-feedback-form.html#google_vignette" TargetMode="External"/><Relationship Id="rId4" Type="http://schemas.openxmlformats.org/officeDocument/2006/relationships/hyperlink" Target="https://ar.inspiredpencil.com/pictures-2023/students-working-together-in-the-classroom" TargetMode="External"/><Relationship Id="rId9" Type="http://schemas.openxmlformats.org/officeDocument/2006/relationships/hyperlink" Target="https://cpch.cambscommunityservices.nhs.uk/behaviour-emotions-and-mental-health/managing-difficult-behaviour/managing-difficult-behaviour-for-young-people-and-teenagers" TargetMode="External"/></Relationships>
</file>

<file path=ppt/slides/_rels/slide36.xml.rels><?xml version="1.0" encoding="UTF-8" standalone="yes"?>
<Relationships xmlns="http://schemas.openxmlformats.org/package/2006/relationships"><Relationship Id="rId3" Type="http://schemas.openxmlformats.org/officeDocument/2006/relationships/hyperlink" Target="https://assets.publishing.service.gov.uk/media/68b8499e11b4ded2da19fd92/Relationships_education__relationships_and_sex_education_and_health_education_-_statutory_guidance.pdf" TargetMode="External"/><Relationship Id="rId2" Type="http://schemas.openxmlformats.org/officeDocument/2006/relationships/hyperlink" Target="https://www.gov.uk/government/publications/relationships-education-relationships-and-sex-education-rse-and-health-education" TargetMode="External"/><Relationship Id="rId1" Type="http://schemas.openxmlformats.org/officeDocument/2006/relationships/slideLayout" Target="../slideLayouts/slideLayout8.xml"/><Relationship Id="rId6" Type="http://schemas.openxmlformats.org/officeDocument/2006/relationships/hyperlink" Target="https://www.bing.com/search?q=Government+Communication+Service+(GCS)%2C+2020.+The+Principles+of+Behaviour+Change+Communications.+Cabinet+Office" TargetMode="External"/><Relationship Id="rId5" Type="http://schemas.openxmlformats.org/officeDocument/2006/relationships/hyperlink" Target="https://epi.org.uk/publications-and-research/social-and-emotional-learning/" TargetMode="External"/><Relationship Id="rId4" Type="http://schemas.openxmlformats.org/officeDocument/2006/relationships/hyperlink" Target="https://stem4.org.uk/askingforhelp/" TargetMode="External"/></Relationships>
</file>

<file path=ppt/slides/_rels/slide37.xml.rels><?xml version="1.0" encoding="UTF-8" standalone="yes"?>
<Relationships xmlns="http://schemas.openxmlformats.org/package/2006/relationships"><Relationship Id="rId8" Type="http://schemas.openxmlformats.org/officeDocument/2006/relationships/hyperlink" Target="https://doi.org/10.1080/10410236.2013.873363" TargetMode="External"/><Relationship Id="rId3" Type="http://schemas.openxmlformats.org/officeDocument/2006/relationships/hyperlink" Target="https://victoriahaffer.com/teen-empowerment-programs/" TargetMode="External"/><Relationship Id="rId7" Type="http://schemas.openxmlformats.org/officeDocument/2006/relationships/hyperlink" Target="https://www.toolshero.com/psychology/social-learning-theory/" TargetMode="External"/><Relationship Id="rId2" Type="http://schemas.openxmlformats.org/officeDocument/2006/relationships/hyperlink" Target="https://www.birminghammail.co.uk/news/midlands-news/gallery/birmingham-secondary-schools-7992980" TargetMode="External"/><Relationship Id="rId1" Type="http://schemas.openxmlformats.org/officeDocument/2006/relationships/slideLayout" Target="../slideLayouts/slideLayout8.xml"/><Relationship Id="rId6" Type="http://schemas.openxmlformats.org/officeDocument/2006/relationships/hyperlink" Target="https://iconscout.com/illustration/group-discussion-8470108" TargetMode="External"/><Relationship Id="rId11" Type="http://schemas.openxmlformats.org/officeDocument/2006/relationships/hyperlink" Target="https://educationhub.blog.gov.uk/2024/05/new-rshe-guidance-what-it-means-for-sex-education-lessons-in-schools/" TargetMode="External"/><Relationship Id="rId5" Type="http://schemas.openxmlformats.org/officeDocument/2006/relationships/hyperlink" Target="https://parentandteen.com/healthy-romantic-relationships/" TargetMode="External"/><Relationship Id="rId10" Type="http://schemas.openxmlformats.org/officeDocument/2006/relationships/hyperlink" Target="https://www.lmk.org.uk" TargetMode="External"/><Relationship Id="rId4" Type="http://schemas.openxmlformats.org/officeDocument/2006/relationships/hyperlink" Target="https://pdscp.co.uk/wp-content/uploads/2025/05/CCInformWorkingWithDomesticAbuseSubstanceUseAndMentalIllHealth.pdf" TargetMode="External"/><Relationship Id="rId9" Type="http://schemas.openxmlformats.org/officeDocument/2006/relationships/hyperlink" Target="https://www.bbc.co.uk/news/articles/cn0nd1gnj4lo" TargetMode="External"/></Relationships>
</file>

<file path=ppt/slides/_rels/slide38.xml.rels><?xml version="1.0" encoding="UTF-8" standalone="yes"?>
<Relationships xmlns="http://schemas.openxmlformats.org/package/2006/relationships"><Relationship Id="rId8" Type="http://schemas.openxmlformats.org/officeDocument/2006/relationships/hyperlink" Target="https://learning.nspcc.org.uk/research-resources/statistics-briefings/emotional-abuse" TargetMode="External"/><Relationship Id="rId3" Type="http://schemas.openxmlformats.org/officeDocument/2006/relationships/hyperlink" Target="https://www.nice.org.uk/guidance/ph6" TargetMode="External"/><Relationship Id="rId7" Type="http://schemas.openxmlformats.org/officeDocument/2006/relationships/hyperlink" Target="https://learning.nspcc.org.uk/research-resources/learning-from-case-reviews/teenagers" TargetMode="External"/><Relationship Id="rId2" Type="http://schemas.openxmlformats.org/officeDocument/2006/relationships/hyperlink" Target="https://www.nhs.uk/mental-health/children-and-young-adults/advice-for-parents/cope-with-your-teenager" TargetMode="External"/><Relationship Id="rId1" Type="http://schemas.openxmlformats.org/officeDocument/2006/relationships/slideLayout" Target="../slideLayouts/slideLayout8.xml"/><Relationship Id="rId6" Type="http://schemas.openxmlformats.org/officeDocument/2006/relationships/hyperlink" Target="https://www.nspcc.org.uk" TargetMode="External"/><Relationship Id="rId5" Type="http://schemas.openxmlformats.org/officeDocument/2006/relationships/hyperlink" Target="https://www.simplypsychology.org/theory-of-reasoned-action.html" TargetMode="External"/><Relationship Id="rId10" Type="http://schemas.openxmlformats.org/officeDocument/2006/relationships/hyperlink" Target="https://www.openlensmedia.co.uk/projects" TargetMode="External"/><Relationship Id="rId4" Type="http://schemas.openxmlformats.org/officeDocument/2006/relationships/hyperlink" Target="https://www.nhs.uk/mental-health/children-and-young-adults/advice-for-parents/healthy-relationships/" TargetMode="External"/><Relationship Id="rId9" Type="http://schemas.openxmlformats.org/officeDocument/2006/relationships/hyperlink" Target="https://www.nspcc.org.uk/advice-for-families/healthy-relationships" TargetMode="External"/></Relationships>
</file>

<file path=ppt/slides/_rels/slide39.xml.rels><?xml version="1.0" encoding="UTF-8" standalone="yes"?>
<Relationships xmlns="http://schemas.openxmlformats.org/package/2006/relationships"><Relationship Id="rId3" Type="http://schemas.openxmlformats.org/officeDocument/2006/relationships/hyperlink" Target="https://www.publichealth.com.ng/health-belief-model/health-belief-model/" TargetMode="External"/><Relationship Id="rId2" Type="http://schemas.openxmlformats.org/officeDocument/2006/relationships/hyperlink" Target="https://www.titanteachertraining.co.uk/partner-school" TargetMode="External"/><Relationship Id="rId1" Type="http://schemas.openxmlformats.org/officeDocument/2006/relationships/slideLayout" Target="../slideLayouts/slideLayout8.xml"/><Relationship Id="rId5" Type="http://schemas.openxmlformats.org/officeDocument/2006/relationships/hyperlink" Target="https://reducingtherisk.org.uk/abuse-in-teenage-relationships" TargetMode="External"/><Relationship Id="rId4" Type="http://schemas.openxmlformats.org/officeDocument/2006/relationships/hyperlink" Target="https://www.worksheeto.com/post_relationship-building-worksheet_197182/" TargetMode="External"/></Relationships>
</file>

<file path=ppt/slides/_rels/slide40.xml.rels><?xml version="1.0" encoding="UTF-8" standalone="yes"?>
<Relationships xmlns="http://schemas.openxmlformats.org/package/2006/relationships"><Relationship Id="rId3" Type="http://schemas.openxmlformats.org/officeDocument/2006/relationships/hyperlink" Target="https://www.tender.org.uk" TargetMode="External"/><Relationship Id="rId2" Type="http://schemas.openxmlformats.org/officeDocument/2006/relationships/hyperlink" Target="https://pshe-association.org.uk/news/the-new-statutory-rshe-guidance-whats-changed-and-what-does-this-mean-for-primary-schools" TargetMode="External"/><Relationship Id="rId1" Type="http://schemas.openxmlformats.org/officeDocument/2006/relationships/slideLayout" Target="../slideLayouts/slideLayout8.xml"/><Relationship Id="rId5" Type="http://schemas.openxmlformats.org/officeDocument/2006/relationships/hyperlink" Target="https://youthendowmentfund.org.uk/news/half-of-teens-in-relationships-suffer-violence-or-controlling-behaviour-reveals-new-report" TargetMode="External"/><Relationship Id="rId4" Type="http://schemas.openxmlformats.org/officeDocument/2006/relationships/hyperlink" Target="https://www.theasiantoday.com/index.php/2017/12/15/bame-young-carers-let-agencies-supposed-support-says-barnardos/" TargetMode="External"/></Relationships>
</file>

<file path=ppt/slides/slide1.xml><?xml version="1.0" encoding="utf-8"?>
<p:sld xmlns:a="http://schemas.openxmlformats.org/drawingml/2006/main" xmlns:r="http://schemas.openxmlformats.org/officeDocument/2006/relationships" xmlns:p="http://schemas.openxmlformats.org/presentationml/2006/main" show="0">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7398C59F-5A18-487B-91D6-B955AACF2E5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 y="228600"/>
            <a:ext cx="2851523" cy="6638625"/>
            <a:chOff x="2487613" y="285750"/>
            <a:chExt cx="2428875" cy="5654676"/>
          </a:xfrm>
        </p:grpSpPr>
        <p:sp>
          <p:nvSpPr>
            <p:cNvPr id="10" name="Freeform 11">
              <a:extLst>
                <a:ext uri="{FF2B5EF4-FFF2-40B4-BE49-F238E27FC236}">
                  <a16:creationId xmlns:a16="http://schemas.microsoft.com/office/drawing/2014/main" id="{0557FAFE-C7C3-47EC-A4F5-9B216631920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txBody>
            <a:bodyPr/>
            <a:lstStyle/>
            <a:p>
              <a:endParaRPr lang="en-GB"/>
            </a:p>
          </p:txBody>
        </p:sp>
        <p:sp>
          <p:nvSpPr>
            <p:cNvPr id="11" name="Freeform 12">
              <a:extLst>
                <a:ext uri="{FF2B5EF4-FFF2-40B4-BE49-F238E27FC236}">
                  <a16:creationId xmlns:a16="http://schemas.microsoft.com/office/drawing/2014/main" id="{95BC28FB-3882-4674-9D79-EA58BEB7CEB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txBody>
            <a:bodyPr/>
            <a:lstStyle/>
            <a:p>
              <a:endParaRPr lang="en-GB"/>
            </a:p>
          </p:txBody>
        </p:sp>
        <p:sp>
          <p:nvSpPr>
            <p:cNvPr id="12" name="Freeform 13">
              <a:extLst>
                <a:ext uri="{FF2B5EF4-FFF2-40B4-BE49-F238E27FC236}">
                  <a16:creationId xmlns:a16="http://schemas.microsoft.com/office/drawing/2014/main" id="{9C6EC892-83F9-402F-8552-0AD7C0556EB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txBody>
            <a:bodyPr/>
            <a:lstStyle/>
            <a:p>
              <a:endParaRPr lang="en-GB"/>
            </a:p>
          </p:txBody>
        </p:sp>
        <p:sp>
          <p:nvSpPr>
            <p:cNvPr id="13" name="Freeform 14">
              <a:extLst>
                <a:ext uri="{FF2B5EF4-FFF2-40B4-BE49-F238E27FC236}">
                  <a16:creationId xmlns:a16="http://schemas.microsoft.com/office/drawing/2014/main" id="{18387766-037C-4EF0-8471-D19CBF2A43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txBody>
            <a:bodyPr/>
            <a:lstStyle/>
            <a:p>
              <a:endParaRPr lang="en-GB"/>
            </a:p>
          </p:txBody>
        </p:sp>
        <p:sp>
          <p:nvSpPr>
            <p:cNvPr id="14" name="Freeform 15">
              <a:extLst>
                <a:ext uri="{FF2B5EF4-FFF2-40B4-BE49-F238E27FC236}">
                  <a16:creationId xmlns:a16="http://schemas.microsoft.com/office/drawing/2014/main" id="{1E364F38-6F3A-476A-93E6-962EA817C42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txBody>
            <a:bodyPr/>
            <a:lstStyle/>
            <a:p>
              <a:endParaRPr lang="en-GB"/>
            </a:p>
          </p:txBody>
        </p:sp>
        <p:sp>
          <p:nvSpPr>
            <p:cNvPr id="15" name="Freeform 16">
              <a:extLst>
                <a:ext uri="{FF2B5EF4-FFF2-40B4-BE49-F238E27FC236}">
                  <a16:creationId xmlns:a16="http://schemas.microsoft.com/office/drawing/2014/main" id="{35C335A4-1E67-4293-8BE2-DFB085D4FBB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txBody>
            <a:bodyPr/>
            <a:lstStyle/>
            <a:p>
              <a:endParaRPr lang="en-GB"/>
            </a:p>
          </p:txBody>
        </p:sp>
        <p:sp>
          <p:nvSpPr>
            <p:cNvPr id="16" name="Freeform 17">
              <a:extLst>
                <a:ext uri="{FF2B5EF4-FFF2-40B4-BE49-F238E27FC236}">
                  <a16:creationId xmlns:a16="http://schemas.microsoft.com/office/drawing/2014/main" id="{9A8A0F10-2C98-4297-9F92-5D95533927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txBody>
            <a:bodyPr/>
            <a:lstStyle/>
            <a:p>
              <a:endParaRPr lang="en-GB"/>
            </a:p>
          </p:txBody>
        </p:sp>
        <p:sp>
          <p:nvSpPr>
            <p:cNvPr id="17" name="Freeform 18">
              <a:extLst>
                <a:ext uri="{FF2B5EF4-FFF2-40B4-BE49-F238E27FC236}">
                  <a16:creationId xmlns:a16="http://schemas.microsoft.com/office/drawing/2014/main" id="{C3B112A3-006E-4008-A778-DB5F6A09D51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txBody>
            <a:bodyPr/>
            <a:lstStyle/>
            <a:p>
              <a:endParaRPr lang="en-GB"/>
            </a:p>
          </p:txBody>
        </p:sp>
        <p:sp>
          <p:nvSpPr>
            <p:cNvPr id="18" name="Freeform 19">
              <a:extLst>
                <a:ext uri="{FF2B5EF4-FFF2-40B4-BE49-F238E27FC236}">
                  <a16:creationId xmlns:a16="http://schemas.microsoft.com/office/drawing/2014/main" id="{E5E62767-5C25-4C49-9568-432433A3C5B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txBody>
            <a:bodyPr/>
            <a:lstStyle/>
            <a:p>
              <a:endParaRPr lang="en-GB"/>
            </a:p>
          </p:txBody>
        </p:sp>
        <p:sp>
          <p:nvSpPr>
            <p:cNvPr id="19" name="Freeform 20">
              <a:extLst>
                <a:ext uri="{FF2B5EF4-FFF2-40B4-BE49-F238E27FC236}">
                  <a16:creationId xmlns:a16="http://schemas.microsoft.com/office/drawing/2014/main" id="{598EC006-77B1-42BA-B815-66CCB9B170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txBody>
            <a:bodyPr/>
            <a:lstStyle/>
            <a:p>
              <a:endParaRPr lang="en-GB"/>
            </a:p>
          </p:txBody>
        </p:sp>
        <p:sp>
          <p:nvSpPr>
            <p:cNvPr id="20" name="Freeform 21">
              <a:extLst>
                <a:ext uri="{FF2B5EF4-FFF2-40B4-BE49-F238E27FC236}">
                  <a16:creationId xmlns:a16="http://schemas.microsoft.com/office/drawing/2014/main" id="{A144ED09-DA06-491D-95A8-AB3DED43295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txBody>
            <a:bodyPr/>
            <a:lstStyle/>
            <a:p>
              <a:endParaRPr lang="en-GB"/>
            </a:p>
          </p:txBody>
        </p:sp>
        <p:sp>
          <p:nvSpPr>
            <p:cNvPr id="21" name="Freeform 22">
              <a:extLst>
                <a:ext uri="{FF2B5EF4-FFF2-40B4-BE49-F238E27FC236}">
                  <a16:creationId xmlns:a16="http://schemas.microsoft.com/office/drawing/2014/main" id="{1CB00BD2-11CD-4A38-8F38-02B0D1105E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txBody>
            <a:bodyPr/>
            <a:lstStyle/>
            <a:p>
              <a:endParaRPr lang="en-GB"/>
            </a:p>
          </p:txBody>
        </p:sp>
      </p:grpSp>
      <p:grpSp>
        <p:nvGrpSpPr>
          <p:cNvPr id="23" name="Group 22">
            <a:extLst>
              <a:ext uri="{FF2B5EF4-FFF2-40B4-BE49-F238E27FC236}">
                <a16:creationId xmlns:a16="http://schemas.microsoft.com/office/drawing/2014/main" id="{520234FB-542E-4550-9C2F-1B56FD41A1C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7224" y="-786"/>
            <a:ext cx="2356675" cy="6854040"/>
            <a:chOff x="6627813" y="194833"/>
            <a:chExt cx="1952625" cy="5678918"/>
          </a:xfrm>
        </p:grpSpPr>
        <p:sp>
          <p:nvSpPr>
            <p:cNvPr id="24" name="Freeform 27">
              <a:extLst>
                <a:ext uri="{FF2B5EF4-FFF2-40B4-BE49-F238E27FC236}">
                  <a16:creationId xmlns:a16="http://schemas.microsoft.com/office/drawing/2014/main" id="{41FCE1F3-DEB3-47CD-90FF-7DABB4AF454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txBody>
            <a:bodyPr/>
            <a:lstStyle/>
            <a:p>
              <a:endParaRPr lang="en-GB"/>
            </a:p>
          </p:txBody>
        </p:sp>
        <p:sp>
          <p:nvSpPr>
            <p:cNvPr id="25" name="Freeform 28">
              <a:extLst>
                <a:ext uri="{FF2B5EF4-FFF2-40B4-BE49-F238E27FC236}">
                  <a16:creationId xmlns:a16="http://schemas.microsoft.com/office/drawing/2014/main" id="{5708E488-C19B-452C-B197-6F1C34F6E7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txBody>
            <a:bodyPr/>
            <a:lstStyle/>
            <a:p>
              <a:endParaRPr lang="en-GB"/>
            </a:p>
          </p:txBody>
        </p:sp>
        <p:sp>
          <p:nvSpPr>
            <p:cNvPr id="26" name="Freeform 29">
              <a:extLst>
                <a:ext uri="{FF2B5EF4-FFF2-40B4-BE49-F238E27FC236}">
                  <a16:creationId xmlns:a16="http://schemas.microsoft.com/office/drawing/2014/main" id="{89D3FD25-890E-4981-A71D-EE796873D7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txBody>
            <a:bodyPr/>
            <a:lstStyle/>
            <a:p>
              <a:endParaRPr lang="en-GB"/>
            </a:p>
          </p:txBody>
        </p:sp>
        <p:sp>
          <p:nvSpPr>
            <p:cNvPr id="27" name="Freeform 30">
              <a:extLst>
                <a:ext uri="{FF2B5EF4-FFF2-40B4-BE49-F238E27FC236}">
                  <a16:creationId xmlns:a16="http://schemas.microsoft.com/office/drawing/2014/main" id="{51B5414C-556A-47CB-8EE2-974A85A7A4D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txBody>
            <a:bodyPr/>
            <a:lstStyle/>
            <a:p>
              <a:endParaRPr lang="en-GB"/>
            </a:p>
          </p:txBody>
        </p:sp>
        <p:sp>
          <p:nvSpPr>
            <p:cNvPr id="28" name="Freeform 31">
              <a:extLst>
                <a:ext uri="{FF2B5EF4-FFF2-40B4-BE49-F238E27FC236}">
                  <a16:creationId xmlns:a16="http://schemas.microsoft.com/office/drawing/2014/main" id="{1C02B20C-2B27-4B75-8AEE-A5D2E2674B8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txBody>
            <a:bodyPr/>
            <a:lstStyle/>
            <a:p>
              <a:endParaRPr lang="en-GB"/>
            </a:p>
          </p:txBody>
        </p:sp>
        <p:sp>
          <p:nvSpPr>
            <p:cNvPr id="29" name="Freeform 32">
              <a:extLst>
                <a:ext uri="{FF2B5EF4-FFF2-40B4-BE49-F238E27FC236}">
                  <a16:creationId xmlns:a16="http://schemas.microsoft.com/office/drawing/2014/main" id="{54427714-F9AA-4F93-BD1D-400F1EA93F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txBody>
            <a:bodyPr/>
            <a:lstStyle/>
            <a:p>
              <a:endParaRPr lang="en-GB"/>
            </a:p>
          </p:txBody>
        </p:sp>
        <p:sp>
          <p:nvSpPr>
            <p:cNvPr id="30" name="Freeform 33">
              <a:extLst>
                <a:ext uri="{FF2B5EF4-FFF2-40B4-BE49-F238E27FC236}">
                  <a16:creationId xmlns:a16="http://schemas.microsoft.com/office/drawing/2014/main" id="{28A77D6A-9E81-497F-ABCC-2695BB5ADD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txBody>
            <a:bodyPr/>
            <a:lstStyle/>
            <a:p>
              <a:endParaRPr lang="en-GB"/>
            </a:p>
          </p:txBody>
        </p:sp>
        <p:sp>
          <p:nvSpPr>
            <p:cNvPr id="31" name="Freeform 34">
              <a:extLst>
                <a:ext uri="{FF2B5EF4-FFF2-40B4-BE49-F238E27FC236}">
                  <a16:creationId xmlns:a16="http://schemas.microsoft.com/office/drawing/2014/main" id="{2A1533BA-1478-4F7C-8E24-3F3E905050E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txBody>
            <a:bodyPr/>
            <a:lstStyle/>
            <a:p>
              <a:endParaRPr lang="en-GB"/>
            </a:p>
          </p:txBody>
        </p:sp>
        <p:sp>
          <p:nvSpPr>
            <p:cNvPr id="32" name="Freeform 35">
              <a:extLst>
                <a:ext uri="{FF2B5EF4-FFF2-40B4-BE49-F238E27FC236}">
                  <a16:creationId xmlns:a16="http://schemas.microsoft.com/office/drawing/2014/main" id="{39686201-E633-40FD-A80A-1E28AD52E37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txBody>
            <a:bodyPr/>
            <a:lstStyle/>
            <a:p>
              <a:endParaRPr lang="en-GB"/>
            </a:p>
          </p:txBody>
        </p:sp>
        <p:sp>
          <p:nvSpPr>
            <p:cNvPr id="33" name="Freeform 36">
              <a:extLst>
                <a:ext uri="{FF2B5EF4-FFF2-40B4-BE49-F238E27FC236}">
                  <a16:creationId xmlns:a16="http://schemas.microsoft.com/office/drawing/2014/main" id="{76A215C2-F590-4938-810B-F8A79366CE2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txBody>
            <a:bodyPr/>
            <a:lstStyle/>
            <a:p>
              <a:endParaRPr lang="en-GB"/>
            </a:p>
          </p:txBody>
        </p:sp>
        <p:sp>
          <p:nvSpPr>
            <p:cNvPr id="34" name="Freeform 37">
              <a:extLst>
                <a:ext uri="{FF2B5EF4-FFF2-40B4-BE49-F238E27FC236}">
                  <a16:creationId xmlns:a16="http://schemas.microsoft.com/office/drawing/2014/main" id="{85F418E7-330D-4002-8EC8-33C1A897FFB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txBody>
            <a:bodyPr/>
            <a:lstStyle/>
            <a:p>
              <a:endParaRPr lang="en-GB"/>
            </a:p>
          </p:txBody>
        </p:sp>
        <p:sp>
          <p:nvSpPr>
            <p:cNvPr id="35" name="Freeform 38">
              <a:extLst>
                <a:ext uri="{FF2B5EF4-FFF2-40B4-BE49-F238E27FC236}">
                  <a16:creationId xmlns:a16="http://schemas.microsoft.com/office/drawing/2014/main" id="{8FFE669A-54C9-4436-9566-C5A90F16DB4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txBody>
            <a:bodyPr/>
            <a:lstStyle/>
            <a:p>
              <a:endParaRPr lang="en-GB"/>
            </a:p>
          </p:txBody>
        </p:sp>
      </p:grpSp>
      <p:sp>
        <p:nvSpPr>
          <p:cNvPr id="37" name="Rectangle 36">
            <a:extLst>
              <a:ext uri="{FF2B5EF4-FFF2-40B4-BE49-F238E27FC236}">
                <a16:creationId xmlns:a16="http://schemas.microsoft.com/office/drawing/2014/main" id="{DE91395A-2D18-4AF6-A0AC-AAA7189FE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9" name="Freeform 6">
            <a:extLst>
              <a:ext uri="{FF2B5EF4-FFF2-40B4-BE49-F238E27FC236}">
                <a16:creationId xmlns:a16="http://schemas.microsoft.com/office/drawing/2014/main" id="{7BD08880-457D-4C62-A3B5-6A9B0878C7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txBody>
          <a:bodyPr/>
          <a:lstStyle/>
          <a:p>
            <a:endParaRPr lang="en-GB"/>
          </a:p>
        </p:txBody>
      </p:sp>
      <p:sp useBgFill="1">
        <p:nvSpPr>
          <p:cNvPr id="41" name="Rectangle 40">
            <a:extLst>
              <a:ext uri="{FF2B5EF4-FFF2-40B4-BE49-F238E27FC236}">
                <a16:creationId xmlns:a16="http://schemas.microsoft.com/office/drawing/2014/main" id="{1FF9CEF5-A50D-4B8B-9852-D76F703786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86"/>
            <a:ext cx="12192000" cy="6854038"/>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Group of multi ethnic teenagers embracing outdoor.">
            <a:extLst>
              <a:ext uri="{FF2B5EF4-FFF2-40B4-BE49-F238E27FC236}">
                <a16:creationId xmlns:a16="http://schemas.microsoft.com/office/drawing/2014/main" id="{E3B5A8A4-0963-4172-B6DE-61399B1DA338}"/>
              </a:ext>
            </a:extLst>
          </p:cNvPr>
          <p:cNvPicPr>
            <a:picLocks noChangeAspect="1"/>
          </p:cNvPicPr>
          <p:nvPr/>
        </p:nvPicPr>
        <p:blipFill>
          <a:blip r:embed="rId3">
            <a:duotone>
              <a:schemeClr val="bg2">
                <a:shade val="45000"/>
                <a:satMod val="135000"/>
              </a:schemeClr>
              <a:prstClr val="white"/>
            </a:duotone>
            <a:alphaModFix amt="40000"/>
          </a:blip>
          <a:srcRect b="15730"/>
          <a:stretch>
            <a:fillRect/>
          </a:stretch>
        </p:blipFill>
        <p:spPr>
          <a:xfrm>
            <a:off x="0" y="35326"/>
            <a:ext cx="12191980" cy="6857990"/>
          </a:xfrm>
          <a:prstGeom prst="rect">
            <a:avLst/>
          </a:prstGeom>
          <a:noFill/>
        </p:spPr>
      </p:pic>
      <p:sp>
        <p:nvSpPr>
          <p:cNvPr id="3" name="Subtitle 2">
            <a:extLst>
              <a:ext uri="{FF2B5EF4-FFF2-40B4-BE49-F238E27FC236}">
                <a16:creationId xmlns:a16="http://schemas.microsoft.com/office/drawing/2014/main" id="{D66DF8F1-BDC5-B348-4455-1FA0E7B72975}"/>
              </a:ext>
            </a:extLst>
          </p:cNvPr>
          <p:cNvSpPr>
            <a:spLocks noGrp="1"/>
          </p:cNvSpPr>
          <p:nvPr>
            <p:ph type="subTitle" idx="1"/>
          </p:nvPr>
        </p:nvSpPr>
        <p:spPr>
          <a:xfrm>
            <a:off x="2095219" y="3061607"/>
            <a:ext cx="9594390" cy="3548176"/>
          </a:xfrm>
        </p:spPr>
        <p:txBody>
          <a:bodyPr vert="horz" lIns="91440" tIns="45720" rIns="91440" bIns="45720" rtlCol="0" anchor="t">
            <a:normAutofit fontScale="92500" lnSpcReduction="10000"/>
          </a:bodyPr>
          <a:lstStyle/>
          <a:p>
            <a:r>
              <a:rPr lang="en-US" sz="2200" b="1">
                <a:solidFill>
                  <a:schemeClr val="tx1">
                    <a:lumMod val="65000"/>
                    <a:lumOff val="35000"/>
                  </a:schemeClr>
                </a:solidFill>
              </a:rPr>
              <a:t>Name</a:t>
            </a:r>
            <a:r>
              <a:rPr lang="en-US" sz="2200">
                <a:solidFill>
                  <a:schemeClr val="tx1">
                    <a:lumMod val="65000"/>
                    <a:lumOff val="35000"/>
                  </a:schemeClr>
                </a:solidFill>
              </a:rPr>
              <a:t>: Razia Begum (2217307)</a:t>
            </a:r>
          </a:p>
          <a:p>
            <a:r>
              <a:rPr lang="en-US" sz="2200">
                <a:solidFill>
                  <a:schemeClr val="tx1">
                    <a:lumMod val="65000"/>
                    <a:lumOff val="35000"/>
                  </a:schemeClr>
                </a:solidFill>
              </a:rPr>
              <a:t>          Nagina Begum(2215742)</a:t>
            </a:r>
          </a:p>
          <a:p>
            <a:r>
              <a:rPr lang="en-US" sz="2200">
                <a:solidFill>
                  <a:schemeClr val="tx1">
                    <a:lumMod val="65000"/>
                    <a:lumOff val="35000"/>
                  </a:schemeClr>
                </a:solidFill>
              </a:rPr>
              <a:t>          Nabeela Begum (2216501)</a:t>
            </a:r>
          </a:p>
          <a:p>
            <a:r>
              <a:rPr lang="en-US" sz="2200" b="1">
                <a:solidFill>
                  <a:schemeClr val="tx1">
                    <a:lumMod val="65000"/>
                    <a:lumOff val="35000"/>
                  </a:schemeClr>
                </a:solidFill>
              </a:rPr>
              <a:t>Module name</a:t>
            </a:r>
            <a:r>
              <a:rPr lang="en-US" sz="2200">
                <a:solidFill>
                  <a:schemeClr val="tx1">
                    <a:lumMod val="65000"/>
                    <a:lumOff val="35000"/>
                  </a:schemeClr>
                </a:solidFill>
              </a:rPr>
              <a:t>: Social Epidemiology and Public Health Development</a:t>
            </a:r>
          </a:p>
          <a:p>
            <a:r>
              <a:rPr lang="en-US" sz="2200" b="1">
                <a:solidFill>
                  <a:schemeClr val="tx1">
                    <a:lumMod val="65000"/>
                    <a:lumOff val="35000"/>
                  </a:schemeClr>
                </a:solidFill>
              </a:rPr>
              <a:t>Module Code</a:t>
            </a:r>
            <a:r>
              <a:rPr lang="en-US" sz="2200">
                <a:solidFill>
                  <a:schemeClr val="tx1">
                    <a:lumMod val="65000"/>
                    <a:lumOff val="35000"/>
                  </a:schemeClr>
                </a:solidFill>
              </a:rPr>
              <a:t>:LCHS7000</a:t>
            </a:r>
          </a:p>
          <a:p>
            <a:r>
              <a:rPr lang="en-US" sz="2200" b="1">
                <a:solidFill>
                  <a:schemeClr val="tx1">
                    <a:lumMod val="65000"/>
                    <a:lumOff val="35000"/>
                  </a:schemeClr>
                </a:solidFill>
              </a:rPr>
              <a:t>Assignment Title</a:t>
            </a:r>
            <a:r>
              <a:rPr lang="en-US" sz="2200">
                <a:solidFill>
                  <a:schemeClr val="tx1">
                    <a:lumMod val="65000"/>
                    <a:lumOff val="35000"/>
                  </a:schemeClr>
                </a:solidFill>
              </a:rPr>
              <a:t>: Component 1 Group Presentation </a:t>
            </a:r>
          </a:p>
          <a:p>
            <a:r>
              <a:rPr lang="en-US" sz="2200" b="1">
                <a:solidFill>
                  <a:schemeClr val="tx1">
                    <a:lumMod val="65000"/>
                    <a:lumOff val="35000"/>
                  </a:schemeClr>
                </a:solidFill>
              </a:rPr>
              <a:t>Lecturer</a:t>
            </a:r>
            <a:r>
              <a:rPr lang="en-US" sz="2200">
                <a:solidFill>
                  <a:schemeClr val="tx1">
                    <a:lumMod val="65000"/>
                    <a:lumOff val="35000"/>
                  </a:schemeClr>
                </a:solidFill>
              </a:rPr>
              <a:t>: Dr Hamdi Hussain</a:t>
            </a:r>
          </a:p>
          <a:p>
            <a:r>
              <a:rPr lang="en-US" sz="2200" b="1">
                <a:solidFill>
                  <a:schemeClr val="tx1">
                    <a:lumMod val="65000"/>
                    <a:lumOff val="35000"/>
                  </a:schemeClr>
                </a:solidFill>
              </a:rPr>
              <a:t>Presentation date</a:t>
            </a:r>
            <a:r>
              <a:rPr lang="en-US" sz="2200">
                <a:solidFill>
                  <a:schemeClr val="tx1">
                    <a:lumMod val="65000"/>
                    <a:lumOff val="35000"/>
                  </a:schemeClr>
                </a:solidFill>
              </a:rPr>
              <a:t>: 13</a:t>
            </a:r>
            <a:r>
              <a:rPr lang="en-US" sz="2200" baseline="30000">
                <a:solidFill>
                  <a:schemeClr val="tx1">
                    <a:lumMod val="65000"/>
                    <a:lumOff val="35000"/>
                  </a:schemeClr>
                </a:solidFill>
              </a:rPr>
              <a:t>th</a:t>
            </a:r>
            <a:r>
              <a:rPr lang="en-US" sz="2200">
                <a:solidFill>
                  <a:schemeClr val="tx1">
                    <a:lumMod val="65000"/>
                    <a:lumOff val="35000"/>
                  </a:schemeClr>
                </a:solidFill>
              </a:rPr>
              <a:t> October 2025</a:t>
            </a:r>
          </a:p>
          <a:p>
            <a:endParaRPr lang="en-US">
              <a:solidFill>
                <a:schemeClr val="tx1">
                  <a:lumMod val="65000"/>
                  <a:lumOff val="35000"/>
                </a:schemeClr>
              </a:solidFill>
            </a:endParaRPr>
          </a:p>
          <a:p>
            <a:endParaRPr lang="en-US">
              <a:solidFill>
                <a:schemeClr val="tx1">
                  <a:lumMod val="65000"/>
                  <a:lumOff val="35000"/>
                </a:schemeClr>
              </a:solidFill>
            </a:endParaRPr>
          </a:p>
        </p:txBody>
      </p:sp>
      <p:grpSp>
        <p:nvGrpSpPr>
          <p:cNvPr id="43" name="Group 42">
            <a:extLst>
              <a:ext uri="{FF2B5EF4-FFF2-40B4-BE49-F238E27FC236}">
                <a16:creationId xmlns:a16="http://schemas.microsoft.com/office/drawing/2014/main" id="{065753F1-EEE2-45ED-88A1-ECB4A495D0A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7224" y="-786"/>
            <a:ext cx="2356675" cy="6854040"/>
            <a:chOff x="6627813" y="194833"/>
            <a:chExt cx="1952625" cy="5678918"/>
          </a:xfrm>
        </p:grpSpPr>
        <p:sp>
          <p:nvSpPr>
            <p:cNvPr id="44" name="Freeform 27">
              <a:extLst>
                <a:ext uri="{FF2B5EF4-FFF2-40B4-BE49-F238E27FC236}">
                  <a16:creationId xmlns:a16="http://schemas.microsoft.com/office/drawing/2014/main" id="{3E3E7343-7B0A-4265-B9DA-56CE355513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txBody>
            <a:bodyPr/>
            <a:lstStyle/>
            <a:p>
              <a:endParaRPr lang="en-GB"/>
            </a:p>
          </p:txBody>
        </p:sp>
        <p:sp>
          <p:nvSpPr>
            <p:cNvPr id="45" name="Freeform 28">
              <a:extLst>
                <a:ext uri="{FF2B5EF4-FFF2-40B4-BE49-F238E27FC236}">
                  <a16:creationId xmlns:a16="http://schemas.microsoft.com/office/drawing/2014/main" id="{608D2FF5-E7CA-448D-8B61-42FAA7A0C8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txBody>
            <a:bodyPr/>
            <a:lstStyle/>
            <a:p>
              <a:endParaRPr lang="en-GB"/>
            </a:p>
          </p:txBody>
        </p:sp>
        <p:sp>
          <p:nvSpPr>
            <p:cNvPr id="46" name="Freeform 29">
              <a:extLst>
                <a:ext uri="{FF2B5EF4-FFF2-40B4-BE49-F238E27FC236}">
                  <a16:creationId xmlns:a16="http://schemas.microsoft.com/office/drawing/2014/main" id="{DC186DC7-6F76-40B7-8268-20660160E6B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txBody>
            <a:bodyPr/>
            <a:lstStyle/>
            <a:p>
              <a:endParaRPr lang="en-GB"/>
            </a:p>
          </p:txBody>
        </p:sp>
        <p:sp>
          <p:nvSpPr>
            <p:cNvPr id="47" name="Freeform 30">
              <a:extLst>
                <a:ext uri="{FF2B5EF4-FFF2-40B4-BE49-F238E27FC236}">
                  <a16:creationId xmlns:a16="http://schemas.microsoft.com/office/drawing/2014/main" id="{4C8DDEC4-2C9A-4271-BBB3-577233F2E1B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txBody>
            <a:bodyPr/>
            <a:lstStyle/>
            <a:p>
              <a:endParaRPr lang="en-GB"/>
            </a:p>
          </p:txBody>
        </p:sp>
        <p:sp>
          <p:nvSpPr>
            <p:cNvPr id="48" name="Freeform 31">
              <a:extLst>
                <a:ext uri="{FF2B5EF4-FFF2-40B4-BE49-F238E27FC236}">
                  <a16:creationId xmlns:a16="http://schemas.microsoft.com/office/drawing/2014/main" id="{D8DB0C2B-A79C-421F-88AB-DC7B1252797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txBody>
            <a:bodyPr/>
            <a:lstStyle/>
            <a:p>
              <a:endParaRPr lang="en-GB"/>
            </a:p>
          </p:txBody>
        </p:sp>
        <p:sp>
          <p:nvSpPr>
            <p:cNvPr id="49" name="Freeform 32">
              <a:extLst>
                <a:ext uri="{FF2B5EF4-FFF2-40B4-BE49-F238E27FC236}">
                  <a16:creationId xmlns:a16="http://schemas.microsoft.com/office/drawing/2014/main" id="{B3BC96E3-7FEF-4BFD-8E2C-028CB37724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txBody>
            <a:bodyPr/>
            <a:lstStyle/>
            <a:p>
              <a:endParaRPr lang="en-GB"/>
            </a:p>
          </p:txBody>
        </p:sp>
        <p:sp>
          <p:nvSpPr>
            <p:cNvPr id="50" name="Freeform 33">
              <a:extLst>
                <a:ext uri="{FF2B5EF4-FFF2-40B4-BE49-F238E27FC236}">
                  <a16:creationId xmlns:a16="http://schemas.microsoft.com/office/drawing/2014/main" id="{E7ED35DB-BAAE-4771-A0A0-65647ACC580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txBody>
            <a:bodyPr/>
            <a:lstStyle/>
            <a:p>
              <a:endParaRPr lang="en-GB"/>
            </a:p>
          </p:txBody>
        </p:sp>
        <p:sp>
          <p:nvSpPr>
            <p:cNvPr id="51" name="Freeform 34">
              <a:extLst>
                <a:ext uri="{FF2B5EF4-FFF2-40B4-BE49-F238E27FC236}">
                  <a16:creationId xmlns:a16="http://schemas.microsoft.com/office/drawing/2014/main" id="{4407B080-4ED5-43EB-8CCE-B43B336EF6D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txBody>
            <a:bodyPr/>
            <a:lstStyle/>
            <a:p>
              <a:endParaRPr lang="en-GB"/>
            </a:p>
          </p:txBody>
        </p:sp>
        <p:sp>
          <p:nvSpPr>
            <p:cNvPr id="52" name="Freeform 35">
              <a:extLst>
                <a:ext uri="{FF2B5EF4-FFF2-40B4-BE49-F238E27FC236}">
                  <a16:creationId xmlns:a16="http://schemas.microsoft.com/office/drawing/2014/main" id="{8C10C675-F599-45D3-8177-D7F7DEC16CF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txBody>
            <a:bodyPr/>
            <a:lstStyle/>
            <a:p>
              <a:endParaRPr lang="en-GB"/>
            </a:p>
          </p:txBody>
        </p:sp>
        <p:sp>
          <p:nvSpPr>
            <p:cNvPr id="53" name="Freeform 36">
              <a:extLst>
                <a:ext uri="{FF2B5EF4-FFF2-40B4-BE49-F238E27FC236}">
                  <a16:creationId xmlns:a16="http://schemas.microsoft.com/office/drawing/2014/main" id="{E2566A74-B9B1-469F-A373-3B3C60175C0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txBody>
            <a:bodyPr/>
            <a:lstStyle/>
            <a:p>
              <a:endParaRPr lang="en-GB"/>
            </a:p>
          </p:txBody>
        </p:sp>
        <p:sp>
          <p:nvSpPr>
            <p:cNvPr id="54" name="Freeform 37">
              <a:extLst>
                <a:ext uri="{FF2B5EF4-FFF2-40B4-BE49-F238E27FC236}">
                  <a16:creationId xmlns:a16="http://schemas.microsoft.com/office/drawing/2014/main" id="{D108E5CB-8D77-4568-B6FF-2C30321345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txBody>
            <a:bodyPr/>
            <a:lstStyle/>
            <a:p>
              <a:endParaRPr lang="en-GB"/>
            </a:p>
          </p:txBody>
        </p:sp>
        <p:sp>
          <p:nvSpPr>
            <p:cNvPr id="55" name="Freeform 38">
              <a:extLst>
                <a:ext uri="{FF2B5EF4-FFF2-40B4-BE49-F238E27FC236}">
                  <a16:creationId xmlns:a16="http://schemas.microsoft.com/office/drawing/2014/main" id="{7D8349D8-2AE2-4C78-84ED-22125F147B3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txBody>
            <a:bodyPr/>
            <a:lstStyle/>
            <a:p>
              <a:endParaRPr lang="en-GB"/>
            </a:p>
          </p:txBody>
        </p:sp>
      </p:grpSp>
      <p:sp>
        <p:nvSpPr>
          <p:cNvPr id="57" name="Rectangle 56">
            <a:extLst>
              <a:ext uri="{FF2B5EF4-FFF2-40B4-BE49-F238E27FC236}">
                <a16:creationId xmlns:a16="http://schemas.microsoft.com/office/drawing/2014/main" id="{30684D86-C9D1-40C3-A9B6-EC935C7312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59" name="Freeform 33">
            <a:extLst>
              <a:ext uri="{FF2B5EF4-FFF2-40B4-BE49-F238E27FC236}">
                <a16:creationId xmlns:a16="http://schemas.microsoft.com/office/drawing/2014/main" id="{1EDF7896-F56A-49DA-90F3-F5CE8B9833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txBody>
          <a:bodyPr/>
          <a:lstStyle/>
          <a:p>
            <a:endParaRPr lang="en-GB"/>
          </a:p>
        </p:txBody>
      </p:sp>
    </p:spTree>
    <p:extLst>
      <p:ext uri="{BB962C8B-B14F-4D97-AF65-F5344CB8AC3E}">
        <p14:creationId xmlns:p14="http://schemas.microsoft.com/office/powerpoint/2010/main" val="29252499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500"/>
                                  </p:stCondLst>
                                  <p:iterate>
                                    <p:tmPct val="10000"/>
                                  </p:iterate>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7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1500"/>
                                  </p:stCondLst>
                                  <p:iterate>
                                    <p:tmPct val="10000"/>
                                  </p:iterate>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7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1500"/>
                                  </p:stCondLst>
                                  <p:iterate>
                                    <p:tmPct val="10000"/>
                                  </p:iterate>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7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1500"/>
                                  </p:stCondLst>
                                  <p:iterate>
                                    <p:tmPct val="10000"/>
                                  </p:iterate>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7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1500"/>
                                  </p:stCondLst>
                                  <p:iterate>
                                    <p:tmPct val="10000"/>
                                  </p:iterate>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700"/>
                                        <p:tgtEl>
                                          <p:spTgt spid="3">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1500"/>
                                  </p:stCondLst>
                                  <p:iterate>
                                    <p:tmPct val="10000"/>
                                  </p:iterate>
                                  <p:childTnLst>
                                    <p:set>
                                      <p:cBhvr>
                                        <p:cTn id="31" dur="1" fill="hold">
                                          <p:stCondLst>
                                            <p:cond delay="0"/>
                                          </p:stCondLst>
                                        </p:cTn>
                                        <p:tgtEl>
                                          <p:spTgt spid="3">
                                            <p:txEl>
                                              <p:pRg st="5" end="5"/>
                                            </p:txEl>
                                          </p:spTgt>
                                        </p:tgtEl>
                                        <p:attrNameLst>
                                          <p:attrName>style.visibility</p:attrName>
                                        </p:attrNameLst>
                                      </p:cBhvr>
                                      <p:to>
                                        <p:strVal val="visible"/>
                                      </p:to>
                                    </p:set>
                                    <p:animEffect transition="in" filter="fade">
                                      <p:cBhvr>
                                        <p:cTn id="32" dur="700"/>
                                        <p:tgtEl>
                                          <p:spTgt spid="3">
                                            <p:txEl>
                                              <p:pRg st="5" end="5"/>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grpId="0" nodeType="clickEffect">
                                  <p:stCondLst>
                                    <p:cond delay="1500"/>
                                  </p:stCondLst>
                                  <p:iterate>
                                    <p:tmPct val="10000"/>
                                  </p:iterate>
                                  <p:childTnLst>
                                    <p:set>
                                      <p:cBhvr>
                                        <p:cTn id="36" dur="1" fill="hold">
                                          <p:stCondLst>
                                            <p:cond delay="0"/>
                                          </p:stCondLst>
                                        </p:cTn>
                                        <p:tgtEl>
                                          <p:spTgt spid="3">
                                            <p:txEl>
                                              <p:pRg st="6" end="6"/>
                                            </p:txEl>
                                          </p:spTgt>
                                        </p:tgtEl>
                                        <p:attrNameLst>
                                          <p:attrName>style.visibility</p:attrName>
                                        </p:attrNameLst>
                                      </p:cBhvr>
                                      <p:to>
                                        <p:strVal val="visible"/>
                                      </p:to>
                                    </p:set>
                                    <p:animEffect transition="in" filter="fade">
                                      <p:cBhvr>
                                        <p:cTn id="37" dur="700"/>
                                        <p:tgtEl>
                                          <p:spTgt spid="3">
                                            <p:txEl>
                                              <p:pRg st="6" end="6"/>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grpId="0" nodeType="clickEffect">
                                  <p:stCondLst>
                                    <p:cond delay="1500"/>
                                  </p:stCondLst>
                                  <p:iterate>
                                    <p:tmPct val="10000"/>
                                  </p:iterate>
                                  <p:childTnLst>
                                    <p:set>
                                      <p:cBhvr>
                                        <p:cTn id="41" dur="1" fill="hold">
                                          <p:stCondLst>
                                            <p:cond delay="0"/>
                                          </p:stCondLst>
                                        </p:cTn>
                                        <p:tgtEl>
                                          <p:spTgt spid="3">
                                            <p:txEl>
                                              <p:pRg st="7" end="7"/>
                                            </p:txEl>
                                          </p:spTgt>
                                        </p:tgtEl>
                                        <p:attrNameLst>
                                          <p:attrName>style.visibility</p:attrName>
                                        </p:attrNameLst>
                                      </p:cBhvr>
                                      <p:to>
                                        <p:strVal val="visible"/>
                                      </p:to>
                                    </p:set>
                                    <p:animEffect transition="in" filter="fade">
                                      <p:cBhvr>
                                        <p:cTn id="42" dur="700"/>
                                        <p:tgtEl>
                                          <p:spTgt spid="3">
                                            <p:txEl>
                                              <p:pRg st="7" end="7"/>
                                            </p:txEl>
                                          </p:spTgt>
                                        </p:tgtEl>
                                      </p:cBhvr>
                                    </p:animEffect>
                                  </p:childTnLst>
                                </p:cTn>
                              </p:par>
                              <p:par>
                                <p:cTn id="43" presetID="42" presetClass="entr" presetSubtype="0" fill="hold" grpId="1" nodeType="withEffect">
                                  <p:stCondLst>
                                    <p:cond delay="250"/>
                                  </p:stCondLst>
                                  <p:iterate>
                                    <p:tmPct val="10000"/>
                                  </p:iterate>
                                  <p:childTnLst>
                                    <p:set>
                                      <p:cBhvr>
                                        <p:cTn id="44" dur="1" fill="hold">
                                          <p:stCondLst>
                                            <p:cond delay="0"/>
                                          </p:stCondLst>
                                        </p:cTn>
                                        <p:tgtEl>
                                          <p:spTgt spid="3"/>
                                        </p:tgtEl>
                                        <p:attrNameLst>
                                          <p:attrName>style.visibility</p:attrName>
                                        </p:attrNameLst>
                                      </p:cBhvr>
                                      <p:to>
                                        <p:strVal val="visible"/>
                                      </p:to>
                                    </p:set>
                                    <p:animEffect transition="in" filter="fade">
                                      <p:cBhvr>
                                        <p:cTn id="45" dur="250"/>
                                        <p:tgtEl>
                                          <p:spTgt spid="3"/>
                                        </p:tgtEl>
                                      </p:cBhvr>
                                    </p:animEffect>
                                    <p:anim calcmode="lin" valueType="num">
                                      <p:cBhvr>
                                        <p:cTn id="46" dur="250" fill="hold"/>
                                        <p:tgtEl>
                                          <p:spTgt spid="3"/>
                                        </p:tgtEl>
                                        <p:attrNameLst>
                                          <p:attrName>ppt_x</p:attrName>
                                        </p:attrNameLst>
                                      </p:cBhvr>
                                      <p:tavLst>
                                        <p:tav tm="0">
                                          <p:val>
                                            <p:strVal val="#ppt_x"/>
                                          </p:val>
                                        </p:tav>
                                        <p:tav tm="100000">
                                          <p:val>
                                            <p:strVal val="#ppt_x"/>
                                          </p:val>
                                        </p:tav>
                                      </p:tavLst>
                                    </p:anim>
                                    <p:anim calcmode="lin" valueType="num">
                                      <p:cBhvr>
                                        <p:cTn id="47" dur="250" fill="hold"/>
                                        <p:tgtEl>
                                          <p:spTgt spid="3"/>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3" grpId="1"/>
    </p:bldLst>
  </p:timing>
</p:sld>
</file>

<file path=ppt/slides/slide2.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692209D-B607-46C3-8560-07AF722916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86"/>
            <a:ext cx="12192000" cy="6854038"/>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94874638-CF15-4908-BC4B-4908744D0BA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4639734" cy="6858000"/>
          </a:xfrm>
          <a:prstGeom prst="rect">
            <a:avLst/>
          </a:prstGeom>
          <a:solidFill>
            <a:schemeClr val="tx2">
              <a:lumMod val="50000"/>
              <a:alpha val="9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EFC04ABC-7100-D91D-2F47-EE300610018E}"/>
              </a:ext>
            </a:extLst>
          </p:cNvPr>
          <p:cNvSpPr>
            <a:spLocks noGrp="1"/>
          </p:cNvSpPr>
          <p:nvPr>
            <p:ph type="ctrTitle"/>
          </p:nvPr>
        </p:nvSpPr>
        <p:spPr>
          <a:xfrm>
            <a:off x="540279" y="967417"/>
            <a:ext cx="3778870" cy="3943250"/>
          </a:xfrm>
        </p:spPr>
        <p:txBody>
          <a:bodyPr>
            <a:normAutofit/>
          </a:bodyPr>
          <a:lstStyle/>
          <a:p>
            <a:pPr>
              <a:lnSpc>
                <a:spcPct val="90000"/>
              </a:lnSpc>
            </a:pPr>
            <a:r>
              <a:rPr lang="en-US" sz="3400">
                <a:solidFill>
                  <a:srgbClr val="FEFFFF"/>
                </a:solidFill>
              </a:rPr>
              <a:t>Respect and Connect</a:t>
            </a:r>
            <a:br>
              <a:rPr lang="en-US" sz="3400">
                <a:solidFill>
                  <a:srgbClr val="FEFFFF"/>
                </a:solidFill>
              </a:rPr>
            </a:br>
            <a:r>
              <a:rPr lang="en-US" sz="3400">
                <a:solidFill>
                  <a:srgbClr val="FEFFFF"/>
                </a:solidFill>
              </a:rPr>
              <a:t>Healthy Relationships Campaign for teenagers aged(13-18)</a:t>
            </a:r>
            <a:br>
              <a:rPr lang="en-US" sz="3400">
                <a:solidFill>
                  <a:srgbClr val="FEFFFF"/>
                </a:solidFill>
              </a:rPr>
            </a:br>
            <a:endParaRPr lang="en-GB" sz="3400">
              <a:solidFill>
                <a:srgbClr val="FEFFFF"/>
              </a:solidFill>
            </a:endParaRPr>
          </a:p>
        </p:txBody>
      </p:sp>
      <p:sp>
        <p:nvSpPr>
          <p:cNvPr id="13" name="Freeform 5">
            <a:extLst>
              <a:ext uri="{FF2B5EF4-FFF2-40B4-BE49-F238E27FC236}">
                <a16:creationId xmlns:a16="http://schemas.microsoft.com/office/drawing/2014/main" id="{5F1B8348-CD6E-4561-A704-C232D9A267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0" y="5033007"/>
            <a:ext cx="5404022" cy="857047"/>
          </a:xfrm>
          <a:custGeom>
            <a:avLst/>
            <a:gdLst>
              <a:gd name="T0" fmla="*/ 1114 w 1117"/>
              <a:gd name="T1" fmla="*/ 77 h 163"/>
              <a:gd name="T2" fmla="*/ 1040 w 1117"/>
              <a:gd name="T3" fmla="*/ 3 h 163"/>
              <a:gd name="T4" fmla="*/ 1039 w 1117"/>
              <a:gd name="T5" fmla="*/ 2 h 163"/>
              <a:gd name="T6" fmla="*/ 1034 w 1117"/>
              <a:gd name="T7" fmla="*/ 0 h 163"/>
              <a:gd name="T8" fmla="*/ 578 w 1117"/>
              <a:gd name="T9" fmla="*/ 0 h 163"/>
              <a:gd name="T10" fmla="*/ 562 w 1117"/>
              <a:gd name="T11" fmla="*/ 0 h 163"/>
              <a:gd name="T12" fmla="*/ 440 w 1117"/>
              <a:gd name="T13" fmla="*/ 0 h 163"/>
              <a:gd name="T14" fmla="*/ 106 w 1117"/>
              <a:gd name="T15" fmla="*/ 0 h 163"/>
              <a:gd name="T16" fmla="*/ 0 w 1117"/>
              <a:gd name="T17" fmla="*/ 0 h 163"/>
              <a:gd name="T18" fmla="*/ 0 w 1117"/>
              <a:gd name="T19" fmla="*/ 163 h 163"/>
              <a:gd name="T20" fmla="*/ 106 w 1117"/>
              <a:gd name="T21" fmla="*/ 163 h 163"/>
              <a:gd name="T22" fmla="*/ 440 w 1117"/>
              <a:gd name="T23" fmla="*/ 163 h 163"/>
              <a:gd name="T24" fmla="*/ 562 w 1117"/>
              <a:gd name="T25" fmla="*/ 163 h 163"/>
              <a:gd name="T26" fmla="*/ 578 w 1117"/>
              <a:gd name="T27" fmla="*/ 163 h 163"/>
              <a:gd name="T28" fmla="*/ 1034 w 1117"/>
              <a:gd name="T29" fmla="*/ 163 h 163"/>
              <a:gd name="T30" fmla="*/ 1039 w 1117"/>
              <a:gd name="T31" fmla="*/ 161 h 163"/>
              <a:gd name="T32" fmla="*/ 1040 w 1117"/>
              <a:gd name="T33" fmla="*/ 160 h 163"/>
              <a:gd name="T34" fmla="*/ 1114 w 1117"/>
              <a:gd name="T35" fmla="*/ 86 h 163"/>
              <a:gd name="T36" fmla="*/ 1114 w 1117"/>
              <a:gd name="T37" fmla="*/ 77 h 16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1117" h="163">
                <a:moveTo>
                  <a:pt x="1114" y="77"/>
                </a:moveTo>
                <a:cubicBezTo>
                  <a:pt x="1040" y="3"/>
                  <a:pt x="1040" y="3"/>
                  <a:pt x="1040" y="3"/>
                </a:cubicBezTo>
                <a:cubicBezTo>
                  <a:pt x="1040" y="2"/>
                  <a:pt x="1039" y="2"/>
                  <a:pt x="1039" y="2"/>
                </a:cubicBezTo>
                <a:cubicBezTo>
                  <a:pt x="1038" y="1"/>
                  <a:pt x="1036" y="0"/>
                  <a:pt x="1034" y="0"/>
                </a:cubicBezTo>
                <a:cubicBezTo>
                  <a:pt x="578" y="0"/>
                  <a:pt x="578" y="0"/>
                  <a:pt x="578" y="0"/>
                </a:cubicBezTo>
                <a:cubicBezTo>
                  <a:pt x="562" y="0"/>
                  <a:pt x="562" y="0"/>
                  <a:pt x="562" y="0"/>
                </a:cubicBezTo>
                <a:cubicBezTo>
                  <a:pt x="440" y="0"/>
                  <a:pt x="440" y="0"/>
                  <a:pt x="440" y="0"/>
                </a:cubicBezTo>
                <a:cubicBezTo>
                  <a:pt x="106" y="0"/>
                  <a:pt x="106" y="0"/>
                  <a:pt x="106" y="0"/>
                </a:cubicBezTo>
                <a:cubicBezTo>
                  <a:pt x="0" y="0"/>
                  <a:pt x="0" y="0"/>
                  <a:pt x="0" y="0"/>
                </a:cubicBezTo>
                <a:cubicBezTo>
                  <a:pt x="0" y="163"/>
                  <a:pt x="0" y="163"/>
                  <a:pt x="0" y="163"/>
                </a:cubicBezTo>
                <a:cubicBezTo>
                  <a:pt x="106" y="163"/>
                  <a:pt x="106" y="163"/>
                  <a:pt x="106" y="163"/>
                </a:cubicBezTo>
                <a:cubicBezTo>
                  <a:pt x="440" y="163"/>
                  <a:pt x="440" y="163"/>
                  <a:pt x="440" y="163"/>
                </a:cubicBezTo>
                <a:cubicBezTo>
                  <a:pt x="562" y="163"/>
                  <a:pt x="562" y="163"/>
                  <a:pt x="562" y="163"/>
                </a:cubicBezTo>
                <a:cubicBezTo>
                  <a:pt x="578" y="163"/>
                  <a:pt x="578" y="163"/>
                  <a:pt x="578" y="163"/>
                </a:cubicBezTo>
                <a:cubicBezTo>
                  <a:pt x="1034" y="163"/>
                  <a:pt x="1034" y="163"/>
                  <a:pt x="1034" y="163"/>
                </a:cubicBezTo>
                <a:cubicBezTo>
                  <a:pt x="1036" y="163"/>
                  <a:pt x="1038" y="162"/>
                  <a:pt x="1039" y="161"/>
                </a:cubicBezTo>
                <a:cubicBezTo>
                  <a:pt x="1039" y="160"/>
                  <a:pt x="1040" y="160"/>
                  <a:pt x="1040" y="160"/>
                </a:cubicBezTo>
                <a:cubicBezTo>
                  <a:pt x="1114" y="86"/>
                  <a:pt x="1114" y="86"/>
                  <a:pt x="1114" y="86"/>
                </a:cubicBezTo>
                <a:cubicBezTo>
                  <a:pt x="1117" y="83"/>
                  <a:pt x="1117" y="79"/>
                  <a:pt x="1114" y="77"/>
                </a:cubicBezTo>
                <a:close/>
              </a:path>
            </a:pathLst>
          </a:cu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pic>
        <p:nvPicPr>
          <p:cNvPr id="4" name="Picture 3" descr="A group of people sitting in a circle&#10;&#10;AI-generated content may be incorrect.">
            <a:extLst>
              <a:ext uri="{FF2B5EF4-FFF2-40B4-BE49-F238E27FC236}">
                <a16:creationId xmlns:a16="http://schemas.microsoft.com/office/drawing/2014/main" id="{7B1C1DF9-6E8C-5F3B-62D7-53D978CDFFF1}"/>
              </a:ext>
            </a:extLst>
          </p:cNvPr>
          <p:cNvPicPr>
            <a:picLocks noChangeAspect="1"/>
          </p:cNvPicPr>
          <p:nvPr/>
        </p:nvPicPr>
        <p:blipFill>
          <a:blip r:embed="rId2"/>
          <a:stretch>
            <a:fillRect/>
          </a:stretch>
        </p:blipFill>
        <p:spPr>
          <a:xfrm>
            <a:off x="5587994" y="1550133"/>
            <a:ext cx="5640502" cy="3765035"/>
          </a:xfrm>
          <a:prstGeom prst="rect">
            <a:avLst/>
          </a:prstGeom>
        </p:spPr>
      </p:pic>
      <p:sp>
        <p:nvSpPr>
          <p:cNvPr id="5" name="TextBox 4">
            <a:extLst>
              <a:ext uri="{FF2B5EF4-FFF2-40B4-BE49-F238E27FC236}">
                <a16:creationId xmlns:a16="http://schemas.microsoft.com/office/drawing/2014/main" id="{BF61EF7F-DC04-E4D2-A4DC-9348072E255A}"/>
              </a:ext>
            </a:extLst>
          </p:cNvPr>
          <p:cNvSpPr txBox="1"/>
          <p:nvPr/>
        </p:nvSpPr>
        <p:spPr>
          <a:xfrm>
            <a:off x="9864499" y="5461530"/>
            <a:ext cx="2132692" cy="276999"/>
          </a:xfrm>
          <a:prstGeom prst="rect">
            <a:avLst/>
          </a:prstGeom>
          <a:noFill/>
        </p:spPr>
        <p:txBody>
          <a:bodyPr wrap="square">
            <a:spAutoFit/>
          </a:bodyPr>
          <a:lstStyle/>
          <a:p>
            <a:r>
              <a:rPr lang="en-GB" sz="1200" dirty="0"/>
              <a:t>(</a:t>
            </a:r>
            <a:r>
              <a:rPr lang="en-GB" sz="1200" dirty="0" err="1"/>
              <a:t>Iconscout</a:t>
            </a:r>
            <a:r>
              <a:rPr lang="en-GB" sz="1200" dirty="0"/>
              <a:t>, 2022) </a:t>
            </a:r>
          </a:p>
        </p:txBody>
      </p:sp>
    </p:spTree>
    <p:extLst>
      <p:ext uri="{BB962C8B-B14F-4D97-AF65-F5344CB8AC3E}">
        <p14:creationId xmlns:p14="http://schemas.microsoft.com/office/powerpoint/2010/main" val="129978298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grpSp>
        <p:nvGrpSpPr>
          <p:cNvPr id="138" name="Group 137">
            <a:extLst>
              <a:ext uri="{FF2B5EF4-FFF2-40B4-BE49-F238E27FC236}">
                <a16:creationId xmlns:a16="http://schemas.microsoft.com/office/drawing/2014/main" id="{166BF9EE-F7AC-4FA5-AC7E-001B3A642F7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 y="228600"/>
            <a:ext cx="2851523" cy="6638625"/>
            <a:chOff x="2487613" y="285750"/>
            <a:chExt cx="2428875" cy="5654676"/>
          </a:xfrm>
        </p:grpSpPr>
        <p:sp>
          <p:nvSpPr>
            <p:cNvPr id="9" name="Freeform 11">
              <a:extLst>
                <a:ext uri="{FF2B5EF4-FFF2-40B4-BE49-F238E27FC236}">
                  <a16:creationId xmlns:a16="http://schemas.microsoft.com/office/drawing/2014/main" id="{3B48D182-44E3-4D8B-ACEF-F1A900BE443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txBody>
            <a:bodyPr/>
            <a:lstStyle/>
            <a:p>
              <a:endParaRPr lang="en-GB"/>
            </a:p>
          </p:txBody>
        </p:sp>
        <p:sp>
          <p:nvSpPr>
            <p:cNvPr id="10" name="Freeform 12">
              <a:extLst>
                <a:ext uri="{FF2B5EF4-FFF2-40B4-BE49-F238E27FC236}">
                  <a16:creationId xmlns:a16="http://schemas.microsoft.com/office/drawing/2014/main" id="{355A535A-A489-477F-A314-593AA8CAFB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txBody>
            <a:bodyPr/>
            <a:lstStyle/>
            <a:p>
              <a:endParaRPr lang="en-GB"/>
            </a:p>
          </p:txBody>
        </p:sp>
        <p:sp>
          <p:nvSpPr>
            <p:cNvPr id="11" name="Freeform 13">
              <a:extLst>
                <a:ext uri="{FF2B5EF4-FFF2-40B4-BE49-F238E27FC236}">
                  <a16:creationId xmlns:a16="http://schemas.microsoft.com/office/drawing/2014/main" id="{954C2D4C-FD83-4EF4-9312-04442ABD66B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txBody>
            <a:bodyPr/>
            <a:lstStyle/>
            <a:p>
              <a:endParaRPr lang="en-GB"/>
            </a:p>
          </p:txBody>
        </p:sp>
        <p:sp>
          <p:nvSpPr>
            <p:cNvPr id="12" name="Freeform 14">
              <a:extLst>
                <a:ext uri="{FF2B5EF4-FFF2-40B4-BE49-F238E27FC236}">
                  <a16:creationId xmlns:a16="http://schemas.microsoft.com/office/drawing/2014/main" id="{C20701C2-CD9A-4698-BC97-E1085820C2C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txBody>
            <a:bodyPr/>
            <a:lstStyle/>
            <a:p>
              <a:endParaRPr lang="en-GB"/>
            </a:p>
          </p:txBody>
        </p:sp>
        <p:sp>
          <p:nvSpPr>
            <p:cNvPr id="13" name="Freeform 15">
              <a:extLst>
                <a:ext uri="{FF2B5EF4-FFF2-40B4-BE49-F238E27FC236}">
                  <a16:creationId xmlns:a16="http://schemas.microsoft.com/office/drawing/2014/main" id="{62575C35-466F-42AE-87A1-D691849AB8C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txBody>
            <a:bodyPr/>
            <a:lstStyle/>
            <a:p>
              <a:endParaRPr lang="en-GB"/>
            </a:p>
          </p:txBody>
        </p:sp>
        <p:sp>
          <p:nvSpPr>
            <p:cNvPr id="14" name="Freeform 16">
              <a:extLst>
                <a:ext uri="{FF2B5EF4-FFF2-40B4-BE49-F238E27FC236}">
                  <a16:creationId xmlns:a16="http://schemas.microsoft.com/office/drawing/2014/main" id="{58236F37-6119-45AC-80A0-CD2C311B505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txBody>
            <a:bodyPr/>
            <a:lstStyle/>
            <a:p>
              <a:endParaRPr lang="en-GB"/>
            </a:p>
          </p:txBody>
        </p:sp>
        <p:sp>
          <p:nvSpPr>
            <p:cNvPr id="15" name="Freeform 17">
              <a:extLst>
                <a:ext uri="{FF2B5EF4-FFF2-40B4-BE49-F238E27FC236}">
                  <a16:creationId xmlns:a16="http://schemas.microsoft.com/office/drawing/2014/main" id="{F3FDD799-39FE-4D6F-9A64-2F472B21507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txBody>
            <a:bodyPr/>
            <a:lstStyle/>
            <a:p>
              <a:endParaRPr lang="en-GB"/>
            </a:p>
          </p:txBody>
        </p:sp>
        <p:sp>
          <p:nvSpPr>
            <p:cNvPr id="16" name="Freeform 18">
              <a:extLst>
                <a:ext uri="{FF2B5EF4-FFF2-40B4-BE49-F238E27FC236}">
                  <a16:creationId xmlns:a16="http://schemas.microsoft.com/office/drawing/2014/main" id="{9820D241-1D49-442C-A95A-00BC1BF9E29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txBody>
            <a:bodyPr/>
            <a:lstStyle/>
            <a:p>
              <a:endParaRPr lang="en-GB"/>
            </a:p>
          </p:txBody>
        </p:sp>
        <p:sp>
          <p:nvSpPr>
            <p:cNvPr id="17" name="Freeform 19">
              <a:extLst>
                <a:ext uri="{FF2B5EF4-FFF2-40B4-BE49-F238E27FC236}">
                  <a16:creationId xmlns:a16="http://schemas.microsoft.com/office/drawing/2014/main" id="{EBC2197C-B383-4866-8ABD-74222400BE8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txBody>
            <a:bodyPr/>
            <a:lstStyle/>
            <a:p>
              <a:endParaRPr lang="en-GB"/>
            </a:p>
          </p:txBody>
        </p:sp>
        <p:sp>
          <p:nvSpPr>
            <p:cNvPr id="18" name="Freeform 20">
              <a:extLst>
                <a:ext uri="{FF2B5EF4-FFF2-40B4-BE49-F238E27FC236}">
                  <a16:creationId xmlns:a16="http://schemas.microsoft.com/office/drawing/2014/main" id="{404B06AA-FC93-4471-9DE4-56A401E70A5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txBody>
            <a:bodyPr/>
            <a:lstStyle/>
            <a:p>
              <a:endParaRPr lang="en-GB"/>
            </a:p>
          </p:txBody>
        </p:sp>
        <p:sp>
          <p:nvSpPr>
            <p:cNvPr id="19" name="Freeform 21">
              <a:extLst>
                <a:ext uri="{FF2B5EF4-FFF2-40B4-BE49-F238E27FC236}">
                  <a16:creationId xmlns:a16="http://schemas.microsoft.com/office/drawing/2014/main" id="{E580600C-013F-4FAF-8FB7-4CC0FA80A92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txBody>
            <a:bodyPr/>
            <a:lstStyle/>
            <a:p>
              <a:endParaRPr lang="en-GB"/>
            </a:p>
          </p:txBody>
        </p:sp>
        <p:sp>
          <p:nvSpPr>
            <p:cNvPr id="20" name="Freeform 22">
              <a:extLst>
                <a:ext uri="{FF2B5EF4-FFF2-40B4-BE49-F238E27FC236}">
                  <a16:creationId xmlns:a16="http://schemas.microsoft.com/office/drawing/2014/main" id="{9BFCF199-64B2-4AEE-88C4-E954ABF3627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txBody>
            <a:bodyPr/>
            <a:lstStyle/>
            <a:p>
              <a:endParaRPr lang="en-GB"/>
            </a:p>
          </p:txBody>
        </p:sp>
      </p:grpSp>
      <p:grpSp>
        <p:nvGrpSpPr>
          <p:cNvPr id="139" name="Group 138">
            <a:extLst>
              <a:ext uri="{FF2B5EF4-FFF2-40B4-BE49-F238E27FC236}">
                <a16:creationId xmlns:a16="http://schemas.microsoft.com/office/drawing/2014/main" id="{E312DBA5-56D8-42B2-BA94-28168C2A670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7224" y="-786"/>
            <a:ext cx="2356675" cy="6854040"/>
            <a:chOff x="6627813" y="194833"/>
            <a:chExt cx="1952625" cy="5678918"/>
          </a:xfrm>
        </p:grpSpPr>
        <p:sp>
          <p:nvSpPr>
            <p:cNvPr id="23" name="Freeform 27">
              <a:extLst>
                <a:ext uri="{FF2B5EF4-FFF2-40B4-BE49-F238E27FC236}">
                  <a16:creationId xmlns:a16="http://schemas.microsoft.com/office/drawing/2014/main" id="{7AD46C74-3117-46B0-B267-0F61B57CAC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txBody>
            <a:bodyPr/>
            <a:lstStyle/>
            <a:p>
              <a:endParaRPr lang="en-GB"/>
            </a:p>
          </p:txBody>
        </p:sp>
        <p:sp>
          <p:nvSpPr>
            <p:cNvPr id="24" name="Freeform 28">
              <a:extLst>
                <a:ext uri="{FF2B5EF4-FFF2-40B4-BE49-F238E27FC236}">
                  <a16:creationId xmlns:a16="http://schemas.microsoft.com/office/drawing/2014/main" id="{8C13B810-9664-45D8-8510-D6ED0ADD721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txBody>
            <a:bodyPr/>
            <a:lstStyle/>
            <a:p>
              <a:endParaRPr lang="en-GB"/>
            </a:p>
          </p:txBody>
        </p:sp>
        <p:sp>
          <p:nvSpPr>
            <p:cNvPr id="25" name="Freeform 29">
              <a:extLst>
                <a:ext uri="{FF2B5EF4-FFF2-40B4-BE49-F238E27FC236}">
                  <a16:creationId xmlns:a16="http://schemas.microsoft.com/office/drawing/2014/main" id="{10306E52-A922-4458-BCCE-C3C840CC75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txBody>
            <a:bodyPr/>
            <a:lstStyle/>
            <a:p>
              <a:endParaRPr lang="en-GB"/>
            </a:p>
          </p:txBody>
        </p:sp>
        <p:sp>
          <p:nvSpPr>
            <p:cNvPr id="26" name="Freeform 30">
              <a:extLst>
                <a:ext uri="{FF2B5EF4-FFF2-40B4-BE49-F238E27FC236}">
                  <a16:creationId xmlns:a16="http://schemas.microsoft.com/office/drawing/2014/main" id="{CB578819-B7E7-4250-932F-52AE2A2A9A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txBody>
            <a:bodyPr/>
            <a:lstStyle/>
            <a:p>
              <a:endParaRPr lang="en-GB"/>
            </a:p>
          </p:txBody>
        </p:sp>
        <p:sp>
          <p:nvSpPr>
            <p:cNvPr id="27" name="Freeform 31">
              <a:extLst>
                <a:ext uri="{FF2B5EF4-FFF2-40B4-BE49-F238E27FC236}">
                  <a16:creationId xmlns:a16="http://schemas.microsoft.com/office/drawing/2014/main" id="{454B9C91-B623-424A-B16E-F764F189D30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txBody>
            <a:bodyPr/>
            <a:lstStyle/>
            <a:p>
              <a:endParaRPr lang="en-GB"/>
            </a:p>
          </p:txBody>
        </p:sp>
        <p:sp>
          <p:nvSpPr>
            <p:cNvPr id="28" name="Freeform 32">
              <a:extLst>
                <a:ext uri="{FF2B5EF4-FFF2-40B4-BE49-F238E27FC236}">
                  <a16:creationId xmlns:a16="http://schemas.microsoft.com/office/drawing/2014/main" id="{EFD03C4A-8484-41E6-B458-032F1DCA70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txBody>
            <a:bodyPr/>
            <a:lstStyle/>
            <a:p>
              <a:endParaRPr lang="en-GB"/>
            </a:p>
          </p:txBody>
        </p:sp>
        <p:sp>
          <p:nvSpPr>
            <p:cNvPr id="29" name="Freeform 33">
              <a:extLst>
                <a:ext uri="{FF2B5EF4-FFF2-40B4-BE49-F238E27FC236}">
                  <a16:creationId xmlns:a16="http://schemas.microsoft.com/office/drawing/2014/main" id="{DDC2F3C3-1D4E-4913-9C5C-F9A65B47E5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txBody>
            <a:bodyPr/>
            <a:lstStyle/>
            <a:p>
              <a:endParaRPr lang="en-GB"/>
            </a:p>
          </p:txBody>
        </p:sp>
        <p:sp>
          <p:nvSpPr>
            <p:cNvPr id="30" name="Freeform 34">
              <a:extLst>
                <a:ext uri="{FF2B5EF4-FFF2-40B4-BE49-F238E27FC236}">
                  <a16:creationId xmlns:a16="http://schemas.microsoft.com/office/drawing/2014/main" id="{1E15BCA2-2420-4C53-ADE9-40FBAC23844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txBody>
            <a:bodyPr/>
            <a:lstStyle/>
            <a:p>
              <a:endParaRPr lang="en-GB"/>
            </a:p>
          </p:txBody>
        </p:sp>
        <p:sp>
          <p:nvSpPr>
            <p:cNvPr id="31" name="Freeform 35">
              <a:extLst>
                <a:ext uri="{FF2B5EF4-FFF2-40B4-BE49-F238E27FC236}">
                  <a16:creationId xmlns:a16="http://schemas.microsoft.com/office/drawing/2014/main" id="{73D5FBF4-7129-4C51-B603-E3BC3341951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txBody>
            <a:bodyPr/>
            <a:lstStyle/>
            <a:p>
              <a:endParaRPr lang="en-GB"/>
            </a:p>
          </p:txBody>
        </p:sp>
        <p:sp>
          <p:nvSpPr>
            <p:cNvPr id="32" name="Freeform 36">
              <a:extLst>
                <a:ext uri="{FF2B5EF4-FFF2-40B4-BE49-F238E27FC236}">
                  <a16:creationId xmlns:a16="http://schemas.microsoft.com/office/drawing/2014/main" id="{0165B164-CE2A-494C-88FC-507232B37C0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txBody>
            <a:bodyPr/>
            <a:lstStyle/>
            <a:p>
              <a:endParaRPr lang="en-GB"/>
            </a:p>
          </p:txBody>
        </p:sp>
        <p:sp>
          <p:nvSpPr>
            <p:cNvPr id="33" name="Freeform 37">
              <a:extLst>
                <a:ext uri="{FF2B5EF4-FFF2-40B4-BE49-F238E27FC236}">
                  <a16:creationId xmlns:a16="http://schemas.microsoft.com/office/drawing/2014/main" id="{87F127E5-B10B-4D18-BCF0-E7C3C7F401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txBody>
            <a:bodyPr/>
            <a:lstStyle/>
            <a:p>
              <a:endParaRPr lang="en-GB"/>
            </a:p>
          </p:txBody>
        </p:sp>
        <p:sp>
          <p:nvSpPr>
            <p:cNvPr id="34" name="Freeform 38">
              <a:extLst>
                <a:ext uri="{FF2B5EF4-FFF2-40B4-BE49-F238E27FC236}">
                  <a16:creationId xmlns:a16="http://schemas.microsoft.com/office/drawing/2014/main" id="{FC692D59-F28D-4E42-B435-225F2C6CFA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txBody>
            <a:bodyPr/>
            <a:lstStyle/>
            <a:p>
              <a:endParaRPr lang="en-GB"/>
            </a:p>
          </p:txBody>
        </p:sp>
      </p:grpSp>
      <p:sp>
        <p:nvSpPr>
          <p:cNvPr id="140" name="Rectangle 139">
            <a:extLst>
              <a:ext uri="{FF2B5EF4-FFF2-40B4-BE49-F238E27FC236}">
                <a16:creationId xmlns:a16="http://schemas.microsoft.com/office/drawing/2014/main" id="{1996130F-9AB5-4DE9-8574-3AF891C5C1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41" name="Freeform 6">
            <a:extLst>
              <a:ext uri="{FF2B5EF4-FFF2-40B4-BE49-F238E27FC236}">
                <a16:creationId xmlns:a16="http://schemas.microsoft.com/office/drawing/2014/main" id="{3623DEAC-F39C-45D6-86DC-1033F64295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txBody>
          <a:bodyPr/>
          <a:lstStyle/>
          <a:p>
            <a:endParaRPr lang="en-GB"/>
          </a:p>
        </p:txBody>
      </p:sp>
      <p:sp>
        <p:nvSpPr>
          <p:cNvPr id="2" name="Title 1">
            <a:extLst>
              <a:ext uri="{FF2B5EF4-FFF2-40B4-BE49-F238E27FC236}">
                <a16:creationId xmlns:a16="http://schemas.microsoft.com/office/drawing/2014/main" id="{DCD041A8-A6ED-BADD-54B0-AF1B81F85ED2}"/>
              </a:ext>
            </a:extLst>
          </p:cNvPr>
          <p:cNvSpPr>
            <a:spLocks noGrp="1"/>
          </p:cNvSpPr>
          <p:nvPr>
            <p:ph type="title"/>
          </p:nvPr>
        </p:nvSpPr>
        <p:spPr>
          <a:xfrm>
            <a:off x="494082" y="129048"/>
            <a:ext cx="7891974" cy="823448"/>
          </a:xfrm>
        </p:spPr>
        <p:txBody>
          <a:bodyPr vert="horz" lIns="91440" tIns="45720" rIns="91440" bIns="45720" rtlCol="0" anchor="b">
            <a:normAutofit/>
          </a:bodyPr>
          <a:lstStyle/>
          <a:p>
            <a:pPr>
              <a:lnSpc>
                <a:spcPct val="90000"/>
              </a:lnSpc>
            </a:pPr>
            <a:r>
              <a:rPr lang="en-US" sz="2400"/>
              <a:t>Weekly Activity Sessions</a:t>
            </a:r>
            <a:br>
              <a:rPr lang="en-US" sz="2400"/>
            </a:br>
            <a:endParaRPr lang="en-US" sz="2400"/>
          </a:p>
        </p:txBody>
      </p:sp>
      <p:graphicFrame>
        <p:nvGraphicFramePr>
          <p:cNvPr id="3" name="Table 2">
            <a:extLst>
              <a:ext uri="{FF2B5EF4-FFF2-40B4-BE49-F238E27FC236}">
                <a16:creationId xmlns:a16="http://schemas.microsoft.com/office/drawing/2014/main" id="{78855C99-1E54-722F-2C40-703DD9FE3B07}"/>
              </a:ext>
            </a:extLst>
          </p:cNvPr>
          <p:cNvGraphicFramePr>
            <a:graphicFrameLocks noGrp="1"/>
          </p:cNvGraphicFramePr>
          <p:nvPr>
            <p:extLst>
              <p:ext uri="{D42A27DB-BD31-4B8C-83A1-F6EECF244321}">
                <p14:modId xmlns:p14="http://schemas.microsoft.com/office/powerpoint/2010/main" val="589214600"/>
              </p:ext>
            </p:extLst>
          </p:nvPr>
        </p:nvGraphicFramePr>
        <p:xfrm>
          <a:off x="1504458" y="535816"/>
          <a:ext cx="7167054" cy="6149694"/>
        </p:xfrm>
        <a:graphic>
          <a:graphicData uri="http://schemas.openxmlformats.org/drawingml/2006/table">
            <a:tbl>
              <a:tblPr firstRow="1" bandRow="1">
                <a:noFill/>
              </a:tblPr>
              <a:tblGrid>
                <a:gridCol w="326819">
                  <a:extLst>
                    <a:ext uri="{9D8B030D-6E8A-4147-A177-3AD203B41FA5}">
                      <a16:colId xmlns:a16="http://schemas.microsoft.com/office/drawing/2014/main" val="2746270607"/>
                    </a:ext>
                  </a:extLst>
                </a:gridCol>
                <a:gridCol w="1635099">
                  <a:extLst>
                    <a:ext uri="{9D8B030D-6E8A-4147-A177-3AD203B41FA5}">
                      <a16:colId xmlns:a16="http://schemas.microsoft.com/office/drawing/2014/main" val="3943834011"/>
                    </a:ext>
                  </a:extLst>
                </a:gridCol>
                <a:gridCol w="2587065">
                  <a:extLst>
                    <a:ext uri="{9D8B030D-6E8A-4147-A177-3AD203B41FA5}">
                      <a16:colId xmlns:a16="http://schemas.microsoft.com/office/drawing/2014/main" val="2707808429"/>
                    </a:ext>
                  </a:extLst>
                </a:gridCol>
                <a:gridCol w="2618071">
                  <a:extLst>
                    <a:ext uri="{9D8B030D-6E8A-4147-A177-3AD203B41FA5}">
                      <a16:colId xmlns:a16="http://schemas.microsoft.com/office/drawing/2014/main" val="713152915"/>
                    </a:ext>
                  </a:extLst>
                </a:gridCol>
              </a:tblGrid>
              <a:tr h="438660">
                <a:tc>
                  <a:txBody>
                    <a:bodyPr/>
                    <a:lstStyle/>
                    <a:p>
                      <a:r>
                        <a:rPr lang="en-GB" sz="800" b="1" cap="all" spc="60">
                          <a:solidFill>
                            <a:schemeClr val="tx1"/>
                          </a:solidFill>
                        </a:rPr>
                        <a:t>Week</a:t>
                      </a:r>
                    </a:p>
                  </a:txBody>
                  <a:tcPr marL="16679" marR="16679" marT="60043" marB="60043" anchor="b">
                    <a:lnL w="12700" cmpd="sng">
                      <a:noFill/>
                    </a:lnL>
                    <a:lnR w="12700" cmpd="sng">
                      <a:noFill/>
                    </a:lnR>
                    <a:lnT w="12700" cmpd="sng">
                      <a:noFill/>
                    </a:lnT>
                    <a:lnB w="38100" cmpd="sng">
                      <a:noFill/>
                    </a:lnB>
                    <a:noFill/>
                  </a:tcPr>
                </a:tc>
                <a:tc>
                  <a:txBody>
                    <a:bodyPr/>
                    <a:lstStyle/>
                    <a:p>
                      <a:r>
                        <a:rPr lang="en-GB" sz="800" b="1" cap="all" spc="60">
                          <a:solidFill>
                            <a:schemeClr val="tx1"/>
                          </a:solidFill>
                        </a:rPr>
                        <a:t>Activity</a:t>
                      </a:r>
                    </a:p>
                  </a:txBody>
                  <a:tcPr marL="16679" marR="16679" marT="60043" marB="60043" anchor="b">
                    <a:lnL w="12700" cmpd="sng">
                      <a:noFill/>
                    </a:lnL>
                    <a:lnR w="12700" cmpd="sng">
                      <a:noFill/>
                    </a:lnR>
                    <a:lnT w="12700" cmpd="sng">
                      <a:noFill/>
                    </a:lnT>
                    <a:lnB w="38100" cmpd="sng">
                      <a:noFill/>
                    </a:lnB>
                    <a:noFill/>
                  </a:tcPr>
                </a:tc>
                <a:tc>
                  <a:txBody>
                    <a:bodyPr/>
                    <a:lstStyle/>
                    <a:p>
                      <a:r>
                        <a:rPr lang="en-GB" sz="800" b="1" cap="all" spc="60">
                          <a:solidFill>
                            <a:schemeClr val="tx1"/>
                          </a:solidFill>
                        </a:rPr>
                        <a:t>Aim</a:t>
                      </a:r>
                    </a:p>
                  </a:txBody>
                  <a:tcPr marL="16679" marR="16679" marT="60043" marB="60043" anchor="b">
                    <a:lnL w="12700" cmpd="sng">
                      <a:noFill/>
                    </a:lnL>
                    <a:lnR w="12700" cmpd="sng">
                      <a:noFill/>
                    </a:lnR>
                    <a:lnT w="12700" cmpd="sng">
                      <a:noFill/>
                    </a:lnT>
                    <a:lnB w="38100" cmpd="sng">
                      <a:noFill/>
                    </a:lnB>
                    <a:noFill/>
                  </a:tcPr>
                </a:tc>
                <a:tc>
                  <a:txBody>
                    <a:bodyPr/>
                    <a:lstStyle/>
                    <a:p>
                      <a:r>
                        <a:rPr lang="en-GB" sz="800" b="1" cap="all" spc="60">
                          <a:solidFill>
                            <a:schemeClr val="tx1"/>
                          </a:solidFill>
                        </a:rPr>
                        <a:t>Context</a:t>
                      </a:r>
                    </a:p>
                  </a:txBody>
                  <a:tcPr marL="16679" marR="16679" marT="60043" marB="60043" anchor="b">
                    <a:lnL w="12700" cmpd="sng">
                      <a:noFill/>
                    </a:lnL>
                    <a:lnR w="12700" cmpd="sng">
                      <a:noFill/>
                    </a:lnR>
                    <a:lnT w="12700" cmpd="sng">
                      <a:noFill/>
                    </a:lnT>
                    <a:lnB w="38100" cmpd="sng">
                      <a:noFill/>
                    </a:lnB>
                    <a:noFill/>
                  </a:tcPr>
                </a:tc>
                <a:extLst>
                  <a:ext uri="{0D108BD9-81ED-4DB2-BD59-A6C34878D82A}">
                    <a16:rowId xmlns:a16="http://schemas.microsoft.com/office/drawing/2014/main" val="1609255942"/>
                  </a:ext>
                </a:extLst>
              </a:tr>
              <a:tr h="890687">
                <a:tc>
                  <a:txBody>
                    <a:bodyPr/>
                    <a:lstStyle/>
                    <a:p>
                      <a:r>
                        <a:rPr lang="en-GB" sz="1100" cap="none" spc="0">
                          <a:solidFill>
                            <a:schemeClr val="tx1"/>
                          </a:solidFill>
                        </a:rPr>
                        <a:t>1</a:t>
                      </a:r>
                    </a:p>
                  </a:txBody>
                  <a:tcPr marL="16679" marR="16679" marT="8339" marB="60043" anchor="ctr">
                    <a:lnL w="12700" cap="flat" cmpd="sng" algn="ctr">
                      <a:noFill/>
                      <a:prstDash val="solid"/>
                    </a:lnL>
                    <a:lnR w="12700" cmpd="sng">
                      <a:noFill/>
                      <a:prstDash val="solid"/>
                    </a:lnR>
                    <a:lnT w="38100" cmpd="sng">
                      <a:noFill/>
                    </a:lnT>
                    <a:lnB w="12700" cmpd="sng">
                      <a:noFill/>
                      <a:prstDash val="solid"/>
                    </a:lnB>
                    <a:noFill/>
                  </a:tcPr>
                </a:tc>
                <a:tc>
                  <a:txBody>
                    <a:bodyPr/>
                    <a:lstStyle/>
                    <a:p>
                      <a:r>
                        <a:rPr lang="en-GB" sz="1100" cap="none" spc="0">
                          <a:solidFill>
                            <a:schemeClr val="tx1"/>
                          </a:solidFill>
                        </a:rPr>
                        <a:t>Understanding Healthy Relationships</a:t>
                      </a:r>
                    </a:p>
                  </a:txBody>
                  <a:tcPr marL="16679" marR="16679" marT="8339" marB="60043" anchor="ctr">
                    <a:lnL w="12700" cmpd="sng">
                      <a:noFill/>
                      <a:prstDash val="solid"/>
                    </a:lnL>
                    <a:lnR w="12700" cmpd="sng">
                      <a:noFill/>
                      <a:prstDash val="solid"/>
                    </a:lnR>
                    <a:lnT w="38100" cmpd="sng">
                      <a:noFill/>
                    </a:lnT>
                    <a:lnB w="12700" cmpd="sng">
                      <a:noFill/>
                      <a:prstDash val="solid"/>
                    </a:lnB>
                    <a:noFill/>
                  </a:tcPr>
                </a:tc>
                <a:tc>
                  <a:txBody>
                    <a:bodyPr/>
                    <a:lstStyle/>
                    <a:p>
                      <a:r>
                        <a:rPr lang="en-GB" sz="1100" cap="none" spc="0">
                          <a:solidFill>
                            <a:schemeClr val="tx1"/>
                          </a:solidFill>
                        </a:rPr>
                        <a:t>Introduce the concept of healthy vs unhealthy relationships.</a:t>
                      </a:r>
                    </a:p>
                  </a:txBody>
                  <a:tcPr marL="16679" marR="16679" marT="8339" marB="60043" anchor="ctr">
                    <a:lnL w="12700" cmpd="sng">
                      <a:noFill/>
                      <a:prstDash val="solid"/>
                    </a:lnL>
                    <a:lnR w="12700" cmpd="sng">
                      <a:noFill/>
                      <a:prstDash val="solid"/>
                    </a:lnR>
                    <a:lnT w="38100" cmpd="sng">
                      <a:noFill/>
                    </a:lnT>
                    <a:lnB w="12700" cmpd="sng">
                      <a:noFill/>
                      <a:prstDash val="solid"/>
                    </a:lnB>
                    <a:noFill/>
                  </a:tcPr>
                </a:tc>
                <a:tc>
                  <a:txBody>
                    <a:bodyPr/>
                    <a:lstStyle/>
                    <a:p>
                      <a:r>
                        <a:rPr lang="en-GB" sz="1100" cap="none" spc="0">
                          <a:solidFill>
                            <a:schemeClr val="tx1"/>
                          </a:solidFill>
                        </a:rPr>
                        <a:t>Builds awareness of respect, empathy and equality as the foundation for positive relationships.</a:t>
                      </a:r>
                    </a:p>
                  </a:txBody>
                  <a:tcPr marL="16679" marR="16679" marT="8339" marB="60043" anchor="ctr">
                    <a:lnL w="12700" cmpd="sng">
                      <a:noFill/>
                      <a:prstDash val="solid"/>
                    </a:lnL>
                    <a:lnR w="12700" cmpd="sng">
                      <a:noFill/>
                      <a:prstDash val="solid"/>
                    </a:lnR>
                    <a:lnT w="38100" cmpd="sng">
                      <a:noFill/>
                    </a:lnT>
                    <a:lnB w="12700" cmpd="sng">
                      <a:noFill/>
                      <a:prstDash val="solid"/>
                    </a:lnB>
                    <a:noFill/>
                  </a:tcPr>
                </a:tc>
                <a:extLst>
                  <a:ext uri="{0D108BD9-81ED-4DB2-BD59-A6C34878D82A}">
                    <a16:rowId xmlns:a16="http://schemas.microsoft.com/office/drawing/2014/main" val="1817634986"/>
                  </a:ext>
                </a:extLst>
              </a:tr>
              <a:tr h="688621">
                <a:tc>
                  <a:txBody>
                    <a:bodyPr/>
                    <a:lstStyle/>
                    <a:p>
                      <a:r>
                        <a:rPr lang="en-GB" sz="1100" cap="none" spc="0">
                          <a:solidFill>
                            <a:schemeClr val="tx1"/>
                          </a:solidFill>
                        </a:rPr>
                        <a:t>2</a:t>
                      </a:r>
                    </a:p>
                  </a:txBody>
                  <a:tcPr marL="16679" marR="16679" marT="8339" marB="60043" anchor="ctr">
                    <a:lnL w="12700" cmpd="sng">
                      <a:noFill/>
                      <a:prstDash val="solid"/>
                    </a:lnL>
                    <a:lnR w="12700" cmpd="sng">
                      <a:noFill/>
                      <a:prstDash val="solid"/>
                    </a:lnR>
                    <a:lnT w="12700" cmpd="sng">
                      <a:noFill/>
                      <a:prstDash val="solid"/>
                    </a:lnT>
                    <a:lnB w="12700" cmpd="sng">
                      <a:noFill/>
                      <a:prstDash val="solid"/>
                    </a:lnB>
                    <a:solidFill>
                      <a:schemeClr val="bg1">
                        <a:lumMod val="95000"/>
                      </a:schemeClr>
                    </a:solidFill>
                  </a:tcPr>
                </a:tc>
                <a:tc>
                  <a:txBody>
                    <a:bodyPr/>
                    <a:lstStyle/>
                    <a:p>
                      <a:r>
                        <a:rPr lang="en-GB" sz="1100" cap="none" spc="0">
                          <a:solidFill>
                            <a:schemeClr val="tx1"/>
                          </a:solidFill>
                        </a:rPr>
                        <a:t>Respect and Communication</a:t>
                      </a:r>
                    </a:p>
                  </a:txBody>
                  <a:tcPr marL="16679" marR="16679" marT="8339" marB="60043" anchor="ctr">
                    <a:lnL w="12700" cmpd="sng">
                      <a:noFill/>
                      <a:prstDash val="solid"/>
                    </a:lnL>
                    <a:lnR w="12700" cmpd="sng">
                      <a:noFill/>
                      <a:prstDash val="solid"/>
                    </a:lnR>
                    <a:lnT w="12700" cmpd="sng">
                      <a:noFill/>
                      <a:prstDash val="solid"/>
                    </a:lnT>
                    <a:lnB w="12700" cmpd="sng">
                      <a:noFill/>
                      <a:prstDash val="solid"/>
                    </a:lnB>
                    <a:solidFill>
                      <a:schemeClr val="bg1">
                        <a:lumMod val="95000"/>
                      </a:schemeClr>
                    </a:solidFill>
                  </a:tcPr>
                </a:tc>
                <a:tc>
                  <a:txBody>
                    <a:bodyPr/>
                    <a:lstStyle/>
                    <a:p>
                      <a:r>
                        <a:rPr lang="en-GB" sz="1100" cap="none" spc="0">
                          <a:solidFill>
                            <a:schemeClr val="tx1"/>
                          </a:solidFill>
                        </a:rPr>
                        <a:t>Develop communication skills and understand mutual respect.</a:t>
                      </a:r>
                    </a:p>
                  </a:txBody>
                  <a:tcPr marL="16679" marR="16679" marT="8339" marB="60043" anchor="ctr">
                    <a:lnL w="12700" cmpd="sng">
                      <a:noFill/>
                      <a:prstDash val="solid"/>
                    </a:lnL>
                    <a:lnR w="12700" cmpd="sng">
                      <a:noFill/>
                      <a:prstDash val="solid"/>
                    </a:lnR>
                    <a:lnT w="12700" cmpd="sng">
                      <a:noFill/>
                      <a:prstDash val="solid"/>
                    </a:lnT>
                    <a:lnB w="12700" cmpd="sng">
                      <a:noFill/>
                      <a:prstDash val="solid"/>
                    </a:lnB>
                    <a:solidFill>
                      <a:schemeClr val="bg1">
                        <a:lumMod val="95000"/>
                      </a:schemeClr>
                    </a:solidFill>
                  </a:tcPr>
                </a:tc>
                <a:tc>
                  <a:txBody>
                    <a:bodyPr/>
                    <a:lstStyle/>
                    <a:p>
                      <a:r>
                        <a:rPr lang="en-GB" sz="1100" cap="none" spc="0">
                          <a:solidFill>
                            <a:schemeClr val="tx1"/>
                          </a:solidFill>
                        </a:rPr>
                        <a:t>Encourages active listening, assertiveness, and recognising emotional cues.</a:t>
                      </a:r>
                    </a:p>
                  </a:txBody>
                  <a:tcPr marL="16679" marR="16679" marT="8339" marB="60043" anchor="ctr">
                    <a:lnL w="12700" cmpd="sng">
                      <a:noFill/>
                      <a:prstDash val="solid"/>
                    </a:lnL>
                    <a:lnR w="12700" cmpd="sng">
                      <a:noFill/>
                      <a:prstDash val="solid"/>
                    </a:lnR>
                    <a:lnT w="12700" cmpd="sng">
                      <a:noFill/>
                      <a:prstDash val="solid"/>
                    </a:lnT>
                    <a:lnB w="12700" cmpd="sng">
                      <a:noFill/>
                      <a:prstDash val="solid"/>
                    </a:lnB>
                    <a:solidFill>
                      <a:schemeClr val="bg1">
                        <a:lumMod val="95000"/>
                      </a:schemeClr>
                    </a:solidFill>
                  </a:tcPr>
                </a:tc>
                <a:extLst>
                  <a:ext uri="{0D108BD9-81ED-4DB2-BD59-A6C34878D82A}">
                    <a16:rowId xmlns:a16="http://schemas.microsoft.com/office/drawing/2014/main" val="313109546"/>
                  </a:ext>
                </a:extLst>
              </a:tr>
              <a:tr h="688621">
                <a:tc>
                  <a:txBody>
                    <a:bodyPr/>
                    <a:lstStyle/>
                    <a:p>
                      <a:r>
                        <a:rPr lang="en-GB" sz="1100" cap="none" spc="0">
                          <a:solidFill>
                            <a:schemeClr val="tx1"/>
                          </a:solidFill>
                        </a:rPr>
                        <a:t>3</a:t>
                      </a:r>
                    </a:p>
                  </a:txBody>
                  <a:tcPr marL="16679" marR="16679" marT="8339" marB="60043" anchor="ctr">
                    <a:lnL w="12700" cap="flat" cmpd="sng" algn="ctr">
                      <a:noFill/>
                      <a:prstDash val="solid"/>
                    </a:lnL>
                    <a:lnR w="12700" cmpd="sng">
                      <a:noFill/>
                      <a:prstDash val="solid"/>
                    </a:lnR>
                    <a:lnT w="12700" cmpd="sng">
                      <a:noFill/>
                      <a:prstDash val="solid"/>
                    </a:lnT>
                    <a:lnB w="12700" cmpd="sng">
                      <a:noFill/>
                      <a:prstDash val="solid"/>
                    </a:lnB>
                    <a:noFill/>
                  </a:tcPr>
                </a:tc>
                <a:tc>
                  <a:txBody>
                    <a:bodyPr/>
                    <a:lstStyle/>
                    <a:p>
                      <a:r>
                        <a:rPr lang="en-GB" sz="1100" cap="none" spc="0">
                          <a:solidFill>
                            <a:schemeClr val="tx1"/>
                          </a:solidFill>
                        </a:rPr>
                        <a:t>Online Safety and Social Media</a:t>
                      </a:r>
                    </a:p>
                  </a:txBody>
                  <a:tcPr marL="16679" marR="16679" marT="8339" marB="60043" anchor="ctr">
                    <a:lnL w="12700" cmpd="sng">
                      <a:noFill/>
                      <a:prstDash val="solid"/>
                    </a:lnL>
                    <a:lnR w="12700" cmpd="sng">
                      <a:noFill/>
                      <a:prstDash val="solid"/>
                    </a:lnR>
                    <a:lnT w="12700" cmpd="sng">
                      <a:noFill/>
                      <a:prstDash val="solid"/>
                    </a:lnT>
                    <a:lnB w="12700" cmpd="sng">
                      <a:noFill/>
                      <a:prstDash val="solid"/>
                    </a:lnB>
                    <a:noFill/>
                  </a:tcPr>
                </a:tc>
                <a:tc>
                  <a:txBody>
                    <a:bodyPr/>
                    <a:lstStyle/>
                    <a:p>
                      <a:r>
                        <a:rPr lang="en-GB" sz="1100" cap="none" spc="0">
                          <a:solidFill>
                            <a:schemeClr val="tx1"/>
                          </a:solidFill>
                        </a:rPr>
                        <a:t>Explore digital behaviour, privacy, and healthy online interactions.</a:t>
                      </a:r>
                    </a:p>
                  </a:txBody>
                  <a:tcPr marL="16679" marR="16679" marT="8339" marB="60043" anchor="ctr">
                    <a:lnL w="12700" cmpd="sng">
                      <a:noFill/>
                      <a:prstDash val="solid"/>
                    </a:lnL>
                    <a:lnR w="12700" cmpd="sng">
                      <a:noFill/>
                      <a:prstDash val="solid"/>
                    </a:lnR>
                    <a:lnT w="12700" cmpd="sng">
                      <a:noFill/>
                      <a:prstDash val="solid"/>
                    </a:lnT>
                    <a:lnB w="12700" cmpd="sng">
                      <a:noFill/>
                      <a:prstDash val="solid"/>
                    </a:lnB>
                    <a:noFill/>
                  </a:tcPr>
                </a:tc>
                <a:tc>
                  <a:txBody>
                    <a:bodyPr/>
                    <a:lstStyle/>
                    <a:p>
                      <a:r>
                        <a:rPr lang="en-GB" sz="1100" cap="none" spc="0">
                          <a:solidFill>
                            <a:schemeClr val="tx1"/>
                          </a:solidFill>
                        </a:rPr>
                        <a:t>Links to modern issues of online respect, consent, and self-esteem in digital spaces.</a:t>
                      </a:r>
                    </a:p>
                  </a:txBody>
                  <a:tcPr marL="16679" marR="16679" marT="8339" marB="60043" anchor="ctr">
                    <a:lnL w="12700" cmpd="sng">
                      <a:noFill/>
                      <a:prstDash val="solid"/>
                    </a:lnL>
                    <a:lnR w="12700" cmpd="sng">
                      <a:noFill/>
                      <a:prstDash val="solid"/>
                    </a:lnR>
                    <a:lnT w="12700" cmpd="sng">
                      <a:noFill/>
                      <a:prstDash val="solid"/>
                    </a:lnT>
                    <a:lnB w="12700" cmpd="sng">
                      <a:noFill/>
                      <a:prstDash val="solid"/>
                    </a:lnB>
                    <a:noFill/>
                  </a:tcPr>
                </a:tc>
                <a:extLst>
                  <a:ext uri="{0D108BD9-81ED-4DB2-BD59-A6C34878D82A}">
                    <a16:rowId xmlns:a16="http://schemas.microsoft.com/office/drawing/2014/main" val="3801726630"/>
                  </a:ext>
                </a:extLst>
              </a:tr>
              <a:tr h="688621">
                <a:tc>
                  <a:txBody>
                    <a:bodyPr/>
                    <a:lstStyle/>
                    <a:p>
                      <a:r>
                        <a:rPr lang="en-GB" sz="1100" cap="none" spc="0">
                          <a:solidFill>
                            <a:schemeClr val="tx1"/>
                          </a:solidFill>
                        </a:rPr>
                        <a:t>4</a:t>
                      </a:r>
                    </a:p>
                  </a:txBody>
                  <a:tcPr marL="16679" marR="16679" marT="8339" marB="60043" anchor="ctr">
                    <a:lnL w="12700" cmpd="sng">
                      <a:noFill/>
                      <a:prstDash val="solid"/>
                    </a:lnL>
                    <a:lnR w="12700" cmpd="sng">
                      <a:noFill/>
                      <a:prstDash val="solid"/>
                    </a:lnR>
                    <a:lnT w="12700" cmpd="sng">
                      <a:noFill/>
                      <a:prstDash val="solid"/>
                    </a:lnT>
                    <a:lnB w="12700" cmpd="sng">
                      <a:noFill/>
                      <a:prstDash val="solid"/>
                    </a:lnB>
                    <a:solidFill>
                      <a:schemeClr val="bg1">
                        <a:lumMod val="95000"/>
                      </a:schemeClr>
                    </a:solidFill>
                  </a:tcPr>
                </a:tc>
                <a:tc>
                  <a:txBody>
                    <a:bodyPr/>
                    <a:lstStyle/>
                    <a:p>
                      <a:r>
                        <a:rPr lang="en-GB" sz="1100" cap="none" spc="0">
                          <a:solidFill>
                            <a:schemeClr val="tx1"/>
                          </a:solidFill>
                        </a:rPr>
                        <a:t>Consent and Boundaries</a:t>
                      </a:r>
                    </a:p>
                  </a:txBody>
                  <a:tcPr marL="16679" marR="16679" marT="8339" marB="60043" anchor="ctr">
                    <a:lnL w="12700" cmpd="sng">
                      <a:noFill/>
                      <a:prstDash val="solid"/>
                    </a:lnL>
                    <a:lnR w="12700" cmpd="sng">
                      <a:noFill/>
                      <a:prstDash val="solid"/>
                    </a:lnR>
                    <a:lnT w="12700" cmpd="sng">
                      <a:noFill/>
                      <a:prstDash val="solid"/>
                    </a:lnT>
                    <a:lnB w="12700" cmpd="sng">
                      <a:noFill/>
                      <a:prstDash val="solid"/>
                    </a:lnB>
                    <a:solidFill>
                      <a:schemeClr val="bg1">
                        <a:lumMod val="95000"/>
                      </a:schemeClr>
                    </a:solidFill>
                  </a:tcPr>
                </a:tc>
                <a:tc>
                  <a:txBody>
                    <a:bodyPr/>
                    <a:lstStyle/>
                    <a:p>
                      <a:r>
                        <a:rPr lang="en-GB" sz="1100" cap="none" spc="0">
                          <a:solidFill>
                            <a:schemeClr val="tx1"/>
                          </a:solidFill>
                        </a:rPr>
                        <a:t>Understand personal boundaries and the importance of consent.</a:t>
                      </a:r>
                    </a:p>
                  </a:txBody>
                  <a:tcPr marL="16679" marR="16679" marT="8339" marB="60043" anchor="ctr">
                    <a:lnL w="12700" cmpd="sng">
                      <a:noFill/>
                      <a:prstDash val="solid"/>
                    </a:lnL>
                    <a:lnR w="12700" cmpd="sng">
                      <a:noFill/>
                      <a:prstDash val="solid"/>
                    </a:lnR>
                    <a:lnT w="12700" cmpd="sng">
                      <a:noFill/>
                      <a:prstDash val="solid"/>
                    </a:lnT>
                    <a:lnB w="12700" cmpd="sng">
                      <a:noFill/>
                      <a:prstDash val="solid"/>
                    </a:lnB>
                    <a:solidFill>
                      <a:schemeClr val="bg1">
                        <a:lumMod val="95000"/>
                      </a:schemeClr>
                    </a:solidFill>
                  </a:tcPr>
                </a:tc>
                <a:tc>
                  <a:txBody>
                    <a:bodyPr/>
                    <a:lstStyle/>
                    <a:p>
                      <a:r>
                        <a:rPr lang="en-GB" sz="1100" cap="none" spc="0">
                          <a:solidFill>
                            <a:schemeClr val="tx1"/>
                          </a:solidFill>
                        </a:rPr>
                        <a:t>Promotes confidence in setting and respecting boundaries in relationships.</a:t>
                      </a:r>
                    </a:p>
                  </a:txBody>
                  <a:tcPr marL="16679" marR="16679" marT="8339" marB="60043" anchor="ctr">
                    <a:lnL w="12700" cmpd="sng">
                      <a:noFill/>
                      <a:prstDash val="solid"/>
                    </a:lnL>
                    <a:lnR w="12700" cmpd="sng">
                      <a:noFill/>
                      <a:prstDash val="solid"/>
                    </a:lnR>
                    <a:lnT w="12700" cmpd="sng">
                      <a:noFill/>
                      <a:prstDash val="solid"/>
                    </a:lnT>
                    <a:lnB w="12700" cmpd="sng">
                      <a:noFill/>
                      <a:prstDash val="solid"/>
                    </a:lnB>
                    <a:solidFill>
                      <a:schemeClr val="bg1">
                        <a:lumMod val="95000"/>
                      </a:schemeClr>
                    </a:solidFill>
                  </a:tcPr>
                </a:tc>
                <a:extLst>
                  <a:ext uri="{0D108BD9-81ED-4DB2-BD59-A6C34878D82A}">
                    <a16:rowId xmlns:a16="http://schemas.microsoft.com/office/drawing/2014/main" val="3018639626"/>
                  </a:ext>
                </a:extLst>
              </a:tr>
              <a:tr h="688621">
                <a:tc>
                  <a:txBody>
                    <a:bodyPr/>
                    <a:lstStyle/>
                    <a:p>
                      <a:r>
                        <a:rPr lang="en-GB" sz="1100" cap="none" spc="0">
                          <a:solidFill>
                            <a:schemeClr val="tx1"/>
                          </a:solidFill>
                        </a:rPr>
                        <a:t>5</a:t>
                      </a:r>
                    </a:p>
                  </a:txBody>
                  <a:tcPr marL="16679" marR="16679" marT="8339" marB="60043" anchor="ctr">
                    <a:lnL w="12700" cap="flat" cmpd="sng" algn="ctr">
                      <a:noFill/>
                      <a:prstDash val="solid"/>
                    </a:lnL>
                    <a:lnR w="12700" cmpd="sng">
                      <a:noFill/>
                      <a:prstDash val="solid"/>
                    </a:lnR>
                    <a:lnT w="12700" cmpd="sng">
                      <a:noFill/>
                      <a:prstDash val="solid"/>
                    </a:lnT>
                    <a:lnB w="12700" cmpd="sng">
                      <a:noFill/>
                      <a:prstDash val="solid"/>
                    </a:lnB>
                    <a:noFill/>
                  </a:tcPr>
                </a:tc>
                <a:tc>
                  <a:txBody>
                    <a:bodyPr/>
                    <a:lstStyle/>
                    <a:p>
                      <a:r>
                        <a:rPr lang="en-GB" sz="1100" cap="none" spc="0">
                          <a:solidFill>
                            <a:schemeClr val="tx1"/>
                          </a:solidFill>
                        </a:rPr>
                        <a:t>Managing Conflict</a:t>
                      </a:r>
                    </a:p>
                  </a:txBody>
                  <a:tcPr marL="16679" marR="16679" marT="8339" marB="60043" anchor="ctr">
                    <a:lnL w="12700" cmpd="sng">
                      <a:noFill/>
                      <a:prstDash val="solid"/>
                    </a:lnL>
                    <a:lnR w="12700" cmpd="sng">
                      <a:noFill/>
                      <a:prstDash val="solid"/>
                    </a:lnR>
                    <a:lnT w="12700" cmpd="sng">
                      <a:noFill/>
                      <a:prstDash val="solid"/>
                    </a:lnT>
                    <a:lnB w="12700" cmpd="sng">
                      <a:noFill/>
                      <a:prstDash val="solid"/>
                    </a:lnB>
                    <a:noFill/>
                  </a:tcPr>
                </a:tc>
                <a:tc>
                  <a:txBody>
                    <a:bodyPr/>
                    <a:lstStyle/>
                    <a:p>
                      <a:r>
                        <a:rPr lang="en-GB" sz="1100" cap="none" spc="0">
                          <a:solidFill>
                            <a:schemeClr val="tx1"/>
                          </a:solidFill>
                        </a:rPr>
                        <a:t>Learn strategies for resolving disagreements safely and respectfully.</a:t>
                      </a:r>
                    </a:p>
                  </a:txBody>
                  <a:tcPr marL="16679" marR="16679" marT="8339" marB="60043" anchor="ctr">
                    <a:lnL w="12700" cmpd="sng">
                      <a:noFill/>
                      <a:prstDash val="solid"/>
                    </a:lnL>
                    <a:lnR w="12700" cmpd="sng">
                      <a:noFill/>
                      <a:prstDash val="solid"/>
                    </a:lnR>
                    <a:lnT w="12700" cmpd="sng">
                      <a:noFill/>
                      <a:prstDash val="solid"/>
                    </a:lnT>
                    <a:lnB w="12700" cmpd="sng">
                      <a:noFill/>
                      <a:prstDash val="solid"/>
                    </a:lnB>
                    <a:noFill/>
                  </a:tcPr>
                </a:tc>
                <a:tc>
                  <a:txBody>
                    <a:bodyPr/>
                    <a:lstStyle/>
                    <a:p>
                      <a:r>
                        <a:rPr lang="fr-FR" sz="1100" cap="none" spc="0">
                          <a:solidFill>
                            <a:schemeClr val="tx1"/>
                          </a:solidFill>
                        </a:rPr>
                        <a:t>Focuses on non-violent communication, empathy, and compromise.</a:t>
                      </a:r>
                    </a:p>
                  </a:txBody>
                  <a:tcPr marL="16679" marR="16679" marT="8339" marB="60043" anchor="ctr">
                    <a:lnL w="12700" cmpd="sng">
                      <a:noFill/>
                      <a:prstDash val="solid"/>
                    </a:lnL>
                    <a:lnR w="12700" cmpd="sng">
                      <a:noFill/>
                      <a:prstDash val="solid"/>
                    </a:lnR>
                    <a:lnT w="12700" cmpd="sng">
                      <a:noFill/>
                      <a:prstDash val="solid"/>
                    </a:lnT>
                    <a:lnB w="12700" cmpd="sng">
                      <a:noFill/>
                      <a:prstDash val="solid"/>
                    </a:lnB>
                    <a:noFill/>
                  </a:tcPr>
                </a:tc>
                <a:extLst>
                  <a:ext uri="{0D108BD9-81ED-4DB2-BD59-A6C34878D82A}">
                    <a16:rowId xmlns:a16="http://schemas.microsoft.com/office/drawing/2014/main" val="3700874359"/>
                  </a:ext>
                </a:extLst>
              </a:tr>
              <a:tr h="688621">
                <a:tc>
                  <a:txBody>
                    <a:bodyPr/>
                    <a:lstStyle/>
                    <a:p>
                      <a:r>
                        <a:rPr lang="en-GB" sz="1100" cap="none" spc="0">
                          <a:solidFill>
                            <a:schemeClr val="tx1"/>
                          </a:solidFill>
                        </a:rPr>
                        <a:t>6</a:t>
                      </a:r>
                    </a:p>
                  </a:txBody>
                  <a:tcPr marL="16679" marR="16679" marT="8339" marB="60043" anchor="ctr">
                    <a:lnL w="12700" cmpd="sng">
                      <a:noFill/>
                      <a:prstDash val="solid"/>
                    </a:lnL>
                    <a:lnR w="12700" cmpd="sng">
                      <a:noFill/>
                      <a:prstDash val="solid"/>
                    </a:lnR>
                    <a:lnT w="12700" cmpd="sng">
                      <a:noFill/>
                      <a:prstDash val="solid"/>
                    </a:lnT>
                    <a:lnB w="12700" cmpd="sng">
                      <a:noFill/>
                      <a:prstDash val="solid"/>
                    </a:lnB>
                    <a:solidFill>
                      <a:schemeClr val="bg1">
                        <a:lumMod val="95000"/>
                      </a:schemeClr>
                    </a:solidFill>
                  </a:tcPr>
                </a:tc>
                <a:tc>
                  <a:txBody>
                    <a:bodyPr/>
                    <a:lstStyle/>
                    <a:p>
                      <a:r>
                        <a:rPr lang="en-GB" sz="1100" cap="none" spc="0">
                          <a:solidFill>
                            <a:schemeClr val="tx1"/>
                          </a:solidFill>
                        </a:rPr>
                        <a:t>Emotional Wellbeing</a:t>
                      </a:r>
                    </a:p>
                  </a:txBody>
                  <a:tcPr marL="16679" marR="16679" marT="8339" marB="60043" anchor="ctr">
                    <a:lnL w="12700" cmpd="sng">
                      <a:noFill/>
                      <a:prstDash val="solid"/>
                    </a:lnL>
                    <a:lnR w="12700" cmpd="sng">
                      <a:noFill/>
                      <a:prstDash val="solid"/>
                    </a:lnR>
                    <a:lnT w="12700" cmpd="sng">
                      <a:noFill/>
                      <a:prstDash val="solid"/>
                    </a:lnT>
                    <a:lnB w="12700" cmpd="sng">
                      <a:noFill/>
                      <a:prstDash val="solid"/>
                    </a:lnB>
                    <a:solidFill>
                      <a:schemeClr val="bg1">
                        <a:lumMod val="95000"/>
                      </a:schemeClr>
                    </a:solidFill>
                  </a:tcPr>
                </a:tc>
                <a:tc>
                  <a:txBody>
                    <a:bodyPr/>
                    <a:lstStyle/>
                    <a:p>
                      <a:r>
                        <a:rPr lang="en-GB" sz="1100" cap="none" spc="0">
                          <a:solidFill>
                            <a:schemeClr val="tx1"/>
                          </a:solidFill>
                        </a:rPr>
                        <a:t>Build emotional resilience and recognise mental health needs.</a:t>
                      </a:r>
                    </a:p>
                  </a:txBody>
                  <a:tcPr marL="16679" marR="16679" marT="8339" marB="60043" anchor="ctr">
                    <a:lnL w="12700" cmpd="sng">
                      <a:noFill/>
                      <a:prstDash val="solid"/>
                    </a:lnL>
                    <a:lnR w="12700" cmpd="sng">
                      <a:noFill/>
                      <a:prstDash val="solid"/>
                    </a:lnR>
                    <a:lnT w="12700" cmpd="sng">
                      <a:noFill/>
                      <a:prstDash val="solid"/>
                    </a:lnT>
                    <a:lnB w="12700" cmpd="sng">
                      <a:noFill/>
                      <a:prstDash val="solid"/>
                    </a:lnB>
                    <a:solidFill>
                      <a:schemeClr val="bg1">
                        <a:lumMod val="95000"/>
                      </a:schemeClr>
                    </a:solidFill>
                  </a:tcPr>
                </a:tc>
                <a:tc>
                  <a:txBody>
                    <a:bodyPr/>
                    <a:lstStyle/>
                    <a:p>
                      <a:r>
                        <a:rPr lang="en-GB" sz="1100" cap="none" spc="0">
                          <a:solidFill>
                            <a:schemeClr val="tx1"/>
                          </a:solidFill>
                        </a:rPr>
                        <a:t>Connects to wellbeing, stress management, and seeking help when needed.</a:t>
                      </a:r>
                    </a:p>
                  </a:txBody>
                  <a:tcPr marL="16679" marR="16679" marT="8339" marB="60043" anchor="ctr">
                    <a:lnL w="12700" cmpd="sng">
                      <a:noFill/>
                      <a:prstDash val="solid"/>
                    </a:lnL>
                    <a:lnR w="12700" cmpd="sng">
                      <a:noFill/>
                      <a:prstDash val="solid"/>
                    </a:lnR>
                    <a:lnT w="12700" cmpd="sng">
                      <a:noFill/>
                      <a:prstDash val="solid"/>
                    </a:lnT>
                    <a:lnB w="12700" cmpd="sng">
                      <a:noFill/>
                      <a:prstDash val="solid"/>
                    </a:lnB>
                    <a:solidFill>
                      <a:schemeClr val="bg1">
                        <a:lumMod val="95000"/>
                      </a:schemeClr>
                    </a:solidFill>
                  </a:tcPr>
                </a:tc>
                <a:extLst>
                  <a:ext uri="{0D108BD9-81ED-4DB2-BD59-A6C34878D82A}">
                    <a16:rowId xmlns:a16="http://schemas.microsoft.com/office/drawing/2014/main" val="1926738387"/>
                  </a:ext>
                </a:extLst>
              </a:tr>
              <a:tr h="688621">
                <a:tc>
                  <a:txBody>
                    <a:bodyPr/>
                    <a:lstStyle/>
                    <a:p>
                      <a:r>
                        <a:rPr lang="en-GB" sz="1100" cap="none" spc="0">
                          <a:solidFill>
                            <a:schemeClr val="tx1"/>
                          </a:solidFill>
                        </a:rPr>
                        <a:t>7</a:t>
                      </a:r>
                    </a:p>
                  </a:txBody>
                  <a:tcPr marL="16679" marR="16679" marT="8339" marB="60043" anchor="ctr">
                    <a:lnL w="12700" cap="flat" cmpd="sng" algn="ctr">
                      <a:noFill/>
                      <a:prstDash val="solid"/>
                    </a:lnL>
                    <a:lnR w="12700" cmpd="sng">
                      <a:noFill/>
                      <a:prstDash val="solid"/>
                    </a:lnR>
                    <a:lnT w="12700" cmpd="sng">
                      <a:noFill/>
                      <a:prstDash val="solid"/>
                    </a:lnT>
                    <a:lnB w="12700" cmpd="sng">
                      <a:noFill/>
                      <a:prstDash val="solid"/>
                    </a:lnB>
                    <a:noFill/>
                  </a:tcPr>
                </a:tc>
                <a:tc>
                  <a:txBody>
                    <a:bodyPr/>
                    <a:lstStyle/>
                    <a:p>
                      <a:r>
                        <a:rPr lang="en-GB" sz="1100" cap="none" spc="0">
                          <a:solidFill>
                            <a:schemeClr val="tx1"/>
                          </a:solidFill>
                        </a:rPr>
                        <a:t>Support Networks and Safeguarding</a:t>
                      </a:r>
                    </a:p>
                  </a:txBody>
                  <a:tcPr marL="16679" marR="16679" marT="8339" marB="60043" anchor="ctr">
                    <a:lnL w="12700" cmpd="sng">
                      <a:noFill/>
                      <a:prstDash val="solid"/>
                    </a:lnL>
                    <a:lnR w="12700" cmpd="sng">
                      <a:noFill/>
                      <a:prstDash val="solid"/>
                    </a:lnR>
                    <a:lnT w="12700" cmpd="sng">
                      <a:noFill/>
                      <a:prstDash val="solid"/>
                    </a:lnT>
                    <a:lnB w="12700" cmpd="sng">
                      <a:noFill/>
                      <a:prstDash val="solid"/>
                    </a:lnB>
                    <a:noFill/>
                  </a:tcPr>
                </a:tc>
                <a:tc>
                  <a:txBody>
                    <a:bodyPr/>
                    <a:lstStyle/>
                    <a:p>
                      <a:r>
                        <a:rPr lang="en-GB" sz="1100" cap="none" spc="0">
                          <a:solidFill>
                            <a:schemeClr val="tx1"/>
                          </a:solidFill>
                        </a:rPr>
                        <a:t>Identify trusted people and organisations that provide support.</a:t>
                      </a:r>
                    </a:p>
                  </a:txBody>
                  <a:tcPr marL="16679" marR="16679" marT="8339" marB="60043" anchor="ctr">
                    <a:lnL w="12700" cmpd="sng">
                      <a:noFill/>
                      <a:prstDash val="solid"/>
                    </a:lnL>
                    <a:lnR w="12700" cmpd="sng">
                      <a:noFill/>
                      <a:prstDash val="solid"/>
                    </a:lnR>
                    <a:lnT w="12700" cmpd="sng">
                      <a:noFill/>
                      <a:prstDash val="solid"/>
                    </a:lnT>
                    <a:lnB w="12700" cmpd="sng">
                      <a:noFill/>
                      <a:prstDash val="solid"/>
                    </a:lnB>
                    <a:noFill/>
                  </a:tcPr>
                </a:tc>
                <a:tc>
                  <a:txBody>
                    <a:bodyPr/>
                    <a:lstStyle/>
                    <a:p>
                      <a:r>
                        <a:rPr lang="en-GB" sz="1100" cap="none" spc="0">
                          <a:solidFill>
                            <a:schemeClr val="tx1"/>
                          </a:solidFill>
                        </a:rPr>
                        <a:t>Encourages seeking help from reliable adults and understanding safeguarding principles.</a:t>
                      </a:r>
                    </a:p>
                  </a:txBody>
                  <a:tcPr marL="16679" marR="16679" marT="8339" marB="60043" anchor="ctr">
                    <a:lnL w="12700" cmpd="sng">
                      <a:noFill/>
                      <a:prstDash val="solid"/>
                    </a:lnL>
                    <a:lnR w="12700" cmpd="sng">
                      <a:noFill/>
                      <a:prstDash val="solid"/>
                    </a:lnR>
                    <a:lnT w="12700" cmpd="sng">
                      <a:noFill/>
                      <a:prstDash val="solid"/>
                    </a:lnT>
                    <a:lnB w="12700" cmpd="sng">
                      <a:noFill/>
                      <a:prstDash val="solid"/>
                    </a:lnB>
                    <a:noFill/>
                  </a:tcPr>
                </a:tc>
                <a:extLst>
                  <a:ext uri="{0D108BD9-81ED-4DB2-BD59-A6C34878D82A}">
                    <a16:rowId xmlns:a16="http://schemas.microsoft.com/office/drawing/2014/main" val="1039632495"/>
                  </a:ext>
                </a:extLst>
              </a:tr>
              <a:tr h="688621">
                <a:tc>
                  <a:txBody>
                    <a:bodyPr/>
                    <a:lstStyle/>
                    <a:p>
                      <a:r>
                        <a:rPr lang="en-GB" sz="1100" cap="none" spc="0">
                          <a:solidFill>
                            <a:schemeClr val="tx1"/>
                          </a:solidFill>
                        </a:rPr>
                        <a:t>8</a:t>
                      </a:r>
                    </a:p>
                  </a:txBody>
                  <a:tcPr marL="16679" marR="16679" marT="8339" marB="60043" anchor="ctr">
                    <a:lnL w="12700" cmpd="sng">
                      <a:noFill/>
                      <a:prstDash val="solid"/>
                    </a:lnL>
                    <a:lnR w="12700" cmpd="sng">
                      <a:noFill/>
                      <a:prstDash val="solid"/>
                    </a:lnR>
                    <a:lnT w="12700" cmpd="sng">
                      <a:noFill/>
                      <a:prstDash val="solid"/>
                    </a:lnT>
                    <a:lnB w="12700" cmpd="sng">
                      <a:noFill/>
                      <a:prstDash val="solid"/>
                    </a:lnB>
                    <a:solidFill>
                      <a:schemeClr val="bg1">
                        <a:lumMod val="95000"/>
                      </a:schemeClr>
                    </a:solidFill>
                  </a:tcPr>
                </a:tc>
                <a:tc>
                  <a:txBody>
                    <a:bodyPr/>
                    <a:lstStyle/>
                    <a:p>
                      <a:r>
                        <a:rPr lang="en-GB" sz="1100" cap="none" spc="0">
                          <a:solidFill>
                            <a:schemeClr val="tx1"/>
                          </a:solidFill>
                        </a:rPr>
                        <a:t>Celebration and Reflection</a:t>
                      </a:r>
                    </a:p>
                  </a:txBody>
                  <a:tcPr marL="16679" marR="16679" marT="8339" marB="60043" anchor="ctr">
                    <a:lnL w="12700" cmpd="sng">
                      <a:noFill/>
                      <a:prstDash val="solid"/>
                    </a:lnL>
                    <a:lnR w="12700" cmpd="sng">
                      <a:noFill/>
                      <a:prstDash val="solid"/>
                    </a:lnR>
                    <a:lnT w="12700" cmpd="sng">
                      <a:noFill/>
                      <a:prstDash val="solid"/>
                    </a:lnT>
                    <a:lnB w="12700" cmpd="sng">
                      <a:noFill/>
                      <a:prstDash val="solid"/>
                    </a:lnB>
                    <a:solidFill>
                      <a:schemeClr val="bg1">
                        <a:lumMod val="95000"/>
                      </a:schemeClr>
                    </a:solidFill>
                  </a:tcPr>
                </a:tc>
                <a:tc>
                  <a:txBody>
                    <a:bodyPr/>
                    <a:lstStyle/>
                    <a:p>
                      <a:r>
                        <a:rPr lang="en-GB" sz="1100" cap="none" spc="0">
                          <a:solidFill>
                            <a:schemeClr val="tx1"/>
                          </a:solidFill>
                        </a:rPr>
                        <a:t>Review learning and celebrate personal growth and positive change.</a:t>
                      </a:r>
                    </a:p>
                  </a:txBody>
                  <a:tcPr marL="16679" marR="16679" marT="8339" marB="60043" anchor="ctr">
                    <a:lnL w="12700" cmpd="sng">
                      <a:noFill/>
                      <a:prstDash val="solid"/>
                    </a:lnL>
                    <a:lnR w="12700" cmpd="sng">
                      <a:noFill/>
                      <a:prstDash val="solid"/>
                    </a:lnR>
                    <a:lnT w="12700" cmpd="sng">
                      <a:noFill/>
                      <a:prstDash val="solid"/>
                    </a:lnT>
                    <a:lnB w="12700" cmpd="sng">
                      <a:noFill/>
                      <a:prstDash val="solid"/>
                    </a:lnB>
                    <a:solidFill>
                      <a:schemeClr val="bg1">
                        <a:lumMod val="95000"/>
                      </a:schemeClr>
                    </a:solidFill>
                  </a:tcPr>
                </a:tc>
                <a:tc>
                  <a:txBody>
                    <a:bodyPr/>
                    <a:lstStyle/>
                    <a:p>
                      <a:r>
                        <a:rPr lang="en-GB" sz="1100" cap="none" spc="0">
                          <a:solidFill>
                            <a:schemeClr val="tx1"/>
                          </a:solidFill>
                        </a:rPr>
                        <a:t>Reinforces key messages, encourages peer support, and plans for continued wellbeing.</a:t>
                      </a:r>
                    </a:p>
                  </a:txBody>
                  <a:tcPr marL="16679" marR="16679" marT="8339" marB="60043" anchor="ctr">
                    <a:lnL w="12700" cmpd="sng">
                      <a:noFill/>
                      <a:prstDash val="solid"/>
                    </a:lnL>
                    <a:lnR w="12700" cmpd="sng">
                      <a:noFill/>
                      <a:prstDash val="solid"/>
                    </a:lnR>
                    <a:lnT w="12700" cmpd="sng">
                      <a:noFill/>
                      <a:prstDash val="solid"/>
                    </a:lnT>
                    <a:lnB w="12700" cmpd="sng">
                      <a:noFill/>
                      <a:prstDash val="solid"/>
                    </a:lnB>
                    <a:solidFill>
                      <a:schemeClr val="bg1">
                        <a:lumMod val="95000"/>
                      </a:schemeClr>
                    </a:solidFill>
                  </a:tcPr>
                </a:tc>
                <a:extLst>
                  <a:ext uri="{0D108BD9-81ED-4DB2-BD59-A6C34878D82A}">
                    <a16:rowId xmlns:a16="http://schemas.microsoft.com/office/drawing/2014/main" val="1717504344"/>
                  </a:ext>
                </a:extLst>
              </a:tr>
            </a:tbl>
          </a:graphicData>
        </a:graphic>
      </p:graphicFrame>
      <p:pic>
        <p:nvPicPr>
          <p:cNvPr id="4" name="Picture 3">
            <a:extLst>
              <a:ext uri="{FF2B5EF4-FFF2-40B4-BE49-F238E27FC236}">
                <a16:creationId xmlns:a16="http://schemas.microsoft.com/office/drawing/2014/main" id="{DA50051D-AF7E-400B-54A7-F50A68E5BBDA}"/>
              </a:ext>
            </a:extLst>
          </p:cNvPr>
          <p:cNvPicPr>
            <a:picLocks noChangeAspect="1"/>
          </p:cNvPicPr>
          <p:nvPr/>
        </p:nvPicPr>
        <p:blipFill>
          <a:blip r:embed="rId2"/>
          <a:stretch>
            <a:fillRect/>
          </a:stretch>
        </p:blipFill>
        <p:spPr>
          <a:xfrm>
            <a:off x="8738571" y="1673679"/>
            <a:ext cx="3350524" cy="3616778"/>
          </a:xfrm>
          <a:prstGeom prst="rect">
            <a:avLst/>
          </a:prstGeom>
        </p:spPr>
      </p:pic>
      <p:sp>
        <p:nvSpPr>
          <p:cNvPr id="6" name="TextBox 5">
            <a:extLst>
              <a:ext uri="{FF2B5EF4-FFF2-40B4-BE49-F238E27FC236}">
                <a16:creationId xmlns:a16="http://schemas.microsoft.com/office/drawing/2014/main" id="{4022D23C-18D1-2E5F-0838-2E7578DEFF39}"/>
              </a:ext>
            </a:extLst>
          </p:cNvPr>
          <p:cNvSpPr txBox="1"/>
          <p:nvPr/>
        </p:nvSpPr>
        <p:spPr>
          <a:xfrm>
            <a:off x="9102612" y="5290457"/>
            <a:ext cx="3000375" cy="276999"/>
          </a:xfrm>
          <a:prstGeom prst="rect">
            <a:avLst/>
          </a:prstGeom>
          <a:noFill/>
        </p:spPr>
        <p:txBody>
          <a:bodyPr wrap="square">
            <a:spAutoFit/>
          </a:bodyPr>
          <a:lstStyle/>
          <a:p>
            <a:r>
              <a:rPr lang="en-GB" sz="1200"/>
              <a:t>(Bing, 2023)</a:t>
            </a:r>
          </a:p>
        </p:txBody>
      </p:sp>
    </p:spTree>
    <p:extLst>
      <p:ext uri="{BB962C8B-B14F-4D97-AF65-F5344CB8AC3E}">
        <p14:creationId xmlns:p14="http://schemas.microsoft.com/office/powerpoint/2010/main" val="248457757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63AB749D-21B1-152D-DFF8-0A98E157B740}"/>
              </a:ext>
            </a:extLst>
          </p:cNvPr>
          <p:cNvSpPr txBox="1"/>
          <p:nvPr/>
        </p:nvSpPr>
        <p:spPr>
          <a:xfrm>
            <a:off x="985365" y="1190696"/>
            <a:ext cx="4486164" cy="236988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b="1"/>
              <a:t>What Is a Healthy Relationship?</a:t>
            </a:r>
          </a:p>
          <a:p>
            <a:r>
              <a:rPr lang="en-US" b="1"/>
              <a:t>Key Traits</a:t>
            </a:r>
            <a:r>
              <a:rPr lang="en-US" sz="1400" b="1"/>
              <a:t>:</a:t>
            </a:r>
          </a:p>
          <a:p>
            <a:pPr marL="228600" indent="-228600">
              <a:buFont typeface=""/>
              <a:buChar char="•"/>
            </a:pPr>
            <a:r>
              <a:rPr lang="en-US" sz="1600">
                <a:solidFill>
                  <a:srgbClr val="040C28"/>
                </a:solidFill>
              </a:rPr>
              <a:t>Having mutual respect for each other's privacy and boundaries</a:t>
            </a:r>
            <a:endParaRPr lang="en-US" sz="1600"/>
          </a:p>
          <a:p>
            <a:pPr marL="228600" indent="-228600">
              <a:buFont typeface=""/>
              <a:buChar char="•"/>
            </a:pPr>
            <a:r>
              <a:rPr lang="en-US" sz="1600"/>
              <a:t>Trust and honesty</a:t>
            </a:r>
          </a:p>
          <a:p>
            <a:pPr marL="228600" indent="-228600">
              <a:buFont typeface=""/>
              <a:buChar char="•"/>
            </a:pPr>
            <a:r>
              <a:rPr lang="en-US" sz="1600"/>
              <a:t>Support and encouragement</a:t>
            </a:r>
          </a:p>
          <a:p>
            <a:pPr marL="228600" indent="-228600">
              <a:buFont typeface=""/>
              <a:buChar char="•"/>
            </a:pPr>
            <a:r>
              <a:rPr lang="en-US" sz="1600"/>
              <a:t>Open communication</a:t>
            </a:r>
          </a:p>
          <a:p>
            <a:pPr marL="228600" indent="-228600">
              <a:buFont typeface=""/>
              <a:buChar char="•"/>
            </a:pPr>
            <a:r>
              <a:rPr lang="en-US" sz="1600"/>
              <a:t>Equality in decision-making</a:t>
            </a:r>
          </a:p>
          <a:p>
            <a:pPr marL="228600" indent="-228600">
              <a:buFont typeface=""/>
              <a:buChar char="•"/>
            </a:pPr>
            <a:endParaRPr lang="en-US" sz="1600">
              <a:solidFill>
                <a:srgbClr val="040C28"/>
              </a:solidFill>
            </a:endParaRPr>
          </a:p>
        </p:txBody>
      </p:sp>
      <p:sp>
        <p:nvSpPr>
          <p:cNvPr id="6" name="TextBox 5">
            <a:extLst>
              <a:ext uri="{FF2B5EF4-FFF2-40B4-BE49-F238E27FC236}">
                <a16:creationId xmlns:a16="http://schemas.microsoft.com/office/drawing/2014/main" id="{0F1C953F-4FD5-D613-41D3-A12B21FC5E72}"/>
              </a:ext>
            </a:extLst>
          </p:cNvPr>
          <p:cNvSpPr txBox="1"/>
          <p:nvPr/>
        </p:nvSpPr>
        <p:spPr>
          <a:xfrm>
            <a:off x="6957849" y="1457436"/>
            <a:ext cx="3750441" cy="252376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b="1"/>
              <a:t>What Is an Unhealthy Relationship?</a:t>
            </a:r>
          </a:p>
          <a:p>
            <a:r>
              <a:rPr lang="en-US" b="1"/>
              <a:t>Warning Signs:</a:t>
            </a:r>
          </a:p>
          <a:p>
            <a:pPr marL="228600" indent="-228600">
              <a:buFont typeface="Arial"/>
              <a:buChar char="•"/>
            </a:pPr>
            <a:r>
              <a:rPr lang="en-US" sz="1600"/>
              <a:t>Control or manipulation</a:t>
            </a:r>
          </a:p>
          <a:p>
            <a:pPr marL="228600" indent="-228600">
              <a:buFont typeface="Arial"/>
              <a:buChar char="•"/>
            </a:pPr>
            <a:r>
              <a:rPr lang="en-US" sz="1600"/>
              <a:t>Isolation from friends/family</a:t>
            </a:r>
          </a:p>
          <a:p>
            <a:pPr marL="228600" indent="-228600">
              <a:buFont typeface="Arial"/>
              <a:buChar char="•"/>
            </a:pPr>
            <a:r>
              <a:rPr lang="en-US" sz="1600"/>
              <a:t>Jealousy or possessiveness</a:t>
            </a:r>
          </a:p>
          <a:p>
            <a:pPr marL="228600" indent="-228600">
              <a:buFont typeface="Arial"/>
              <a:buChar char="•"/>
            </a:pPr>
            <a:r>
              <a:rPr lang="en-US" sz="1600"/>
              <a:t>Verbal or physical abuse</a:t>
            </a:r>
          </a:p>
          <a:p>
            <a:pPr marL="228600" indent="-228600">
              <a:buFont typeface="Arial"/>
              <a:buChar char="•"/>
            </a:pPr>
            <a:r>
              <a:rPr lang="en-US" sz="1600"/>
              <a:t>Gaslighting or guilt-tripping</a:t>
            </a:r>
          </a:p>
          <a:p>
            <a:pPr>
              <a:buFont typeface="Arial"/>
              <a:buChar char="•"/>
            </a:pPr>
            <a:endParaRPr lang="en-US" sz="1200"/>
          </a:p>
          <a:p>
            <a:pPr marL="228600" indent="-228600">
              <a:buFont typeface="Arial"/>
              <a:buChar char="•"/>
            </a:pPr>
            <a:endParaRPr lang="en-US" sz="1200"/>
          </a:p>
        </p:txBody>
      </p:sp>
      <p:sp>
        <p:nvSpPr>
          <p:cNvPr id="8" name="TextBox 7">
            <a:extLst>
              <a:ext uri="{FF2B5EF4-FFF2-40B4-BE49-F238E27FC236}">
                <a16:creationId xmlns:a16="http://schemas.microsoft.com/office/drawing/2014/main" id="{CAF4F09E-51C0-98D2-59DD-79B451BFEF44}"/>
              </a:ext>
            </a:extLst>
          </p:cNvPr>
          <p:cNvSpPr txBox="1"/>
          <p:nvPr/>
        </p:nvSpPr>
        <p:spPr>
          <a:xfrm>
            <a:off x="4339745" y="480750"/>
            <a:ext cx="3764972"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000" b="1"/>
              <a:t>Healthy Relationships.</a:t>
            </a:r>
          </a:p>
        </p:txBody>
      </p:sp>
      <p:pic>
        <p:nvPicPr>
          <p:cNvPr id="9" name="Picture 8" descr="5 Ways to Help Your Teen Build Healthy Romantic Relationships">
            <a:extLst>
              <a:ext uri="{FF2B5EF4-FFF2-40B4-BE49-F238E27FC236}">
                <a16:creationId xmlns:a16="http://schemas.microsoft.com/office/drawing/2014/main" id="{A9E0A5D3-28A3-338A-49CF-57583CF6617B}"/>
              </a:ext>
            </a:extLst>
          </p:cNvPr>
          <p:cNvPicPr>
            <a:picLocks noChangeAspect="1"/>
          </p:cNvPicPr>
          <p:nvPr/>
        </p:nvPicPr>
        <p:blipFill>
          <a:blip r:embed="rId2"/>
          <a:stretch>
            <a:fillRect/>
          </a:stretch>
        </p:blipFill>
        <p:spPr>
          <a:xfrm>
            <a:off x="298141" y="3769167"/>
            <a:ext cx="4323673" cy="2696511"/>
          </a:xfrm>
          <a:prstGeom prst="rect">
            <a:avLst/>
          </a:prstGeom>
        </p:spPr>
      </p:pic>
      <p:sp>
        <p:nvSpPr>
          <p:cNvPr id="10" name="TextBox 9">
            <a:extLst>
              <a:ext uri="{FF2B5EF4-FFF2-40B4-BE49-F238E27FC236}">
                <a16:creationId xmlns:a16="http://schemas.microsoft.com/office/drawing/2014/main" id="{E517C769-945A-A3B4-DC93-7A3A2D8200B9}"/>
              </a:ext>
            </a:extLst>
          </p:cNvPr>
          <p:cNvSpPr txBox="1"/>
          <p:nvPr/>
        </p:nvSpPr>
        <p:spPr>
          <a:xfrm>
            <a:off x="4628055" y="6178331"/>
            <a:ext cx="1989959"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a:solidFill>
                  <a:srgbClr val="05103E"/>
                </a:solidFill>
              </a:rPr>
              <a:t>(Hunter, 2022)</a:t>
            </a:r>
            <a:endParaRPr lang="en-US" sz="1200"/>
          </a:p>
        </p:txBody>
      </p:sp>
      <p:pic>
        <p:nvPicPr>
          <p:cNvPr id="11" name="Picture 10" descr="8 Signs of a Toxic Teenage Relationship | Adolescent Relationship CA">
            <a:extLst>
              <a:ext uri="{FF2B5EF4-FFF2-40B4-BE49-F238E27FC236}">
                <a16:creationId xmlns:a16="http://schemas.microsoft.com/office/drawing/2014/main" id="{2B1B81E8-CC89-01AB-6F23-15E9736DB7DD}"/>
              </a:ext>
            </a:extLst>
          </p:cNvPr>
          <p:cNvPicPr>
            <a:picLocks noChangeAspect="1"/>
          </p:cNvPicPr>
          <p:nvPr/>
        </p:nvPicPr>
        <p:blipFill>
          <a:blip r:embed="rId3"/>
          <a:stretch>
            <a:fillRect/>
          </a:stretch>
        </p:blipFill>
        <p:spPr>
          <a:xfrm>
            <a:off x="7083633" y="3795865"/>
            <a:ext cx="4640876" cy="2537116"/>
          </a:xfrm>
          <a:prstGeom prst="rect">
            <a:avLst/>
          </a:prstGeom>
        </p:spPr>
      </p:pic>
      <p:sp>
        <p:nvSpPr>
          <p:cNvPr id="12" name="TextBox 11">
            <a:extLst>
              <a:ext uri="{FF2B5EF4-FFF2-40B4-BE49-F238E27FC236}">
                <a16:creationId xmlns:a16="http://schemas.microsoft.com/office/drawing/2014/main" id="{0F4676F0-4F67-FF69-6E94-F90E2239B981}"/>
              </a:ext>
            </a:extLst>
          </p:cNvPr>
          <p:cNvSpPr txBox="1"/>
          <p:nvPr/>
        </p:nvSpPr>
        <p:spPr>
          <a:xfrm>
            <a:off x="8464133" y="6449052"/>
            <a:ext cx="1879979" cy="34721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600">
                <a:solidFill>
                  <a:srgbClr val="05103E"/>
                </a:solidFill>
              </a:rPr>
              <a:t>(</a:t>
            </a:r>
            <a:r>
              <a:rPr lang="en-US" sz="1200">
                <a:solidFill>
                  <a:srgbClr val="05103E"/>
                </a:solidFill>
              </a:rPr>
              <a:t>Academy, 2022) </a:t>
            </a:r>
            <a:endParaRPr lang="en-US" sz="1200"/>
          </a:p>
        </p:txBody>
      </p:sp>
      <p:sp>
        <p:nvSpPr>
          <p:cNvPr id="2" name="TextBox 1">
            <a:extLst>
              <a:ext uri="{FF2B5EF4-FFF2-40B4-BE49-F238E27FC236}">
                <a16:creationId xmlns:a16="http://schemas.microsoft.com/office/drawing/2014/main" id="{CD156F29-C13C-94F3-4D2D-CFFA77E0750B}"/>
              </a:ext>
            </a:extLst>
          </p:cNvPr>
          <p:cNvSpPr txBox="1"/>
          <p:nvPr/>
        </p:nvSpPr>
        <p:spPr>
          <a:xfrm>
            <a:off x="10707832" y="6447559"/>
            <a:ext cx="1565564"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a:solidFill>
                  <a:srgbClr val="05103E"/>
                </a:solidFill>
              </a:rPr>
              <a:t>Razia Begum</a:t>
            </a:r>
            <a:r>
              <a:rPr lang="en-US" sz="1200"/>
              <a:t>​</a:t>
            </a:r>
            <a:endParaRPr lang="en-US"/>
          </a:p>
        </p:txBody>
      </p:sp>
    </p:spTree>
    <p:extLst>
      <p:ext uri="{BB962C8B-B14F-4D97-AF65-F5344CB8AC3E}">
        <p14:creationId xmlns:p14="http://schemas.microsoft.com/office/powerpoint/2010/main" val="418523950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grpSp>
        <p:nvGrpSpPr>
          <p:cNvPr id="102" name="Group 101">
            <a:extLst>
              <a:ext uri="{FF2B5EF4-FFF2-40B4-BE49-F238E27FC236}">
                <a16:creationId xmlns:a16="http://schemas.microsoft.com/office/drawing/2014/main" id="{7398C59F-5A18-487B-91D6-B955AACF2E5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 y="228600"/>
            <a:ext cx="2851523" cy="6638625"/>
            <a:chOff x="2487613" y="285750"/>
            <a:chExt cx="2428875" cy="5654676"/>
          </a:xfrm>
        </p:grpSpPr>
        <p:sp>
          <p:nvSpPr>
            <p:cNvPr id="103" name="Freeform 11">
              <a:extLst>
                <a:ext uri="{FF2B5EF4-FFF2-40B4-BE49-F238E27FC236}">
                  <a16:creationId xmlns:a16="http://schemas.microsoft.com/office/drawing/2014/main" id="{0557FAFE-C7C3-47EC-A4F5-9B216631920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txBody>
            <a:bodyPr/>
            <a:lstStyle/>
            <a:p>
              <a:endParaRPr lang="en-GB"/>
            </a:p>
          </p:txBody>
        </p:sp>
        <p:sp>
          <p:nvSpPr>
            <p:cNvPr id="104" name="Freeform 12">
              <a:extLst>
                <a:ext uri="{FF2B5EF4-FFF2-40B4-BE49-F238E27FC236}">
                  <a16:creationId xmlns:a16="http://schemas.microsoft.com/office/drawing/2014/main" id="{95BC28FB-3882-4674-9D79-EA58BEB7CEB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txBody>
            <a:bodyPr/>
            <a:lstStyle/>
            <a:p>
              <a:endParaRPr lang="en-GB"/>
            </a:p>
          </p:txBody>
        </p:sp>
        <p:sp>
          <p:nvSpPr>
            <p:cNvPr id="105" name="Freeform 13">
              <a:extLst>
                <a:ext uri="{FF2B5EF4-FFF2-40B4-BE49-F238E27FC236}">
                  <a16:creationId xmlns:a16="http://schemas.microsoft.com/office/drawing/2014/main" id="{9C6EC892-83F9-402F-8552-0AD7C0556EB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txBody>
            <a:bodyPr/>
            <a:lstStyle/>
            <a:p>
              <a:endParaRPr lang="en-GB"/>
            </a:p>
          </p:txBody>
        </p:sp>
        <p:sp>
          <p:nvSpPr>
            <p:cNvPr id="106" name="Freeform 14">
              <a:extLst>
                <a:ext uri="{FF2B5EF4-FFF2-40B4-BE49-F238E27FC236}">
                  <a16:creationId xmlns:a16="http://schemas.microsoft.com/office/drawing/2014/main" id="{18387766-037C-4EF0-8471-D19CBF2A43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txBody>
            <a:bodyPr/>
            <a:lstStyle/>
            <a:p>
              <a:endParaRPr lang="en-GB"/>
            </a:p>
          </p:txBody>
        </p:sp>
        <p:sp>
          <p:nvSpPr>
            <p:cNvPr id="107" name="Freeform 15">
              <a:extLst>
                <a:ext uri="{FF2B5EF4-FFF2-40B4-BE49-F238E27FC236}">
                  <a16:creationId xmlns:a16="http://schemas.microsoft.com/office/drawing/2014/main" id="{1E364F38-6F3A-476A-93E6-962EA817C42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txBody>
            <a:bodyPr/>
            <a:lstStyle/>
            <a:p>
              <a:endParaRPr lang="en-GB"/>
            </a:p>
          </p:txBody>
        </p:sp>
        <p:sp>
          <p:nvSpPr>
            <p:cNvPr id="108" name="Freeform 16">
              <a:extLst>
                <a:ext uri="{FF2B5EF4-FFF2-40B4-BE49-F238E27FC236}">
                  <a16:creationId xmlns:a16="http://schemas.microsoft.com/office/drawing/2014/main" id="{35C335A4-1E67-4293-8BE2-DFB085D4FBB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txBody>
            <a:bodyPr/>
            <a:lstStyle/>
            <a:p>
              <a:endParaRPr lang="en-GB"/>
            </a:p>
          </p:txBody>
        </p:sp>
        <p:sp>
          <p:nvSpPr>
            <p:cNvPr id="109" name="Freeform 17">
              <a:extLst>
                <a:ext uri="{FF2B5EF4-FFF2-40B4-BE49-F238E27FC236}">
                  <a16:creationId xmlns:a16="http://schemas.microsoft.com/office/drawing/2014/main" id="{9A8A0F10-2C98-4297-9F92-5D95533927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txBody>
            <a:bodyPr/>
            <a:lstStyle/>
            <a:p>
              <a:endParaRPr lang="en-GB"/>
            </a:p>
          </p:txBody>
        </p:sp>
        <p:sp>
          <p:nvSpPr>
            <p:cNvPr id="110" name="Freeform 18">
              <a:extLst>
                <a:ext uri="{FF2B5EF4-FFF2-40B4-BE49-F238E27FC236}">
                  <a16:creationId xmlns:a16="http://schemas.microsoft.com/office/drawing/2014/main" id="{C3B112A3-006E-4008-A778-DB5F6A09D51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txBody>
            <a:bodyPr/>
            <a:lstStyle/>
            <a:p>
              <a:endParaRPr lang="en-GB"/>
            </a:p>
          </p:txBody>
        </p:sp>
        <p:sp>
          <p:nvSpPr>
            <p:cNvPr id="111" name="Freeform 19">
              <a:extLst>
                <a:ext uri="{FF2B5EF4-FFF2-40B4-BE49-F238E27FC236}">
                  <a16:creationId xmlns:a16="http://schemas.microsoft.com/office/drawing/2014/main" id="{E5E62767-5C25-4C49-9568-432433A3C5B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txBody>
            <a:bodyPr/>
            <a:lstStyle/>
            <a:p>
              <a:endParaRPr lang="en-GB"/>
            </a:p>
          </p:txBody>
        </p:sp>
        <p:sp>
          <p:nvSpPr>
            <p:cNvPr id="112" name="Freeform 20">
              <a:extLst>
                <a:ext uri="{FF2B5EF4-FFF2-40B4-BE49-F238E27FC236}">
                  <a16:creationId xmlns:a16="http://schemas.microsoft.com/office/drawing/2014/main" id="{598EC006-77B1-42BA-B815-66CCB9B170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txBody>
            <a:bodyPr/>
            <a:lstStyle/>
            <a:p>
              <a:endParaRPr lang="en-GB"/>
            </a:p>
          </p:txBody>
        </p:sp>
        <p:sp>
          <p:nvSpPr>
            <p:cNvPr id="113" name="Freeform 21">
              <a:extLst>
                <a:ext uri="{FF2B5EF4-FFF2-40B4-BE49-F238E27FC236}">
                  <a16:creationId xmlns:a16="http://schemas.microsoft.com/office/drawing/2014/main" id="{A144ED09-DA06-491D-95A8-AB3DED43295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txBody>
            <a:bodyPr/>
            <a:lstStyle/>
            <a:p>
              <a:endParaRPr lang="en-GB"/>
            </a:p>
          </p:txBody>
        </p:sp>
        <p:sp>
          <p:nvSpPr>
            <p:cNvPr id="114" name="Freeform 22">
              <a:extLst>
                <a:ext uri="{FF2B5EF4-FFF2-40B4-BE49-F238E27FC236}">
                  <a16:creationId xmlns:a16="http://schemas.microsoft.com/office/drawing/2014/main" id="{1CB00BD2-11CD-4A38-8F38-02B0D1105E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txBody>
            <a:bodyPr/>
            <a:lstStyle/>
            <a:p>
              <a:endParaRPr lang="en-GB"/>
            </a:p>
          </p:txBody>
        </p:sp>
      </p:grpSp>
      <p:grpSp>
        <p:nvGrpSpPr>
          <p:cNvPr id="116" name="Group 115">
            <a:extLst>
              <a:ext uri="{FF2B5EF4-FFF2-40B4-BE49-F238E27FC236}">
                <a16:creationId xmlns:a16="http://schemas.microsoft.com/office/drawing/2014/main" id="{520234FB-542E-4550-9C2F-1B56FD41A1C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7224" y="-786"/>
            <a:ext cx="2356675" cy="6854040"/>
            <a:chOff x="6627813" y="194833"/>
            <a:chExt cx="1952625" cy="5678918"/>
          </a:xfrm>
        </p:grpSpPr>
        <p:sp>
          <p:nvSpPr>
            <p:cNvPr id="117" name="Freeform 27">
              <a:extLst>
                <a:ext uri="{FF2B5EF4-FFF2-40B4-BE49-F238E27FC236}">
                  <a16:creationId xmlns:a16="http://schemas.microsoft.com/office/drawing/2014/main" id="{41FCE1F3-DEB3-47CD-90FF-7DABB4AF454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txBody>
            <a:bodyPr/>
            <a:lstStyle/>
            <a:p>
              <a:endParaRPr lang="en-GB"/>
            </a:p>
          </p:txBody>
        </p:sp>
        <p:sp>
          <p:nvSpPr>
            <p:cNvPr id="118" name="Freeform 28">
              <a:extLst>
                <a:ext uri="{FF2B5EF4-FFF2-40B4-BE49-F238E27FC236}">
                  <a16:creationId xmlns:a16="http://schemas.microsoft.com/office/drawing/2014/main" id="{5708E488-C19B-452C-B197-6F1C34F6E7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txBody>
            <a:bodyPr/>
            <a:lstStyle/>
            <a:p>
              <a:endParaRPr lang="en-GB"/>
            </a:p>
          </p:txBody>
        </p:sp>
        <p:sp>
          <p:nvSpPr>
            <p:cNvPr id="119" name="Freeform 29">
              <a:extLst>
                <a:ext uri="{FF2B5EF4-FFF2-40B4-BE49-F238E27FC236}">
                  <a16:creationId xmlns:a16="http://schemas.microsoft.com/office/drawing/2014/main" id="{89D3FD25-890E-4981-A71D-EE796873D7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txBody>
            <a:bodyPr/>
            <a:lstStyle/>
            <a:p>
              <a:endParaRPr lang="en-GB"/>
            </a:p>
          </p:txBody>
        </p:sp>
        <p:sp>
          <p:nvSpPr>
            <p:cNvPr id="120" name="Freeform 30">
              <a:extLst>
                <a:ext uri="{FF2B5EF4-FFF2-40B4-BE49-F238E27FC236}">
                  <a16:creationId xmlns:a16="http://schemas.microsoft.com/office/drawing/2014/main" id="{51B5414C-556A-47CB-8EE2-974A85A7A4D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txBody>
            <a:bodyPr/>
            <a:lstStyle/>
            <a:p>
              <a:endParaRPr lang="en-GB"/>
            </a:p>
          </p:txBody>
        </p:sp>
        <p:sp>
          <p:nvSpPr>
            <p:cNvPr id="121" name="Freeform 31">
              <a:extLst>
                <a:ext uri="{FF2B5EF4-FFF2-40B4-BE49-F238E27FC236}">
                  <a16:creationId xmlns:a16="http://schemas.microsoft.com/office/drawing/2014/main" id="{1C02B20C-2B27-4B75-8AEE-A5D2E2674B8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txBody>
            <a:bodyPr/>
            <a:lstStyle/>
            <a:p>
              <a:endParaRPr lang="en-GB"/>
            </a:p>
          </p:txBody>
        </p:sp>
        <p:sp>
          <p:nvSpPr>
            <p:cNvPr id="122" name="Freeform 32">
              <a:extLst>
                <a:ext uri="{FF2B5EF4-FFF2-40B4-BE49-F238E27FC236}">
                  <a16:creationId xmlns:a16="http://schemas.microsoft.com/office/drawing/2014/main" id="{54427714-F9AA-4F93-BD1D-400F1EA93F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txBody>
            <a:bodyPr/>
            <a:lstStyle/>
            <a:p>
              <a:endParaRPr lang="en-GB"/>
            </a:p>
          </p:txBody>
        </p:sp>
        <p:sp>
          <p:nvSpPr>
            <p:cNvPr id="123" name="Freeform 33">
              <a:extLst>
                <a:ext uri="{FF2B5EF4-FFF2-40B4-BE49-F238E27FC236}">
                  <a16:creationId xmlns:a16="http://schemas.microsoft.com/office/drawing/2014/main" id="{28A77D6A-9E81-497F-ABCC-2695BB5ADD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txBody>
            <a:bodyPr/>
            <a:lstStyle/>
            <a:p>
              <a:endParaRPr lang="en-GB"/>
            </a:p>
          </p:txBody>
        </p:sp>
        <p:sp>
          <p:nvSpPr>
            <p:cNvPr id="124" name="Freeform 34">
              <a:extLst>
                <a:ext uri="{FF2B5EF4-FFF2-40B4-BE49-F238E27FC236}">
                  <a16:creationId xmlns:a16="http://schemas.microsoft.com/office/drawing/2014/main" id="{2A1533BA-1478-4F7C-8E24-3F3E905050E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txBody>
            <a:bodyPr/>
            <a:lstStyle/>
            <a:p>
              <a:endParaRPr lang="en-GB"/>
            </a:p>
          </p:txBody>
        </p:sp>
        <p:sp>
          <p:nvSpPr>
            <p:cNvPr id="125" name="Freeform 35">
              <a:extLst>
                <a:ext uri="{FF2B5EF4-FFF2-40B4-BE49-F238E27FC236}">
                  <a16:creationId xmlns:a16="http://schemas.microsoft.com/office/drawing/2014/main" id="{39686201-E633-40FD-A80A-1E28AD52E37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txBody>
            <a:bodyPr/>
            <a:lstStyle/>
            <a:p>
              <a:endParaRPr lang="en-GB"/>
            </a:p>
          </p:txBody>
        </p:sp>
        <p:sp>
          <p:nvSpPr>
            <p:cNvPr id="126" name="Freeform 36">
              <a:extLst>
                <a:ext uri="{FF2B5EF4-FFF2-40B4-BE49-F238E27FC236}">
                  <a16:creationId xmlns:a16="http://schemas.microsoft.com/office/drawing/2014/main" id="{76A215C2-F590-4938-810B-F8A79366CE2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txBody>
            <a:bodyPr/>
            <a:lstStyle/>
            <a:p>
              <a:endParaRPr lang="en-GB"/>
            </a:p>
          </p:txBody>
        </p:sp>
        <p:sp>
          <p:nvSpPr>
            <p:cNvPr id="127" name="Freeform 37">
              <a:extLst>
                <a:ext uri="{FF2B5EF4-FFF2-40B4-BE49-F238E27FC236}">
                  <a16:creationId xmlns:a16="http://schemas.microsoft.com/office/drawing/2014/main" id="{85F418E7-330D-4002-8EC8-33C1A897FFB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txBody>
            <a:bodyPr/>
            <a:lstStyle/>
            <a:p>
              <a:endParaRPr lang="en-GB"/>
            </a:p>
          </p:txBody>
        </p:sp>
        <p:sp>
          <p:nvSpPr>
            <p:cNvPr id="128" name="Freeform 38">
              <a:extLst>
                <a:ext uri="{FF2B5EF4-FFF2-40B4-BE49-F238E27FC236}">
                  <a16:creationId xmlns:a16="http://schemas.microsoft.com/office/drawing/2014/main" id="{8FFE669A-54C9-4436-9566-C5A90F16DB4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txBody>
            <a:bodyPr/>
            <a:lstStyle/>
            <a:p>
              <a:endParaRPr lang="en-GB"/>
            </a:p>
          </p:txBody>
        </p:sp>
      </p:grpSp>
      <p:sp>
        <p:nvSpPr>
          <p:cNvPr id="130" name="Rectangle 129">
            <a:extLst>
              <a:ext uri="{FF2B5EF4-FFF2-40B4-BE49-F238E27FC236}">
                <a16:creationId xmlns:a16="http://schemas.microsoft.com/office/drawing/2014/main" id="{DE91395A-2D18-4AF6-A0AC-AAA7189FE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32" name="Freeform 11">
            <a:extLst>
              <a:ext uri="{FF2B5EF4-FFF2-40B4-BE49-F238E27FC236}">
                <a16:creationId xmlns:a16="http://schemas.microsoft.com/office/drawing/2014/main" id="{A57352BE-A213-4040-BE8E-D4A925AD9D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en-GB"/>
          </a:p>
        </p:txBody>
      </p:sp>
      <p:sp>
        <p:nvSpPr>
          <p:cNvPr id="2" name="TextBox 1">
            <a:extLst>
              <a:ext uri="{FF2B5EF4-FFF2-40B4-BE49-F238E27FC236}">
                <a16:creationId xmlns:a16="http://schemas.microsoft.com/office/drawing/2014/main" id="{0077FC72-5098-2613-B8D9-54C26FB481B4}"/>
              </a:ext>
            </a:extLst>
          </p:cNvPr>
          <p:cNvSpPr txBox="1"/>
          <p:nvPr/>
        </p:nvSpPr>
        <p:spPr>
          <a:xfrm>
            <a:off x="1687669" y="624110"/>
            <a:ext cx="4137059" cy="1280890"/>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a:bodyPr>
          <a:lstStyle/>
          <a:p>
            <a:pPr>
              <a:spcBef>
                <a:spcPct val="0"/>
              </a:spcBef>
              <a:spcAft>
                <a:spcPts val="600"/>
              </a:spcAft>
            </a:pPr>
            <a:r>
              <a:rPr lang="en-US" sz="3200" b="1">
                <a:solidFill>
                  <a:schemeClr val="tx1">
                    <a:lumMod val="85000"/>
                    <a:lumOff val="15000"/>
                  </a:schemeClr>
                </a:solidFill>
                <a:latin typeface="+mj-lt"/>
                <a:ea typeface="+mj-ea"/>
                <a:cs typeface="+mj-cs"/>
              </a:rPr>
              <a:t>Task 1 – Rationale</a:t>
            </a:r>
            <a:endParaRPr lang="en-US" sz="3200">
              <a:solidFill>
                <a:schemeClr val="tx1">
                  <a:lumMod val="85000"/>
                  <a:lumOff val="15000"/>
                </a:schemeClr>
              </a:solidFill>
              <a:latin typeface="+mj-lt"/>
              <a:ea typeface="+mj-ea"/>
              <a:cs typeface="+mj-cs"/>
            </a:endParaRPr>
          </a:p>
        </p:txBody>
      </p:sp>
      <p:sp>
        <p:nvSpPr>
          <p:cNvPr id="5" name="TextBox 4">
            <a:extLst>
              <a:ext uri="{FF2B5EF4-FFF2-40B4-BE49-F238E27FC236}">
                <a16:creationId xmlns:a16="http://schemas.microsoft.com/office/drawing/2014/main" id="{874960BF-6B8B-F1DE-D9BD-9CDECE14E31A}"/>
              </a:ext>
            </a:extLst>
          </p:cNvPr>
          <p:cNvSpPr txBox="1"/>
          <p:nvPr/>
        </p:nvSpPr>
        <p:spPr>
          <a:xfrm>
            <a:off x="1683955" y="1600201"/>
            <a:ext cx="6667480" cy="5000140"/>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a:bodyPr>
          <a:lstStyle/>
          <a:p>
            <a:pPr>
              <a:lnSpc>
                <a:spcPct val="90000"/>
              </a:lnSpc>
              <a:spcBef>
                <a:spcPts val="1000"/>
              </a:spcBef>
              <a:buClr>
                <a:schemeClr val="accent1"/>
              </a:buClr>
              <a:buFont typeface="Wingdings 3" charset="2"/>
              <a:buChar char=""/>
            </a:pPr>
            <a:r>
              <a:rPr lang="en-US" b="1"/>
              <a:t>Campaign Overview:</a:t>
            </a:r>
          </a:p>
          <a:p>
            <a:pPr>
              <a:lnSpc>
                <a:spcPct val="90000"/>
              </a:lnSpc>
              <a:spcBef>
                <a:spcPts val="1000"/>
              </a:spcBef>
              <a:buClr>
                <a:schemeClr val="accent1"/>
              </a:buClr>
              <a:buFont typeface="Wingdings 3" charset="2"/>
              <a:buChar char=""/>
            </a:pPr>
            <a:r>
              <a:rPr lang="en-US" sz="1600" b="1"/>
              <a:t>Title:</a:t>
            </a:r>
            <a:r>
              <a:rPr lang="en-US" sz="1600"/>
              <a:t> </a:t>
            </a:r>
            <a:r>
              <a:rPr lang="en-US" sz="1600" b="1"/>
              <a:t>Respect &amp; Connect: Building Healthy Teenage Relationships</a:t>
            </a:r>
          </a:p>
          <a:p>
            <a:pPr>
              <a:lnSpc>
                <a:spcPct val="90000"/>
              </a:lnSpc>
              <a:spcBef>
                <a:spcPts val="1000"/>
              </a:spcBef>
              <a:buClr>
                <a:schemeClr val="accent1"/>
              </a:buClr>
              <a:buFont typeface="Wingdings 3" charset="2"/>
              <a:buChar char=""/>
            </a:pPr>
            <a:r>
              <a:rPr lang="en-US" sz="1600" b="1"/>
              <a:t>Target Group:</a:t>
            </a:r>
            <a:r>
              <a:rPr lang="en-US" sz="1600"/>
              <a:t> Teenagers aged 13–18 .</a:t>
            </a:r>
            <a:endParaRPr lang="en-US" sz="1600">
              <a:ea typeface="+mn-lt"/>
              <a:cs typeface="+mn-lt"/>
            </a:endParaRPr>
          </a:p>
          <a:p>
            <a:pPr>
              <a:lnSpc>
                <a:spcPct val="90000"/>
              </a:lnSpc>
              <a:spcBef>
                <a:spcPts val="1000"/>
              </a:spcBef>
              <a:buClr>
                <a:schemeClr val="accent1"/>
              </a:buClr>
              <a:buFont typeface="Wingdings 3" charset="2"/>
              <a:buChar char=""/>
            </a:pPr>
            <a:r>
              <a:rPr lang="en-US" sz="1600" b="1">
                <a:ea typeface="+mn-lt"/>
                <a:cs typeface="+mn-lt"/>
              </a:rPr>
              <a:t>Duration:</a:t>
            </a:r>
            <a:r>
              <a:rPr lang="en-US" sz="1600">
                <a:ea typeface="+mn-lt"/>
                <a:cs typeface="+mn-lt"/>
              </a:rPr>
              <a:t> 8 weeks, 60-minute workshops in schools and youth centers in Birmingham.</a:t>
            </a:r>
          </a:p>
          <a:p>
            <a:pPr>
              <a:lnSpc>
                <a:spcPct val="90000"/>
              </a:lnSpc>
              <a:spcBef>
                <a:spcPts val="1000"/>
              </a:spcBef>
              <a:buClr>
                <a:schemeClr val="accent1"/>
              </a:buClr>
              <a:buFont typeface="Wingdings 3" charset="2"/>
              <a:buChar char=""/>
            </a:pPr>
            <a:r>
              <a:rPr lang="en-US" sz="1600" b="1"/>
              <a:t>Why Focus on This Age Group?</a:t>
            </a:r>
          </a:p>
          <a:p>
            <a:pPr marL="228600" indent="-228600">
              <a:lnSpc>
                <a:spcPct val="90000"/>
              </a:lnSpc>
              <a:spcBef>
                <a:spcPts val="1000"/>
              </a:spcBef>
              <a:buClr>
                <a:schemeClr val="accent1"/>
              </a:buClr>
              <a:buFont typeface="Wingdings 3" charset="2"/>
              <a:buChar char=""/>
            </a:pPr>
            <a:r>
              <a:rPr lang="en-US" sz="1600"/>
              <a:t>Teenagers begin forming romantic and peer relationships during this stage.</a:t>
            </a:r>
          </a:p>
          <a:p>
            <a:pPr marL="228600" indent="-228600">
              <a:lnSpc>
                <a:spcPct val="90000"/>
              </a:lnSpc>
              <a:spcBef>
                <a:spcPts val="1000"/>
              </a:spcBef>
              <a:buClr>
                <a:schemeClr val="accent1"/>
              </a:buClr>
              <a:buFont typeface="Wingdings 3" charset="2"/>
              <a:buChar char=""/>
            </a:pPr>
            <a:r>
              <a:rPr lang="en-US" sz="1600"/>
              <a:t>Their understanding of healthy boundaries is still developing.</a:t>
            </a:r>
          </a:p>
          <a:p>
            <a:pPr marL="228600" indent="-228600">
              <a:lnSpc>
                <a:spcPct val="90000"/>
              </a:lnSpc>
              <a:spcBef>
                <a:spcPts val="1000"/>
              </a:spcBef>
              <a:buClr>
                <a:schemeClr val="accent1"/>
              </a:buClr>
              <a:buFont typeface="Wingdings 3" charset="2"/>
              <a:buChar char=""/>
            </a:pPr>
            <a:r>
              <a:rPr lang="en-US" sz="1600"/>
              <a:t>They are particularly vulnerable to peer pressure, online risks, and emotional abuse.</a:t>
            </a:r>
          </a:p>
          <a:p>
            <a:pPr marL="228600" indent="-228600">
              <a:lnSpc>
                <a:spcPct val="90000"/>
              </a:lnSpc>
              <a:spcBef>
                <a:spcPts val="1000"/>
              </a:spcBef>
              <a:buClr>
                <a:schemeClr val="accent1"/>
              </a:buClr>
              <a:buFont typeface="Wingdings 3" charset="2"/>
              <a:buChar char=""/>
            </a:pPr>
            <a:r>
              <a:rPr lang="en-US" sz="1600"/>
              <a:t>Influences such as social media and limited formal education can distort perceptions of healthy relationships.</a:t>
            </a:r>
          </a:p>
          <a:p>
            <a:pPr marL="228600" indent="-228600">
              <a:lnSpc>
                <a:spcPct val="90000"/>
              </a:lnSpc>
              <a:spcBef>
                <a:spcPts val="1000"/>
              </a:spcBef>
              <a:buClr>
                <a:schemeClr val="accent1"/>
              </a:buClr>
              <a:buFont typeface="Wingdings 3" charset="2"/>
              <a:buChar char=""/>
            </a:pPr>
            <a:r>
              <a:rPr lang="en-US" sz="1600"/>
              <a:t>Early education is essential—NSPCC advocates for proactive safeguarding through relationship education (NSPCC, 2025).</a:t>
            </a:r>
          </a:p>
          <a:p>
            <a:pPr>
              <a:lnSpc>
                <a:spcPct val="90000"/>
              </a:lnSpc>
              <a:spcBef>
                <a:spcPts val="1000"/>
              </a:spcBef>
              <a:buClr>
                <a:schemeClr val="accent1"/>
              </a:buClr>
              <a:buFont typeface="Wingdings 3" charset="2"/>
              <a:buChar char=""/>
            </a:pPr>
            <a:endParaRPr lang="en-US" sz="1000"/>
          </a:p>
        </p:txBody>
      </p:sp>
      <p:pic>
        <p:nvPicPr>
          <p:cNvPr id="4" name="Picture 3" descr="A group of people sitting at a table&#10;&#10;AI-generated content may be incorrect.">
            <a:extLst>
              <a:ext uri="{FF2B5EF4-FFF2-40B4-BE49-F238E27FC236}">
                <a16:creationId xmlns:a16="http://schemas.microsoft.com/office/drawing/2014/main" id="{0C88A347-8B71-72A6-F03B-E033B849B877}"/>
              </a:ext>
            </a:extLst>
          </p:cNvPr>
          <p:cNvPicPr>
            <a:picLocks noChangeAspect="1"/>
          </p:cNvPicPr>
          <p:nvPr/>
        </p:nvPicPr>
        <p:blipFill>
          <a:blip r:embed="rId2"/>
          <a:srcRect l="766" r="4355"/>
          <a:stretch>
            <a:fillRect/>
          </a:stretch>
        </p:blipFill>
        <p:spPr>
          <a:xfrm>
            <a:off x="8536904" y="2029520"/>
            <a:ext cx="3506645" cy="3943196"/>
          </a:xfrm>
          <a:prstGeom prst="rect">
            <a:avLst/>
          </a:prstGeom>
        </p:spPr>
      </p:pic>
      <p:sp>
        <p:nvSpPr>
          <p:cNvPr id="11" name="TextBox 10">
            <a:extLst>
              <a:ext uri="{FF2B5EF4-FFF2-40B4-BE49-F238E27FC236}">
                <a16:creationId xmlns:a16="http://schemas.microsoft.com/office/drawing/2014/main" id="{3260802E-93B1-63CC-1172-9046C45B67AC}"/>
              </a:ext>
            </a:extLst>
          </p:cNvPr>
          <p:cNvSpPr txBox="1"/>
          <p:nvPr/>
        </p:nvSpPr>
        <p:spPr>
          <a:xfrm>
            <a:off x="8618937" y="5972716"/>
            <a:ext cx="1777773" cy="276999"/>
          </a:xfrm>
          <a:prstGeom prst="rect">
            <a:avLst/>
          </a:prstGeom>
          <a:noFill/>
        </p:spPr>
        <p:txBody>
          <a:bodyPr wrap="square">
            <a:spAutoFit/>
          </a:bodyPr>
          <a:lstStyle/>
          <a:p>
            <a:r>
              <a:rPr lang="en-GB" sz="1200"/>
              <a:t>(</a:t>
            </a:r>
            <a:r>
              <a:rPr lang="en-GB" sz="1200" err="1"/>
              <a:t>Iconscout</a:t>
            </a:r>
            <a:r>
              <a:rPr lang="en-GB" sz="1200"/>
              <a:t>, 2022) </a:t>
            </a:r>
          </a:p>
        </p:txBody>
      </p:sp>
      <p:sp>
        <p:nvSpPr>
          <p:cNvPr id="6" name="TextBox 5">
            <a:extLst>
              <a:ext uri="{FF2B5EF4-FFF2-40B4-BE49-F238E27FC236}">
                <a16:creationId xmlns:a16="http://schemas.microsoft.com/office/drawing/2014/main" id="{6928CE6A-0911-3848-7FF3-B0979C8AD050}"/>
              </a:ext>
            </a:extLst>
          </p:cNvPr>
          <p:cNvSpPr txBox="1"/>
          <p:nvPr/>
        </p:nvSpPr>
        <p:spPr>
          <a:xfrm>
            <a:off x="10404764" y="6317672"/>
            <a:ext cx="1591541"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a:solidFill>
                  <a:srgbClr val="05103E"/>
                </a:solidFill>
              </a:rPr>
              <a:t>Razia Begum</a:t>
            </a:r>
            <a:r>
              <a:rPr lang="en-US" sz="1200"/>
              <a:t>​</a:t>
            </a:r>
            <a:endParaRPr lang="en-US"/>
          </a:p>
        </p:txBody>
      </p:sp>
    </p:spTree>
    <p:extLst>
      <p:ext uri="{BB962C8B-B14F-4D97-AF65-F5344CB8AC3E}">
        <p14:creationId xmlns:p14="http://schemas.microsoft.com/office/powerpoint/2010/main" val="66813546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a:extLst>
            <a:ext uri="{FF2B5EF4-FFF2-40B4-BE49-F238E27FC236}">
              <a16:creationId xmlns:a16="http://schemas.microsoft.com/office/drawing/2014/main" id="{B55DF800-91C8-6240-8F52-408961E04206}"/>
            </a:ext>
          </a:extLst>
        </p:cNvPr>
        <p:cNvGrpSpPr/>
        <p:nvPr/>
      </p:nvGrpSpPr>
      <p:grpSpPr>
        <a:xfrm>
          <a:off x="0" y="0"/>
          <a:ext cx="0" cy="0"/>
          <a:chOff x="0" y="0"/>
          <a:chExt cx="0" cy="0"/>
        </a:xfrm>
      </p:grpSpPr>
      <p:grpSp>
        <p:nvGrpSpPr>
          <p:cNvPr id="11" name="Group 10">
            <a:extLst>
              <a:ext uri="{FF2B5EF4-FFF2-40B4-BE49-F238E27FC236}">
                <a16:creationId xmlns:a16="http://schemas.microsoft.com/office/drawing/2014/main" id="{7398C59F-5A18-487B-91D6-B955AACF2E5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 y="228600"/>
            <a:ext cx="2851523" cy="6638625"/>
            <a:chOff x="2487613" y="285750"/>
            <a:chExt cx="2428875" cy="5654676"/>
          </a:xfrm>
        </p:grpSpPr>
        <p:sp>
          <p:nvSpPr>
            <p:cNvPr id="12" name="Freeform 11">
              <a:extLst>
                <a:ext uri="{FF2B5EF4-FFF2-40B4-BE49-F238E27FC236}">
                  <a16:creationId xmlns:a16="http://schemas.microsoft.com/office/drawing/2014/main" id="{0557FAFE-C7C3-47EC-A4F5-9B216631920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txBody>
            <a:bodyPr/>
            <a:lstStyle/>
            <a:p>
              <a:endParaRPr lang="en-GB"/>
            </a:p>
          </p:txBody>
        </p:sp>
        <p:sp>
          <p:nvSpPr>
            <p:cNvPr id="13" name="Freeform 12">
              <a:extLst>
                <a:ext uri="{FF2B5EF4-FFF2-40B4-BE49-F238E27FC236}">
                  <a16:creationId xmlns:a16="http://schemas.microsoft.com/office/drawing/2014/main" id="{95BC28FB-3882-4674-9D79-EA58BEB7CEB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txBody>
            <a:bodyPr/>
            <a:lstStyle/>
            <a:p>
              <a:endParaRPr lang="en-GB"/>
            </a:p>
          </p:txBody>
        </p:sp>
        <p:sp>
          <p:nvSpPr>
            <p:cNvPr id="14" name="Freeform 13">
              <a:extLst>
                <a:ext uri="{FF2B5EF4-FFF2-40B4-BE49-F238E27FC236}">
                  <a16:creationId xmlns:a16="http://schemas.microsoft.com/office/drawing/2014/main" id="{9C6EC892-83F9-402F-8552-0AD7C0556EB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txBody>
            <a:bodyPr/>
            <a:lstStyle/>
            <a:p>
              <a:endParaRPr lang="en-GB"/>
            </a:p>
          </p:txBody>
        </p:sp>
        <p:sp>
          <p:nvSpPr>
            <p:cNvPr id="15" name="Freeform 14">
              <a:extLst>
                <a:ext uri="{FF2B5EF4-FFF2-40B4-BE49-F238E27FC236}">
                  <a16:creationId xmlns:a16="http://schemas.microsoft.com/office/drawing/2014/main" id="{18387766-037C-4EF0-8471-D19CBF2A43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txBody>
            <a:bodyPr/>
            <a:lstStyle/>
            <a:p>
              <a:endParaRPr lang="en-GB"/>
            </a:p>
          </p:txBody>
        </p:sp>
        <p:sp>
          <p:nvSpPr>
            <p:cNvPr id="16" name="Freeform 15">
              <a:extLst>
                <a:ext uri="{FF2B5EF4-FFF2-40B4-BE49-F238E27FC236}">
                  <a16:creationId xmlns:a16="http://schemas.microsoft.com/office/drawing/2014/main" id="{1E364F38-6F3A-476A-93E6-962EA817C42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txBody>
            <a:bodyPr/>
            <a:lstStyle/>
            <a:p>
              <a:endParaRPr lang="en-GB"/>
            </a:p>
          </p:txBody>
        </p:sp>
        <p:sp>
          <p:nvSpPr>
            <p:cNvPr id="17" name="Freeform 16">
              <a:extLst>
                <a:ext uri="{FF2B5EF4-FFF2-40B4-BE49-F238E27FC236}">
                  <a16:creationId xmlns:a16="http://schemas.microsoft.com/office/drawing/2014/main" id="{35C335A4-1E67-4293-8BE2-DFB085D4FBB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txBody>
            <a:bodyPr/>
            <a:lstStyle/>
            <a:p>
              <a:endParaRPr lang="en-GB"/>
            </a:p>
          </p:txBody>
        </p:sp>
        <p:sp>
          <p:nvSpPr>
            <p:cNvPr id="18" name="Freeform 17">
              <a:extLst>
                <a:ext uri="{FF2B5EF4-FFF2-40B4-BE49-F238E27FC236}">
                  <a16:creationId xmlns:a16="http://schemas.microsoft.com/office/drawing/2014/main" id="{9A8A0F10-2C98-4297-9F92-5D95533927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txBody>
            <a:bodyPr/>
            <a:lstStyle/>
            <a:p>
              <a:endParaRPr lang="en-GB"/>
            </a:p>
          </p:txBody>
        </p:sp>
        <p:sp>
          <p:nvSpPr>
            <p:cNvPr id="19" name="Freeform 18">
              <a:extLst>
                <a:ext uri="{FF2B5EF4-FFF2-40B4-BE49-F238E27FC236}">
                  <a16:creationId xmlns:a16="http://schemas.microsoft.com/office/drawing/2014/main" id="{C3B112A3-006E-4008-A778-DB5F6A09D51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txBody>
            <a:bodyPr/>
            <a:lstStyle/>
            <a:p>
              <a:endParaRPr lang="en-GB"/>
            </a:p>
          </p:txBody>
        </p:sp>
        <p:sp>
          <p:nvSpPr>
            <p:cNvPr id="20" name="Freeform 19">
              <a:extLst>
                <a:ext uri="{FF2B5EF4-FFF2-40B4-BE49-F238E27FC236}">
                  <a16:creationId xmlns:a16="http://schemas.microsoft.com/office/drawing/2014/main" id="{E5E62767-5C25-4C49-9568-432433A3C5B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txBody>
            <a:bodyPr/>
            <a:lstStyle/>
            <a:p>
              <a:endParaRPr lang="en-GB"/>
            </a:p>
          </p:txBody>
        </p:sp>
        <p:sp>
          <p:nvSpPr>
            <p:cNvPr id="21" name="Freeform 20">
              <a:extLst>
                <a:ext uri="{FF2B5EF4-FFF2-40B4-BE49-F238E27FC236}">
                  <a16:creationId xmlns:a16="http://schemas.microsoft.com/office/drawing/2014/main" id="{598EC006-77B1-42BA-B815-66CCB9B170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txBody>
            <a:bodyPr/>
            <a:lstStyle/>
            <a:p>
              <a:endParaRPr lang="en-GB"/>
            </a:p>
          </p:txBody>
        </p:sp>
        <p:sp>
          <p:nvSpPr>
            <p:cNvPr id="22" name="Freeform 21">
              <a:extLst>
                <a:ext uri="{FF2B5EF4-FFF2-40B4-BE49-F238E27FC236}">
                  <a16:creationId xmlns:a16="http://schemas.microsoft.com/office/drawing/2014/main" id="{A144ED09-DA06-491D-95A8-AB3DED43295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txBody>
            <a:bodyPr/>
            <a:lstStyle/>
            <a:p>
              <a:endParaRPr lang="en-GB"/>
            </a:p>
          </p:txBody>
        </p:sp>
        <p:sp>
          <p:nvSpPr>
            <p:cNvPr id="23" name="Freeform 22">
              <a:extLst>
                <a:ext uri="{FF2B5EF4-FFF2-40B4-BE49-F238E27FC236}">
                  <a16:creationId xmlns:a16="http://schemas.microsoft.com/office/drawing/2014/main" id="{1CB00BD2-11CD-4A38-8F38-02B0D1105E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txBody>
            <a:bodyPr/>
            <a:lstStyle/>
            <a:p>
              <a:endParaRPr lang="en-GB"/>
            </a:p>
          </p:txBody>
        </p:sp>
      </p:grpSp>
      <p:grpSp>
        <p:nvGrpSpPr>
          <p:cNvPr id="25" name="Group 24">
            <a:extLst>
              <a:ext uri="{FF2B5EF4-FFF2-40B4-BE49-F238E27FC236}">
                <a16:creationId xmlns:a16="http://schemas.microsoft.com/office/drawing/2014/main" id="{520234FB-542E-4550-9C2F-1B56FD41A1C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7224" y="-786"/>
            <a:ext cx="2356675" cy="6854040"/>
            <a:chOff x="6627813" y="194833"/>
            <a:chExt cx="1952625" cy="5678918"/>
          </a:xfrm>
        </p:grpSpPr>
        <p:sp>
          <p:nvSpPr>
            <p:cNvPr id="26" name="Freeform 27">
              <a:extLst>
                <a:ext uri="{FF2B5EF4-FFF2-40B4-BE49-F238E27FC236}">
                  <a16:creationId xmlns:a16="http://schemas.microsoft.com/office/drawing/2014/main" id="{41FCE1F3-DEB3-47CD-90FF-7DABB4AF454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txBody>
            <a:bodyPr/>
            <a:lstStyle/>
            <a:p>
              <a:endParaRPr lang="en-GB"/>
            </a:p>
          </p:txBody>
        </p:sp>
        <p:sp>
          <p:nvSpPr>
            <p:cNvPr id="27" name="Freeform 28">
              <a:extLst>
                <a:ext uri="{FF2B5EF4-FFF2-40B4-BE49-F238E27FC236}">
                  <a16:creationId xmlns:a16="http://schemas.microsoft.com/office/drawing/2014/main" id="{5708E488-C19B-452C-B197-6F1C34F6E7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txBody>
            <a:bodyPr/>
            <a:lstStyle/>
            <a:p>
              <a:endParaRPr lang="en-GB"/>
            </a:p>
          </p:txBody>
        </p:sp>
        <p:sp>
          <p:nvSpPr>
            <p:cNvPr id="28" name="Freeform 29">
              <a:extLst>
                <a:ext uri="{FF2B5EF4-FFF2-40B4-BE49-F238E27FC236}">
                  <a16:creationId xmlns:a16="http://schemas.microsoft.com/office/drawing/2014/main" id="{89D3FD25-890E-4981-A71D-EE796873D7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txBody>
            <a:bodyPr/>
            <a:lstStyle/>
            <a:p>
              <a:endParaRPr lang="en-GB"/>
            </a:p>
          </p:txBody>
        </p:sp>
        <p:sp>
          <p:nvSpPr>
            <p:cNvPr id="29" name="Freeform 30">
              <a:extLst>
                <a:ext uri="{FF2B5EF4-FFF2-40B4-BE49-F238E27FC236}">
                  <a16:creationId xmlns:a16="http://schemas.microsoft.com/office/drawing/2014/main" id="{51B5414C-556A-47CB-8EE2-974A85A7A4D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txBody>
            <a:bodyPr/>
            <a:lstStyle/>
            <a:p>
              <a:endParaRPr lang="en-GB"/>
            </a:p>
          </p:txBody>
        </p:sp>
        <p:sp>
          <p:nvSpPr>
            <p:cNvPr id="30" name="Freeform 31">
              <a:extLst>
                <a:ext uri="{FF2B5EF4-FFF2-40B4-BE49-F238E27FC236}">
                  <a16:creationId xmlns:a16="http://schemas.microsoft.com/office/drawing/2014/main" id="{1C02B20C-2B27-4B75-8AEE-A5D2E2674B8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txBody>
            <a:bodyPr/>
            <a:lstStyle/>
            <a:p>
              <a:endParaRPr lang="en-GB"/>
            </a:p>
          </p:txBody>
        </p:sp>
        <p:sp>
          <p:nvSpPr>
            <p:cNvPr id="31" name="Freeform 32">
              <a:extLst>
                <a:ext uri="{FF2B5EF4-FFF2-40B4-BE49-F238E27FC236}">
                  <a16:creationId xmlns:a16="http://schemas.microsoft.com/office/drawing/2014/main" id="{54427714-F9AA-4F93-BD1D-400F1EA93F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txBody>
            <a:bodyPr/>
            <a:lstStyle/>
            <a:p>
              <a:endParaRPr lang="en-GB"/>
            </a:p>
          </p:txBody>
        </p:sp>
        <p:sp>
          <p:nvSpPr>
            <p:cNvPr id="32" name="Freeform 33">
              <a:extLst>
                <a:ext uri="{FF2B5EF4-FFF2-40B4-BE49-F238E27FC236}">
                  <a16:creationId xmlns:a16="http://schemas.microsoft.com/office/drawing/2014/main" id="{28A77D6A-9E81-497F-ABCC-2695BB5ADD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txBody>
            <a:bodyPr/>
            <a:lstStyle/>
            <a:p>
              <a:endParaRPr lang="en-GB"/>
            </a:p>
          </p:txBody>
        </p:sp>
        <p:sp>
          <p:nvSpPr>
            <p:cNvPr id="33" name="Freeform 34">
              <a:extLst>
                <a:ext uri="{FF2B5EF4-FFF2-40B4-BE49-F238E27FC236}">
                  <a16:creationId xmlns:a16="http://schemas.microsoft.com/office/drawing/2014/main" id="{2A1533BA-1478-4F7C-8E24-3F3E905050E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txBody>
            <a:bodyPr/>
            <a:lstStyle/>
            <a:p>
              <a:endParaRPr lang="en-GB"/>
            </a:p>
          </p:txBody>
        </p:sp>
        <p:sp>
          <p:nvSpPr>
            <p:cNvPr id="34" name="Freeform 35">
              <a:extLst>
                <a:ext uri="{FF2B5EF4-FFF2-40B4-BE49-F238E27FC236}">
                  <a16:creationId xmlns:a16="http://schemas.microsoft.com/office/drawing/2014/main" id="{39686201-E633-40FD-A80A-1E28AD52E37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txBody>
            <a:bodyPr/>
            <a:lstStyle/>
            <a:p>
              <a:endParaRPr lang="en-GB"/>
            </a:p>
          </p:txBody>
        </p:sp>
        <p:sp>
          <p:nvSpPr>
            <p:cNvPr id="35" name="Freeform 36">
              <a:extLst>
                <a:ext uri="{FF2B5EF4-FFF2-40B4-BE49-F238E27FC236}">
                  <a16:creationId xmlns:a16="http://schemas.microsoft.com/office/drawing/2014/main" id="{76A215C2-F590-4938-810B-F8A79366CE2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txBody>
            <a:bodyPr/>
            <a:lstStyle/>
            <a:p>
              <a:endParaRPr lang="en-GB"/>
            </a:p>
          </p:txBody>
        </p:sp>
        <p:sp>
          <p:nvSpPr>
            <p:cNvPr id="36" name="Freeform 37">
              <a:extLst>
                <a:ext uri="{FF2B5EF4-FFF2-40B4-BE49-F238E27FC236}">
                  <a16:creationId xmlns:a16="http://schemas.microsoft.com/office/drawing/2014/main" id="{85F418E7-330D-4002-8EC8-33C1A897FFB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txBody>
            <a:bodyPr/>
            <a:lstStyle/>
            <a:p>
              <a:endParaRPr lang="en-GB"/>
            </a:p>
          </p:txBody>
        </p:sp>
        <p:sp>
          <p:nvSpPr>
            <p:cNvPr id="37" name="Freeform 38">
              <a:extLst>
                <a:ext uri="{FF2B5EF4-FFF2-40B4-BE49-F238E27FC236}">
                  <a16:creationId xmlns:a16="http://schemas.microsoft.com/office/drawing/2014/main" id="{8FFE669A-54C9-4436-9566-C5A90F16DB4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txBody>
            <a:bodyPr/>
            <a:lstStyle/>
            <a:p>
              <a:endParaRPr lang="en-GB"/>
            </a:p>
          </p:txBody>
        </p:sp>
      </p:grpSp>
      <p:sp>
        <p:nvSpPr>
          <p:cNvPr id="39" name="Rectangle 38">
            <a:extLst>
              <a:ext uri="{FF2B5EF4-FFF2-40B4-BE49-F238E27FC236}">
                <a16:creationId xmlns:a16="http://schemas.microsoft.com/office/drawing/2014/main" id="{DE91395A-2D18-4AF6-A0AC-AAA7189FE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1" name="Freeform 11">
            <a:extLst>
              <a:ext uri="{FF2B5EF4-FFF2-40B4-BE49-F238E27FC236}">
                <a16:creationId xmlns:a16="http://schemas.microsoft.com/office/drawing/2014/main" id="{A57352BE-A213-4040-BE8E-D4A925AD9D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en-GB"/>
          </a:p>
        </p:txBody>
      </p:sp>
      <p:sp useBgFill="1">
        <p:nvSpPr>
          <p:cNvPr id="43" name="Rectangle 42">
            <a:extLst>
              <a:ext uri="{FF2B5EF4-FFF2-40B4-BE49-F238E27FC236}">
                <a16:creationId xmlns:a16="http://schemas.microsoft.com/office/drawing/2014/main" id="{1A44C337-3893-4B29-A265-B1329150B6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20" y="-1"/>
            <a:ext cx="1220724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grpSp>
        <p:nvGrpSpPr>
          <p:cNvPr id="45" name="Group 44">
            <a:extLst>
              <a:ext uri="{FF2B5EF4-FFF2-40B4-BE49-F238E27FC236}">
                <a16:creationId xmlns:a16="http://schemas.microsoft.com/office/drawing/2014/main" id="{81E0B358-1267-4844-8B3D-B7A279B4175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836169" y="228600"/>
            <a:ext cx="2851523" cy="6638625"/>
            <a:chOff x="2487613" y="285750"/>
            <a:chExt cx="2428875" cy="5654676"/>
          </a:xfrm>
        </p:grpSpPr>
        <p:sp>
          <p:nvSpPr>
            <p:cNvPr id="46" name="Freeform 11">
              <a:extLst>
                <a:ext uri="{FF2B5EF4-FFF2-40B4-BE49-F238E27FC236}">
                  <a16:creationId xmlns:a16="http://schemas.microsoft.com/office/drawing/2014/main" id="{B24AA06A-F1A5-4BB3-9486-9AE7A53B3F2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txBody>
            <a:bodyPr/>
            <a:lstStyle/>
            <a:p>
              <a:endParaRPr lang="en-GB"/>
            </a:p>
          </p:txBody>
        </p:sp>
        <p:sp>
          <p:nvSpPr>
            <p:cNvPr id="47" name="Freeform 12">
              <a:extLst>
                <a:ext uri="{FF2B5EF4-FFF2-40B4-BE49-F238E27FC236}">
                  <a16:creationId xmlns:a16="http://schemas.microsoft.com/office/drawing/2014/main" id="{BDF97590-C600-44CB-9303-4A3679F5169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txBody>
            <a:bodyPr/>
            <a:lstStyle/>
            <a:p>
              <a:endParaRPr lang="en-GB"/>
            </a:p>
          </p:txBody>
        </p:sp>
        <p:sp>
          <p:nvSpPr>
            <p:cNvPr id="48" name="Freeform 13">
              <a:extLst>
                <a:ext uri="{FF2B5EF4-FFF2-40B4-BE49-F238E27FC236}">
                  <a16:creationId xmlns:a16="http://schemas.microsoft.com/office/drawing/2014/main" id="{A9BBE156-3FFA-4DC4-8468-35BD28DDC60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txBody>
            <a:bodyPr/>
            <a:lstStyle/>
            <a:p>
              <a:endParaRPr lang="en-GB"/>
            </a:p>
          </p:txBody>
        </p:sp>
        <p:sp>
          <p:nvSpPr>
            <p:cNvPr id="49" name="Freeform 14">
              <a:extLst>
                <a:ext uri="{FF2B5EF4-FFF2-40B4-BE49-F238E27FC236}">
                  <a16:creationId xmlns:a16="http://schemas.microsoft.com/office/drawing/2014/main" id="{F7960DE5-3810-4B1E-B1E2-3BAFEA91EDD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txBody>
            <a:bodyPr/>
            <a:lstStyle/>
            <a:p>
              <a:endParaRPr lang="en-GB"/>
            </a:p>
          </p:txBody>
        </p:sp>
        <p:sp>
          <p:nvSpPr>
            <p:cNvPr id="50" name="Freeform 15">
              <a:extLst>
                <a:ext uri="{FF2B5EF4-FFF2-40B4-BE49-F238E27FC236}">
                  <a16:creationId xmlns:a16="http://schemas.microsoft.com/office/drawing/2014/main" id="{359E957C-CE11-446F-8AA7-B3E98390B8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txBody>
            <a:bodyPr/>
            <a:lstStyle/>
            <a:p>
              <a:endParaRPr lang="en-GB"/>
            </a:p>
          </p:txBody>
        </p:sp>
        <p:sp>
          <p:nvSpPr>
            <p:cNvPr id="51" name="Freeform 16">
              <a:extLst>
                <a:ext uri="{FF2B5EF4-FFF2-40B4-BE49-F238E27FC236}">
                  <a16:creationId xmlns:a16="http://schemas.microsoft.com/office/drawing/2014/main" id="{A3E9FE34-CA9E-4443-BEBF-D1B9A1C6C24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txBody>
            <a:bodyPr/>
            <a:lstStyle/>
            <a:p>
              <a:endParaRPr lang="en-GB"/>
            </a:p>
          </p:txBody>
        </p:sp>
        <p:sp>
          <p:nvSpPr>
            <p:cNvPr id="52" name="Freeform 17">
              <a:extLst>
                <a:ext uri="{FF2B5EF4-FFF2-40B4-BE49-F238E27FC236}">
                  <a16:creationId xmlns:a16="http://schemas.microsoft.com/office/drawing/2014/main" id="{4F39D814-8A48-4509-BDEB-826F106591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txBody>
            <a:bodyPr/>
            <a:lstStyle/>
            <a:p>
              <a:endParaRPr lang="en-GB"/>
            </a:p>
          </p:txBody>
        </p:sp>
        <p:sp>
          <p:nvSpPr>
            <p:cNvPr id="53" name="Freeform 18">
              <a:extLst>
                <a:ext uri="{FF2B5EF4-FFF2-40B4-BE49-F238E27FC236}">
                  <a16:creationId xmlns:a16="http://schemas.microsoft.com/office/drawing/2014/main" id="{8C6D08C0-8C49-4B87-9CF4-A1F08714FAC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txBody>
            <a:bodyPr/>
            <a:lstStyle/>
            <a:p>
              <a:endParaRPr lang="en-GB"/>
            </a:p>
          </p:txBody>
        </p:sp>
        <p:sp>
          <p:nvSpPr>
            <p:cNvPr id="54" name="Freeform 19">
              <a:extLst>
                <a:ext uri="{FF2B5EF4-FFF2-40B4-BE49-F238E27FC236}">
                  <a16:creationId xmlns:a16="http://schemas.microsoft.com/office/drawing/2014/main" id="{308C612B-4C0D-4863-B9CD-F86ABAA1B2B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txBody>
            <a:bodyPr/>
            <a:lstStyle/>
            <a:p>
              <a:endParaRPr lang="en-GB"/>
            </a:p>
          </p:txBody>
        </p:sp>
        <p:sp>
          <p:nvSpPr>
            <p:cNvPr id="55" name="Freeform 20">
              <a:extLst>
                <a:ext uri="{FF2B5EF4-FFF2-40B4-BE49-F238E27FC236}">
                  <a16:creationId xmlns:a16="http://schemas.microsoft.com/office/drawing/2014/main" id="{600B1EC8-1B55-4390-A183-C33B5E2273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txBody>
            <a:bodyPr/>
            <a:lstStyle/>
            <a:p>
              <a:endParaRPr lang="en-GB"/>
            </a:p>
          </p:txBody>
        </p:sp>
        <p:sp>
          <p:nvSpPr>
            <p:cNvPr id="56" name="Freeform 21">
              <a:extLst>
                <a:ext uri="{FF2B5EF4-FFF2-40B4-BE49-F238E27FC236}">
                  <a16:creationId xmlns:a16="http://schemas.microsoft.com/office/drawing/2014/main" id="{1790A225-91E1-4BE5-A801-5F1E32721C5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txBody>
            <a:bodyPr/>
            <a:lstStyle/>
            <a:p>
              <a:endParaRPr lang="en-GB"/>
            </a:p>
          </p:txBody>
        </p:sp>
        <p:sp>
          <p:nvSpPr>
            <p:cNvPr id="57" name="Freeform 22">
              <a:extLst>
                <a:ext uri="{FF2B5EF4-FFF2-40B4-BE49-F238E27FC236}">
                  <a16:creationId xmlns:a16="http://schemas.microsoft.com/office/drawing/2014/main" id="{DFFC46A2-6BBF-47FD-BC17-5EE1DF7CB9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txBody>
            <a:bodyPr/>
            <a:lstStyle/>
            <a:p>
              <a:endParaRPr lang="en-GB"/>
            </a:p>
          </p:txBody>
        </p:sp>
      </p:grpSp>
      <p:grpSp>
        <p:nvGrpSpPr>
          <p:cNvPr id="59" name="Group 58">
            <a:extLst>
              <a:ext uri="{FF2B5EF4-FFF2-40B4-BE49-F238E27FC236}">
                <a16:creationId xmlns:a16="http://schemas.microsoft.com/office/drawing/2014/main" id="{AF44CA9C-80E8-44E1-A79C-D6EBFC73BCA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677117" y="-786"/>
            <a:ext cx="2356675" cy="6854040"/>
            <a:chOff x="6627813" y="194833"/>
            <a:chExt cx="1952625" cy="5678918"/>
          </a:xfrm>
        </p:grpSpPr>
        <p:sp>
          <p:nvSpPr>
            <p:cNvPr id="60" name="Freeform 27">
              <a:extLst>
                <a:ext uri="{FF2B5EF4-FFF2-40B4-BE49-F238E27FC236}">
                  <a16:creationId xmlns:a16="http://schemas.microsoft.com/office/drawing/2014/main" id="{8CB9417F-98D9-4998-B00B-A5932E4C7D7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txBody>
            <a:bodyPr/>
            <a:lstStyle/>
            <a:p>
              <a:endParaRPr lang="en-GB"/>
            </a:p>
          </p:txBody>
        </p:sp>
        <p:sp>
          <p:nvSpPr>
            <p:cNvPr id="61" name="Freeform 28">
              <a:extLst>
                <a:ext uri="{FF2B5EF4-FFF2-40B4-BE49-F238E27FC236}">
                  <a16:creationId xmlns:a16="http://schemas.microsoft.com/office/drawing/2014/main" id="{FA79AA3D-583E-4A1E-AF7E-CBD980F596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txBody>
            <a:bodyPr/>
            <a:lstStyle/>
            <a:p>
              <a:endParaRPr lang="en-GB"/>
            </a:p>
          </p:txBody>
        </p:sp>
        <p:sp>
          <p:nvSpPr>
            <p:cNvPr id="62" name="Freeform 29">
              <a:extLst>
                <a:ext uri="{FF2B5EF4-FFF2-40B4-BE49-F238E27FC236}">
                  <a16:creationId xmlns:a16="http://schemas.microsoft.com/office/drawing/2014/main" id="{D80C9F17-A6B2-4A12-BC77-F84264A669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txBody>
            <a:bodyPr/>
            <a:lstStyle/>
            <a:p>
              <a:endParaRPr lang="en-GB"/>
            </a:p>
          </p:txBody>
        </p:sp>
        <p:sp>
          <p:nvSpPr>
            <p:cNvPr id="63" name="Freeform 30">
              <a:extLst>
                <a:ext uri="{FF2B5EF4-FFF2-40B4-BE49-F238E27FC236}">
                  <a16:creationId xmlns:a16="http://schemas.microsoft.com/office/drawing/2014/main" id="{949C9A53-ED97-44CE-BDD5-ED248921160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txBody>
            <a:bodyPr/>
            <a:lstStyle/>
            <a:p>
              <a:endParaRPr lang="en-GB"/>
            </a:p>
          </p:txBody>
        </p:sp>
        <p:sp>
          <p:nvSpPr>
            <p:cNvPr id="64" name="Freeform 31">
              <a:extLst>
                <a:ext uri="{FF2B5EF4-FFF2-40B4-BE49-F238E27FC236}">
                  <a16:creationId xmlns:a16="http://schemas.microsoft.com/office/drawing/2014/main" id="{0F9FDAE7-225B-4072-8907-6EAA061744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txBody>
            <a:bodyPr/>
            <a:lstStyle/>
            <a:p>
              <a:endParaRPr lang="en-GB"/>
            </a:p>
          </p:txBody>
        </p:sp>
        <p:sp>
          <p:nvSpPr>
            <p:cNvPr id="65" name="Freeform 32">
              <a:extLst>
                <a:ext uri="{FF2B5EF4-FFF2-40B4-BE49-F238E27FC236}">
                  <a16:creationId xmlns:a16="http://schemas.microsoft.com/office/drawing/2014/main" id="{9D49818B-8EA3-4B41-9783-EFE0C618C3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txBody>
            <a:bodyPr/>
            <a:lstStyle/>
            <a:p>
              <a:endParaRPr lang="en-GB"/>
            </a:p>
          </p:txBody>
        </p:sp>
        <p:sp>
          <p:nvSpPr>
            <p:cNvPr id="66" name="Freeform 33">
              <a:extLst>
                <a:ext uri="{FF2B5EF4-FFF2-40B4-BE49-F238E27FC236}">
                  <a16:creationId xmlns:a16="http://schemas.microsoft.com/office/drawing/2014/main" id="{01903E65-D822-4457-B0A5-2F416822416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txBody>
            <a:bodyPr/>
            <a:lstStyle/>
            <a:p>
              <a:endParaRPr lang="en-GB"/>
            </a:p>
          </p:txBody>
        </p:sp>
        <p:sp>
          <p:nvSpPr>
            <p:cNvPr id="67" name="Freeform 34">
              <a:extLst>
                <a:ext uri="{FF2B5EF4-FFF2-40B4-BE49-F238E27FC236}">
                  <a16:creationId xmlns:a16="http://schemas.microsoft.com/office/drawing/2014/main" id="{A5CF9DAB-75BF-43D9-B1E7-817D1FAA000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txBody>
            <a:bodyPr/>
            <a:lstStyle/>
            <a:p>
              <a:endParaRPr lang="en-GB"/>
            </a:p>
          </p:txBody>
        </p:sp>
        <p:sp>
          <p:nvSpPr>
            <p:cNvPr id="68" name="Freeform 35">
              <a:extLst>
                <a:ext uri="{FF2B5EF4-FFF2-40B4-BE49-F238E27FC236}">
                  <a16:creationId xmlns:a16="http://schemas.microsoft.com/office/drawing/2014/main" id="{BB22916D-4BCF-4A4C-8714-A2564D34C36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txBody>
            <a:bodyPr/>
            <a:lstStyle/>
            <a:p>
              <a:endParaRPr lang="en-GB"/>
            </a:p>
          </p:txBody>
        </p:sp>
        <p:sp>
          <p:nvSpPr>
            <p:cNvPr id="69" name="Freeform 36">
              <a:extLst>
                <a:ext uri="{FF2B5EF4-FFF2-40B4-BE49-F238E27FC236}">
                  <a16:creationId xmlns:a16="http://schemas.microsoft.com/office/drawing/2014/main" id="{4CD9F734-569E-44E7-BD53-6214E0F18C8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txBody>
            <a:bodyPr/>
            <a:lstStyle/>
            <a:p>
              <a:endParaRPr lang="en-GB"/>
            </a:p>
          </p:txBody>
        </p:sp>
        <p:sp>
          <p:nvSpPr>
            <p:cNvPr id="70" name="Freeform 37">
              <a:extLst>
                <a:ext uri="{FF2B5EF4-FFF2-40B4-BE49-F238E27FC236}">
                  <a16:creationId xmlns:a16="http://schemas.microsoft.com/office/drawing/2014/main" id="{7A5DAACB-2F42-40C8-BF6A-75B79299F9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txBody>
            <a:bodyPr/>
            <a:lstStyle/>
            <a:p>
              <a:endParaRPr lang="en-GB"/>
            </a:p>
          </p:txBody>
        </p:sp>
        <p:sp>
          <p:nvSpPr>
            <p:cNvPr id="71" name="Freeform 38">
              <a:extLst>
                <a:ext uri="{FF2B5EF4-FFF2-40B4-BE49-F238E27FC236}">
                  <a16:creationId xmlns:a16="http://schemas.microsoft.com/office/drawing/2014/main" id="{AD78E0F9-8568-4672-A22F-4ED5B1A96F5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txBody>
            <a:bodyPr/>
            <a:lstStyle/>
            <a:p>
              <a:endParaRPr lang="en-GB"/>
            </a:p>
          </p:txBody>
        </p:sp>
      </p:grpSp>
      <p:sp>
        <p:nvSpPr>
          <p:cNvPr id="5" name="TextBox 4">
            <a:extLst>
              <a:ext uri="{FF2B5EF4-FFF2-40B4-BE49-F238E27FC236}">
                <a16:creationId xmlns:a16="http://schemas.microsoft.com/office/drawing/2014/main" id="{C3B69CAD-90D0-A142-E504-70D778674056}"/>
              </a:ext>
            </a:extLst>
          </p:cNvPr>
          <p:cNvSpPr txBox="1"/>
          <p:nvPr/>
        </p:nvSpPr>
        <p:spPr>
          <a:xfrm>
            <a:off x="6621641" y="615451"/>
            <a:ext cx="3895835" cy="709390"/>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a:bodyPr>
          <a:lstStyle/>
          <a:p>
            <a:pPr>
              <a:spcBef>
                <a:spcPct val="0"/>
              </a:spcBef>
              <a:spcAft>
                <a:spcPts val="600"/>
              </a:spcAft>
            </a:pPr>
            <a:r>
              <a:rPr lang="en-US" sz="2000" b="1">
                <a:solidFill>
                  <a:schemeClr val="tx1">
                    <a:lumMod val="85000"/>
                    <a:lumOff val="15000"/>
                  </a:schemeClr>
                </a:solidFill>
                <a:latin typeface="+mj-lt"/>
                <a:ea typeface="+mj-ea"/>
                <a:cs typeface="+mj-cs"/>
              </a:rPr>
              <a:t>Why this campaign matters.</a:t>
            </a:r>
            <a:endParaRPr lang="en-US" sz="2000">
              <a:solidFill>
                <a:schemeClr val="tx1">
                  <a:lumMod val="85000"/>
                  <a:lumOff val="15000"/>
                </a:schemeClr>
              </a:solidFill>
              <a:latin typeface="+mj-lt"/>
              <a:ea typeface="+mj-ea"/>
              <a:cs typeface="+mj-cs"/>
            </a:endParaRPr>
          </a:p>
        </p:txBody>
      </p:sp>
      <p:sp>
        <p:nvSpPr>
          <p:cNvPr id="73" name="Rectangle 72">
            <a:extLst>
              <a:ext uri="{FF2B5EF4-FFF2-40B4-BE49-F238E27FC236}">
                <a16:creationId xmlns:a16="http://schemas.microsoft.com/office/drawing/2014/main" id="{AA5CD610-ED7C-4CED-A9A1-174432C88A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45704"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75" name="Freeform 11">
            <a:extLst>
              <a:ext uri="{FF2B5EF4-FFF2-40B4-BE49-F238E27FC236}">
                <a16:creationId xmlns:a16="http://schemas.microsoft.com/office/drawing/2014/main" id="{0C4379BF-8C7A-480A-BC36-DA55D92A93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4645704"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en-GB"/>
          </a:p>
        </p:txBody>
      </p:sp>
      <p:pic>
        <p:nvPicPr>
          <p:cNvPr id="7" name="Picture 6" descr="Two people holding hands while sitting on a bench">
            <a:extLst>
              <a:ext uri="{FF2B5EF4-FFF2-40B4-BE49-F238E27FC236}">
                <a16:creationId xmlns:a16="http://schemas.microsoft.com/office/drawing/2014/main" id="{9525B2ED-0C32-A875-E8AD-268E5F63C5E2}"/>
              </a:ext>
            </a:extLst>
          </p:cNvPr>
          <p:cNvPicPr>
            <a:picLocks noChangeAspect="1"/>
          </p:cNvPicPr>
          <p:nvPr/>
        </p:nvPicPr>
        <p:blipFill>
          <a:blip r:embed="rId2"/>
          <a:srcRect l="27938" r="26835" b="7"/>
          <a:stretch>
            <a:fillRect/>
          </a:stretch>
        </p:blipFill>
        <p:spPr>
          <a:xfrm>
            <a:off x="-1555" y="1731"/>
            <a:ext cx="4645114" cy="6866659"/>
          </a:xfrm>
          <a:prstGeom prst="rect">
            <a:avLst/>
          </a:prstGeom>
        </p:spPr>
      </p:pic>
      <p:sp>
        <p:nvSpPr>
          <p:cNvPr id="4" name="TextBox 3">
            <a:extLst>
              <a:ext uri="{FF2B5EF4-FFF2-40B4-BE49-F238E27FC236}">
                <a16:creationId xmlns:a16="http://schemas.microsoft.com/office/drawing/2014/main" id="{D0F0C3D1-E868-53DA-1422-574D209EDA63}"/>
              </a:ext>
            </a:extLst>
          </p:cNvPr>
          <p:cNvSpPr txBox="1"/>
          <p:nvPr/>
        </p:nvSpPr>
        <p:spPr>
          <a:xfrm>
            <a:off x="6620032" y="2159578"/>
            <a:ext cx="5066419" cy="3777622"/>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Autofit/>
          </a:bodyPr>
          <a:lstStyle/>
          <a:p>
            <a:pPr marL="228600" indent="-228600">
              <a:lnSpc>
                <a:spcPct val="90000"/>
              </a:lnSpc>
              <a:spcBef>
                <a:spcPts val="1000"/>
              </a:spcBef>
              <a:buClr>
                <a:schemeClr val="accent1"/>
              </a:buClr>
              <a:buFont typeface="Wingdings 3,Sans-Serif" charset="2"/>
              <a:buChar char=""/>
            </a:pPr>
            <a:r>
              <a:rPr lang="en-US" b="1">
                <a:solidFill>
                  <a:schemeClr val="tx1">
                    <a:lumMod val="75000"/>
                    <a:lumOff val="25000"/>
                  </a:schemeClr>
                </a:solidFill>
              </a:rPr>
              <a:t>National concern:</a:t>
            </a:r>
            <a:endParaRPr lang="en-US">
              <a:solidFill>
                <a:schemeClr val="tx1">
                  <a:lumMod val="75000"/>
                  <a:lumOff val="25000"/>
                </a:schemeClr>
              </a:solidFill>
            </a:endParaRPr>
          </a:p>
          <a:p>
            <a:pPr marL="228600" indent="-228600">
              <a:lnSpc>
                <a:spcPct val="90000"/>
              </a:lnSpc>
              <a:spcBef>
                <a:spcPts val="1000"/>
              </a:spcBef>
              <a:buFont typeface="Wingdings 3,Sans-Serif" charset="2"/>
              <a:buChar char=""/>
            </a:pPr>
            <a:r>
              <a:rPr lang="en-US" sz="1600">
                <a:solidFill>
                  <a:schemeClr val="tx1">
                    <a:lumMod val="75000"/>
                    <a:lumOff val="25000"/>
                  </a:schemeClr>
                </a:solidFill>
              </a:rPr>
              <a:t>Public Health England </a:t>
            </a:r>
            <a:r>
              <a:rPr lang="en-US" sz="1600" err="1">
                <a:solidFill>
                  <a:schemeClr val="tx1">
                    <a:lumMod val="75000"/>
                    <a:lumOff val="25000"/>
                  </a:schemeClr>
                </a:solidFill>
              </a:rPr>
              <a:t>prioritises</a:t>
            </a:r>
            <a:r>
              <a:rPr lang="en-US" sz="1600">
                <a:solidFill>
                  <a:schemeClr val="tx1">
                    <a:lumMod val="75000"/>
                    <a:lumOff val="25000"/>
                  </a:schemeClr>
                </a:solidFill>
              </a:rPr>
              <a:t> early intervention to prevent domestic abuse cycles (PHE, 2023).</a:t>
            </a:r>
          </a:p>
          <a:p>
            <a:pPr marL="228600" indent="-228600">
              <a:lnSpc>
                <a:spcPct val="90000"/>
              </a:lnSpc>
              <a:spcBef>
                <a:spcPts val="1000"/>
              </a:spcBef>
              <a:buClr>
                <a:schemeClr val="accent1"/>
              </a:buClr>
              <a:buFont typeface="Wingdings 3" charset="2"/>
              <a:buChar char=""/>
            </a:pPr>
            <a:r>
              <a:rPr lang="en-US" sz="1600">
                <a:solidFill>
                  <a:schemeClr val="tx1">
                    <a:lumMod val="75000"/>
                    <a:lumOff val="25000"/>
                  </a:schemeClr>
                </a:solidFill>
              </a:rPr>
              <a:t>49% of teenagers in relationships report violence or controlling behavior (Youth Endowment Fund, 2025).</a:t>
            </a:r>
          </a:p>
          <a:p>
            <a:pPr marL="228600" indent="-228600">
              <a:lnSpc>
                <a:spcPct val="90000"/>
              </a:lnSpc>
              <a:spcBef>
                <a:spcPts val="1000"/>
              </a:spcBef>
              <a:buClr>
                <a:schemeClr val="accent1"/>
              </a:buClr>
              <a:buFont typeface="Wingdings 3" charset="2"/>
              <a:buChar char=""/>
            </a:pPr>
            <a:r>
              <a:rPr lang="en-US" sz="1600">
                <a:solidFill>
                  <a:schemeClr val="tx1">
                    <a:lumMod val="75000"/>
                    <a:lumOff val="25000"/>
                  </a:schemeClr>
                </a:solidFill>
              </a:rPr>
              <a:t>25% of girls and 17% of boys aged 13–17 have experienced physical abuse in relationships (NSPCC, 2025).</a:t>
            </a:r>
          </a:p>
          <a:p>
            <a:pPr marL="228600" indent="-228600">
              <a:lnSpc>
                <a:spcPct val="90000"/>
              </a:lnSpc>
              <a:spcBef>
                <a:spcPts val="1000"/>
              </a:spcBef>
              <a:buClr>
                <a:schemeClr val="accent1"/>
              </a:buClr>
              <a:buFont typeface="Wingdings 3" charset="2"/>
              <a:buChar char=""/>
            </a:pPr>
            <a:r>
              <a:rPr lang="en-US" sz="1600">
                <a:solidFill>
                  <a:schemeClr val="tx1">
                    <a:lumMod val="75000"/>
                    <a:lumOff val="25000"/>
                  </a:schemeClr>
                </a:solidFill>
              </a:rPr>
              <a:t>Emotional abuse affects 72% of girls and 51% of boys (Reducing the Risk, 2025). </a:t>
            </a:r>
          </a:p>
          <a:p>
            <a:pPr marL="228600" indent="-228600">
              <a:lnSpc>
                <a:spcPct val="90000"/>
              </a:lnSpc>
              <a:spcBef>
                <a:spcPts val="1000"/>
              </a:spcBef>
              <a:buClr>
                <a:schemeClr val="accent1"/>
              </a:buClr>
              <a:buFont typeface="Wingdings 3" charset="2"/>
              <a:buChar char=""/>
            </a:pPr>
            <a:endParaRPr lang="en-US" sz="1600" b="1">
              <a:solidFill>
                <a:schemeClr val="tx1">
                  <a:lumMod val="75000"/>
                  <a:lumOff val="25000"/>
                </a:schemeClr>
              </a:solidFill>
            </a:endParaRPr>
          </a:p>
        </p:txBody>
      </p:sp>
      <p:sp>
        <p:nvSpPr>
          <p:cNvPr id="2" name="TextBox 1">
            <a:extLst>
              <a:ext uri="{FF2B5EF4-FFF2-40B4-BE49-F238E27FC236}">
                <a16:creationId xmlns:a16="http://schemas.microsoft.com/office/drawing/2014/main" id="{D64080BF-8698-18BA-B960-0678D68EE469}"/>
              </a:ext>
            </a:extLst>
          </p:cNvPr>
          <p:cNvSpPr txBox="1"/>
          <p:nvPr/>
        </p:nvSpPr>
        <p:spPr>
          <a:xfrm>
            <a:off x="10274877" y="6265718"/>
            <a:ext cx="1418360"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a:solidFill>
                  <a:srgbClr val="05103E"/>
                </a:solidFill>
              </a:rPr>
              <a:t>Razia Begum</a:t>
            </a:r>
            <a:r>
              <a:rPr lang="en-US" sz="1200"/>
              <a:t>​</a:t>
            </a:r>
            <a:endParaRPr lang="en-US"/>
          </a:p>
        </p:txBody>
      </p:sp>
    </p:spTree>
    <p:extLst>
      <p:ext uri="{BB962C8B-B14F-4D97-AF65-F5344CB8AC3E}">
        <p14:creationId xmlns:p14="http://schemas.microsoft.com/office/powerpoint/2010/main" val="163641923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grpSp>
        <p:nvGrpSpPr>
          <p:cNvPr id="90" name="Group 89">
            <a:extLst>
              <a:ext uri="{FF2B5EF4-FFF2-40B4-BE49-F238E27FC236}">
                <a16:creationId xmlns:a16="http://schemas.microsoft.com/office/drawing/2014/main" id="{166BF9EE-F7AC-4FA5-AC7E-001B3A642F7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 y="228600"/>
            <a:ext cx="2851523" cy="6638625"/>
            <a:chOff x="2487613" y="285750"/>
            <a:chExt cx="2428875" cy="5654676"/>
          </a:xfrm>
        </p:grpSpPr>
        <p:sp>
          <p:nvSpPr>
            <p:cNvPr id="51" name="Freeform 11">
              <a:extLst>
                <a:ext uri="{FF2B5EF4-FFF2-40B4-BE49-F238E27FC236}">
                  <a16:creationId xmlns:a16="http://schemas.microsoft.com/office/drawing/2014/main" id="{3B48D182-44E3-4D8B-ACEF-F1A900BE443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txBody>
            <a:bodyPr/>
            <a:lstStyle/>
            <a:p>
              <a:endParaRPr lang="en-GB"/>
            </a:p>
          </p:txBody>
        </p:sp>
        <p:sp>
          <p:nvSpPr>
            <p:cNvPr id="52" name="Freeform 12">
              <a:extLst>
                <a:ext uri="{FF2B5EF4-FFF2-40B4-BE49-F238E27FC236}">
                  <a16:creationId xmlns:a16="http://schemas.microsoft.com/office/drawing/2014/main" id="{355A535A-A489-477F-A314-593AA8CAFB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txBody>
            <a:bodyPr/>
            <a:lstStyle/>
            <a:p>
              <a:endParaRPr lang="en-GB"/>
            </a:p>
          </p:txBody>
        </p:sp>
        <p:sp>
          <p:nvSpPr>
            <p:cNvPr id="53" name="Freeform 13">
              <a:extLst>
                <a:ext uri="{FF2B5EF4-FFF2-40B4-BE49-F238E27FC236}">
                  <a16:creationId xmlns:a16="http://schemas.microsoft.com/office/drawing/2014/main" id="{954C2D4C-FD83-4EF4-9312-04442ABD66B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txBody>
            <a:bodyPr/>
            <a:lstStyle/>
            <a:p>
              <a:endParaRPr lang="en-GB"/>
            </a:p>
          </p:txBody>
        </p:sp>
        <p:sp>
          <p:nvSpPr>
            <p:cNvPr id="54" name="Freeform 14">
              <a:extLst>
                <a:ext uri="{FF2B5EF4-FFF2-40B4-BE49-F238E27FC236}">
                  <a16:creationId xmlns:a16="http://schemas.microsoft.com/office/drawing/2014/main" id="{C20701C2-CD9A-4698-BC97-E1085820C2C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txBody>
            <a:bodyPr/>
            <a:lstStyle/>
            <a:p>
              <a:endParaRPr lang="en-GB"/>
            </a:p>
          </p:txBody>
        </p:sp>
        <p:sp>
          <p:nvSpPr>
            <p:cNvPr id="55" name="Freeform 15">
              <a:extLst>
                <a:ext uri="{FF2B5EF4-FFF2-40B4-BE49-F238E27FC236}">
                  <a16:creationId xmlns:a16="http://schemas.microsoft.com/office/drawing/2014/main" id="{62575C35-466F-42AE-87A1-D691849AB8C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txBody>
            <a:bodyPr/>
            <a:lstStyle/>
            <a:p>
              <a:endParaRPr lang="en-GB"/>
            </a:p>
          </p:txBody>
        </p:sp>
        <p:sp>
          <p:nvSpPr>
            <p:cNvPr id="56" name="Freeform 16">
              <a:extLst>
                <a:ext uri="{FF2B5EF4-FFF2-40B4-BE49-F238E27FC236}">
                  <a16:creationId xmlns:a16="http://schemas.microsoft.com/office/drawing/2014/main" id="{58236F37-6119-45AC-80A0-CD2C311B505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txBody>
            <a:bodyPr/>
            <a:lstStyle/>
            <a:p>
              <a:endParaRPr lang="en-GB"/>
            </a:p>
          </p:txBody>
        </p:sp>
        <p:sp>
          <p:nvSpPr>
            <p:cNvPr id="57" name="Freeform 17">
              <a:extLst>
                <a:ext uri="{FF2B5EF4-FFF2-40B4-BE49-F238E27FC236}">
                  <a16:creationId xmlns:a16="http://schemas.microsoft.com/office/drawing/2014/main" id="{F3FDD799-39FE-4D6F-9A64-2F472B21507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txBody>
            <a:bodyPr/>
            <a:lstStyle/>
            <a:p>
              <a:endParaRPr lang="en-GB"/>
            </a:p>
          </p:txBody>
        </p:sp>
        <p:sp>
          <p:nvSpPr>
            <p:cNvPr id="58" name="Freeform 18">
              <a:extLst>
                <a:ext uri="{FF2B5EF4-FFF2-40B4-BE49-F238E27FC236}">
                  <a16:creationId xmlns:a16="http://schemas.microsoft.com/office/drawing/2014/main" id="{9820D241-1D49-442C-A95A-00BC1BF9E29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txBody>
            <a:bodyPr/>
            <a:lstStyle/>
            <a:p>
              <a:endParaRPr lang="en-GB"/>
            </a:p>
          </p:txBody>
        </p:sp>
        <p:sp>
          <p:nvSpPr>
            <p:cNvPr id="59" name="Freeform 19">
              <a:extLst>
                <a:ext uri="{FF2B5EF4-FFF2-40B4-BE49-F238E27FC236}">
                  <a16:creationId xmlns:a16="http://schemas.microsoft.com/office/drawing/2014/main" id="{EBC2197C-B383-4866-8ABD-74222400BE8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txBody>
            <a:bodyPr/>
            <a:lstStyle/>
            <a:p>
              <a:endParaRPr lang="en-GB"/>
            </a:p>
          </p:txBody>
        </p:sp>
        <p:sp>
          <p:nvSpPr>
            <p:cNvPr id="60" name="Freeform 20">
              <a:extLst>
                <a:ext uri="{FF2B5EF4-FFF2-40B4-BE49-F238E27FC236}">
                  <a16:creationId xmlns:a16="http://schemas.microsoft.com/office/drawing/2014/main" id="{404B06AA-FC93-4471-9DE4-56A401E70A5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txBody>
            <a:bodyPr/>
            <a:lstStyle/>
            <a:p>
              <a:endParaRPr lang="en-GB"/>
            </a:p>
          </p:txBody>
        </p:sp>
        <p:sp>
          <p:nvSpPr>
            <p:cNvPr id="61" name="Freeform 21">
              <a:extLst>
                <a:ext uri="{FF2B5EF4-FFF2-40B4-BE49-F238E27FC236}">
                  <a16:creationId xmlns:a16="http://schemas.microsoft.com/office/drawing/2014/main" id="{E580600C-013F-4FAF-8FB7-4CC0FA80A92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txBody>
            <a:bodyPr/>
            <a:lstStyle/>
            <a:p>
              <a:endParaRPr lang="en-GB"/>
            </a:p>
          </p:txBody>
        </p:sp>
        <p:sp>
          <p:nvSpPr>
            <p:cNvPr id="62" name="Freeform 22">
              <a:extLst>
                <a:ext uri="{FF2B5EF4-FFF2-40B4-BE49-F238E27FC236}">
                  <a16:creationId xmlns:a16="http://schemas.microsoft.com/office/drawing/2014/main" id="{9BFCF199-64B2-4AEE-88C4-E954ABF3627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txBody>
            <a:bodyPr/>
            <a:lstStyle/>
            <a:p>
              <a:endParaRPr lang="en-GB"/>
            </a:p>
          </p:txBody>
        </p:sp>
      </p:grpSp>
      <p:grpSp>
        <p:nvGrpSpPr>
          <p:cNvPr id="91" name="Group 90">
            <a:extLst>
              <a:ext uri="{FF2B5EF4-FFF2-40B4-BE49-F238E27FC236}">
                <a16:creationId xmlns:a16="http://schemas.microsoft.com/office/drawing/2014/main" id="{E312DBA5-56D8-42B2-BA94-28168C2A670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7224" y="-786"/>
            <a:ext cx="2356675" cy="6854040"/>
            <a:chOff x="6627813" y="194833"/>
            <a:chExt cx="1952625" cy="5678918"/>
          </a:xfrm>
        </p:grpSpPr>
        <p:sp>
          <p:nvSpPr>
            <p:cNvPr id="65" name="Freeform 27">
              <a:extLst>
                <a:ext uri="{FF2B5EF4-FFF2-40B4-BE49-F238E27FC236}">
                  <a16:creationId xmlns:a16="http://schemas.microsoft.com/office/drawing/2014/main" id="{7AD46C74-3117-46B0-B267-0F61B57CAC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txBody>
            <a:bodyPr/>
            <a:lstStyle/>
            <a:p>
              <a:endParaRPr lang="en-GB"/>
            </a:p>
          </p:txBody>
        </p:sp>
        <p:sp>
          <p:nvSpPr>
            <p:cNvPr id="66" name="Freeform 28">
              <a:extLst>
                <a:ext uri="{FF2B5EF4-FFF2-40B4-BE49-F238E27FC236}">
                  <a16:creationId xmlns:a16="http://schemas.microsoft.com/office/drawing/2014/main" id="{8C13B810-9664-45D8-8510-D6ED0ADD721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txBody>
            <a:bodyPr/>
            <a:lstStyle/>
            <a:p>
              <a:endParaRPr lang="en-GB"/>
            </a:p>
          </p:txBody>
        </p:sp>
        <p:sp>
          <p:nvSpPr>
            <p:cNvPr id="67" name="Freeform 29">
              <a:extLst>
                <a:ext uri="{FF2B5EF4-FFF2-40B4-BE49-F238E27FC236}">
                  <a16:creationId xmlns:a16="http://schemas.microsoft.com/office/drawing/2014/main" id="{10306E52-A922-4458-BCCE-C3C840CC75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txBody>
            <a:bodyPr/>
            <a:lstStyle/>
            <a:p>
              <a:endParaRPr lang="en-GB"/>
            </a:p>
          </p:txBody>
        </p:sp>
        <p:sp>
          <p:nvSpPr>
            <p:cNvPr id="68" name="Freeform 30">
              <a:extLst>
                <a:ext uri="{FF2B5EF4-FFF2-40B4-BE49-F238E27FC236}">
                  <a16:creationId xmlns:a16="http://schemas.microsoft.com/office/drawing/2014/main" id="{CB578819-B7E7-4250-932F-52AE2A2A9A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txBody>
            <a:bodyPr/>
            <a:lstStyle/>
            <a:p>
              <a:endParaRPr lang="en-GB"/>
            </a:p>
          </p:txBody>
        </p:sp>
        <p:sp>
          <p:nvSpPr>
            <p:cNvPr id="69" name="Freeform 31">
              <a:extLst>
                <a:ext uri="{FF2B5EF4-FFF2-40B4-BE49-F238E27FC236}">
                  <a16:creationId xmlns:a16="http://schemas.microsoft.com/office/drawing/2014/main" id="{454B9C91-B623-424A-B16E-F764F189D30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txBody>
            <a:bodyPr/>
            <a:lstStyle/>
            <a:p>
              <a:endParaRPr lang="en-GB"/>
            </a:p>
          </p:txBody>
        </p:sp>
        <p:sp>
          <p:nvSpPr>
            <p:cNvPr id="70" name="Freeform 32">
              <a:extLst>
                <a:ext uri="{FF2B5EF4-FFF2-40B4-BE49-F238E27FC236}">
                  <a16:creationId xmlns:a16="http://schemas.microsoft.com/office/drawing/2014/main" id="{EFD03C4A-8484-41E6-B458-032F1DCA70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txBody>
            <a:bodyPr/>
            <a:lstStyle/>
            <a:p>
              <a:endParaRPr lang="en-GB"/>
            </a:p>
          </p:txBody>
        </p:sp>
        <p:sp>
          <p:nvSpPr>
            <p:cNvPr id="71" name="Freeform 33">
              <a:extLst>
                <a:ext uri="{FF2B5EF4-FFF2-40B4-BE49-F238E27FC236}">
                  <a16:creationId xmlns:a16="http://schemas.microsoft.com/office/drawing/2014/main" id="{DDC2F3C3-1D4E-4913-9C5C-F9A65B47E5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txBody>
            <a:bodyPr/>
            <a:lstStyle/>
            <a:p>
              <a:endParaRPr lang="en-GB"/>
            </a:p>
          </p:txBody>
        </p:sp>
        <p:sp>
          <p:nvSpPr>
            <p:cNvPr id="72" name="Freeform 34">
              <a:extLst>
                <a:ext uri="{FF2B5EF4-FFF2-40B4-BE49-F238E27FC236}">
                  <a16:creationId xmlns:a16="http://schemas.microsoft.com/office/drawing/2014/main" id="{1E15BCA2-2420-4C53-ADE9-40FBAC23844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txBody>
            <a:bodyPr/>
            <a:lstStyle/>
            <a:p>
              <a:endParaRPr lang="en-GB"/>
            </a:p>
          </p:txBody>
        </p:sp>
        <p:sp>
          <p:nvSpPr>
            <p:cNvPr id="73" name="Freeform 35">
              <a:extLst>
                <a:ext uri="{FF2B5EF4-FFF2-40B4-BE49-F238E27FC236}">
                  <a16:creationId xmlns:a16="http://schemas.microsoft.com/office/drawing/2014/main" id="{73D5FBF4-7129-4C51-B603-E3BC3341951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txBody>
            <a:bodyPr/>
            <a:lstStyle/>
            <a:p>
              <a:endParaRPr lang="en-GB"/>
            </a:p>
          </p:txBody>
        </p:sp>
        <p:sp>
          <p:nvSpPr>
            <p:cNvPr id="74" name="Freeform 36">
              <a:extLst>
                <a:ext uri="{FF2B5EF4-FFF2-40B4-BE49-F238E27FC236}">
                  <a16:creationId xmlns:a16="http://schemas.microsoft.com/office/drawing/2014/main" id="{0165B164-CE2A-494C-88FC-507232B37C0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txBody>
            <a:bodyPr/>
            <a:lstStyle/>
            <a:p>
              <a:endParaRPr lang="en-GB"/>
            </a:p>
          </p:txBody>
        </p:sp>
        <p:sp>
          <p:nvSpPr>
            <p:cNvPr id="75" name="Freeform 37">
              <a:extLst>
                <a:ext uri="{FF2B5EF4-FFF2-40B4-BE49-F238E27FC236}">
                  <a16:creationId xmlns:a16="http://schemas.microsoft.com/office/drawing/2014/main" id="{87F127E5-B10B-4D18-BCF0-E7C3C7F401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txBody>
            <a:bodyPr/>
            <a:lstStyle/>
            <a:p>
              <a:endParaRPr lang="en-GB"/>
            </a:p>
          </p:txBody>
        </p:sp>
        <p:sp>
          <p:nvSpPr>
            <p:cNvPr id="76" name="Freeform 38">
              <a:extLst>
                <a:ext uri="{FF2B5EF4-FFF2-40B4-BE49-F238E27FC236}">
                  <a16:creationId xmlns:a16="http://schemas.microsoft.com/office/drawing/2014/main" id="{FC692D59-F28D-4E42-B435-225F2C6CFA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txBody>
            <a:bodyPr/>
            <a:lstStyle/>
            <a:p>
              <a:endParaRPr lang="en-GB"/>
            </a:p>
          </p:txBody>
        </p:sp>
      </p:grpSp>
      <p:sp>
        <p:nvSpPr>
          <p:cNvPr id="92" name="Rectangle 91">
            <a:extLst>
              <a:ext uri="{FF2B5EF4-FFF2-40B4-BE49-F238E27FC236}">
                <a16:creationId xmlns:a16="http://schemas.microsoft.com/office/drawing/2014/main" id="{1996130F-9AB5-4DE9-8574-3AF891C5C1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93" name="Freeform 11">
            <a:extLst>
              <a:ext uri="{FF2B5EF4-FFF2-40B4-BE49-F238E27FC236}">
                <a16:creationId xmlns:a16="http://schemas.microsoft.com/office/drawing/2014/main" id="{7326F4E6-9131-42DA-97B2-0BA8D1E258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en-GB"/>
          </a:p>
        </p:txBody>
      </p:sp>
      <p:sp>
        <p:nvSpPr>
          <p:cNvPr id="3" name="TextBox 2">
            <a:extLst>
              <a:ext uri="{FF2B5EF4-FFF2-40B4-BE49-F238E27FC236}">
                <a16:creationId xmlns:a16="http://schemas.microsoft.com/office/drawing/2014/main" id="{AC99825E-62E8-140F-037B-54E44C6638CC}"/>
              </a:ext>
            </a:extLst>
          </p:cNvPr>
          <p:cNvSpPr txBox="1"/>
          <p:nvPr/>
        </p:nvSpPr>
        <p:spPr>
          <a:xfrm>
            <a:off x="1687669" y="624110"/>
            <a:ext cx="4855763" cy="501572"/>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a:bodyPr>
          <a:lstStyle/>
          <a:p>
            <a:pPr>
              <a:spcBef>
                <a:spcPct val="0"/>
              </a:spcBef>
              <a:spcAft>
                <a:spcPts val="600"/>
              </a:spcAft>
            </a:pPr>
            <a:r>
              <a:rPr lang="en-US" sz="2000" b="1">
                <a:solidFill>
                  <a:schemeClr val="tx1">
                    <a:lumMod val="85000"/>
                    <a:lumOff val="15000"/>
                  </a:schemeClr>
                </a:solidFill>
                <a:latin typeface="+mj-lt"/>
                <a:ea typeface="+mj-ea"/>
                <a:cs typeface="+mj-cs"/>
              </a:rPr>
              <a:t>Are Teenagers Meeting Guidelines?</a:t>
            </a:r>
            <a:r>
              <a:rPr lang="en-US" sz="2000">
                <a:solidFill>
                  <a:schemeClr val="tx1">
                    <a:lumMod val="85000"/>
                    <a:lumOff val="15000"/>
                  </a:schemeClr>
                </a:solidFill>
                <a:latin typeface="+mj-lt"/>
                <a:ea typeface="+mj-ea"/>
                <a:cs typeface="+mj-cs"/>
              </a:rPr>
              <a:t>​</a:t>
            </a:r>
          </a:p>
        </p:txBody>
      </p:sp>
      <p:sp>
        <p:nvSpPr>
          <p:cNvPr id="2" name="TextBox 1">
            <a:extLst>
              <a:ext uri="{FF2B5EF4-FFF2-40B4-BE49-F238E27FC236}">
                <a16:creationId xmlns:a16="http://schemas.microsoft.com/office/drawing/2014/main" id="{3994EF73-AD50-2722-2E7A-0A6FE3D66CC3}"/>
              </a:ext>
            </a:extLst>
          </p:cNvPr>
          <p:cNvSpPr txBox="1"/>
          <p:nvPr/>
        </p:nvSpPr>
        <p:spPr>
          <a:xfrm>
            <a:off x="6229979" y="1233055"/>
            <a:ext cx="5777339" cy="5128439"/>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lnSpcReduction="10000"/>
          </a:bodyPr>
          <a:lstStyle/>
          <a:p>
            <a:pPr>
              <a:lnSpc>
                <a:spcPct val="90000"/>
              </a:lnSpc>
              <a:spcBef>
                <a:spcPts val="1000"/>
              </a:spcBef>
              <a:buClr>
                <a:schemeClr val="accent1"/>
              </a:buClr>
              <a:buFont typeface="Wingdings 3" charset="2"/>
              <a:buChar char=""/>
            </a:pPr>
            <a:endParaRPr lang="en-US" sz="1400" b="1">
              <a:solidFill>
                <a:srgbClr val="000000"/>
              </a:solidFill>
            </a:endParaRPr>
          </a:p>
          <a:p>
            <a:pPr>
              <a:lnSpc>
                <a:spcPct val="90000"/>
              </a:lnSpc>
              <a:spcBef>
                <a:spcPts val="1000"/>
              </a:spcBef>
              <a:buClr>
                <a:schemeClr val="accent1"/>
              </a:buClr>
              <a:buFont typeface="Wingdings 3" charset="2"/>
              <a:buChar char=""/>
            </a:pPr>
            <a:r>
              <a:rPr lang="en-US" b="1">
                <a:solidFill>
                  <a:srgbClr val="000000"/>
                </a:solidFill>
              </a:rPr>
              <a:t>National Guidelines:</a:t>
            </a:r>
            <a:endParaRPr lang="en-US" b="1">
              <a:solidFill>
                <a:srgbClr val="000000"/>
              </a:solidFill>
              <a:ea typeface="+mn-lt"/>
              <a:cs typeface="+mn-lt"/>
            </a:endParaRPr>
          </a:p>
          <a:p>
            <a:pPr>
              <a:lnSpc>
                <a:spcPct val="90000"/>
              </a:lnSpc>
              <a:spcBef>
                <a:spcPts val="1000"/>
              </a:spcBef>
              <a:buClr>
                <a:schemeClr val="accent1"/>
              </a:buClr>
              <a:buFont typeface="Wingdings 3" charset="2"/>
              <a:buChar char=""/>
            </a:pPr>
            <a:endParaRPr lang="en-US" sz="1400" b="1">
              <a:solidFill>
                <a:srgbClr val="000000"/>
              </a:solidFill>
              <a:ea typeface="+mn-lt"/>
              <a:cs typeface="+mn-lt"/>
            </a:endParaRPr>
          </a:p>
          <a:p>
            <a:pPr>
              <a:lnSpc>
                <a:spcPct val="90000"/>
              </a:lnSpc>
              <a:spcBef>
                <a:spcPts val="1000"/>
              </a:spcBef>
              <a:buClr>
                <a:schemeClr val="accent1"/>
              </a:buClr>
              <a:buFont typeface="Wingdings 3" charset="2"/>
              <a:buChar char=""/>
            </a:pPr>
            <a:r>
              <a:rPr lang="en-US" sz="1600">
                <a:solidFill>
                  <a:srgbClr val="000000"/>
                </a:solidFill>
                <a:ea typeface="+mn-lt"/>
                <a:cs typeface="+mn-lt"/>
              </a:rPr>
              <a:t>NSPCC and PSHE Association recommend relationship education from age 11+ (NSPCC, 2025; PSHE Association, 2023).</a:t>
            </a:r>
          </a:p>
          <a:p>
            <a:pPr marL="228600" indent="-228600">
              <a:lnSpc>
                <a:spcPct val="90000"/>
              </a:lnSpc>
              <a:spcBef>
                <a:spcPts val="1000"/>
              </a:spcBef>
              <a:buClr>
                <a:schemeClr val="accent1"/>
              </a:buClr>
              <a:buFont typeface="Wingdings 3" charset="2"/>
              <a:buChar char=""/>
            </a:pPr>
            <a:r>
              <a:rPr lang="en-US" sz="1600">
                <a:solidFill>
                  <a:srgbClr val="000000"/>
                </a:solidFill>
              </a:rPr>
              <a:t>Relationships and Sex Education (RSE) is mandatory in UK secondary schools (DfE, 2020).</a:t>
            </a:r>
          </a:p>
          <a:p>
            <a:pPr marL="228600" indent="-228600">
              <a:lnSpc>
                <a:spcPct val="90000"/>
              </a:lnSpc>
              <a:spcBef>
                <a:spcPts val="1000"/>
              </a:spcBef>
              <a:buClr>
                <a:schemeClr val="accent1"/>
              </a:buClr>
              <a:buFont typeface="Wingdings 3" charset="2"/>
              <a:buChar char=""/>
            </a:pPr>
            <a:r>
              <a:rPr lang="en-US" sz="1600">
                <a:solidFill>
                  <a:srgbClr val="000000"/>
                </a:solidFill>
              </a:rPr>
              <a:t>Yet only 40% of teenagers receive lessons on healthy relationships (YEF, 2025).</a:t>
            </a:r>
            <a:endParaRPr lang="en-US"/>
          </a:p>
          <a:p>
            <a:pPr marL="228600" indent="-228600">
              <a:lnSpc>
                <a:spcPct val="90000"/>
              </a:lnSpc>
              <a:spcBef>
                <a:spcPts val="1000"/>
              </a:spcBef>
              <a:buClr>
                <a:schemeClr val="accent1"/>
              </a:buClr>
              <a:buFont typeface="Wingdings 3" charset="2"/>
              <a:buChar char=""/>
            </a:pPr>
            <a:r>
              <a:rPr lang="en-US" sz="1600">
                <a:solidFill>
                  <a:srgbClr val="000000"/>
                </a:solidFill>
                <a:ea typeface="+mn-lt"/>
                <a:cs typeface="+mn-lt"/>
              </a:rPr>
              <a:t>9.5% of girls  and 6.5% of boys aged 16+ experienced abuse in the past year (ONS, 2025).</a:t>
            </a:r>
            <a:endParaRPr lang="en-US" sz="1600">
              <a:solidFill>
                <a:srgbClr val="000000"/>
              </a:solidFill>
            </a:endParaRPr>
          </a:p>
          <a:p>
            <a:pPr marL="228600" indent="-228600">
              <a:lnSpc>
                <a:spcPct val="90000"/>
              </a:lnSpc>
              <a:spcBef>
                <a:spcPts val="1000"/>
              </a:spcBef>
              <a:buClr>
                <a:schemeClr val="accent1"/>
              </a:buClr>
              <a:buFont typeface="Wingdings 3" charset="2"/>
              <a:buChar char=""/>
            </a:pPr>
            <a:r>
              <a:rPr lang="en-US" sz="1600">
                <a:solidFill>
                  <a:srgbClr val="000000"/>
                </a:solidFill>
              </a:rPr>
              <a:t>Gaps in content: consent, harassment, and </a:t>
            </a:r>
            <a:r>
              <a:rPr lang="en-US" sz="1600" err="1">
                <a:solidFill>
                  <a:srgbClr val="000000"/>
                </a:solidFill>
              </a:rPr>
              <a:t>recognising</a:t>
            </a:r>
            <a:r>
              <a:rPr lang="en-US" sz="1600">
                <a:solidFill>
                  <a:srgbClr val="000000"/>
                </a:solidFill>
              </a:rPr>
              <a:t> abuse are under-taught. </a:t>
            </a:r>
          </a:p>
          <a:p>
            <a:pPr marL="228600" indent="-228600">
              <a:lnSpc>
                <a:spcPct val="90000"/>
              </a:lnSpc>
              <a:spcBef>
                <a:spcPts val="1000"/>
              </a:spcBef>
              <a:buClr>
                <a:schemeClr val="accent1"/>
              </a:buClr>
              <a:buFont typeface="Wingdings 3" charset="2"/>
              <a:buChar char=""/>
            </a:pPr>
            <a:r>
              <a:rPr lang="en-US" sz="1600">
                <a:solidFill>
                  <a:srgbClr val="000000"/>
                </a:solidFill>
              </a:rPr>
              <a:t>Teenagers  are not consistently meeting national education standards.</a:t>
            </a:r>
          </a:p>
          <a:p>
            <a:pPr marL="285750" indent="-285750">
              <a:lnSpc>
                <a:spcPct val="90000"/>
              </a:lnSpc>
              <a:spcBef>
                <a:spcPts val="1000"/>
              </a:spcBef>
              <a:buClr>
                <a:schemeClr val="accent1"/>
              </a:buClr>
              <a:buFont typeface="Wingdings 3" charset="2"/>
              <a:buChar char=""/>
            </a:pPr>
            <a:r>
              <a:rPr lang="en-US" sz="1600">
                <a:solidFill>
                  <a:srgbClr val="000000"/>
                </a:solidFill>
              </a:rPr>
              <a:t>Many teenagers lack tools to identify unhealthy behaviours (Teen Health, 2025).</a:t>
            </a:r>
          </a:p>
          <a:p>
            <a:pPr marL="228600" indent="-228600">
              <a:lnSpc>
                <a:spcPct val="90000"/>
              </a:lnSpc>
              <a:spcBef>
                <a:spcPts val="1000"/>
              </a:spcBef>
              <a:buClr>
                <a:schemeClr val="accent1"/>
              </a:buClr>
              <a:buFont typeface="Wingdings 3" charset="2"/>
              <a:buChar char=""/>
            </a:pPr>
            <a:endParaRPr lang="en-US" sz="1400">
              <a:solidFill>
                <a:srgbClr val="000000"/>
              </a:solidFill>
            </a:endParaRPr>
          </a:p>
        </p:txBody>
      </p:sp>
      <p:pic>
        <p:nvPicPr>
          <p:cNvPr id="4" name="Picture 3" descr="RSHE guidance">
            <a:extLst>
              <a:ext uri="{FF2B5EF4-FFF2-40B4-BE49-F238E27FC236}">
                <a16:creationId xmlns:a16="http://schemas.microsoft.com/office/drawing/2014/main" id="{8426F1B0-1BE4-7E77-006A-1CBAD87C1F31}"/>
              </a:ext>
            </a:extLst>
          </p:cNvPr>
          <p:cNvPicPr>
            <a:picLocks noChangeAspect="1"/>
          </p:cNvPicPr>
          <p:nvPr/>
        </p:nvPicPr>
        <p:blipFill>
          <a:blip r:embed="rId2"/>
          <a:stretch>
            <a:fillRect/>
          </a:stretch>
        </p:blipFill>
        <p:spPr>
          <a:xfrm>
            <a:off x="212393" y="1827424"/>
            <a:ext cx="5408332" cy="3965497"/>
          </a:xfrm>
          <a:prstGeom prst="rect">
            <a:avLst/>
          </a:prstGeom>
        </p:spPr>
      </p:pic>
      <p:sp>
        <p:nvSpPr>
          <p:cNvPr id="5" name="TextBox 4">
            <a:extLst>
              <a:ext uri="{FF2B5EF4-FFF2-40B4-BE49-F238E27FC236}">
                <a16:creationId xmlns:a16="http://schemas.microsoft.com/office/drawing/2014/main" id="{6323B757-AE7E-CA2D-ECF3-760A2193F79C}"/>
              </a:ext>
            </a:extLst>
          </p:cNvPr>
          <p:cNvSpPr txBox="1"/>
          <p:nvPr/>
        </p:nvSpPr>
        <p:spPr>
          <a:xfrm>
            <a:off x="2880014" y="6231082"/>
            <a:ext cx="2743200"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a:solidFill>
                  <a:srgbClr val="05103E"/>
                </a:solidFill>
              </a:rPr>
              <a:t>(media officer, 2024)</a:t>
            </a:r>
          </a:p>
        </p:txBody>
      </p:sp>
      <p:sp>
        <p:nvSpPr>
          <p:cNvPr id="6" name="TextBox 5">
            <a:extLst>
              <a:ext uri="{FF2B5EF4-FFF2-40B4-BE49-F238E27FC236}">
                <a16:creationId xmlns:a16="http://schemas.microsoft.com/office/drawing/2014/main" id="{0881ABDE-36DB-32BC-6142-FA4BABE8C70E}"/>
              </a:ext>
            </a:extLst>
          </p:cNvPr>
          <p:cNvSpPr txBox="1"/>
          <p:nvPr/>
        </p:nvSpPr>
        <p:spPr>
          <a:xfrm>
            <a:off x="9867900" y="6508173"/>
            <a:ext cx="1435678"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a:solidFill>
                  <a:srgbClr val="05103E"/>
                </a:solidFill>
              </a:rPr>
              <a:t>Razia Begum</a:t>
            </a:r>
            <a:r>
              <a:rPr lang="en-US" sz="1200"/>
              <a:t>​</a:t>
            </a:r>
            <a:endParaRPr lang="en-US"/>
          </a:p>
        </p:txBody>
      </p:sp>
    </p:spTree>
    <p:extLst>
      <p:ext uri="{BB962C8B-B14F-4D97-AF65-F5344CB8AC3E}">
        <p14:creationId xmlns:p14="http://schemas.microsoft.com/office/powerpoint/2010/main" val="159169883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grpSp>
        <p:nvGrpSpPr>
          <p:cNvPr id="45" name="Group 44">
            <a:extLst>
              <a:ext uri="{FF2B5EF4-FFF2-40B4-BE49-F238E27FC236}">
                <a16:creationId xmlns:a16="http://schemas.microsoft.com/office/drawing/2014/main" id="{7398C59F-5A18-487B-91D6-B955AACF2E5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 y="228600"/>
            <a:ext cx="2851523" cy="6638625"/>
            <a:chOff x="2487613" y="285750"/>
            <a:chExt cx="2428875" cy="5654676"/>
          </a:xfrm>
        </p:grpSpPr>
        <p:sp>
          <p:nvSpPr>
            <p:cNvPr id="46" name="Freeform 11">
              <a:extLst>
                <a:ext uri="{FF2B5EF4-FFF2-40B4-BE49-F238E27FC236}">
                  <a16:creationId xmlns:a16="http://schemas.microsoft.com/office/drawing/2014/main" id="{0557FAFE-C7C3-47EC-A4F5-9B216631920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txBody>
            <a:bodyPr/>
            <a:lstStyle/>
            <a:p>
              <a:endParaRPr lang="en-GB"/>
            </a:p>
          </p:txBody>
        </p:sp>
        <p:sp>
          <p:nvSpPr>
            <p:cNvPr id="47" name="Freeform 12">
              <a:extLst>
                <a:ext uri="{FF2B5EF4-FFF2-40B4-BE49-F238E27FC236}">
                  <a16:creationId xmlns:a16="http://schemas.microsoft.com/office/drawing/2014/main" id="{95BC28FB-3882-4674-9D79-EA58BEB7CEB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txBody>
            <a:bodyPr/>
            <a:lstStyle/>
            <a:p>
              <a:endParaRPr lang="en-GB"/>
            </a:p>
          </p:txBody>
        </p:sp>
        <p:sp>
          <p:nvSpPr>
            <p:cNvPr id="48" name="Freeform 13">
              <a:extLst>
                <a:ext uri="{FF2B5EF4-FFF2-40B4-BE49-F238E27FC236}">
                  <a16:creationId xmlns:a16="http://schemas.microsoft.com/office/drawing/2014/main" id="{9C6EC892-83F9-402F-8552-0AD7C0556EB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txBody>
            <a:bodyPr/>
            <a:lstStyle/>
            <a:p>
              <a:endParaRPr lang="en-GB"/>
            </a:p>
          </p:txBody>
        </p:sp>
        <p:sp>
          <p:nvSpPr>
            <p:cNvPr id="49" name="Freeform 14">
              <a:extLst>
                <a:ext uri="{FF2B5EF4-FFF2-40B4-BE49-F238E27FC236}">
                  <a16:creationId xmlns:a16="http://schemas.microsoft.com/office/drawing/2014/main" id="{18387766-037C-4EF0-8471-D19CBF2A43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txBody>
            <a:bodyPr/>
            <a:lstStyle/>
            <a:p>
              <a:endParaRPr lang="en-GB"/>
            </a:p>
          </p:txBody>
        </p:sp>
        <p:sp>
          <p:nvSpPr>
            <p:cNvPr id="50" name="Freeform 15">
              <a:extLst>
                <a:ext uri="{FF2B5EF4-FFF2-40B4-BE49-F238E27FC236}">
                  <a16:creationId xmlns:a16="http://schemas.microsoft.com/office/drawing/2014/main" id="{1E364F38-6F3A-476A-93E6-962EA817C42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txBody>
            <a:bodyPr/>
            <a:lstStyle/>
            <a:p>
              <a:endParaRPr lang="en-GB"/>
            </a:p>
          </p:txBody>
        </p:sp>
        <p:sp>
          <p:nvSpPr>
            <p:cNvPr id="51" name="Freeform 16">
              <a:extLst>
                <a:ext uri="{FF2B5EF4-FFF2-40B4-BE49-F238E27FC236}">
                  <a16:creationId xmlns:a16="http://schemas.microsoft.com/office/drawing/2014/main" id="{35C335A4-1E67-4293-8BE2-DFB085D4FBB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txBody>
            <a:bodyPr/>
            <a:lstStyle/>
            <a:p>
              <a:endParaRPr lang="en-GB"/>
            </a:p>
          </p:txBody>
        </p:sp>
        <p:sp>
          <p:nvSpPr>
            <p:cNvPr id="52" name="Freeform 17">
              <a:extLst>
                <a:ext uri="{FF2B5EF4-FFF2-40B4-BE49-F238E27FC236}">
                  <a16:creationId xmlns:a16="http://schemas.microsoft.com/office/drawing/2014/main" id="{9A8A0F10-2C98-4297-9F92-5D95533927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txBody>
            <a:bodyPr/>
            <a:lstStyle/>
            <a:p>
              <a:endParaRPr lang="en-GB"/>
            </a:p>
          </p:txBody>
        </p:sp>
        <p:sp>
          <p:nvSpPr>
            <p:cNvPr id="53" name="Freeform 18">
              <a:extLst>
                <a:ext uri="{FF2B5EF4-FFF2-40B4-BE49-F238E27FC236}">
                  <a16:creationId xmlns:a16="http://schemas.microsoft.com/office/drawing/2014/main" id="{C3B112A3-006E-4008-A778-DB5F6A09D51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txBody>
            <a:bodyPr/>
            <a:lstStyle/>
            <a:p>
              <a:endParaRPr lang="en-GB"/>
            </a:p>
          </p:txBody>
        </p:sp>
        <p:sp>
          <p:nvSpPr>
            <p:cNvPr id="54" name="Freeform 19">
              <a:extLst>
                <a:ext uri="{FF2B5EF4-FFF2-40B4-BE49-F238E27FC236}">
                  <a16:creationId xmlns:a16="http://schemas.microsoft.com/office/drawing/2014/main" id="{E5E62767-5C25-4C49-9568-432433A3C5B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txBody>
            <a:bodyPr/>
            <a:lstStyle/>
            <a:p>
              <a:endParaRPr lang="en-GB"/>
            </a:p>
          </p:txBody>
        </p:sp>
        <p:sp>
          <p:nvSpPr>
            <p:cNvPr id="55" name="Freeform 20">
              <a:extLst>
                <a:ext uri="{FF2B5EF4-FFF2-40B4-BE49-F238E27FC236}">
                  <a16:creationId xmlns:a16="http://schemas.microsoft.com/office/drawing/2014/main" id="{598EC006-77B1-42BA-B815-66CCB9B170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txBody>
            <a:bodyPr/>
            <a:lstStyle/>
            <a:p>
              <a:endParaRPr lang="en-GB"/>
            </a:p>
          </p:txBody>
        </p:sp>
        <p:sp>
          <p:nvSpPr>
            <p:cNvPr id="56" name="Freeform 21">
              <a:extLst>
                <a:ext uri="{FF2B5EF4-FFF2-40B4-BE49-F238E27FC236}">
                  <a16:creationId xmlns:a16="http://schemas.microsoft.com/office/drawing/2014/main" id="{A144ED09-DA06-491D-95A8-AB3DED43295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txBody>
            <a:bodyPr/>
            <a:lstStyle/>
            <a:p>
              <a:endParaRPr lang="en-GB"/>
            </a:p>
          </p:txBody>
        </p:sp>
        <p:sp>
          <p:nvSpPr>
            <p:cNvPr id="57" name="Freeform 22">
              <a:extLst>
                <a:ext uri="{FF2B5EF4-FFF2-40B4-BE49-F238E27FC236}">
                  <a16:creationId xmlns:a16="http://schemas.microsoft.com/office/drawing/2014/main" id="{1CB00BD2-11CD-4A38-8F38-02B0D1105E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txBody>
            <a:bodyPr/>
            <a:lstStyle/>
            <a:p>
              <a:endParaRPr lang="en-GB"/>
            </a:p>
          </p:txBody>
        </p:sp>
      </p:grpSp>
      <p:grpSp>
        <p:nvGrpSpPr>
          <p:cNvPr id="59" name="Group 58">
            <a:extLst>
              <a:ext uri="{FF2B5EF4-FFF2-40B4-BE49-F238E27FC236}">
                <a16:creationId xmlns:a16="http://schemas.microsoft.com/office/drawing/2014/main" id="{520234FB-542E-4550-9C2F-1B56FD41A1C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7224" y="-786"/>
            <a:ext cx="2356675" cy="6854040"/>
            <a:chOff x="6627813" y="194833"/>
            <a:chExt cx="1952625" cy="5678918"/>
          </a:xfrm>
        </p:grpSpPr>
        <p:sp>
          <p:nvSpPr>
            <p:cNvPr id="60" name="Freeform 27">
              <a:extLst>
                <a:ext uri="{FF2B5EF4-FFF2-40B4-BE49-F238E27FC236}">
                  <a16:creationId xmlns:a16="http://schemas.microsoft.com/office/drawing/2014/main" id="{41FCE1F3-DEB3-47CD-90FF-7DABB4AF454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txBody>
            <a:bodyPr/>
            <a:lstStyle/>
            <a:p>
              <a:endParaRPr lang="en-GB"/>
            </a:p>
          </p:txBody>
        </p:sp>
        <p:sp>
          <p:nvSpPr>
            <p:cNvPr id="61" name="Freeform 28">
              <a:extLst>
                <a:ext uri="{FF2B5EF4-FFF2-40B4-BE49-F238E27FC236}">
                  <a16:creationId xmlns:a16="http://schemas.microsoft.com/office/drawing/2014/main" id="{5708E488-C19B-452C-B197-6F1C34F6E7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txBody>
            <a:bodyPr/>
            <a:lstStyle/>
            <a:p>
              <a:endParaRPr lang="en-GB"/>
            </a:p>
          </p:txBody>
        </p:sp>
        <p:sp>
          <p:nvSpPr>
            <p:cNvPr id="62" name="Freeform 29">
              <a:extLst>
                <a:ext uri="{FF2B5EF4-FFF2-40B4-BE49-F238E27FC236}">
                  <a16:creationId xmlns:a16="http://schemas.microsoft.com/office/drawing/2014/main" id="{89D3FD25-890E-4981-A71D-EE796873D7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txBody>
            <a:bodyPr/>
            <a:lstStyle/>
            <a:p>
              <a:endParaRPr lang="en-GB"/>
            </a:p>
          </p:txBody>
        </p:sp>
        <p:sp>
          <p:nvSpPr>
            <p:cNvPr id="63" name="Freeform 30">
              <a:extLst>
                <a:ext uri="{FF2B5EF4-FFF2-40B4-BE49-F238E27FC236}">
                  <a16:creationId xmlns:a16="http://schemas.microsoft.com/office/drawing/2014/main" id="{51B5414C-556A-47CB-8EE2-974A85A7A4D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txBody>
            <a:bodyPr/>
            <a:lstStyle/>
            <a:p>
              <a:endParaRPr lang="en-GB"/>
            </a:p>
          </p:txBody>
        </p:sp>
        <p:sp>
          <p:nvSpPr>
            <p:cNvPr id="64" name="Freeform 31">
              <a:extLst>
                <a:ext uri="{FF2B5EF4-FFF2-40B4-BE49-F238E27FC236}">
                  <a16:creationId xmlns:a16="http://schemas.microsoft.com/office/drawing/2014/main" id="{1C02B20C-2B27-4B75-8AEE-A5D2E2674B8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txBody>
            <a:bodyPr/>
            <a:lstStyle/>
            <a:p>
              <a:endParaRPr lang="en-GB"/>
            </a:p>
          </p:txBody>
        </p:sp>
        <p:sp>
          <p:nvSpPr>
            <p:cNvPr id="65" name="Freeform 32">
              <a:extLst>
                <a:ext uri="{FF2B5EF4-FFF2-40B4-BE49-F238E27FC236}">
                  <a16:creationId xmlns:a16="http://schemas.microsoft.com/office/drawing/2014/main" id="{54427714-F9AA-4F93-BD1D-400F1EA93F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txBody>
            <a:bodyPr/>
            <a:lstStyle/>
            <a:p>
              <a:endParaRPr lang="en-GB"/>
            </a:p>
          </p:txBody>
        </p:sp>
        <p:sp>
          <p:nvSpPr>
            <p:cNvPr id="66" name="Freeform 33">
              <a:extLst>
                <a:ext uri="{FF2B5EF4-FFF2-40B4-BE49-F238E27FC236}">
                  <a16:creationId xmlns:a16="http://schemas.microsoft.com/office/drawing/2014/main" id="{28A77D6A-9E81-497F-ABCC-2695BB5ADD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txBody>
            <a:bodyPr/>
            <a:lstStyle/>
            <a:p>
              <a:endParaRPr lang="en-GB"/>
            </a:p>
          </p:txBody>
        </p:sp>
        <p:sp>
          <p:nvSpPr>
            <p:cNvPr id="67" name="Freeform 34">
              <a:extLst>
                <a:ext uri="{FF2B5EF4-FFF2-40B4-BE49-F238E27FC236}">
                  <a16:creationId xmlns:a16="http://schemas.microsoft.com/office/drawing/2014/main" id="{2A1533BA-1478-4F7C-8E24-3F3E905050E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txBody>
            <a:bodyPr/>
            <a:lstStyle/>
            <a:p>
              <a:endParaRPr lang="en-GB"/>
            </a:p>
          </p:txBody>
        </p:sp>
        <p:sp>
          <p:nvSpPr>
            <p:cNvPr id="68" name="Freeform 35">
              <a:extLst>
                <a:ext uri="{FF2B5EF4-FFF2-40B4-BE49-F238E27FC236}">
                  <a16:creationId xmlns:a16="http://schemas.microsoft.com/office/drawing/2014/main" id="{39686201-E633-40FD-A80A-1E28AD52E37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txBody>
            <a:bodyPr/>
            <a:lstStyle/>
            <a:p>
              <a:endParaRPr lang="en-GB"/>
            </a:p>
          </p:txBody>
        </p:sp>
        <p:sp>
          <p:nvSpPr>
            <p:cNvPr id="69" name="Freeform 36">
              <a:extLst>
                <a:ext uri="{FF2B5EF4-FFF2-40B4-BE49-F238E27FC236}">
                  <a16:creationId xmlns:a16="http://schemas.microsoft.com/office/drawing/2014/main" id="{76A215C2-F590-4938-810B-F8A79366CE2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txBody>
            <a:bodyPr/>
            <a:lstStyle/>
            <a:p>
              <a:endParaRPr lang="en-GB"/>
            </a:p>
          </p:txBody>
        </p:sp>
        <p:sp>
          <p:nvSpPr>
            <p:cNvPr id="70" name="Freeform 37">
              <a:extLst>
                <a:ext uri="{FF2B5EF4-FFF2-40B4-BE49-F238E27FC236}">
                  <a16:creationId xmlns:a16="http://schemas.microsoft.com/office/drawing/2014/main" id="{85F418E7-330D-4002-8EC8-33C1A897FFB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txBody>
            <a:bodyPr/>
            <a:lstStyle/>
            <a:p>
              <a:endParaRPr lang="en-GB"/>
            </a:p>
          </p:txBody>
        </p:sp>
        <p:sp>
          <p:nvSpPr>
            <p:cNvPr id="71" name="Freeform 38">
              <a:extLst>
                <a:ext uri="{FF2B5EF4-FFF2-40B4-BE49-F238E27FC236}">
                  <a16:creationId xmlns:a16="http://schemas.microsoft.com/office/drawing/2014/main" id="{8FFE669A-54C9-4436-9566-C5A90F16DB4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txBody>
            <a:bodyPr/>
            <a:lstStyle/>
            <a:p>
              <a:endParaRPr lang="en-GB"/>
            </a:p>
          </p:txBody>
        </p:sp>
      </p:grpSp>
      <p:sp>
        <p:nvSpPr>
          <p:cNvPr id="73" name="Rectangle 72">
            <a:extLst>
              <a:ext uri="{FF2B5EF4-FFF2-40B4-BE49-F238E27FC236}">
                <a16:creationId xmlns:a16="http://schemas.microsoft.com/office/drawing/2014/main" id="{DE91395A-2D18-4AF6-A0AC-AAA7189FE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75" name="Freeform 11">
            <a:extLst>
              <a:ext uri="{FF2B5EF4-FFF2-40B4-BE49-F238E27FC236}">
                <a16:creationId xmlns:a16="http://schemas.microsoft.com/office/drawing/2014/main" id="{A57352BE-A213-4040-BE8E-D4A925AD9D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en-GB"/>
          </a:p>
        </p:txBody>
      </p:sp>
      <p:sp>
        <p:nvSpPr>
          <p:cNvPr id="3" name="TextBox 2">
            <a:extLst>
              <a:ext uri="{FF2B5EF4-FFF2-40B4-BE49-F238E27FC236}">
                <a16:creationId xmlns:a16="http://schemas.microsoft.com/office/drawing/2014/main" id="{659BC258-6DBF-5BFB-73E7-058DAC129F4A}"/>
              </a:ext>
            </a:extLst>
          </p:cNvPr>
          <p:cNvSpPr txBox="1"/>
          <p:nvPr/>
        </p:nvSpPr>
        <p:spPr>
          <a:xfrm>
            <a:off x="1423949" y="433610"/>
            <a:ext cx="3802872" cy="544868"/>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a:bodyPr>
          <a:lstStyle/>
          <a:p>
            <a:pPr>
              <a:spcBef>
                <a:spcPct val="0"/>
              </a:spcBef>
              <a:spcAft>
                <a:spcPts val="600"/>
              </a:spcAft>
            </a:pPr>
            <a:r>
              <a:rPr lang="en-US" sz="2000" b="1">
                <a:solidFill>
                  <a:schemeClr val="tx1">
                    <a:lumMod val="85000"/>
                    <a:lumOff val="15000"/>
                  </a:schemeClr>
                </a:solidFill>
                <a:latin typeface="+mj-lt"/>
                <a:ea typeface="+mj-ea"/>
                <a:cs typeface="+mj-cs"/>
              </a:rPr>
              <a:t>  Short-Term Consequences</a:t>
            </a:r>
            <a:endParaRPr lang="en-US" sz="2000">
              <a:solidFill>
                <a:schemeClr val="tx1">
                  <a:lumMod val="85000"/>
                  <a:lumOff val="15000"/>
                </a:schemeClr>
              </a:solidFill>
              <a:latin typeface="+mj-lt"/>
              <a:ea typeface="+mj-ea"/>
              <a:cs typeface="+mj-cs"/>
            </a:endParaRPr>
          </a:p>
        </p:txBody>
      </p:sp>
      <p:sp>
        <p:nvSpPr>
          <p:cNvPr id="2" name="TextBox 1">
            <a:extLst>
              <a:ext uri="{FF2B5EF4-FFF2-40B4-BE49-F238E27FC236}">
                <a16:creationId xmlns:a16="http://schemas.microsoft.com/office/drawing/2014/main" id="{49DECC73-C813-BC39-E96F-2AE35D793612}"/>
              </a:ext>
            </a:extLst>
          </p:cNvPr>
          <p:cNvSpPr txBox="1"/>
          <p:nvPr/>
        </p:nvSpPr>
        <p:spPr>
          <a:xfrm>
            <a:off x="6442508" y="1425672"/>
            <a:ext cx="4802188" cy="4702027"/>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fontScale="92500" lnSpcReduction="20000"/>
          </a:bodyPr>
          <a:lstStyle/>
          <a:p>
            <a:pPr>
              <a:lnSpc>
                <a:spcPct val="90000"/>
              </a:lnSpc>
              <a:spcBef>
                <a:spcPts val="1000"/>
              </a:spcBef>
              <a:buClr>
                <a:schemeClr val="accent1"/>
              </a:buClr>
              <a:buFont typeface="Wingdings 3" charset="2"/>
              <a:buChar char=""/>
            </a:pPr>
            <a:endParaRPr lang="en-US" sz="1300" b="1">
              <a:solidFill>
                <a:schemeClr val="tx1">
                  <a:lumMod val="75000"/>
                  <a:lumOff val="25000"/>
                </a:schemeClr>
              </a:solidFill>
            </a:endParaRPr>
          </a:p>
          <a:p>
            <a:pPr>
              <a:lnSpc>
                <a:spcPct val="90000"/>
              </a:lnSpc>
              <a:spcBef>
                <a:spcPts val="1000"/>
              </a:spcBef>
              <a:buClr>
                <a:schemeClr val="accent1"/>
              </a:buClr>
              <a:buFont typeface="Wingdings 3" charset="2"/>
              <a:buChar char=""/>
            </a:pPr>
            <a:r>
              <a:rPr lang="en-US" b="1">
                <a:solidFill>
                  <a:schemeClr val="tx1">
                    <a:lumMod val="75000"/>
                    <a:lumOff val="25000"/>
                  </a:schemeClr>
                </a:solidFill>
              </a:rPr>
              <a:t>Impact on daily life:</a:t>
            </a:r>
            <a:endParaRPr lang="en-US" sz="1300" b="1">
              <a:solidFill>
                <a:schemeClr val="tx1">
                  <a:lumMod val="75000"/>
                  <a:lumOff val="25000"/>
                </a:schemeClr>
              </a:solidFill>
            </a:endParaRPr>
          </a:p>
          <a:p>
            <a:pPr>
              <a:lnSpc>
                <a:spcPct val="90000"/>
              </a:lnSpc>
              <a:spcBef>
                <a:spcPts val="1000"/>
              </a:spcBef>
              <a:buClr>
                <a:schemeClr val="accent1"/>
              </a:buClr>
              <a:buFont typeface="Wingdings 3" charset="2"/>
              <a:buChar char=""/>
            </a:pPr>
            <a:endParaRPr lang="en-US" sz="1300" b="1">
              <a:solidFill>
                <a:schemeClr val="tx1">
                  <a:lumMod val="75000"/>
                  <a:lumOff val="25000"/>
                </a:schemeClr>
              </a:solidFill>
            </a:endParaRPr>
          </a:p>
          <a:p>
            <a:pPr marL="228600" indent="-228600">
              <a:lnSpc>
                <a:spcPct val="90000"/>
              </a:lnSpc>
              <a:spcBef>
                <a:spcPts val="1000"/>
              </a:spcBef>
              <a:buClr>
                <a:schemeClr val="accent1"/>
              </a:buClr>
              <a:buFont typeface="Wingdings 3" charset="2"/>
              <a:buChar char=""/>
            </a:pPr>
            <a:r>
              <a:rPr lang="en-US" sz="1600">
                <a:solidFill>
                  <a:schemeClr val="tx1">
                    <a:lumMod val="75000"/>
                    <a:lumOff val="25000"/>
                  </a:schemeClr>
                </a:solidFill>
              </a:rPr>
              <a:t>Poor self-esteem and anxiety (Radford et al., 2011).</a:t>
            </a:r>
            <a:endParaRPr lang="en-US">
              <a:solidFill>
                <a:schemeClr val="tx1">
                  <a:lumMod val="75000"/>
                  <a:lumOff val="25000"/>
                </a:schemeClr>
              </a:solidFill>
            </a:endParaRPr>
          </a:p>
          <a:p>
            <a:pPr marL="228600" indent="-228600">
              <a:lnSpc>
                <a:spcPct val="90000"/>
              </a:lnSpc>
              <a:spcBef>
                <a:spcPts val="1000"/>
              </a:spcBef>
              <a:buClr>
                <a:schemeClr val="accent1"/>
              </a:buClr>
              <a:buFont typeface="Wingdings 3" charset="2"/>
              <a:buChar char=""/>
            </a:pPr>
            <a:r>
              <a:rPr lang="en-US" sz="1600">
                <a:solidFill>
                  <a:srgbClr val="1F1F1F"/>
                </a:solidFill>
              </a:rPr>
              <a:t>Bullying</a:t>
            </a:r>
            <a:r>
              <a:rPr lang="en-US" sz="1600">
                <a:solidFill>
                  <a:srgbClr val="1F1F1F"/>
                </a:solidFill>
                <a:ea typeface="+mn-lt"/>
                <a:cs typeface="+mn-lt"/>
              </a:rPr>
              <a:t> and Cyberbullying.</a:t>
            </a:r>
            <a:endParaRPr lang="en-US"/>
          </a:p>
          <a:p>
            <a:pPr marL="228600" indent="-228600">
              <a:lnSpc>
                <a:spcPct val="90000"/>
              </a:lnSpc>
              <a:spcBef>
                <a:spcPts val="1000"/>
              </a:spcBef>
              <a:buClr>
                <a:schemeClr val="accent1"/>
              </a:buClr>
              <a:buFont typeface="Wingdings 3" charset="2"/>
              <a:buChar char=""/>
            </a:pPr>
            <a:endParaRPr lang="en-US" sz="1600">
              <a:solidFill>
                <a:schemeClr val="tx1">
                  <a:lumMod val="75000"/>
                  <a:lumOff val="25000"/>
                </a:schemeClr>
              </a:solidFill>
            </a:endParaRPr>
          </a:p>
          <a:p>
            <a:pPr marL="228600" indent="-228600">
              <a:lnSpc>
                <a:spcPct val="90000"/>
              </a:lnSpc>
              <a:spcBef>
                <a:spcPts val="1000"/>
              </a:spcBef>
              <a:buClr>
                <a:schemeClr val="accent1"/>
              </a:buClr>
              <a:buFont typeface="Wingdings 3" charset="2"/>
              <a:buChar char=""/>
            </a:pPr>
            <a:r>
              <a:rPr lang="en-US" sz="1600">
                <a:solidFill>
                  <a:schemeClr val="tx1">
                    <a:lumMod val="75000"/>
                    <a:lumOff val="25000"/>
                  </a:schemeClr>
                </a:solidFill>
              </a:rPr>
              <a:t>Academic decline due to emotional distress (NSPCC, 2025).</a:t>
            </a:r>
          </a:p>
          <a:p>
            <a:pPr marL="228600" indent="-228600">
              <a:lnSpc>
                <a:spcPct val="90000"/>
              </a:lnSpc>
              <a:spcBef>
                <a:spcPts val="1000"/>
              </a:spcBef>
              <a:buClr>
                <a:schemeClr val="accent1"/>
              </a:buClr>
              <a:buFont typeface="Wingdings 3" charset="2"/>
              <a:buChar char=""/>
            </a:pPr>
            <a:endParaRPr lang="en-US" sz="1600">
              <a:solidFill>
                <a:schemeClr val="tx1">
                  <a:lumMod val="75000"/>
                  <a:lumOff val="25000"/>
                </a:schemeClr>
              </a:solidFill>
            </a:endParaRPr>
          </a:p>
          <a:p>
            <a:pPr marL="228600" indent="-228600">
              <a:lnSpc>
                <a:spcPct val="90000"/>
              </a:lnSpc>
              <a:spcBef>
                <a:spcPts val="1000"/>
              </a:spcBef>
              <a:buClr>
                <a:schemeClr val="accent1"/>
              </a:buClr>
              <a:buFont typeface="Wingdings 3" charset="2"/>
              <a:buChar char=""/>
            </a:pPr>
            <a:r>
              <a:rPr lang="en-US" sz="1600">
                <a:solidFill>
                  <a:schemeClr val="tx1">
                    <a:lumMod val="75000"/>
                    <a:lumOff val="25000"/>
                  </a:schemeClr>
                </a:solidFill>
              </a:rPr>
              <a:t>Increased social withdrawal, changes in mood and behavior. (Barnardo’s, 2024)</a:t>
            </a:r>
          </a:p>
          <a:p>
            <a:pPr>
              <a:lnSpc>
                <a:spcPct val="90000"/>
              </a:lnSpc>
              <a:spcBef>
                <a:spcPts val="1000"/>
              </a:spcBef>
              <a:buClr>
                <a:schemeClr val="accent1"/>
              </a:buClr>
              <a:buFont typeface="Wingdings 3" charset="2"/>
              <a:buChar char=""/>
            </a:pPr>
            <a:endParaRPr lang="en-US" sz="1600">
              <a:solidFill>
                <a:schemeClr val="tx1">
                  <a:lumMod val="75000"/>
                  <a:lumOff val="25000"/>
                </a:schemeClr>
              </a:solidFill>
            </a:endParaRPr>
          </a:p>
          <a:p>
            <a:pPr>
              <a:lnSpc>
                <a:spcPct val="90000"/>
              </a:lnSpc>
              <a:spcBef>
                <a:spcPts val="1000"/>
              </a:spcBef>
              <a:buClr>
                <a:schemeClr val="accent1"/>
              </a:buClr>
              <a:buFont typeface="Wingdings 3" charset="2"/>
              <a:buChar char=""/>
            </a:pPr>
            <a:r>
              <a:rPr lang="en-US" sz="1600">
                <a:solidFill>
                  <a:schemeClr val="tx1">
                    <a:lumMod val="75000"/>
                    <a:lumOff val="25000"/>
                  </a:schemeClr>
                </a:solidFill>
              </a:rPr>
              <a:t>    Isolation from friends and family (Teen Health, 2025)</a:t>
            </a:r>
          </a:p>
          <a:p>
            <a:pPr>
              <a:lnSpc>
                <a:spcPct val="90000"/>
              </a:lnSpc>
              <a:spcBef>
                <a:spcPts val="1000"/>
              </a:spcBef>
              <a:buClr>
                <a:schemeClr val="accent1"/>
              </a:buClr>
              <a:buFont typeface="Wingdings 3" charset="2"/>
              <a:buChar char=""/>
            </a:pPr>
            <a:r>
              <a:rPr lang="en-US" sz="1600">
                <a:solidFill>
                  <a:schemeClr val="tx1">
                    <a:lumMod val="75000"/>
                    <a:lumOff val="25000"/>
                  </a:schemeClr>
                </a:solidFill>
              </a:rPr>
              <a:t>      Sexual Health and Pregnancy: Exposure to sexual health risks, including sexually transmitted infections (STIs) and unintended pregnancies.</a:t>
            </a:r>
          </a:p>
          <a:p>
            <a:pPr>
              <a:lnSpc>
                <a:spcPct val="90000"/>
              </a:lnSpc>
              <a:spcBef>
                <a:spcPts val="1000"/>
              </a:spcBef>
              <a:buClr>
                <a:schemeClr val="accent1"/>
              </a:buClr>
              <a:buFont typeface="Wingdings 3" charset="2"/>
              <a:buChar char=""/>
            </a:pPr>
            <a:endParaRPr lang="en-US" sz="2000">
              <a:solidFill>
                <a:schemeClr val="tx1">
                  <a:lumMod val="75000"/>
                  <a:lumOff val="25000"/>
                </a:schemeClr>
              </a:solidFill>
            </a:endParaRPr>
          </a:p>
        </p:txBody>
      </p:sp>
      <p:pic>
        <p:nvPicPr>
          <p:cNvPr id="4" name="Picture 3" descr="The Impact of Social Media on Adolescent Romantic Relationships">
            <a:extLst>
              <a:ext uri="{FF2B5EF4-FFF2-40B4-BE49-F238E27FC236}">
                <a16:creationId xmlns:a16="http://schemas.microsoft.com/office/drawing/2014/main" id="{84C64FAC-C5A3-CBE6-580E-8FB90F80B159}"/>
              </a:ext>
            </a:extLst>
          </p:cNvPr>
          <p:cNvPicPr>
            <a:picLocks noChangeAspect="1"/>
          </p:cNvPicPr>
          <p:nvPr/>
        </p:nvPicPr>
        <p:blipFill>
          <a:blip r:embed="rId2"/>
          <a:stretch>
            <a:fillRect/>
          </a:stretch>
        </p:blipFill>
        <p:spPr>
          <a:xfrm>
            <a:off x="181841" y="1428748"/>
            <a:ext cx="4546025" cy="5411932"/>
          </a:xfrm>
          <a:prstGeom prst="rect">
            <a:avLst/>
          </a:prstGeom>
        </p:spPr>
      </p:pic>
      <p:sp>
        <p:nvSpPr>
          <p:cNvPr id="5" name="TextBox 4">
            <a:extLst>
              <a:ext uri="{FF2B5EF4-FFF2-40B4-BE49-F238E27FC236}">
                <a16:creationId xmlns:a16="http://schemas.microsoft.com/office/drawing/2014/main" id="{A459697E-A723-FD01-552B-FA3D8E9F1525}"/>
              </a:ext>
            </a:extLst>
          </p:cNvPr>
          <p:cNvSpPr txBox="1"/>
          <p:nvPr/>
        </p:nvSpPr>
        <p:spPr>
          <a:xfrm>
            <a:off x="4932218" y="6222423"/>
            <a:ext cx="1686791" cy="33855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600">
                <a:solidFill>
                  <a:srgbClr val="05103E"/>
                </a:solidFill>
              </a:rPr>
              <a:t>(</a:t>
            </a:r>
            <a:r>
              <a:rPr lang="en-US" sz="1200">
                <a:solidFill>
                  <a:srgbClr val="05103E"/>
                </a:solidFill>
              </a:rPr>
              <a:t>Academy, 2022).</a:t>
            </a:r>
            <a:r>
              <a:rPr lang="en-US" sz="1200"/>
              <a:t>​</a:t>
            </a:r>
            <a:endParaRPr lang="en-US"/>
          </a:p>
        </p:txBody>
      </p:sp>
      <p:sp>
        <p:nvSpPr>
          <p:cNvPr id="6" name="TextBox 5">
            <a:extLst>
              <a:ext uri="{FF2B5EF4-FFF2-40B4-BE49-F238E27FC236}">
                <a16:creationId xmlns:a16="http://schemas.microsoft.com/office/drawing/2014/main" id="{59282630-4F58-F5D1-FF5F-D6FFA1587838}"/>
              </a:ext>
            </a:extLst>
          </p:cNvPr>
          <p:cNvSpPr txBox="1"/>
          <p:nvPr/>
        </p:nvSpPr>
        <p:spPr>
          <a:xfrm>
            <a:off x="9712036" y="6222424"/>
            <a:ext cx="1704110"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a:solidFill>
                  <a:srgbClr val="05103E"/>
                </a:solidFill>
              </a:rPr>
              <a:t>Razia Begum</a:t>
            </a:r>
            <a:r>
              <a:rPr lang="en-US" sz="1200"/>
              <a:t>​</a:t>
            </a:r>
            <a:endParaRPr lang="en-US"/>
          </a:p>
        </p:txBody>
      </p:sp>
    </p:spTree>
    <p:extLst>
      <p:ext uri="{BB962C8B-B14F-4D97-AF65-F5344CB8AC3E}">
        <p14:creationId xmlns:p14="http://schemas.microsoft.com/office/powerpoint/2010/main" val="54470155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58285947-6EC7-91C6-3821-0A34EBCA756A}"/>
              </a:ext>
            </a:extLst>
          </p:cNvPr>
          <p:cNvSpPr txBox="1"/>
          <p:nvPr/>
        </p:nvSpPr>
        <p:spPr>
          <a:xfrm>
            <a:off x="4907337" y="1572391"/>
            <a:ext cx="6612518" cy="406265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US" b="1"/>
          </a:p>
          <a:p>
            <a:r>
              <a:rPr lang="en-US" b="1"/>
              <a:t>Future risks:</a:t>
            </a:r>
            <a:endParaRPr lang="en-US" b="1">
              <a:latin typeface="Century Gothic"/>
            </a:endParaRPr>
          </a:p>
          <a:p>
            <a:endParaRPr lang="en-US" sz="1400" b="1">
              <a:latin typeface="Century Gothic"/>
            </a:endParaRPr>
          </a:p>
          <a:p>
            <a:pPr marL="285750" indent="-285750">
              <a:buFont typeface="Arial"/>
              <a:buChar char="•"/>
            </a:pPr>
            <a:r>
              <a:rPr lang="en-US" sz="1400">
                <a:latin typeface="Century Gothic"/>
              </a:rPr>
              <a:t>The effects of abuse in teenage relationships may lead to the likely-hood of them repeating unhealthy patterns in intimate relationships as they get older.</a:t>
            </a:r>
          </a:p>
          <a:p>
            <a:endParaRPr lang="en-US" sz="1400" b="1"/>
          </a:p>
          <a:p>
            <a:pPr marL="228600" indent="-228600">
              <a:buFont typeface="Arial"/>
              <a:buChar char="•"/>
            </a:pPr>
            <a:r>
              <a:rPr lang="en-US" sz="1400"/>
              <a:t>Higher likelihood of adult domestic abuse (Safe Lives, 2023).</a:t>
            </a:r>
          </a:p>
          <a:p>
            <a:pPr marL="228600" indent="-228600">
              <a:buFont typeface="Arial"/>
              <a:buChar char="•"/>
            </a:pPr>
            <a:endParaRPr lang="en-US" sz="1400"/>
          </a:p>
          <a:p>
            <a:pPr marL="228600" indent="-228600">
              <a:buFont typeface="Arial"/>
              <a:buChar char="•"/>
            </a:pPr>
            <a:r>
              <a:rPr lang="en-US" sz="1400"/>
              <a:t>Difficulty forming healthy adult relationships (Women’s Aid, 2024).</a:t>
            </a:r>
          </a:p>
          <a:p>
            <a:pPr marL="228600" indent="-228600">
              <a:buFont typeface="Arial"/>
              <a:buChar char="•"/>
            </a:pPr>
            <a:endParaRPr lang="en-US" sz="1400"/>
          </a:p>
          <a:p>
            <a:pPr marL="228600" indent="-228600">
              <a:buFont typeface="Arial"/>
              <a:buChar char="•"/>
            </a:pPr>
            <a:r>
              <a:rPr lang="en-US" sz="1400"/>
              <a:t>Mental health issues such as depression and PTSD (WHO, 2023).</a:t>
            </a:r>
          </a:p>
          <a:p>
            <a:endParaRPr lang="en-US" sz="1400"/>
          </a:p>
          <a:p>
            <a:pPr marL="228600" indent="-228600">
              <a:buFont typeface="Arial"/>
              <a:buChar char="•"/>
            </a:pPr>
            <a:r>
              <a:rPr lang="en-US" sz="1400">
                <a:ea typeface="+mn-lt"/>
                <a:cs typeface="+mn-lt"/>
              </a:rPr>
              <a:t>Potential for substance misuse or self-harm (NSPCC, 2025).</a:t>
            </a:r>
          </a:p>
          <a:p>
            <a:pPr marL="228600" indent="-228600">
              <a:buFont typeface="Arial"/>
              <a:buChar char="•"/>
            </a:pPr>
            <a:endParaRPr lang="en-US" sz="1400">
              <a:solidFill>
                <a:srgbClr val="000000"/>
              </a:solidFill>
              <a:latin typeface="Century Gothic"/>
              <a:cs typeface="Times New Roman"/>
            </a:endParaRPr>
          </a:p>
          <a:p>
            <a:pPr marL="228600" indent="-228600">
              <a:buFont typeface="Arial"/>
              <a:buChar char="•"/>
            </a:pPr>
            <a:r>
              <a:rPr lang="en-US" sz="1400">
                <a:solidFill>
                  <a:srgbClr val="000000"/>
                </a:solidFill>
                <a:latin typeface="Century Gothic"/>
                <a:cs typeface="Times New Roman"/>
              </a:rPr>
              <a:t>Case Study </a:t>
            </a:r>
            <a:r>
              <a:rPr lang="en-US" sz="1400" b="1">
                <a:solidFill>
                  <a:srgbClr val="141414"/>
                </a:solidFill>
                <a:ea typeface="+mn-lt"/>
                <a:cs typeface="+mn-lt"/>
              </a:rPr>
              <a:t> </a:t>
            </a:r>
            <a:r>
              <a:rPr lang="en-US" sz="1400">
                <a:solidFill>
                  <a:srgbClr val="141414"/>
                </a:solidFill>
                <a:ea typeface="+mn-lt"/>
                <a:cs typeface="+mn-lt"/>
              </a:rPr>
              <a:t>North London schoolgirl Mia Janin 14 yrs  took her own life after being bullied by boys at her school</a:t>
            </a:r>
            <a:r>
              <a:rPr lang="en-US" sz="1400" b="1">
                <a:solidFill>
                  <a:srgbClr val="141414"/>
                </a:solidFill>
                <a:ea typeface="+mn-lt"/>
                <a:cs typeface="+mn-lt"/>
              </a:rPr>
              <a:t>.</a:t>
            </a:r>
            <a:r>
              <a:rPr lang="en-US" sz="1400">
                <a:solidFill>
                  <a:srgbClr val="141414"/>
                </a:solidFill>
                <a:ea typeface="+mn-lt"/>
                <a:cs typeface="+mn-lt"/>
              </a:rPr>
              <a:t> The boys’ WhatsApp group in which members were rating the “attractiveness” of female pupils.</a:t>
            </a:r>
          </a:p>
        </p:txBody>
      </p:sp>
      <p:sp>
        <p:nvSpPr>
          <p:cNvPr id="3" name="TextBox 2">
            <a:extLst>
              <a:ext uri="{FF2B5EF4-FFF2-40B4-BE49-F238E27FC236}">
                <a16:creationId xmlns:a16="http://schemas.microsoft.com/office/drawing/2014/main" id="{93905DF4-028C-BD65-3740-F2E3B0E8002A}"/>
              </a:ext>
            </a:extLst>
          </p:cNvPr>
          <p:cNvSpPr txBox="1"/>
          <p:nvPr/>
        </p:nvSpPr>
        <p:spPr>
          <a:xfrm>
            <a:off x="1676400" y="406400"/>
            <a:ext cx="3834245"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000" b="1"/>
              <a:t>Long-Term Consequences</a:t>
            </a:r>
            <a:r>
              <a:rPr lang="en-US" sz="2000"/>
              <a:t>​.</a:t>
            </a:r>
          </a:p>
        </p:txBody>
      </p:sp>
      <p:pic>
        <p:nvPicPr>
          <p:cNvPr id="4" name="Picture 3" descr="A child holding a teddy bear&#10;&#10;AI-generated content may be incorrect.">
            <a:extLst>
              <a:ext uri="{FF2B5EF4-FFF2-40B4-BE49-F238E27FC236}">
                <a16:creationId xmlns:a16="http://schemas.microsoft.com/office/drawing/2014/main" id="{0247DB6F-8587-697F-82A6-D7A3D9F6F1F5}"/>
              </a:ext>
            </a:extLst>
          </p:cNvPr>
          <p:cNvPicPr>
            <a:picLocks noChangeAspect="1"/>
          </p:cNvPicPr>
          <p:nvPr/>
        </p:nvPicPr>
        <p:blipFill>
          <a:blip r:embed="rId2"/>
          <a:stretch>
            <a:fillRect/>
          </a:stretch>
        </p:blipFill>
        <p:spPr>
          <a:xfrm>
            <a:off x="271463" y="1223096"/>
            <a:ext cx="4254210" cy="3216853"/>
          </a:xfrm>
          <a:prstGeom prst="rect">
            <a:avLst/>
          </a:prstGeom>
        </p:spPr>
      </p:pic>
      <p:sp>
        <p:nvSpPr>
          <p:cNvPr id="7" name="TextBox 6">
            <a:extLst>
              <a:ext uri="{FF2B5EF4-FFF2-40B4-BE49-F238E27FC236}">
                <a16:creationId xmlns:a16="http://schemas.microsoft.com/office/drawing/2014/main" id="{F57F8539-F884-3899-D0CA-113C499E028A}"/>
              </a:ext>
            </a:extLst>
          </p:cNvPr>
          <p:cNvSpPr txBox="1"/>
          <p:nvPr/>
        </p:nvSpPr>
        <p:spPr>
          <a:xfrm>
            <a:off x="273628" y="6464877"/>
            <a:ext cx="4293176"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a:solidFill>
                  <a:srgbClr val="05103E"/>
                </a:solidFill>
                <a:latin typeface="Century Gothic"/>
                <a:cs typeface="Arial"/>
              </a:rPr>
              <a:t>(Holly and Community Care Inform, 2020</a:t>
            </a:r>
            <a:r>
              <a:rPr lang="en-US" sz="1200">
                <a:latin typeface="Century Gothic"/>
                <a:cs typeface="Times New Roman"/>
              </a:rPr>
              <a:t>​</a:t>
            </a:r>
            <a:r>
              <a:rPr lang="en-US" sz="1200">
                <a:solidFill>
                  <a:srgbClr val="000000"/>
                </a:solidFill>
                <a:latin typeface="Century Gothic"/>
                <a:cs typeface="Times New Roman"/>
              </a:rPr>
              <a:t>;</a:t>
            </a:r>
            <a:r>
              <a:rPr lang="en-US" sz="1200">
                <a:solidFill>
                  <a:srgbClr val="05103E"/>
                </a:solidFill>
                <a:latin typeface="Century Gothic"/>
                <a:cs typeface="Times New Roman"/>
              </a:rPr>
              <a:t>Lynn, 2024)</a:t>
            </a:r>
            <a:endParaRPr lang="en-US" sz="1200">
              <a:latin typeface="Century Gothic"/>
              <a:cs typeface="Times New Roman"/>
            </a:endParaRPr>
          </a:p>
        </p:txBody>
      </p:sp>
      <p:sp>
        <p:nvSpPr>
          <p:cNvPr id="5" name="TextBox 4">
            <a:extLst>
              <a:ext uri="{FF2B5EF4-FFF2-40B4-BE49-F238E27FC236}">
                <a16:creationId xmlns:a16="http://schemas.microsoft.com/office/drawing/2014/main" id="{A24D3925-1510-23F9-7132-D4F579AF196F}"/>
              </a:ext>
            </a:extLst>
          </p:cNvPr>
          <p:cNvSpPr txBox="1"/>
          <p:nvPr/>
        </p:nvSpPr>
        <p:spPr>
          <a:xfrm>
            <a:off x="9911195" y="6464876"/>
            <a:ext cx="1885950"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a:solidFill>
                  <a:srgbClr val="05103E"/>
                </a:solidFill>
              </a:rPr>
              <a:t>Razia Begum</a:t>
            </a:r>
            <a:r>
              <a:rPr lang="en-US" sz="1200"/>
              <a:t>​</a:t>
            </a:r>
            <a:endParaRPr lang="en-US"/>
          </a:p>
        </p:txBody>
      </p:sp>
      <p:pic>
        <p:nvPicPr>
          <p:cNvPr id="6" name="Picture 5" descr="A person smiling with a brush&#10;&#10;AI-generated content may be incorrect.">
            <a:extLst>
              <a:ext uri="{FF2B5EF4-FFF2-40B4-BE49-F238E27FC236}">
                <a16:creationId xmlns:a16="http://schemas.microsoft.com/office/drawing/2014/main" id="{E79BF051-639B-5506-11AC-A1C55CFA2661}"/>
              </a:ext>
            </a:extLst>
          </p:cNvPr>
          <p:cNvPicPr>
            <a:picLocks noChangeAspect="1"/>
          </p:cNvPicPr>
          <p:nvPr/>
        </p:nvPicPr>
        <p:blipFill>
          <a:blip r:embed="rId3"/>
          <a:stretch>
            <a:fillRect/>
          </a:stretch>
        </p:blipFill>
        <p:spPr>
          <a:xfrm>
            <a:off x="277385" y="4559084"/>
            <a:ext cx="4286248" cy="1723159"/>
          </a:xfrm>
          <a:prstGeom prst="rect">
            <a:avLst/>
          </a:prstGeom>
        </p:spPr>
      </p:pic>
    </p:spTree>
    <p:extLst>
      <p:ext uri="{BB962C8B-B14F-4D97-AF65-F5344CB8AC3E}">
        <p14:creationId xmlns:p14="http://schemas.microsoft.com/office/powerpoint/2010/main" val="81260012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grpSp>
        <p:nvGrpSpPr>
          <p:cNvPr id="59" name="Group 58">
            <a:extLst>
              <a:ext uri="{FF2B5EF4-FFF2-40B4-BE49-F238E27FC236}">
                <a16:creationId xmlns:a16="http://schemas.microsoft.com/office/drawing/2014/main" id="{7398C59F-5A18-487B-91D6-B955AACF2E5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 y="228600"/>
            <a:ext cx="2851523" cy="6638625"/>
            <a:chOff x="2487613" y="285750"/>
            <a:chExt cx="2428875" cy="5654676"/>
          </a:xfrm>
        </p:grpSpPr>
        <p:sp>
          <p:nvSpPr>
            <p:cNvPr id="60" name="Freeform 11">
              <a:extLst>
                <a:ext uri="{FF2B5EF4-FFF2-40B4-BE49-F238E27FC236}">
                  <a16:creationId xmlns:a16="http://schemas.microsoft.com/office/drawing/2014/main" id="{0557FAFE-C7C3-47EC-A4F5-9B216631920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txBody>
            <a:bodyPr/>
            <a:lstStyle/>
            <a:p>
              <a:endParaRPr lang="en-GB"/>
            </a:p>
          </p:txBody>
        </p:sp>
        <p:sp>
          <p:nvSpPr>
            <p:cNvPr id="61" name="Freeform 12">
              <a:extLst>
                <a:ext uri="{FF2B5EF4-FFF2-40B4-BE49-F238E27FC236}">
                  <a16:creationId xmlns:a16="http://schemas.microsoft.com/office/drawing/2014/main" id="{95BC28FB-3882-4674-9D79-EA58BEB7CEB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txBody>
            <a:bodyPr/>
            <a:lstStyle/>
            <a:p>
              <a:endParaRPr lang="en-GB"/>
            </a:p>
          </p:txBody>
        </p:sp>
        <p:sp>
          <p:nvSpPr>
            <p:cNvPr id="62" name="Freeform 13">
              <a:extLst>
                <a:ext uri="{FF2B5EF4-FFF2-40B4-BE49-F238E27FC236}">
                  <a16:creationId xmlns:a16="http://schemas.microsoft.com/office/drawing/2014/main" id="{9C6EC892-83F9-402F-8552-0AD7C0556EB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txBody>
            <a:bodyPr/>
            <a:lstStyle/>
            <a:p>
              <a:endParaRPr lang="en-GB"/>
            </a:p>
          </p:txBody>
        </p:sp>
        <p:sp>
          <p:nvSpPr>
            <p:cNvPr id="63" name="Freeform 14">
              <a:extLst>
                <a:ext uri="{FF2B5EF4-FFF2-40B4-BE49-F238E27FC236}">
                  <a16:creationId xmlns:a16="http://schemas.microsoft.com/office/drawing/2014/main" id="{18387766-037C-4EF0-8471-D19CBF2A43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txBody>
            <a:bodyPr/>
            <a:lstStyle/>
            <a:p>
              <a:endParaRPr lang="en-GB"/>
            </a:p>
          </p:txBody>
        </p:sp>
        <p:sp>
          <p:nvSpPr>
            <p:cNvPr id="64" name="Freeform 15">
              <a:extLst>
                <a:ext uri="{FF2B5EF4-FFF2-40B4-BE49-F238E27FC236}">
                  <a16:creationId xmlns:a16="http://schemas.microsoft.com/office/drawing/2014/main" id="{1E364F38-6F3A-476A-93E6-962EA817C42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txBody>
            <a:bodyPr/>
            <a:lstStyle/>
            <a:p>
              <a:endParaRPr lang="en-GB"/>
            </a:p>
          </p:txBody>
        </p:sp>
        <p:sp>
          <p:nvSpPr>
            <p:cNvPr id="65" name="Freeform 16">
              <a:extLst>
                <a:ext uri="{FF2B5EF4-FFF2-40B4-BE49-F238E27FC236}">
                  <a16:creationId xmlns:a16="http://schemas.microsoft.com/office/drawing/2014/main" id="{35C335A4-1E67-4293-8BE2-DFB085D4FBB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txBody>
            <a:bodyPr/>
            <a:lstStyle/>
            <a:p>
              <a:endParaRPr lang="en-GB"/>
            </a:p>
          </p:txBody>
        </p:sp>
        <p:sp>
          <p:nvSpPr>
            <p:cNvPr id="66" name="Freeform 17">
              <a:extLst>
                <a:ext uri="{FF2B5EF4-FFF2-40B4-BE49-F238E27FC236}">
                  <a16:creationId xmlns:a16="http://schemas.microsoft.com/office/drawing/2014/main" id="{9A8A0F10-2C98-4297-9F92-5D95533927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txBody>
            <a:bodyPr/>
            <a:lstStyle/>
            <a:p>
              <a:endParaRPr lang="en-GB"/>
            </a:p>
          </p:txBody>
        </p:sp>
        <p:sp>
          <p:nvSpPr>
            <p:cNvPr id="67" name="Freeform 18">
              <a:extLst>
                <a:ext uri="{FF2B5EF4-FFF2-40B4-BE49-F238E27FC236}">
                  <a16:creationId xmlns:a16="http://schemas.microsoft.com/office/drawing/2014/main" id="{C3B112A3-006E-4008-A778-DB5F6A09D51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txBody>
            <a:bodyPr/>
            <a:lstStyle/>
            <a:p>
              <a:endParaRPr lang="en-GB"/>
            </a:p>
          </p:txBody>
        </p:sp>
        <p:sp>
          <p:nvSpPr>
            <p:cNvPr id="68" name="Freeform 19">
              <a:extLst>
                <a:ext uri="{FF2B5EF4-FFF2-40B4-BE49-F238E27FC236}">
                  <a16:creationId xmlns:a16="http://schemas.microsoft.com/office/drawing/2014/main" id="{E5E62767-5C25-4C49-9568-432433A3C5B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txBody>
            <a:bodyPr/>
            <a:lstStyle/>
            <a:p>
              <a:endParaRPr lang="en-GB"/>
            </a:p>
          </p:txBody>
        </p:sp>
        <p:sp>
          <p:nvSpPr>
            <p:cNvPr id="69" name="Freeform 20">
              <a:extLst>
                <a:ext uri="{FF2B5EF4-FFF2-40B4-BE49-F238E27FC236}">
                  <a16:creationId xmlns:a16="http://schemas.microsoft.com/office/drawing/2014/main" id="{598EC006-77B1-42BA-B815-66CCB9B170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txBody>
            <a:bodyPr/>
            <a:lstStyle/>
            <a:p>
              <a:endParaRPr lang="en-GB"/>
            </a:p>
          </p:txBody>
        </p:sp>
        <p:sp>
          <p:nvSpPr>
            <p:cNvPr id="70" name="Freeform 21">
              <a:extLst>
                <a:ext uri="{FF2B5EF4-FFF2-40B4-BE49-F238E27FC236}">
                  <a16:creationId xmlns:a16="http://schemas.microsoft.com/office/drawing/2014/main" id="{A144ED09-DA06-491D-95A8-AB3DED43295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txBody>
            <a:bodyPr/>
            <a:lstStyle/>
            <a:p>
              <a:endParaRPr lang="en-GB"/>
            </a:p>
          </p:txBody>
        </p:sp>
        <p:sp>
          <p:nvSpPr>
            <p:cNvPr id="71" name="Freeform 22">
              <a:extLst>
                <a:ext uri="{FF2B5EF4-FFF2-40B4-BE49-F238E27FC236}">
                  <a16:creationId xmlns:a16="http://schemas.microsoft.com/office/drawing/2014/main" id="{1CB00BD2-11CD-4A38-8F38-02B0D1105E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txBody>
            <a:bodyPr/>
            <a:lstStyle/>
            <a:p>
              <a:endParaRPr lang="en-GB"/>
            </a:p>
          </p:txBody>
        </p:sp>
      </p:grpSp>
      <p:grpSp>
        <p:nvGrpSpPr>
          <p:cNvPr id="73" name="Group 72">
            <a:extLst>
              <a:ext uri="{FF2B5EF4-FFF2-40B4-BE49-F238E27FC236}">
                <a16:creationId xmlns:a16="http://schemas.microsoft.com/office/drawing/2014/main" id="{520234FB-542E-4550-9C2F-1B56FD41A1C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7224" y="-786"/>
            <a:ext cx="2356675" cy="6854040"/>
            <a:chOff x="6627813" y="194833"/>
            <a:chExt cx="1952625" cy="5678918"/>
          </a:xfrm>
        </p:grpSpPr>
        <p:sp>
          <p:nvSpPr>
            <p:cNvPr id="74" name="Freeform 27">
              <a:extLst>
                <a:ext uri="{FF2B5EF4-FFF2-40B4-BE49-F238E27FC236}">
                  <a16:creationId xmlns:a16="http://schemas.microsoft.com/office/drawing/2014/main" id="{41FCE1F3-DEB3-47CD-90FF-7DABB4AF454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txBody>
            <a:bodyPr/>
            <a:lstStyle/>
            <a:p>
              <a:endParaRPr lang="en-GB"/>
            </a:p>
          </p:txBody>
        </p:sp>
        <p:sp>
          <p:nvSpPr>
            <p:cNvPr id="75" name="Freeform 28">
              <a:extLst>
                <a:ext uri="{FF2B5EF4-FFF2-40B4-BE49-F238E27FC236}">
                  <a16:creationId xmlns:a16="http://schemas.microsoft.com/office/drawing/2014/main" id="{5708E488-C19B-452C-B197-6F1C34F6E7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txBody>
            <a:bodyPr/>
            <a:lstStyle/>
            <a:p>
              <a:endParaRPr lang="en-GB"/>
            </a:p>
          </p:txBody>
        </p:sp>
        <p:sp>
          <p:nvSpPr>
            <p:cNvPr id="76" name="Freeform 29">
              <a:extLst>
                <a:ext uri="{FF2B5EF4-FFF2-40B4-BE49-F238E27FC236}">
                  <a16:creationId xmlns:a16="http://schemas.microsoft.com/office/drawing/2014/main" id="{89D3FD25-890E-4981-A71D-EE796873D7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txBody>
            <a:bodyPr/>
            <a:lstStyle/>
            <a:p>
              <a:endParaRPr lang="en-GB"/>
            </a:p>
          </p:txBody>
        </p:sp>
        <p:sp>
          <p:nvSpPr>
            <p:cNvPr id="77" name="Freeform 30">
              <a:extLst>
                <a:ext uri="{FF2B5EF4-FFF2-40B4-BE49-F238E27FC236}">
                  <a16:creationId xmlns:a16="http://schemas.microsoft.com/office/drawing/2014/main" id="{51B5414C-556A-47CB-8EE2-974A85A7A4D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txBody>
            <a:bodyPr/>
            <a:lstStyle/>
            <a:p>
              <a:endParaRPr lang="en-GB"/>
            </a:p>
          </p:txBody>
        </p:sp>
        <p:sp>
          <p:nvSpPr>
            <p:cNvPr id="78" name="Freeform 31">
              <a:extLst>
                <a:ext uri="{FF2B5EF4-FFF2-40B4-BE49-F238E27FC236}">
                  <a16:creationId xmlns:a16="http://schemas.microsoft.com/office/drawing/2014/main" id="{1C02B20C-2B27-4B75-8AEE-A5D2E2674B8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txBody>
            <a:bodyPr/>
            <a:lstStyle/>
            <a:p>
              <a:endParaRPr lang="en-GB"/>
            </a:p>
          </p:txBody>
        </p:sp>
        <p:sp>
          <p:nvSpPr>
            <p:cNvPr id="79" name="Freeform 32">
              <a:extLst>
                <a:ext uri="{FF2B5EF4-FFF2-40B4-BE49-F238E27FC236}">
                  <a16:creationId xmlns:a16="http://schemas.microsoft.com/office/drawing/2014/main" id="{54427714-F9AA-4F93-BD1D-400F1EA93F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txBody>
            <a:bodyPr/>
            <a:lstStyle/>
            <a:p>
              <a:endParaRPr lang="en-GB"/>
            </a:p>
          </p:txBody>
        </p:sp>
        <p:sp>
          <p:nvSpPr>
            <p:cNvPr id="80" name="Freeform 33">
              <a:extLst>
                <a:ext uri="{FF2B5EF4-FFF2-40B4-BE49-F238E27FC236}">
                  <a16:creationId xmlns:a16="http://schemas.microsoft.com/office/drawing/2014/main" id="{28A77D6A-9E81-497F-ABCC-2695BB5ADD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txBody>
            <a:bodyPr/>
            <a:lstStyle/>
            <a:p>
              <a:endParaRPr lang="en-GB"/>
            </a:p>
          </p:txBody>
        </p:sp>
        <p:sp>
          <p:nvSpPr>
            <p:cNvPr id="81" name="Freeform 34">
              <a:extLst>
                <a:ext uri="{FF2B5EF4-FFF2-40B4-BE49-F238E27FC236}">
                  <a16:creationId xmlns:a16="http://schemas.microsoft.com/office/drawing/2014/main" id="{2A1533BA-1478-4F7C-8E24-3F3E905050E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txBody>
            <a:bodyPr/>
            <a:lstStyle/>
            <a:p>
              <a:endParaRPr lang="en-GB"/>
            </a:p>
          </p:txBody>
        </p:sp>
        <p:sp>
          <p:nvSpPr>
            <p:cNvPr id="82" name="Freeform 35">
              <a:extLst>
                <a:ext uri="{FF2B5EF4-FFF2-40B4-BE49-F238E27FC236}">
                  <a16:creationId xmlns:a16="http://schemas.microsoft.com/office/drawing/2014/main" id="{39686201-E633-40FD-A80A-1E28AD52E37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txBody>
            <a:bodyPr/>
            <a:lstStyle/>
            <a:p>
              <a:endParaRPr lang="en-GB"/>
            </a:p>
          </p:txBody>
        </p:sp>
        <p:sp>
          <p:nvSpPr>
            <p:cNvPr id="83" name="Freeform 36">
              <a:extLst>
                <a:ext uri="{FF2B5EF4-FFF2-40B4-BE49-F238E27FC236}">
                  <a16:creationId xmlns:a16="http://schemas.microsoft.com/office/drawing/2014/main" id="{76A215C2-F590-4938-810B-F8A79366CE2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txBody>
            <a:bodyPr/>
            <a:lstStyle/>
            <a:p>
              <a:endParaRPr lang="en-GB"/>
            </a:p>
          </p:txBody>
        </p:sp>
        <p:sp>
          <p:nvSpPr>
            <p:cNvPr id="84" name="Freeform 37">
              <a:extLst>
                <a:ext uri="{FF2B5EF4-FFF2-40B4-BE49-F238E27FC236}">
                  <a16:creationId xmlns:a16="http://schemas.microsoft.com/office/drawing/2014/main" id="{85F418E7-330D-4002-8EC8-33C1A897FFB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txBody>
            <a:bodyPr/>
            <a:lstStyle/>
            <a:p>
              <a:endParaRPr lang="en-GB"/>
            </a:p>
          </p:txBody>
        </p:sp>
        <p:sp>
          <p:nvSpPr>
            <p:cNvPr id="85" name="Freeform 38">
              <a:extLst>
                <a:ext uri="{FF2B5EF4-FFF2-40B4-BE49-F238E27FC236}">
                  <a16:creationId xmlns:a16="http://schemas.microsoft.com/office/drawing/2014/main" id="{8FFE669A-54C9-4436-9566-C5A90F16DB4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txBody>
            <a:bodyPr/>
            <a:lstStyle/>
            <a:p>
              <a:endParaRPr lang="en-GB"/>
            </a:p>
          </p:txBody>
        </p:sp>
      </p:grpSp>
      <p:sp>
        <p:nvSpPr>
          <p:cNvPr id="87" name="Rectangle 86">
            <a:extLst>
              <a:ext uri="{FF2B5EF4-FFF2-40B4-BE49-F238E27FC236}">
                <a16:creationId xmlns:a16="http://schemas.microsoft.com/office/drawing/2014/main" id="{DE91395A-2D18-4AF6-A0AC-AAA7189FE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89" name="Freeform 11">
            <a:extLst>
              <a:ext uri="{FF2B5EF4-FFF2-40B4-BE49-F238E27FC236}">
                <a16:creationId xmlns:a16="http://schemas.microsoft.com/office/drawing/2014/main" id="{A57352BE-A213-4040-BE8E-D4A925AD9D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en-GB"/>
          </a:p>
        </p:txBody>
      </p:sp>
      <p:sp useBgFill="1">
        <p:nvSpPr>
          <p:cNvPr id="91" name="Rectangle 90">
            <a:extLst>
              <a:ext uri="{FF2B5EF4-FFF2-40B4-BE49-F238E27FC236}">
                <a16:creationId xmlns:a16="http://schemas.microsoft.com/office/drawing/2014/main" id="{1A44C337-3893-4B29-A265-B1329150B6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20" y="-1"/>
            <a:ext cx="1220724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grpSp>
        <p:nvGrpSpPr>
          <p:cNvPr id="93" name="Group 92">
            <a:extLst>
              <a:ext uri="{FF2B5EF4-FFF2-40B4-BE49-F238E27FC236}">
                <a16:creationId xmlns:a16="http://schemas.microsoft.com/office/drawing/2014/main" id="{81E0B358-1267-4844-8B3D-B7A279B4175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836169" y="228600"/>
            <a:ext cx="2851523" cy="6638625"/>
            <a:chOff x="2487613" y="285750"/>
            <a:chExt cx="2428875" cy="5654676"/>
          </a:xfrm>
        </p:grpSpPr>
        <p:sp>
          <p:nvSpPr>
            <p:cNvPr id="94" name="Freeform 11">
              <a:extLst>
                <a:ext uri="{FF2B5EF4-FFF2-40B4-BE49-F238E27FC236}">
                  <a16:creationId xmlns:a16="http://schemas.microsoft.com/office/drawing/2014/main" id="{B24AA06A-F1A5-4BB3-9486-9AE7A53B3F2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txBody>
            <a:bodyPr/>
            <a:lstStyle/>
            <a:p>
              <a:endParaRPr lang="en-GB"/>
            </a:p>
          </p:txBody>
        </p:sp>
        <p:sp>
          <p:nvSpPr>
            <p:cNvPr id="95" name="Freeform 12">
              <a:extLst>
                <a:ext uri="{FF2B5EF4-FFF2-40B4-BE49-F238E27FC236}">
                  <a16:creationId xmlns:a16="http://schemas.microsoft.com/office/drawing/2014/main" id="{BDF97590-C600-44CB-9303-4A3679F5169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txBody>
            <a:bodyPr/>
            <a:lstStyle/>
            <a:p>
              <a:endParaRPr lang="en-GB"/>
            </a:p>
          </p:txBody>
        </p:sp>
        <p:sp>
          <p:nvSpPr>
            <p:cNvPr id="96" name="Freeform 13">
              <a:extLst>
                <a:ext uri="{FF2B5EF4-FFF2-40B4-BE49-F238E27FC236}">
                  <a16:creationId xmlns:a16="http://schemas.microsoft.com/office/drawing/2014/main" id="{A9BBE156-3FFA-4DC4-8468-35BD28DDC60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txBody>
            <a:bodyPr/>
            <a:lstStyle/>
            <a:p>
              <a:endParaRPr lang="en-GB"/>
            </a:p>
          </p:txBody>
        </p:sp>
        <p:sp>
          <p:nvSpPr>
            <p:cNvPr id="97" name="Freeform 14">
              <a:extLst>
                <a:ext uri="{FF2B5EF4-FFF2-40B4-BE49-F238E27FC236}">
                  <a16:creationId xmlns:a16="http://schemas.microsoft.com/office/drawing/2014/main" id="{F7960DE5-3810-4B1E-B1E2-3BAFEA91EDD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txBody>
            <a:bodyPr/>
            <a:lstStyle/>
            <a:p>
              <a:endParaRPr lang="en-GB"/>
            </a:p>
          </p:txBody>
        </p:sp>
        <p:sp>
          <p:nvSpPr>
            <p:cNvPr id="98" name="Freeform 15">
              <a:extLst>
                <a:ext uri="{FF2B5EF4-FFF2-40B4-BE49-F238E27FC236}">
                  <a16:creationId xmlns:a16="http://schemas.microsoft.com/office/drawing/2014/main" id="{359E957C-CE11-446F-8AA7-B3E98390B8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txBody>
            <a:bodyPr/>
            <a:lstStyle/>
            <a:p>
              <a:endParaRPr lang="en-GB"/>
            </a:p>
          </p:txBody>
        </p:sp>
        <p:sp>
          <p:nvSpPr>
            <p:cNvPr id="99" name="Freeform 16">
              <a:extLst>
                <a:ext uri="{FF2B5EF4-FFF2-40B4-BE49-F238E27FC236}">
                  <a16:creationId xmlns:a16="http://schemas.microsoft.com/office/drawing/2014/main" id="{A3E9FE34-CA9E-4443-BEBF-D1B9A1C6C24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txBody>
            <a:bodyPr/>
            <a:lstStyle/>
            <a:p>
              <a:endParaRPr lang="en-GB"/>
            </a:p>
          </p:txBody>
        </p:sp>
        <p:sp>
          <p:nvSpPr>
            <p:cNvPr id="100" name="Freeform 17">
              <a:extLst>
                <a:ext uri="{FF2B5EF4-FFF2-40B4-BE49-F238E27FC236}">
                  <a16:creationId xmlns:a16="http://schemas.microsoft.com/office/drawing/2014/main" id="{4F39D814-8A48-4509-BDEB-826F106591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txBody>
            <a:bodyPr/>
            <a:lstStyle/>
            <a:p>
              <a:endParaRPr lang="en-GB"/>
            </a:p>
          </p:txBody>
        </p:sp>
        <p:sp>
          <p:nvSpPr>
            <p:cNvPr id="101" name="Freeform 18">
              <a:extLst>
                <a:ext uri="{FF2B5EF4-FFF2-40B4-BE49-F238E27FC236}">
                  <a16:creationId xmlns:a16="http://schemas.microsoft.com/office/drawing/2014/main" id="{8C6D08C0-8C49-4B87-9CF4-A1F08714FAC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txBody>
            <a:bodyPr/>
            <a:lstStyle/>
            <a:p>
              <a:endParaRPr lang="en-GB"/>
            </a:p>
          </p:txBody>
        </p:sp>
        <p:sp>
          <p:nvSpPr>
            <p:cNvPr id="102" name="Freeform 19">
              <a:extLst>
                <a:ext uri="{FF2B5EF4-FFF2-40B4-BE49-F238E27FC236}">
                  <a16:creationId xmlns:a16="http://schemas.microsoft.com/office/drawing/2014/main" id="{308C612B-4C0D-4863-B9CD-F86ABAA1B2B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txBody>
            <a:bodyPr/>
            <a:lstStyle/>
            <a:p>
              <a:endParaRPr lang="en-GB"/>
            </a:p>
          </p:txBody>
        </p:sp>
        <p:sp>
          <p:nvSpPr>
            <p:cNvPr id="103" name="Freeform 20">
              <a:extLst>
                <a:ext uri="{FF2B5EF4-FFF2-40B4-BE49-F238E27FC236}">
                  <a16:creationId xmlns:a16="http://schemas.microsoft.com/office/drawing/2014/main" id="{600B1EC8-1B55-4390-A183-C33B5E2273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txBody>
            <a:bodyPr/>
            <a:lstStyle/>
            <a:p>
              <a:endParaRPr lang="en-GB"/>
            </a:p>
          </p:txBody>
        </p:sp>
        <p:sp>
          <p:nvSpPr>
            <p:cNvPr id="104" name="Freeform 21">
              <a:extLst>
                <a:ext uri="{FF2B5EF4-FFF2-40B4-BE49-F238E27FC236}">
                  <a16:creationId xmlns:a16="http://schemas.microsoft.com/office/drawing/2014/main" id="{1790A225-91E1-4BE5-A801-5F1E32721C5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txBody>
            <a:bodyPr/>
            <a:lstStyle/>
            <a:p>
              <a:endParaRPr lang="en-GB"/>
            </a:p>
          </p:txBody>
        </p:sp>
        <p:sp>
          <p:nvSpPr>
            <p:cNvPr id="105" name="Freeform 22">
              <a:extLst>
                <a:ext uri="{FF2B5EF4-FFF2-40B4-BE49-F238E27FC236}">
                  <a16:creationId xmlns:a16="http://schemas.microsoft.com/office/drawing/2014/main" id="{DFFC46A2-6BBF-47FD-BC17-5EE1DF7CB9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txBody>
            <a:bodyPr/>
            <a:lstStyle/>
            <a:p>
              <a:endParaRPr lang="en-GB"/>
            </a:p>
          </p:txBody>
        </p:sp>
      </p:grpSp>
      <p:grpSp>
        <p:nvGrpSpPr>
          <p:cNvPr id="107" name="Group 106">
            <a:extLst>
              <a:ext uri="{FF2B5EF4-FFF2-40B4-BE49-F238E27FC236}">
                <a16:creationId xmlns:a16="http://schemas.microsoft.com/office/drawing/2014/main" id="{AF44CA9C-80E8-44E1-A79C-D6EBFC73BCA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677117" y="-786"/>
            <a:ext cx="2356675" cy="6854040"/>
            <a:chOff x="6627813" y="194833"/>
            <a:chExt cx="1952625" cy="5678918"/>
          </a:xfrm>
        </p:grpSpPr>
        <p:sp>
          <p:nvSpPr>
            <p:cNvPr id="108" name="Freeform 27">
              <a:extLst>
                <a:ext uri="{FF2B5EF4-FFF2-40B4-BE49-F238E27FC236}">
                  <a16:creationId xmlns:a16="http://schemas.microsoft.com/office/drawing/2014/main" id="{8CB9417F-98D9-4998-B00B-A5932E4C7D7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txBody>
            <a:bodyPr/>
            <a:lstStyle/>
            <a:p>
              <a:endParaRPr lang="en-GB"/>
            </a:p>
          </p:txBody>
        </p:sp>
        <p:sp>
          <p:nvSpPr>
            <p:cNvPr id="109" name="Freeform 28">
              <a:extLst>
                <a:ext uri="{FF2B5EF4-FFF2-40B4-BE49-F238E27FC236}">
                  <a16:creationId xmlns:a16="http://schemas.microsoft.com/office/drawing/2014/main" id="{FA79AA3D-583E-4A1E-AF7E-CBD980F596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txBody>
            <a:bodyPr/>
            <a:lstStyle/>
            <a:p>
              <a:endParaRPr lang="en-GB"/>
            </a:p>
          </p:txBody>
        </p:sp>
        <p:sp>
          <p:nvSpPr>
            <p:cNvPr id="110" name="Freeform 29">
              <a:extLst>
                <a:ext uri="{FF2B5EF4-FFF2-40B4-BE49-F238E27FC236}">
                  <a16:creationId xmlns:a16="http://schemas.microsoft.com/office/drawing/2014/main" id="{D80C9F17-A6B2-4A12-BC77-F84264A669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txBody>
            <a:bodyPr/>
            <a:lstStyle/>
            <a:p>
              <a:endParaRPr lang="en-GB"/>
            </a:p>
          </p:txBody>
        </p:sp>
        <p:sp>
          <p:nvSpPr>
            <p:cNvPr id="111" name="Freeform 30">
              <a:extLst>
                <a:ext uri="{FF2B5EF4-FFF2-40B4-BE49-F238E27FC236}">
                  <a16:creationId xmlns:a16="http://schemas.microsoft.com/office/drawing/2014/main" id="{949C9A53-ED97-44CE-BDD5-ED248921160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txBody>
            <a:bodyPr/>
            <a:lstStyle/>
            <a:p>
              <a:endParaRPr lang="en-GB"/>
            </a:p>
          </p:txBody>
        </p:sp>
        <p:sp>
          <p:nvSpPr>
            <p:cNvPr id="112" name="Freeform 31">
              <a:extLst>
                <a:ext uri="{FF2B5EF4-FFF2-40B4-BE49-F238E27FC236}">
                  <a16:creationId xmlns:a16="http://schemas.microsoft.com/office/drawing/2014/main" id="{0F9FDAE7-225B-4072-8907-6EAA061744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txBody>
            <a:bodyPr/>
            <a:lstStyle/>
            <a:p>
              <a:endParaRPr lang="en-GB"/>
            </a:p>
          </p:txBody>
        </p:sp>
        <p:sp>
          <p:nvSpPr>
            <p:cNvPr id="113" name="Freeform 32">
              <a:extLst>
                <a:ext uri="{FF2B5EF4-FFF2-40B4-BE49-F238E27FC236}">
                  <a16:creationId xmlns:a16="http://schemas.microsoft.com/office/drawing/2014/main" id="{9D49818B-8EA3-4B41-9783-EFE0C618C3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txBody>
            <a:bodyPr/>
            <a:lstStyle/>
            <a:p>
              <a:endParaRPr lang="en-GB"/>
            </a:p>
          </p:txBody>
        </p:sp>
        <p:sp>
          <p:nvSpPr>
            <p:cNvPr id="114" name="Freeform 33">
              <a:extLst>
                <a:ext uri="{FF2B5EF4-FFF2-40B4-BE49-F238E27FC236}">
                  <a16:creationId xmlns:a16="http://schemas.microsoft.com/office/drawing/2014/main" id="{01903E65-D822-4457-B0A5-2F416822416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txBody>
            <a:bodyPr/>
            <a:lstStyle/>
            <a:p>
              <a:endParaRPr lang="en-GB"/>
            </a:p>
          </p:txBody>
        </p:sp>
        <p:sp>
          <p:nvSpPr>
            <p:cNvPr id="115" name="Freeform 34">
              <a:extLst>
                <a:ext uri="{FF2B5EF4-FFF2-40B4-BE49-F238E27FC236}">
                  <a16:creationId xmlns:a16="http://schemas.microsoft.com/office/drawing/2014/main" id="{A5CF9DAB-75BF-43D9-B1E7-817D1FAA000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txBody>
            <a:bodyPr/>
            <a:lstStyle/>
            <a:p>
              <a:endParaRPr lang="en-GB"/>
            </a:p>
          </p:txBody>
        </p:sp>
        <p:sp>
          <p:nvSpPr>
            <p:cNvPr id="116" name="Freeform 35">
              <a:extLst>
                <a:ext uri="{FF2B5EF4-FFF2-40B4-BE49-F238E27FC236}">
                  <a16:creationId xmlns:a16="http://schemas.microsoft.com/office/drawing/2014/main" id="{BB22916D-4BCF-4A4C-8714-A2564D34C36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txBody>
            <a:bodyPr/>
            <a:lstStyle/>
            <a:p>
              <a:endParaRPr lang="en-GB"/>
            </a:p>
          </p:txBody>
        </p:sp>
        <p:sp>
          <p:nvSpPr>
            <p:cNvPr id="117" name="Freeform 36">
              <a:extLst>
                <a:ext uri="{FF2B5EF4-FFF2-40B4-BE49-F238E27FC236}">
                  <a16:creationId xmlns:a16="http://schemas.microsoft.com/office/drawing/2014/main" id="{4CD9F734-569E-44E7-BD53-6214E0F18C8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txBody>
            <a:bodyPr/>
            <a:lstStyle/>
            <a:p>
              <a:endParaRPr lang="en-GB"/>
            </a:p>
          </p:txBody>
        </p:sp>
        <p:sp>
          <p:nvSpPr>
            <p:cNvPr id="118" name="Freeform 37">
              <a:extLst>
                <a:ext uri="{FF2B5EF4-FFF2-40B4-BE49-F238E27FC236}">
                  <a16:creationId xmlns:a16="http://schemas.microsoft.com/office/drawing/2014/main" id="{7A5DAACB-2F42-40C8-BF6A-75B79299F9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txBody>
            <a:bodyPr/>
            <a:lstStyle/>
            <a:p>
              <a:endParaRPr lang="en-GB"/>
            </a:p>
          </p:txBody>
        </p:sp>
        <p:sp>
          <p:nvSpPr>
            <p:cNvPr id="119" name="Freeform 38">
              <a:extLst>
                <a:ext uri="{FF2B5EF4-FFF2-40B4-BE49-F238E27FC236}">
                  <a16:creationId xmlns:a16="http://schemas.microsoft.com/office/drawing/2014/main" id="{AD78E0F9-8568-4672-A22F-4ED5B1A96F5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txBody>
            <a:bodyPr/>
            <a:lstStyle/>
            <a:p>
              <a:endParaRPr lang="en-GB"/>
            </a:p>
          </p:txBody>
        </p:sp>
      </p:grpSp>
      <p:sp>
        <p:nvSpPr>
          <p:cNvPr id="3" name="TextBox 2">
            <a:extLst>
              <a:ext uri="{FF2B5EF4-FFF2-40B4-BE49-F238E27FC236}">
                <a16:creationId xmlns:a16="http://schemas.microsoft.com/office/drawing/2014/main" id="{50E19764-3660-16BF-3CA7-443F289FFBB7}"/>
              </a:ext>
            </a:extLst>
          </p:cNvPr>
          <p:cNvSpPr txBox="1"/>
          <p:nvPr/>
        </p:nvSpPr>
        <p:spPr>
          <a:xfrm>
            <a:off x="6483096" y="624110"/>
            <a:ext cx="5021516" cy="761345"/>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a:bodyPr>
          <a:lstStyle/>
          <a:p>
            <a:pPr>
              <a:lnSpc>
                <a:spcPct val="90000"/>
              </a:lnSpc>
              <a:spcBef>
                <a:spcPct val="0"/>
              </a:spcBef>
              <a:spcAft>
                <a:spcPts val="600"/>
              </a:spcAft>
            </a:pPr>
            <a:r>
              <a:rPr lang="en-US" sz="2000" b="1">
                <a:solidFill>
                  <a:schemeClr val="tx1">
                    <a:lumMod val="85000"/>
                    <a:lumOff val="15000"/>
                  </a:schemeClr>
                </a:solidFill>
                <a:latin typeface="+mj-lt"/>
                <a:ea typeface="+mj-ea"/>
                <a:cs typeface="+mj-cs"/>
              </a:rPr>
              <a:t>🎯 Aim 1: Increase Awareness of Healthy vs Unhealthy Relationships.</a:t>
            </a:r>
            <a:endParaRPr lang="en-US" sz="2000">
              <a:solidFill>
                <a:schemeClr val="tx1">
                  <a:lumMod val="85000"/>
                  <a:lumOff val="15000"/>
                </a:schemeClr>
              </a:solidFill>
              <a:latin typeface="+mj-lt"/>
              <a:ea typeface="+mj-ea"/>
              <a:cs typeface="+mj-cs"/>
            </a:endParaRPr>
          </a:p>
        </p:txBody>
      </p:sp>
      <p:sp>
        <p:nvSpPr>
          <p:cNvPr id="121" name="Rectangle 120">
            <a:extLst>
              <a:ext uri="{FF2B5EF4-FFF2-40B4-BE49-F238E27FC236}">
                <a16:creationId xmlns:a16="http://schemas.microsoft.com/office/drawing/2014/main" id="{AA5CD610-ED7C-4CED-A9A1-174432C88A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45704"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23" name="Freeform 11">
            <a:extLst>
              <a:ext uri="{FF2B5EF4-FFF2-40B4-BE49-F238E27FC236}">
                <a16:creationId xmlns:a16="http://schemas.microsoft.com/office/drawing/2014/main" id="{0C4379BF-8C7A-480A-BC36-DA55D92A93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4645704"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en-GB"/>
          </a:p>
        </p:txBody>
      </p:sp>
      <p:pic>
        <p:nvPicPr>
          <p:cNvPr id="55" name="Picture 54" descr="Sticky notes on a wall">
            <a:extLst>
              <a:ext uri="{FF2B5EF4-FFF2-40B4-BE49-F238E27FC236}">
                <a16:creationId xmlns:a16="http://schemas.microsoft.com/office/drawing/2014/main" id="{61FC6895-0CC4-68BB-AC77-1A25331923C6}"/>
              </a:ext>
            </a:extLst>
          </p:cNvPr>
          <p:cNvPicPr>
            <a:picLocks noChangeAspect="1"/>
          </p:cNvPicPr>
          <p:nvPr/>
        </p:nvPicPr>
        <p:blipFill>
          <a:blip r:embed="rId2"/>
          <a:srcRect l="24999" r="27514" b="10"/>
          <a:stretch>
            <a:fillRect/>
          </a:stretch>
        </p:blipFill>
        <p:spPr>
          <a:xfrm>
            <a:off x="-1555" y="1731"/>
            <a:ext cx="4671091" cy="6858000"/>
          </a:xfrm>
          <a:prstGeom prst="rect">
            <a:avLst/>
          </a:prstGeom>
        </p:spPr>
      </p:pic>
      <p:sp>
        <p:nvSpPr>
          <p:cNvPr id="37" name="TextBox 36">
            <a:extLst>
              <a:ext uri="{FF2B5EF4-FFF2-40B4-BE49-F238E27FC236}">
                <a16:creationId xmlns:a16="http://schemas.microsoft.com/office/drawing/2014/main" id="{06F48562-BDC5-39EC-825B-CE2A7A3E167B}"/>
              </a:ext>
            </a:extLst>
          </p:cNvPr>
          <p:cNvSpPr txBox="1"/>
          <p:nvPr/>
        </p:nvSpPr>
        <p:spPr>
          <a:xfrm>
            <a:off x="6480524" y="1710267"/>
            <a:ext cx="5479169" cy="4323145"/>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Autofit/>
          </a:bodyPr>
          <a:lstStyle/>
          <a:p>
            <a:pPr>
              <a:lnSpc>
                <a:spcPct val="90000"/>
              </a:lnSpc>
              <a:spcBef>
                <a:spcPts val="1000"/>
              </a:spcBef>
              <a:buClr>
                <a:schemeClr val="accent1"/>
              </a:buClr>
              <a:buFont typeface="Wingdings 3" charset="2"/>
              <a:buChar char=""/>
            </a:pPr>
            <a:r>
              <a:rPr lang="en-US" b="1">
                <a:solidFill>
                  <a:schemeClr val="tx1">
                    <a:lumMod val="75000"/>
                    <a:lumOff val="25000"/>
                  </a:schemeClr>
                </a:solidFill>
              </a:rPr>
              <a:t>Aim:</a:t>
            </a:r>
            <a:r>
              <a:rPr lang="en-US">
                <a:solidFill>
                  <a:schemeClr val="tx1">
                    <a:lumMod val="75000"/>
                    <a:lumOff val="25000"/>
                  </a:schemeClr>
                </a:solidFill>
              </a:rPr>
              <a:t> </a:t>
            </a:r>
            <a:r>
              <a:rPr lang="en-US" sz="1600">
                <a:solidFill>
                  <a:schemeClr val="tx1">
                    <a:lumMod val="75000"/>
                    <a:lumOff val="25000"/>
                  </a:schemeClr>
                </a:solidFill>
              </a:rPr>
              <a:t>By week 8, at least 85% of participants will correctly identify 5 traits of healthy relationships and 5 warning signs of unhealthy ones.</a:t>
            </a:r>
          </a:p>
          <a:p>
            <a:pPr>
              <a:lnSpc>
                <a:spcPct val="90000"/>
              </a:lnSpc>
              <a:spcBef>
                <a:spcPts val="1000"/>
              </a:spcBef>
              <a:buClr>
                <a:schemeClr val="accent1"/>
              </a:buClr>
              <a:buFont typeface="Wingdings 3" charset="2"/>
              <a:buChar char=""/>
            </a:pPr>
            <a:r>
              <a:rPr lang="en-US" b="1">
                <a:solidFill>
                  <a:schemeClr val="tx1">
                    <a:lumMod val="75000"/>
                    <a:lumOff val="25000"/>
                  </a:schemeClr>
                </a:solidFill>
              </a:rPr>
              <a:t>✅ Benefits:</a:t>
            </a:r>
            <a:endParaRPr lang="en-US">
              <a:solidFill>
                <a:schemeClr val="tx1">
                  <a:lumMod val="75000"/>
                  <a:lumOff val="25000"/>
                </a:schemeClr>
              </a:solidFill>
            </a:endParaRPr>
          </a:p>
          <a:p>
            <a:pPr marL="285750" indent="-285750">
              <a:lnSpc>
                <a:spcPct val="90000"/>
              </a:lnSpc>
              <a:spcBef>
                <a:spcPts val="1000"/>
              </a:spcBef>
              <a:buClr>
                <a:schemeClr val="accent1"/>
              </a:buClr>
              <a:buFont typeface="Wingdings 3" charset="2"/>
              <a:buChar char=""/>
            </a:pPr>
            <a:r>
              <a:rPr lang="en-US" sz="1600">
                <a:solidFill>
                  <a:schemeClr val="tx1">
                    <a:lumMod val="75000"/>
                    <a:lumOff val="25000"/>
                  </a:schemeClr>
                </a:solidFill>
              </a:rPr>
              <a:t>Teenagers can spot red flags early, such as manipulation, jealousy, or isolation</a:t>
            </a:r>
          </a:p>
          <a:p>
            <a:pPr marL="285750" indent="-285750">
              <a:lnSpc>
                <a:spcPct val="90000"/>
              </a:lnSpc>
              <a:spcBef>
                <a:spcPts val="1000"/>
              </a:spcBef>
              <a:buClr>
                <a:schemeClr val="accent1"/>
              </a:buClr>
              <a:buFont typeface="Wingdings 3" charset="2"/>
              <a:buChar char=""/>
            </a:pPr>
            <a:r>
              <a:rPr lang="en-US" sz="1600">
                <a:solidFill>
                  <a:schemeClr val="tx1">
                    <a:lumMod val="75000"/>
                    <a:lumOff val="25000"/>
                  </a:schemeClr>
                </a:solidFill>
              </a:rPr>
              <a:t>Builds emotional literacy and safer peer interactions</a:t>
            </a:r>
          </a:p>
          <a:p>
            <a:pPr marL="285750" indent="-285750">
              <a:lnSpc>
                <a:spcPct val="90000"/>
              </a:lnSpc>
              <a:spcBef>
                <a:spcPts val="1000"/>
              </a:spcBef>
              <a:buClr>
                <a:schemeClr val="accent1"/>
              </a:buClr>
              <a:buFont typeface="Wingdings 3" charset="2"/>
              <a:buChar char=""/>
            </a:pPr>
            <a:r>
              <a:rPr lang="en-US" sz="1600">
                <a:solidFill>
                  <a:schemeClr val="tx1">
                    <a:lumMod val="75000"/>
                    <a:lumOff val="25000"/>
                  </a:schemeClr>
                </a:solidFill>
              </a:rPr>
              <a:t>Reduces tolerance of controlling </a:t>
            </a:r>
            <a:r>
              <a:rPr lang="en-US" sz="1600" dirty="0">
                <a:solidFill>
                  <a:schemeClr val="tx1">
                    <a:lumMod val="75000"/>
                    <a:lumOff val="25000"/>
                  </a:schemeClr>
                </a:solidFill>
              </a:rPr>
              <a:t>behaviours</a:t>
            </a:r>
            <a:r>
              <a:rPr lang="en-US" sz="1600">
                <a:solidFill>
                  <a:schemeClr val="tx1">
                    <a:lumMod val="75000"/>
                    <a:lumOff val="25000"/>
                  </a:schemeClr>
                </a:solidFill>
              </a:rPr>
              <a:t> often </a:t>
            </a:r>
            <a:r>
              <a:rPr lang="en-US" sz="1600" err="1">
                <a:solidFill>
                  <a:schemeClr val="tx1">
                    <a:lumMod val="75000"/>
                    <a:lumOff val="25000"/>
                  </a:schemeClr>
                </a:solidFill>
              </a:rPr>
              <a:t>normalised</a:t>
            </a:r>
            <a:r>
              <a:rPr lang="en-US" sz="1600">
                <a:solidFill>
                  <a:schemeClr val="tx1">
                    <a:lumMod val="75000"/>
                    <a:lumOff val="25000"/>
                  </a:schemeClr>
                </a:solidFill>
              </a:rPr>
              <a:t> in teenage relationships</a:t>
            </a:r>
          </a:p>
          <a:p>
            <a:pPr marL="285750" indent="-285750">
              <a:lnSpc>
                <a:spcPct val="90000"/>
              </a:lnSpc>
              <a:spcBef>
                <a:spcPts val="1000"/>
              </a:spcBef>
              <a:buClr>
                <a:schemeClr val="accent1"/>
              </a:buClr>
              <a:buFont typeface="Wingdings 3" charset="2"/>
              <a:buChar char=""/>
            </a:pPr>
            <a:r>
              <a:rPr lang="en-US" sz="1600">
                <a:solidFill>
                  <a:schemeClr val="tx1">
                    <a:lumMod val="75000"/>
                    <a:lumOff val="25000"/>
                  </a:schemeClr>
                </a:solidFill>
              </a:rPr>
              <a:t>Supports long-term wellbeing and abuse prevention (Barter et al., 2009; Wood et al., 2011; PSHE Association, 2023)</a:t>
            </a:r>
          </a:p>
          <a:p>
            <a:pPr marL="285750" indent="-285750">
              <a:lnSpc>
                <a:spcPct val="90000"/>
              </a:lnSpc>
              <a:spcBef>
                <a:spcPts val="1000"/>
              </a:spcBef>
              <a:buClr>
                <a:schemeClr val="accent1"/>
              </a:buClr>
              <a:buFont typeface="Wingdings 3" charset="2"/>
              <a:buChar char=""/>
            </a:pPr>
            <a:r>
              <a:rPr lang="en-US" b="1">
                <a:solidFill>
                  <a:schemeClr val="tx1">
                    <a:lumMod val="75000"/>
                    <a:lumOff val="25000"/>
                  </a:schemeClr>
                </a:solidFill>
              </a:rPr>
              <a:t>Supports:</a:t>
            </a:r>
            <a:r>
              <a:rPr lang="en-US" sz="1600">
                <a:solidFill>
                  <a:schemeClr val="tx1">
                    <a:lumMod val="75000"/>
                    <a:lumOff val="25000"/>
                  </a:schemeClr>
                </a:solidFill>
              </a:rPr>
              <a:t> NSPCC’s goal of early education to prevent abuse (NSPCC, 2025;DfE,2025).</a:t>
            </a:r>
          </a:p>
          <a:p>
            <a:pPr marL="285750" indent="-285750">
              <a:lnSpc>
                <a:spcPct val="90000"/>
              </a:lnSpc>
              <a:spcBef>
                <a:spcPts val="1000"/>
              </a:spcBef>
              <a:buClr>
                <a:schemeClr val="accent1"/>
              </a:buClr>
              <a:buFont typeface="Wingdings 3" charset="2"/>
              <a:buChar char=""/>
            </a:pPr>
            <a:endParaRPr lang="en-US" sz="1100">
              <a:solidFill>
                <a:schemeClr val="tx1">
                  <a:lumMod val="75000"/>
                  <a:lumOff val="25000"/>
                </a:schemeClr>
              </a:solidFill>
            </a:endParaRPr>
          </a:p>
          <a:p>
            <a:pPr>
              <a:lnSpc>
                <a:spcPct val="90000"/>
              </a:lnSpc>
              <a:spcBef>
                <a:spcPts val="1000"/>
              </a:spcBef>
            </a:pPr>
            <a:r>
              <a:rPr lang="en-US" sz="1200">
                <a:solidFill>
                  <a:srgbClr val="05103E"/>
                </a:solidFill>
              </a:rPr>
              <a:t>                                                                                               Razia Begum</a:t>
            </a:r>
            <a:r>
              <a:rPr lang="en-US" sz="1200">
                <a:solidFill>
                  <a:srgbClr val="000000"/>
                </a:solidFill>
              </a:rPr>
              <a:t> </a:t>
            </a:r>
            <a:endParaRPr lang="en-US"/>
          </a:p>
        </p:txBody>
      </p:sp>
    </p:spTree>
    <p:extLst>
      <p:ext uri="{BB962C8B-B14F-4D97-AF65-F5344CB8AC3E}">
        <p14:creationId xmlns:p14="http://schemas.microsoft.com/office/powerpoint/2010/main" val="213462534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grpSp>
        <p:nvGrpSpPr>
          <p:cNvPr id="75" name="Group 74">
            <a:extLst>
              <a:ext uri="{FF2B5EF4-FFF2-40B4-BE49-F238E27FC236}">
                <a16:creationId xmlns:a16="http://schemas.microsoft.com/office/drawing/2014/main" id="{166BF9EE-F7AC-4FA5-AC7E-001B3A642F7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 y="228600"/>
            <a:ext cx="2851523" cy="6638625"/>
            <a:chOff x="2487613" y="285750"/>
            <a:chExt cx="2428875" cy="5654676"/>
          </a:xfrm>
        </p:grpSpPr>
        <p:sp>
          <p:nvSpPr>
            <p:cNvPr id="79" name="Freeform 11">
              <a:extLst>
                <a:ext uri="{FF2B5EF4-FFF2-40B4-BE49-F238E27FC236}">
                  <a16:creationId xmlns:a16="http://schemas.microsoft.com/office/drawing/2014/main" id="{3B48D182-44E3-4D8B-ACEF-F1A900BE443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txBody>
            <a:bodyPr/>
            <a:lstStyle/>
            <a:p>
              <a:endParaRPr lang="en-GB"/>
            </a:p>
          </p:txBody>
        </p:sp>
        <p:sp>
          <p:nvSpPr>
            <p:cNvPr id="80" name="Freeform 12">
              <a:extLst>
                <a:ext uri="{FF2B5EF4-FFF2-40B4-BE49-F238E27FC236}">
                  <a16:creationId xmlns:a16="http://schemas.microsoft.com/office/drawing/2014/main" id="{355A535A-A489-477F-A314-593AA8CAFB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txBody>
            <a:bodyPr/>
            <a:lstStyle/>
            <a:p>
              <a:endParaRPr lang="en-GB"/>
            </a:p>
          </p:txBody>
        </p:sp>
        <p:sp>
          <p:nvSpPr>
            <p:cNvPr id="81" name="Freeform 13">
              <a:extLst>
                <a:ext uri="{FF2B5EF4-FFF2-40B4-BE49-F238E27FC236}">
                  <a16:creationId xmlns:a16="http://schemas.microsoft.com/office/drawing/2014/main" id="{954C2D4C-FD83-4EF4-9312-04442ABD66B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txBody>
            <a:bodyPr/>
            <a:lstStyle/>
            <a:p>
              <a:endParaRPr lang="en-GB"/>
            </a:p>
          </p:txBody>
        </p:sp>
        <p:sp>
          <p:nvSpPr>
            <p:cNvPr id="82" name="Freeform 14">
              <a:extLst>
                <a:ext uri="{FF2B5EF4-FFF2-40B4-BE49-F238E27FC236}">
                  <a16:creationId xmlns:a16="http://schemas.microsoft.com/office/drawing/2014/main" id="{C20701C2-CD9A-4698-BC97-E1085820C2C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txBody>
            <a:bodyPr/>
            <a:lstStyle/>
            <a:p>
              <a:endParaRPr lang="en-GB"/>
            </a:p>
          </p:txBody>
        </p:sp>
        <p:sp>
          <p:nvSpPr>
            <p:cNvPr id="83" name="Freeform 15">
              <a:extLst>
                <a:ext uri="{FF2B5EF4-FFF2-40B4-BE49-F238E27FC236}">
                  <a16:creationId xmlns:a16="http://schemas.microsoft.com/office/drawing/2014/main" id="{62575C35-466F-42AE-87A1-D691849AB8C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txBody>
            <a:bodyPr/>
            <a:lstStyle/>
            <a:p>
              <a:endParaRPr lang="en-GB"/>
            </a:p>
          </p:txBody>
        </p:sp>
        <p:sp>
          <p:nvSpPr>
            <p:cNvPr id="84" name="Freeform 16">
              <a:extLst>
                <a:ext uri="{FF2B5EF4-FFF2-40B4-BE49-F238E27FC236}">
                  <a16:creationId xmlns:a16="http://schemas.microsoft.com/office/drawing/2014/main" id="{58236F37-6119-45AC-80A0-CD2C311B505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txBody>
            <a:bodyPr/>
            <a:lstStyle/>
            <a:p>
              <a:endParaRPr lang="en-GB"/>
            </a:p>
          </p:txBody>
        </p:sp>
        <p:sp>
          <p:nvSpPr>
            <p:cNvPr id="85" name="Freeform 17">
              <a:extLst>
                <a:ext uri="{FF2B5EF4-FFF2-40B4-BE49-F238E27FC236}">
                  <a16:creationId xmlns:a16="http://schemas.microsoft.com/office/drawing/2014/main" id="{F3FDD799-39FE-4D6F-9A64-2F472B21507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txBody>
            <a:bodyPr/>
            <a:lstStyle/>
            <a:p>
              <a:endParaRPr lang="en-GB"/>
            </a:p>
          </p:txBody>
        </p:sp>
        <p:sp>
          <p:nvSpPr>
            <p:cNvPr id="86" name="Freeform 18">
              <a:extLst>
                <a:ext uri="{FF2B5EF4-FFF2-40B4-BE49-F238E27FC236}">
                  <a16:creationId xmlns:a16="http://schemas.microsoft.com/office/drawing/2014/main" id="{9820D241-1D49-442C-A95A-00BC1BF9E29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txBody>
            <a:bodyPr/>
            <a:lstStyle/>
            <a:p>
              <a:endParaRPr lang="en-GB"/>
            </a:p>
          </p:txBody>
        </p:sp>
        <p:sp>
          <p:nvSpPr>
            <p:cNvPr id="87" name="Freeform 19">
              <a:extLst>
                <a:ext uri="{FF2B5EF4-FFF2-40B4-BE49-F238E27FC236}">
                  <a16:creationId xmlns:a16="http://schemas.microsoft.com/office/drawing/2014/main" id="{EBC2197C-B383-4866-8ABD-74222400BE8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txBody>
            <a:bodyPr/>
            <a:lstStyle/>
            <a:p>
              <a:endParaRPr lang="en-GB"/>
            </a:p>
          </p:txBody>
        </p:sp>
        <p:sp>
          <p:nvSpPr>
            <p:cNvPr id="88" name="Freeform 20">
              <a:extLst>
                <a:ext uri="{FF2B5EF4-FFF2-40B4-BE49-F238E27FC236}">
                  <a16:creationId xmlns:a16="http://schemas.microsoft.com/office/drawing/2014/main" id="{404B06AA-FC93-4471-9DE4-56A401E70A5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txBody>
            <a:bodyPr/>
            <a:lstStyle/>
            <a:p>
              <a:endParaRPr lang="en-GB"/>
            </a:p>
          </p:txBody>
        </p:sp>
        <p:sp>
          <p:nvSpPr>
            <p:cNvPr id="89" name="Freeform 21">
              <a:extLst>
                <a:ext uri="{FF2B5EF4-FFF2-40B4-BE49-F238E27FC236}">
                  <a16:creationId xmlns:a16="http://schemas.microsoft.com/office/drawing/2014/main" id="{E580600C-013F-4FAF-8FB7-4CC0FA80A92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txBody>
            <a:bodyPr/>
            <a:lstStyle/>
            <a:p>
              <a:endParaRPr lang="en-GB"/>
            </a:p>
          </p:txBody>
        </p:sp>
        <p:sp>
          <p:nvSpPr>
            <p:cNvPr id="90" name="Freeform 22">
              <a:extLst>
                <a:ext uri="{FF2B5EF4-FFF2-40B4-BE49-F238E27FC236}">
                  <a16:creationId xmlns:a16="http://schemas.microsoft.com/office/drawing/2014/main" id="{9BFCF199-64B2-4AEE-88C4-E954ABF3627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txBody>
            <a:bodyPr/>
            <a:lstStyle/>
            <a:p>
              <a:endParaRPr lang="en-GB"/>
            </a:p>
          </p:txBody>
        </p:sp>
      </p:grpSp>
      <p:grpSp>
        <p:nvGrpSpPr>
          <p:cNvPr id="76" name="Group 75">
            <a:extLst>
              <a:ext uri="{FF2B5EF4-FFF2-40B4-BE49-F238E27FC236}">
                <a16:creationId xmlns:a16="http://schemas.microsoft.com/office/drawing/2014/main" id="{E312DBA5-56D8-42B2-BA94-28168C2A670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7224" y="-786"/>
            <a:ext cx="2356675" cy="6854040"/>
            <a:chOff x="6627813" y="194833"/>
            <a:chExt cx="1952625" cy="5678918"/>
          </a:xfrm>
        </p:grpSpPr>
        <p:sp>
          <p:nvSpPr>
            <p:cNvPr id="93" name="Freeform 27">
              <a:extLst>
                <a:ext uri="{FF2B5EF4-FFF2-40B4-BE49-F238E27FC236}">
                  <a16:creationId xmlns:a16="http://schemas.microsoft.com/office/drawing/2014/main" id="{7AD46C74-3117-46B0-B267-0F61B57CAC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txBody>
            <a:bodyPr/>
            <a:lstStyle/>
            <a:p>
              <a:endParaRPr lang="en-GB"/>
            </a:p>
          </p:txBody>
        </p:sp>
        <p:sp>
          <p:nvSpPr>
            <p:cNvPr id="94" name="Freeform 28">
              <a:extLst>
                <a:ext uri="{FF2B5EF4-FFF2-40B4-BE49-F238E27FC236}">
                  <a16:creationId xmlns:a16="http://schemas.microsoft.com/office/drawing/2014/main" id="{8C13B810-9664-45D8-8510-D6ED0ADD721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txBody>
            <a:bodyPr/>
            <a:lstStyle/>
            <a:p>
              <a:endParaRPr lang="en-GB"/>
            </a:p>
          </p:txBody>
        </p:sp>
        <p:sp>
          <p:nvSpPr>
            <p:cNvPr id="95" name="Freeform 29">
              <a:extLst>
                <a:ext uri="{FF2B5EF4-FFF2-40B4-BE49-F238E27FC236}">
                  <a16:creationId xmlns:a16="http://schemas.microsoft.com/office/drawing/2014/main" id="{10306E52-A922-4458-BCCE-C3C840CC75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txBody>
            <a:bodyPr/>
            <a:lstStyle/>
            <a:p>
              <a:endParaRPr lang="en-GB"/>
            </a:p>
          </p:txBody>
        </p:sp>
        <p:sp>
          <p:nvSpPr>
            <p:cNvPr id="96" name="Freeform 30">
              <a:extLst>
                <a:ext uri="{FF2B5EF4-FFF2-40B4-BE49-F238E27FC236}">
                  <a16:creationId xmlns:a16="http://schemas.microsoft.com/office/drawing/2014/main" id="{CB578819-B7E7-4250-932F-52AE2A2A9A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txBody>
            <a:bodyPr/>
            <a:lstStyle/>
            <a:p>
              <a:endParaRPr lang="en-GB"/>
            </a:p>
          </p:txBody>
        </p:sp>
        <p:sp>
          <p:nvSpPr>
            <p:cNvPr id="97" name="Freeform 31">
              <a:extLst>
                <a:ext uri="{FF2B5EF4-FFF2-40B4-BE49-F238E27FC236}">
                  <a16:creationId xmlns:a16="http://schemas.microsoft.com/office/drawing/2014/main" id="{454B9C91-B623-424A-B16E-F764F189D30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txBody>
            <a:bodyPr/>
            <a:lstStyle/>
            <a:p>
              <a:endParaRPr lang="en-GB"/>
            </a:p>
          </p:txBody>
        </p:sp>
        <p:sp>
          <p:nvSpPr>
            <p:cNvPr id="98" name="Freeform 32">
              <a:extLst>
                <a:ext uri="{FF2B5EF4-FFF2-40B4-BE49-F238E27FC236}">
                  <a16:creationId xmlns:a16="http://schemas.microsoft.com/office/drawing/2014/main" id="{EFD03C4A-8484-41E6-B458-032F1DCA70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txBody>
            <a:bodyPr/>
            <a:lstStyle/>
            <a:p>
              <a:endParaRPr lang="en-GB"/>
            </a:p>
          </p:txBody>
        </p:sp>
        <p:sp>
          <p:nvSpPr>
            <p:cNvPr id="99" name="Freeform 33">
              <a:extLst>
                <a:ext uri="{FF2B5EF4-FFF2-40B4-BE49-F238E27FC236}">
                  <a16:creationId xmlns:a16="http://schemas.microsoft.com/office/drawing/2014/main" id="{DDC2F3C3-1D4E-4913-9C5C-F9A65B47E5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txBody>
            <a:bodyPr/>
            <a:lstStyle/>
            <a:p>
              <a:endParaRPr lang="en-GB"/>
            </a:p>
          </p:txBody>
        </p:sp>
        <p:sp>
          <p:nvSpPr>
            <p:cNvPr id="100" name="Freeform 34">
              <a:extLst>
                <a:ext uri="{FF2B5EF4-FFF2-40B4-BE49-F238E27FC236}">
                  <a16:creationId xmlns:a16="http://schemas.microsoft.com/office/drawing/2014/main" id="{1E15BCA2-2420-4C53-ADE9-40FBAC23844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txBody>
            <a:bodyPr/>
            <a:lstStyle/>
            <a:p>
              <a:endParaRPr lang="en-GB"/>
            </a:p>
          </p:txBody>
        </p:sp>
        <p:sp>
          <p:nvSpPr>
            <p:cNvPr id="101" name="Freeform 35">
              <a:extLst>
                <a:ext uri="{FF2B5EF4-FFF2-40B4-BE49-F238E27FC236}">
                  <a16:creationId xmlns:a16="http://schemas.microsoft.com/office/drawing/2014/main" id="{73D5FBF4-7129-4C51-B603-E3BC3341951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txBody>
            <a:bodyPr/>
            <a:lstStyle/>
            <a:p>
              <a:endParaRPr lang="en-GB"/>
            </a:p>
          </p:txBody>
        </p:sp>
        <p:sp>
          <p:nvSpPr>
            <p:cNvPr id="102" name="Freeform 36">
              <a:extLst>
                <a:ext uri="{FF2B5EF4-FFF2-40B4-BE49-F238E27FC236}">
                  <a16:creationId xmlns:a16="http://schemas.microsoft.com/office/drawing/2014/main" id="{0165B164-CE2A-494C-88FC-507232B37C0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txBody>
            <a:bodyPr/>
            <a:lstStyle/>
            <a:p>
              <a:endParaRPr lang="en-GB"/>
            </a:p>
          </p:txBody>
        </p:sp>
        <p:sp>
          <p:nvSpPr>
            <p:cNvPr id="103" name="Freeform 37">
              <a:extLst>
                <a:ext uri="{FF2B5EF4-FFF2-40B4-BE49-F238E27FC236}">
                  <a16:creationId xmlns:a16="http://schemas.microsoft.com/office/drawing/2014/main" id="{87F127E5-B10B-4D18-BCF0-E7C3C7F401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txBody>
            <a:bodyPr/>
            <a:lstStyle/>
            <a:p>
              <a:endParaRPr lang="en-GB"/>
            </a:p>
          </p:txBody>
        </p:sp>
        <p:sp>
          <p:nvSpPr>
            <p:cNvPr id="104" name="Freeform 38">
              <a:extLst>
                <a:ext uri="{FF2B5EF4-FFF2-40B4-BE49-F238E27FC236}">
                  <a16:creationId xmlns:a16="http://schemas.microsoft.com/office/drawing/2014/main" id="{FC692D59-F28D-4E42-B435-225F2C6CFA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txBody>
            <a:bodyPr/>
            <a:lstStyle/>
            <a:p>
              <a:endParaRPr lang="en-GB"/>
            </a:p>
          </p:txBody>
        </p:sp>
      </p:grpSp>
      <p:sp>
        <p:nvSpPr>
          <p:cNvPr id="77" name="Rectangle 76">
            <a:extLst>
              <a:ext uri="{FF2B5EF4-FFF2-40B4-BE49-F238E27FC236}">
                <a16:creationId xmlns:a16="http://schemas.microsoft.com/office/drawing/2014/main" id="{1996130F-9AB5-4DE9-8574-3AF891C5C1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91" name="Freeform 11">
            <a:extLst>
              <a:ext uri="{FF2B5EF4-FFF2-40B4-BE49-F238E27FC236}">
                <a16:creationId xmlns:a16="http://schemas.microsoft.com/office/drawing/2014/main" id="{7326F4E6-9131-42DA-97B2-0BA8D1E258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en-GB"/>
          </a:p>
        </p:txBody>
      </p:sp>
      <p:sp>
        <p:nvSpPr>
          <p:cNvPr id="6" name="TextBox 5">
            <a:extLst>
              <a:ext uri="{FF2B5EF4-FFF2-40B4-BE49-F238E27FC236}">
                <a16:creationId xmlns:a16="http://schemas.microsoft.com/office/drawing/2014/main" id="{6BDB1330-729E-ED45-0519-7866C2D76D39}"/>
              </a:ext>
            </a:extLst>
          </p:cNvPr>
          <p:cNvSpPr txBox="1"/>
          <p:nvPr/>
        </p:nvSpPr>
        <p:spPr>
          <a:xfrm>
            <a:off x="1613586" y="232527"/>
            <a:ext cx="4211142" cy="635307"/>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Autofit/>
          </a:bodyPr>
          <a:lstStyle/>
          <a:p>
            <a:pPr>
              <a:lnSpc>
                <a:spcPct val="90000"/>
              </a:lnSpc>
              <a:spcBef>
                <a:spcPct val="0"/>
              </a:spcBef>
              <a:spcAft>
                <a:spcPts val="600"/>
              </a:spcAft>
            </a:pPr>
            <a:r>
              <a:rPr lang="en-US" sz="2000" b="1">
                <a:solidFill>
                  <a:schemeClr val="tx1">
                    <a:lumMod val="85000"/>
                    <a:lumOff val="15000"/>
                  </a:schemeClr>
                </a:solidFill>
                <a:latin typeface="+mj-lt"/>
                <a:ea typeface="+mj-ea"/>
                <a:cs typeface="+mj-cs"/>
              </a:rPr>
              <a:t>🎯 Aim 2: Improve Teenage Confidence in Seeking Help.</a:t>
            </a:r>
            <a:endParaRPr lang="en-US" sz="2000">
              <a:solidFill>
                <a:schemeClr val="tx1">
                  <a:lumMod val="85000"/>
                  <a:lumOff val="15000"/>
                </a:schemeClr>
              </a:solidFill>
              <a:latin typeface="+mj-lt"/>
              <a:ea typeface="+mj-ea"/>
              <a:cs typeface="+mj-cs"/>
            </a:endParaRPr>
          </a:p>
        </p:txBody>
      </p:sp>
      <p:pic>
        <p:nvPicPr>
          <p:cNvPr id="2" name="Picture 1" descr="A group of people talking&#10;&#10;AI-generated content may be incorrect.">
            <a:extLst>
              <a:ext uri="{FF2B5EF4-FFF2-40B4-BE49-F238E27FC236}">
                <a16:creationId xmlns:a16="http://schemas.microsoft.com/office/drawing/2014/main" id="{829E9BCF-736B-7CB8-A2F1-BC1CFC26434C}"/>
              </a:ext>
            </a:extLst>
          </p:cNvPr>
          <p:cNvPicPr>
            <a:picLocks noChangeAspect="1"/>
          </p:cNvPicPr>
          <p:nvPr/>
        </p:nvPicPr>
        <p:blipFill>
          <a:blip r:embed="rId2"/>
          <a:stretch>
            <a:fillRect/>
          </a:stretch>
        </p:blipFill>
        <p:spPr>
          <a:xfrm>
            <a:off x="-4086" y="1295126"/>
            <a:ext cx="4334606" cy="5421676"/>
          </a:xfrm>
          <a:prstGeom prst="rect">
            <a:avLst/>
          </a:prstGeom>
        </p:spPr>
      </p:pic>
      <p:sp>
        <p:nvSpPr>
          <p:cNvPr id="3" name="TextBox 2">
            <a:extLst>
              <a:ext uri="{FF2B5EF4-FFF2-40B4-BE49-F238E27FC236}">
                <a16:creationId xmlns:a16="http://schemas.microsoft.com/office/drawing/2014/main" id="{1A0BB347-4423-6C4D-0DB4-2C077A2CC67A}"/>
              </a:ext>
            </a:extLst>
          </p:cNvPr>
          <p:cNvSpPr txBox="1"/>
          <p:nvPr/>
        </p:nvSpPr>
        <p:spPr>
          <a:xfrm>
            <a:off x="4321272" y="6579369"/>
            <a:ext cx="1496292"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spcAft>
                <a:spcPts val="600"/>
              </a:spcAft>
            </a:pPr>
            <a:r>
              <a:rPr lang="en-US" sz="1200">
                <a:solidFill>
                  <a:srgbClr val="05103E"/>
                </a:solidFill>
              </a:rPr>
              <a:t>(Edwards, 2025)</a:t>
            </a:r>
            <a:endParaRPr lang="en-US" sz="1200"/>
          </a:p>
        </p:txBody>
      </p:sp>
      <p:sp>
        <p:nvSpPr>
          <p:cNvPr id="5" name="TextBox 4">
            <a:extLst>
              <a:ext uri="{FF2B5EF4-FFF2-40B4-BE49-F238E27FC236}">
                <a16:creationId xmlns:a16="http://schemas.microsoft.com/office/drawing/2014/main" id="{B7683BAE-A2DE-DAEB-6BEA-C75E2CED1EF0}"/>
              </a:ext>
            </a:extLst>
          </p:cNvPr>
          <p:cNvSpPr txBox="1"/>
          <p:nvPr/>
        </p:nvSpPr>
        <p:spPr>
          <a:xfrm>
            <a:off x="4649355" y="1212094"/>
            <a:ext cx="7405656" cy="507831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US" b="1"/>
          </a:p>
          <a:p>
            <a:r>
              <a:rPr lang="en-US" sz="1600" b="1"/>
              <a:t>Aim:</a:t>
            </a:r>
            <a:r>
              <a:rPr lang="en-US" sz="1600"/>
              <a:t> By week 8, at least 70% of participants will report increased confidence in seeking help from trusted adults or services.</a:t>
            </a:r>
          </a:p>
          <a:p>
            <a:r>
              <a:rPr lang="en-US" sz="1600" b="1">
                <a:ea typeface="+mn-lt"/>
                <a:cs typeface="+mn-lt"/>
              </a:rPr>
              <a:t>✅ Benefits:</a:t>
            </a:r>
            <a:endParaRPr lang="en-US" sz="1600"/>
          </a:p>
          <a:p>
            <a:pPr marL="285750" indent="-285750">
              <a:buFont typeface="Arial"/>
              <a:buChar char="•"/>
            </a:pPr>
            <a:r>
              <a:rPr lang="en-US" sz="1600">
                <a:ea typeface="+mn-lt"/>
                <a:cs typeface="+mn-lt"/>
              </a:rPr>
              <a:t>Encourages early intervention, reducing risk of emotional harm and abuse.</a:t>
            </a:r>
            <a:endParaRPr lang="en-US" sz="1600"/>
          </a:p>
          <a:p>
            <a:pPr marL="285750" indent="-285750">
              <a:buFont typeface="Arial"/>
              <a:buChar char="•"/>
            </a:pPr>
            <a:endParaRPr lang="en-US" sz="1600">
              <a:ea typeface="+mn-lt"/>
              <a:cs typeface="+mn-lt"/>
            </a:endParaRPr>
          </a:p>
          <a:p>
            <a:pPr marL="285750" indent="-285750">
              <a:buFont typeface="Arial"/>
              <a:buChar char="•"/>
            </a:pPr>
            <a:r>
              <a:rPr lang="en-US" sz="1600">
                <a:ea typeface="+mn-lt"/>
                <a:cs typeface="+mn-lt"/>
              </a:rPr>
              <a:t>Builds resilience and trust in support networks (e.g. teachers, counsellors, helplines).</a:t>
            </a:r>
            <a:endParaRPr lang="en-US" sz="1600"/>
          </a:p>
          <a:p>
            <a:pPr marL="285750" indent="-285750">
              <a:buFont typeface="Arial"/>
              <a:buChar char="•"/>
            </a:pPr>
            <a:endParaRPr lang="en-US" sz="1600">
              <a:ea typeface="+mn-lt"/>
              <a:cs typeface="+mn-lt"/>
            </a:endParaRPr>
          </a:p>
          <a:p>
            <a:pPr marL="285750" indent="-285750">
              <a:buFont typeface="Arial"/>
              <a:buChar char="•"/>
            </a:pPr>
            <a:r>
              <a:rPr lang="en-US" sz="1600">
                <a:ea typeface="+mn-lt"/>
                <a:cs typeface="+mn-lt"/>
              </a:rPr>
              <a:t>Reduces stigma around asking for help, especially in sensitive situations like bullying or relationship issues.</a:t>
            </a:r>
            <a:endParaRPr lang="en-US" sz="1600"/>
          </a:p>
          <a:p>
            <a:pPr marL="285750" indent="-285750">
              <a:buFont typeface="Arial"/>
              <a:buChar char="•"/>
            </a:pPr>
            <a:endParaRPr lang="en-US" sz="1600">
              <a:ea typeface="+mn-lt"/>
              <a:cs typeface="+mn-lt"/>
            </a:endParaRPr>
          </a:p>
          <a:p>
            <a:pPr marL="285750" indent="-285750">
              <a:buFont typeface="Arial"/>
              <a:buChar char="•"/>
            </a:pPr>
            <a:r>
              <a:rPr lang="en-US" sz="1600">
                <a:ea typeface="+mn-lt"/>
                <a:cs typeface="+mn-lt"/>
              </a:rPr>
              <a:t>Promotes mental wellbeing and self-advocacy among teens (Young Minds, 2024; NSPCC, 2025; </a:t>
            </a:r>
            <a:r>
              <a:rPr lang="en-US" sz="1600" err="1">
                <a:ea typeface="+mn-lt"/>
                <a:cs typeface="+mn-lt"/>
              </a:rPr>
              <a:t>Rickwood</a:t>
            </a:r>
            <a:r>
              <a:rPr lang="en-US" sz="1600">
                <a:ea typeface="+mn-lt"/>
                <a:cs typeface="+mn-lt"/>
              </a:rPr>
              <a:t> et al., 2007).</a:t>
            </a:r>
          </a:p>
          <a:p>
            <a:pPr marL="285750" indent="-285750">
              <a:buFont typeface="Arial"/>
              <a:buChar char="•"/>
            </a:pPr>
            <a:endParaRPr lang="en-US" sz="1600">
              <a:ea typeface="+mn-lt"/>
              <a:cs typeface="+mn-lt"/>
            </a:endParaRPr>
          </a:p>
          <a:p>
            <a:pPr marL="285750" indent="-285750">
              <a:buFont typeface="Arial"/>
              <a:buChar char="•"/>
            </a:pPr>
            <a:r>
              <a:rPr lang="en-US" sz="1600" b="1">
                <a:ea typeface="+mn-lt"/>
                <a:cs typeface="+mn-lt"/>
              </a:rPr>
              <a:t>Supports</a:t>
            </a:r>
            <a:r>
              <a:rPr lang="en-US" sz="1600">
                <a:ea typeface="+mn-lt"/>
                <a:cs typeface="+mn-lt"/>
              </a:rPr>
              <a:t> NSPCC’s safeguarding goals and UK RSE guidance on emotional wellbeing and help-seeking behaviour (NSPCC, 2025; Department for Education, 2025).</a:t>
            </a:r>
            <a:endParaRPr lang="en-US"/>
          </a:p>
          <a:p>
            <a:endParaRPr lang="en-US"/>
          </a:p>
        </p:txBody>
      </p:sp>
      <p:sp>
        <p:nvSpPr>
          <p:cNvPr id="4" name="TextBox 3">
            <a:extLst>
              <a:ext uri="{FF2B5EF4-FFF2-40B4-BE49-F238E27FC236}">
                <a16:creationId xmlns:a16="http://schemas.microsoft.com/office/drawing/2014/main" id="{4D1DFA2C-6E45-0927-93E7-D14E0F14F5A9}"/>
              </a:ext>
            </a:extLst>
          </p:cNvPr>
          <p:cNvSpPr txBox="1"/>
          <p:nvPr/>
        </p:nvSpPr>
        <p:spPr>
          <a:xfrm>
            <a:off x="9919855" y="6283036"/>
            <a:ext cx="1808019"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a:solidFill>
                  <a:srgbClr val="05103E"/>
                </a:solidFill>
              </a:rPr>
              <a:t>Razia Begum</a:t>
            </a:r>
            <a:r>
              <a:rPr lang="en-US" sz="1200"/>
              <a:t> </a:t>
            </a:r>
            <a:endParaRPr lang="en-US"/>
          </a:p>
        </p:txBody>
      </p:sp>
    </p:spTree>
    <p:extLst>
      <p:ext uri="{BB962C8B-B14F-4D97-AF65-F5344CB8AC3E}">
        <p14:creationId xmlns:p14="http://schemas.microsoft.com/office/powerpoint/2010/main" val="18251232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grpSp>
        <p:nvGrpSpPr>
          <p:cNvPr id="90" name="Group 89">
            <a:extLst>
              <a:ext uri="{FF2B5EF4-FFF2-40B4-BE49-F238E27FC236}">
                <a16:creationId xmlns:a16="http://schemas.microsoft.com/office/drawing/2014/main" id="{7398C59F-5A18-487B-91D6-B955AACF2E5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 y="228600"/>
            <a:ext cx="2851523" cy="6638625"/>
            <a:chOff x="2487613" y="285750"/>
            <a:chExt cx="2428875" cy="5654676"/>
          </a:xfrm>
        </p:grpSpPr>
        <p:sp>
          <p:nvSpPr>
            <p:cNvPr id="91" name="Freeform 11">
              <a:extLst>
                <a:ext uri="{FF2B5EF4-FFF2-40B4-BE49-F238E27FC236}">
                  <a16:creationId xmlns:a16="http://schemas.microsoft.com/office/drawing/2014/main" id="{0557FAFE-C7C3-47EC-A4F5-9B216631920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txBody>
            <a:bodyPr/>
            <a:lstStyle/>
            <a:p>
              <a:endParaRPr lang="en-GB"/>
            </a:p>
          </p:txBody>
        </p:sp>
        <p:sp>
          <p:nvSpPr>
            <p:cNvPr id="92" name="Freeform 12">
              <a:extLst>
                <a:ext uri="{FF2B5EF4-FFF2-40B4-BE49-F238E27FC236}">
                  <a16:creationId xmlns:a16="http://schemas.microsoft.com/office/drawing/2014/main" id="{95BC28FB-3882-4674-9D79-EA58BEB7CEB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txBody>
            <a:bodyPr/>
            <a:lstStyle/>
            <a:p>
              <a:endParaRPr lang="en-GB"/>
            </a:p>
          </p:txBody>
        </p:sp>
        <p:sp>
          <p:nvSpPr>
            <p:cNvPr id="93" name="Freeform 13">
              <a:extLst>
                <a:ext uri="{FF2B5EF4-FFF2-40B4-BE49-F238E27FC236}">
                  <a16:creationId xmlns:a16="http://schemas.microsoft.com/office/drawing/2014/main" id="{9C6EC892-83F9-402F-8552-0AD7C0556EB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txBody>
            <a:bodyPr/>
            <a:lstStyle/>
            <a:p>
              <a:endParaRPr lang="en-GB"/>
            </a:p>
          </p:txBody>
        </p:sp>
        <p:sp>
          <p:nvSpPr>
            <p:cNvPr id="94" name="Freeform 14">
              <a:extLst>
                <a:ext uri="{FF2B5EF4-FFF2-40B4-BE49-F238E27FC236}">
                  <a16:creationId xmlns:a16="http://schemas.microsoft.com/office/drawing/2014/main" id="{18387766-037C-4EF0-8471-D19CBF2A43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txBody>
            <a:bodyPr/>
            <a:lstStyle/>
            <a:p>
              <a:endParaRPr lang="en-GB"/>
            </a:p>
          </p:txBody>
        </p:sp>
        <p:sp>
          <p:nvSpPr>
            <p:cNvPr id="95" name="Freeform 15">
              <a:extLst>
                <a:ext uri="{FF2B5EF4-FFF2-40B4-BE49-F238E27FC236}">
                  <a16:creationId xmlns:a16="http://schemas.microsoft.com/office/drawing/2014/main" id="{1E364F38-6F3A-476A-93E6-962EA817C42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txBody>
            <a:bodyPr/>
            <a:lstStyle/>
            <a:p>
              <a:endParaRPr lang="en-GB"/>
            </a:p>
          </p:txBody>
        </p:sp>
        <p:sp>
          <p:nvSpPr>
            <p:cNvPr id="96" name="Freeform 16">
              <a:extLst>
                <a:ext uri="{FF2B5EF4-FFF2-40B4-BE49-F238E27FC236}">
                  <a16:creationId xmlns:a16="http://schemas.microsoft.com/office/drawing/2014/main" id="{35C335A4-1E67-4293-8BE2-DFB085D4FBB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txBody>
            <a:bodyPr/>
            <a:lstStyle/>
            <a:p>
              <a:endParaRPr lang="en-GB"/>
            </a:p>
          </p:txBody>
        </p:sp>
        <p:sp>
          <p:nvSpPr>
            <p:cNvPr id="97" name="Freeform 17">
              <a:extLst>
                <a:ext uri="{FF2B5EF4-FFF2-40B4-BE49-F238E27FC236}">
                  <a16:creationId xmlns:a16="http://schemas.microsoft.com/office/drawing/2014/main" id="{9A8A0F10-2C98-4297-9F92-5D95533927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txBody>
            <a:bodyPr/>
            <a:lstStyle/>
            <a:p>
              <a:endParaRPr lang="en-GB"/>
            </a:p>
          </p:txBody>
        </p:sp>
        <p:sp>
          <p:nvSpPr>
            <p:cNvPr id="98" name="Freeform 18">
              <a:extLst>
                <a:ext uri="{FF2B5EF4-FFF2-40B4-BE49-F238E27FC236}">
                  <a16:creationId xmlns:a16="http://schemas.microsoft.com/office/drawing/2014/main" id="{C3B112A3-006E-4008-A778-DB5F6A09D51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txBody>
            <a:bodyPr/>
            <a:lstStyle/>
            <a:p>
              <a:endParaRPr lang="en-GB"/>
            </a:p>
          </p:txBody>
        </p:sp>
        <p:sp>
          <p:nvSpPr>
            <p:cNvPr id="99" name="Freeform 19">
              <a:extLst>
                <a:ext uri="{FF2B5EF4-FFF2-40B4-BE49-F238E27FC236}">
                  <a16:creationId xmlns:a16="http://schemas.microsoft.com/office/drawing/2014/main" id="{E5E62767-5C25-4C49-9568-432433A3C5B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txBody>
            <a:bodyPr/>
            <a:lstStyle/>
            <a:p>
              <a:endParaRPr lang="en-GB"/>
            </a:p>
          </p:txBody>
        </p:sp>
        <p:sp>
          <p:nvSpPr>
            <p:cNvPr id="100" name="Freeform 20">
              <a:extLst>
                <a:ext uri="{FF2B5EF4-FFF2-40B4-BE49-F238E27FC236}">
                  <a16:creationId xmlns:a16="http://schemas.microsoft.com/office/drawing/2014/main" id="{598EC006-77B1-42BA-B815-66CCB9B170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txBody>
            <a:bodyPr/>
            <a:lstStyle/>
            <a:p>
              <a:endParaRPr lang="en-GB"/>
            </a:p>
          </p:txBody>
        </p:sp>
        <p:sp>
          <p:nvSpPr>
            <p:cNvPr id="101" name="Freeform 21">
              <a:extLst>
                <a:ext uri="{FF2B5EF4-FFF2-40B4-BE49-F238E27FC236}">
                  <a16:creationId xmlns:a16="http://schemas.microsoft.com/office/drawing/2014/main" id="{A144ED09-DA06-491D-95A8-AB3DED43295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txBody>
            <a:bodyPr/>
            <a:lstStyle/>
            <a:p>
              <a:endParaRPr lang="en-GB"/>
            </a:p>
          </p:txBody>
        </p:sp>
        <p:sp>
          <p:nvSpPr>
            <p:cNvPr id="102" name="Freeform 22">
              <a:extLst>
                <a:ext uri="{FF2B5EF4-FFF2-40B4-BE49-F238E27FC236}">
                  <a16:creationId xmlns:a16="http://schemas.microsoft.com/office/drawing/2014/main" id="{1CB00BD2-11CD-4A38-8F38-02B0D1105E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txBody>
            <a:bodyPr/>
            <a:lstStyle/>
            <a:p>
              <a:endParaRPr lang="en-GB"/>
            </a:p>
          </p:txBody>
        </p:sp>
      </p:grpSp>
      <p:grpSp>
        <p:nvGrpSpPr>
          <p:cNvPr id="104" name="Group 103">
            <a:extLst>
              <a:ext uri="{FF2B5EF4-FFF2-40B4-BE49-F238E27FC236}">
                <a16:creationId xmlns:a16="http://schemas.microsoft.com/office/drawing/2014/main" id="{520234FB-542E-4550-9C2F-1B56FD41A1C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7224" y="-786"/>
            <a:ext cx="2356675" cy="6854040"/>
            <a:chOff x="6627813" y="194833"/>
            <a:chExt cx="1952625" cy="5678918"/>
          </a:xfrm>
        </p:grpSpPr>
        <p:sp>
          <p:nvSpPr>
            <p:cNvPr id="105" name="Freeform 27">
              <a:extLst>
                <a:ext uri="{FF2B5EF4-FFF2-40B4-BE49-F238E27FC236}">
                  <a16:creationId xmlns:a16="http://schemas.microsoft.com/office/drawing/2014/main" id="{41FCE1F3-DEB3-47CD-90FF-7DABB4AF454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txBody>
            <a:bodyPr/>
            <a:lstStyle/>
            <a:p>
              <a:endParaRPr lang="en-GB"/>
            </a:p>
          </p:txBody>
        </p:sp>
        <p:sp>
          <p:nvSpPr>
            <p:cNvPr id="106" name="Freeform 28">
              <a:extLst>
                <a:ext uri="{FF2B5EF4-FFF2-40B4-BE49-F238E27FC236}">
                  <a16:creationId xmlns:a16="http://schemas.microsoft.com/office/drawing/2014/main" id="{5708E488-C19B-452C-B197-6F1C34F6E7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txBody>
            <a:bodyPr/>
            <a:lstStyle/>
            <a:p>
              <a:endParaRPr lang="en-GB"/>
            </a:p>
          </p:txBody>
        </p:sp>
        <p:sp>
          <p:nvSpPr>
            <p:cNvPr id="107" name="Freeform 29">
              <a:extLst>
                <a:ext uri="{FF2B5EF4-FFF2-40B4-BE49-F238E27FC236}">
                  <a16:creationId xmlns:a16="http://schemas.microsoft.com/office/drawing/2014/main" id="{89D3FD25-890E-4981-A71D-EE796873D7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txBody>
            <a:bodyPr/>
            <a:lstStyle/>
            <a:p>
              <a:endParaRPr lang="en-GB"/>
            </a:p>
          </p:txBody>
        </p:sp>
        <p:sp>
          <p:nvSpPr>
            <p:cNvPr id="108" name="Freeform 30">
              <a:extLst>
                <a:ext uri="{FF2B5EF4-FFF2-40B4-BE49-F238E27FC236}">
                  <a16:creationId xmlns:a16="http://schemas.microsoft.com/office/drawing/2014/main" id="{51B5414C-556A-47CB-8EE2-974A85A7A4D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txBody>
            <a:bodyPr/>
            <a:lstStyle/>
            <a:p>
              <a:endParaRPr lang="en-GB"/>
            </a:p>
          </p:txBody>
        </p:sp>
        <p:sp>
          <p:nvSpPr>
            <p:cNvPr id="109" name="Freeform 31">
              <a:extLst>
                <a:ext uri="{FF2B5EF4-FFF2-40B4-BE49-F238E27FC236}">
                  <a16:creationId xmlns:a16="http://schemas.microsoft.com/office/drawing/2014/main" id="{1C02B20C-2B27-4B75-8AEE-A5D2E2674B8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txBody>
            <a:bodyPr/>
            <a:lstStyle/>
            <a:p>
              <a:endParaRPr lang="en-GB"/>
            </a:p>
          </p:txBody>
        </p:sp>
        <p:sp>
          <p:nvSpPr>
            <p:cNvPr id="110" name="Freeform 32">
              <a:extLst>
                <a:ext uri="{FF2B5EF4-FFF2-40B4-BE49-F238E27FC236}">
                  <a16:creationId xmlns:a16="http://schemas.microsoft.com/office/drawing/2014/main" id="{54427714-F9AA-4F93-BD1D-400F1EA93F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txBody>
            <a:bodyPr/>
            <a:lstStyle/>
            <a:p>
              <a:endParaRPr lang="en-GB"/>
            </a:p>
          </p:txBody>
        </p:sp>
        <p:sp>
          <p:nvSpPr>
            <p:cNvPr id="111" name="Freeform 33">
              <a:extLst>
                <a:ext uri="{FF2B5EF4-FFF2-40B4-BE49-F238E27FC236}">
                  <a16:creationId xmlns:a16="http://schemas.microsoft.com/office/drawing/2014/main" id="{28A77D6A-9E81-497F-ABCC-2695BB5ADD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txBody>
            <a:bodyPr/>
            <a:lstStyle/>
            <a:p>
              <a:endParaRPr lang="en-GB"/>
            </a:p>
          </p:txBody>
        </p:sp>
        <p:sp>
          <p:nvSpPr>
            <p:cNvPr id="112" name="Freeform 34">
              <a:extLst>
                <a:ext uri="{FF2B5EF4-FFF2-40B4-BE49-F238E27FC236}">
                  <a16:creationId xmlns:a16="http://schemas.microsoft.com/office/drawing/2014/main" id="{2A1533BA-1478-4F7C-8E24-3F3E905050E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txBody>
            <a:bodyPr/>
            <a:lstStyle/>
            <a:p>
              <a:endParaRPr lang="en-GB"/>
            </a:p>
          </p:txBody>
        </p:sp>
        <p:sp>
          <p:nvSpPr>
            <p:cNvPr id="113" name="Freeform 35">
              <a:extLst>
                <a:ext uri="{FF2B5EF4-FFF2-40B4-BE49-F238E27FC236}">
                  <a16:creationId xmlns:a16="http://schemas.microsoft.com/office/drawing/2014/main" id="{39686201-E633-40FD-A80A-1E28AD52E37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txBody>
            <a:bodyPr/>
            <a:lstStyle/>
            <a:p>
              <a:endParaRPr lang="en-GB"/>
            </a:p>
          </p:txBody>
        </p:sp>
        <p:sp>
          <p:nvSpPr>
            <p:cNvPr id="114" name="Freeform 36">
              <a:extLst>
                <a:ext uri="{FF2B5EF4-FFF2-40B4-BE49-F238E27FC236}">
                  <a16:creationId xmlns:a16="http://schemas.microsoft.com/office/drawing/2014/main" id="{76A215C2-F590-4938-810B-F8A79366CE2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txBody>
            <a:bodyPr/>
            <a:lstStyle/>
            <a:p>
              <a:endParaRPr lang="en-GB"/>
            </a:p>
          </p:txBody>
        </p:sp>
        <p:sp>
          <p:nvSpPr>
            <p:cNvPr id="115" name="Freeform 37">
              <a:extLst>
                <a:ext uri="{FF2B5EF4-FFF2-40B4-BE49-F238E27FC236}">
                  <a16:creationId xmlns:a16="http://schemas.microsoft.com/office/drawing/2014/main" id="{85F418E7-330D-4002-8EC8-33C1A897FFB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txBody>
            <a:bodyPr/>
            <a:lstStyle/>
            <a:p>
              <a:endParaRPr lang="en-GB"/>
            </a:p>
          </p:txBody>
        </p:sp>
        <p:sp>
          <p:nvSpPr>
            <p:cNvPr id="116" name="Freeform 38">
              <a:extLst>
                <a:ext uri="{FF2B5EF4-FFF2-40B4-BE49-F238E27FC236}">
                  <a16:creationId xmlns:a16="http://schemas.microsoft.com/office/drawing/2014/main" id="{8FFE669A-54C9-4436-9566-C5A90F16DB4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txBody>
            <a:bodyPr/>
            <a:lstStyle/>
            <a:p>
              <a:endParaRPr lang="en-GB"/>
            </a:p>
          </p:txBody>
        </p:sp>
      </p:grpSp>
      <p:sp>
        <p:nvSpPr>
          <p:cNvPr id="118" name="Rectangle 117">
            <a:extLst>
              <a:ext uri="{FF2B5EF4-FFF2-40B4-BE49-F238E27FC236}">
                <a16:creationId xmlns:a16="http://schemas.microsoft.com/office/drawing/2014/main" id="{DE91395A-2D18-4AF6-A0AC-AAA7189FE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20" name="Freeform 11">
            <a:extLst>
              <a:ext uri="{FF2B5EF4-FFF2-40B4-BE49-F238E27FC236}">
                <a16:creationId xmlns:a16="http://schemas.microsoft.com/office/drawing/2014/main" id="{A57352BE-A213-4040-BE8E-D4A925AD9D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en-GB"/>
          </a:p>
        </p:txBody>
      </p:sp>
      <p:pic>
        <p:nvPicPr>
          <p:cNvPr id="2" name="Picture 1">
            <a:extLst>
              <a:ext uri="{FF2B5EF4-FFF2-40B4-BE49-F238E27FC236}">
                <a16:creationId xmlns:a16="http://schemas.microsoft.com/office/drawing/2014/main" id="{7F49627F-0DDB-AC92-1592-530BCA572BA4}"/>
              </a:ext>
            </a:extLst>
          </p:cNvPr>
          <p:cNvPicPr>
            <a:picLocks noChangeAspect="1"/>
          </p:cNvPicPr>
          <p:nvPr/>
        </p:nvPicPr>
        <p:blipFill>
          <a:blip r:embed="rId2"/>
          <a:srcRect l="4108" r="31560" b="1"/>
          <a:stretch>
            <a:fillRect/>
          </a:stretch>
        </p:blipFill>
        <p:spPr>
          <a:xfrm>
            <a:off x="6875466" y="121237"/>
            <a:ext cx="5108716" cy="6078671"/>
          </a:xfrm>
          <a:prstGeom prst="rect">
            <a:avLst/>
          </a:prstGeom>
        </p:spPr>
      </p:pic>
      <p:sp useBgFill="1">
        <p:nvSpPr>
          <p:cNvPr id="122" name="Freeform: Shape 121">
            <a:extLst>
              <a:ext uri="{FF2B5EF4-FFF2-40B4-BE49-F238E27FC236}">
                <a16:creationId xmlns:a16="http://schemas.microsoft.com/office/drawing/2014/main" id="{23C7736A-5A08-4021-9AB6-390DFF506A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0" y="0"/>
            <a:ext cx="8170246" cy="6858000"/>
          </a:xfrm>
          <a:custGeom>
            <a:avLst/>
            <a:gdLst>
              <a:gd name="connsiteX0" fmla="*/ 4738960 w 8170246"/>
              <a:gd name="connsiteY0" fmla="*/ 0 h 6858000"/>
              <a:gd name="connsiteX1" fmla="*/ 4862151 w 8170246"/>
              <a:gd name="connsiteY1" fmla="*/ 0 h 6858000"/>
              <a:gd name="connsiteX2" fmla="*/ 8088169 w 8170246"/>
              <a:gd name="connsiteY2" fmla="*/ 3226735 h 6858000"/>
              <a:gd name="connsiteX3" fmla="*/ 8088169 w 8170246"/>
              <a:gd name="connsiteY3" fmla="*/ 3626507 h 6858000"/>
              <a:gd name="connsiteX4" fmla="*/ 4857393 w 8170246"/>
              <a:gd name="connsiteY4" fmla="*/ 6858000 h 6858000"/>
              <a:gd name="connsiteX5" fmla="*/ 4783581 w 8170246"/>
              <a:gd name="connsiteY5" fmla="*/ 6858000 h 6858000"/>
              <a:gd name="connsiteX6" fmla="*/ 4734202 w 8170246"/>
              <a:gd name="connsiteY6" fmla="*/ 6858000 h 6858000"/>
              <a:gd name="connsiteX7" fmla="*/ 7964978 w 8170246"/>
              <a:gd name="connsiteY7" fmla="*/ 3626507 h 6858000"/>
              <a:gd name="connsiteX8" fmla="*/ 7964978 w 8170246"/>
              <a:gd name="connsiteY8" fmla="*/ 3226735 h 6858000"/>
              <a:gd name="connsiteX9" fmla="*/ 4738960 w 8170246"/>
              <a:gd name="connsiteY9" fmla="*/ 0 h 6858000"/>
              <a:gd name="connsiteX10" fmla="*/ 0 w 8170246"/>
              <a:gd name="connsiteY10" fmla="*/ 0 h 6858000"/>
              <a:gd name="connsiteX11" fmla="*/ 98791 w 8170246"/>
              <a:gd name="connsiteY11" fmla="*/ 0 h 6858000"/>
              <a:gd name="connsiteX12" fmla="*/ 4456718 w 8170246"/>
              <a:gd name="connsiteY12" fmla="*/ 0 h 6858000"/>
              <a:gd name="connsiteX13" fmla="*/ 4603489 w 8170246"/>
              <a:gd name="connsiteY13" fmla="*/ 0 h 6858000"/>
              <a:gd name="connsiteX14" fmla="*/ 7829507 w 8170246"/>
              <a:gd name="connsiteY14" fmla="*/ 3226735 h 6858000"/>
              <a:gd name="connsiteX15" fmla="*/ 7829507 w 8170246"/>
              <a:gd name="connsiteY15" fmla="*/ 3626507 h 6858000"/>
              <a:gd name="connsiteX16" fmla="*/ 4598731 w 8170246"/>
              <a:gd name="connsiteY16" fmla="*/ 6858000 h 6858000"/>
              <a:gd name="connsiteX17" fmla="*/ 4540663 w 8170246"/>
              <a:gd name="connsiteY17" fmla="*/ 6858000 h 6858000"/>
              <a:gd name="connsiteX18" fmla="*/ 133398 w 8170246"/>
              <a:gd name="connsiteY18" fmla="*/ 6858000 h 6858000"/>
              <a:gd name="connsiteX19" fmla="*/ 0 w 8170246"/>
              <a:gd name="connsiteY19"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8170246" h="6858000">
                <a:moveTo>
                  <a:pt x="4738960" y="0"/>
                </a:moveTo>
                <a:lnTo>
                  <a:pt x="4862151" y="0"/>
                </a:lnTo>
                <a:cubicBezTo>
                  <a:pt x="4862151" y="0"/>
                  <a:pt x="4862151" y="0"/>
                  <a:pt x="8088169" y="3226735"/>
                </a:cubicBezTo>
                <a:cubicBezTo>
                  <a:pt x="8197606" y="3336196"/>
                  <a:pt x="8197606" y="3517045"/>
                  <a:pt x="8088169" y="3626507"/>
                </a:cubicBezTo>
                <a:cubicBezTo>
                  <a:pt x="8088169" y="3626507"/>
                  <a:pt x="8088169" y="3626507"/>
                  <a:pt x="4857393" y="6858000"/>
                </a:cubicBezTo>
                <a:cubicBezTo>
                  <a:pt x="4857393" y="6858000"/>
                  <a:pt x="4857393" y="6858000"/>
                  <a:pt x="4783581" y="6858000"/>
                </a:cubicBezTo>
                <a:lnTo>
                  <a:pt x="4734202" y="6858000"/>
                </a:lnTo>
                <a:cubicBezTo>
                  <a:pt x="7964978" y="3626507"/>
                  <a:pt x="7964978" y="3626507"/>
                  <a:pt x="7964978" y="3626507"/>
                </a:cubicBezTo>
                <a:cubicBezTo>
                  <a:pt x="8074415" y="3517045"/>
                  <a:pt x="8074415" y="3336196"/>
                  <a:pt x="7964978" y="3226735"/>
                </a:cubicBezTo>
                <a:cubicBezTo>
                  <a:pt x="4738960" y="0"/>
                  <a:pt x="4738960" y="0"/>
                  <a:pt x="4738960" y="0"/>
                </a:cubicBezTo>
                <a:close/>
                <a:moveTo>
                  <a:pt x="0" y="0"/>
                </a:moveTo>
                <a:lnTo>
                  <a:pt x="98791" y="0"/>
                </a:lnTo>
                <a:cubicBezTo>
                  <a:pt x="1075904" y="0"/>
                  <a:pt x="2469401" y="0"/>
                  <a:pt x="4456718" y="0"/>
                </a:cubicBezTo>
                <a:lnTo>
                  <a:pt x="4603489" y="0"/>
                </a:lnTo>
                <a:cubicBezTo>
                  <a:pt x="4603489" y="0"/>
                  <a:pt x="4603489" y="0"/>
                  <a:pt x="7829507" y="3226735"/>
                </a:cubicBezTo>
                <a:cubicBezTo>
                  <a:pt x="7938944" y="3336196"/>
                  <a:pt x="7938944" y="3517045"/>
                  <a:pt x="7829507" y="3626507"/>
                </a:cubicBezTo>
                <a:cubicBezTo>
                  <a:pt x="7829507" y="3626507"/>
                  <a:pt x="7829507" y="3626507"/>
                  <a:pt x="4598731" y="6858000"/>
                </a:cubicBezTo>
                <a:lnTo>
                  <a:pt x="4540663" y="6858000"/>
                </a:lnTo>
                <a:cubicBezTo>
                  <a:pt x="4077749" y="6858000"/>
                  <a:pt x="2938270" y="6858000"/>
                  <a:pt x="133398" y="6858000"/>
                </a:cubicBezTo>
                <a:lnTo>
                  <a:pt x="0" y="6858000"/>
                </a:lnTo>
                <a:close/>
              </a:path>
            </a:pathLst>
          </a:custGeom>
          <a:ln>
            <a:noFill/>
          </a:ln>
          <a:effectLst/>
        </p:spPr>
        <p:style>
          <a:lnRef idx="1">
            <a:schemeClr val="accent1"/>
          </a:lnRef>
          <a:fillRef idx="3">
            <a:schemeClr val="accent1"/>
          </a:fillRef>
          <a:effectRef idx="2">
            <a:schemeClr val="accent1"/>
          </a:effectRef>
          <a:fontRef idx="minor">
            <a:schemeClr val="lt1"/>
          </a:fontRef>
        </p:style>
        <p:txBody>
          <a:bodyPr vert="horz" wrap="square" lIns="91440" tIns="45720" rIns="91440" bIns="45720" numCol="1" anchor="t" anchorCtr="0" compatLnSpc="1">
            <a:prstTxWarp prst="textNoShape">
              <a:avLst/>
            </a:prstTxWarp>
            <a:noAutofit/>
          </a:bodyPr>
          <a:lstStyle/>
          <a:p>
            <a:endParaRPr lang="en-US"/>
          </a:p>
        </p:txBody>
      </p:sp>
      <p:sp>
        <p:nvSpPr>
          <p:cNvPr id="3" name="TextBox 2">
            <a:extLst>
              <a:ext uri="{FF2B5EF4-FFF2-40B4-BE49-F238E27FC236}">
                <a16:creationId xmlns:a16="http://schemas.microsoft.com/office/drawing/2014/main" id="{471CB1C2-E819-D7C5-6EA6-15F8A6B7A4FF}"/>
              </a:ext>
            </a:extLst>
          </p:cNvPr>
          <p:cNvSpPr txBox="1"/>
          <p:nvPr/>
        </p:nvSpPr>
        <p:spPr>
          <a:xfrm>
            <a:off x="535525" y="713587"/>
            <a:ext cx="4623955" cy="640118"/>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a:bodyPr>
          <a:lstStyle/>
          <a:p>
            <a:pPr>
              <a:lnSpc>
                <a:spcPct val="90000"/>
              </a:lnSpc>
              <a:spcBef>
                <a:spcPct val="0"/>
              </a:spcBef>
              <a:spcAft>
                <a:spcPts val="600"/>
              </a:spcAft>
            </a:pPr>
            <a:r>
              <a:rPr lang="en-US" sz="2000" b="1">
                <a:solidFill>
                  <a:schemeClr val="tx1">
                    <a:lumMod val="85000"/>
                    <a:lumOff val="15000"/>
                  </a:schemeClr>
                </a:solidFill>
                <a:latin typeface="+mj-lt"/>
                <a:ea typeface="+mj-ea"/>
                <a:cs typeface="+mj-cs"/>
              </a:rPr>
              <a:t>🎯 Aim 3: Promote Respectful Communication.</a:t>
            </a:r>
            <a:endParaRPr lang="en-US" sz="2000">
              <a:solidFill>
                <a:schemeClr val="tx1">
                  <a:lumMod val="85000"/>
                  <a:lumOff val="15000"/>
                </a:schemeClr>
              </a:solidFill>
              <a:latin typeface="+mj-lt"/>
              <a:ea typeface="+mj-ea"/>
              <a:cs typeface="+mj-cs"/>
            </a:endParaRPr>
          </a:p>
        </p:txBody>
      </p:sp>
      <p:sp>
        <p:nvSpPr>
          <p:cNvPr id="124" name="Rectangle 123">
            <a:extLst>
              <a:ext uri="{FF2B5EF4-FFF2-40B4-BE49-F238E27FC236}">
                <a16:creationId xmlns:a16="http://schemas.microsoft.com/office/drawing/2014/main" id="{433DF4D3-8A35-461A-ABE0-F56B78A137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 name="TextBox 3">
            <a:extLst>
              <a:ext uri="{FF2B5EF4-FFF2-40B4-BE49-F238E27FC236}">
                <a16:creationId xmlns:a16="http://schemas.microsoft.com/office/drawing/2014/main" id="{77E33EEE-F6EA-C379-FD67-AD40968EEBB2}"/>
              </a:ext>
            </a:extLst>
          </p:cNvPr>
          <p:cNvSpPr txBox="1"/>
          <p:nvPr/>
        </p:nvSpPr>
        <p:spPr>
          <a:xfrm>
            <a:off x="184487" y="1504373"/>
            <a:ext cx="4973207" cy="4926394"/>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Autofit/>
          </a:bodyPr>
          <a:lstStyle/>
          <a:p>
            <a:pPr>
              <a:lnSpc>
                <a:spcPct val="90000"/>
              </a:lnSpc>
              <a:spcBef>
                <a:spcPts val="1000"/>
              </a:spcBef>
              <a:buClr>
                <a:schemeClr val="accent1"/>
              </a:buClr>
              <a:buFont typeface="Wingdings 3" charset="2"/>
              <a:buChar char=""/>
            </a:pPr>
            <a:r>
              <a:rPr lang="en-US" b="1">
                <a:solidFill>
                  <a:schemeClr val="tx1">
                    <a:lumMod val="75000"/>
                    <a:lumOff val="25000"/>
                  </a:schemeClr>
                </a:solidFill>
              </a:rPr>
              <a:t>Aim:</a:t>
            </a:r>
            <a:r>
              <a:rPr lang="en-US" sz="1600" b="1">
                <a:solidFill>
                  <a:schemeClr val="tx1">
                    <a:lumMod val="75000"/>
                    <a:lumOff val="25000"/>
                  </a:schemeClr>
                </a:solidFill>
              </a:rPr>
              <a:t> </a:t>
            </a:r>
            <a:r>
              <a:rPr lang="en-US" sz="1600">
                <a:solidFill>
                  <a:schemeClr val="tx1">
                    <a:lumMod val="75000"/>
                    <a:lumOff val="25000"/>
                  </a:schemeClr>
                </a:solidFill>
              </a:rPr>
              <a:t>By week 8 of the “Respect &amp; Connect” </a:t>
            </a:r>
            <a:r>
              <a:rPr lang="en-US" sz="1600" err="1">
                <a:solidFill>
                  <a:schemeClr val="tx1">
                    <a:lumMod val="75000"/>
                    <a:lumOff val="25000"/>
                  </a:schemeClr>
                </a:solidFill>
              </a:rPr>
              <a:t>programme</a:t>
            </a:r>
            <a:r>
              <a:rPr lang="en-US" sz="1600">
                <a:solidFill>
                  <a:schemeClr val="tx1">
                    <a:lumMod val="75000"/>
                    <a:lumOff val="25000"/>
                  </a:schemeClr>
                </a:solidFill>
              </a:rPr>
              <a:t>, at least 75% of participants aged 13–18 will demonstrate improved respectful communication skills—such as active listening, empathy, and assertiveness.</a:t>
            </a:r>
          </a:p>
          <a:p>
            <a:pPr>
              <a:lnSpc>
                <a:spcPct val="90000"/>
              </a:lnSpc>
              <a:spcBef>
                <a:spcPts val="1000"/>
              </a:spcBef>
              <a:buClr>
                <a:schemeClr val="accent1"/>
              </a:buClr>
              <a:buFont typeface="Wingdings 3" charset="2"/>
              <a:buChar char=""/>
            </a:pPr>
            <a:r>
              <a:rPr lang="en-US" b="1">
                <a:solidFill>
                  <a:schemeClr val="tx1">
                    <a:lumMod val="75000"/>
                    <a:lumOff val="25000"/>
                  </a:schemeClr>
                </a:solidFill>
              </a:rPr>
              <a:t>✅ Benefi</a:t>
            </a:r>
            <a:r>
              <a:rPr lang="en-US" sz="1600" b="1">
                <a:solidFill>
                  <a:schemeClr val="tx1">
                    <a:lumMod val="75000"/>
                    <a:lumOff val="25000"/>
                  </a:schemeClr>
                </a:solidFill>
              </a:rPr>
              <a:t>ts:</a:t>
            </a:r>
          </a:p>
          <a:p>
            <a:pPr marL="228600" indent="-228600">
              <a:lnSpc>
                <a:spcPct val="90000"/>
              </a:lnSpc>
              <a:spcBef>
                <a:spcPts val="1000"/>
              </a:spcBef>
              <a:buClr>
                <a:schemeClr val="accent1"/>
              </a:buClr>
              <a:buFont typeface="Wingdings 3" charset="2"/>
              <a:buChar char=""/>
            </a:pPr>
            <a:r>
              <a:rPr lang="en-US" sz="1600">
                <a:solidFill>
                  <a:schemeClr val="tx1">
                    <a:lumMod val="75000"/>
                    <a:lumOff val="25000"/>
                  </a:schemeClr>
                </a:solidFill>
              </a:rPr>
              <a:t>Builds stronger peer relationships and reduces conflict.</a:t>
            </a:r>
          </a:p>
          <a:p>
            <a:pPr marL="228600" indent="-228600">
              <a:lnSpc>
                <a:spcPct val="90000"/>
              </a:lnSpc>
              <a:spcBef>
                <a:spcPts val="1000"/>
              </a:spcBef>
              <a:buClr>
                <a:schemeClr val="accent1"/>
              </a:buClr>
              <a:buFont typeface="Wingdings 3" charset="2"/>
              <a:buChar char=""/>
            </a:pPr>
            <a:r>
              <a:rPr lang="en-US" sz="1600">
                <a:solidFill>
                  <a:schemeClr val="tx1">
                    <a:lumMod val="75000"/>
                    <a:lumOff val="25000"/>
                  </a:schemeClr>
                </a:solidFill>
              </a:rPr>
              <a:t>Enhances emotional literacy and self-expression.</a:t>
            </a:r>
          </a:p>
          <a:p>
            <a:pPr marL="228600" indent="-228600">
              <a:lnSpc>
                <a:spcPct val="90000"/>
              </a:lnSpc>
              <a:spcBef>
                <a:spcPts val="1000"/>
              </a:spcBef>
              <a:buClr>
                <a:schemeClr val="accent1"/>
              </a:buClr>
              <a:buFont typeface="Wingdings 3" charset="2"/>
              <a:buChar char=""/>
            </a:pPr>
            <a:r>
              <a:rPr lang="en-US" sz="1600">
                <a:solidFill>
                  <a:schemeClr val="tx1">
                    <a:lumMod val="75000"/>
                    <a:lumOff val="25000"/>
                  </a:schemeClr>
                </a:solidFill>
              </a:rPr>
              <a:t>Encourages empathy, cooperation, and respectful disagreement.</a:t>
            </a:r>
          </a:p>
          <a:p>
            <a:pPr marL="228600" indent="-228600">
              <a:lnSpc>
                <a:spcPct val="90000"/>
              </a:lnSpc>
              <a:spcBef>
                <a:spcPts val="1000"/>
              </a:spcBef>
              <a:buClr>
                <a:schemeClr val="accent1"/>
              </a:buClr>
              <a:buFont typeface="Wingdings 3" charset="2"/>
              <a:buChar char=""/>
            </a:pPr>
            <a:r>
              <a:rPr lang="en-US" sz="1600">
                <a:solidFill>
                  <a:schemeClr val="tx1">
                    <a:lumMod val="75000"/>
                    <a:lumOff val="25000"/>
                  </a:schemeClr>
                </a:solidFill>
              </a:rPr>
              <a:t>Teaches conflict resolution and the importance of consent.</a:t>
            </a:r>
          </a:p>
          <a:p>
            <a:pPr marL="228600" indent="-228600">
              <a:lnSpc>
                <a:spcPct val="90000"/>
              </a:lnSpc>
              <a:spcBef>
                <a:spcPts val="1000"/>
              </a:spcBef>
              <a:buClr>
                <a:schemeClr val="accent1"/>
              </a:buClr>
              <a:buFont typeface="Wingdings 3" charset="2"/>
              <a:buChar char=""/>
            </a:pPr>
            <a:r>
              <a:rPr lang="en-US" sz="1600">
                <a:solidFill>
                  <a:schemeClr val="tx1">
                    <a:lumMod val="75000"/>
                    <a:lumOff val="25000"/>
                  </a:schemeClr>
                </a:solidFill>
              </a:rPr>
              <a:t>Reduces bullying and improves classroom climate (PSHE Association, 2023; DfE, 2025; Young Minds, 2024).</a:t>
            </a:r>
            <a:endParaRPr lang="en-US" sz="1600" i="1">
              <a:solidFill>
                <a:schemeClr val="tx1">
                  <a:lumMod val="75000"/>
                  <a:lumOff val="25000"/>
                </a:schemeClr>
              </a:solidFill>
            </a:endParaRPr>
          </a:p>
        </p:txBody>
      </p:sp>
      <p:sp>
        <p:nvSpPr>
          <p:cNvPr id="6" name="TextBox 5">
            <a:extLst>
              <a:ext uri="{FF2B5EF4-FFF2-40B4-BE49-F238E27FC236}">
                <a16:creationId xmlns:a16="http://schemas.microsoft.com/office/drawing/2014/main" id="{68B33D46-733D-CCF0-A74B-A642BFFEAEDF}"/>
              </a:ext>
            </a:extLst>
          </p:cNvPr>
          <p:cNvSpPr txBox="1"/>
          <p:nvPr/>
        </p:nvSpPr>
        <p:spPr>
          <a:xfrm>
            <a:off x="10474037" y="6430241"/>
            <a:ext cx="1721428"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a:solidFill>
                  <a:srgbClr val="05103E"/>
                </a:solidFill>
              </a:rPr>
              <a:t>Razia Begum</a:t>
            </a:r>
            <a:r>
              <a:rPr lang="en-US" sz="1200"/>
              <a:t> </a:t>
            </a:r>
            <a:endParaRPr lang="en-US"/>
          </a:p>
        </p:txBody>
      </p:sp>
      <p:sp>
        <p:nvSpPr>
          <p:cNvPr id="7" name="TextBox 6">
            <a:extLst>
              <a:ext uri="{FF2B5EF4-FFF2-40B4-BE49-F238E27FC236}">
                <a16:creationId xmlns:a16="http://schemas.microsoft.com/office/drawing/2014/main" id="{2C63D33C-E690-A007-2D6E-BE92271DB1A4}"/>
              </a:ext>
            </a:extLst>
          </p:cNvPr>
          <p:cNvSpPr txBox="1"/>
          <p:nvPr/>
        </p:nvSpPr>
        <p:spPr>
          <a:xfrm>
            <a:off x="8231332" y="6430241"/>
            <a:ext cx="2396837" cy="33855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600">
                <a:solidFill>
                  <a:srgbClr val="05103E"/>
                </a:solidFill>
              </a:rPr>
              <a:t>(</a:t>
            </a:r>
            <a:r>
              <a:rPr lang="en-US" sz="1200">
                <a:solidFill>
                  <a:srgbClr val="05103E"/>
                </a:solidFill>
              </a:rPr>
              <a:t>Academy, 2022)</a:t>
            </a:r>
            <a:endParaRPr lang="en-US"/>
          </a:p>
        </p:txBody>
      </p:sp>
    </p:spTree>
    <p:extLst>
      <p:ext uri="{BB962C8B-B14F-4D97-AF65-F5344CB8AC3E}">
        <p14:creationId xmlns:p14="http://schemas.microsoft.com/office/powerpoint/2010/main" val="144342631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FC731E-99A3-7474-BF04-2104E3BE6534}"/>
              </a:ext>
            </a:extLst>
          </p:cNvPr>
          <p:cNvSpPr>
            <a:spLocks noGrp="1"/>
          </p:cNvSpPr>
          <p:nvPr>
            <p:ph type="ctrTitle"/>
          </p:nvPr>
        </p:nvSpPr>
        <p:spPr>
          <a:xfrm>
            <a:off x="4590611" y="1715876"/>
            <a:ext cx="5757231" cy="2060806"/>
          </a:xfrm>
        </p:spPr>
        <p:txBody>
          <a:bodyPr>
            <a:normAutofit/>
          </a:bodyPr>
          <a:lstStyle/>
          <a:p>
            <a:r>
              <a:rPr lang="en-GB" sz="3200"/>
              <a:t>CAMPAIGN </a:t>
            </a:r>
          </a:p>
        </p:txBody>
      </p:sp>
      <p:sp>
        <p:nvSpPr>
          <p:cNvPr id="4" name="TextBox 3">
            <a:extLst>
              <a:ext uri="{FF2B5EF4-FFF2-40B4-BE49-F238E27FC236}">
                <a16:creationId xmlns:a16="http://schemas.microsoft.com/office/drawing/2014/main" id="{98121C3D-A618-9796-C31F-06FCCB854E1E}"/>
              </a:ext>
            </a:extLst>
          </p:cNvPr>
          <p:cNvSpPr txBox="1"/>
          <p:nvPr/>
        </p:nvSpPr>
        <p:spPr>
          <a:xfrm>
            <a:off x="10577513" y="6474279"/>
            <a:ext cx="1614487" cy="276999"/>
          </a:xfrm>
          <a:prstGeom prst="rect">
            <a:avLst/>
          </a:prstGeom>
          <a:noFill/>
        </p:spPr>
        <p:txBody>
          <a:bodyPr wrap="square">
            <a:spAutoFit/>
          </a:bodyPr>
          <a:lstStyle/>
          <a:p>
            <a:r>
              <a:rPr lang="en-GB" sz="1200"/>
              <a:t>Nabeela Begum</a:t>
            </a:r>
          </a:p>
        </p:txBody>
      </p:sp>
    </p:spTree>
    <p:extLst>
      <p:ext uri="{BB962C8B-B14F-4D97-AF65-F5344CB8AC3E}">
        <p14:creationId xmlns:p14="http://schemas.microsoft.com/office/powerpoint/2010/main" val="84693528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439FA5-09AF-9248-358A-2A17B9DA597B}"/>
              </a:ext>
            </a:extLst>
          </p:cNvPr>
          <p:cNvSpPr>
            <a:spLocks noGrp="1"/>
          </p:cNvSpPr>
          <p:nvPr>
            <p:ph type="title"/>
          </p:nvPr>
        </p:nvSpPr>
        <p:spPr>
          <a:xfrm>
            <a:off x="3956361" y="85268"/>
            <a:ext cx="4790008" cy="1280890"/>
          </a:xfrm>
        </p:spPr>
        <p:txBody>
          <a:bodyPr>
            <a:normAutofit/>
          </a:bodyPr>
          <a:lstStyle/>
          <a:p>
            <a:r>
              <a:rPr lang="en-GB"/>
              <a:t>Campaign Overview</a:t>
            </a:r>
          </a:p>
        </p:txBody>
      </p:sp>
      <p:sp>
        <p:nvSpPr>
          <p:cNvPr id="50" name="Content Placeholder 2">
            <a:extLst>
              <a:ext uri="{FF2B5EF4-FFF2-40B4-BE49-F238E27FC236}">
                <a16:creationId xmlns:a16="http://schemas.microsoft.com/office/drawing/2014/main" id="{26F087F2-61DF-A7AB-59D3-DCF341CAF586}"/>
              </a:ext>
            </a:extLst>
          </p:cNvPr>
          <p:cNvSpPr>
            <a:spLocks noGrp="1"/>
          </p:cNvSpPr>
          <p:nvPr>
            <p:ph idx="1"/>
          </p:nvPr>
        </p:nvSpPr>
        <p:spPr>
          <a:xfrm>
            <a:off x="2286000" y="1575707"/>
            <a:ext cx="6809013" cy="5037364"/>
          </a:xfrm>
        </p:spPr>
        <p:txBody>
          <a:bodyPr>
            <a:normAutofit fontScale="85000" lnSpcReduction="10000"/>
          </a:bodyPr>
          <a:lstStyle/>
          <a:p>
            <a:pPr>
              <a:lnSpc>
                <a:spcPct val="110000"/>
              </a:lnSpc>
            </a:pPr>
            <a:r>
              <a:rPr lang="en-GB" sz="1900"/>
              <a:t>The campaign is called Respect &amp; Connect and is delivered as an 8-week school-based programme aimed at teenagers aged 13–18. Sessions are interactive, participatory, and utilise real-life scenarios, keeping students actively engaged rather than passively listening. </a:t>
            </a:r>
          </a:p>
          <a:p>
            <a:pPr>
              <a:lnSpc>
                <a:spcPct val="110000"/>
              </a:lnSpc>
            </a:pPr>
            <a:r>
              <a:rPr lang="en-GB" sz="1900"/>
              <a:t>This style of delivery is supported by Brook (2022), who highlights the effectiveness of discussion-based learning for relationships. </a:t>
            </a:r>
          </a:p>
          <a:p>
            <a:pPr>
              <a:lnSpc>
                <a:spcPct val="110000"/>
              </a:lnSpc>
            </a:pPr>
            <a:r>
              <a:rPr lang="en-GB" sz="1900"/>
              <a:t>Evaluation is essential because it proves impact, guides improvements, ensures accountability, and helps sustain the campaign (WHO, 2021).</a:t>
            </a:r>
          </a:p>
          <a:p>
            <a:pPr>
              <a:lnSpc>
                <a:spcPct val="110000"/>
              </a:lnSpc>
              <a:buNone/>
            </a:pPr>
            <a:r>
              <a:rPr lang="en-GB" sz="1900" b="1"/>
              <a:t>Weekly Workshops</a:t>
            </a:r>
          </a:p>
          <a:p>
            <a:pPr>
              <a:lnSpc>
                <a:spcPct val="110000"/>
              </a:lnSpc>
            </a:pPr>
            <a:r>
              <a:rPr lang="en-GB" sz="1900"/>
              <a:t>1-hour sessions once a week.</a:t>
            </a:r>
          </a:p>
          <a:p>
            <a:pPr>
              <a:lnSpc>
                <a:spcPct val="110000"/>
              </a:lnSpc>
            </a:pPr>
            <a:r>
              <a:rPr lang="en-GB" sz="1900"/>
              <a:t>Quizzes, scenario cards, role play, group discussion, creative projects, and reflective exercises.</a:t>
            </a:r>
          </a:p>
          <a:p>
            <a:pPr>
              <a:lnSpc>
                <a:spcPct val="110000"/>
              </a:lnSpc>
            </a:pPr>
            <a:r>
              <a:rPr lang="en-GB" sz="1900"/>
              <a:t>Interactive methods allow young people to learn social and emotional skills while practising them in safe environments.</a:t>
            </a:r>
          </a:p>
          <a:p>
            <a:pPr>
              <a:lnSpc>
                <a:spcPct val="90000"/>
              </a:lnSpc>
            </a:pPr>
            <a:endParaRPr lang="en-GB" sz="1100"/>
          </a:p>
        </p:txBody>
      </p:sp>
      <p:pic>
        <p:nvPicPr>
          <p:cNvPr id="56" name="Picture 55" descr="A poster of a group of people&#10;&#10;AI-generated content may be incorrect.">
            <a:extLst>
              <a:ext uri="{FF2B5EF4-FFF2-40B4-BE49-F238E27FC236}">
                <a16:creationId xmlns:a16="http://schemas.microsoft.com/office/drawing/2014/main" id="{749051CF-1D74-F098-3A80-69E5A21A53EC}"/>
              </a:ext>
            </a:extLst>
          </p:cNvPr>
          <p:cNvPicPr>
            <a:picLocks noChangeAspect="1"/>
          </p:cNvPicPr>
          <p:nvPr/>
        </p:nvPicPr>
        <p:blipFill>
          <a:blip r:embed="rId3"/>
          <a:srcRect t="4010" r="-1" b="-1"/>
          <a:stretch>
            <a:fillRect/>
          </a:stretch>
        </p:blipFill>
        <p:spPr>
          <a:xfrm>
            <a:off x="9491468" y="2040467"/>
            <a:ext cx="2330418" cy="3351254"/>
          </a:xfrm>
          <a:prstGeom prst="rect">
            <a:avLst/>
          </a:prstGeom>
        </p:spPr>
      </p:pic>
      <p:sp>
        <p:nvSpPr>
          <p:cNvPr id="3" name="TextBox 2">
            <a:extLst>
              <a:ext uri="{FF2B5EF4-FFF2-40B4-BE49-F238E27FC236}">
                <a16:creationId xmlns:a16="http://schemas.microsoft.com/office/drawing/2014/main" id="{464F7962-A0CB-C3AF-EEEA-586647E173E6}"/>
              </a:ext>
            </a:extLst>
          </p:cNvPr>
          <p:cNvSpPr txBox="1"/>
          <p:nvPr/>
        </p:nvSpPr>
        <p:spPr>
          <a:xfrm>
            <a:off x="10617167" y="6474571"/>
            <a:ext cx="1436915" cy="276999"/>
          </a:xfrm>
          <a:prstGeom prst="rect">
            <a:avLst/>
          </a:prstGeom>
          <a:noFill/>
        </p:spPr>
        <p:txBody>
          <a:bodyPr wrap="square" rtlCol="0">
            <a:spAutoFit/>
          </a:bodyPr>
          <a:lstStyle/>
          <a:p>
            <a:r>
              <a:rPr lang="en-GB" sz="1200"/>
              <a:t>Nabeela Begum</a:t>
            </a:r>
          </a:p>
        </p:txBody>
      </p:sp>
    </p:spTree>
    <p:extLst>
      <p:ext uri="{BB962C8B-B14F-4D97-AF65-F5344CB8AC3E}">
        <p14:creationId xmlns:p14="http://schemas.microsoft.com/office/powerpoint/2010/main" val="46733439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grpSp>
        <p:nvGrpSpPr>
          <p:cNvPr id="10" name="Group 9">
            <a:extLst>
              <a:ext uri="{FF2B5EF4-FFF2-40B4-BE49-F238E27FC236}">
                <a16:creationId xmlns:a16="http://schemas.microsoft.com/office/drawing/2014/main" id="{7398C59F-5A18-487B-91D6-B955AACF2E5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 y="228600"/>
            <a:ext cx="2851523" cy="6638625"/>
            <a:chOff x="2487613" y="285750"/>
            <a:chExt cx="2428875" cy="5654676"/>
          </a:xfrm>
        </p:grpSpPr>
        <p:sp>
          <p:nvSpPr>
            <p:cNvPr id="11" name="Freeform 11">
              <a:extLst>
                <a:ext uri="{FF2B5EF4-FFF2-40B4-BE49-F238E27FC236}">
                  <a16:creationId xmlns:a16="http://schemas.microsoft.com/office/drawing/2014/main" id="{0557FAFE-C7C3-47EC-A4F5-9B216631920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txBody>
            <a:bodyPr/>
            <a:lstStyle/>
            <a:p>
              <a:endParaRPr lang="en-GB"/>
            </a:p>
          </p:txBody>
        </p:sp>
        <p:sp>
          <p:nvSpPr>
            <p:cNvPr id="12" name="Freeform 12">
              <a:extLst>
                <a:ext uri="{FF2B5EF4-FFF2-40B4-BE49-F238E27FC236}">
                  <a16:creationId xmlns:a16="http://schemas.microsoft.com/office/drawing/2014/main" id="{95BC28FB-3882-4674-9D79-EA58BEB7CEB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txBody>
            <a:bodyPr/>
            <a:lstStyle/>
            <a:p>
              <a:endParaRPr lang="en-GB"/>
            </a:p>
          </p:txBody>
        </p:sp>
        <p:sp>
          <p:nvSpPr>
            <p:cNvPr id="13" name="Freeform 13">
              <a:extLst>
                <a:ext uri="{FF2B5EF4-FFF2-40B4-BE49-F238E27FC236}">
                  <a16:creationId xmlns:a16="http://schemas.microsoft.com/office/drawing/2014/main" id="{9C6EC892-83F9-402F-8552-0AD7C0556EB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txBody>
            <a:bodyPr/>
            <a:lstStyle/>
            <a:p>
              <a:endParaRPr lang="en-GB"/>
            </a:p>
          </p:txBody>
        </p:sp>
        <p:sp>
          <p:nvSpPr>
            <p:cNvPr id="14" name="Freeform 14">
              <a:extLst>
                <a:ext uri="{FF2B5EF4-FFF2-40B4-BE49-F238E27FC236}">
                  <a16:creationId xmlns:a16="http://schemas.microsoft.com/office/drawing/2014/main" id="{18387766-037C-4EF0-8471-D19CBF2A43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txBody>
            <a:bodyPr/>
            <a:lstStyle/>
            <a:p>
              <a:endParaRPr lang="en-GB"/>
            </a:p>
          </p:txBody>
        </p:sp>
        <p:sp>
          <p:nvSpPr>
            <p:cNvPr id="15" name="Freeform 15">
              <a:extLst>
                <a:ext uri="{FF2B5EF4-FFF2-40B4-BE49-F238E27FC236}">
                  <a16:creationId xmlns:a16="http://schemas.microsoft.com/office/drawing/2014/main" id="{1E364F38-6F3A-476A-93E6-962EA817C42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txBody>
            <a:bodyPr/>
            <a:lstStyle/>
            <a:p>
              <a:endParaRPr lang="en-GB"/>
            </a:p>
          </p:txBody>
        </p:sp>
        <p:sp>
          <p:nvSpPr>
            <p:cNvPr id="16" name="Freeform 16">
              <a:extLst>
                <a:ext uri="{FF2B5EF4-FFF2-40B4-BE49-F238E27FC236}">
                  <a16:creationId xmlns:a16="http://schemas.microsoft.com/office/drawing/2014/main" id="{35C335A4-1E67-4293-8BE2-DFB085D4FBB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txBody>
            <a:bodyPr/>
            <a:lstStyle/>
            <a:p>
              <a:endParaRPr lang="en-GB"/>
            </a:p>
          </p:txBody>
        </p:sp>
        <p:sp>
          <p:nvSpPr>
            <p:cNvPr id="17" name="Freeform 17">
              <a:extLst>
                <a:ext uri="{FF2B5EF4-FFF2-40B4-BE49-F238E27FC236}">
                  <a16:creationId xmlns:a16="http://schemas.microsoft.com/office/drawing/2014/main" id="{9A8A0F10-2C98-4297-9F92-5D95533927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txBody>
            <a:bodyPr/>
            <a:lstStyle/>
            <a:p>
              <a:endParaRPr lang="en-GB"/>
            </a:p>
          </p:txBody>
        </p:sp>
        <p:sp>
          <p:nvSpPr>
            <p:cNvPr id="18" name="Freeform 18">
              <a:extLst>
                <a:ext uri="{FF2B5EF4-FFF2-40B4-BE49-F238E27FC236}">
                  <a16:creationId xmlns:a16="http://schemas.microsoft.com/office/drawing/2014/main" id="{C3B112A3-006E-4008-A778-DB5F6A09D51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txBody>
            <a:bodyPr/>
            <a:lstStyle/>
            <a:p>
              <a:endParaRPr lang="en-GB"/>
            </a:p>
          </p:txBody>
        </p:sp>
        <p:sp>
          <p:nvSpPr>
            <p:cNvPr id="19" name="Freeform 19">
              <a:extLst>
                <a:ext uri="{FF2B5EF4-FFF2-40B4-BE49-F238E27FC236}">
                  <a16:creationId xmlns:a16="http://schemas.microsoft.com/office/drawing/2014/main" id="{E5E62767-5C25-4C49-9568-432433A3C5B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txBody>
            <a:bodyPr/>
            <a:lstStyle/>
            <a:p>
              <a:endParaRPr lang="en-GB"/>
            </a:p>
          </p:txBody>
        </p:sp>
        <p:sp>
          <p:nvSpPr>
            <p:cNvPr id="20" name="Freeform 20">
              <a:extLst>
                <a:ext uri="{FF2B5EF4-FFF2-40B4-BE49-F238E27FC236}">
                  <a16:creationId xmlns:a16="http://schemas.microsoft.com/office/drawing/2014/main" id="{598EC006-77B1-42BA-B815-66CCB9B170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txBody>
            <a:bodyPr/>
            <a:lstStyle/>
            <a:p>
              <a:endParaRPr lang="en-GB"/>
            </a:p>
          </p:txBody>
        </p:sp>
        <p:sp>
          <p:nvSpPr>
            <p:cNvPr id="21" name="Freeform 21">
              <a:extLst>
                <a:ext uri="{FF2B5EF4-FFF2-40B4-BE49-F238E27FC236}">
                  <a16:creationId xmlns:a16="http://schemas.microsoft.com/office/drawing/2014/main" id="{A144ED09-DA06-491D-95A8-AB3DED43295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txBody>
            <a:bodyPr/>
            <a:lstStyle/>
            <a:p>
              <a:endParaRPr lang="en-GB"/>
            </a:p>
          </p:txBody>
        </p:sp>
        <p:sp>
          <p:nvSpPr>
            <p:cNvPr id="22" name="Freeform 22">
              <a:extLst>
                <a:ext uri="{FF2B5EF4-FFF2-40B4-BE49-F238E27FC236}">
                  <a16:creationId xmlns:a16="http://schemas.microsoft.com/office/drawing/2014/main" id="{1CB00BD2-11CD-4A38-8F38-02B0D1105E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txBody>
            <a:bodyPr/>
            <a:lstStyle/>
            <a:p>
              <a:endParaRPr lang="en-GB"/>
            </a:p>
          </p:txBody>
        </p:sp>
      </p:grpSp>
      <p:grpSp>
        <p:nvGrpSpPr>
          <p:cNvPr id="24" name="Group 23">
            <a:extLst>
              <a:ext uri="{FF2B5EF4-FFF2-40B4-BE49-F238E27FC236}">
                <a16:creationId xmlns:a16="http://schemas.microsoft.com/office/drawing/2014/main" id="{520234FB-542E-4550-9C2F-1B56FD41A1C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7224" y="-786"/>
            <a:ext cx="2356675" cy="6854040"/>
            <a:chOff x="6627813" y="194833"/>
            <a:chExt cx="1952625" cy="5678918"/>
          </a:xfrm>
        </p:grpSpPr>
        <p:sp>
          <p:nvSpPr>
            <p:cNvPr id="25" name="Freeform 27">
              <a:extLst>
                <a:ext uri="{FF2B5EF4-FFF2-40B4-BE49-F238E27FC236}">
                  <a16:creationId xmlns:a16="http://schemas.microsoft.com/office/drawing/2014/main" id="{41FCE1F3-DEB3-47CD-90FF-7DABB4AF454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txBody>
            <a:bodyPr/>
            <a:lstStyle/>
            <a:p>
              <a:endParaRPr lang="en-GB"/>
            </a:p>
          </p:txBody>
        </p:sp>
        <p:sp>
          <p:nvSpPr>
            <p:cNvPr id="26" name="Freeform 28">
              <a:extLst>
                <a:ext uri="{FF2B5EF4-FFF2-40B4-BE49-F238E27FC236}">
                  <a16:creationId xmlns:a16="http://schemas.microsoft.com/office/drawing/2014/main" id="{5708E488-C19B-452C-B197-6F1C34F6E7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txBody>
            <a:bodyPr/>
            <a:lstStyle/>
            <a:p>
              <a:endParaRPr lang="en-GB"/>
            </a:p>
          </p:txBody>
        </p:sp>
        <p:sp>
          <p:nvSpPr>
            <p:cNvPr id="27" name="Freeform 29">
              <a:extLst>
                <a:ext uri="{FF2B5EF4-FFF2-40B4-BE49-F238E27FC236}">
                  <a16:creationId xmlns:a16="http://schemas.microsoft.com/office/drawing/2014/main" id="{89D3FD25-890E-4981-A71D-EE796873D7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txBody>
            <a:bodyPr/>
            <a:lstStyle/>
            <a:p>
              <a:endParaRPr lang="en-GB"/>
            </a:p>
          </p:txBody>
        </p:sp>
        <p:sp>
          <p:nvSpPr>
            <p:cNvPr id="28" name="Freeform 30">
              <a:extLst>
                <a:ext uri="{FF2B5EF4-FFF2-40B4-BE49-F238E27FC236}">
                  <a16:creationId xmlns:a16="http://schemas.microsoft.com/office/drawing/2014/main" id="{51B5414C-556A-47CB-8EE2-974A85A7A4D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txBody>
            <a:bodyPr/>
            <a:lstStyle/>
            <a:p>
              <a:endParaRPr lang="en-GB"/>
            </a:p>
          </p:txBody>
        </p:sp>
        <p:sp>
          <p:nvSpPr>
            <p:cNvPr id="29" name="Freeform 31">
              <a:extLst>
                <a:ext uri="{FF2B5EF4-FFF2-40B4-BE49-F238E27FC236}">
                  <a16:creationId xmlns:a16="http://schemas.microsoft.com/office/drawing/2014/main" id="{1C02B20C-2B27-4B75-8AEE-A5D2E2674B8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txBody>
            <a:bodyPr/>
            <a:lstStyle/>
            <a:p>
              <a:endParaRPr lang="en-GB"/>
            </a:p>
          </p:txBody>
        </p:sp>
        <p:sp>
          <p:nvSpPr>
            <p:cNvPr id="30" name="Freeform 32">
              <a:extLst>
                <a:ext uri="{FF2B5EF4-FFF2-40B4-BE49-F238E27FC236}">
                  <a16:creationId xmlns:a16="http://schemas.microsoft.com/office/drawing/2014/main" id="{54427714-F9AA-4F93-BD1D-400F1EA93F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txBody>
            <a:bodyPr/>
            <a:lstStyle/>
            <a:p>
              <a:endParaRPr lang="en-GB"/>
            </a:p>
          </p:txBody>
        </p:sp>
        <p:sp>
          <p:nvSpPr>
            <p:cNvPr id="31" name="Freeform 33">
              <a:extLst>
                <a:ext uri="{FF2B5EF4-FFF2-40B4-BE49-F238E27FC236}">
                  <a16:creationId xmlns:a16="http://schemas.microsoft.com/office/drawing/2014/main" id="{28A77D6A-9E81-497F-ABCC-2695BB5ADD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txBody>
            <a:bodyPr/>
            <a:lstStyle/>
            <a:p>
              <a:endParaRPr lang="en-GB"/>
            </a:p>
          </p:txBody>
        </p:sp>
        <p:sp>
          <p:nvSpPr>
            <p:cNvPr id="32" name="Freeform 34">
              <a:extLst>
                <a:ext uri="{FF2B5EF4-FFF2-40B4-BE49-F238E27FC236}">
                  <a16:creationId xmlns:a16="http://schemas.microsoft.com/office/drawing/2014/main" id="{2A1533BA-1478-4F7C-8E24-3F3E905050E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txBody>
            <a:bodyPr/>
            <a:lstStyle/>
            <a:p>
              <a:endParaRPr lang="en-GB"/>
            </a:p>
          </p:txBody>
        </p:sp>
        <p:sp>
          <p:nvSpPr>
            <p:cNvPr id="33" name="Freeform 35">
              <a:extLst>
                <a:ext uri="{FF2B5EF4-FFF2-40B4-BE49-F238E27FC236}">
                  <a16:creationId xmlns:a16="http://schemas.microsoft.com/office/drawing/2014/main" id="{39686201-E633-40FD-A80A-1E28AD52E37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txBody>
            <a:bodyPr/>
            <a:lstStyle/>
            <a:p>
              <a:endParaRPr lang="en-GB"/>
            </a:p>
          </p:txBody>
        </p:sp>
        <p:sp>
          <p:nvSpPr>
            <p:cNvPr id="34" name="Freeform 36">
              <a:extLst>
                <a:ext uri="{FF2B5EF4-FFF2-40B4-BE49-F238E27FC236}">
                  <a16:creationId xmlns:a16="http://schemas.microsoft.com/office/drawing/2014/main" id="{76A215C2-F590-4938-810B-F8A79366CE2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txBody>
            <a:bodyPr/>
            <a:lstStyle/>
            <a:p>
              <a:endParaRPr lang="en-GB"/>
            </a:p>
          </p:txBody>
        </p:sp>
        <p:sp>
          <p:nvSpPr>
            <p:cNvPr id="35" name="Freeform 37">
              <a:extLst>
                <a:ext uri="{FF2B5EF4-FFF2-40B4-BE49-F238E27FC236}">
                  <a16:creationId xmlns:a16="http://schemas.microsoft.com/office/drawing/2014/main" id="{85F418E7-330D-4002-8EC8-33C1A897FFB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txBody>
            <a:bodyPr/>
            <a:lstStyle/>
            <a:p>
              <a:endParaRPr lang="en-GB"/>
            </a:p>
          </p:txBody>
        </p:sp>
        <p:sp>
          <p:nvSpPr>
            <p:cNvPr id="36" name="Freeform 38">
              <a:extLst>
                <a:ext uri="{FF2B5EF4-FFF2-40B4-BE49-F238E27FC236}">
                  <a16:creationId xmlns:a16="http://schemas.microsoft.com/office/drawing/2014/main" id="{8FFE669A-54C9-4436-9566-C5A90F16DB4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txBody>
            <a:bodyPr/>
            <a:lstStyle/>
            <a:p>
              <a:endParaRPr lang="en-GB"/>
            </a:p>
          </p:txBody>
        </p:sp>
      </p:grpSp>
      <p:sp>
        <p:nvSpPr>
          <p:cNvPr id="38" name="Rectangle 37">
            <a:extLst>
              <a:ext uri="{FF2B5EF4-FFF2-40B4-BE49-F238E27FC236}">
                <a16:creationId xmlns:a16="http://schemas.microsoft.com/office/drawing/2014/main" id="{DE91395A-2D18-4AF6-A0AC-AAA7189FE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0" name="Freeform 11">
            <a:extLst>
              <a:ext uri="{FF2B5EF4-FFF2-40B4-BE49-F238E27FC236}">
                <a16:creationId xmlns:a16="http://schemas.microsoft.com/office/drawing/2014/main" id="{A57352BE-A213-4040-BE8E-D4A925AD9D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en-GB"/>
          </a:p>
        </p:txBody>
      </p:sp>
      <p:sp useBgFill="1">
        <p:nvSpPr>
          <p:cNvPr id="42" name="Rectangle 41">
            <a:extLst>
              <a:ext uri="{FF2B5EF4-FFF2-40B4-BE49-F238E27FC236}">
                <a16:creationId xmlns:a16="http://schemas.microsoft.com/office/drawing/2014/main" id="{F7E42047-F7E7-4687-BBE0-D4BDC8E77B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20" y="-1"/>
            <a:ext cx="1220724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grpSp>
        <p:nvGrpSpPr>
          <p:cNvPr id="44" name="Group 43">
            <a:extLst>
              <a:ext uri="{FF2B5EF4-FFF2-40B4-BE49-F238E27FC236}">
                <a16:creationId xmlns:a16="http://schemas.microsoft.com/office/drawing/2014/main" id="{8D6F839A-C8D9-4FBC-8EFD-9E56D12F4CD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906785" y="228600"/>
            <a:ext cx="2851523" cy="6638625"/>
            <a:chOff x="2487613" y="285750"/>
            <a:chExt cx="2428875" cy="5654676"/>
          </a:xfrm>
        </p:grpSpPr>
        <p:sp>
          <p:nvSpPr>
            <p:cNvPr id="45" name="Freeform 11">
              <a:extLst>
                <a:ext uri="{FF2B5EF4-FFF2-40B4-BE49-F238E27FC236}">
                  <a16:creationId xmlns:a16="http://schemas.microsoft.com/office/drawing/2014/main" id="{D1F0D09B-BA85-41B1-A8DE-73728B72E59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txBody>
            <a:bodyPr/>
            <a:lstStyle/>
            <a:p>
              <a:endParaRPr lang="en-GB"/>
            </a:p>
          </p:txBody>
        </p:sp>
        <p:sp>
          <p:nvSpPr>
            <p:cNvPr id="46" name="Freeform 12">
              <a:extLst>
                <a:ext uri="{FF2B5EF4-FFF2-40B4-BE49-F238E27FC236}">
                  <a16:creationId xmlns:a16="http://schemas.microsoft.com/office/drawing/2014/main" id="{FB2D0F0C-3A27-4FC3-A6A3-D2095D9B243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txBody>
            <a:bodyPr/>
            <a:lstStyle/>
            <a:p>
              <a:endParaRPr lang="en-GB"/>
            </a:p>
          </p:txBody>
        </p:sp>
        <p:sp>
          <p:nvSpPr>
            <p:cNvPr id="47" name="Freeform 13">
              <a:extLst>
                <a:ext uri="{FF2B5EF4-FFF2-40B4-BE49-F238E27FC236}">
                  <a16:creationId xmlns:a16="http://schemas.microsoft.com/office/drawing/2014/main" id="{FA1C69EF-E6E6-4BDD-B62F-637FC9F3C33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txBody>
            <a:bodyPr/>
            <a:lstStyle/>
            <a:p>
              <a:endParaRPr lang="en-GB"/>
            </a:p>
          </p:txBody>
        </p:sp>
        <p:sp>
          <p:nvSpPr>
            <p:cNvPr id="48" name="Freeform 14">
              <a:extLst>
                <a:ext uri="{FF2B5EF4-FFF2-40B4-BE49-F238E27FC236}">
                  <a16:creationId xmlns:a16="http://schemas.microsoft.com/office/drawing/2014/main" id="{75B4F36E-07F6-4E6F-A9D9-A7F6D9585A6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txBody>
            <a:bodyPr/>
            <a:lstStyle/>
            <a:p>
              <a:endParaRPr lang="en-GB"/>
            </a:p>
          </p:txBody>
        </p:sp>
        <p:sp>
          <p:nvSpPr>
            <p:cNvPr id="49" name="Freeform 15">
              <a:extLst>
                <a:ext uri="{FF2B5EF4-FFF2-40B4-BE49-F238E27FC236}">
                  <a16:creationId xmlns:a16="http://schemas.microsoft.com/office/drawing/2014/main" id="{7D9136C7-12F1-4F21-A438-ED7668DDFA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txBody>
            <a:bodyPr/>
            <a:lstStyle/>
            <a:p>
              <a:endParaRPr lang="en-GB"/>
            </a:p>
          </p:txBody>
        </p:sp>
        <p:sp>
          <p:nvSpPr>
            <p:cNvPr id="50" name="Freeform 16">
              <a:extLst>
                <a:ext uri="{FF2B5EF4-FFF2-40B4-BE49-F238E27FC236}">
                  <a16:creationId xmlns:a16="http://schemas.microsoft.com/office/drawing/2014/main" id="{C718EF12-B769-45D9-9B6E-7AEAA3108A2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txBody>
            <a:bodyPr/>
            <a:lstStyle/>
            <a:p>
              <a:endParaRPr lang="en-GB"/>
            </a:p>
          </p:txBody>
        </p:sp>
        <p:sp>
          <p:nvSpPr>
            <p:cNvPr id="51" name="Freeform 17">
              <a:extLst>
                <a:ext uri="{FF2B5EF4-FFF2-40B4-BE49-F238E27FC236}">
                  <a16:creationId xmlns:a16="http://schemas.microsoft.com/office/drawing/2014/main" id="{534EAD53-3968-459E-B27C-09126A0FE31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txBody>
            <a:bodyPr/>
            <a:lstStyle/>
            <a:p>
              <a:endParaRPr lang="en-GB"/>
            </a:p>
          </p:txBody>
        </p:sp>
        <p:sp>
          <p:nvSpPr>
            <p:cNvPr id="52" name="Freeform 18">
              <a:extLst>
                <a:ext uri="{FF2B5EF4-FFF2-40B4-BE49-F238E27FC236}">
                  <a16:creationId xmlns:a16="http://schemas.microsoft.com/office/drawing/2014/main" id="{67658BFE-59E2-4A2D-9E8A-18F81C350BB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txBody>
            <a:bodyPr/>
            <a:lstStyle/>
            <a:p>
              <a:endParaRPr lang="en-GB"/>
            </a:p>
          </p:txBody>
        </p:sp>
        <p:sp>
          <p:nvSpPr>
            <p:cNvPr id="53" name="Freeform 19">
              <a:extLst>
                <a:ext uri="{FF2B5EF4-FFF2-40B4-BE49-F238E27FC236}">
                  <a16:creationId xmlns:a16="http://schemas.microsoft.com/office/drawing/2014/main" id="{3FEC8A9E-385D-4407-9671-E3023802296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txBody>
            <a:bodyPr/>
            <a:lstStyle/>
            <a:p>
              <a:endParaRPr lang="en-GB"/>
            </a:p>
          </p:txBody>
        </p:sp>
        <p:sp>
          <p:nvSpPr>
            <p:cNvPr id="54" name="Freeform 20">
              <a:extLst>
                <a:ext uri="{FF2B5EF4-FFF2-40B4-BE49-F238E27FC236}">
                  <a16:creationId xmlns:a16="http://schemas.microsoft.com/office/drawing/2014/main" id="{EFC82234-632C-4B76-A8FF-2C9C0DCA682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txBody>
            <a:bodyPr/>
            <a:lstStyle/>
            <a:p>
              <a:endParaRPr lang="en-GB"/>
            </a:p>
          </p:txBody>
        </p:sp>
        <p:sp>
          <p:nvSpPr>
            <p:cNvPr id="55" name="Freeform 21">
              <a:extLst>
                <a:ext uri="{FF2B5EF4-FFF2-40B4-BE49-F238E27FC236}">
                  <a16:creationId xmlns:a16="http://schemas.microsoft.com/office/drawing/2014/main" id="{662A4DB3-C195-4230-953D-307E4100FE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txBody>
            <a:bodyPr/>
            <a:lstStyle/>
            <a:p>
              <a:endParaRPr lang="en-GB"/>
            </a:p>
          </p:txBody>
        </p:sp>
        <p:sp>
          <p:nvSpPr>
            <p:cNvPr id="56" name="Freeform 22">
              <a:extLst>
                <a:ext uri="{FF2B5EF4-FFF2-40B4-BE49-F238E27FC236}">
                  <a16:creationId xmlns:a16="http://schemas.microsoft.com/office/drawing/2014/main" id="{94D310CF-9541-4CD7-855B-E2E1EF34376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txBody>
            <a:bodyPr/>
            <a:lstStyle/>
            <a:p>
              <a:endParaRPr lang="en-GB"/>
            </a:p>
          </p:txBody>
        </p:sp>
      </p:grpSp>
      <p:grpSp>
        <p:nvGrpSpPr>
          <p:cNvPr id="58" name="Group 57">
            <a:extLst>
              <a:ext uri="{FF2B5EF4-FFF2-40B4-BE49-F238E27FC236}">
                <a16:creationId xmlns:a16="http://schemas.microsoft.com/office/drawing/2014/main" id="{70EDA856-A216-4EEC-9AB6-A59FFC70361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747733" y="-786"/>
            <a:ext cx="2356675" cy="6854040"/>
            <a:chOff x="6627813" y="194833"/>
            <a:chExt cx="1952625" cy="5678918"/>
          </a:xfrm>
        </p:grpSpPr>
        <p:sp>
          <p:nvSpPr>
            <p:cNvPr id="59" name="Freeform 27">
              <a:extLst>
                <a:ext uri="{FF2B5EF4-FFF2-40B4-BE49-F238E27FC236}">
                  <a16:creationId xmlns:a16="http://schemas.microsoft.com/office/drawing/2014/main" id="{36F815B8-AFA8-45E9-A3D1-977F2D1921F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txBody>
            <a:bodyPr/>
            <a:lstStyle/>
            <a:p>
              <a:endParaRPr lang="en-GB"/>
            </a:p>
          </p:txBody>
        </p:sp>
        <p:sp>
          <p:nvSpPr>
            <p:cNvPr id="60" name="Freeform 28">
              <a:extLst>
                <a:ext uri="{FF2B5EF4-FFF2-40B4-BE49-F238E27FC236}">
                  <a16:creationId xmlns:a16="http://schemas.microsoft.com/office/drawing/2014/main" id="{5D8FF653-8B3F-4B96-904D-1A4482EAEE4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txBody>
            <a:bodyPr/>
            <a:lstStyle/>
            <a:p>
              <a:endParaRPr lang="en-GB"/>
            </a:p>
          </p:txBody>
        </p:sp>
        <p:sp>
          <p:nvSpPr>
            <p:cNvPr id="61" name="Freeform 29">
              <a:extLst>
                <a:ext uri="{FF2B5EF4-FFF2-40B4-BE49-F238E27FC236}">
                  <a16:creationId xmlns:a16="http://schemas.microsoft.com/office/drawing/2014/main" id="{4DD2E775-AB45-4AF1-B5B7-54948CFB987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txBody>
            <a:bodyPr/>
            <a:lstStyle/>
            <a:p>
              <a:endParaRPr lang="en-GB"/>
            </a:p>
          </p:txBody>
        </p:sp>
        <p:sp>
          <p:nvSpPr>
            <p:cNvPr id="62" name="Freeform 30">
              <a:extLst>
                <a:ext uri="{FF2B5EF4-FFF2-40B4-BE49-F238E27FC236}">
                  <a16:creationId xmlns:a16="http://schemas.microsoft.com/office/drawing/2014/main" id="{7BDE7E7B-E3AA-4A24-8F9D-CE77C96CA24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txBody>
            <a:bodyPr/>
            <a:lstStyle/>
            <a:p>
              <a:endParaRPr lang="en-GB"/>
            </a:p>
          </p:txBody>
        </p:sp>
        <p:sp>
          <p:nvSpPr>
            <p:cNvPr id="63" name="Freeform 31">
              <a:extLst>
                <a:ext uri="{FF2B5EF4-FFF2-40B4-BE49-F238E27FC236}">
                  <a16:creationId xmlns:a16="http://schemas.microsoft.com/office/drawing/2014/main" id="{D129CAA9-35E5-48CE-88AE-9806695CB85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txBody>
            <a:bodyPr/>
            <a:lstStyle/>
            <a:p>
              <a:endParaRPr lang="en-GB"/>
            </a:p>
          </p:txBody>
        </p:sp>
        <p:sp>
          <p:nvSpPr>
            <p:cNvPr id="64" name="Freeform 32">
              <a:extLst>
                <a:ext uri="{FF2B5EF4-FFF2-40B4-BE49-F238E27FC236}">
                  <a16:creationId xmlns:a16="http://schemas.microsoft.com/office/drawing/2014/main" id="{A73989FF-4EFF-4181-81A4-72EF2E67DB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txBody>
            <a:bodyPr/>
            <a:lstStyle/>
            <a:p>
              <a:endParaRPr lang="en-GB"/>
            </a:p>
          </p:txBody>
        </p:sp>
        <p:sp>
          <p:nvSpPr>
            <p:cNvPr id="65" name="Freeform 33">
              <a:extLst>
                <a:ext uri="{FF2B5EF4-FFF2-40B4-BE49-F238E27FC236}">
                  <a16:creationId xmlns:a16="http://schemas.microsoft.com/office/drawing/2014/main" id="{8C2C17BD-8FA0-4F42-B2CD-5E5A9F54298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txBody>
            <a:bodyPr/>
            <a:lstStyle/>
            <a:p>
              <a:endParaRPr lang="en-GB"/>
            </a:p>
          </p:txBody>
        </p:sp>
        <p:sp>
          <p:nvSpPr>
            <p:cNvPr id="66" name="Freeform 34">
              <a:extLst>
                <a:ext uri="{FF2B5EF4-FFF2-40B4-BE49-F238E27FC236}">
                  <a16:creationId xmlns:a16="http://schemas.microsoft.com/office/drawing/2014/main" id="{EEE99CF3-AD71-46FB-8E7D-67825F7816E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txBody>
            <a:bodyPr/>
            <a:lstStyle/>
            <a:p>
              <a:endParaRPr lang="en-GB"/>
            </a:p>
          </p:txBody>
        </p:sp>
        <p:sp>
          <p:nvSpPr>
            <p:cNvPr id="67" name="Freeform 35">
              <a:extLst>
                <a:ext uri="{FF2B5EF4-FFF2-40B4-BE49-F238E27FC236}">
                  <a16:creationId xmlns:a16="http://schemas.microsoft.com/office/drawing/2014/main" id="{D0F9D5ED-7591-4E88-9FDA-4C1DC47E9D4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txBody>
            <a:bodyPr/>
            <a:lstStyle/>
            <a:p>
              <a:endParaRPr lang="en-GB"/>
            </a:p>
          </p:txBody>
        </p:sp>
        <p:sp>
          <p:nvSpPr>
            <p:cNvPr id="68" name="Freeform 36">
              <a:extLst>
                <a:ext uri="{FF2B5EF4-FFF2-40B4-BE49-F238E27FC236}">
                  <a16:creationId xmlns:a16="http://schemas.microsoft.com/office/drawing/2014/main" id="{88FA7C13-D80D-4514-B9DB-87AE076ACED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txBody>
            <a:bodyPr/>
            <a:lstStyle/>
            <a:p>
              <a:endParaRPr lang="en-GB"/>
            </a:p>
          </p:txBody>
        </p:sp>
        <p:sp>
          <p:nvSpPr>
            <p:cNvPr id="69" name="Freeform 37">
              <a:extLst>
                <a:ext uri="{FF2B5EF4-FFF2-40B4-BE49-F238E27FC236}">
                  <a16:creationId xmlns:a16="http://schemas.microsoft.com/office/drawing/2014/main" id="{202C78DF-D842-450B-A87D-E035719E4E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txBody>
            <a:bodyPr/>
            <a:lstStyle/>
            <a:p>
              <a:endParaRPr lang="en-GB"/>
            </a:p>
          </p:txBody>
        </p:sp>
        <p:sp>
          <p:nvSpPr>
            <p:cNvPr id="70" name="Freeform 38">
              <a:extLst>
                <a:ext uri="{FF2B5EF4-FFF2-40B4-BE49-F238E27FC236}">
                  <a16:creationId xmlns:a16="http://schemas.microsoft.com/office/drawing/2014/main" id="{A4789F83-2423-47F8-8958-48E477BAE0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txBody>
            <a:bodyPr/>
            <a:lstStyle/>
            <a:p>
              <a:endParaRPr lang="en-GB"/>
            </a:p>
          </p:txBody>
        </p:sp>
      </p:grpSp>
      <p:sp>
        <p:nvSpPr>
          <p:cNvPr id="2" name="Title 1">
            <a:extLst>
              <a:ext uri="{FF2B5EF4-FFF2-40B4-BE49-F238E27FC236}">
                <a16:creationId xmlns:a16="http://schemas.microsoft.com/office/drawing/2014/main" id="{FB0CDEE9-0B7C-15FF-61B0-9B4C227F0567}"/>
              </a:ext>
            </a:extLst>
          </p:cNvPr>
          <p:cNvSpPr>
            <a:spLocks noGrp="1"/>
          </p:cNvSpPr>
          <p:nvPr>
            <p:ph type="title"/>
          </p:nvPr>
        </p:nvSpPr>
        <p:spPr>
          <a:xfrm>
            <a:off x="5443856" y="210833"/>
            <a:ext cx="6845092" cy="1280890"/>
          </a:xfrm>
        </p:spPr>
        <p:txBody>
          <a:bodyPr vert="horz" lIns="91440" tIns="45720" rIns="91440" bIns="45720" rtlCol="0" anchor="t">
            <a:normAutofit/>
          </a:bodyPr>
          <a:lstStyle/>
          <a:p>
            <a:r>
              <a:rPr lang="en-US"/>
              <a:t>Evaluation Methods</a:t>
            </a:r>
            <a:br>
              <a:rPr lang="en-US"/>
            </a:br>
            <a:endParaRPr lang="en-US"/>
          </a:p>
        </p:txBody>
      </p:sp>
      <p:sp>
        <p:nvSpPr>
          <p:cNvPr id="72" name="Rectangle 71">
            <a:extLst>
              <a:ext uri="{FF2B5EF4-FFF2-40B4-BE49-F238E27FC236}">
                <a16:creationId xmlns:a16="http://schemas.microsoft.com/office/drawing/2014/main" id="{2C509E7A-337A-4664-BEC2-03F9BCA0A4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71632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74" name="Freeform 11">
            <a:extLst>
              <a:ext uri="{FF2B5EF4-FFF2-40B4-BE49-F238E27FC236}">
                <a16:creationId xmlns:a16="http://schemas.microsoft.com/office/drawing/2014/main" id="{D9AB99AB-E300-4B19-97C3-9A12EA3C7B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2716320"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en-GB"/>
          </a:p>
        </p:txBody>
      </p:sp>
      <p:pic>
        <p:nvPicPr>
          <p:cNvPr id="6" name="Picture 5" descr="Hand holding a pen shading number on a sheet">
            <a:extLst>
              <a:ext uri="{FF2B5EF4-FFF2-40B4-BE49-F238E27FC236}">
                <a16:creationId xmlns:a16="http://schemas.microsoft.com/office/drawing/2014/main" id="{46B7524E-9783-DA49-2DFF-25504C0EBCD9}"/>
              </a:ext>
            </a:extLst>
          </p:cNvPr>
          <p:cNvPicPr>
            <a:picLocks noChangeAspect="1"/>
          </p:cNvPicPr>
          <p:nvPr/>
        </p:nvPicPr>
        <p:blipFill>
          <a:blip r:embed="rId2"/>
          <a:srcRect l="60075" r="13445" b="-2"/>
          <a:stretch>
            <a:fillRect/>
          </a:stretch>
        </p:blipFill>
        <p:spPr>
          <a:xfrm>
            <a:off x="20" y="1730"/>
            <a:ext cx="2720524" cy="6858000"/>
          </a:xfrm>
          <a:prstGeom prst="rect">
            <a:avLst/>
          </a:prstGeom>
        </p:spPr>
      </p:pic>
      <p:sp>
        <p:nvSpPr>
          <p:cNvPr id="4" name="TextBox 3">
            <a:extLst>
              <a:ext uri="{FF2B5EF4-FFF2-40B4-BE49-F238E27FC236}">
                <a16:creationId xmlns:a16="http://schemas.microsoft.com/office/drawing/2014/main" id="{516A9627-AC45-3644-28DE-A13BB5D612AE}"/>
              </a:ext>
            </a:extLst>
          </p:cNvPr>
          <p:cNvSpPr txBox="1"/>
          <p:nvPr/>
        </p:nvSpPr>
        <p:spPr>
          <a:xfrm>
            <a:off x="5124225" y="1621775"/>
            <a:ext cx="7061144" cy="4765221"/>
          </a:xfrm>
          <a:prstGeom prst="rect">
            <a:avLst/>
          </a:prstGeom>
        </p:spPr>
        <p:txBody>
          <a:bodyPr vert="horz" lIns="91440" tIns="45720" rIns="91440" bIns="45720" rtlCol="0">
            <a:noAutofit/>
          </a:bodyPr>
          <a:lstStyle/>
          <a:p>
            <a:pPr marL="0" indent="0" fontAlgn="base">
              <a:spcBef>
                <a:spcPts val="1000"/>
              </a:spcBef>
              <a:buClr>
                <a:schemeClr val="accent1"/>
              </a:buClr>
              <a:buFont typeface="Wingdings 3" charset="2"/>
              <a:buChar char=""/>
            </a:pPr>
            <a:r>
              <a:rPr lang="en-US" sz="1600"/>
              <a:t>Evaluation measures both process and impact. Without it, campaigns risk being ineffective (Green and Tones, 2010).</a:t>
            </a:r>
          </a:p>
          <a:p>
            <a:pPr fontAlgn="base">
              <a:spcBef>
                <a:spcPts val="1000"/>
              </a:spcBef>
              <a:buClr>
                <a:schemeClr val="accent1"/>
              </a:buClr>
              <a:buFont typeface="Wingdings 3" charset="2"/>
              <a:buChar char=""/>
            </a:pPr>
            <a:r>
              <a:rPr lang="en-US" sz="1600"/>
              <a:t>Attendance and Engagement Records</a:t>
            </a:r>
          </a:p>
          <a:p>
            <a:pPr fontAlgn="base">
              <a:spcBef>
                <a:spcPts val="1000"/>
              </a:spcBef>
              <a:buClr>
                <a:schemeClr val="accent1"/>
              </a:buClr>
              <a:buFont typeface="Wingdings 3" charset="2"/>
              <a:buChar char=""/>
            </a:pPr>
            <a:r>
              <a:rPr lang="en-US" sz="1600"/>
              <a:t>Attendance sheets for each weekly session</a:t>
            </a:r>
          </a:p>
          <a:p>
            <a:pPr fontAlgn="base">
              <a:spcBef>
                <a:spcPts val="1000"/>
              </a:spcBef>
              <a:buClr>
                <a:schemeClr val="accent1"/>
              </a:buClr>
              <a:buFont typeface="Wingdings 3" charset="2"/>
              <a:buChar char=""/>
            </a:pPr>
            <a:r>
              <a:rPr lang="en-US" sz="1600"/>
              <a:t>Track the number of students attending sessions, the level of participation in activities, and the number of pledges made in Week 8.</a:t>
            </a:r>
          </a:p>
          <a:p>
            <a:pPr fontAlgn="base">
              <a:spcBef>
                <a:spcPts val="1000"/>
              </a:spcBef>
              <a:buClr>
                <a:schemeClr val="accent1"/>
              </a:buClr>
              <a:buFont typeface="Wingdings 3" charset="2"/>
              <a:buChar char=""/>
            </a:pPr>
            <a:r>
              <a:rPr lang="en-US" sz="1600"/>
              <a:t>Facilitator observation notes (participation, engagement)</a:t>
            </a:r>
          </a:p>
          <a:p>
            <a:pPr fontAlgn="base">
              <a:spcBef>
                <a:spcPts val="1000"/>
              </a:spcBef>
              <a:buClr>
                <a:schemeClr val="accent1"/>
              </a:buClr>
              <a:buFont typeface="Wingdings 3" charset="2"/>
              <a:buChar char=""/>
            </a:pPr>
            <a:r>
              <a:rPr lang="en-US" sz="1600"/>
              <a:t>Engagement levels show whether young people are motivated by the </a:t>
            </a:r>
            <a:r>
              <a:rPr lang="en-GB" sz="1600"/>
              <a:t>programme</a:t>
            </a:r>
            <a:r>
              <a:rPr lang="en-US" sz="1600"/>
              <a:t>.</a:t>
            </a:r>
          </a:p>
          <a:p>
            <a:pPr fontAlgn="base">
              <a:spcBef>
                <a:spcPts val="1000"/>
              </a:spcBef>
              <a:buClr>
                <a:schemeClr val="accent1"/>
              </a:buClr>
              <a:buFont typeface="Wingdings 3" charset="2"/>
              <a:buChar char=""/>
            </a:pPr>
            <a:r>
              <a:rPr lang="en-US" sz="1600"/>
              <a:t>Evidence-based evaluation ensures the campaign is accountable and demonstrates real impact (Public Health England, 2019).</a:t>
            </a:r>
          </a:p>
          <a:p>
            <a:pPr fontAlgn="base">
              <a:spcBef>
                <a:spcPts val="1000"/>
              </a:spcBef>
              <a:buClr>
                <a:schemeClr val="accent1"/>
              </a:buClr>
              <a:buFont typeface="Wingdings 3" charset="2"/>
              <a:buChar char=""/>
            </a:pPr>
            <a:r>
              <a:rPr lang="en-US" sz="1600"/>
              <a:t> Quick 'exit tickets’ for student feedback at the end of sessions</a:t>
            </a:r>
          </a:p>
          <a:p>
            <a:pPr fontAlgn="base">
              <a:spcBef>
                <a:spcPts val="1000"/>
              </a:spcBef>
              <a:buClr>
                <a:schemeClr val="accent1"/>
              </a:buClr>
              <a:buFont typeface="Wingdings 3" charset="2"/>
              <a:buChar char=""/>
            </a:pPr>
            <a:r>
              <a:rPr lang="en-GB" sz="1600"/>
              <a:t>According to WHO (2020), tracking attendance and engagement levels helps identify participation barriers and ensures that health promotion activities reach all intended groups</a:t>
            </a:r>
            <a:r>
              <a:rPr lang="en-US" sz="1600"/>
              <a:t>.</a:t>
            </a:r>
          </a:p>
        </p:txBody>
      </p:sp>
      <p:sp>
        <p:nvSpPr>
          <p:cNvPr id="5" name="Rectangle 4">
            <a:extLst>
              <a:ext uri="{FF2B5EF4-FFF2-40B4-BE49-F238E27FC236}">
                <a16:creationId xmlns:a16="http://schemas.microsoft.com/office/drawing/2014/main" id="{B747B734-13EC-7F7C-7B9C-BB3686D1DC18}"/>
              </a:ext>
            </a:extLst>
          </p:cNvPr>
          <p:cNvSpPr/>
          <p:nvPr/>
        </p:nvSpPr>
        <p:spPr>
          <a:xfrm>
            <a:off x="6377090" y="1027588"/>
            <a:ext cx="3406702" cy="523220"/>
          </a:xfrm>
          <a:prstGeom prst="rect">
            <a:avLst/>
          </a:prstGeom>
          <a:noFill/>
        </p:spPr>
        <p:txBody>
          <a:bodyPr wrap="none" lIns="91440" tIns="45720" rIns="91440" bIns="45720">
            <a:spAutoFit/>
          </a:bodyPr>
          <a:lstStyle/>
          <a:p>
            <a:pPr algn="ctr"/>
            <a:r>
              <a:rPr lang="en-US" sz="2800" b="1" cap="none" spc="0">
                <a:ln w="9525">
                  <a:solidFill>
                    <a:schemeClr val="bg1"/>
                  </a:solidFill>
                  <a:prstDash val="solid"/>
                </a:ln>
                <a:solidFill>
                  <a:srgbClr val="7030A0"/>
                </a:solidFill>
                <a:effectLst>
                  <a:outerShdw blurRad="12700" dist="38100" dir="2700000" algn="tl" rotWithShape="0">
                    <a:schemeClr val="bg1">
                      <a:lumMod val="50000"/>
                    </a:schemeClr>
                  </a:outerShdw>
                </a:effectLst>
              </a:rPr>
              <a:t>Process Evaluation</a:t>
            </a:r>
          </a:p>
        </p:txBody>
      </p:sp>
      <p:sp>
        <p:nvSpPr>
          <p:cNvPr id="7" name="TextBox 6">
            <a:extLst>
              <a:ext uri="{FF2B5EF4-FFF2-40B4-BE49-F238E27FC236}">
                <a16:creationId xmlns:a16="http://schemas.microsoft.com/office/drawing/2014/main" id="{B98DAA2C-5603-58B5-E12C-2C6A79408F39}"/>
              </a:ext>
            </a:extLst>
          </p:cNvPr>
          <p:cNvSpPr txBox="1"/>
          <p:nvPr/>
        </p:nvSpPr>
        <p:spPr>
          <a:xfrm>
            <a:off x="10602669" y="6529888"/>
            <a:ext cx="1564643" cy="276999"/>
          </a:xfrm>
          <a:prstGeom prst="rect">
            <a:avLst/>
          </a:prstGeom>
          <a:noFill/>
        </p:spPr>
        <p:txBody>
          <a:bodyPr wrap="square">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a:ln>
                  <a:noFill/>
                </a:ln>
                <a:solidFill>
                  <a:prstClr val="black"/>
                </a:solidFill>
                <a:effectLst/>
                <a:uLnTx/>
                <a:uFillTx/>
                <a:latin typeface="Century Gothic" panose="020B0502020202020204"/>
                <a:ea typeface="+mn-ea"/>
                <a:cs typeface="+mn-cs"/>
              </a:rPr>
              <a:t>Nabeela Begum</a:t>
            </a:r>
          </a:p>
        </p:txBody>
      </p:sp>
    </p:spTree>
    <p:extLst>
      <p:ext uri="{BB962C8B-B14F-4D97-AF65-F5344CB8AC3E}">
        <p14:creationId xmlns:p14="http://schemas.microsoft.com/office/powerpoint/2010/main" val="197432207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6F2C1E-78BE-EB82-7777-75D14B215B65}"/>
              </a:ext>
            </a:extLst>
          </p:cNvPr>
          <p:cNvSpPr>
            <a:spLocks noGrp="1"/>
          </p:cNvSpPr>
          <p:nvPr>
            <p:ph type="title"/>
          </p:nvPr>
        </p:nvSpPr>
        <p:spPr>
          <a:xfrm>
            <a:off x="3344038" y="415687"/>
            <a:ext cx="8911687" cy="1280890"/>
          </a:xfrm>
        </p:spPr>
        <p:txBody>
          <a:bodyPr/>
          <a:lstStyle/>
          <a:p>
            <a:r>
              <a:rPr lang="en-GB"/>
              <a:t>Impact Evaluation</a:t>
            </a:r>
          </a:p>
        </p:txBody>
      </p:sp>
      <p:pic>
        <p:nvPicPr>
          <p:cNvPr id="6" name="Picture 5" descr="A silhouette of a person pointing at a checklist&#10;&#10;AI-generated content may be incorrect.">
            <a:extLst>
              <a:ext uri="{FF2B5EF4-FFF2-40B4-BE49-F238E27FC236}">
                <a16:creationId xmlns:a16="http://schemas.microsoft.com/office/drawing/2014/main" id="{7A078B19-5225-EF96-A7D8-A85BA3D015A8}"/>
              </a:ext>
            </a:extLst>
          </p:cNvPr>
          <p:cNvPicPr>
            <a:picLocks noChangeAspect="1"/>
          </p:cNvPicPr>
          <p:nvPr/>
        </p:nvPicPr>
        <p:blipFill>
          <a:blip r:embed="rId2">
            <a:alphaModFix amt="60000"/>
          </a:blip>
          <a:stretch>
            <a:fillRect/>
          </a:stretch>
        </p:blipFill>
        <p:spPr>
          <a:xfrm>
            <a:off x="0" y="1"/>
            <a:ext cx="12192000" cy="6857999"/>
          </a:xfrm>
          <a:prstGeom prst="rect">
            <a:avLst/>
          </a:prstGeom>
        </p:spPr>
      </p:pic>
      <p:pic>
        <p:nvPicPr>
          <p:cNvPr id="7" name="Picture 6" descr="A poster with a group of rectangular shapes&#10;&#10;AI-generated content may be incorrect.">
            <a:extLst>
              <a:ext uri="{FF2B5EF4-FFF2-40B4-BE49-F238E27FC236}">
                <a16:creationId xmlns:a16="http://schemas.microsoft.com/office/drawing/2014/main" id="{A1DC6FEE-329A-41D2-00C1-6F960B12F78D}"/>
              </a:ext>
            </a:extLst>
          </p:cNvPr>
          <p:cNvPicPr>
            <a:picLocks noChangeAspect="1"/>
          </p:cNvPicPr>
          <p:nvPr/>
        </p:nvPicPr>
        <p:blipFill>
          <a:blip r:embed="rId3"/>
          <a:stretch>
            <a:fillRect/>
          </a:stretch>
        </p:blipFill>
        <p:spPr>
          <a:xfrm>
            <a:off x="9573796" y="873038"/>
            <a:ext cx="2554445" cy="3371380"/>
          </a:xfrm>
          <a:prstGeom prst="rect">
            <a:avLst/>
          </a:prstGeom>
        </p:spPr>
      </p:pic>
      <p:graphicFrame>
        <p:nvGraphicFramePr>
          <p:cNvPr id="13" name="TextBox 8">
            <a:extLst>
              <a:ext uri="{FF2B5EF4-FFF2-40B4-BE49-F238E27FC236}">
                <a16:creationId xmlns:a16="http://schemas.microsoft.com/office/drawing/2014/main" id="{49BC2E50-AA0B-0522-6124-4F412404EC95}"/>
              </a:ext>
            </a:extLst>
          </p:cNvPr>
          <p:cNvGraphicFramePr/>
          <p:nvPr>
            <p:extLst>
              <p:ext uri="{D42A27DB-BD31-4B8C-83A1-F6EECF244321}">
                <p14:modId xmlns:p14="http://schemas.microsoft.com/office/powerpoint/2010/main" val="1212901347"/>
              </p:ext>
            </p:extLst>
          </p:nvPr>
        </p:nvGraphicFramePr>
        <p:xfrm>
          <a:off x="2082578" y="2306918"/>
          <a:ext cx="7427459" cy="5315173"/>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12" name="TextBox 11">
            <a:extLst>
              <a:ext uri="{FF2B5EF4-FFF2-40B4-BE49-F238E27FC236}">
                <a16:creationId xmlns:a16="http://schemas.microsoft.com/office/drawing/2014/main" id="{AC2041F9-6810-830F-04A8-17A93DE7CEBB}"/>
              </a:ext>
            </a:extLst>
          </p:cNvPr>
          <p:cNvSpPr txBox="1"/>
          <p:nvPr/>
        </p:nvSpPr>
        <p:spPr>
          <a:xfrm>
            <a:off x="10826526" y="4244418"/>
            <a:ext cx="1687966" cy="276999"/>
          </a:xfrm>
          <a:prstGeom prst="rect">
            <a:avLst/>
          </a:prstGeom>
          <a:noFill/>
        </p:spPr>
        <p:txBody>
          <a:bodyPr wrap="square">
            <a:spAutoFit/>
          </a:bodyPr>
          <a:lstStyle/>
          <a:p>
            <a:r>
              <a:rPr lang="en-GB" sz="1200"/>
              <a:t>(Perez, 2024)</a:t>
            </a:r>
          </a:p>
        </p:txBody>
      </p:sp>
      <p:sp>
        <p:nvSpPr>
          <p:cNvPr id="4" name="TextBox 3">
            <a:extLst>
              <a:ext uri="{FF2B5EF4-FFF2-40B4-BE49-F238E27FC236}">
                <a16:creationId xmlns:a16="http://schemas.microsoft.com/office/drawing/2014/main" id="{3A3CC37C-77B7-022A-5B41-2D671F2FC625}"/>
              </a:ext>
            </a:extLst>
          </p:cNvPr>
          <p:cNvSpPr txBox="1"/>
          <p:nvPr/>
        </p:nvSpPr>
        <p:spPr>
          <a:xfrm>
            <a:off x="2082578" y="1567642"/>
            <a:ext cx="7288701" cy="738664"/>
          </a:xfrm>
          <a:prstGeom prst="rect">
            <a:avLst/>
          </a:prstGeom>
          <a:noFill/>
        </p:spPr>
        <p:txBody>
          <a:bodyPr wrap="square">
            <a:spAutoFit/>
          </a:bodyPr>
          <a:lstStyle/>
          <a:p>
            <a:r>
              <a:rPr lang="en-GB" sz="1400"/>
              <a:t>Impact evaluation helps determine whether a campaign has achieved its intended outcomes and what measurable changes have occurred in participants’ behaviour or wellbeing. (World Health Organisation, 2020).</a:t>
            </a:r>
          </a:p>
        </p:txBody>
      </p:sp>
      <p:sp>
        <p:nvSpPr>
          <p:cNvPr id="5" name="TextBox 4">
            <a:extLst>
              <a:ext uri="{FF2B5EF4-FFF2-40B4-BE49-F238E27FC236}">
                <a16:creationId xmlns:a16="http://schemas.microsoft.com/office/drawing/2014/main" id="{CB225A04-121D-83F0-702D-764952AC61E6}"/>
              </a:ext>
            </a:extLst>
          </p:cNvPr>
          <p:cNvSpPr txBox="1"/>
          <p:nvPr/>
        </p:nvSpPr>
        <p:spPr>
          <a:xfrm>
            <a:off x="10615807" y="6442313"/>
            <a:ext cx="1512434" cy="276999"/>
          </a:xfrm>
          <a:prstGeom prst="rect">
            <a:avLst/>
          </a:prstGeom>
          <a:noFill/>
        </p:spPr>
        <p:txBody>
          <a:bodyPr wrap="square">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a:ln>
                  <a:noFill/>
                </a:ln>
                <a:solidFill>
                  <a:prstClr val="black"/>
                </a:solidFill>
                <a:effectLst/>
                <a:uLnTx/>
                <a:uFillTx/>
                <a:latin typeface="Century Gothic" panose="020B0502020202020204"/>
                <a:ea typeface="+mn-ea"/>
                <a:cs typeface="+mn-cs"/>
              </a:rPr>
              <a:t>Nabeela Begum</a:t>
            </a:r>
          </a:p>
        </p:txBody>
      </p:sp>
    </p:spTree>
    <p:extLst>
      <p:ext uri="{BB962C8B-B14F-4D97-AF65-F5344CB8AC3E}">
        <p14:creationId xmlns:p14="http://schemas.microsoft.com/office/powerpoint/2010/main" val="401817738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DB34A0F4-9A29-6C54-0246-92D91395D01A}"/>
              </a:ext>
            </a:extLst>
          </p:cNvPr>
          <p:cNvSpPr/>
          <p:nvPr/>
        </p:nvSpPr>
        <p:spPr>
          <a:xfrm>
            <a:off x="6827548" y="4110335"/>
            <a:ext cx="6023038" cy="2585323"/>
          </a:xfrm>
          <a:prstGeom prst="rect">
            <a:avLst/>
          </a:prstGeom>
          <a:noFill/>
        </p:spPr>
        <p:txBody>
          <a:bodyPr wrap="square" lIns="91440" tIns="45720" rIns="91440" bIns="45720">
            <a:spAutoFit/>
          </a:bodyPr>
          <a:lstStyle/>
          <a:p>
            <a:pPr algn="ctr"/>
            <a:r>
              <a:rPr lang="en-US" sz="5400" b="1" cap="none" spc="0">
                <a:ln w="9525">
                  <a:solidFill>
                    <a:schemeClr val="bg1"/>
                  </a:solidFill>
                  <a:prstDash val="solid"/>
                </a:ln>
                <a:solidFill>
                  <a:srgbClr val="FFC000"/>
                </a:solidFill>
                <a:effectLst>
                  <a:outerShdw blurRad="12700" dist="38100" dir="2700000" algn="tl" rotWithShape="0">
                    <a:schemeClr val="bg1">
                      <a:lumMod val="50000"/>
                    </a:schemeClr>
                  </a:outerShdw>
                </a:effectLst>
              </a:rPr>
              <a:t>PROMOTION CAMPAIGN POSTER</a:t>
            </a:r>
          </a:p>
        </p:txBody>
      </p:sp>
      <p:pic>
        <p:nvPicPr>
          <p:cNvPr id="5" name="Picture 4">
            <a:extLst>
              <a:ext uri="{FF2B5EF4-FFF2-40B4-BE49-F238E27FC236}">
                <a16:creationId xmlns:a16="http://schemas.microsoft.com/office/drawing/2014/main" id="{4FC16012-3F6E-5B87-EE5A-49363F6E87AD}"/>
              </a:ext>
            </a:extLst>
          </p:cNvPr>
          <p:cNvPicPr>
            <a:picLocks noChangeAspect="1"/>
          </p:cNvPicPr>
          <p:nvPr/>
        </p:nvPicPr>
        <p:blipFill>
          <a:blip r:embed="rId2"/>
          <a:stretch>
            <a:fillRect/>
          </a:stretch>
        </p:blipFill>
        <p:spPr>
          <a:xfrm>
            <a:off x="2850140" y="0"/>
            <a:ext cx="4777220" cy="6858000"/>
          </a:xfrm>
          <a:prstGeom prst="rect">
            <a:avLst/>
          </a:prstGeom>
        </p:spPr>
      </p:pic>
      <p:pic>
        <p:nvPicPr>
          <p:cNvPr id="4" name="Picture 3">
            <a:extLst>
              <a:ext uri="{FF2B5EF4-FFF2-40B4-BE49-F238E27FC236}">
                <a16:creationId xmlns:a16="http://schemas.microsoft.com/office/drawing/2014/main" id="{06E364C3-CDD8-B32F-3F30-D7C3F603B2AF}"/>
              </a:ext>
            </a:extLst>
          </p:cNvPr>
          <p:cNvPicPr>
            <a:picLocks noChangeAspect="1"/>
          </p:cNvPicPr>
          <p:nvPr/>
        </p:nvPicPr>
        <p:blipFill>
          <a:blip r:embed="rId3"/>
          <a:stretch>
            <a:fillRect/>
          </a:stretch>
        </p:blipFill>
        <p:spPr>
          <a:xfrm>
            <a:off x="10620041" y="6510391"/>
            <a:ext cx="1402202" cy="323116"/>
          </a:xfrm>
          <a:prstGeom prst="rect">
            <a:avLst/>
          </a:prstGeom>
        </p:spPr>
      </p:pic>
    </p:spTree>
    <p:extLst>
      <p:ext uri="{BB962C8B-B14F-4D97-AF65-F5344CB8AC3E}">
        <p14:creationId xmlns:p14="http://schemas.microsoft.com/office/powerpoint/2010/main" val="31358947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grpSp>
        <p:nvGrpSpPr>
          <p:cNvPr id="10" name="Group 9">
            <a:extLst>
              <a:ext uri="{FF2B5EF4-FFF2-40B4-BE49-F238E27FC236}">
                <a16:creationId xmlns:a16="http://schemas.microsoft.com/office/drawing/2014/main" id="{F2780DFF-3AF5-4F60-B2A3-AA766AD8B37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 y="228600"/>
            <a:ext cx="2851523" cy="6638625"/>
            <a:chOff x="2487613" y="285750"/>
            <a:chExt cx="2428875" cy="5654676"/>
          </a:xfrm>
        </p:grpSpPr>
        <p:sp>
          <p:nvSpPr>
            <p:cNvPr id="11" name="Freeform 11">
              <a:extLst>
                <a:ext uri="{FF2B5EF4-FFF2-40B4-BE49-F238E27FC236}">
                  <a16:creationId xmlns:a16="http://schemas.microsoft.com/office/drawing/2014/main" id="{1C79324C-CB0A-40CA-AE77-7CFA131A7CC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txBody>
            <a:bodyPr/>
            <a:lstStyle/>
            <a:p>
              <a:endParaRPr lang="en-GB"/>
            </a:p>
          </p:txBody>
        </p:sp>
        <p:sp>
          <p:nvSpPr>
            <p:cNvPr id="12" name="Freeform 12">
              <a:extLst>
                <a:ext uri="{FF2B5EF4-FFF2-40B4-BE49-F238E27FC236}">
                  <a16:creationId xmlns:a16="http://schemas.microsoft.com/office/drawing/2014/main" id="{FE6F32A9-AD07-4A53-BA89-05D8AC1EB68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txBody>
            <a:bodyPr/>
            <a:lstStyle/>
            <a:p>
              <a:endParaRPr lang="en-GB"/>
            </a:p>
          </p:txBody>
        </p:sp>
        <p:sp>
          <p:nvSpPr>
            <p:cNvPr id="13" name="Freeform 13">
              <a:extLst>
                <a:ext uri="{FF2B5EF4-FFF2-40B4-BE49-F238E27FC236}">
                  <a16:creationId xmlns:a16="http://schemas.microsoft.com/office/drawing/2014/main" id="{BF108F4A-C3A5-42B2-9D7B-10D92D15CE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txBody>
            <a:bodyPr/>
            <a:lstStyle/>
            <a:p>
              <a:endParaRPr lang="en-GB"/>
            </a:p>
          </p:txBody>
        </p:sp>
        <p:sp>
          <p:nvSpPr>
            <p:cNvPr id="14" name="Freeform 14">
              <a:extLst>
                <a:ext uri="{FF2B5EF4-FFF2-40B4-BE49-F238E27FC236}">
                  <a16:creationId xmlns:a16="http://schemas.microsoft.com/office/drawing/2014/main" id="{8254BB4A-F14E-4DE6-94AE-37011989765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txBody>
            <a:bodyPr/>
            <a:lstStyle/>
            <a:p>
              <a:endParaRPr lang="en-GB"/>
            </a:p>
          </p:txBody>
        </p:sp>
        <p:sp>
          <p:nvSpPr>
            <p:cNvPr id="15" name="Freeform 15">
              <a:extLst>
                <a:ext uri="{FF2B5EF4-FFF2-40B4-BE49-F238E27FC236}">
                  <a16:creationId xmlns:a16="http://schemas.microsoft.com/office/drawing/2014/main" id="{37BE596F-4E67-44BA-99D0-37A64771FBB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txBody>
            <a:bodyPr/>
            <a:lstStyle/>
            <a:p>
              <a:endParaRPr lang="en-GB"/>
            </a:p>
          </p:txBody>
        </p:sp>
        <p:sp>
          <p:nvSpPr>
            <p:cNvPr id="16" name="Freeform 16">
              <a:extLst>
                <a:ext uri="{FF2B5EF4-FFF2-40B4-BE49-F238E27FC236}">
                  <a16:creationId xmlns:a16="http://schemas.microsoft.com/office/drawing/2014/main" id="{9A48CE8A-2735-4764-AF04-D7679A3057F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txBody>
            <a:bodyPr/>
            <a:lstStyle/>
            <a:p>
              <a:endParaRPr lang="en-GB"/>
            </a:p>
          </p:txBody>
        </p:sp>
        <p:sp>
          <p:nvSpPr>
            <p:cNvPr id="17" name="Freeform 17">
              <a:extLst>
                <a:ext uri="{FF2B5EF4-FFF2-40B4-BE49-F238E27FC236}">
                  <a16:creationId xmlns:a16="http://schemas.microsoft.com/office/drawing/2014/main" id="{7058C06C-28D8-4334-83E0-AEA77C4AF34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txBody>
            <a:bodyPr/>
            <a:lstStyle/>
            <a:p>
              <a:endParaRPr lang="en-GB"/>
            </a:p>
          </p:txBody>
        </p:sp>
        <p:sp>
          <p:nvSpPr>
            <p:cNvPr id="18" name="Freeform 18">
              <a:extLst>
                <a:ext uri="{FF2B5EF4-FFF2-40B4-BE49-F238E27FC236}">
                  <a16:creationId xmlns:a16="http://schemas.microsoft.com/office/drawing/2014/main" id="{530C5090-5A77-4DFC-8CDA-D6E2576ACC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txBody>
            <a:bodyPr/>
            <a:lstStyle/>
            <a:p>
              <a:endParaRPr lang="en-GB"/>
            </a:p>
          </p:txBody>
        </p:sp>
        <p:sp>
          <p:nvSpPr>
            <p:cNvPr id="19" name="Freeform 19">
              <a:extLst>
                <a:ext uri="{FF2B5EF4-FFF2-40B4-BE49-F238E27FC236}">
                  <a16:creationId xmlns:a16="http://schemas.microsoft.com/office/drawing/2014/main" id="{57EC1ECF-618E-4B07-B823-11316CE521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txBody>
            <a:bodyPr/>
            <a:lstStyle/>
            <a:p>
              <a:endParaRPr lang="en-GB"/>
            </a:p>
          </p:txBody>
        </p:sp>
        <p:sp>
          <p:nvSpPr>
            <p:cNvPr id="20" name="Freeform 20">
              <a:extLst>
                <a:ext uri="{FF2B5EF4-FFF2-40B4-BE49-F238E27FC236}">
                  <a16:creationId xmlns:a16="http://schemas.microsoft.com/office/drawing/2014/main" id="{7C8B4CFB-E7F6-4A2B-AA5B-CB910D23A21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txBody>
            <a:bodyPr/>
            <a:lstStyle/>
            <a:p>
              <a:endParaRPr lang="en-GB"/>
            </a:p>
          </p:txBody>
        </p:sp>
        <p:sp>
          <p:nvSpPr>
            <p:cNvPr id="21" name="Freeform 21">
              <a:extLst>
                <a:ext uri="{FF2B5EF4-FFF2-40B4-BE49-F238E27FC236}">
                  <a16:creationId xmlns:a16="http://schemas.microsoft.com/office/drawing/2014/main" id="{EBEADD2C-CA66-41C5-8622-31212959D40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txBody>
            <a:bodyPr/>
            <a:lstStyle/>
            <a:p>
              <a:endParaRPr lang="en-GB"/>
            </a:p>
          </p:txBody>
        </p:sp>
        <p:sp>
          <p:nvSpPr>
            <p:cNvPr id="22" name="Freeform 22">
              <a:extLst>
                <a:ext uri="{FF2B5EF4-FFF2-40B4-BE49-F238E27FC236}">
                  <a16:creationId xmlns:a16="http://schemas.microsoft.com/office/drawing/2014/main" id="{3CE06860-DDC5-4FC7-97D7-795F9CA9B1C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txBody>
            <a:bodyPr/>
            <a:lstStyle/>
            <a:p>
              <a:endParaRPr lang="en-GB"/>
            </a:p>
          </p:txBody>
        </p:sp>
      </p:grpSp>
      <p:grpSp>
        <p:nvGrpSpPr>
          <p:cNvPr id="24" name="Group 23">
            <a:extLst>
              <a:ext uri="{FF2B5EF4-FFF2-40B4-BE49-F238E27FC236}">
                <a16:creationId xmlns:a16="http://schemas.microsoft.com/office/drawing/2014/main" id="{BDA041F5-FB91-4FE3-8309-30F32C6A483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7224" y="-786"/>
            <a:ext cx="2356675" cy="6854040"/>
            <a:chOff x="6627813" y="194833"/>
            <a:chExt cx="1952625" cy="5678918"/>
          </a:xfrm>
        </p:grpSpPr>
        <p:sp>
          <p:nvSpPr>
            <p:cNvPr id="25" name="Freeform 27">
              <a:extLst>
                <a:ext uri="{FF2B5EF4-FFF2-40B4-BE49-F238E27FC236}">
                  <a16:creationId xmlns:a16="http://schemas.microsoft.com/office/drawing/2014/main" id="{17D7CDD7-7A0A-4EBD-A35A-5C77175F6F9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txBody>
            <a:bodyPr/>
            <a:lstStyle/>
            <a:p>
              <a:endParaRPr lang="en-GB"/>
            </a:p>
          </p:txBody>
        </p:sp>
        <p:sp>
          <p:nvSpPr>
            <p:cNvPr id="26" name="Freeform 28">
              <a:extLst>
                <a:ext uri="{FF2B5EF4-FFF2-40B4-BE49-F238E27FC236}">
                  <a16:creationId xmlns:a16="http://schemas.microsoft.com/office/drawing/2014/main" id="{3535804A-BB84-44EB-9712-B96D7AEBA9A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txBody>
            <a:bodyPr/>
            <a:lstStyle/>
            <a:p>
              <a:endParaRPr lang="en-GB"/>
            </a:p>
          </p:txBody>
        </p:sp>
        <p:sp>
          <p:nvSpPr>
            <p:cNvPr id="27" name="Freeform 29">
              <a:extLst>
                <a:ext uri="{FF2B5EF4-FFF2-40B4-BE49-F238E27FC236}">
                  <a16:creationId xmlns:a16="http://schemas.microsoft.com/office/drawing/2014/main" id="{2EA058FC-BE7B-40CC-A63E-8E646238FC7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txBody>
            <a:bodyPr/>
            <a:lstStyle/>
            <a:p>
              <a:endParaRPr lang="en-GB"/>
            </a:p>
          </p:txBody>
        </p:sp>
        <p:sp>
          <p:nvSpPr>
            <p:cNvPr id="28" name="Freeform 30">
              <a:extLst>
                <a:ext uri="{FF2B5EF4-FFF2-40B4-BE49-F238E27FC236}">
                  <a16:creationId xmlns:a16="http://schemas.microsoft.com/office/drawing/2014/main" id="{0E8271EE-FB1E-459E-8E94-991CB538378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txBody>
            <a:bodyPr/>
            <a:lstStyle/>
            <a:p>
              <a:endParaRPr lang="en-GB"/>
            </a:p>
          </p:txBody>
        </p:sp>
        <p:sp>
          <p:nvSpPr>
            <p:cNvPr id="29" name="Freeform 31">
              <a:extLst>
                <a:ext uri="{FF2B5EF4-FFF2-40B4-BE49-F238E27FC236}">
                  <a16:creationId xmlns:a16="http://schemas.microsoft.com/office/drawing/2014/main" id="{928D4994-0177-4E02-B988-4786CF3B7D8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txBody>
            <a:bodyPr/>
            <a:lstStyle/>
            <a:p>
              <a:endParaRPr lang="en-GB"/>
            </a:p>
          </p:txBody>
        </p:sp>
        <p:sp>
          <p:nvSpPr>
            <p:cNvPr id="30" name="Freeform 32">
              <a:extLst>
                <a:ext uri="{FF2B5EF4-FFF2-40B4-BE49-F238E27FC236}">
                  <a16:creationId xmlns:a16="http://schemas.microsoft.com/office/drawing/2014/main" id="{3A3FF466-04BF-4F8D-88E1-98C1A2CC7A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txBody>
            <a:bodyPr/>
            <a:lstStyle/>
            <a:p>
              <a:endParaRPr lang="en-GB"/>
            </a:p>
          </p:txBody>
        </p:sp>
        <p:sp>
          <p:nvSpPr>
            <p:cNvPr id="31" name="Freeform 33">
              <a:extLst>
                <a:ext uri="{FF2B5EF4-FFF2-40B4-BE49-F238E27FC236}">
                  <a16:creationId xmlns:a16="http://schemas.microsoft.com/office/drawing/2014/main" id="{2513E60D-9026-4A28-8D6E-03593D3A4D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txBody>
            <a:bodyPr/>
            <a:lstStyle/>
            <a:p>
              <a:endParaRPr lang="en-GB"/>
            </a:p>
          </p:txBody>
        </p:sp>
        <p:sp>
          <p:nvSpPr>
            <p:cNvPr id="32" name="Freeform 34">
              <a:extLst>
                <a:ext uri="{FF2B5EF4-FFF2-40B4-BE49-F238E27FC236}">
                  <a16:creationId xmlns:a16="http://schemas.microsoft.com/office/drawing/2014/main" id="{49D0D017-FE95-4B99-AD82-BE697DF1B95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txBody>
            <a:bodyPr/>
            <a:lstStyle/>
            <a:p>
              <a:endParaRPr lang="en-GB"/>
            </a:p>
          </p:txBody>
        </p:sp>
        <p:sp>
          <p:nvSpPr>
            <p:cNvPr id="33" name="Freeform 35">
              <a:extLst>
                <a:ext uri="{FF2B5EF4-FFF2-40B4-BE49-F238E27FC236}">
                  <a16:creationId xmlns:a16="http://schemas.microsoft.com/office/drawing/2014/main" id="{299ACBF5-2856-4022-AA4D-9E8F39989B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txBody>
            <a:bodyPr/>
            <a:lstStyle/>
            <a:p>
              <a:endParaRPr lang="en-GB"/>
            </a:p>
          </p:txBody>
        </p:sp>
        <p:sp>
          <p:nvSpPr>
            <p:cNvPr id="34" name="Freeform 36">
              <a:extLst>
                <a:ext uri="{FF2B5EF4-FFF2-40B4-BE49-F238E27FC236}">
                  <a16:creationId xmlns:a16="http://schemas.microsoft.com/office/drawing/2014/main" id="{6A150E2E-4FA2-4D3C-9FDD-E0ECFC80103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txBody>
            <a:bodyPr/>
            <a:lstStyle/>
            <a:p>
              <a:endParaRPr lang="en-GB"/>
            </a:p>
          </p:txBody>
        </p:sp>
        <p:sp>
          <p:nvSpPr>
            <p:cNvPr id="35" name="Freeform 37">
              <a:extLst>
                <a:ext uri="{FF2B5EF4-FFF2-40B4-BE49-F238E27FC236}">
                  <a16:creationId xmlns:a16="http://schemas.microsoft.com/office/drawing/2014/main" id="{00FF753A-252D-49AB-AE93-D92EBB4BFBE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txBody>
            <a:bodyPr/>
            <a:lstStyle/>
            <a:p>
              <a:endParaRPr lang="en-GB"/>
            </a:p>
          </p:txBody>
        </p:sp>
        <p:sp>
          <p:nvSpPr>
            <p:cNvPr id="36" name="Freeform 38">
              <a:extLst>
                <a:ext uri="{FF2B5EF4-FFF2-40B4-BE49-F238E27FC236}">
                  <a16:creationId xmlns:a16="http://schemas.microsoft.com/office/drawing/2014/main" id="{8F689818-FACD-466B-B41E-51BA779D204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txBody>
            <a:bodyPr/>
            <a:lstStyle/>
            <a:p>
              <a:endParaRPr lang="en-GB"/>
            </a:p>
          </p:txBody>
        </p:sp>
      </p:grpSp>
      <p:sp>
        <p:nvSpPr>
          <p:cNvPr id="38" name="Rectangle 37">
            <a:extLst>
              <a:ext uri="{FF2B5EF4-FFF2-40B4-BE49-F238E27FC236}">
                <a16:creationId xmlns:a16="http://schemas.microsoft.com/office/drawing/2014/main" id="{57041BDD-619A-42E7-9D5B-D932A5FDFB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0" name="Freeform 6">
            <a:extLst>
              <a:ext uri="{FF2B5EF4-FFF2-40B4-BE49-F238E27FC236}">
                <a16:creationId xmlns:a16="http://schemas.microsoft.com/office/drawing/2014/main" id="{439A26EA-7B06-4DFE-8108-86B3ED144E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txBody>
          <a:bodyPr/>
          <a:lstStyle/>
          <a:p>
            <a:endParaRPr lang="en-GB"/>
          </a:p>
        </p:txBody>
      </p:sp>
      <p:sp useBgFill="1">
        <p:nvSpPr>
          <p:cNvPr id="42" name="Rectangle 41">
            <a:extLst>
              <a:ext uri="{FF2B5EF4-FFF2-40B4-BE49-F238E27FC236}">
                <a16:creationId xmlns:a16="http://schemas.microsoft.com/office/drawing/2014/main" id="{4AE5DF32-AEA2-43C7-B3A2-C9949BB842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88952"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grpSp>
        <p:nvGrpSpPr>
          <p:cNvPr id="44" name="Group 43">
            <a:extLst>
              <a:ext uri="{FF2B5EF4-FFF2-40B4-BE49-F238E27FC236}">
                <a16:creationId xmlns:a16="http://schemas.microsoft.com/office/drawing/2014/main" id="{1E21CB01-AAED-4066-B0A7-2DDDC2B30E2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657608" y="228600"/>
            <a:ext cx="2851523" cy="6638625"/>
            <a:chOff x="2487613" y="285750"/>
            <a:chExt cx="2428875" cy="5654676"/>
          </a:xfrm>
        </p:grpSpPr>
        <p:sp>
          <p:nvSpPr>
            <p:cNvPr id="45" name="Freeform 11">
              <a:extLst>
                <a:ext uri="{FF2B5EF4-FFF2-40B4-BE49-F238E27FC236}">
                  <a16:creationId xmlns:a16="http://schemas.microsoft.com/office/drawing/2014/main" id="{05196EF9-DF52-4A42-BCF4-D70EE1E657E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txBody>
            <a:bodyPr/>
            <a:lstStyle/>
            <a:p>
              <a:endParaRPr lang="en-GB"/>
            </a:p>
          </p:txBody>
        </p:sp>
        <p:sp>
          <p:nvSpPr>
            <p:cNvPr id="46" name="Freeform 12">
              <a:extLst>
                <a:ext uri="{FF2B5EF4-FFF2-40B4-BE49-F238E27FC236}">
                  <a16:creationId xmlns:a16="http://schemas.microsoft.com/office/drawing/2014/main" id="{4C8F1C91-C96C-4350-B652-A0CC47591C6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txBody>
            <a:bodyPr/>
            <a:lstStyle/>
            <a:p>
              <a:endParaRPr lang="en-GB"/>
            </a:p>
          </p:txBody>
        </p:sp>
        <p:sp>
          <p:nvSpPr>
            <p:cNvPr id="47" name="Freeform 13">
              <a:extLst>
                <a:ext uri="{FF2B5EF4-FFF2-40B4-BE49-F238E27FC236}">
                  <a16:creationId xmlns:a16="http://schemas.microsoft.com/office/drawing/2014/main" id="{BC056AE4-9AD3-49DD-BA84-86E35F17FA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txBody>
            <a:bodyPr/>
            <a:lstStyle/>
            <a:p>
              <a:endParaRPr lang="en-GB"/>
            </a:p>
          </p:txBody>
        </p:sp>
        <p:sp>
          <p:nvSpPr>
            <p:cNvPr id="48" name="Freeform 14">
              <a:extLst>
                <a:ext uri="{FF2B5EF4-FFF2-40B4-BE49-F238E27FC236}">
                  <a16:creationId xmlns:a16="http://schemas.microsoft.com/office/drawing/2014/main" id="{4175C337-536C-45BF-9A12-69F6466E9B0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txBody>
            <a:bodyPr/>
            <a:lstStyle/>
            <a:p>
              <a:endParaRPr lang="en-GB"/>
            </a:p>
          </p:txBody>
        </p:sp>
        <p:sp>
          <p:nvSpPr>
            <p:cNvPr id="49" name="Freeform 15">
              <a:extLst>
                <a:ext uri="{FF2B5EF4-FFF2-40B4-BE49-F238E27FC236}">
                  <a16:creationId xmlns:a16="http://schemas.microsoft.com/office/drawing/2014/main" id="{6DF1F45E-C0D5-4C2E-B65F-AE0EBFF571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txBody>
            <a:bodyPr/>
            <a:lstStyle/>
            <a:p>
              <a:endParaRPr lang="en-GB"/>
            </a:p>
          </p:txBody>
        </p:sp>
        <p:sp>
          <p:nvSpPr>
            <p:cNvPr id="50" name="Freeform 16">
              <a:extLst>
                <a:ext uri="{FF2B5EF4-FFF2-40B4-BE49-F238E27FC236}">
                  <a16:creationId xmlns:a16="http://schemas.microsoft.com/office/drawing/2014/main" id="{606B155A-EF20-4BAC-B926-13E9FE31030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txBody>
            <a:bodyPr/>
            <a:lstStyle/>
            <a:p>
              <a:endParaRPr lang="en-GB"/>
            </a:p>
          </p:txBody>
        </p:sp>
        <p:sp>
          <p:nvSpPr>
            <p:cNvPr id="51" name="Freeform 17">
              <a:extLst>
                <a:ext uri="{FF2B5EF4-FFF2-40B4-BE49-F238E27FC236}">
                  <a16:creationId xmlns:a16="http://schemas.microsoft.com/office/drawing/2014/main" id="{703ED650-49CE-42FC-ACF5-6603FF4FE76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txBody>
            <a:bodyPr/>
            <a:lstStyle/>
            <a:p>
              <a:endParaRPr lang="en-GB"/>
            </a:p>
          </p:txBody>
        </p:sp>
        <p:sp>
          <p:nvSpPr>
            <p:cNvPr id="52" name="Freeform 18">
              <a:extLst>
                <a:ext uri="{FF2B5EF4-FFF2-40B4-BE49-F238E27FC236}">
                  <a16:creationId xmlns:a16="http://schemas.microsoft.com/office/drawing/2014/main" id="{33D1D0B6-11ED-4BD5-8282-A547867260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txBody>
            <a:bodyPr/>
            <a:lstStyle/>
            <a:p>
              <a:endParaRPr lang="en-GB"/>
            </a:p>
          </p:txBody>
        </p:sp>
        <p:sp>
          <p:nvSpPr>
            <p:cNvPr id="53" name="Freeform 19">
              <a:extLst>
                <a:ext uri="{FF2B5EF4-FFF2-40B4-BE49-F238E27FC236}">
                  <a16:creationId xmlns:a16="http://schemas.microsoft.com/office/drawing/2014/main" id="{EDF63BE8-55F1-4CF0-A7D0-049210B5EC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txBody>
            <a:bodyPr/>
            <a:lstStyle/>
            <a:p>
              <a:endParaRPr lang="en-GB"/>
            </a:p>
          </p:txBody>
        </p:sp>
        <p:sp>
          <p:nvSpPr>
            <p:cNvPr id="54" name="Freeform 20">
              <a:extLst>
                <a:ext uri="{FF2B5EF4-FFF2-40B4-BE49-F238E27FC236}">
                  <a16:creationId xmlns:a16="http://schemas.microsoft.com/office/drawing/2014/main" id="{4FAF5D4F-2BEF-4CA9-92F1-A9EABCAE539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txBody>
            <a:bodyPr/>
            <a:lstStyle/>
            <a:p>
              <a:endParaRPr lang="en-GB"/>
            </a:p>
          </p:txBody>
        </p:sp>
        <p:sp>
          <p:nvSpPr>
            <p:cNvPr id="55" name="Freeform 21">
              <a:extLst>
                <a:ext uri="{FF2B5EF4-FFF2-40B4-BE49-F238E27FC236}">
                  <a16:creationId xmlns:a16="http://schemas.microsoft.com/office/drawing/2014/main" id="{AC308411-12E6-43CA-AD58-F1F63A0E045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txBody>
            <a:bodyPr/>
            <a:lstStyle/>
            <a:p>
              <a:endParaRPr lang="en-GB"/>
            </a:p>
          </p:txBody>
        </p:sp>
        <p:sp>
          <p:nvSpPr>
            <p:cNvPr id="56" name="Freeform 22">
              <a:extLst>
                <a:ext uri="{FF2B5EF4-FFF2-40B4-BE49-F238E27FC236}">
                  <a16:creationId xmlns:a16="http://schemas.microsoft.com/office/drawing/2014/main" id="{BEFB0E79-2B0F-44CF-9BF2-DD958A9EA7D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txBody>
            <a:bodyPr/>
            <a:lstStyle/>
            <a:p>
              <a:endParaRPr lang="en-GB"/>
            </a:p>
          </p:txBody>
        </p:sp>
      </p:grpSp>
      <p:grpSp>
        <p:nvGrpSpPr>
          <p:cNvPr id="58" name="Group 57">
            <a:extLst>
              <a:ext uri="{FF2B5EF4-FFF2-40B4-BE49-F238E27FC236}">
                <a16:creationId xmlns:a16="http://schemas.microsoft.com/office/drawing/2014/main" id="{A56AFE24-7E22-405E-9F93-7E7B5B4454E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684823" y="-786"/>
            <a:ext cx="2356675" cy="6854040"/>
            <a:chOff x="6627813" y="194833"/>
            <a:chExt cx="1952625" cy="5678918"/>
          </a:xfrm>
        </p:grpSpPr>
        <p:sp>
          <p:nvSpPr>
            <p:cNvPr id="59" name="Freeform 27">
              <a:extLst>
                <a:ext uri="{FF2B5EF4-FFF2-40B4-BE49-F238E27FC236}">
                  <a16:creationId xmlns:a16="http://schemas.microsoft.com/office/drawing/2014/main" id="{0A2894F5-092A-4AEC-BEE0-F14335642D7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txBody>
            <a:bodyPr/>
            <a:lstStyle/>
            <a:p>
              <a:endParaRPr lang="en-GB"/>
            </a:p>
          </p:txBody>
        </p:sp>
        <p:sp>
          <p:nvSpPr>
            <p:cNvPr id="60" name="Freeform 28">
              <a:extLst>
                <a:ext uri="{FF2B5EF4-FFF2-40B4-BE49-F238E27FC236}">
                  <a16:creationId xmlns:a16="http://schemas.microsoft.com/office/drawing/2014/main" id="{FFDF1D40-7F0F-41AC-9C22-C6ECA8DD20E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txBody>
            <a:bodyPr/>
            <a:lstStyle/>
            <a:p>
              <a:endParaRPr lang="en-GB"/>
            </a:p>
          </p:txBody>
        </p:sp>
        <p:sp>
          <p:nvSpPr>
            <p:cNvPr id="61" name="Freeform 29">
              <a:extLst>
                <a:ext uri="{FF2B5EF4-FFF2-40B4-BE49-F238E27FC236}">
                  <a16:creationId xmlns:a16="http://schemas.microsoft.com/office/drawing/2014/main" id="{18999458-9D73-49DA-AFDD-BCAA3F3D2F4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txBody>
            <a:bodyPr/>
            <a:lstStyle/>
            <a:p>
              <a:endParaRPr lang="en-GB"/>
            </a:p>
          </p:txBody>
        </p:sp>
        <p:sp>
          <p:nvSpPr>
            <p:cNvPr id="62" name="Freeform 30">
              <a:extLst>
                <a:ext uri="{FF2B5EF4-FFF2-40B4-BE49-F238E27FC236}">
                  <a16:creationId xmlns:a16="http://schemas.microsoft.com/office/drawing/2014/main" id="{F21F41CC-3157-4286-BD84-5DF6F66D6BA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txBody>
            <a:bodyPr/>
            <a:lstStyle/>
            <a:p>
              <a:endParaRPr lang="en-GB"/>
            </a:p>
          </p:txBody>
        </p:sp>
        <p:sp>
          <p:nvSpPr>
            <p:cNvPr id="63" name="Freeform 31">
              <a:extLst>
                <a:ext uri="{FF2B5EF4-FFF2-40B4-BE49-F238E27FC236}">
                  <a16:creationId xmlns:a16="http://schemas.microsoft.com/office/drawing/2014/main" id="{3426CABD-15CF-4F17-B27F-ECFC51517A2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txBody>
            <a:bodyPr/>
            <a:lstStyle/>
            <a:p>
              <a:endParaRPr lang="en-GB"/>
            </a:p>
          </p:txBody>
        </p:sp>
        <p:sp>
          <p:nvSpPr>
            <p:cNvPr id="64" name="Freeform 32">
              <a:extLst>
                <a:ext uri="{FF2B5EF4-FFF2-40B4-BE49-F238E27FC236}">
                  <a16:creationId xmlns:a16="http://schemas.microsoft.com/office/drawing/2014/main" id="{668A3EAD-6432-4A16-B9FD-E0AD8636395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txBody>
            <a:bodyPr/>
            <a:lstStyle/>
            <a:p>
              <a:endParaRPr lang="en-GB"/>
            </a:p>
          </p:txBody>
        </p:sp>
        <p:sp>
          <p:nvSpPr>
            <p:cNvPr id="65" name="Freeform 33">
              <a:extLst>
                <a:ext uri="{FF2B5EF4-FFF2-40B4-BE49-F238E27FC236}">
                  <a16:creationId xmlns:a16="http://schemas.microsoft.com/office/drawing/2014/main" id="{3231C359-1607-47C4-9DCE-3AB17DF8B50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txBody>
            <a:bodyPr/>
            <a:lstStyle/>
            <a:p>
              <a:endParaRPr lang="en-GB"/>
            </a:p>
          </p:txBody>
        </p:sp>
        <p:sp>
          <p:nvSpPr>
            <p:cNvPr id="66" name="Freeform 34">
              <a:extLst>
                <a:ext uri="{FF2B5EF4-FFF2-40B4-BE49-F238E27FC236}">
                  <a16:creationId xmlns:a16="http://schemas.microsoft.com/office/drawing/2014/main" id="{322D1E7D-E519-43D2-888E-5F054B5A17F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txBody>
            <a:bodyPr/>
            <a:lstStyle/>
            <a:p>
              <a:endParaRPr lang="en-GB"/>
            </a:p>
          </p:txBody>
        </p:sp>
        <p:sp>
          <p:nvSpPr>
            <p:cNvPr id="67" name="Freeform 35">
              <a:extLst>
                <a:ext uri="{FF2B5EF4-FFF2-40B4-BE49-F238E27FC236}">
                  <a16:creationId xmlns:a16="http://schemas.microsoft.com/office/drawing/2014/main" id="{D40D0F61-C5C0-410C-BE4E-7141C0F1C9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txBody>
            <a:bodyPr/>
            <a:lstStyle/>
            <a:p>
              <a:endParaRPr lang="en-GB"/>
            </a:p>
          </p:txBody>
        </p:sp>
        <p:sp>
          <p:nvSpPr>
            <p:cNvPr id="68" name="Freeform 36">
              <a:extLst>
                <a:ext uri="{FF2B5EF4-FFF2-40B4-BE49-F238E27FC236}">
                  <a16:creationId xmlns:a16="http://schemas.microsoft.com/office/drawing/2014/main" id="{66AD0984-F6C0-4565-967F-A7C8843570D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txBody>
            <a:bodyPr/>
            <a:lstStyle/>
            <a:p>
              <a:endParaRPr lang="en-GB"/>
            </a:p>
          </p:txBody>
        </p:sp>
        <p:sp>
          <p:nvSpPr>
            <p:cNvPr id="69" name="Freeform 37">
              <a:extLst>
                <a:ext uri="{FF2B5EF4-FFF2-40B4-BE49-F238E27FC236}">
                  <a16:creationId xmlns:a16="http://schemas.microsoft.com/office/drawing/2014/main" id="{51C89886-4678-4EB9-A316-C45507B12D8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txBody>
            <a:bodyPr/>
            <a:lstStyle/>
            <a:p>
              <a:endParaRPr lang="en-GB"/>
            </a:p>
          </p:txBody>
        </p:sp>
        <p:sp>
          <p:nvSpPr>
            <p:cNvPr id="70" name="Freeform 38">
              <a:extLst>
                <a:ext uri="{FF2B5EF4-FFF2-40B4-BE49-F238E27FC236}">
                  <a16:creationId xmlns:a16="http://schemas.microsoft.com/office/drawing/2014/main" id="{017E4D08-5F50-4375-B7B3-DCB6801B9C7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txBody>
            <a:bodyPr/>
            <a:lstStyle/>
            <a:p>
              <a:endParaRPr lang="en-GB"/>
            </a:p>
          </p:txBody>
        </p:sp>
      </p:grpSp>
      <p:sp>
        <p:nvSpPr>
          <p:cNvPr id="2" name="Title 1">
            <a:extLst>
              <a:ext uri="{FF2B5EF4-FFF2-40B4-BE49-F238E27FC236}">
                <a16:creationId xmlns:a16="http://schemas.microsoft.com/office/drawing/2014/main" id="{1C33932C-06A6-793C-0E3B-3420AA1744FE}"/>
              </a:ext>
            </a:extLst>
          </p:cNvPr>
          <p:cNvSpPr>
            <a:spLocks noGrp="1"/>
          </p:cNvSpPr>
          <p:nvPr>
            <p:ph type="title"/>
          </p:nvPr>
        </p:nvSpPr>
        <p:spPr>
          <a:xfrm>
            <a:off x="5898597" y="-707674"/>
            <a:ext cx="4437441" cy="1580698"/>
          </a:xfrm>
        </p:spPr>
        <p:txBody>
          <a:bodyPr vert="horz" lIns="91440" tIns="45720" rIns="91440" bIns="45720" rtlCol="0" anchor="b">
            <a:normAutofit/>
          </a:bodyPr>
          <a:lstStyle/>
          <a:p>
            <a:r>
              <a:rPr lang="en-US" sz="4400"/>
              <a:t>Partners (Local)</a:t>
            </a:r>
          </a:p>
        </p:txBody>
      </p:sp>
      <p:sp>
        <p:nvSpPr>
          <p:cNvPr id="72" name="Rectangle 71">
            <a:extLst>
              <a:ext uri="{FF2B5EF4-FFF2-40B4-BE49-F238E27FC236}">
                <a16:creationId xmlns:a16="http://schemas.microsoft.com/office/drawing/2014/main" id="{159173EB-8492-4D8C-8EEB-0B90A5D2BB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657599"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4" name="Picture 3" descr="A sign on a building&#10;&#10;AI-generated content may be incorrect.">
            <a:extLst>
              <a:ext uri="{FF2B5EF4-FFF2-40B4-BE49-F238E27FC236}">
                <a16:creationId xmlns:a16="http://schemas.microsoft.com/office/drawing/2014/main" id="{303B9500-F778-B87A-0BFB-A9CB8611F309}"/>
              </a:ext>
            </a:extLst>
          </p:cNvPr>
          <p:cNvPicPr>
            <a:picLocks noChangeAspect="1"/>
          </p:cNvPicPr>
          <p:nvPr/>
        </p:nvPicPr>
        <p:blipFill>
          <a:blip r:embed="rId2"/>
          <a:srcRect l="2019" r="2588" b="2"/>
          <a:stretch>
            <a:fillRect/>
          </a:stretch>
        </p:blipFill>
        <p:spPr>
          <a:xfrm>
            <a:off x="-2208" y="4493006"/>
            <a:ext cx="3681047" cy="2295943"/>
          </a:xfrm>
          <a:prstGeom prst="rect">
            <a:avLst/>
          </a:prstGeom>
        </p:spPr>
      </p:pic>
      <p:sp>
        <p:nvSpPr>
          <p:cNvPr id="74" name="Freeform 33">
            <a:extLst>
              <a:ext uri="{FF2B5EF4-FFF2-40B4-BE49-F238E27FC236}">
                <a16:creationId xmlns:a16="http://schemas.microsoft.com/office/drawing/2014/main" id="{0A7ACC8C-E09C-4F67-B48F-22B6C66619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3657599"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txBody>
          <a:bodyPr/>
          <a:lstStyle/>
          <a:p>
            <a:endParaRPr lang="en-GB"/>
          </a:p>
        </p:txBody>
      </p:sp>
      <p:pic>
        <p:nvPicPr>
          <p:cNvPr id="3" name="Picture 2" descr="A brick building with benches in front of it&#10;&#10;AI-generated content may be incorrect.">
            <a:extLst>
              <a:ext uri="{FF2B5EF4-FFF2-40B4-BE49-F238E27FC236}">
                <a16:creationId xmlns:a16="http://schemas.microsoft.com/office/drawing/2014/main" id="{6D0D5ABB-C71B-97B0-2BE9-4DAC0964FAC2}"/>
              </a:ext>
            </a:extLst>
          </p:cNvPr>
          <p:cNvPicPr>
            <a:picLocks noChangeAspect="1"/>
          </p:cNvPicPr>
          <p:nvPr/>
        </p:nvPicPr>
        <p:blipFill>
          <a:blip r:embed="rId3"/>
          <a:srcRect t="2911" r="4" b="1539"/>
          <a:stretch>
            <a:fillRect/>
          </a:stretch>
        </p:blipFill>
        <p:spPr>
          <a:xfrm>
            <a:off x="-3870" y="7373"/>
            <a:ext cx="3681047" cy="2295103"/>
          </a:xfrm>
          <a:prstGeom prst="rect">
            <a:avLst/>
          </a:prstGeom>
        </p:spPr>
      </p:pic>
      <p:pic>
        <p:nvPicPr>
          <p:cNvPr id="5" name="Picture 4" descr="A purple and white logo&#10;&#10;AI-generated content may be incorrect.">
            <a:extLst>
              <a:ext uri="{FF2B5EF4-FFF2-40B4-BE49-F238E27FC236}">
                <a16:creationId xmlns:a16="http://schemas.microsoft.com/office/drawing/2014/main" id="{0AA917CE-A14B-55E0-E4BF-2146B6B42C74}"/>
              </a:ext>
            </a:extLst>
          </p:cNvPr>
          <p:cNvPicPr>
            <a:picLocks noChangeAspect="1"/>
          </p:cNvPicPr>
          <p:nvPr/>
        </p:nvPicPr>
        <p:blipFill>
          <a:blip r:embed="rId4"/>
          <a:srcRect t="1253" r="-5" b="7602"/>
          <a:stretch>
            <a:fillRect/>
          </a:stretch>
        </p:blipFill>
        <p:spPr>
          <a:xfrm>
            <a:off x="-1549" y="2289166"/>
            <a:ext cx="3681047" cy="2292935"/>
          </a:xfrm>
          <a:prstGeom prst="rect">
            <a:avLst/>
          </a:prstGeom>
        </p:spPr>
      </p:pic>
      <p:cxnSp>
        <p:nvCxnSpPr>
          <p:cNvPr id="76" name="Straight Connector 75">
            <a:extLst>
              <a:ext uri="{FF2B5EF4-FFF2-40B4-BE49-F238E27FC236}">
                <a16:creationId xmlns:a16="http://schemas.microsoft.com/office/drawing/2014/main" id="{B492814E-5374-471F-8CBA-BA811ED4C89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2286999"/>
            <a:ext cx="3691467" cy="8955"/>
          </a:xfrm>
          <a:prstGeom prst="line">
            <a:avLst/>
          </a:prstGeom>
          <a:ln w="50800" cap="flat">
            <a:solidFill>
              <a:schemeClr val="tx2"/>
            </a:solidFill>
            <a:miter lim="800000"/>
          </a:ln>
        </p:spPr>
        <p:style>
          <a:lnRef idx="1">
            <a:schemeClr val="accent1"/>
          </a:lnRef>
          <a:fillRef idx="0">
            <a:schemeClr val="accent1"/>
          </a:fillRef>
          <a:effectRef idx="0">
            <a:schemeClr val="accent1"/>
          </a:effectRef>
          <a:fontRef idx="minor">
            <a:schemeClr val="tx1"/>
          </a:fontRef>
        </p:style>
      </p:cxnSp>
      <p:cxnSp>
        <p:nvCxnSpPr>
          <p:cNvPr id="78" name="Straight Connector 77">
            <a:extLst>
              <a:ext uri="{FF2B5EF4-FFF2-40B4-BE49-F238E27FC236}">
                <a16:creationId xmlns:a16="http://schemas.microsoft.com/office/drawing/2014/main" id="{CA22A0E2-6626-43F4-8DA5-043529D67CF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4565066"/>
            <a:ext cx="3691467" cy="8955"/>
          </a:xfrm>
          <a:prstGeom prst="line">
            <a:avLst/>
          </a:prstGeom>
          <a:ln w="50800" cap="flat">
            <a:solidFill>
              <a:schemeClr val="tx2"/>
            </a:solidFill>
            <a:miter lim="800000"/>
          </a:ln>
        </p:spPr>
        <p:style>
          <a:lnRef idx="1">
            <a:schemeClr val="accent1"/>
          </a:lnRef>
          <a:fillRef idx="0">
            <a:schemeClr val="accent1"/>
          </a:fillRef>
          <a:effectRef idx="0">
            <a:schemeClr val="accent1"/>
          </a:effectRef>
          <a:fontRef idx="minor">
            <a:schemeClr val="tx1"/>
          </a:fontRef>
        </p:style>
      </p:cxnSp>
      <p:sp>
        <p:nvSpPr>
          <p:cNvPr id="7" name="TextBox 6">
            <a:extLst>
              <a:ext uri="{FF2B5EF4-FFF2-40B4-BE49-F238E27FC236}">
                <a16:creationId xmlns:a16="http://schemas.microsoft.com/office/drawing/2014/main" id="{6B347503-03FA-E5EE-AB52-0AC438696443}"/>
              </a:ext>
            </a:extLst>
          </p:cNvPr>
          <p:cNvSpPr txBox="1"/>
          <p:nvPr/>
        </p:nvSpPr>
        <p:spPr>
          <a:xfrm>
            <a:off x="5987580" y="1783019"/>
            <a:ext cx="6098720" cy="923330"/>
          </a:xfrm>
          <a:prstGeom prst="rect">
            <a:avLst/>
          </a:prstGeom>
          <a:noFill/>
        </p:spPr>
        <p:txBody>
          <a:bodyPr wrap="square">
            <a:spAutoFit/>
          </a:bodyPr>
          <a:lstStyle/>
          <a:p>
            <a:r>
              <a:rPr lang="en-GB"/>
              <a:t>Secondary Schools provide access to students, timetable space for sessions, and support from pastoral teams (DFE, 2019). </a:t>
            </a:r>
          </a:p>
        </p:txBody>
      </p:sp>
      <p:sp>
        <p:nvSpPr>
          <p:cNvPr id="9" name="TextBox 8">
            <a:extLst>
              <a:ext uri="{FF2B5EF4-FFF2-40B4-BE49-F238E27FC236}">
                <a16:creationId xmlns:a16="http://schemas.microsoft.com/office/drawing/2014/main" id="{B46C3F4C-0465-965B-4F81-3B868074A7AD}"/>
              </a:ext>
            </a:extLst>
          </p:cNvPr>
          <p:cNvSpPr txBox="1"/>
          <p:nvPr/>
        </p:nvSpPr>
        <p:spPr>
          <a:xfrm>
            <a:off x="5945567" y="4165472"/>
            <a:ext cx="6098720" cy="2031325"/>
          </a:xfrm>
          <a:prstGeom prst="rect">
            <a:avLst/>
          </a:prstGeom>
          <a:noFill/>
        </p:spPr>
        <p:txBody>
          <a:bodyPr wrap="square">
            <a:spAutoFit/>
          </a:bodyPr>
          <a:lstStyle/>
          <a:p>
            <a:r>
              <a:rPr lang="en-GB"/>
              <a:t>Youth and community centres: Extend the campaign beyond classrooms into after-school and weekend activities. </a:t>
            </a:r>
          </a:p>
          <a:p>
            <a:endParaRPr lang="en-GB"/>
          </a:p>
          <a:p>
            <a:r>
              <a:rPr lang="en-GB"/>
              <a:t>A whole-school approach includes classroom and community resources (Public Health England, 2019).</a:t>
            </a:r>
          </a:p>
          <a:p>
            <a:endParaRPr lang="en-GB"/>
          </a:p>
        </p:txBody>
      </p:sp>
      <p:sp>
        <p:nvSpPr>
          <p:cNvPr id="37" name="TextBox 36">
            <a:extLst>
              <a:ext uri="{FF2B5EF4-FFF2-40B4-BE49-F238E27FC236}">
                <a16:creationId xmlns:a16="http://schemas.microsoft.com/office/drawing/2014/main" id="{A943F6C5-D3EC-4DF1-140B-423B32113631}"/>
              </a:ext>
            </a:extLst>
          </p:cNvPr>
          <p:cNvSpPr txBox="1"/>
          <p:nvPr/>
        </p:nvSpPr>
        <p:spPr>
          <a:xfrm>
            <a:off x="6014804" y="3021259"/>
            <a:ext cx="6098720" cy="923330"/>
          </a:xfrm>
          <a:prstGeom prst="rect">
            <a:avLst/>
          </a:prstGeom>
          <a:noFill/>
        </p:spPr>
        <p:txBody>
          <a:bodyPr wrap="square">
            <a:spAutoFit/>
          </a:bodyPr>
          <a:lstStyle/>
          <a:p>
            <a:r>
              <a:rPr lang="en-GB"/>
              <a:t>Council health teams provide funding, policy alignment, and expertise in safeguarding (Birmingham City Council, 2023).</a:t>
            </a:r>
          </a:p>
        </p:txBody>
      </p:sp>
      <p:sp>
        <p:nvSpPr>
          <p:cNvPr id="41" name="TextBox 40">
            <a:extLst>
              <a:ext uri="{FF2B5EF4-FFF2-40B4-BE49-F238E27FC236}">
                <a16:creationId xmlns:a16="http://schemas.microsoft.com/office/drawing/2014/main" id="{9A159552-BDEF-0C9B-7C46-D993E160D3D2}"/>
              </a:ext>
            </a:extLst>
          </p:cNvPr>
          <p:cNvSpPr txBox="1"/>
          <p:nvPr/>
        </p:nvSpPr>
        <p:spPr>
          <a:xfrm>
            <a:off x="2169249" y="1980958"/>
            <a:ext cx="1166693" cy="276999"/>
          </a:xfrm>
          <a:prstGeom prst="rect">
            <a:avLst/>
          </a:prstGeom>
          <a:noFill/>
        </p:spPr>
        <p:txBody>
          <a:bodyPr wrap="square">
            <a:spAutoFit/>
          </a:bodyPr>
          <a:lstStyle/>
          <a:p>
            <a:r>
              <a:rPr lang="en-GB" sz="1200"/>
              <a:t>(Hicks, 2014)</a:t>
            </a:r>
          </a:p>
        </p:txBody>
      </p:sp>
      <p:sp>
        <p:nvSpPr>
          <p:cNvPr id="57" name="TextBox 56">
            <a:extLst>
              <a:ext uri="{FF2B5EF4-FFF2-40B4-BE49-F238E27FC236}">
                <a16:creationId xmlns:a16="http://schemas.microsoft.com/office/drawing/2014/main" id="{72C39EBD-4AE2-095A-C2F1-9ECFF47BAC9D}"/>
              </a:ext>
            </a:extLst>
          </p:cNvPr>
          <p:cNvSpPr txBox="1"/>
          <p:nvPr/>
        </p:nvSpPr>
        <p:spPr>
          <a:xfrm>
            <a:off x="1628214" y="4624680"/>
            <a:ext cx="2076207" cy="276999"/>
          </a:xfrm>
          <a:prstGeom prst="rect">
            <a:avLst/>
          </a:prstGeom>
          <a:noFill/>
        </p:spPr>
        <p:txBody>
          <a:bodyPr wrap="square">
            <a:spAutoFit/>
          </a:bodyPr>
          <a:lstStyle/>
          <a:p>
            <a:r>
              <a:rPr lang="en-GB" sz="1200"/>
              <a:t>(Open Lens Media, 2025)</a:t>
            </a:r>
          </a:p>
        </p:txBody>
      </p:sp>
      <p:sp>
        <p:nvSpPr>
          <p:cNvPr id="73" name="TextBox 72">
            <a:extLst>
              <a:ext uri="{FF2B5EF4-FFF2-40B4-BE49-F238E27FC236}">
                <a16:creationId xmlns:a16="http://schemas.microsoft.com/office/drawing/2014/main" id="{F48EA3CC-EFA5-D052-3DCA-FDC69BDDE351}"/>
              </a:ext>
            </a:extLst>
          </p:cNvPr>
          <p:cNvSpPr txBox="1"/>
          <p:nvPr/>
        </p:nvSpPr>
        <p:spPr>
          <a:xfrm>
            <a:off x="1172549" y="2386570"/>
            <a:ext cx="2632982" cy="276999"/>
          </a:xfrm>
          <a:prstGeom prst="rect">
            <a:avLst/>
          </a:prstGeom>
          <a:noFill/>
        </p:spPr>
        <p:txBody>
          <a:bodyPr wrap="square">
            <a:spAutoFit/>
          </a:bodyPr>
          <a:lstStyle/>
          <a:p>
            <a:r>
              <a:rPr lang="en-GB" sz="1200"/>
              <a:t>(Birmingham City Council, 2023)</a:t>
            </a:r>
          </a:p>
        </p:txBody>
      </p:sp>
      <p:pic>
        <p:nvPicPr>
          <p:cNvPr id="6" name="Picture 5">
            <a:extLst>
              <a:ext uri="{FF2B5EF4-FFF2-40B4-BE49-F238E27FC236}">
                <a16:creationId xmlns:a16="http://schemas.microsoft.com/office/drawing/2014/main" id="{2A2445D2-E10D-5D7B-4A5A-802190D3D131}"/>
              </a:ext>
            </a:extLst>
          </p:cNvPr>
          <p:cNvPicPr>
            <a:picLocks noChangeAspect="1"/>
          </p:cNvPicPr>
          <p:nvPr/>
        </p:nvPicPr>
        <p:blipFill>
          <a:blip r:embed="rId5"/>
          <a:stretch>
            <a:fillRect/>
          </a:stretch>
        </p:blipFill>
        <p:spPr>
          <a:xfrm>
            <a:off x="3956888" y="120938"/>
            <a:ext cx="1157291" cy="1135035"/>
          </a:xfrm>
          <a:prstGeom prst="rect">
            <a:avLst/>
          </a:prstGeom>
        </p:spPr>
      </p:pic>
      <p:sp>
        <p:nvSpPr>
          <p:cNvPr id="23" name="TextBox 22">
            <a:extLst>
              <a:ext uri="{FF2B5EF4-FFF2-40B4-BE49-F238E27FC236}">
                <a16:creationId xmlns:a16="http://schemas.microsoft.com/office/drawing/2014/main" id="{80AF55F4-F39C-9176-A671-3D1D5F5D1DFB}"/>
              </a:ext>
            </a:extLst>
          </p:cNvPr>
          <p:cNvSpPr txBox="1"/>
          <p:nvPr/>
        </p:nvSpPr>
        <p:spPr>
          <a:xfrm>
            <a:off x="3798049" y="1086903"/>
            <a:ext cx="1794487" cy="430887"/>
          </a:xfrm>
          <a:prstGeom prst="rect">
            <a:avLst/>
          </a:prstGeom>
          <a:noFill/>
        </p:spPr>
        <p:txBody>
          <a:bodyPr wrap="square">
            <a:spAutoFit/>
          </a:bodyPr>
          <a:lstStyle/>
          <a:p>
            <a:r>
              <a:rPr lang="en-GB" sz="1100"/>
              <a:t>(Titan Teacher Training, 2025)</a:t>
            </a:r>
          </a:p>
        </p:txBody>
      </p:sp>
      <p:pic>
        <p:nvPicPr>
          <p:cNvPr id="39" name="Picture 38">
            <a:extLst>
              <a:ext uri="{FF2B5EF4-FFF2-40B4-BE49-F238E27FC236}">
                <a16:creationId xmlns:a16="http://schemas.microsoft.com/office/drawing/2014/main" id="{4C1E2A6F-8027-5109-4870-8671A34B91A4}"/>
              </a:ext>
            </a:extLst>
          </p:cNvPr>
          <p:cNvPicPr>
            <a:picLocks noChangeAspect="1"/>
          </p:cNvPicPr>
          <p:nvPr/>
        </p:nvPicPr>
        <p:blipFill>
          <a:blip r:embed="rId6"/>
          <a:stretch>
            <a:fillRect/>
          </a:stretch>
        </p:blipFill>
        <p:spPr>
          <a:xfrm>
            <a:off x="10642085" y="6438783"/>
            <a:ext cx="1402202" cy="323116"/>
          </a:xfrm>
          <a:prstGeom prst="rect">
            <a:avLst/>
          </a:prstGeom>
        </p:spPr>
      </p:pic>
    </p:spTree>
    <p:extLst>
      <p:ext uri="{BB962C8B-B14F-4D97-AF65-F5344CB8AC3E}">
        <p14:creationId xmlns:p14="http://schemas.microsoft.com/office/powerpoint/2010/main" val="341078279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grpSp>
        <p:nvGrpSpPr>
          <p:cNvPr id="11" name="Group 10">
            <a:extLst>
              <a:ext uri="{FF2B5EF4-FFF2-40B4-BE49-F238E27FC236}">
                <a16:creationId xmlns:a16="http://schemas.microsoft.com/office/drawing/2014/main" id="{F8A8AD26-C06F-49CE-AB92-7F05D0BD884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 y="228600"/>
            <a:ext cx="2851523" cy="6638625"/>
            <a:chOff x="2487613" y="285750"/>
            <a:chExt cx="2428875" cy="5654676"/>
          </a:xfrm>
        </p:grpSpPr>
        <p:sp>
          <p:nvSpPr>
            <p:cNvPr id="12" name="Freeform 11">
              <a:extLst>
                <a:ext uri="{FF2B5EF4-FFF2-40B4-BE49-F238E27FC236}">
                  <a16:creationId xmlns:a16="http://schemas.microsoft.com/office/drawing/2014/main" id="{7B9CA4A4-3706-4BBC-920D-10B61E90314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txBody>
            <a:bodyPr/>
            <a:lstStyle/>
            <a:p>
              <a:endParaRPr lang="en-GB"/>
            </a:p>
          </p:txBody>
        </p:sp>
        <p:sp>
          <p:nvSpPr>
            <p:cNvPr id="13" name="Freeform 12">
              <a:extLst>
                <a:ext uri="{FF2B5EF4-FFF2-40B4-BE49-F238E27FC236}">
                  <a16:creationId xmlns:a16="http://schemas.microsoft.com/office/drawing/2014/main" id="{E9AEFAD7-4DC0-4775-B278-443CAC86442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txBody>
            <a:bodyPr/>
            <a:lstStyle/>
            <a:p>
              <a:endParaRPr lang="en-GB"/>
            </a:p>
          </p:txBody>
        </p:sp>
        <p:sp>
          <p:nvSpPr>
            <p:cNvPr id="14" name="Freeform 13">
              <a:extLst>
                <a:ext uri="{FF2B5EF4-FFF2-40B4-BE49-F238E27FC236}">
                  <a16:creationId xmlns:a16="http://schemas.microsoft.com/office/drawing/2014/main" id="{95A2EB89-70BA-48F4-BAFF-2C756129158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txBody>
            <a:bodyPr/>
            <a:lstStyle/>
            <a:p>
              <a:endParaRPr lang="en-GB"/>
            </a:p>
          </p:txBody>
        </p:sp>
        <p:sp>
          <p:nvSpPr>
            <p:cNvPr id="15" name="Freeform 14">
              <a:extLst>
                <a:ext uri="{FF2B5EF4-FFF2-40B4-BE49-F238E27FC236}">
                  <a16:creationId xmlns:a16="http://schemas.microsoft.com/office/drawing/2014/main" id="{7F9F7D8E-8CDE-4DC5-85E8-4E0627B10D0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txBody>
            <a:bodyPr/>
            <a:lstStyle/>
            <a:p>
              <a:endParaRPr lang="en-GB"/>
            </a:p>
          </p:txBody>
        </p:sp>
        <p:sp>
          <p:nvSpPr>
            <p:cNvPr id="16" name="Freeform 15">
              <a:extLst>
                <a:ext uri="{FF2B5EF4-FFF2-40B4-BE49-F238E27FC236}">
                  <a16:creationId xmlns:a16="http://schemas.microsoft.com/office/drawing/2014/main" id="{393A9604-57DC-435F-8D02-267C0E3FEE1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txBody>
            <a:bodyPr/>
            <a:lstStyle/>
            <a:p>
              <a:endParaRPr lang="en-GB"/>
            </a:p>
          </p:txBody>
        </p:sp>
        <p:sp>
          <p:nvSpPr>
            <p:cNvPr id="17" name="Freeform 16">
              <a:extLst>
                <a:ext uri="{FF2B5EF4-FFF2-40B4-BE49-F238E27FC236}">
                  <a16:creationId xmlns:a16="http://schemas.microsoft.com/office/drawing/2014/main" id="{BF551FAC-C8A0-424D-A9AB-B4D87ED051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txBody>
            <a:bodyPr/>
            <a:lstStyle/>
            <a:p>
              <a:endParaRPr lang="en-GB"/>
            </a:p>
          </p:txBody>
        </p:sp>
        <p:sp>
          <p:nvSpPr>
            <p:cNvPr id="18" name="Freeform 17">
              <a:extLst>
                <a:ext uri="{FF2B5EF4-FFF2-40B4-BE49-F238E27FC236}">
                  <a16:creationId xmlns:a16="http://schemas.microsoft.com/office/drawing/2014/main" id="{5FC7B832-CD9A-475E-A23A-282E2D9D230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txBody>
            <a:bodyPr/>
            <a:lstStyle/>
            <a:p>
              <a:endParaRPr lang="en-GB"/>
            </a:p>
          </p:txBody>
        </p:sp>
        <p:sp>
          <p:nvSpPr>
            <p:cNvPr id="19" name="Freeform 18">
              <a:extLst>
                <a:ext uri="{FF2B5EF4-FFF2-40B4-BE49-F238E27FC236}">
                  <a16:creationId xmlns:a16="http://schemas.microsoft.com/office/drawing/2014/main" id="{3405D3F7-11EB-4F41-842F-BC30C5BA7D6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txBody>
            <a:bodyPr/>
            <a:lstStyle/>
            <a:p>
              <a:endParaRPr lang="en-GB"/>
            </a:p>
          </p:txBody>
        </p:sp>
        <p:sp>
          <p:nvSpPr>
            <p:cNvPr id="20" name="Freeform 19">
              <a:extLst>
                <a:ext uri="{FF2B5EF4-FFF2-40B4-BE49-F238E27FC236}">
                  <a16:creationId xmlns:a16="http://schemas.microsoft.com/office/drawing/2014/main" id="{85045B1A-5280-45D4-8595-463F1366A9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txBody>
            <a:bodyPr/>
            <a:lstStyle/>
            <a:p>
              <a:endParaRPr lang="en-GB"/>
            </a:p>
          </p:txBody>
        </p:sp>
        <p:sp>
          <p:nvSpPr>
            <p:cNvPr id="21" name="Freeform 20">
              <a:extLst>
                <a:ext uri="{FF2B5EF4-FFF2-40B4-BE49-F238E27FC236}">
                  <a16:creationId xmlns:a16="http://schemas.microsoft.com/office/drawing/2014/main" id="{059FB722-E5B1-4CB5-8D09-E3AC702096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txBody>
            <a:bodyPr/>
            <a:lstStyle/>
            <a:p>
              <a:endParaRPr lang="en-GB"/>
            </a:p>
          </p:txBody>
        </p:sp>
        <p:sp>
          <p:nvSpPr>
            <p:cNvPr id="22" name="Freeform 21">
              <a:extLst>
                <a:ext uri="{FF2B5EF4-FFF2-40B4-BE49-F238E27FC236}">
                  <a16:creationId xmlns:a16="http://schemas.microsoft.com/office/drawing/2014/main" id="{2AF74CE9-4009-4B55-851A-6EC1419CD5B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txBody>
            <a:bodyPr/>
            <a:lstStyle/>
            <a:p>
              <a:endParaRPr lang="en-GB"/>
            </a:p>
          </p:txBody>
        </p:sp>
        <p:sp>
          <p:nvSpPr>
            <p:cNvPr id="23" name="Freeform 22">
              <a:extLst>
                <a:ext uri="{FF2B5EF4-FFF2-40B4-BE49-F238E27FC236}">
                  <a16:creationId xmlns:a16="http://schemas.microsoft.com/office/drawing/2014/main" id="{0A77AB78-F870-4BCC-8746-488F0E09045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txBody>
            <a:bodyPr/>
            <a:lstStyle/>
            <a:p>
              <a:endParaRPr lang="en-GB"/>
            </a:p>
          </p:txBody>
        </p:sp>
      </p:grpSp>
      <p:grpSp>
        <p:nvGrpSpPr>
          <p:cNvPr id="25" name="Group 24">
            <a:extLst>
              <a:ext uri="{FF2B5EF4-FFF2-40B4-BE49-F238E27FC236}">
                <a16:creationId xmlns:a16="http://schemas.microsoft.com/office/drawing/2014/main" id="{1C50F7A2-3BDC-423D-85F1-EE031C21458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7224" y="-786"/>
            <a:ext cx="2356675" cy="6854040"/>
            <a:chOff x="6627813" y="194833"/>
            <a:chExt cx="1952625" cy="5678918"/>
          </a:xfrm>
        </p:grpSpPr>
        <p:sp>
          <p:nvSpPr>
            <p:cNvPr id="26" name="Freeform 27">
              <a:extLst>
                <a:ext uri="{FF2B5EF4-FFF2-40B4-BE49-F238E27FC236}">
                  <a16:creationId xmlns:a16="http://schemas.microsoft.com/office/drawing/2014/main" id="{80C7F85B-CE12-4F37-A66A-31DF1991FEA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txBody>
            <a:bodyPr/>
            <a:lstStyle/>
            <a:p>
              <a:endParaRPr lang="en-GB"/>
            </a:p>
          </p:txBody>
        </p:sp>
        <p:sp>
          <p:nvSpPr>
            <p:cNvPr id="27" name="Freeform 28">
              <a:extLst>
                <a:ext uri="{FF2B5EF4-FFF2-40B4-BE49-F238E27FC236}">
                  <a16:creationId xmlns:a16="http://schemas.microsoft.com/office/drawing/2014/main" id="{7E391A02-6C84-4F20-8784-AD1AB8279F1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txBody>
            <a:bodyPr/>
            <a:lstStyle/>
            <a:p>
              <a:endParaRPr lang="en-GB"/>
            </a:p>
          </p:txBody>
        </p:sp>
        <p:sp>
          <p:nvSpPr>
            <p:cNvPr id="28" name="Freeform 29">
              <a:extLst>
                <a:ext uri="{FF2B5EF4-FFF2-40B4-BE49-F238E27FC236}">
                  <a16:creationId xmlns:a16="http://schemas.microsoft.com/office/drawing/2014/main" id="{674CF377-E511-4F42-9D68-51CB4191E5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txBody>
            <a:bodyPr/>
            <a:lstStyle/>
            <a:p>
              <a:endParaRPr lang="en-GB"/>
            </a:p>
          </p:txBody>
        </p:sp>
        <p:sp>
          <p:nvSpPr>
            <p:cNvPr id="29" name="Freeform 30">
              <a:extLst>
                <a:ext uri="{FF2B5EF4-FFF2-40B4-BE49-F238E27FC236}">
                  <a16:creationId xmlns:a16="http://schemas.microsoft.com/office/drawing/2014/main" id="{14119359-AB96-4A01-A096-ABCC56101F4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txBody>
            <a:bodyPr/>
            <a:lstStyle/>
            <a:p>
              <a:endParaRPr lang="en-GB"/>
            </a:p>
          </p:txBody>
        </p:sp>
        <p:sp>
          <p:nvSpPr>
            <p:cNvPr id="30" name="Freeform 31">
              <a:extLst>
                <a:ext uri="{FF2B5EF4-FFF2-40B4-BE49-F238E27FC236}">
                  <a16:creationId xmlns:a16="http://schemas.microsoft.com/office/drawing/2014/main" id="{6753D864-28A5-4E32-91E5-AD7C721A4B0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txBody>
            <a:bodyPr/>
            <a:lstStyle/>
            <a:p>
              <a:endParaRPr lang="en-GB"/>
            </a:p>
          </p:txBody>
        </p:sp>
        <p:sp>
          <p:nvSpPr>
            <p:cNvPr id="31" name="Freeform 32">
              <a:extLst>
                <a:ext uri="{FF2B5EF4-FFF2-40B4-BE49-F238E27FC236}">
                  <a16:creationId xmlns:a16="http://schemas.microsoft.com/office/drawing/2014/main" id="{70B3E479-AB6A-4B12-A3D5-B2D3B3DA223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txBody>
            <a:bodyPr/>
            <a:lstStyle/>
            <a:p>
              <a:endParaRPr lang="en-GB"/>
            </a:p>
          </p:txBody>
        </p:sp>
        <p:sp>
          <p:nvSpPr>
            <p:cNvPr id="32" name="Freeform 33">
              <a:extLst>
                <a:ext uri="{FF2B5EF4-FFF2-40B4-BE49-F238E27FC236}">
                  <a16:creationId xmlns:a16="http://schemas.microsoft.com/office/drawing/2014/main" id="{7FBAB753-F3BA-478C-8E6C-EEFD4D17C26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txBody>
            <a:bodyPr/>
            <a:lstStyle/>
            <a:p>
              <a:endParaRPr lang="en-GB"/>
            </a:p>
          </p:txBody>
        </p:sp>
        <p:sp>
          <p:nvSpPr>
            <p:cNvPr id="33" name="Freeform 34">
              <a:extLst>
                <a:ext uri="{FF2B5EF4-FFF2-40B4-BE49-F238E27FC236}">
                  <a16:creationId xmlns:a16="http://schemas.microsoft.com/office/drawing/2014/main" id="{47AD49C2-29A7-4BCF-AE3B-5DD422BA4B5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txBody>
            <a:bodyPr/>
            <a:lstStyle/>
            <a:p>
              <a:endParaRPr lang="en-GB"/>
            </a:p>
          </p:txBody>
        </p:sp>
        <p:sp>
          <p:nvSpPr>
            <p:cNvPr id="34" name="Freeform 35">
              <a:extLst>
                <a:ext uri="{FF2B5EF4-FFF2-40B4-BE49-F238E27FC236}">
                  <a16:creationId xmlns:a16="http://schemas.microsoft.com/office/drawing/2014/main" id="{A3FD5355-1EFB-4D0E-9041-7054C62C6F3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txBody>
            <a:bodyPr/>
            <a:lstStyle/>
            <a:p>
              <a:endParaRPr lang="en-GB"/>
            </a:p>
          </p:txBody>
        </p:sp>
        <p:sp>
          <p:nvSpPr>
            <p:cNvPr id="35" name="Freeform 36">
              <a:extLst>
                <a:ext uri="{FF2B5EF4-FFF2-40B4-BE49-F238E27FC236}">
                  <a16:creationId xmlns:a16="http://schemas.microsoft.com/office/drawing/2014/main" id="{009C505D-91C5-4318-AB8A-1983EE775F1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txBody>
            <a:bodyPr/>
            <a:lstStyle/>
            <a:p>
              <a:endParaRPr lang="en-GB"/>
            </a:p>
          </p:txBody>
        </p:sp>
        <p:sp>
          <p:nvSpPr>
            <p:cNvPr id="36" name="Freeform 37">
              <a:extLst>
                <a:ext uri="{FF2B5EF4-FFF2-40B4-BE49-F238E27FC236}">
                  <a16:creationId xmlns:a16="http://schemas.microsoft.com/office/drawing/2014/main" id="{A141DF61-1492-46DA-B3A9-0E8357DF4C2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txBody>
            <a:bodyPr/>
            <a:lstStyle/>
            <a:p>
              <a:endParaRPr lang="en-GB"/>
            </a:p>
          </p:txBody>
        </p:sp>
        <p:sp>
          <p:nvSpPr>
            <p:cNvPr id="37" name="Freeform 38">
              <a:extLst>
                <a:ext uri="{FF2B5EF4-FFF2-40B4-BE49-F238E27FC236}">
                  <a16:creationId xmlns:a16="http://schemas.microsoft.com/office/drawing/2014/main" id="{0823937D-506D-4FE0-8DA8-FFFA280C310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txBody>
            <a:bodyPr/>
            <a:lstStyle/>
            <a:p>
              <a:endParaRPr lang="en-GB"/>
            </a:p>
          </p:txBody>
        </p:sp>
      </p:grpSp>
      <p:sp>
        <p:nvSpPr>
          <p:cNvPr id="39" name="Rectangle 38">
            <a:extLst>
              <a:ext uri="{FF2B5EF4-FFF2-40B4-BE49-F238E27FC236}">
                <a16:creationId xmlns:a16="http://schemas.microsoft.com/office/drawing/2014/main" id="{502A7C95-AB91-4503-A49F-FB44EDCBDC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1" name="Freeform 6">
            <a:extLst>
              <a:ext uri="{FF2B5EF4-FFF2-40B4-BE49-F238E27FC236}">
                <a16:creationId xmlns:a16="http://schemas.microsoft.com/office/drawing/2014/main" id="{FB7D856C-CDB6-43B6-B78A-7C63C30AE0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txBody>
          <a:bodyPr/>
          <a:lstStyle/>
          <a:p>
            <a:endParaRPr lang="en-GB"/>
          </a:p>
        </p:txBody>
      </p:sp>
      <p:sp useBgFill="1">
        <p:nvSpPr>
          <p:cNvPr id="43" name="Rectangle 42">
            <a:extLst>
              <a:ext uri="{FF2B5EF4-FFF2-40B4-BE49-F238E27FC236}">
                <a16:creationId xmlns:a16="http://schemas.microsoft.com/office/drawing/2014/main" id="{24B09A8C-DB51-441A-8F0E-7D2367F787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86"/>
            <a:ext cx="12192000" cy="6854038"/>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5" name="Rectangle 44">
            <a:extLst>
              <a:ext uri="{FF2B5EF4-FFF2-40B4-BE49-F238E27FC236}">
                <a16:creationId xmlns:a16="http://schemas.microsoft.com/office/drawing/2014/main" id="{292B6906-3710-4FA7-A7B7-1AA003F350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9848" y="3510354"/>
            <a:ext cx="2322898" cy="2386816"/>
          </a:xfrm>
          <a:prstGeom prst="rect">
            <a:avLst/>
          </a:prstGeom>
          <a:solidFill>
            <a:srgbClr val="FFFFFE"/>
          </a:solidFill>
          <a:ln w="12700" cap="sq">
            <a:solidFill>
              <a:schemeClr val="tx2"/>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7" name="Rectangle 46">
            <a:extLst>
              <a:ext uri="{FF2B5EF4-FFF2-40B4-BE49-F238E27FC236}">
                <a16:creationId xmlns:a16="http://schemas.microsoft.com/office/drawing/2014/main" id="{55E11887-7F85-4135-969A-4EE65A83708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40714" y="3510354"/>
            <a:ext cx="2322898" cy="2386816"/>
          </a:xfrm>
          <a:prstGeom prst="rect">
            <a:avLst/>
          </a:prstGeom>
          <a:solidFill>
            <a:srgbClr val="FFFFFE"/>
          </a:solidFill>
          <a:ln w="12700" cap="sq">
            <a:solidFill>
              <a:schemeClr val="tx2"/>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49" name="Group 48">
            <a:extLst>
              <a:ext uri="{FF2B5EF4-FFF2-40B4-BE49-F238E27FC236}">
                <a16:creationId xmlns:a16="http://schemas.microsoft.com/office/drawing/2014/main" id="{FCD108E1-C19B-4DDF-803D-434951F84FF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087364" y="228600"/>
            <a:ext cx="2851523" cy="6638625"/>
            <a:chOff x="2487613" y="285750"/>
            <a:chExt cx="2428875" cy="5654676"/>
          </a:xfrm>
        </p:grpSpPr>
        <p:sp>
          <p:nvSpPr>
            <p:cNvPr id="50" name="Freeform 11">
              <a:extLst>
                <a:ext uri="{FF2B5EF4-FFF2-40B4-BE49-F238E27FC236}">
                  <a16:creationId xmlns:a16="http://schemas.microsoft.com/office/drawing/2014/main" id="{667B365C-3176-4937-B148-3A7A919C2D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txBody>
            <a:bodyPr/>
            <a:lstStyle/>
            <a:p>
              <a:endParaRPr lang="en-GB"/>
            </a:p>
          </p:txBody>
        </p:sp>
        <p:sp>
          <p:nvSpPr>
            <p:cNvPr id="51" name="Freeform 12">
              <a:extLst>
                <a:ext uri="{FF2B5EF4-FFF2-40B4-BE49-F238E27FC236}">
                  <a16:creationId xmlns:a16="http://schemas.microsoft.com/office/drawing/2014/main" id="{4C48E8E2-DE3E-4425-945F-FB9A39038BC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txBody>
            <a:bodyPr/>
            <a:lstStyle/>
            <a:p>
              <a:endParaRPr lang="en-GB"/>
            </a:p>
          </p:txBody>
        </p:sp>
        <p:sp>
          <p:nvSpPr>
            <p:cNvPr id="52" name="Freeform 13">
              <a:extLst>
                <a:ext uri="{FF2B5EF4-FFF2-40B4-BE49-F238E27FC236}">
                  <a16:creationId xmlns:a16="http://schemas.microsoft.com/office/drawing/2014/main" id="{E66FEE36-09D5-41F1-9682-1EEA48A280C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txBody>
            <a:bodyPr/>
            <a:lstStyle/>
            <a:p>
              <a:endParaRPr lang="en-GB"/>
            </a:p>
          </p:txBody>
        </p:sp>
        <p:sp>
          <p:nvSpPr>
            <p:cNvPr id="53" name="Freeform 14">
              <a:extLst>
                <a:ext uri="{FF2B5EF4-FFF2-40B4-BE49-F238E27FC236}">
                  <a16:creationId xmlns:a16="http://schemas.microsoft.com/office/drawing/2014/main" id="{E5ADE17E-F475-4D80-9E84-B842888754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txBody>
            <a:bodyPr/>
            <a:lstStyle/>
            <a:p>
              <a:endParaRPr lang="en-GB"/>
            </a:p>
          </p:txBody>
        </p:sp>
        <p:sp>
          <p:nvSpPr>
            <p:cNvPr id="54" name="Freeform 15">
              <a:extLst>
                <a:ext uri="{FF2B5EF4-FFF2-40B4-BE49-F238E27FC236}">
                  <a16:creationId xmlns:a16="http://schemas.microsoft.com/office/drawing/2014/main" id="{FB292107-E2B2-4DD0-AA83-D1BB70431EA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txBody>
            <a:bodyPr/>
            <a:lstStyle/>
            <a:p>
              <a:endParaRPr lang="en-GB"/>
            </a:p>
          </p:txBody>
        </p:sp>
        <p:sp>
          <p:nvSpPr>
            <p:cNvPr id="55" name="Freeform 16">
              <a:extLst>
                <a:ext uri="{FF2B5EF4-FFF2-40B4-BE49-F238E27FC236}">
                  <a16:creationId xmlns:a16="http://schemas.microsoft.com/office/drawing/2014/main" id="{CE36D606-A988-4674-9FBC-21A658D118E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txBody>
            <a:bodyPr/>
            <a:lstStyle/>
            <a:p>
              <a:endParaRPr lang="en-GB"/>
            </a:p>
          </p:txBody>
        </p:sp>
        <p:sp>
          <p:nvSpPr>
            <p:cNvPr id="56" name="Freeform 17">
              <a:extLst>
                <a:ext uri="{FF2B5EF4-FFF2-40B4-BE49-F238E27FC236}">
                  <a16:creationId xmlns:a16="http://schemas.microsoft.com/office/drawing/2014/main" id="{A837BE98-A258-499B-929C-53125300BC9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txBody>
            <a:bodyPr/>
            <a:lstStyle/>
            <a:p>
              <a:endParaRPr lang="en-GB"/>
            </a:p>
          </p:txBody>
        </p:sp>
        <p:sp>
          <p:nvSpPr>
            <p:cNvPr id="57" name="Freeform 18">
              <a:extLst>
                <a:ext uri="{FF2B5EF4-FFF2-40B4-BE49-F238E27FC236}">
                  <a16:creationId xmlns:a16="http://schemas.microsoft.com/office/drawing/2014/main" id="{D458C4D0-CB71-4266-8800-A2BD7DE10A2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txBody>
            <a:bodyPr/>
            <a:lstStyle/>
            <a:p>
              <a:endParaRPr lang="en-GB"/>
            </a:p>
          </p:txBody>
        </p:sp>
        <p:sp>
          <p:nvSpPr>
            <p:cNvPr id="58" name="Freeform 19">
              <a:extLst>
                <a:ext uri="{FF2B5EF4-FFF2-40B4-BE49-F238E27FC236}">
                  <a16:creationId xmlns:a16="http://schemas.microsoft.com/office/drawing/2014/main" id="{80CBC0E0-A117-4868-A7CA-BF4A04A1C71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txBody>
            <a:bodyPr/>
            <a:lstStyle/>
            <a:p>
              <a:endParaRPr lang="en-GB"/>
            </a:p>
          </p:txBody>
        </p:sp>
        <p:sp>
          <p:nvSpPr>
            <p:cNvPr id="59" name="Freeform 20">
              <a:extLst>
                <a:ext uri="{FF2B5EF4-FFF2-40B4-BE49-F238E27FC236}">
                  <a16:creationId xmlns:a16="http://schemas.microsoft.com/office/drawing/2014/main" id="{D3071A79-634E-495A-860A-504C33472AE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txBody>
            <a:bodyPr/>
            <a:lstStyle/>
            <a:p>
              <a:endParaRPr lang="en-GB"/>
            </a:p>
          </p:txBody>
        </p:sp>
        <p:sp>
          <p:nvSpPr>
            <p:cNvPr id="60" name="Freeform 21">
              <a:extLst>
                <a:ext uri="{FF2B5EF4-FFF2-40B4-BE49-F238E27FC236}">
                  <a16:creationId xmlns:a16="http://schemas.microsoft.com/office/drawing/2014/main" id="{C5FB3F13-DAE2-4996-A763-34CEE5CB9E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txBody>
            <a:bodyPr/>
            <a:lstStyle/>
            <a:p>
              <a:endParaRPr lang="en-GB"/>
            </a:p>
          </p:txBody>
        </p:sp>
        <p:sp>
          <p:nvSpPr>
            <p:cNvPr id="61" name="Freeform 22">
              <a:extLst>
                <a:ext uri="{FF2B5EF4-FFF2-40B4-BE49-F238E27FC236}">
                  <a16:creationId xmlns:a16="http://schemas.microsoft.com/office/drawing/2014/main" id="{23D53D66-5BCB-4F2B-827A-4CBF87346BB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txBody>
            <a:bodyPr/>
            <a:lstStyle/>
            <a:p>
              <a:endParaRPr lang="en-GB"/>
            </a:p>
          </p:txBody>
        </p:sp>
      </p:grpSp>
      <p:grpSp>
        <p:nvGrpSpPr>
          <p:cNvPr id="63" name="Group 62">
            <a:extLst>
              <a:ext uri="{FF2B5EF4-FFF2-40B4-BE49-F238E27FC236}">
                <a16:creationId xmlns:a16="http://schemas.microsoft.com/office/drawing/2014/main" id="{B5F5DEB6-FBA4-4AFA-8C19-1A89F0049F4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114579" y="-786"/>
            <a:ext cx="2356675" cy="6854040"/>
            <a:chOff x="6627813" y="194833"/>
            <a:chExt cx="1952625" cy="5678918"/>
          </a:xfrm>
        </p:grpSpPr>
        <p:sp>
          <p:nvSpPr>
            <p:cNvPr id="64" name="Freeform 27">
              <a:extLst>
                <a:ext uri="{FF2B5EF4-FFF2-40B4-BE49-F238E27FC236}">
                  <a16:creationId xmlns:a16="http://schemas.microsoft.com/office/drawing/2014/main" id="{75FD9E41-6CC6-4CF8-A547-68608E12E3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txBody>
            <a:bodyPr/>
            <a:lstStyle/>
            <a:p>
              <a:endParaRPr lang="en-GB"/>
            </a:p>
          </p:txBody>
        </p:sp>
        <p:sp>
          <p:nvSpPr>
            <p:cNvPr id="65" name="Freeform 28">
              <a:extLst>
                <a:ext uri="{FF2B5EF4-FFF2-40B4-BE49-F238E27FC236}">
                  <a16:creationId xmlns:a16="http://schemas.microsoft.com/office/drawing/2014/main" id="{35D3C470-F2C6-4825-97CD-7249EB948BD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txBody>
            <a:bodyPr/>
            <a:lstStyle/>
            <a:p>
              <a:endParaRPr lang="en-GB"/>
            </a:p>
          </p:txBody>
        </p:sp>
        <p:sp>
          <p:nvSpPr>
            <p:cNvPr id="66" name="Freeform 29">
              <a:extLst>
                <a:ext uri="{FF2B5EF4-FFF2-40B4-BE49-F238E27FC236}">
                  <a16:creationId xmlns:a16="http://schemas.microsoft.com/office/drawing/2014/main" id="{41F6C113-ABF4-452E-B0B7-41BD272D06B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txBody>
            <a:bodyPr/>
            <a:lstStyle/>
            <a:p>
              <a:endParaRPr lang="en-GB"/>
            </a:p>
          </p:txBody>
        </p:sp>
        <p:sp>
          <p:nvSpPr>
            <p:cNvPr id="67" name="Freeform 30">
              <a:extLst>
                <a:ext uri="{FF2B5EF4-FFF2-40B4-BE49-F238E27FC236}">
                  <a16:creationId xmlns:a16="http://schemas.microsoft.com/office/drawing/2014/main" id="{67D487F0-1DBA-4D3F-ACED-1CEB8D8351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txBody>
            <a:bodyPr/>
            <a:lstStyle/>
            <a:p>
              <a:endParaRPr lang="en-GB"/>
            </a:p>
          </p:txBody>
        </p:sp>
        <p:sp>
          <p:nvSpPr>
            <p:cNvPr id="68" name="Freeform 31">
              <a:extLst>
                <a:ext uri="{FF2B5EF4-FFF2-40B4-BE49-F238E27FC236}">
                  <a16:creationId xmlns:a16="http://schemas.microsoft.com/office/drawing/2014/main" id="{33DDE89B-94F7-423A-986F-143786F42C0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txBody>
            <a:bodyPr/>
            <a:lstStyle/>
            <a:p>
              <a:endParaRPr lang="en-GB"/>
            </a:p>
          </p:txBody>
        </p:sp>
        <p:sp>
          <p:nvSpPr>
            <p:cNvPr id="69" name="Freeform 32">
              <a:extLst>
                <a:ext uri="{FF2B5EF4-FFF2-40B4-BE49-F238E27FC236}">
                  <a16:creationId xmlns:a16="http://schemas.microsoft.com/office/drawing/2014/main" id="{03FBB5D0-D8EB-4F38-9D33-81FEC4A7CF1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txBody>
            <a:bodyPr/>
            <a:lstStyle/>
            <a:p>
              <a:endParaRPr lang="en-GB"/>
            </a:p>
          </p:txBody>
        </p:sp>
        <p:sp>
          <p:nvSpPr>
            <p:cNvPr id="70" name="Freeform 33">
              <a:extLst>
                <a:ext uri="{FF2B5EF4-FFF2-40B4-BE49-F238E27FC236}">
                  <a16:creationId xmlns:a16="http://schemas.microsoft.com/office/drawing/2014/main" id="{D1E861D1-DF95-4C44-BB7C-ED2DB9F671C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txBody>
            <a:bodyPr/>
            <a:lstStyle/>
            <a:p>
              <a:endParaRPr lang="en-GB"/>
            </a:p>
          </p:txBody>
        </p:sp>
        <p:sp>
          <p:nvSpPr>
            <p:cNvPr id="71" name="Freeform 34">
              <a:extLst>
                <a:ext uri="{FF2B5EF4-FFF2-40B4-BE49-F238E27FC236}">
                  <a16:creationId xmlns:a16="http://schemas.microsoft.com/office/drawing/2014/main" id="{7322AE5C-0F27-48D1-80BC-46BBDCF0E17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txBody>
            <a:bodyPr/>
            <a:lstStyle/>
            <a:p>
              <a:endParaRPr lang="en-GB"/>
            </a:p>
          </p:txBody>
        </p:sp>
        <p:sp>
          <p:nvSpPr>
            <p:cNvPr id="72" name="Freeform 35">
              <a:extLst>
                <a:ext uri="{FF2B5EF4-FFF2-40B4-BE49-F238E27FC236}">
                  <a16:creationId xmlns:a16="http://schemas.microsoft.com/office/drawing/2014/main" id="{E8C98439-8651-4939-8621-34DD302F137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txBody>
            <a:bodyPr/>
            <a:lstStyle/>
            <a:p>
              <a:endParaRPr lang="en-GB"/>
            </a:p>
          </p:txBody>
        </p:sp>
        <p:sp>
          <p:nvSpPr>
            <p:cNvPr id="73" name="Freeform 36">
              <a:extLst>
                <a:ext uri="{FF2B5EF4-FFF2-40B4-BE49-F238E27FC236}">
                  <a16:creationId xmlns:a16="http://schemas.microsoft.com/office/drawing/2014/main" id="{4599E766-1A68-431B-B460-973E8E479B6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txBody>
            <a:bodyPr/>
            <a:lstStyle/>
            <a:p>
              <a:endParaRPr lang="en-GB"/>
            </a:p>
          </p:txBody>
        </p:sp>
        <p:sp>
          <p:nvSpPr>
            <p:cNvPr id="74" name="Freeform 37">
              <a:extLst>
                <a:ext uri="{FF2B5EF4-FFF2-40B4-BE49-F238E27FC236}">
                  <a16:creationId xmlns:a16="http://schemas.microsoft.com/office/drawing/2014/main" id="{05CAE96D-DB5C-4C9F-94D6-19BE2FF574D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txBody>
            <a:bodyPr/>
            <a:lstStyle/>
            <a:p>
              <a:endParaRPr lang="en-GB"/>
            </a:p>
          </p:txBody>
        </p:sp>
        <p:sp>
          <p:nvSpPr>
            <p:cNvPr id="75" name="Freeform 38">
              <a:extLst>
                <a:ext uri="{FF2B5EF4-FFF2-40B4-BE49-F238E27FC236}">
                  <a16:creationId xmlns:a16="http://schemas.microsoft.com/office/drawing/2014/main" id="{7681D031-F46F-4CEE-A62D-9CD63E79763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txBody>
            <a:bodyPr/>
            <a:lstStyle/>
            <a:p>
              <a:endParaRPr lang="en-GB"/>
            </a:p>
          </p:txBody>
        </p:sp>
      </p:grpSp>
      <p:sp>
        <p:nvSpPr>
          <p:cNvPr id="2" name="Title 1">
            <a:extLst>
              <a:ext uri="{FF2B5EF4-FFF2-40B4-BE49-F238E27FC236}">
                <a16:creationId xmlns:a16="http://schemas.microsoft.com/office/drawing/2014/main" id="{EAA835DA-9DEE-07F6-A771-D1AE0006DF6C}"/>
              </a:ext>
            </a:extLst>
          </p:cNvPr>
          <p:cNvSpPr>
            <a:spLocks noGrp="1"/>
          </p:cNvSpPr>
          <p:nvPr>
            <p:ph type="title"/>
          </p:nvPr>
        </p:nvSpPr>
        <p:spPr>
          <a:xfrm>
            <a:off x="909872" y="46469"/>
            <a:ext cx="4811764" cy="779144"/>
          </a:xfrm>
        </p:spPr>
        <p:txBody>
          <a:bodyPr vert="horz" lIns="91440" tIns="45720" rIns="91440" bIns="45720" rtlCol="0" anchor="b">
            <a:normAutofit/>
          </a:bodyPr>
          <a:lstStyle/>
          <a:p>
            <a:r>
              <a:rPr lang="en-US"/>
              <a:t>Partners (National)</a:t>
            </a:r>
          </a:p>
        </p:txBody>
      </p:sp>
      <p:sp>
        <p:nvSpPr>
          <p:cNvPr id="77" name="Rectangle 76">
            <a:extLst>
              <a:ext uri="{FF2B5EF4-FFF2-40B4-BE49-F238E27FC236}">
                <a16:creationId xmlns:a16="http://schemas.microsoft.com/office/drawing/2014/main" id="{00708D8E-F133-449E-A789-FD96986E77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9848" y="962669"/>
            <a:ext cx="2322898" cy="2386816"/>
          </a:xfrm>
          <a:prstGeom prst="rect">
            <a:avLst/>
          </a:prstGeom>
          <a:solidFill>
            <a:srgbClr val="FFFFFE"/>
          </a:solidFill>
          <a:ln w="12700" cap="sq">
            <a:solidFill>
              <a:schemeClr val="tx2"/>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 purple background with white text&#10;&#10;AI-generated content may be incorrect.">
            <a:extLst>
              <a:ext uri="{FF2B5EF4-FFF2-40B4-BE49-F238E27FC236}">
                <a16:creationId xmlns:a16="http://schemas.microsoft.com/office/drawing/2014/main" id="{3FEAF722-2327-BC5B-A62B-18CB63A7C398}"/>
              </a:ext>
            </a:extLst>
          </p:cNvPr>
          <p:cNvPicPr>
            <a:picLocks noChangeAspect="1"/>
          </p:cNvPicPr>
          <p:nvPr/>
        </p:nvPicPr>
        <p:blipFill>
          <a:blip r:embed="rId2"/>
          <a:stretch>
            <a:fillRect/>
          </a:stretch>
        </p:blipFill>
        <p:spPr>
          <a:xfrm>
            <a:off x="814601" y="1219526"/>
            <a:ext cx="1993392" cy="1873101"/>
          </a:xfrm>
          <a:prstGeom prst="rect">
            <a:avLst/>
          </a:prstGeom>
        </p:spPr>
      </p:pic>
      <p:sp>
        <p:nvSpPr>
          <p:cNvPr id="79" name="Rectangle 78">
            <a:extLst>
              <a:ext uri="{FF2B5EF4-FFF2-40B4-BE49-F238E27FC236}">
                <a16:creationId xmlns:a16="http://schemas.microsoft.com/office/drawing/2014/main" id="{7A8983D7-97FC-4EB9-B60A-CFB244E4F1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40714" y="962669"/>
            <a:ext cx="2322898" cy="2386816"/>
          </a:xfrm>
          <a:prstGeom prst="rect">
            <a:avLst/>
          </a:prstGeom>
          <a:solidFill>
            <a:srgbClr val="FFFFFE"/>
          </a:solidFill>
          <a:ln w="12700" cap="sq">
            <a:solidFill>
              <a:schemeClr val="tx2"/>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descr="A logo for a charity&#10;&#10;AI-generated content may be incorrect.">
            <a:extLst>
              <a:ext uri="{FF2B5EF4-FFF2-40B4-BE49-F238E27FC236}">
                <a16:creationId xmlns:a16="http://schemas.microsoft.com/office/drawing/2014/main" id="{7AD1F39E-3A3B-C417-6DDE-1EFE389B177B}"/>
              </a:ext>
            </a:extLst>
          </p:cNvPr>
          <p:cNvPicPr>
            <a:picLocks noChangeAspect="1"/>
          </p:cNvPicPr>
          <p:nvPr/>
        </p:nvPicPr>
        <p:blipFill>
          <a:blip r:embed="rId3"/>
          <a:stretch>
            <a:fillRect/>
          </a:stretch>
        </p:blipFill>
        <p:spPr>
          <a:xfrm>
            <a:off x="3305467" y="1477293"/>
            <a:ext cx="1993392" cy="1357568"/>
          </a:xfrm>
          <a:prstGeom prst="rect">
            <a:avLst/>
          </a:prstGeom>
        </p:spPr>
      </p:pic>
      <p:pic>
        <p:nvPicPr>
          <p:cNvPr id="5" name="Picture 4" descr="A blue sign with white text&#10;&#10;AI-generated content may be incorrect.">
            <a:extLst>
              <a:ext uri="{FF2B5EF4-FFF2-40B4-BE49-F238E27FC236}">
                <a16:creationId xmlns:a16="http://schemas.microsoft.com/office/drawing/2014/main" id="{525ED6BF-B539-0601-9E30-7FA09CF75DA6}"/>
              </a:ext>
            </a:extLst>
          </p:cNvPr>
          <p:cNvPicPr>
            <a:picLocks noChangeAspect="1"/>
          </p:cNvPicPr>
          <p:nvPr/>
        </p:nvPicPr>
        <p:blipFill>
          <a:blip r:embed="rId4"/>
          <a:stretch>
            <a:fillRect/>
          </a:stretch>
        </p:blipFill>
        <p:spPr>
          <a:xfrm>
            <a:off x="814601" y="4332493"/>
            <a:ext cx="1993392" cy="742538"/>
          </a:xfrm>
          <a:prstGeom prst="rect">
            <a:avLst/>
          </a:prstGeom>
        </p:spPr>
      </p:pic>
      <p:pic>
        <p:nvPicPr>
          <p:cNvPr id="3" name="Picture 2" descr="A green logo with letters&#10;&#10;AI-generated content may be incorrect.">
            <a:extLst>
              <a:ext uri="{FF2B5EF4-FFF2-40B4-BE49-F238E27FC236}">
                <a16:creationId xmlns:a16="http://schemas.microsoft.com/office/drawing/2014/main" id="{002FAD51-A345-3D13-9544-D86BD62773CD}"/>
              </a:ext>
            </a:extLst>
          </p:cNvPr>
          <p:cNvPicPr>
            <a:picLocks noChangeAspect="1"/>
          </p:cNvPicPr>
          <p:nvPr/>
        </p:nvPicPr>
        <p:blipFill>
          <a:blip r:embed="rId5"/>
          <a:stretch>
            <a:fillRect/>
          </a:stretch>
        </p:blipFill>
        <p:spPr>
          <a:xfrm>
            <a:off x="3305467" y="4454588"/>
            <a:ext cx="1993392" cy="498348"/>
          </a:xfrm>
          <a:prstGeom prst="rect">
            <a:avLst/>
          </a:prstGeom>
        </p:spPr>
      </p:pic>
      <p:sp>
        <p:nvSpPr>
          <p:cNvPr id="81" name="Rectangle 80">
            <a:extLst>
              <a:ext uri="{FF2B5EF4-FFF2-40B4-BE49-F238E27FC236}">
                <a16:creationId xmlns:a16="http://schemas.microsoft.com/office/drawing/2014/main" id="{B75A9D42-17B4-4FF7-81C3-E80B76F767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87355"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83" name="Freeform 33">
            <a:extLst>
              <a:ext uri="{FF2B5EF4-FFF2-40B4-BE49-F238E27FC236}">
                <a16:creationId xmlns:a16="http://schemas.microsoft.com/office/drawing/2014/main" id="{EA97164E-91FC-4468-91A5-651AE0C9AD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087355"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txBody>
          <a:bodyPr/>
          <a:lstStyle/>
          <a:p>
            <a:endParaRPr lang="en-GB"/>
          </a:p>
        </p:txBody>
      </p:sp>
      <p:sp>
        <p:nvSpPr>
          <p:cNvPr id="8" name="TextBox 7">
            <a:extLst>
              <a:ext uri="{FF2B5EF4-FFF2-40B4-BE49-F238E27FC236}">
                <a16:creationId xmlns:a16="http://schemas.microsoft.com/office/drawing/2014/main" id="{4502AE94-08D0-9429-236E-CE903FB3F593}"/>
              </a:ext>
            </a:extLst>
          </p:cNvPr>
          <p:cNvSpPr txBox="1"/>
          <p:nvPr/>
        </p:nvSpPr>
        <p:spPr>
          <a:xfrm>
            <a:off x="6539322" y="290948"/>
            <a:ext cx="4910597" cy="830997"/>
          </a:xfrm>
          <a:prstGeom prst="rect">
            <a:avLst/>
          </a:prstGeom>
          <a:noFill/>
        </p:spPr>
        <p:txBody>
          <a:bodyPr wrap="square">
            <a:spAutoFit/>
          </a:bodyPr>
          <a:lstStyle/>
          <a:p>
            <a:r>
              <a:rPr lang="en-GB" sz="1600"/>
              <a:t>NSPCC- Offers safeguarding expertise, healthy relationship resources, and training for facilitators (NSPCC, 2023).</a:t>
            </a:r>
          </a:p>
        </p:txBody>
      </p:sp>
      <p:sp>
        <p:nvSpPr>
          <p:cNvPr id="10" name="TextBox 9">
            <a:extLst>
              <a:ext uri="{FF2B5EF4-FFF2-40B4-BE49-F238E27FC236}">
                <a16:creationId xmlns:a16="http://schemas.microsoft.com/office/drawing/2014/main" id="{667C8A9F-4E18-A6B9-A30B-0DC68DC030C7}"/>
              </a:ext>
            </a:extLst>
          </p:cNvPr>
          <p:cNvSpPr txBox="1"/>
          <p:nvPr/>
        </p:nvSpPr>
        <p:spPr>
          <a:xfrm>
            <a:off x="8373797" y="2649597"/>
            <a:ext cx="4248989" cy="1323439"/>
          </a:xfrm>
          <a:prstGeom prst="rect">
            <a:avLst/>
          </a:prstGeom>
          <a:noFill/>
        </p:spPr>
        <p:txBody>
          <a:bodyPr wrap="square">
            <a:spAutoFit/>
          </a:bodyPr>
          <a:lstStyle/>
          <a:p>
            <a:r>
              <a:rPr lang="en-GB" sz="1600"/>
              <a:t>Brook- Provide RSE toolkits, resources, and interactive learning activities to support effective RSE implementation  (Brook, 2022).</a:t>
            </a:r>
          </a:p>
          <a:p>
            <a:r>
              <a:rPr lang="en-GB" sz="1600"/>
              <a:t> </a:t>
            </a:r>
          </a:p>
        </p:txBody>
      </p:sp>
      <p:sp>
        <p:nvSpPr>
          <p:cNvPr id="38" name="TextBox 37">
            <a:extLst>
              <a:ext uri="{FF2B5EF4-FFF2-40B4-BE49-F238E27FC236}">
                <a16:creationId xmlns:a16="http://schemas.microsoft.com/office/drawing/2014/main" id="{84BAE5CC-DAA2-87C5-1A97-3B0DA0DF70D5}"/>
              </a:ext>
            </a:extLst>
          </p:cNvPr>
          <p:cNvSpPr txBox="1"/>
          <p:nvPr/>
        </p:nvSpPr>
        <p:spPr>
          <a:xfrm>
            <a:off x="7843318" y="4363349"/>
            <a:ext cx="3846291" cy="1569660"/>
          </a:xfrm>
          <a:prstGeom prst="rect">
            <a:avLst/>
          </a:prstGeom>
          <a:noFill/>
        </p:spPr>
        <p:txBody>
          <a:bodyPr wrap="square">
            <a:spAutoFit/>
          </a:bodyPr>
          <a:lstStyle/>
          <a:p>
            <a:r>
              <a:rPr lang="en-GB" sz="1600"/>
              <a:t>Barnardo’s - Supporting vulnerable young people, especially those experiencing family or relationship difficulties (Barnardo’s, 2022).</a:t>
            </a:r>
          </a:p>
          <a:p>
            <a:endParaRPr lang="en-GB" sz="1600"/>
          </a:p>
          <a:p>
            <a:r>
              <a:rPr lang="en-GB" sz="1600"/>
              <a:t> </a:t>
            </a:r>
          </a:p>
        </p:txBody>
      </p:sp>
      <p:sp>
        <p:nvSpPr>
          <p:cNvPr id="42" name="TextBox 41">
            <a:extLst>
              <a:ext uri="{FF2B5EF4-FFF2-40B4-BE49-F238E27FC236}">
                <a16:creationId xmlns:a16="http://schemas.microsoft.com/office/drawing/2014/main" id="{E0C8A3EA-E66C-EF89-95C2-F8926A42A722}"/>
              </a:ext>
            </a:extLst>
          </p:cNvPr>
          <p:cNvSpPr txBox="1"/>
          <p:nvPr/>
        </p:nvSpPr>
        <p:spPr>
          <a:xfrm>
            <a:off x="7852862" y="1295298"/>
            <a:ext cx="4651009" cy="1077218"/>
          </a:xfrm>
          <a:prstGeom prst="rect">
            <a:avLst/>
          </a:prstGeom>
          <a:noFill/>
        </p:spPr>
        <p:txBody>
          <a:bodyPr wrap="square">
            <a:spAutoFit/>
          </a:bodyPr>
          <a:lstStyle/>
          <a:p>
            <a:r>
              <a:rPr lang="en-GB" sz="1600"/>
              <a:t>Childline offers a confidential helpline and online chat service for young people (Childline, 2023).</a:t>
            </a:r>
          </a:p>
          <a:p>
            <a:endParaRPr lang="en-GB" sz="1600"/>
          </a:p>
        </p:txBody>
      </p:sp>
      <p:sp>
        <p:nvSpPr>
          <p:cNvPr id="46" name="TextBox 45">
            <a:extLst>
              <a:ext uri="{FF2B5EF4-FFF2-40B4-BE49-F238E27FC236}">
                <a16:creationId xmlns:a16="http://schemas.microsoft.com/office/drawing/2014/main" id="{66322A80-29E3-A723-0438-5328FA94F5DC}"/>
              </a:ext>
            </a:extLst>
          </p:cNvPr>
          <p:cNvSpPr txBox="1"/>
          <p:nvPr/>
        </p:nvSpPr>
        <p:spPr>
          <a:xfrm>
            <a:off x="1131300" y="3086170"/>
            <a:ext cx="1993392" cy="276999"/>
          </a:xfrm>
          <a:prstGeom prst="rect">
            <a:avLst/>
          </a:prstGeom>
          <a:noFill/>
        </p:spPr>
        <p:txBody>
          <a:bodyPr wrap="square">
            <a:spAutoFit/>
          </a:bodyPr>
          <a:lstStyle/>
          <a:p>
            <a:r>
              <a:rPr lang="en-GB" sz="1200"/>
              <a:t>(Brook – CWVYS, 2023)</a:t>
            </a:r>
          </a:p>
        </p:txBody>
      </p:sp>
      <p:sp>
        <p:nvSpPr>
          <p:cNvPr id="62" name="TextBox 61">
            <a:extLst>
              <a:ext uri="{FF2B5EF4-FFF2-40B4-BE49-F238E27FC236}">
                <a16:creationId xmlns:a16="http://schemas.microsoft.com/office/drawing/2014/main" id="{2D4E3C41-14BC-F50B-6104-66E75000BB8C}"/>
              </a:ext>
            </a:extLst>
          </p:cNvPr>
          <p:cNvSpPr txBox="1"/>
          <p:nvPr/>
        </p:nvSpPr>
        <p:spPr>
          <a:xfrm>
            <a:off x="3584173" y="3066596"/>
            <a:ext cx="2018967" cy="276999"/>
          </a:xfrm>
          <a:prstGeom prst="rect">
            <a:avLst/>
          </a:prstGeom>
          <a:noFill/>
        </p:spPr>
        <p:txBody>
          <a:bodyPr wrap="square">
            <a:spAutoFit/>
          </a:bodyPr>
          <a:lstStyle/>
          <a:p>
            <a:r>
              <a:rPr lang="en-GB" sz="1200"/>
              <a:t>(The Asian Today, 2017)</a:t>
            </a:r>
          </a:p>
        </p:txBody>
      </p:sp>
      <p:sp>
        <p:nvSpPr>
          <p:cNvPr id="78" name="TextBox 77">
            <a:extLst>
              <a:ext uri="{FF2B5EF4-FFF2-40B4-BE49-F238E27FC236}">
                <a16:creationId xmlns:a16="http://schemas.microsoft.com/office/drawing/2014/main" id="{34DA0BAC-0FA3-010F-7E07-3260615A8BC0}"/>
              </a:ext>
            </a:extLst>
          </p:cNvPr>
          <p:cNvSpPr txBox="1"/>
          <p:nvPr/>
        </p:nvSpPr>
        <p:spPr>
          <a:xfrm>
            <a:off x="660809" y="5583799"/>
            <a:ext cx="2284578" cy="276999"/>
          </a:xfrm>
          <a:prstGeom prst="rect">
            <a:avLst/>
          </a:prstGeom>
          <a:noFill/>
        </p:spPr>
        <p:txBody>
          <a:bodyPr wrap="square">
            <a:spAutoFit/>
          </a:bodyPr>
          <a:lstStyle/>
          <a:p>
            <a:r>
              <a:rPr lang="en-GB" sz="1200"/>
              <a:t>(Clever Never Goes, 2018)</a:t>
            </a:r>
          </a:p>
        </p:txBody>
      </p:sp>
      <p:sp>
        <p:nvSpPr>
          <p:cNvPr id="82" name="TextBox 81">
            <a:extLst>
              <a:ext uri="{FF2B5EF4-FFF2-40B4-BE49-F238E27FC236}">
                <a16:creationId xmlns:a16="http://schemas.microsoft.com/office/drawing/2014/main" id="{8FAA0F29-E6E7-3FFF-C614-88B27A984672}"/>
              </a:ext>
            </a:extLst>
          </p:cNvPr>
          <p:cNvSpPr txBox="1"/>
          <p:nvPr/>
        </p:nvSpPr>
        <p:spPr>
          <a:xfrm>
            <a:off x="4128076" y="5602974"/>
            <a:ext cx="2322898" cy="276999"/>
          </a:xfrm>
          <a:prstGeom prst="rect">
            <a:avLst/>
          </a:prstGeom>
          <a:noFill/>
        </p:spPr>
        <p:txBody>
          <a:bodyPr wrap="square">
            <a:spAutoFit/>
          </a:bodyPr>
          <a:lstStyle/>
          <a:p>
            <a:r>
              <a:rPr lang="en-GB" sz="1200"/>
              <a:t>(</a:t>
            </a:r>
            <a:r>
              <a:rPr lang="en-GB" sz="1200" err="1"/>
              <a:t>Logowik</a:t>
            </a:r>
            <a:r>
              <a:rPr lang="en-GB" sz="1200"/>
              <a:t>, 2025)</a:t>
            </a:r>
          </a:p>
        </p:txBody>
      </p:sp>
      <p:pic>
        <p:nvPicPr>
          <p:cNvPr id="9" name="Picture 8">
            <a:extLst>
              <a:ext uri="{FF2B5EF4-FFF2-40B4-BE49-F238E27FC236}">
                <a16:creationId xmlns:a16="http://schemas.microsoft.com/office/drawing/2014/main" id="{34A5A644-93F2-38AC-B901-53B4342EDBEC}"/>
              </a:ext>
            </a:extLst>
          </p:cNvPr>
          <p:cNvPicPr>
            <a:picLocks noChangeAspect="1"/>
          </p:cNvPicPr>
          <p:nvPr/>
        </p:nvPicPr>
        <p:blipFill>
          <a:blip r:embed="rId6"/>
          <a:stretch>
            <a:fillRect/>
          </a:stretch>
        </p:blipFill>
        <p:spPr>
          <a:xfrm>
            <a:off x="10641024" y="6389312"/>
            <a:ext cx="1402202" cy="323116"/>
          </a:xfrm>
          <a:prstGeom prst="rect">
            <a:avLst/>
          </a:prstGeom>
        </p:spPr>
      </p:pic>
    </p:spTree>
    <p:extLst>
      <p:ext uri="{BB962C8B-B14F-4D97-AF65-F5344CB8AC3E}">
        <p14:creationId xmlns:p14="http://schemas.microsoft.com/office/powerpoint/2010/main" val="214021811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8B8A12-4107-7E54-62BA-97BF079032CF}"/>
              </a:ext>
            </a:extLst>
          </p:cNvPr>
          <p:cNvSpPr>
            <a:spLocks noGrp="1"/>
          </p:cNvSpPr>
          <p:nvPr>
            <p:ph type="title"/>
          </p:nvPr>
        </p:nvSpPr>
        <p:spPr>
          <a:xfrm>
            <a:off x="1627632" y="624109"/>
            <a:ext cx="2487168" cy="5614951"/>
          </a:xfrm>
        </p:spPr>
        <p:txBody>
          <a:bodyPr>
            <a:normAutofit/>
          </a:bodyPr>
          <a:lstStyle/>
          <a:p>
            <a:r>
              <a:rPr lang="en-GB" sz="3200"/>
              <a:t>Partners (National)</a:t>
            </a:r>
          </a:p>
        </p:txBody>
      </p:sp>
      <p:graphicFrame>
        <p:nvGraphicFramePr>
          <p:cNvPr id="21" name="Content Placeholder 2">
            <a:extLst>
              <a:ext uri="{FF2B5EF4-FFF2-40B4-BE49-F238E27FC236}">
                <a16:creationId xmlns:a16="http://schemas.microsoft.com/office/drawing/2014/main" id="{EC37A795-5268-B491-7FBB-AE57328413BF}"/>
              </a:ext>
            </a:extLst>
          </p:cNvPr>
          <p:cNvGraphicFramePr>
            <a:graphicFrameLocks noGrp="1"/>
          </p:cNvGraphicFramePr>
          <p:nvPr>
            <p:ph idx="1"/>
            <p:extLst>
              <p:ext uri="{D42A27DB-BD31-4B8C-83A1-F6EECF244321}">
                <p14:modId xmlns:p14="http://schemas.microsoft.com/office/powerpoint/2010/main" val="985450083"/>
              </p:ext>
            </p:extLst>
          </p:nvPr>
        </p:nvGraphicFramePr>
        <p:xfrm>
          <a:off x="4700016" y="624110"/>
          <a:ext cx="6804596" cy="318278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9" name="Rectangle 8">
            <a:extLst>
              <a:ext uri="{FF2B5EF4-FFF2-40B4-BE49-F238E27FC236}">
                <a16:creationId xmlns:a16="http://schemas.microsoft.com/office/drawing/2014/main" id="{8A506167-9C2B-4BAA-A6F3-46C45EB47E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07826" y="4058816"/>
            <a:ext cx="6804597" cy="2180244"/>
          </a:xfrm>
          <a:prstGeom prst="rect">
            <a:avLst/>
          </a:prstGeom>
          <a:solidFill>
            <a:srgbClr val="FFFFFE"/>
          </a:solidFill>
          <a:ln w="12700" cap="sq">
            <a:solidFill>
              <a:schemeClr val="tx2"/>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descr="A logo of a company&#10;&#10;AI-generated content may be incorrect.">
            <a:extLst>
              <a:ext uri="{FF2B5EF4-FFF2-40B4-BE49-F238E27FC236}">
                <a16:creationId xmlns:a16="http://schemas.microsoft.com/office/drawing/2014/main" id="{7A2850C6-7488-E657-FD70-FB2AA8E2E97A}"/>
              </a:ext>
            </a:extLst>
          </p:cNvPr>
          <p:cNvPicPr>
            <a:picLocks noChangeAspect="1"/>
          </p:cNvPicPr>
          <p:nvPr/>
        </p:nvPicPr>
        <p:blipFill>
          <a:blip r:embed="rId7"/>
          <a:stretch>
            <a:fillRect/>
          </a:stretch>
        </p:blipFill>
        <p:spPr>
          <a:xfrm>
            <a:off x="4978996" y="4238254"/>
            <a:ext cx="1826942" cy="1826942"/>
          </a:xfrm>
          <a:prstGeom prst="rect">
            <a:avLst/>
          </a:prstGeom>
        </p:spPr>
      </p:pic>
      <p:pic>
        <p:nvPicPr>
          <p:cNvPr id="7" name="Picture 6" descr="A blue background with black and white text&#10;&#10;AI-generated content may be incorrect.">
            <a:extLst>
              <a:ext uri="{FF2B5EF4-FFF2-40B4-BE49-F238E27FC236}">
                <a16:creationId xmlns:a16="http://schemas.microsoft.com/office/drawing/2014/main" id="{BA9E4AA6-C711-DA5B-DE06-177292CDE2D6}"/>
              </a:ext>
            </a:extLst>
          </p:cNvPr>
          <p:cNvPicPr>
            <a:picLocks noChangeAspect="1"/>
          </p:cNvPicPr>
          <p:nvPr/>
        </p:nvPicPr>
        <p:blipFill>
          <a:blip r:embed="rId8"/>
          <a:stretch>
            <a:fillRect/>
          </a:stretch>
        </p:blipFill>
        <p:spPr>
          <a:xfrm>
            <a:off x="7189889" y="4238254"/>
            <a:ext cx="1826941" cy="1826941"/>
          </a:xfrm>
          <a:prstGeom prst="rect">
            <a:avLst/>
          </a:prstGeom>
        </p:spPr>
      </p:pic>
      <p:pic>
        <p:nvPicPr>
          <p:cNvPr id="5" name="Picture 4" descr="A blue and white logo&#10;&#10;AI-generated content may be incorrect.">
            <a:extLst>
              <a:ext uri="{FF2B5EF4-FFF2-40B4-BE49-F238E27FC236}">
                <a16:creationId xmlns:a16="http://schemas.microsoft.com/office/drawing/2014/main" id="{363D8D07-6ECD-96CF-203E-B1105C41983D}"/>
              </a:ext>
            </a:extLst>
          </p:cNvPr>
          <p:cNvPicPr>
            <a:picLocks noChangeAspect="1"/>
          </p:cNvPicPr>
          <p:nvPr/>
        </p:nvPicPr>
        <p:blipFill>
          <a:blip r:embed="rId9"/>
          <a:stretch>
            <a:fillRect/>
          </a:stretch>
        </p:blipFill>
        <p:spPr>
          <a:xfrm>
            <a:off x="9293337" y="4434121"/>
            <a:ext cx="2055360" cy="1435207"/>
          </a:xfrm>
          <a:prstGeom prst="rect">
            <a:avLst/>
          </a:prstGeom>
        </p:spPr>
      </p:pic>
      <p:sp>
        <p:nvSpPr>
          <p:cNvPr id="10" name="TextBox 9">
            <a:extLst>
              <a:ext uri="{FF2B5EF4-FFF2-40B4-BE49-F238E27FC236}">
                <a16:creationId xmlns:a16="http://schemas.microsoft.com/office/drawing/2014/main" id="{04D08B25-7035-9BD7-7F58-C9A155C96C65}"/>
              </a:ext>
            </a:extLst>
          </p:cNvPr>
          <p:cNvSpPr txBox="1"/>
          <p:nvPr/>
        </p:nvSpPr>
        <p:spPr>
          <a:xfrm>
            <a:off x="10242657" y="5638695"/>
            <a:ext cx="1187903" cy="276999"/>
          </a:xfrm>
          <a:prstGeom prst="rect">
            <a:avLst/>
          </a:prstGeom>
          <a:noFill/>
        </p:spPr>
        <p:txBody>
          <a:bodyPr wrap="square">
            <a:spAutoFit/>
          </a:bodyPr>
          <a:lstStyle/>
          <a:p>
            <a:r>
              <a:rPr lang="en-GB" sz="1200"/>
              <a:t>(Logos, 2024)</a:t>
            </a:r>
          </a:p>
        </p:txBody>
      </p:sp>
      <p:pic>
        <p:nvPicPr>
          <p:cNvPr id="13" name="Picture 12" descr="A black background with a black square&#10;&#10;AI-generated content may be incorrect.">
            <a:extLst>
              <a:ext uri="{FF2B5EF4-FFF2-40B4-BE49-F238E27FC236}">
                <a16:creationId xmlns:a16="http://schemas.microsoft.com/office/drawing/2014/main" id="{5023B704-E77E-57C5-4C5C-9C44F068074A}"/>
              </a:ext>
            </a:extLst>
          </p:cNvPr>
          <p:cNvPicPr>
            <a:picLocks noChangeAspect="1"/>
          </p:cNvPicPr>
          <p:nvPr/>
        </p:nvPicPr>
        <p:blipFill>
          <a:blip r:embed="rId10"/>
          <a:stretch>
            <a:fillRect/>
          </a:stretch>
        </p:blipFill>
        <p:spPr>
          <a:xfrm>
            <a:off x="7988796" y="5777194"/>
            <a:ext cx="1054699" cy="323116"/>
          </a:xfrm>
          <a:prstGeom prst="rect">
            <a:avLst/>
          </a:prstGeom>
        </p:spPr>
      </p:pic>
      <p:pic>
        <p:nvPicPr>
          <p:cNvPr id="15" name="Picture 14" descr="A black background with a black square&#10;&#10;AI-generated content may be incorrect.">
            <a:extLst>
              <a:ext uri="{FF2B5EF4-FFF2-40B4-BE49-F238E27FC236}">
                <a16:creationId xmlns:a16="http://schemas.microsoft.com/office/drawing/2014/main" id="{C70714F1-102D-2E5D-A8BF-6B49EC4EBB3C}"/>
              </a:ext>
            </a:extLst>
          </p:cNvPr>
          <p:cNvPicPr>
            <a:picLocks noChangeAspect="1"/>
          </p:cNvPicPr>
          <p:nvPr/>
        </p:nvPicPr>
        <p:blipFill>
          <a:blip r:embed="rId11"/>
          <a:stretch>
            <a:fillRect/>
          </a:stretch>
        </p:blipFill>
        <p:spPr>
          <a:xfrm>
            <a:off x="5802994" y="5938752"/>
            <a:ext cx="1194920" cy="323116"/>
          </a:xfrm>
          <a:prstGeom prst="rect">
            <a:avLst/>
          </a:prstGeom>
        </p:spPr>
      </p:pic>
      <p:pic>
        <p:nvPicPr>
          <p:cNvPr id="4" name="Picture 3">
            <a:extLst>
              <a:ext uri="{FF2B5EF4-FFF2-40B4-BE49-F238E27FC236}">
                <a16:creationId xmlns:a16="http://schemas.microsoft.com/office/drawing/2014/main" id="{53CA1A67-D239-9465-6633-8EE784C37C07}"/>
              </a:ext>
            </a:extLst>
          </p:cNvPr>
          <p:cNvPicPr>
            <a:picLocks noChangeAspect="1"/>
          </p:cNvPicPr>
          <p:nvPr/>
        </p:nvPicPr>
        <p:blipFill>
          <a:blip r:embed="rId12"/>
          <a:stretch>
            <a:fillRect/>
          </a:stretch>
        </p:blipFill>
        <p:spPr>
          <a:xfrm>
            <a:off x="10647596" y="6490986"/>
            <a:ext cx="1402202" cy="323116"/>
          </a:xfrm>
          <a:prstGeom prst="rect">
            <a:avLst/>
          </a:prstGeom>
        </p:spPr>
      </p:pic>
    </p:spTree>
    <p:extLst>
      <p:ext uri="{BB962C8B-B14F-4D97-AF65-F5344CB8AC3E}">
        <p14:creationId xmlns:p14="http://schemas.microsoft.com/office/powerpoint/2010/main" val="41069696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3844E1-7F73-E3A9-50C8-83D6FB81A6D6}"/>
              </a:ext>
            </a:extLst>
          </p:cNvPr>
          <p:cNvSpPr>
            <a:spLocks noGrp="1"/>
          </p:cNvSpPr>
          <p:nvPr>
            <p:ph type="title"/>
          </p:nvPr>
        </p:nvSpPr>
        <p:spPr>
          <a:xfrm>
            <a:off x="1564225" y="191403"/>
            <a:ext cx="8911687" cy="1280890"/>
          </a:xfrm>
        </p:spPr>
        <p:txBody>
          <a:bodyPr/>
          <a:lstStyle/>
          <a:p>
            <a:r>
              <a:rPr lang="en-GB"/>
              <a:t>Resources</a:t>
            </a:r>
          </a:p>
        </p:txBody>
      </p:sp>
      <p:graphicFrame>
        <p:nvGraphicFramePr>
          <p:cNvPr id="7" name="Content Placeholder 2">
            <a:extLst>
              <a:ext uri="{FF2B5EF4-FFF2-40B4-BE49-F238E27FC236}">
                <a16:creationId xmlns:a16="http://schemas.microsoft.com/office/drawing/2014/main" id="{F6F92B32-3743-D56C-6001-171120BA0C89}"/>
              </a:ext>
            </a:extLst>
          </p:cNvPr>
          <p:cNvGraphicFramePr>
            <a:graphicFrameLocks noGrp="1"/>
          </p:cNvGraphicFramePr>
          <p:nvPr>
            <p:ph idx="1"/>
            <p:extLst>
              <p:ext uri="{D42A27DB-BD31-4B8C-83A1-F6EECF244321}">
                <p14:modId xmlns:p14="http://schemas.microsoft.com/office/powerpoint/2010/main" val="3934195951"/>
              </p:ext>
            </p:extLst>
          </p:nvPr>
        </p:nvGraphicFramePr>
        <p:xfrm>
          <a:off x="2711161" y="240819"/>
          <a:ext cx="7283303" cy="623389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4" name="Picture 3" descr="A tablet with text on it&#10;&#10;AI-generated content may be incorrect.">
            <a:extLst>
              <a:ext uri="{FF2B5EF4-FFF2-40B4-BE49-F238E27FC236}">
                <a16:creationId xmlns:a16="http://schemas.microsoft.com/office/drawing/2014/main" id="{D81F619F-7AA9-98A6-261F-AF9871E294DE}"/>
              </a:ext>
            </a:extLst>
          </p:cNvPr>
          <p:cNvPicPr>
            <a:picLocks noChangeAspect="1"/>
          </p:cNvPicPr>
          <p:nvPr/>
        </p:nvPicPr>
        <p:blipFill>
          <a:blip r:embed="rId7"/>
          <a:stretch>
            <a:fillRect/>
          </a:stretch>
        </p:blipFill>
        <p:spPr>
          <a:xfrm rot="477524">
            <a:off x="10321501" y="4149637"/>
            <a:ext cx="1429858" cy="1594803"/>
          </a:xfrm>
          <a:prstGeom prst="rect">
            <a:avLst/>
          </a:prstGeom>
        </p:spPr>
      </p:pic>
      <p:pic>
        <p:nvPicPr>
          <p:cNvPr id="6" name="Picture 5" descr="A book and pencil on top of papers&#10;&#10;AI-generated content may be incorrect.">
            <a:extLst>
              <a:ext uri="{FF2B5EF4-FFF2-40B4-BE49-F238E27FC236}">
                <a16:creationId xmlns:a16="http://schemas.microsoft.com/office/drawing/2014/main" id="{10E761CC-A502-3C86-FDFF-E31DEA969542}"/>
              </a:ext>
            </a:extLst>
          </p:cNvPr>
          <p:cNvPicPr>
            <a:picLocks noChangeAspect="1"/>
          </p:cNvPicPr>
          <p:nvPr/>
        </p:nvPicPr>
        <p:blipFill>
          <a:blip r:embed="rId8"/>
          <a:stretch>
            <a:fillRect/>
          </a:stretch>
        </p:blipFill>
        <p:spPr>
          <a:xfrm rot="524856">
            <a:off x="10323736" y="383272"/>
            <a:ext cx="1427623" cy="1527690"/>
          </a:xfrm>
          <a:prstGeom prst="rect">
            <a:avLst/>
          </a:prstGeom>
        </p:spPr>
      </p:pic>
      <p:pic>
        <p:nvPicPr>
          <p:cNvPr id="8" name="Picture 7" descr="A pink paper with a star and a yellow star on it&#10;&#10;AI-generated content may be incorrect.">
            <a:extLst>
              <a:ext uri="{FF2B5EF4-FFF2-40B4-BE49-F238E27FC236}">
                <a16:creationId xmlns:a16="http://schemas.microsoft.com/office/drawing/2014/main" id="{C5B79BFD-3BEB-31E8-EB03-7C6BDB2E1ECC}"/>
              </a:ext>
            </a:extLst>
          </p:cNvPr>
          <p:cNvPicPr>
            <a:picLocks noChangeAspect="1"/>
          </p:cNvPicPr>
          <p:nvPr/>
        </p:nvPicPr>
        <p:blipFill>
          <a:blip r:embed="rId9"/>
          <a:stretch>
            <a:fillRect/>
          </a:stretch>
        </p:blipFill>
        <p:spPr>
          <a:xfrm rot="20878173">
            <a:off x="1204268" y="5032509"/>
            <a:ext cx="1161848" cy="1220111"/>
          </a:xfrm>
          <a:prstGeom prst="rect">
            <a:avLst/>
          </a:prstGeom>
        </p:spPr>
      </p:pic>
      <p:pic>
        <p:nvPicPr>
          <p:cNvPr id="9" name="Picture 8" descr="A blue toolbox with a wrench and gears&#10;&#10;AI-generated content may be incorrect.">
            <a:extLst>
              <a:ext uri="{FF2B5EF4-FFF2-40B4-BE49-F238E27FC236}">
                <a16:creationId xmlns:a16="http://schemas.microsoft.com/office/drawing/2014/main" id="{475A8964-545F-340A-3B88-1ECD3B898159}"/>
              </a:ext>
            </a:extLst>
          </p:cNvPr>
          <p:cNvPicPr>
            <a:picLocks noChangeAspect="1"/>
          </p:cNvPicPr>
          <p:nvPr/>
        </p:nvPicPr>
        <p:blipFill>
          <a:blip r:embed="rId10"/>
          <a:stretch>
            <a:fillRect/>
          </a:stretch>
        </p:blipFill>
        <p:spPr>
          <a:xfrm rot="542865">
            <a:off x="10368857" y="2455826"/>
            <a:ext cx="1191772" cy="1245944"/>
          </a:xfrm>
          <a:prstGeom prst="rect">
            <a:avLst/>
          </a:prstGeom>
        </p:spPr>
      </p:pic>
      <p:pic>
        <p:nvPicPr>
          <p:cNvPr id="12" name="Picture 11">
            <a:extLst>
              <a:ext uri="{FF2B5EF4-FFF2-40B4-BE49-F238E27FC236}">
                <a16:creationId xmlns:a16="http://schemas.microsoft.com/office/drawing/2014/main" id="{130611E2-26B2-6A8D-CA52-C8459F90B6E1}"/>
              </a:ext>
            </a:extLst>
          </p:cNvPr>
          <p:cNvPicPr>
            <a:picLocks noChangeAspect="1"/>
          </p:cNvPicPr>
          <p:nvPr/>
        </p:nvPicPr>
        <p:blipFill>
          <a:blip r:embed="rId11"/>
          <a:stretch>
            <a:fillRect/>
          </a:stretch>
        </p:blipFill>
        <p:spPr>
          <a:xfrm rot="20983877">
            <a:off x="1025975" y="2724137"/>
            <a:ext cx="1028844" cy="1819529"/>
          </a:xfrm>
          <a:prstGeom prst="rect">
            <a:avLst/>
          </a:prstGeom>
        </p:spPr>
      </p:pic>
      <p:pic>
        <p:nvPicPr>
          <p:cNvPr id="26" name="Picture 25">
            <a:extLst>
              <a:ext uri="{FF2B5EF4-FFF2-40B4-BE49-F238E27FC236}">
                <a16:creationId xmlns:a16="http://schemas.microsoft.com/office/drawing/2014/main" id="{ED50D5D7-1F95-7F2E-B574-BF961ED4A6ED}"/>
              </a:ext>
            </a:extLst>
          </p:cNvPr>
          <p:cNvPicPr>
            <a:picLocks noChangeAspect="1"/>
          </p:cNvPicPr>
          <p:nvPr/>
        </p:nvPicPr>
        <p:blipFill>
          <a:blip r:embed="rId12"/>
          <a:stretch>
            <a:fillRect/>
          </a:stretch>
        </p:blipFill>
        <p:spPr>
          <a:xfrm rot="20943014">
            <a:off x="909319" y="1312409"/>
            <a:ext cx="980219" cy="1304117"/>
          </a:xfrm>
          <a:prstGeom prst="rect">
            <a:avLst/>
          </a:prstGeom>
        </p:spPr>
      </p:pic>
      <p:pic>
        <p:nvPicPr>
          <p:cNvPr id="5" name="Picture 4">
            <a:extLst>
              <a:ext uri="{FF2B5EF4-FFF2-40B4-BE49-F238E27FC236}">
                <a16:creationId xmlns:a16="http://schemas.microsoft.com/office/drawing/2014/main" id="{B1784BA0-25F1-2918-EB70-6BDF999FD350}"/>
              </a:ext>
            </a:extLst>
          </p:cNvPr>
          <p:cNvPicPr>
            <a:picLocks noChangeAspect="1"/>
          </p:cNvPicPr>
          <p:nvPr/>
        </p:nvPicPr>
        <p:blipFill>
          <a:blip r:embed="rId13"/>
          <a:stretch>
            <a:fillRect/>
          </a:stretch>
        </p:blipFill>
        <p:spPr>
          <a:xfrm>
            <a:off x="10496866" y="6474709"/>
            <a:ext cx="1402202" cy="323116"/>
          </a:xfrm>
          <a:prstGeom prst="rect">
            <a:avLst/>
          </a:prstGeom>
        </p:spPr>
      </p:pic>
    </p:spTree>
    <p:extLst>
      <p:ext uri="{BB962C8B-B14F-4D97-AF65-F5344CB8AC3E}">
        <p14:creationId xmlns:p14="http://schemas.microsoft.com/office/powerpoint/2010/main" val="246062712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2B5A67-C269-E1DF-87F4-0BD12CAE8E40}"/>
              </a:ext>
            </a:extLst>
          </p:cNvPr>
          <p:cNvSpPr>
            <a:spLocks noGrp="1"/>
          </p:cNvSpPr>
          <p:nvPr>
            <p:ph type="title"/>
          </p:nvPr>
        </p:nvSpPr>
        <p:spPr>
          <a:xfrm>
            <a:off x="3899212" y="346524"/>
            <a:ext cx="7498132" cy="1280890"/>
          </a:xfrm>
        </p:spPr>
        <p:txBody>
          <a:bodyPr/>
          <a:lstStyle/>
          <a:p>
            <a:r>
              <a:rPr lang="en-GB"/>
              <a:t>Campaign Checklist</a:t>
            </a:r>
          </a:p>
        </p:txBody>
      </p:sp>
      <p:pic>
        <p:nvPicPr>
          <p:cNvPr id="5" name="Picture 4">
            <a:extLst>
              <a:ext uri="{FF2B5EF4-FFF2-40B4-BE49-F238E27FC236}">
                <a16:creationId xmlns:a16="http://schemas.microsoft.com/office/drawing/2014/main" id="{EFF41A91-5B4C-E152-D5DC-7E28D74C4902}"/>
              </a:ext>
            </a:extLst>
          </p:cNvPr>
          <p:cNvPicPr>
            <a:picLocks noChangeAspect="1"/>
          </p:cNvPicPr>
          <p:nvPr/>
        </p:nvPicPr>
        <p:blipFill>
          <a:blip r:embed="rId2"/>
          <a:stretch>
            <a:fillRect/>
          </a:stretch>
        </p:blipFill>
        <p:spPr>
          <a:xfrm>
            <a:off x="4495801" y="1396093"/>
            <a:ext cx="3954235" cy="5042082"/>
          </a:xfrm>
          <a:prstGeom prst="rect">
            <a:avLst/>
          </a:prstGeom>
        </p:spPr>
      </p:pic>
      <p:pic>
        <p:nvPicPr>
          <p:cNvPr id="4" name="Picture 3">
            <a:extLst>
              <a:ext uri="{FF2B5EF4-FFF2-40B4-BE49-F238E27FC236}">
                <a16:creationId xmlns:a16="http://schemas.microsoft.com/office/drawing/2014/main" id="{648B11A6-6CEE-A3B6-8F93-299236595A43}"/>
              </a:ext>
            </a:extLst>
          </p:cNvPr>
          <p:cNvPicPr>
            <a:picLocks noChangeAspect="1"/>
          </p:cNvPicPr>
          <p:nvPr/>
        </p:nvPicPr>
        <p:blipFill>
          <a:blip r:embed="rId3"/>
          <a:stretch>
            <a:fillRect/>
          </a:stretch>
        </p:blipFill>
        <p:spPr>
          <a:xfrm>
            <a:off x="10620042" y="6353542"/>
            <a:ext cx="1402202" cy="323116"/>
          </a:xfrm>
          <a:prstGeom prst="rect">
            <a:avLst/>
          </a:prstGeom>
        </p:spPr>
      </p:pic>
    </p:spTree>
    <p:extLst>
      <p:ext uri="{BB962C8B-B14F-4D97-AF65-F5344CB8AC3E}">
        <p14:creationId xmlns:p14="http://schemas.microsoft.com/office/powerpoint/2010/main" val="300742684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useBgFill="1">
        <p:nvSpPr>
          <p:cNvPr id="71" name="Rectangle 70">
            <a:extLst>
              <a:ext uri="{FF2B5EF4-FFF2-40B4-BE49-F238E27FC236}">
                <a16:creationId xmlns:a16="http://schemas.microsoft.com/office/drawing/2014/main" id="{008ED74B-06F2-4BD5-838F-1AAD0033EF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20" y="-1"/>
            <a:ext cx="1220724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67" name="Picture 66" descr="Hourglass on a flat surface">
            <a:extLst>
              <a:ext uri="{FF2B5EF4-FFF2-40B4-BE49-F238E27FC236}">
                <a16:creationId xmlns:a16="http://schemas.microsoft.com/office/drawing/2014/main" id="{0B84B583-FC77-07E5-A6C3-73D0E1F07175}"/>
              </a:ext>
            </a:extLst>
          </p:cNvPr>
          <p:cNvPicPr>
            <a:picLocks noChangeAspect="1"/>
          </p:cNvPicPr>
          <p:nvPr/>
        </p:nvPicPr>
        <p:blipFill>
          <a:blip r:embed="rId3">
            <a:duotone>
              <a:schemeClr val="bg2">
                <a:shade val="45000"/>
                <a:satMod val="135000"/>
              </a:schemeClr>
              <a:prstClr val="white"/>
            </a:duotone>
            <a:alphaModFix amt="40000"/>
          </a:blip>
          <a:srcRect t="15730"/>
          <a:stretch>
            <a:fillRect/>
          </a:stretch>
        </p:blipFill>
        <p:spPr>
          <a:xfrm>
            <a:off x="20" y="9233"/>
            <a:ext cx="12191980" cy="6857990"/>
          </a:xfrm>
          <a:prstGeom prst="rect">
            <a:avLst/>
          </a:prstGeom>
        </p:spPr>
      </p:pic>
      <p:grpSp>
        <p:nvGrpSpPr>
          <p:cNvPr id="73" name="Group 72">
            <a:extLst>
              <a:ext uri="{FF2B5EF4-FFF2-40B4-BE49-F238E27FC236}">
                <a16:creationId xmlns:a16="http://schemas.microsoft.com/office/drawing/2014/main" id="{E9F586E1-75B5-49B8-9A21-DD14CA0F695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 y="228600"/>
            <a:ext cx="2851523" cy="6638625"/>
            <a:chOff x="2487613" y="285750"/>
            <a:chExt cx="2428875" cy="5654676"/>
          </a:xfrm>
        </p:grpSpPr>
        <p:sp>
          <p:nvSpPr>
            <p:cNvPr id="74" name="Freeform 11">
              <a:extLst>
                <a:ext uri="{FF2B5EF4-FFF2-40B4-BE49-F238E27FC236}">
                  <a16:creationId xmlns:a16="http://schemas.microsoft.com/office/drawing/2014/main" id="{8ECF1231-6B06-42A7-9653-F6A738AACE6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txBody>
            <a:bodyPr/>
            <a:lstStyle/>
            <a:p>
              <a:endParaRPr lang="en-GB"/>
            </a:p>
          </p:txBody>
        </p:sp>
        <p:sp>
          <p:nvSpPr>
            <p:cNvPr id="75" name="Freeform 12">
              <a:extLst>
                <a:ext uri="{FF2B5EF4-FFF2-40B4-BE49-F238E27FC236}">
                  <a16:creationId xmlns:a16="http://schemas.microsoft.com/office/drawing/2014/main" id="{DD0D424C-4930-4745-B075-4AF5691E38B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txBody>
            <a:bodyPr/>
            <a:lstStyle/>
            <a:p>
              <a:endParaRPr lang="en-GB"/>
            </a:p>
          </p:txBody>
        </p:sp>
        <p:sp>
          <p:nvSpPr>
            <p:cNvPr id="76" name="Freeform 13">
              <a:extLst>
                <a:ext uri="{FF2B5EF4-FFF2-40B4-BE49-F238E27FC236}">
                  <a16:creationId xmlns:a16="http://schemas.microsoft.com/office/drawing/2014/main" id="{8CD110D4-7970-4333-ACA2-F5A0DFCE94F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txBody>
            <a:bodyPr/>
            <a:lstStyle/>
            <a:p>
              <a:endParaRPr lang="en-GB"/>
            </a:p>
          </p:txBody>
        </p:sp>
        <p:sp>
          <p:nvSpPr>
            <p:cNvPr id="77" name="Freeform 14">
              <a:extLst>
                <a:ext uri="{FF2B5EF4-FFF2-40B4-BE49-F238E27FC236}">
                  <a16:creationId xmlns:a16="http://schemas.microsoft.com/office/drawing/2014/main" id="{94C2DE85-6DF9-48B6-AC63-963A5224218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txBody>
            <a:bodyPr/>
            <a:lstStyle/>
            <a:p>
              <a:endParaRPr lang="en-GB"/>
            </a:p>
          </p:txBody>
        </p:sp>
        <p:sp>
          <p:nvSpPr>
            <p:cNvPr id="78" name="Freeform 15">
              <a:extLst>
                <a:ext uri="{FF2B5EF4-FFF2-40B4-BE49-F238E27FC236}">
                  <a16:creationId xmlns:a16="http://schemas.microsoft.com/office/drawing/2014/main" id="{2B527314-243D-423D-9285-A30290D18F5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txBody>
            <a:bodyPr/>
            <a:lstStyle/>
            <a:p>
              <a:endParaRPr lang="en-GB"/>
            </a:p>
          </p:txBody>
        </p:sp>
        <p:sp>
          <p:nvSpPr>
            <p:cNvPr id="79" name="Freeform 16">
              <a:extLst>
                <a:ext uri="{FF2B5EF4-FFF2-40B4-BE49-F238E27FC236}">
                  <a16:creationId xmlns:a16="http://schemas.microsoft.com/office/drawing/2014/main" id="{857798C9-0A62-400E-B105-429ABFC4D7E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txBody>
            <a:bodyPr/>
            <a:lstStyle/>
            <a:p>
              <a:endParaRPr lang="en-GB"/>
            </a:p>
          </p:txBody>
        </p:sp>
        <p:sp>
          <p:nvSpPr>
            <p:cNvPr id="80" name="Freeform 17">
              <a:extLst>
                <a:ext uri="{FF2B5EF4-FFF2-40B4-BE49-F238E27FC236}">
                  <a16:creationId xmlns:a16="http://schemas.microsoft.com/office/drawing/2014/main" id="{40E214F1-D642-41FF-8FBB-F1484108E9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txBody>
            <a:bodyPr/>
            <a:lstStyle/>
            <a:p>
              <a:endParaRPr lang="en-GB"/>
            </a:p>
          </p:txBody>
        </p:sp>
        <p:sp>
          <p:nvSpPr>
            <p:cNvPr id="81" name="Freeform 18">
              <a:extLst>
                <a:ext uri="{FF2B5EF4-FFF2-40B4-BE49-F238E27FC236}">
                  <a16:creationId xmlns:a16="http://schemas.microsoft.com/office/drawing/2014/main" id="{24EBEFE9-8F4F-41C2-9022-FF9730C4E0B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txBody>
            <a:bodyPr/>
            <a:lstStyle/>
            <a:p>
              <a:endParaRPr lang="en-GB"/>
            </a:p>
          </p:txBody>
        </p:sp>
        <p:sp>
          <p:nvSpPr>
            <p:cNvPr id="82" name="Freeform 19">
              <a:extLst>
                <a:ext uri="{FF2B5EF4-FFF2-40B4-BE49-F238E27FC236}">
                  <a16:creationId xmlns:a16="http://schemas.microsoft.com/office/drawing/2014/main" id="{389BEA2F-6457-431A-941E-840A670CA13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txBody>
            <a:bodyPr/>
            <a:lstStyle/>
            <a:p>
              <a:endParaRPr lang="en-GB"/>
            </a:p>
          </p:txBody>
        </p:sp>
        <p:sp>
          <p:nvSpPr>
            <p:cNvPr id="83" name="Freeform 20">
              <a:extLst>
                <a:ext uri="{FF2B5EF4-FFF2-40B4-BE49-F238E27FC236}">
                  <a16:creationId xmlns:a16="http://schemas.microsoft.com/office/drawing/2014/main" id="{D32D9258-EB54-414B-A2D5-4583395695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txBody>
            <a:bodyPr/>
            <a:lstStyle/>
            <a:p>
              <a:endParaRPr lang="en-GB"/>
            </a:p>
          </p:txBody>
        </p:sp>
        <p:sp>
          <p:nvSpPr>
            <p:cNvPr id="84" name="Freeform 21">
              <a:extLst>
                <a:ext uri="{FF2B5EF4-FFF2-40B4-BE49-F238E27FC236}">
                  <a16:creationId xmlns:a16="http://schemas.microsoft.com/office/drawing/2014/main" id="{495967EF-C4BF-4A5F-90E5-A603A665429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txBody>
            <a:bodyPr/>
            <a:lstStyle/>
            <a:p>
              <a:endParaRPr lang="en-GB"/>
            </a:p>
          </p:txBody>
        </p:sp>
        <p:sp>
          <p:nvSpPr>
            <p:cNvPr id="85" name="Freeform 22">
              <a:extLst>
                <a:ext uri="{FF2B5EF4-FFF2-40B4-BE49-F238E27FC236}">
                  <a16:creationId xmlns:a16="http://schemas.microsoft.com/office/drawing/2014/main" id="{253675EB-03CE-4B59-BEBD-4D0D9871043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txBody>
            <a:bodyPr/>
            <a:lstStyle/>
            <a:p>
              <a:endParaRPr lang="en-GB"/>
            </a:p>
          </p:txBody>
        </p:sp>
      </p:grpSp>
      <p:grpSp>
        <p:nvGrpSpPr>
          <p:cNvPr id="87" name="Group 86">
            <a:extLst>
              <a:ext uri="{FF2B5EF4-FFF2-40B4-BE49-F238E27FC236}">
                <a16:creationId xmlns:a16="http://schemas.microsoft.com/office/drawing/2014/main" id="{F9CAF6A1-77C7-4ABC-9E4A-E74A8DB16DC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7224" y="-786"/>
            <a:ext cx="2356675" cy="6854040"/>
            <a:chOff x="6627813" y="194833"/>
            <a:chExt cx="1952625" cy="5678918"/>
          </a:xfrm>
        </p:grpSpPr>
        <p:sp>
          <p:nvSpPr>
            <p:cNvPr id="88" name="Freeform 27">
              <a:extLst>
                <a:ext uri="{FF2B5EF4-FFF2-40B4-BE49-F238E27FC236}">
                  <a16:creationId xmlns:a16="http://schemas.microsoft.com/office/drawing/2014/main" id="{6B3F65AF-943F-4D0E-B890-AA058F48B37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txBody>
            <a:bodyPr/>
            <a:lstStyle/>
            <a:p>
              <a:endParaRPr lang="en-GB"/>
            </a:p>
          </p:txBody>
        </p:sp>
        <p:sp>
          <p:nvSpPr>
            <p:cNvPr id="89" name="Freeform 28">
              <a:extLst>
                <a:ext uri="{FF2B5EF4-FFF2-40B4-BE49-F238E27FC236}">
                  <a16:creationId xmlns:a16="http://schemas.microsoft.com/office/drawing/2014/main" id="{660B5807-5995-44AD-9E16-10337DC83A6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txBody>
            <a:bodyPr/>
            <a:lstStyle/>
            <a:p>
              <a:endParaRPr lang="en-GB"/>
            </a:p>
          </p:txBody>
        </p:sp>
        <p:sp>
          <p:nvSpPr>
            <p:cNvPr id="90" name="Freeform 29">
              <a:extLst>
                <a:ext uri="{FF2B5EF4-FFF2-40B4-BE49-F238E27FC236}">
                  <a16:creationId xmlns:a16="http://schemas.microsoft.com/office/drawing/2014/main" id="{E80AC2A9-A86D-45A4-B218-B52F22B3E3F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txBody>
            <a:bodyPr/>
            <a:lstStyle/>
            <a:p>
              <a:endParaRPr lang="en-GB"/>
            </a:p>
          </p:txBody>
        </p:sp>
        <p:sp>
          <p:nvSpPr>
            <p:cNvPr id="91" name="Freeform 30">
              <a:extLst>
                <a:ext uri="{FF2B5EF4-FFF2-40B4-BE49-F238E27FC236}">
                  <a16:creationId xmlns:a16="http://schemas.microsoft.com/office/drawing/2014/main" id="{2DB7D344-D8A0-46BE-8BD4-70DEC451E56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txBody>
            <a:bodyPr/>
            <a:lstStyle/>
            <a:p>
              <a:endParaRPr lang="en-GB"/>
            </a:p>
          </p:txBody>
        </p:sp>
        <p:sp>
          <p:nvSpPr>
            <p:cNvPr id="92" name="Freeform 31">
              <a:extLst>
                <a:ext uri="{FF2B5EF4-FFF2-40B4-BE49-F238E27FC236}">
                  <a16:creationId xmlns:a16="http://schemas.microsoft.com/office/drawing/2014/main" id="{90B7E18B-6B64-4711-94DE-715DE0CB71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txBody>
            <a:bodyPr/>
            <a:lstStyle/>
            <a:p>
              <a:endParaRPr lang="en-GB"/>
            </a:p>
          </p:txBody>
        </p:sp>
        <p:sp>
          <p:nvSpPr>
            <p:cNvPr id="93" name="Freeform 32">
              <a:extLst>
                <a:ext uri="{FF2B5EF4-FFF2-40B4-BE49-F238E27FC236}">
                  <a16:creationId xmlns:a16="http://schemas.microsoft.com/office/drawing/2014/main" id="{7CCF1B9C-A47F-4AC1-8164-F13CD428876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txBody>
            <a:bodyPr/>
            <a:lstStyle/>
            <a:p>
              <a:endParaRPr lang="en-GB"/>
            </a:p>
          </p:txBody>
        </p:sp>
        <p:sp>
          <p:nvSpPr>
            <p:cNvPr id="94" name="Freeform 33">
              <a:extLst>
                <a:ext uri="{FF2B5EF4-FFF2-40B4-BE49-F238E27FC236}">
                  <a16:creationId xmlns:a16="http://schemas.microsoft.com/office/drawing/2014/main" id="{A7694E0F-733F-4E78-A250-B7840DA06E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txBody>
            <a:bodyPr/>
            <a:lstStyle/>
            <a:p>
              <a:endParaRPr lang="en-GB"/>
            </a:p>
          </p:txBody>
        </p:sp>
        <p:sp>
          <p:nvSpPr>
            <p:cNvPr id="95" name="Freeform 34">
              <a:extLst>
                <a:ext uri="{FF2B5EF4-FFF2-40B4-BE49-F238E27FC236}">
                  <a16:creationId xmlns:a16="http://schemas.microsoft.com/office/drawing/2014/main" id="{7DE4B38A-BCE4-48FC-9109-41F73413B11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txBody>
            <a:bodyPr/>
            <a:lstStyle/>
            <a:p>
              <a:endParaRPr lang="en-GB"/>
            </a:p>
          </p:txBody>
        </p:sp>
        <p:sp>
          <p:nvSpPr>
            <p:cNvPr id="96" name="Freeform 35">
              <a:extLst>
                <a:ext uri="{FF2B5EF4-FFF2-40B4-BE49-F238E27FC236}">
                  <a16:creationId xmlns:a16="http://schemas.microsoft.com/office/drawing/2014/main" id="{36605C57-20A9-46A2-A6DB-2EA83ADC943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txBody>
            <a:bodyPr/>
            <a:lstStyle/>
            <a:p>
              <a:endParaRPr lang="en-GB"/>
            </a:p>
          </p:txBody>
        </p:sp>
        <p:sp>
          <p:nvSpPr>
            <p:cNvPr id="97" name="Freeform 36">
              <a:extLst>
                <a:ext uri="{FF2B5EF4-FFF2-40B4-BE49-F238E27FC236}">
                  <a16:creationId xmlns:a16="http://schemas.microsoft.com/office/drawing/2014/main" id="{23EFA4B2-9313-4409-9BAE-FC04D2AF11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txBody>
            <a:bodyPr/>
            <a:lstStyle/>
            <a:p>
              <a:endParaRPr lang="en-GB"/>
            </a:p>
          </p:txBody>
        </p:sp>
        <p:sp>
          <p:nvSpPr>
            <p:cNvPr id="98" name="Freeform 37">
              <a:extLst>
                <a:ext uri="{FF2B5EF4-FFF2-40B4-BE49-F238E27FC236}">
                  <a16:creationId xmlns:a16="http://schemas.microsoft.com/office/drawing/2014/main" id="{C8A794CC-8846-4A65-8227-1001468DB81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txBody>
            <a:bodyPr/>
            <a:lstStyle/>
            <a:p>
              <a:endParaRPr lang="en-GB"/>
            </a:p>
          </p:txBody>
        </p:sp>
        <p:sp>
          <p:nvSpPr>
            <p:cNvPr id="99" name="Freeform 38">
              <a:extLst>
                <a:ext uri="{FF2B5EF4-FFF2-40B4-BE49-F238E27FC236}">
                  <a16:creationId xmlns:a16="http://schemas.microsoft.com/office/drawing/2014/main" id="{87046215-2C6C-4EFD-9689-6EBF98CA98F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txBody>
            <a:bodyPr/>
            <a:lstStyle/>
            <a:p>
              <a:endParaRPr lang="en-GB"/>
            </a:p>
          </p:txBody>
        </p:sp>
      </p:grpSp>
      <p:sp>
        <p:nvSpPr>
          <p:cNvPr id="101" name="Rectangle 100">
            <a:extLst>
              <a:ext uri="{FF2B5EF4-FFF2-40B4-BE49-F238E27FC236}">
                <a16:creationId xmlns:a16="http://schemas.microsoft.com/office/drawing/2014/main" id="{CC9387DA-2D8E-4E5D-BD65-274370B659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03" name="Freeform 11">
            <a:extLst>
              <a:ext uri="{FF2B5EF4-FFF2-40B4-BE49-F238E27FC236}">
                <a16:creationId xmlns:a16="http://schemas.microsoft.com/office/drawing/2014/main" id="{18BFC65B-9706-4EE1-8B75-FEEC1C5305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en-GB"/>
          </a:p>
        </p:txBody>
      </p:sp>
      <p:sp>
        <p:nvSpPr>
          <p:cNvPr id="4" name="TextBox 3">
            <a:extLst>
              <a:ext uri="{FF2B5EF4-FFF2-40B4-BE49-F238E27FC236}">
                <a16:creationId xmlns:a16="http://schemas.microsoft.com/office/drawing/2014/main" id="{C0DF7121-7A40-2C9F-29EA-BA9746B27417}"/>
              </a:ext>
            </a:extLst>
          </p:cNvPr>
          <p:cNvSpPr txBox="1"/>
          <p:nvPr/>
        </p:nvSpPr>
        <p:spPr>
          <a:xfrm>
            <a:off x="2589212" y="2133600"/>
            <a:ext cx="8915400" cy="3777622"/>
          </a:xfrm>
          <a:prstGeom prst="rect">
            <a:avLst/>
          </a:prstGeom>
        </p:spPr>
        <p:txBody>
          <a:bodyPr vert="horz" lIns="91440" tIns="45720" rIns="91440" bIns="45720" rtlCol="0">
            <a:normAutofit/>
          </a:bodyPr>
          <a:lstStyle/>
          <a:p>
            <a:pPr>
              <a:spcBef>
                <a:spcPts val="1000"/>
              </a:spcBef>
              <a:buClr>
                <a:schemeClr val="accent1"/>
              </a:buClr>
              <a:buFont typeface="Wingdings 3" charset="2"/>
              <a:buChar char=""/>
            </a:pPr>
            <a:r>
              <a:rPr lang="en-US" sz="3600">
                <a:solidFill>
                  <a:schemeClr val="tx1">
                    <a:lumMod val="75000"/>
                    <a:lumOff val="25000"/>
                  </a:schemeClr>
                </a:solidFill>
              </a:rPr>
              <a:t>Well-being Benefits</a:t>
            </a:r>
          </a:p>
        </p:txBody>
      </p:sp>
      <p:sp>
        <p:nvSpPr>
          <p:cNvPr id="7" name="TextBox 6">
            <a:extLst>
              <a:ext uri="{FF2B5EF4-FFF2-40B4-BE49-F238E27FC236}">
                <a16:creationId xmlns:a16="http://schemas.microsoft.com/office/drawing/2014/main" id="{5A752C75-5210-16B7-AF39-5D7CAD839FE7}"/>
              </a:ext>
            </a:extLst>
          </p:cNvPr>
          <p:cNvSpPr txBox="1"/>
          <p:nvPr/>
        </p:nvSpPr>
        <p:spPr>
          <a:xfrm>
            <a:off x="9341069" y="6000635"/>
            <a:ext cx="2750280" cy="369332"/>
          </a:xfrm>
          <a:prstGeom prst="rect">
            <a:avLst/>
          </a:prstGeom>
          <a:noFill/>
        </p:spPr>
        <p:txBody>
          <a:bodyPr wrap="square" rtlCol="0">
            <a:spAutoFit/>
          </a:bodyPr>
          <a:lstStyle/>
          <a:p>
            <a:r>
              <a:rPr lang="en-GB"/>
              <a:t>Nagina Begum </a:t>
            </a:r>
          </a:p>
        </p:txBody>
      </p:sp>
    </p:spTree>
    <p:extLst>
      <p:ext uri="{BB962C8B-B14F-4D97-AF65-F5344CB8AC3E}">
        <p14:creationId xmlns:p14="http://schemas.microsoft.com/office/powerpoint/2010/main" val="277810832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183CFBA6-CE65-403A-9402-96B75FC8991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 y="228600"/>
            <a:ext cx="2851523" cy="6638625"/>
            <a:chOff x="2487613" y="285750"/>
            <a:chExt cx="2428875" cy="5654676"/>
          </a:xfrm>
        </p:grpSpPr>
        <p:sp>
          <p:nvSpPr>
            <p:cNvPr id="10" name="Freeform 11">
              <a:extLst>
                <a:ext uri="{FF2B5EF4-FFF2-40B4-BE49-F238E27FC236}">
                  <a16:creationId xmlns:a16="http://schemas.microsoft.com/office/drawing/2014/main" id="{59AF335C-09EE-4959-A2C9-B32F3C6C1D3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txBody>
            <a:bodyPr/>
            <a:lstStyle/>
            <a:p>
              <a:endParaRPr lang="en-GB"/>
            </a:p>
          </p:txBody>
        </p:sp>
        <p:sp>
          <p:nvSpPr>
            <p:cNvPr id="11" name="Freeform 12">
              <a:extLst>
                <a:ext uri="{FF2B5EF4-FFF2-40B4-BE49-F238E27FC236}">
                  <a16:creationId xmlns:a16="http://schemas.microsoft.com/office/drawing/2014/main" id="{94CCE8C7-E8BB-47EB-BBC7-5E8948F89F2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txBody>
            <a:bodyPr/>
            <a:lstStyle/>
            <a:p>
              <a:endParaRPr lang="en-GB"/>
            </a:p>
          </p:txBody>
        </p:sp>
        <p:sp>
          <p:nvSpPr>
            <p:cNvPr id="12" name="Freeform 13">
              <a:extLst>
                <a:ext uri="{FF2B5EF4-FFF2-40B4-BE49-F238E27FC236}">
                  <a16:creationId xmlns:a16="http://schemas.microsoft.com/office/drawing/2014/main" id="{2665878D-6479-49F4-BD1C-D1BE63CABA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txBody>
            <a:bodyPr/>
            <a:lstStyle/>
            <a:p>
              <a:endParaRPr lang="en-GB"/>
            </a:p>
          </p:txBody>
        </p:sp>
        <p:sp>
          <p:nvSpPr>
            <p:cNvPr id="13" name="Freeform 14">
              <a:extLst>
                <a:ext uri="{FF2B5EF4-FFF2-40B4-BE49-F238E27FC236}">
                  <a16:creationId xmlns:a16="http://schemas.microsoft.com/office/drawing/2014/main" id="{C6400AEB-4991-4E07-8599-C36A9E3543C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txBody>
            <a:bodyPr/>
            <a:lstStyle/>
            <a:p>
              <a:endParaRPr lang="en-GB"/>
            </a:p>
          </p:txBody>
        </p:sp>
        <p:sp>
          <p:nvSpPr>
            <p:cNvPr id="14" name="Freeform 15">
              <a:extLst>
                <a:ext uri="{FF2B5EF4-FFF2-40B4-BE49-F238E27FC236}">
                  <a16:creationId xmlns:a16="http://schemas.microsoft.com/office/drawing/2014/main" id="{0C2AEB7A-70D9-4DE7-B97A-0325DBC9F2F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txBody>
            <a:bodyPr/>
            <a:lstStyle/>
            <a:p>
              <a:endParaRPr lang="en-GB"/>
            </a:p>
          </p:txBody>
        </p:sp>
        <p:sp>
          <p:nvSpPr>
            <p:cNvPr id="15" name="Freeform 16">
              <a:extLst>
                <a:ext uri="{FF2B5EF4-FFF2-40B4-BE49-F238E27FC236}">
                  <a16:creationId xmlns:a16="http://schemas.microsoft.com/office/drawing/2014/main" id="{FC03DDD2-9CC7-40B7-A632-50BF3E3F6A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txBody>
            <a:bodyPr/>
            <a:lstStyle/>
            <a:p>
              <a:endParaRPr lang="en-GB"/>
            </a:p>
          </p:txBody>
        </p:sp>
        <p:sp>
          <p:nvSpPr>
            <p:cNvPr id="16" name="Freeform 17">
              <a:extLst>
                <a:ext uri="{FF2B5EF4-FFF2-40B4-BE49-F238E27FC236}">
                  <a16:creationId xmlns:a16="http://schemas.microsoft.com/office/drawing/2014/main" id="{7F0B3262-F0EC-44D3-AA37-9552D248C71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txBody>
            <a:bodyPr/>
            <a:lstStyle/>
            <a:p>
              <a:endParaRPr lang="en-GB"/>
            </a:p>
          </p:txBody>
        </p:sp>
        <p:sp>
          <p:nvSpPr>
            <p:cNvPr id="17" name="Freeform 18">
              <a:extLst>
                <a:ext uri="{FF2B5EF4-FFF2-40B4-BE49-F238E27FC236}">
                  <a16:creationId xmlns:a16="http://schemas.microsoft.com/office/drawing/2014/main" id="{1839BD80-9BF2-49B4-BB03-B5AAB359BF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txBody>
            <a:bodyPr/>
            <a:lstStyle/>
            <a:p>
              <a:endParaRPr lang="en-GB"/>
            </a:p>
          </p:txBody>
        </p:sp>
        <p:sp>
          <p:nvSpPr>
            <p:cNvPr id="18" name="Freeform 19">
              <a:extLst>
                <a:ext uri="{FF2B5EF4-FFF2-40B4-BE49-F238E27FC236}">
                  <a16:creationId xmlns:a16="http://schemas.microsoft.com/office/drawing/2014/main" id="{BDC00C45-9216-4702-A31A-391B1D89C47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txBody>
            <a:bodyPr/>
            <a:lstStyle/>
            <a:p>
              <a:endParaRPr lang="en-GB"/>
            </a:p>
          </p:txBody>
        </p:sp>
        <p:sp>
          <p:nvSpPr>
            <p:cNvPr id="19" name="Freeform 20">
              <a:extLst>
                <a:ext uri="{FF2B5EF4-FFF2-40B4-BE49-F238E27FC236}">
                  <a16:creationId xmlns:a16="http://schemas.microsoft.com/office/drawing/2014/main" id="{5FB0F70F-34B9-4938-B487-312A0BF0E0E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txBody>
            <a:bodyPr/>
            <a:lstStyle/>
            <a:p>
              <a:endParaRPr lang="en-GB"/>
            </a:p>
          </p:txBody>
        </p:sp>
        <p:sp>
          <p:nvSpPr>
            <p:cNvPr id="20" name="Freeform 21">
              <a:extLst>
                <a:ext uri="{FF2B5EF4-FFF2-40B4-BE49-F238E27FC236}">
                  <a16:creationId xmlns:a16="http://schemas.microsoft.com/office/drawing/2014/main" id="{791D1EE1-5A08-47A7-8D44-0940DEF5B4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txBody>
            <a:bodyPr/>
            <a:lstStyle/>
            <a:p>
              <a:endParaRPr lang="en-GB"/>
            </a:p>
          </p:txBody>
        </p:sp>
        <p:sp>
          <p:nvSpPr>
            <p:cNvPr id="21" name="Freeform 22">
              <a:extLst>
                <a:ext uri="{FF2B5EF4-FFF2-40B4-BE49-F238E27FC236}">
                  <a16:creationId xmlns:a16="http://schemas.microsoft.com/office/drawing/2014/main" id="{E04F3404-E41A-43F9-AC45-52EB0874B43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txBody>
            <a:bodyPr/>
            <a:lstStyle/>
            <a:p>
              <a:endParaRPr lang="en-GB"/>
            </a:p>
          </p:txBody>
        </p:sp>
      </p:grpSp>
      <p:grpSp>
        <p:nvGrpSpPr>
          <p:cNvPr id="23" name="Group 22">
            <a:extLst>
              <a:ext uri="{FF2B5EF4-FFF2-40B4-BE49-F238E27FC236}">
                <a16:creationId xmlns:a16="http://schemas.microsoft.com/office/drawing/2014/main" id="{C1BC7BDB-967A-4559-AA14-041BCB872DF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7224" y="-786"/>
            <a:ext cx="2356675" cy="6854040"/>
            <a:chOff x="6627813" y="194833"/>
            <a:chExt cx="1952625" cy="5678918"/>
          </a:xfrm>
        </p:grpSpPr>
        <p:sp>
          <p:nvSpPr>
            <p:cNvPr id="24" name="Freeform 27">
              <a:extLst>
                <a:ext uri="{FF2B5EF4-FFF2-40B4-BE49-F238E27FC236}">
                  <a16:creationId xmlns:a16="http://schemas.microsoft.com/office/drawing/2014/main" id="{A39F46EA-3E4A-46CA-BCB8-CA695ED3F4C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txBody>
            <a:bodyPr/>
            <a:lstStyle/>
            <a:p>
              <a:endParaRPr lang="en-GB"/>
            </a:p>
          </p:txBody>
        </p:sp>
        <p:sp>
          <p:nvSpPr>
            <p:cNvPr id="25" name="Freeform 28">
              <a:extLst>
                <a:ext uri="{FF2B5EF4-FFF2-40B4-BE49-F238E27FC236}">
                  <a16:creationId xmlns:a16="http://schemas.microsoft.com/office/drawing/2014/main" id="{491A4A32-7F8C-4CA7-9281-9761F03571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txBody>
            <a:bodyPr/>
            <a:lstStyle/>
            <a:p>
              <a:endParaRPr lang="en-GB"/>
            </a:p>
          </p:txBody>
        </p:sp>
        <p:sp>
          <p:nvSpPr>
            <p:cNvPr id="26" name="Freeform 29">
              <a:extLst>
                <a:ext uri="{FF2B5EF4-FFF2-40B4-BE49-F238E27FC236}">
                  <a16:creationId xmlns:a16="http://schemas.microsoft.com/office/drawing/2014/main" id="{46B02D76-3CD9-4DF5-A3AD-793E7204E0D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txBody>
            <a:bodyPr/>
            <a:lstStyle/>
            <a:p>
              <a:endParaRPr lang="en-GB"/>
            </a:p>
          </p:txBody>
        </p:sp>
        <p:sp>
          <p:nvSpPr>
            <p:cNvPr id="27" name="Freeform 30">
              <a:extLst>
                <a:ext uri="{FF2B5EF4-FFF2-40B4-BE49-F238E27FC236}">
                  <a16:creationId xmlns:a16="http://schemas.microsoft.com/office/drawing/2014/main" id="{E579A2FB-E98B-4144-9D52-3A72BD8D1B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txBody>
            <a:bodyPr/>
            <a:lstStyle/>
            <a:p>
              <a:endParaRPr lang="en-GB"/>
            </a:p>
          </p:txBody>
        </p:sp>
        <p:sp>
          <p:nvSpPr>
            <p:cNvPr id="28" name="Freeform 31">
              <a:extLst>
                <a:ext uri="{FF2B5EF4-FFF2-40B4-BE49-F238E27FC236}">
                  <a16:creationId xmlns:a16="http://schemas.microsoft.com/office/drawing/2014/main" id="{65E500DD-EB71-44B5-A2FA-88E99643578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txBody>
            <a:bodyPr/>
            <a:lstStyle/>
            <a:p>
              <a:endParaRPr lang="en-GB"/>
            </a:p>
          </p:txBody>
        </p:sp>
        <p:sp>
          <p:nvSpPr>
            <p:cNvPr id="29" name="Freeform 32">
              <a:extLst>
                <a:ext uri="{FF2B5EF4-FFF2-40B4-BE49-F238E27FC236}">
                  <a16:creationId xmlns:a16="http://schemas.microsoft.com/office/drawing/2014/main" id="{04D6AAD6-45AE-454A-9206-8B90E8A264B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txBody>
            <a:bodyPr/>
            <a:lstStyle/>
            <a:p>
              <a:endParaRPr lang="en-GB"/>
            </a:p>
          </p:txBody>
        </p:sp>
        <p:sp>
          <p:nvSpPr>
            <p:cNvPr id="30" name="Freeform 33">
              <a:extLst>
                <a:ext uri="{FF2B5EF4-FFF2-40B4-BE49-F238E27FC236}">
                  <a16:creationId xmlns:a16="http://schemas.microsoft.com/office/drawing/2014/main" id="{F7399B13-8510-45F6-98C4-0F14C0B378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txBody>
            <a:bodyPr/>
            <a:lstStyle/>
            <a:p>
              <a:endParaRPr lang="en-GB"/>
            </a:p>
          </p:txBody>
        </p:sp>
        <p:sp>
          <p:nvSpPr>
            <p:cNvPr id="31" name="Freeform 34">
              <a:extLst>
                <a:ext uri="{FF2B5EF4-FFF2-40B4-BE49-F238E27FC236}">
                  <a16:creationId xmlns:a16="http://schemas.microsoft.com/office/drawing/2014/main" id="{CA595445-6A38-4465-9A5D-9705388D933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txBody>
            <a:bodyPr/>
            <a:lstStyle/>
            <a:p>
              <a:endParaRPr lang="en-GB"/>
            </a:p>
          </p:txBody>
        </p:sp>
        <p:sp>
          <p:nvSpPr>
            <p:cNvPr id="32" name="Freeform 35">
              <a:extLst>
                <a:ext uri="{FF2B5EF4-FFF2-40B4-BE49-F238E27FC236}">
                  <a16:creationId xmlns:a16="http://schemas.microsoft.com/office/drawing/2014/main" id="{21D40BAF-4AE0-46F4-BD65-057F0DC668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txBody>
            <a:bodyPr/>
            <a:lstStyle/>
            <a:p>
              <a:endParaRPr lang="en-GB"/>
            </a:p>
          </p:txBody>
        </p:sp>
        <p:sp>
          <p:nvSpPr>
            <p:cNvPr id="33" name="Freeform 36">
              <a:extLst>
                <a:ext uri="{FF2B5EF4-FFF2-40B4-BE49-F238E27FC236}">
                  <a16:creationId xmlns:a16="http://schemas.microsoft.com/office/drawing/2014/main" id="{B17F2D73-16DF-4138-B72D-E5B204717A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txBody>
            <a:bodyPr/>
            <a:lstStyle/>
            <a:p>
              <a:endParaRPr lang="en-GB"/>
            </a:p>
          </p:txBody>
        </p:sp>
        <p:sp>
          <p:nvSpPr>
            <p:cNvPr id="34" name="Freeform 37">
              <a:extLst>
                <a:ext uri="{FF2B5EF4-FFF2-40B4-BE49-F238E27FC236}">
                  <a16:creationId xmlns:a16="http://schemas.microsoft.com/office/drawing/2014/main" id="{DB8ABBC2-6C0C-4F6E-97EB-55B3B7B2F38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txBody>
            <a:bodyPr/>
            <a:lstStyle/>
            <a:p>
              <a:endParaRPr lang="en-GB"/>
            </a:p>
          </p:txBody>
        </p:sp>
        <p:sp>
          <p:nvSpPr>
            <p:cNvPr id="35" name="Freeform 38">
              <a:extLst>
                <a:ext uri="{FF2B5EF4-FFF2-40B4-BE49-F238E27FC236}">
                  <a16:creationId xmlns:a16="http://schemas.microsoft.com/office/drawing/2014/main" id="{7A49885E-6B05-41B6-B47F-9D24456FE7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txBody>
            <a:bodyPr/>
            <a:lstStyle/>
            <a:p>
              <a:endParaRPr lang="en-GB"/>
            </a:p>
          </p:txBody>
        </p:sp>
      </p:grpSp>
      <p:sp>
        <p:nvSpPr>
          <p:cNvPr id="37" name="Rectangle 36">
            <a:extLst>
              <a:ext uri="{FF2B5EF4-FFF2-40B4-BE49-F238E27FC236}">
                <a16:creationId xmlns:a16="http://schemas.microsoft.com/office/drawing/2014/main" id="{BDADA868-08FE-425A-AEF9-B622F93730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9" name="Freeform 11">
            <a:extLst>
              <a:ext uri="{FF2B5EF4-FFF2-40B4-BE49-F238E27FC236}">
                <a16:creationId xmlns:a16="http://schemas.microsoft.com/office/drawing/2014/main" id="{4AE17B7F-6C2F-42A9-946F-8FF49617D1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en-GB"/>
          </a:p>
        </p:txBody>
      </p:sp>
      <p:sp>
        <p:nvSpPr>
          <p:cNvPr id="41" name="Rectangle 40">
            <a:extLst>
              <a:ext uri="{FF2B5EF4-FFF2-40B4-BE49-F238E27FC236}">
                <a16:creationId xmlns:a16="http://schemas.microsoft.com/office/drawing/2014/main" id="{F966DD2F-FBF5-41CE-A3F4-565352D95D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0"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3" name="Rectangle 42">
            <a:extLst>
              <a:ext uri="{FF2B5EF4-FFF2-40B4-BE49-F238E27FC236}">
                <a16:creationId xmlns:a16="http://schemas.microsoft.com/office/drawing/2014/main" id="{F46FCE2B-F2D2-466E-B0AA-8E341DB498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5" name="Freeform 11">
            <a:extLst>
              <a:ext uri="{FF2B5EF4-FFF2-40B4-BE49-F238E27FC236}">
                <a16:creationId xmlns:a16="http://schemas.microsoft.com/office/drawing/2014/main" id="{2BD31C98-199A-4722-A1A5-4393A43E74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en-GB"/>
          </a:p>
        </p:txBody>
      </p:sp>
      <p:sp>
        <p:nvSpPr>
          <p:cNvPr id="2" name="TextBox 1">
            <a:extLst>
              <a:ext uri="{FF2B5EF4-FFF2-40B4-BE49-F238E27FC236}">
                <a16:creationId xmlns:a16="http://schemas.microsoft.com/office/drawing/2014/main" id="{09BD9D5C-A8EE-4E0F-A58A-6877BD0D20A5}"/>
              </a:ext>
            </a:extLst>
          </p:cNvPr>
          <p:cNvSpPr txBox="1"/>
          <p:nvPr/>
        </p:nvSpPr>
        <p:spPr>
          <a:xfrm>
            <a:off x="1813428" y="277790"/>
            <a:ext cx="4734021" cy="400110"/>
          </a:xfrm>
          <a:prstGeom prst="rect">
            <a:avLst/>
          </a:prstGeom>
          <a:noFill/>
        </p:spPr>
        <p:txBody>
          <a:bodyPr wrap="square" rtlCol="0">
            <a:spAutoFit/>
          </a:bodyPr>
          <a:lstStyle/>
          <a:p>
            <a:r>
              <a:rPr lang="en-GB" sz="2000" b="1"/>
              <a:t>Physiological Benefits</a:t>
            </a:r>
          </a:p>
        </p:txBody>
      </p:sp>
      <p:sp>
        <p:nvSpPr>
          <p:cNvPr id="3" name="TextBox 2">
            <a:extLst>
              <a:ext uri="{FF2B5EF4-FFF2-40B4-BE49-F238E27FC236}">
                <a16:creationId xmlns:a16="http://schemas.microsoft.com/office/drawing/2014/main" id="{0FFDDC7E-B8C0-2A74-80C3-175F6FE23F80}"/>
              </a:ext>
            </a:extLst>
          </p:cNvPr>
          <p:cNvSpPr txBox="1"/>
          <p:nvPr/>
        </p:nvSpPr>
        <p:spPr>
          <a:xfrm>
            <a:off x="1579184" y="890016"/>
            <a:ext cx="3915067" cy="4832092"/>
          </a:xfrm>
          <a:prstGeom prst="rect">
            <a:avLst/>
          </a:prstGeom>
          <a:noFill/>
        </p:spPr>
        <p:txBody>
          <a:bodyPr wrap="square" rtlCol="0">
            <a:spAutoFit/>
          </a:bodyPr>
          <a:lstStyle/>
          <a:p>
            <a:r>
              <a:rPr lang="en-US" sz="1400"/>
              <a:t>The health of adolescents is improved when they have healthy connections because these ties strengthen their immune systems and reduce the amount of stress that they experience. (Shonkoff et al, 2024)</a:t>
            </a:r>
          </a:p>
          <a:p>
            <a:endParaRPr lang="en-US" sz="1400"/>
          </a:p>
          <a:p>
            <a:r>
              <a:rPr lang="en-US" sz="1400"/>
              <a:t>There is a correlation between having supportive companions and improved decision-making, which in turn leads to a reduction in the occurrence of chronic diseases that are related with stress. Such research has been conducted.(Brownson et al,2017)</a:t>
            </a:r>
          </a:p>
          <a:p>
            <a:endParaRPr lang="en-US" sz="1400"/>
          </a:p>
          <a:p>
            <a:endParaRPr lang="en-US" sz="1400"/>
          </a:p>
          <a:p>
            <a:r>
              <a:rPr lang="en-US" sz="1400"/>
              <a:t> Relationships that give adolescents a sense of safety and security are associated with improved sleep quality in adolescents.    Which of these is beneficial to your brain as well as your health in general. (Eberhardt, 2021)</a:t>
            </a:r>
            <a:endParaRPr lang="en-GB" sz="1400"/>
          </a:p>
        </p:txBody>
      </p:sp>
      <p:pic>
        <p:nvPicPr>
          <p:cNvPr id="7" name="Picture 6">
            <a:extLst>
              <a:ext uri="{FF2B5EF4-FFF2-40B4-BE49-F238E27FC236}">
                <a16:creationId xmlns:a16="http://schemas.microsoft.com/office/drawing/2014/main" id="{DF9AE087-A2CB-8EA9-26ED-285230A4661A}"/>
              </a:ext>
            </a:extLst>
          </p:cNvPr>
          <p:cNvPicPr>
            <a:picLocks noChangeAspect="1"/>
          </p:cNvPicPr>
          <p:nvPr/>
        </p:nvPicPr>
        <p:blipFill>
          <a:blip r:embed="rId3"/>
          <a:stretch>
            <a:fillRect/>
          </a:stretch>
        </p:blipFill>
        <p:spPr>
          <a:xfrm>
            <a:off x="5849912" y="117355"/>
            <a:ext cx="6109577" cy="5691233"/>
          </a:xfrm>
          <a:prstGeom prst="rect">
            <a:avLst/>
          </a:prstGeom>
        </p:spPr>
      </p:pic>
      <p:sp>
        <p:nvSpPr>
          <p:cNvPr id="5" name="TextBox 4">
            <a:extLst>
              <a:ext uri="{FF2B5EF4-FFF2-40B4-BE49-F238E27FC236}">
                <a16:creationId xmlns:a16="http://schemas.microsoft.com/office/drawing/2014/main" id="{631D2585-CFF8-F8F8-FFE1-650E7CB055F7}"/>
              </a:ext>
            </a:extLst>
          </p:cNvPr>
          <p:cNvSpPr txBox="1"/>
          <p:nvPr/>
        </p:nvSpPr>
        <p:spPr>
          <a:xfrm>
            <a:off x="10294874" y="5886633"/>
            <a:ext cx="2182585" cy="923330"/>
          </a:xfrm>
          <a:prstGeom prst="rect">
            <a:avLst/>
          </a:prstGeom>
          <a:noFill/>
        </p:spPr>
        <p:txBody>
          <a:bodyPr wrap="square" rtlCol="0">
            <a:spAutoFit/>
          </a:bodyPr>
          <a:lstStyle/>
          <a:p>
            <a:r>
              <a:rPr lang="en-GB"/>
              <a:t>Wong (2022)</a:t>
            </a:r>
          </a:p>
          <a:p>
            <a:endParaRPr lang="en-GB"/>
          </a:p>
          <a:p>
            <a:r>
              <a:rPr lang="en-GB"/>
              <a:t>Nagina Begum</a:t>
            </a:r>
          </a:p>
        </p:txBody>
      </p:sp>
    </p:spTree>
    <p:extLst>
      <p:ext uri="{BB962C8B-B14F-4D97-AF65-F5344CB8AC3E}">
        <p14:creationId xmlns:p14="http://schemas.microsoft.com/office/powerpoint/2010/main" val="3646403461"/>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grpSp>
        <p:nvGrpSpPr>
          <p:cNvPr id="148" name="Group 147">
            <a:extLst>
              <a:ext uri="{FF2B5EF4-FFF2-40B4-BE49-F238E27FC236}">
                <a16:creationId xmlns:a16="http://schemas.microsoft.com/office/drawing/2014/main" id="{166BF9EE-F7AC-4FA5-AC7E-001B3A642F7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 y="228600"/>
            <a:ext cx="2851523" cy="6638625"/>
            <a:chOff x="2487613" y="285750"/>
            <a:chExt cx="2428875" cy="5654676"/>
          </a:xfrm>
        </p:grpSpPr>
        <p:sp>
          <p:nvSpPr>
            <p:cNvPr id="149" name="Freeform 11">
              <a:extLst>
                <a:ext uri="{FF2B5EF4-FFF2-40B4-BE49-F238E27FC236}">
                  <a16:creationId xmlns:a16="http://schemas.microsoft.com/office/drawing/2014/main" id="{3B48D182-44E3-4D8B-ACEF-F1A900BE443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txBody>
            <a:bodyPr/>
            <a:lstStyle/>
            <a:p>
              <a:endParaRPr lang="en-GB"/>
            </a:p>
          </p:txBody>
        </p:sp>
        <p:sp>
          <p:nvSpPr>
            <p:cNvPr id="150" name="Freeform 12">
              <a:extLst>
                <a:ext uri="{FF2B5EF4-FFF2-40B4-BE49-F238E27FC236}">
                  <a16:creationId xmlns:a16="http://schemas.microsoft.com/office/drawing/2014/main" id="{355A535A-A489-477F-A314-593AA8CAFB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txBody>
            <a:bodyPr/>
            <a:lstStyle/>
            <a:p>
              <a:endParaRPr lang="en-GB"/>
            </a:p>
          </p:txBody>
        </p:sp>
        <p:sp>
          <p:nvSpPr>
            <p:cNvPr id="151" name="Freeform 13">
              <a:extLst>
                <a:ext uri="{FF2B5EF4-FFF2-40B4-BE49-F238E27FC236}">
                  <a16:creationId xmlns:a16="http://schemas.microsoft.com/office/drawing/2014/main" id="{954C2D4C-FD83-4EF4-9312-04442ABD66B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txBody>
            <a:bodyPr/>
            <a:lstStyle/>
            <a:p>
              <a:endParaRPr lang="en-GB"/>
            </a:p>
          </p:txBody>
        </p:sp>
        <p:sp>
          <p:nvSpPr>
            <p:cNvPr id="152" name="Freeform 14">
              <a:extLst>
                <a:ext uri="{FF2B5EF4-FFF2-40B4-BE49-F238E27FC236}">
                  <a16:creationId xmlns:a16="http://schemas.microsoft.com/office/drawing/2014/main" id="{C20701C2-CD9A-4698-BC97-E1085820C2C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txBody>
            <a:bodyPr/>
            <a:lstStyle/>
            <a:p>
              <a:endParaRPr lang="en-GB"/>
            </a:p>
          </p:txBody>
        </p:sp>
        <p:sp>
          <p:nvSpPr>
            <p:cNvPr id="153" name="Freeform 15">
              <a:extLst>
                <a:ext uri="{FF2B5EF4-FFF2-40B4-BE49-F238E27FC236}">
                  <a16:creationId xmlns:a16="http://schemas.microsoft.com/office/drawing/2014/main" id="{62575C35-466F-42AE-87A1-D691849AB8C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txBody>
            <a:bodyPr/>
            <a:lstStyle/>
            <a:p>
              <a:endParaRPr lang="en-GB"/>
            </a:p>
          </p:txBody>
        </p:sp>
        <p:sp>
          <p:nvSpPr>
            <p:cNvPr id="154" name="Freeform 16">
              <a:extLst>
                <a:ext uri="{FF2B5EF4-FFF2-40B4-BE49-F238E27FC236}">
                  <a16:creationId xmlns:a16="http://schemas.microsoft.com/office/drawing/2014/main" id="{58236F37-6119-45AC-80A0-CD2C311B505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txBody>
            <a:bodyPr/>
            <a:lstStyle/>
            <a:p>
              <a:endParaRPr lang="en-GB"/>
            </a:p>
          </p:txBody>
        </p:sp>
        <p:sp>
          <p:nvSpPr>
            <p:cNvPr id="155" name="Freeform 17">
              <a:extLst>
                <a:ext uri="{FF2B5EF4-FFF2-40B4-BE49-F238E27FC236}">
                  <a16:creationId xmlns:a16="http://schemas.microsoft.com/office/drawing/2014/main" id="{F3FDD799-39FE-4D6F-9A64-2F472B21507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txBody>
            <a:bodyPr/>
            <a:lstStyle/>
            <a:p>
              <a:endParaRPr lang="en-GB"/>
            </a:p>
          </p:txBody>
        </p:sp>
        <p:sp>
          <p:nvSpPr>
            <p:cNvPr id="156" name="Freeform 18">
              <a:extLst>
                <a:ext uri="{FF2B5EF4-FFF2-40B4-BE49-F238E27FC236}">
                  <a16:creationId xmlns:a16="http://schemas.microsoft.com/office/drawing/2014/main" id="{9820D241-1D49-442C-A95A-00BC1BF9E29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txBody>
            <a:bodyPr/>
            <a:lstStyle/>
            <a:p>
              <a:endParaRPr lang="en-GB"/>
            </a:p>
          </p:txBody>
        </p:sp>
        <p:sp>
          <p:nvSpPr>
            <p:cNvPr id="157" name="Freeform 19">
              <a:extLst>
                <a:ext uri="{FF2B5EF4-FFF2-40B4-BE49-F238E27FC236}">
                  <a16:creationId xmlns:a16="http://schemas.microsoft.com/office/drawing/2014/main" id="{EBC2197C-B383-4866-8ABD-74222400BE8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txBody>
            <a:bodyPr/>
            <a:lstStyle/>
            <a:p>
              <a:endParaRPr lang="en-GB"/>
            </a:p>
          </p:txBody>
        </p:sp>
        <p:sp>
          <p:nvSpPr>
            <p:cNvPr id="158" name="Freeform 20">
              <a:extLst>
                <a:ext uri="{FF2B5EF4-FFF2-40B4-BE49-F238E27FC236}">
                  <a16:creationId xmlns:a16="http://schemas.microsoft.com/office/drawing/2014/main" id="{404B06AA-FC93-4471-9DE4-56A401E70A5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txBody>
            <a:bodyPr/>
            <a:lstStyle/>
            <a:p>
              <a:endParaRPr lang="en-GB"/>
            </a:p>
          </p:txBody>
        </p:sp>
        <p:sp>
          <p:nvSpPr>
            <p:cNvPr id="159" name="Freeform 21">
              <a:extLst>
                <a:ext uri="{FF2B5EF4-FFF2-40B4-BE49-F238E27FC236}">
                  <a16:creationId xmlns:a16="http://schemas.microsoft.com/office/drawing/2014/main" id="{E580600C-013F-4FAF-8FB7-4CC0FA80A92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txBody>
            <a:bodyPr/>
            <a:lstStyle/>
            <a:p>
              <a:endParaRPr lang="en-GB"/>
            </a:p>
          </p:txBody>
        </p:sp>
        <p:sp>
          <p:nvSpPr>
            <p:cNvPr id="160" name="Freeform 22">
              <a:extLst>
                <a:ext uri="{FF2B5EF4-FFF2-40B4-BE49-F238E27FC236}">
                  <a16:creationId xmlns:a16="http://schemas.microsoft.com/office/drawing/2014/main" id="{9BFCF199-64B2-4AEE-88C4-E954ABF3627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txBody>
            <a:bodyPr/>
            <a:lstStyle/>
            <a:p>
              <a:endParaRPr lang="en-GB"/>
            </a:p>
          </p:txBody>
        </p:sp>
      </p:grpSp>
      <p:grpSp>
        <p:nvGrpSpPr>
          <p:cNvPr id="162" name="Group 161">
            <a:extLst>
              <a:ext uri="{FF2B5EF4-FFF2-40B4-BE49-F238E27FC236}">
                <a16:creationId xmlns:a16="http://schemas.microsoft.com/office/drawing/2014/main" id="{E312DBA5-56D8-42B2-BA94-28168C2A670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7224" y="-786"/>
            <a:ext cx="2356675" cy="6854040"/>
            <a:chOff x="6627813" y="194833"/>
            <a:chExt cx="1952625" cy="5678918"/>
          </a:xfrm>
        </p:grpSpPr>
        <p:sp>
          <p:nvSpPr>
            <p:cNvPr id="163" name="Freeform 27">
              <a:extLst>
                <a:ext uri="{FF2B5EF4-FFF2-40B4-BE49-F238E27FC236}">
                  <a16:creationId xmlns:a16="http://schemas.microsoft.com/office/drawing/2014/main" id="{7AD46C74-3117-46B0-B267-0F61B57CAC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txBody>
            <a:bodyPr/>
            <a:lstStyle/>
            <a:p>
              <a:endParaRPr lang="en-GB"/>
            </a:p>
          </p:txBody>
        </p:sp>
        <p:sp>
          <p:nvSpPr>
            <p:cNvPr id="164" name="Freeform 28">
              <a:extLst>
                <a:ext uri="{FF2B5EF4-FFF2-40B4-BE49-F238E27FC236}">
                  <a16:creationId xmlns:a16="http://schemas.microsoft.com/office/drawing/2014/main" id="{8C13B810-9664-45D8-8510-D6ED0ADD721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txBody>
            <a:bodyPr/>
            <a:lstStyle/>
            <a:p>
              <a:endParaRPr lang="en-GB"/>
            </a:p>
          </p:txBody>
        </p:sp>
        <p:sp>
          <p:nvSpPr>
            <p:cNvPr id="165" name="Freeform 29">
              <a:extLst>
                <a:ext uri="{FF2B5EF4-FFF2-40B4-BE49-F238E27FC236}">
                  <a16:creationId xmlns:a16="http://schemas.microsoft.com/office/drawing/2014/main" id="{10306E52-A922-4458-BCCE-C3C840CC75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txBody>
            <a:bodyPr/>
            <a:lstStyle/>
            <a:p>
              <a:endParaRPr lang="en-GB"/>
            </a:p>
          </p:txBody>
        </p:sp>
        <p:sp>
          <p:nvSpPr>
            <p:cNvPr id="166" name="Freeform 30">
              <a:extLst>
                <a:ext uri="{FF2B5EF4-FFF2-40B4-BE49-F238E27FC236}">
                  <a16:creationId xmlns:a16="http://schemas.microsoft.com/office/drawing/2014/main" id="{CB578819-B7E7-4250-932F-52AE2A2A9A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txBody>
            <a:bodyPr/>
            <a:lstStyle/>
            <a:p>
              <a:endParaRPr lang="en-GB"/>
            </a:p>
          </p:txBody>
        </p:sp>
        <p:sp>
          <p:nvSpPr>
            <p:cNvPr id="167" name="Freeform 31">
              <a:extLst>
                <a:ext uri="{FF2B5EF4-FFF2-40B4-BE49-F238E27FC236}">
                  <a16:creationId xmlns:a16="http://schemas.microsoft.com/office/drawing/2014/main" id="{454B9C91-B623-424A-B16E-F764F189D30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txBody>
            <a:bodyPr/>
            <a:lstStyle/>
            <a:p>
              <a:endParaRPr lang="en-GB"/>
            </a:p>
          </p:txBody>
        </p:sp>
        <p:sp>
          <p:nvSpPr>
            <p:cNvPr id="168" name="Freeform 32">
              <a:extLst>
                <a:ext uri="{FF2B5EF4-FFF2-40B4-BE49-F238E27FC236}">
                  <a16:creationId xmlns:a16="http://schemas.microsoft.com/office/drawing/2014/main" id="{EFD03C4A-8484-41E6-B458-032F1DCA70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txBody>
            <a:bodyPr/>
            <a:lstStyle/>
            <a:p>
              <a:endParaRPr lang="en-GB"/>
            </a:p>
          </p:txBody>
        </p:sp>
        <p:sp>
          <p:nvSpPr>
            <p:cNvPr id="169" name="Freeform 33">
              <a:extLst>
                <a:ext uri="{FF2B5EF4-FFF2-40B4-BE49-F238E27FC236}">
                  <a16:creationId xmlns:a16="http://schemas.microsoft.com/office/drawing/2014/main" id="{DDC2F3C3-1D4E-4913-9C5C-F9A65B47E5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txBody>
            <a:bodyPr/>
            <a:lstStyle/>
            <a:p>
              <a:endParaRPr lang="en-GB"/>
            </a:p>
          </p:txBody>
        </p:sp>
        <p:sp>
          <p:nvSpPr>
            <p:cNvPr id="170" name="Freeform 34">
              <a:extLst>
                <a:ext uri="{FF2B5EF4-FFF2-40B4-BE49-F238E27FC236}">
                  <a16:creationId xmlns:a16="http://schemas.microsoft.com/office/drawing/2014/main" id="{1E15BCA2-2420-4C53-ADE9-40FBAC23844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txBody>
            <a:bodyPr/>
            <a:lstStyle/>
            <a:p>
              <a:endParaRPr lang="en-GB"/>
            </a:p>
          </p:txBody>
        </p:sp>
        <p:sp>
          <p:nvSpPr>
            <p:cNvPr id="171" name="Freeform 35">
              <a:extLst>
                <a:ext uri="{FF2B5EF4-FFF2-40B4-BE49-F238E27FC236}">
                  <a16:creationId xmlns:a16="http://schemas.microsoft.com/office/drawing/2014/main" id="{73D5FBF4-7129-4C51-B603-E3BC3341951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txBody>
            <a:bodyPr/>
            <a:lstStyle/>
            <a:p>
              <a:endParaRPr lang="en-GB"/>
            </a:p>
          </p:txBody>
        </p:sp>
        <p:sp>
          <p:nvSpPr>
            <p:cNvPr id="172" name="Freeform 36">
              <a:extLst>
                <a:ext uri="{FF2B5EF4-FFF2-40B4-BE49-F238E27FC236}">
                  <a16:creationId xmlns:a16="http://schemas.microsoft.com/office/drawing/2014/main" id="{0165B164-CE2A-494C-88FC-507232B37C0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txBody>
            <a:bodyPr/>
            <a:lstStyle/>
            <a:p>
              <a:endParaRPr lang="en-GB"/>
            </a:p>
          </p:txBody>
        </p:sp>
        <p:sp>
          <p:nvSpPr>
            <p:cNvPr id="173" name="Freeform 37">
              <a:extLst>
                <a:ext uri="{FF2B5EF4-FFF2-40B4-BE49-F238E27FC236}">
                  <a16:creationId xmlns:a16="http://schemas.microsoft.com/office/drawing/2014/main" id="{87F127E5-B10B-4D18-BCF0-E7C3C7F401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txBody>
            <a:bodyPr/>
            <a:lstStyle/>
            <a:p>
              <a:endParaRPr lang="en-GB"/>
            </a:p>
          </p:txBody>
        </p:sp>
        <p:sp>
          <p:nvSpPr>
            <p:cNvPr id="174" name="Freeform 38">
              <a:extLst>
                <a:ext uri="{FF2B5EF4-FFF2-40B4-BE49-F238E27FC236}">
                  <a16:creationId xmlns:a16="http://schemas.microsoft.com/office/drawing/2014/main" id="{FC692D59-F28D-4E42-B435-225F2C6CFA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txBody>
            <a:bodyPr/>
            <a:lstStyle/>
            <a:p>
              <a:endParaRPr lang="en-GB"/>
            </a:p>
          </p:txBody>
        </p:sp>
      </p:grpSp>
      <p:sp>
        <p:nvSpPr>
          <p:cNvPr id="176" name="Rectangle 175">
            <a:extLst>
              <a:ext uri="{FF2B5EF4-FFF2-40B4-BE49-F238E27FC236}">
                <a16:creationId xmlns:a16="http://schemas.microsoft.com/office/drawing/2014/main" id="{1996130F-9AB5-4DE9-8574-3AF891C5C1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78" name="Freeform 11">
            <a:extLst>
              <a:ext uri="{FF2B5EF4-FFF2-40B4-BE49-F238E27FC236}">
                <a16:creationId xmlns:a16="http://schemas.microsoft.com/office/drawing/2014/main" id="{7326F4E6-9131-42DA-97B2-0BA8D1E258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en-GB"/>
          </a:p>
        </p:txBody>
      </p:sp>
      <p:sp>
        <p:nvSpPr>
          <p:cNvPr id="77" name="TextBox 76">
            <a:extLst>
              <a:ext uri="{FF2B5EF4-FFF2-40B4-BE49-F238E27FC236}">
                <a16:creationId xmlns:a16="http://schemas.microsoft.com/office/drawing/2014/main" id="{5F254857-ADCB-A2BE-94C7-B92379A47F79}"/>
              </a:ext>
            </a:extLst>
          </p:cNvPr>
          <p:cNvSpPr txBox="1"/>
          <p:nvPr/>
        </p:nvSpPr>
        <p:spPr>
          <a:xfrm>
            <a:off x="1657765" y="841580"/>
            <a:ext cx="4140772" cy="3777622"/>
          </a:xfrm>
          <a:prstGeom prst="rect">
            <a:avLst/>
          </a:prstGeom>
        </p:spPr>
        <p:txBody>
          <a:bodyPr vert="horz" lIns="91440" tIns="45720" rIns="91440" bIns="45720" rtlCol="0">
            <a:normAutofit fontScale="92500"/>
          </a:bodyPr>
          <a:lstStyle/>
          <a:p>
            <a:pPr>
              <a:lnSpc>
                <a:spcPct val="90000"/>
              </a:lnSpc>
              <a:spcBef>
                <a:spcPts val="1000"/>
              </a:spcBef>
              <a:buClr>
                <a:schemeClr val="accent1"/>
              </a:buClr>
              <a:buFont typeface="Wingdings 3" charset="2"/>
              <a:buChar char=""/>
            </a:pPr>
            <a:r>
              <a:rPr lang="en-US" sz="1700">
                <a:solidFill>
                  <a:srgbClr val="000000"/>
                </a:solidFill>
              </a:rPr>
              <a:t> </a:t>
            </a:r>
            <a:r>
              <a:rPr lang="en-US" sz="2000" b="1">
                <a:solidFill>
                  <a:srgbClr val="000000"/>
                </a:solidFill>
              </a:rPr>
              <a:t>Sociological Benefits</a:t>
            </a:r>
          </a:p>
          <a:p>
            <a:pPr>
              <a:lnSpc>
                <a:spcPct val="90000"/>
              </a:lnSpc>
              <a:spcBef>
                <a:spcPts val="1000"/>
              </a:spcBef>
              <a:buClr>
                <a:schemeClr val="accent1"/>
              </a:buClr>
              <a:buFont typeface="Wingdings 3" charset="2"/>
              <a:buChar char=""/>
            </a:pPr>
            <a:endParaRPr lang="en-US" sz="2000" b="1">
              <a:solidFill>
                <a:srgbClr val="000000"/>
              </a:solidFill>
            </a:endParaRPr>
          </a:p>
          <a:p>
            <a:pPr>
              <a:lnSpc>
                <a:spcPct val="90000"/>
              </a:lnSpc>
              <a:spcBef>
                <a:spcPts val="1000"/>
              </a:spcBef>
              <a:buClr>
                <a:schemeClr val="accent1"/>
              </a:buClr>
              <a:buFont typeface="Wingdings 3" charset="2"/>
              <a:buChar char=""/>
            </a:pPr>
            <a:endParaRPr lang="en-US" sz="2000" b="1">
              <a:solidFill>
                <a:srgbClr val="000000"/>
              </a:solidFill>
            </a:endParaRPr>
          </a:p>
          <a:p>
            <a:pPr>
              <a:lnSpc>
                <a:spcPct val="90000"/>
              </a:lnSpc>
              <a:spcBef>
                <a:spcPts val="1000"/>
              </a:spcBef>
              <a:buClr>
                <a:schemeClr val="accent1"/>
              </a:buClr>
              <a:buFont typeface="Wingdings 3" charset="2"/>
              <a:buChar char=""/>
            </a:pPr>
            <a:endParaRPr lang="en-US" sz="2000" b="1">
              <a:solidFill>
                <a:srgbClr val="000000"/>
              </a:solidFill>
            </a:endParaRPr>
          </a:p>
          <a:p>
            <a:pPr>
              <a:lnSpc>
                <a:spcPct val="90000"/>
              </a:lnSpc>
              <a:spcBef>
                <a:spcPts val="1000"/>
              </a:spcBef>
              <a:buClr>
                <a:schemeClr val="accent1"/>
              </a:buClr>
              <a:buFont typeface="Wingdings 3" charset="2"/>
              <a:buChar char=""/>
            </a:pPr>
            <a:r>
              <a:rPr lang="en-US" sz="1500">
                <a:solidFill>
                  <a:srgbClr val="000000"/>
                </a:solidFill>
              </a:rPr>
              <a:t>Encourages social cohesion and community belonging. (NICE, 2023)</a:t>
            </a:r>
          </a:p>
          <a:p>
            <a:pPr>
              <a:lnSpc>
                <a:spcPct val="90000"/>
              </a:lnSpc>
              <a:spcBef>
                <a:spcPts val="1000"/>
              </a:spcBef>
              <a:buClr>
                <a:schemeClr val="accent1"/>
              </a:buClr>
              <a:buFont typeface="Wingdings 3" charset="2"/>
              <a:buChar char=""/>
            </a:pPr>
            <a:r>
              <a:rPr lang="en-US" sz="1500">
                <a:solidFill>
                  <a:srgbClr val="000000"/>
                </a:solidFill>
              </a:rPr>
              <a:t>Promotes prosocial </a:t>
            </a:r>
            <a:r>
              <a:rPr lang="en-US" sz="1500" dirty="0">
                <a:solidFill>
                  <a:srgbClr val="000000"/>
                </a:solidFill>
              </a:rPr>
              <a:t>behaviour</a:t>
            </a:r>
            <a:r>
              <a:rPr lang="en-US" sz="1500">
                <a:solidFill>
                  <a:srgbClr val="000000"/>
                </a:solidFill>
              </a:rPr>
              <a:t> and reduces antisocial tendencies.(NSPCC, 2023)</a:t>
            </a:r>
          </a:p>
          <a:p>
            <a:pPr>
              <a:lnSpc>
                <a:spcPct val="90000"/>
              </a:lnSpc>
              <a:spcBef>
                <a:spcPts val="1000"/>
              </a:spcBef>
              <a:buClr>
                <a:schemeClr val="accent1"/>
              </a:buClr>
              <a:buFont typeface="Wingdings 3" charset="2"/>
              <a:buChar char=""/>
            </a:pPr>
            <a:r>
              <a:rPr lang="en-US" sz="1500">
                <a:solidFill>
                  <a:srgbClr val="000000"/>
                </a:solidFill>
              </a:rPr>
              <a:t>Builds communication and conflict resolution skills. (DFE, 2022)</a:t>
            </a:r>
          </a:p>
          <a:p>
            <a:pPr>
              <a:lnSpc>
                <a:spcPct val="90000"/>
              </a:lnSpc>
              <a:spcBef>
                <a:spcPts val="1000"/>
              </a:spcBef>
              <a:buClr>
                <a:schemeClr val="accent1"/>
              </a:buClr>
              <a:buFont typeface="Wingdings 3" charset="2"/>
              <a:buChar char=""/>
            </a:pPr>
            <a:r>
              <a:rPr lang="en-US" sz="1500">
                <a:solidFill>
                  <a:srgbClr val="000000"/>
                </a:solidFill>
              </a:rPr>
              <a:t>Statistic: 68% of UK teens report improved school engagement when supported by positive peer networks (DFE, 2022).</a:t>
            </a:r>
          </a:p>
        </p:txBody>
      </p:sp>
      <p:pic>
        <p:nvPicPr>
          <p:cNvPr id="2" name="Picture 1">
            <a:extLst>
              <a:ext uri="{FF2B5EF4-FFF2-40B4-BE49-F238E27FC236}">
                <a16:creationId xmlns:a16="http://schemas.microsoft.com/office/drawing/2014/main" id="{9C37E988-DE2D-E3E6-B369-0D01A597B571}"/>
              </a:ext>
            </a:extLst>
          </p:cNvPr>
          <p:cNvPicPr>
            <a:picLocks noChangeAspect="1"/>
          </p:cNvPicPr>
          <p:nvPr/>
        </p:nvPicPr>
        <p:blipFill>
          <a:blip r:embed="rId3"/>
          <a:stretch>
            <a:fillRect/>
          </a:stretch>
        </p:blipFill>
        <p:spPr>
          <a:xfrm>
            <a:off x="6091916" y="1490386"/>
            <a:ext cx="5451627" cy="3557186"/>
          </a:xfrm>
          <a:prstGeom prst="rect">
            <a:avLst/>
          </a:prstGeom>
        </p:spPr>
      </p:pic>
      <p:sp>
        <p:nvSpPr>
          <p:cNvPr id="3" name="TextBox 2">
            <a:extLst>
              <a:ext uri="{FF2B5EF4-FFF2-40B4-BE49-F238E27FC236}">
                <a16:creationId xmlns:a16="http://schemas.microsoft.com/office/drawing/2014/main" id="{7F570833-42A8-E105-7EFB-5A98AD9907FC}"/>
              </a:ext>
            </a:extLst>
          </p:cNvPr>
          <p:cNvSpPr txBox="1"/>
          <p:nvPr/>
        </p:nvSpPr>
        <p:spPr>
          <a:xfrm>
            <a:off x="8531679" y="5101023"/>
            <a:ext cx="3461657" cy="1754326"/>
          </a:xfrm>
          <a:prstGeom prst="rect">
            <a:avLst/>
          </a:prstGeom>
          <a:noFill/>
        </p:spPr>
        <p:txBody>
          <a:bodyPr wrap="square" rtlCol="0">
            <a:spAutoFit/>
          </a:bodyPr>
          <a:lstStyle/>
          <a:p>
            <a:r>
              <a:rPr lang="en-US"/>
              <a:t>Shira Schoenberg, (2019b)</a:t>
            </a:r>
            <a:endParaRPr lang="en-US" dirty="0"/>
          </a:p>
          <a:p>
            <a:endParaRPr lang="en-US" dirty="0"/>
          </a:p>
          <a:p>
            <a:endParaRPr lang="en-US" dirty="0"/>
          </a:p>
          <a:p>
            <a:endParaRPr lang="en-US" dirty="0"/>
          </a:p>
          <a:p>
            <a:endParaRPr lang="en-US" dirty="0"/>
          </a:p>
          <a:p>
            <a:r>
              <a:rPr lang="en-US" dirty="0"/>
              <a:t>Nagina</a:t>
            </a:r>
            <a:r>
              <a:rPr lang="en-US"/>
              <a:t> Begum</a:t>
            </a:r>
            <a:endParaRPr lang="en-GB" dirty="0"/>
          </a:p>
        </p:txBody>
      </p:sp>
    </p:spTree>
    <p:extLst>
      <p:ext uri="{BB962C8B-B14F-4D97-AF65-F5344CB8AC3E}">
        <p14:creationId xmlns:p14="http://schemas.microsoft.com/office/powerpoint/2010/main" val="191218655"/>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grpSp>
        <p:nvGrpSpPr>
          <p:cNvPr id="190" name="Group 189">
            <a:extLst>
              <a:ext uri="{FF2B5EF4-FFF2-40B4-BE49-F238E27FC236}">
                <a16:creationId xmlns:a16="http://schemas.microsoft.com/office/drawing/2014/main" id="{7398C59F-5A18-487B-91D6-B955AACF2E5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 y="228600"/>
            <a:ext cx="2851523" cy="6638625"/>
            <a:chOff x="2487613" y="285750"/>
            <a:chExt cx="2428875" cy="5654676"/>
          </a:xfrm>
        </p:grpSpPr>
        <p:sp>
          <p:nvSpPr>
            <p:cNvPr id="191" name="Freeform 11">
              <a:extLst>
                <a:ext uri="{FF2B5EF4-FFF2-40B4-BE49-F238E27FC236}">
                  <a16:creationId xmlns:a16="http://schemas.microsoft.com/office/drawing/2014/main" id="{0557FAFE-C7C3-47EC-A4F5-9B216631920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txBody>
            <a:bodyPr/>
            <a:lstStyle/>
            <a:p>
              <a:endParaRPr lang="en-GB"/>
            </a:p>
          </p:txBody>
        </p:sp>
        <p:sp>
          <p:nvSpPr>
            <p:cNvPr id="192" name="Freeform 12">
              <a:extLst>
                <a:ext uri="{FF2B5EF4-FFF2-40B4-BE49-F238E27FC236}">
                  <a16:creationId xmlns:a16="http://schemas.microsoft.com/office/drawing/2014/main" id="{95BC28FB-3882-4674-9D79-EA58BEB7CEB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txBody>
            <a:bodyPr/>
            <a:lstStyle/>
            <a:p>
              <a:endParaRPr lang="en-GB"/>
            </a:p>
          </p:txBody>
        </p:sp>
        <p:sp>
          <p:nvSpPr>
            <p:cNvPr id="193" name="Freeform 13">
              <a:extLst>
                <a:ext uri="{FF2B5EF4-FFF2-40B4-BE49-F238E27FC236}">
                  <a16:creationId xmlns:a16="http://schemas.microsoft.com/office/drawing/2014/main" id="{9C6EC892-83F9-402F-8552-0AD7C0556EB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txBody>
            <a:bodyPr/>
            <a:lstStyle/>
            <a:p>
              <a:endParaRPr lang="en-GB"/>
            </a:p>
          </p:txBody>
        </p:sp>
        <p:sp>
          <p:nvSpPr>
            <p:cNvPr id="194" name="Freeform 14">
              <a:extLst>
                <a:ext uri="{FF2B5EF4-FFF2-40B4-BE49-F238E27FC236}">
                  <a16:creationId xmlns:a16="http://schemas.microsoft.com/office/drawing/2014/main" id="{18387766-037C-4EF0-8471-D19CBF2A43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txBody>
            <a:bodyPr/>
            <a:lstStyle/>
            <a:p>
              <a:endParaRPr lang="en-GB"/>
            </a:p>
          </p:txBody>
        </p:sp>
        <p:sp>
          <p:nvSpPr>
            <p:cNvPr id="195" name="Freeform 15">
              <a:extLst>
                <a:ext uri="{FF2B5EF4-FFF2-40B4-BE49-F238E27FC236}">
                  <a16:creationId xmlns:a16="http://schemas.microsoft.com/office/drawing/2014/main" id="{1E364F38-6F3A-476A-93E6-962EA817C42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txBody>
            <a:bodyPr/>
            <a:lstStyle/>
            <a:p>
              <a:endParaRPr lang="en-GB"/>
            </a:p>
          </p:txBody>
        </p:sp>
        <p:sp>
          <p:nvSpPr>
            <p:cNvPr id="196" name="Freeform 16">
              <a:extLst>
                <a:ext uri="{FF2B5EF4-FFF2-40B4-BE49-F238E27FC236}">
                  <a16:creationId xmlns:a16="http://schemas.microsoft.com/office/drawing/2014/main" id="{35C335A4-1E67-4293-8BE2-DFB085D4FBB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txBody>
            <a:bodyPr/>
            <a:lstStyle/>
            <a:p>
              <a:endParaRPr lang="en-GB"/>
            </a:p>
          </p:txBody>
        </p:sp>
        <p:sp>
          <p:nvSpPr>
            <p:cNvPr id="197" name="Freeform 17">
              <a:extLst>
                <a:ext uri="{FF2B5EF4-FFF2-40B4-BE49-F238E27FC236}">
                  <a16:creationId xmlns:a16="http://schemas.microsoft.com/office/drawing/2014/main" id="{9A8A0F10-2C98-4297-9F92-5D95533927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txBody>
            <a:bodyPr/>
            <a:lstStyle/>
            <a:p>
              <a:endParaRPr lang="en-GB"/>
            </a:p>
          </p:txBody>
        </p:sp>
        <p:sp>
          <p:nvSpPr>
            <p:cNvPr id="198" name="Freeform 18">
              <a:extLst>
                <a:ext uri="{FF2B5EF4-FFF2-40B4-BE49-F238E27FC236}">
                  <a16:creationId xmlns:a16="http://schemas.microsoft.com/office/drawing/2014/main" id="{C3B112A3-006E-4008-A778-DB5F6A09D51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txBody>
            <a:bodyPr/>
            <a:lstStyle/>
            <a:p>
              <a:endParaRPr lang="en-GB"/>
            </a:p>
          </p:txBody>
        </p:sp>
        <p:sp>
          <p:nvSpPr>
            <p:cNvPr id="199" name="Freeform 19">
              <a:extLst>
                <a:ext uri="{FF2B5EF4-FFF2-40B4-BE49-F238E27FC236}">
                  <a16:creationId xmlns:a16="http://schemas.microsoft.com/office/drawing/2014/main" id="{E5E62767-5C25-4C49-9568-432433A3C5B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txBody>
            <a:bodyPr/>
            <a:lstStyle/>
            <a:p>
              <a:endParaRPr lang="en-GB"/>
            </a:p>
          </p:txBody>
        </p:sp>
        <p:sp>
          <p:nvSpPr>
            <p:cNvPr id="200" name="Freeform 20">
              <a:extLst>
                <a:ext uri="{FF2B5EF4-FFF2-40B4-BE49-F238E27FC236}">
                  <a16:creationId xmlns:a16="http://schemas.microsoft.com/office/drawing/2014/main" id="{598EC006-77B1-42BA-B815-66CCB9B170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txBody>
            <a:bodyPr/>
            <a:lstStyle/>
            <a:p>
              <a:endParaRPr lang="en-GB"/>
            </a:p>
          </p:txBody>
        </p:sp>
        <p:sp>
          <p:nvSpPr>
            <p:cNvPr id="201" name="Freeform 21">
              <a:extLst>
                <a:ext uri="{FF2B5EF4-FFF2-40B4-BE49-F238E27FC236}">
                  <a16:creationId xmlns:a16="http://schemas.microsoft.com/office/drawing/2014/main" id="{A144ED09-DA06-491D-95A8-AB3DED43295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txBody>
            <a:bodyPr/>
            <a:lstStyle/>
            <a:p>
              <a:endParaRPr lang="en-GB"/>
            </a:p>
          </p:txBody>
        </p:sp>
        <p:sp>
          <p:nvSpPr>
            <p:cNvPr id="202" name="Freeform 22">
              <a:extLst>
                <a:ext uri="{FF2B5EF4-FFF2-40B4-BE49-F238E27FC236}">
                  <a16:creationId xmlns:a16="http://schemas.microsoft.com/office/drawing/2014/main" id="{1CB00BD2-11CD-4A38-8F38-02B0D1105E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txBody>
            <a:bodyPr/>
            <a:lstStyle/>
            <a:p>
              <a:endParaRPr lang="en-GB"/>
            </a:p>
          </p:txBody>
        </p:sp>
      </p:grpSp>
      <p:grpSp>
        <p:nvGrpSpPr>
          <p:cNvPr id="204" name="Group 203">
            <a:extLst>
              <a:ext uri="{FF2B5EF4-FFF2-40B4-BE49-F238E27FC236}">
                <a16:creationId xmlns:a16="http://schemas.microsoft.com/office/drawing/2014/main" id="{520234FB-542E-4550-9C2F-1B56FD41A1C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7224" y="-786"/>
            <a:ext cx="2356675" cy="6854040"/>
            <a:chOff x="6627813" y="194833"/>
            <a:chExt cx="1952625" cy="5678918"/>
          </a:xfrm>
        </p:grpSpPr>
        <p:sp>
          <p:nvSpPr>
            <p:cNvPr id="205" name="Freeform 27">
              <a:extLst>
                <a:ext uri="{FF2B5EF4-FFF2-40B4-BE49-F238E27FC236}">
                  <a16:creationId xmlns:a16="http://schemas.microsoft.com/office/drawing/2014/main" id="{41FCE1F3-DEB3-47CD-90FF-7DABB4AF454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txBody>
            <a:bodyPr/>
            <a:lstStyle/>
            <a:p>
              <a:endParaRPr lang="en-GB"/>
            </a:p>
          </p:txBody>
        </p:sp>
        <p:sp>
          <p:nvSpPr>
            <p:cNvPr id="206" name="Freeform 28">
              <a:extLst>
                <a:ext uri="{FF2B5EF4-FFF2-40B4-BE49-F238E27FC236}">
                  <a16:creationId xmlns:a16="http://schemas.microsoft.com/office/drawing/2014/main" id="{5708E488-C19B-452C-B197-6F1C34F6E7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txBody>
            <a:bodyPr/>
            <a:lstStyle/>
            <a:p>
              <a:endParaRPr lang="en-GB"/>
            </a:p>
          </p:txBody>
        </p:sp>
        <p:sp>
          <p:nvSpPr>
            <p:cNvPr id="207" name="Freeform 29">
              <a:extLst>
                <a:ext uri="{FF2B5EF4-FFF2-40B4-BE49-F238E27FC236}">
                  <a16:creationId xmlns:a16="http://schemas.microsoft.com/office/drawing/2014/main" id="{89D3FD25-890E-4981-A71D-EE796873D7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txBody>
            <a:bodyPr/>
            <a:lstStyle/>
            <a:p>
              <a:endParaRPr lang="en-GB"/>
            </a:p>
          </p:txBody>
        </p:sp>
        <p:sp>
          <p:nvSpPr>
            <p:cNvPr id="208" name="Freeform 30">
              <a:extLst>
                <a:ext uri="{FF2B5EF4-FFF2-40B4-BE49-F238E27FC236}">
                  <a16:creationId xmlns:a16="http://schemas.microsoft.com/office/drawing/2014/main" id="{51B5414C-556A-47CB-8EE2-974A85A7A4D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txBody>
            <a:bodyPr/>
            <a:lstStyle/>
            <a:p>
              <a:endParaRPr lang="en-GB"/>
            </a:p>
          </p:txBody>
        </p:sp>
        <p:sp>
          <p:nvSpPr>
            <p:cNvPr id="209" name="Freeform 31">
              <a:extLst>
                <a:ext uri="{FF2B5EF4-FFF2-40B4-BE49-F238E27FC236}">
                  <a16:creationId xmlns:a16="http://schemas.microsoft.com/office/drawing/2014/main" id="{1C02B20C-2B27-4B75-8AEE-A5D2E2674B8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txBody>
            <a:bodyPr/>
            <a:lstStyle/>
            <a:p>
              <a:endParaRPr lang="en-GB"/>
            </a:p>
          </p:txBody>
        </p:sp>
        <p:sp>
          <p:nvSpPr>
            <p:cNvPr id="210" name="Freeform 32">
              <a:extLst>
                <a:ext uri="{FF2B5EF4-FFF2-40B4-BE49-F238E27FC236}">
                  <a16:creationId xmlns:a16="http://schemas.microsoft.com/office/drawing/2014/main" id="{54427714-F9AA-4F93-BD1D-400F1EA93F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txBody>
            <a:bodyPr/>
            <a:lstStyle/>
            <a:p>
              <a:endParaRPr lang="en-GB"/>
            </a:p>
          </p:txBody>
        </p:sp>
        <p:sp>
          <p:nvSpPr>
            <p:cNvPr id="211" name="Freeform 33">
              <a:extLst>
                <a:ext uri="{FF2B5EF4-FFF2-40B4-BE49-F238E27FC236}">
                  <a16:creationId xmlns:a16="http://schemas.microsoft.com/office/drawing/2014/main" id="{28A77D6A-9E81-497F-ABCC-2695BB5ADD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txBody>
            <a:bodyPr/>
            <a:lstStyle/>
            <a:p>
              <a:endParaRPr lang="en-GB"/>
            </a:p>
          </p:txBody>
        </p:sp>
        <p:sp>
          <p:nvSpPr>
            <p:cNvPr id="212" name="Freeform 34">
              <a:extLst>
                <a:ext uri="{FF2B5EF4-FFF2-40B4-BE49-F238E27FC236}">
                  <a16:creationId xmlns:a16="http://schemas.microsoft.com/office/drawing/2014/main" id="{2A1533BA-1478-4F7C-8E24-3F3E905050E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txBody>
            <a:bodyPr/>
            <a:lstStyle/>
            <a:p>
              <a:endParaRPr lang="en-GB"/>
            </a:p>
          </p:txBody>
        </p:sp>
        <p:sp>
          <p:nvSpPr>
            <p:cNvPr id="213" name="Freeform 35">
              <a:extLst>
                <a:ext uri="{FF2B5EF4-FFF2-40B4-BE49-F238E27FC236}">
                  <a16:creationId xmlns:a16="http://schemas.microsoft.com/office/drawing/2014/main" id="{39686201-E633-40FD-A80A-1E28AD52E37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txBody>
            <a:bodyPr/>
            <a:lstStyle/>
            <a:p>
              <a:endParaRPr lang="en-GB"/>
            </a:p>
          </p:txBody>
        </p:sp>
        <p:sp>
          <p:nvSpPr>
            <p:cNvPr id="214" name="Freeform 36">
              <a:extLst>
                <a:ext uri="{FF2B5EF4-FFF2-40B4-BE49-F238E27FC236}">
                  <a16:creationId xmlns:a16="http://schemas.microsoft.com/office/drawing/2014/main" id="{76A215C2-F590-4938-810B-F8A79366CE2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txBody>
            <a:bodyPr/>
            <a:lstStyle/>
            <a:p>
              <a:endParaRPr lang="en-GB"/>
            </a:p>
          </p:txBody>
        </p:sp>
        <p:sp>
          <p:nvSpPr>
            <p:cNvPr id="215" name="Freeform 37">
              <a:extLst>
                <a:ext uri="{FF2B5EF4-FFF2-40B4-BE49-F238E27FC236}">
                  <a16:creationId xmlns:a16="http://schemas.microsoft.com/office/drawing/2014/main" id="{85F418E7-330D-4002-8EC8-33C1A897FFB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txBody>
            <a:bodyPr/>
            <a:lstStyle/>
            <a:p>
              <a:endParaRPr lang="en-GB"/>
            </a:p>
          </p:txBody>
        </p:sp>
        <p:sp>
          <p:nvSpPr>
            <p:cNvPr id="216" name="Freeform 38">
              <a:extLst>
                <a:ext uri="{FF2B5EF4-FFF2-40B4-BE49-F238E27FC236}">
                  <a16:creationId xmlns:a16="http://schemas.microsoft.com/office/drawing/2014/main" id="{8FFE669A-54C9-4436-9566-C5A90F16DB4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txBody>
            <a:bodyPr/>
            <a:lstStyle/>
            <a:p>
              <a:endParaRPr lang="en-GB"/>
            </a:p>
          </p:txBody>
        </p:sp>
      </p:grpSp>
      <p:sp>
        <p:nvSpPr>
          <p:cNvPr id="218" name="Rectangle 217">
            <a:extLst>
              <a:ext uri="{FF2B5EF4-FFF2-40B4-BE49-F238E27FC236}">
                <a16:creationId xmlns:a16="http://schemas.microsoft.com/office/drawing/2014/main" id="{DE91395A-2D18-4AF6-A0AC-AAA7189FE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20" name="Freeform 11">
            <a:extLst>
              <a:ext uri="{FF2B5EF4-FFF2-40B4-BE49-F238E27FC236}">
                <a16:creationId xmlns:a16="http://schemas.microsoft.com/office/drawing/2014/main" id="{A57352BE-A213-4040-BE8E-D4A925AD9D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en-GB"/>
          </a:p>
        </p:txBody>
      </p:sp>
      <p:sp useBgFill="1">
        <p:nvSpPr>
          <p:cNvPr id="222" name="Rectangle 221">
            <a:extLst>
              <a:ext uri="{FF2B5EF4-FFF2-40B4-BE49-F238E27FC236}">
                <a16:creationId xmlns:a16="http://schemas.microsoft.com/office/drawing/2014/main" id="{B2EC7880-C5D9-40A8-A6B0-3198AD07AD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86"/>
            <a:ext cx="12192000" cy="6854038"/>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4" name="Rectangle 223">
            <a:extLst>
              <a:ext uri="{FF2B5EF4-FFF2-40B4-BE49-F238E27FC236}">
                <a16:creationId xmlns:a16="http://schemas.microsoft.com/office/drawing/2014/main" id="{94543A62-A2AB-454A-878E-D3D9190D5F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 name="TextBox 2">
            <a:extLst>
              <a:ext uri="{FF2B5EF4-FFF2-40B4-BE49-F238E27FC236}">
                <a16:creationId xmlns:a16="http://schemas.microsoft.com/office/drawing/2014/main" id="{6AD0A458-1281-CB71-773A-7FF53606B892}"/>
              </a:ext>
            </a:extLst>
          </p:cNvPr>
          <p:cNvSpPr txBox="1"/>
          <p:nvPr/>
        </p:nvSpPr>
        <p:spPr>
          <a:xfrm>
            <a:off x="649225" y="2133600"/>
            <a:ext cx="3650278" cy="3759253"/>
          </a:xfrm>
          <a:prstGeom prst="rect">
            <a:avLst/>
          </a:prstGeom>
        </p:spPr>
        <p:txBody>
          <a:bodyPr vert="horz" lIns="91440" tIns="45720" rIns="91440" bIns="45720" rtlCol="0">
            <a:normAutofit/>
          </a:bodyPr>
          <a:lstStyle/>
          <a:p>
            <a:pPr>
              <a:lnSpc>
                <a:spcPct val="90000"/>
              </a:lnSpc>
              <a:spcBef>
                <a:spcPts val="1000"/>
              </a:spcBef>
              <a:buClr>
                <a:schemeClr val="accent1"/>
              </a:buClr>
              <a:buFont typeface="Wingdings 3" charset="2"/>
              <a:buChar char=""/>
            </a:pPr>
            <a:r>
              <a:rPr lang="en-US" sz="2000" b="1">
                <a:solidFill>
                  <a:schemeClr val="tx1">
                    <a:lumMod val="75000"/>
                    <a:lumOff val="25000"/>
                  </a:schemeClr>
                </a:solidFill>
              </a:rPr>
              <a:t>Psychological Benefits</a:t>
            </a:r>
          </a:p>
          <a:p>
            <a:pPr>
              <a:lnSpc>
                <a:spcPct val="90000"/>
              </a:lnSpc>
              <a:spcBef>
                <a:spcPts val="1000"/>
              </a:spcBef>
              <a:buClr>
                <a:schemeClr val="accent1"/>
              </a:buClr>
              <a:buFont typeface="Wingdings 3" charset="2"/>
              <a:buChar char=""/>
            </a:pPr>
            <a:endParaRPr lang="en-US" sz="1400" b="1">
              <a:solidFill>
                <a:schemeClr val="tx1">
                  <a:lumMod val="75000"/>
                  <a:lumOff val="25000"/>
                </a:schemeClr>
              </a:solidFill>
            </a:endParaRPr>
          </a:p>
          <a:p>
            <a:pPr>
              <a:lnSpc>
                <a:spcPct val="90000"/>
              </a:lnSpc>
              <a:spcBef>
                <a:spcPts val="1000"/>
              </a:spcBef>
              <a:buClr>
                <a:schemeClr val="accent1"/>
              </a:buClr>
              <a:buFont typeface="Wingdings 3" charset="2"/>
              <a:buChar char=""/>
            </a:pPr>
            <a:endParaRPr lang="en-US" sz="1400" b="1">
              <a:solidFill>
                <a:schemeClr val="tx1">
                  <a:lumMod val="75000"/>
                  <a:lumOff val="25000"/>
                </a:schemeClr>
              </a:solidFill>
            </a:endParaRPr>
          </a:p>
          <a:p>
            <a:pPr>
              <a:lnSpc>
                <a:spcPct val="90000"/>
              </a:lnSpc>
              <a:spcBef>
                <a:spcPts val="1000"/>
              </a:spcBef>
              <a:buClr>
                <a:schemeClr val="accent1"/>
              </a:buClr>
              <a:buFont typeface="Wingdings 3" charset="2"/>
              <a:buChar char=""/>
            </a:pPr>
            <a:r>
              <a:rPr lang="en-US" sz="1400">
                <a:solidFill>
                  <a:schemeClr val="tx1">
                    <a:lumMod val="75000"/>
                    <a:lumOff val="25000"/>
                  </a:schemeClr>
                </a:solidFill>
              </a:rPr>
              <a:t> Enhances self-esteem and emotional regulation.( WHO, 2022)</a:t>
            </a:r>
          </a:p>
          <a:p>
            <a:pPr>
              <a:lnSpc>
                <a:spcPct val="90000"/>
              </a:lnSpc>
              <a:spcBef>
                <a:spcPts val="1000"/>
              </a:spcBef>
              <a:buClr>
                <a:schemeClr val="accent1"/>
              </a:buClr>
              <a:buFont typeface="Wingdings 3" charset="2"/>
              <a:buChar char=""/>
            </a:pPr>
            <a:r>
              <a:rPr lang="en-US" sz="1400">
                <a:solidFill>
                  <a:schemeClr val="tx1">
                    <a:lumMod val="75000"/>
                    <a:lumOff val="25000"/>
                  </a:schemeClr>
                </a:solidFill>
              </a:rPr>
              <a:t>Reduces anxiety, depression, and loneliness. (NHS, 2023</a:t>
            </a:r>
          </a:p>
          <a:p>
            <a:pPr>
              <a:lnSpc>
                <a:spcPct val="90000"/>
              </a:lnSpc>
              <a:spcBef>
                <a:spcPts val="1000"/>
              </a:spcBef>
              <a:buClr>
                <a:schemeClr val="accent1"/>
              </a:buClr>
              <a:buFont typeface="Wingdings 3" charset="2"/>
              <a:buChar char=""/>
            </a:pPr>
            <a:r>
              <a:rPr lang="en-US" sz="1400">
                <a:solidFill>
                  <a:schemeClr val="tx1">
                    <a:lumMod val="75000"/>
                    <a:lumOff val="25000"/>
                  </a:schemeClr>
                </a:solidFill>
              </a:rPr>
              <a:t>Encourages empathy and resilience.</a:t>
            </a:r>
          </a:p>
          <a:p>
            <a:pPr>
              <a:lnSpc>
                <a:spcPct val="90000"/>
              </a:lnSpc>
              <a:spcBef>
                <a:spcPts val="1000"/>
              </a:spcBef>
              <a:buClr>
                <a:schemeClr val="accent1"/>
              </a:buClr>
              <a:buFont typeface="Wingdings 3" charset="2"/>
              <a:buChar char=""/>
            </a:pPr>
            <a:r>
              <a:rPr lang="en-US" sz="1400">
                <a:solidFill>
                  <a:schemeClr val="tx1">
                    <a:lumMod val="75000"/>
                    <a:lumOff val="25000"/>
                  </a:schemeClr>
                </a:solidFill>
              </a:rPr>
              <a:t>Statistic: Adolescents in healthy relationships are 40% less likely to experience depressive symptoms (NHS, 2023)</a:t>
            </a:r>
          </a:p>
          <a:p>
            <a:pPr>
              <a:lnSpc>
                <a:spcPct val="90000"/>
              </a:lnSpc>
              <a:spcBef>
                <a:spcPts val="1000"/>
              </a:spcBef>
              <a:buClr>
                <a:schemeClr val="accent1"/>
              </a:buClr>
              <a:buFont typeface="Wingdings 3" charset="2"/>
              <a:buChar char=""/>
            </a:pPr>
            <a:endParaRPr lang="en-US" sz="1400">
              <a:solidFill>
                <a:schemeClr val="tx1">
                  <a:lumMod val="75000"/>
                  <a:lumOff val="25000"/>
                </a:schemeClr>
              </a:solidFill>
            </a:endParaRPr>
          </a:p>
        </p:txBody>
      </p:sp>
      <p:pic>
        <p:nvPicPr>
          <p:cNvPr id="2" name="Picture 1">
            <a:extLst>
              <a:ext uri="{FF2B5EF4-FFF2-40B4-BE49-F238E27FC236}">
                <a16:creationId xmlns:a16="http://schemas.microsoft.com/office/drawing/2014/main" id="{62C03D34-6C90-BD47-812C-F4CAC5A58DA1}"/>
              </a:ext>
            </a:extLst>
          </p:cNvPr>
          <p:cNvPicPr>
            <a:picLocks noChangeAspect="1"/>
          </p:cNvPicPr>
          <p:nvPr/>
        </p:nvPicPr>
        <p:blipFill>
          <a:blip r:embed="rId2"/>
          <a:srcRect l="4914" r="6722" b="-2"/>
          <a:stretch>
            <a:fillRect/>
          </a:stretch>
        </p:blipFill>
        <p:spPr>
          <a:xfrm>
            <a:off x="4619543" y="640080"/>
            <a:ext cx="6953577" cy="5252773"/>
          </a:xfrm>
          <a:prstGeom prst="rect">
            <a:avLst/>
          </a:prstGeom>
        </p:spPr>
      </p:pic>
      <p:sp>
        <p:nvSpPr>
          <p:cNvPr id="226" name="Freeform 11">
            <a:extLst>
              <a:ext uri="{FF2B5EF4-FFF2-40B4-BE49-F238E27FC236}">
                <a16:creationId xmlns:a16="http://schemas.microsoft.com/office/drawing/2014/main" id="{50553464-41F1-4160-9D02-7C5EC7013B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061223"/>
            <a:ext cx="1038036" cy="506277"/>
          </a:xfrm>
          <a:custGeom>
            <a:avLst/>
            <a:gdLst>
              <a:gd name="connsiteX0" fmla="*/ 0 w 1038036"/>
              <a:gd name="connsiteY0" fmla="*/ 0 h 506277"/>
              <a:gd name="connsiteX1" fmla="*/ 182880 w 1038036"/>
              <a:gd name="connsiteY1" fmla="*/ 0 h 506277"/>
              <a:gd name="connsiteX2" fmla="*/ 291705 w 1038036"/>
              <a:gd name="connsiteY2" fmla="*/ 0 h 506277"/>
              <a:gd name="connsiteX3" fmla="*/ 291705 w 1038036"/>
              <a:gd name="connsiteY3" fmla="*/ 151 h 506277"/>
              <a:gd name="connsiteX4" fmla="*/ 692049 w 1038036"/>
              <a:gd name="connsiteY4" fmla="*/ 705 h 506277"/>
              <a:gd name="connsiteX5" fmla="*/ 782744 w 1038036"/>
              <a:gd name="connsiteY5" fmla="*/ 705 h 506277"/>
              <a:gd name="connsiteX6" fmla="*/ 797001 w 1038036"/>
              <a:gd name="connsiteY6" fmla="*/ 5473 h 506277"/>
              <a:gd name="connsiteX7" fmla="*/ 801982 w 1038036"/>
              <a:gd name="connsiteY7" fmla="*/ 10242 h 506277"/>
              <a:gd name="connsiteX8" fmla="*/ 1030951 w 1038036"/>
              <a:gd name="connsiteY8" fmla="*/ 239185 h 506277"/>
              <a:gd name="connsiteX9" fmla="*/ 1030951 w 1038036"/>
              <a:gd name="connsiteY9" fmla="*/ 267797 h 506277"/>
              <a:gd name="connsiteX10" fmla="*/ 801982 w 1038036"/>
              <a:gd name="connsiteY10" fmla="*/ 496740 h 506277"/>
              <a:gd name="connsiteX11" fmla="*/ 797001 w 1038036"/>
              <a:gd name="connsiteY11" fmla="*/ 501508 h 506277"/>
              <a:gd name="connsiteX12" fmla="*/ 782744 w 1038036"/>
              <a:gd name="connsiteY12" fmla="*/ 506277 h 506277"/>
              <a:gd name="connsiteX13" fmla="*/ 692049 w 1038036"/>
              <a:gd name="connsiteY13" fmla="*/ 506277 h 506277"/>
              <a:gd name="connsiteX14" fmla="*/ 291705 w 1038036"/>
              <a:gd name="connsiteY14" fmla="*/ 505140 h 506277"/>
              <a:gd name="connsiteX15" fmla="*/ 291705 w 1038036"/>
              <a:gd name="connsiteY15" fmla="*/ 506277 h 506277"/>
              <a:gd name="connsiteX16" fmla="*/ 0 w 1038036"/>
              <a:gd name="connsiteY16" fmla="*/ 506277 h 5062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038036" h="506277">
                <a:moveTo>
                  <a:pt x="0" y="0"/>
                </a:moveTo>
                <a:lnTo>
                  <a:pt x="182880" y="0"/>
                </a:lnTo>
                <a:lnTo>
                  <a:pt x="291705" y="0"/>
                </a:lnTo>
                <a:lnTo>
                  <a:pt x="291705" y="151"/>
                </a:lnTo>
                <a:lnTo>
                  <a:pt x="692049" y="705"/>
                </a:lnTo>
                <a:lnTo>
                  <a:pt x="782744" y="705"/>
                </a:lnTo>
                <a:cubicBezTo>
                  <a:pt x="787553" y="705"/>
                  <a:pt x="792363" y="5473"/>
                  <a:pt x="797001" y="5473"/>
                </a:cubicBezTo>
                <a:cubicBezTo>
                  <a:pt x="797001" y="10242"/>
                  <a:pt x="801982" y="10242"/>
                  <a:pt x="801982" y="10242"/>
                </a:cubicBezTo>
                <a:lnTo>
                  <a:pt x="1030951" y="239185"/>
                </a:lnTo>
                <a:cubicBezTo>
                  <a:pt x="1040398" y="248722"/>
                  <a:pt x="1040398" y="258259"/>
                  <a:pt x="1030951" y="267797"/>
                </a:cubicBezTo>
                <a:lnTo>
                  <a:pt x="801982" y="496740"/>
                </a:lnTo>
                <a:cubicBezTo>
                  <a:pt x="800436" y="498363"/>
                  <a:pt x="798547" y="499885"/>
                  <a:pt x="797001" y="501508"/>
                </a:cubicBezTo>
                <a:cubicBezTo>
                  <a:pt x="792363" y="506277"/>
                  <a:pt x="787553" y="506277"/>
                  <a:pt x="782744" y="506277"/>
                </a:cubicBezTo>
                <a:lnTo>
                  <a:pt x="692049" y="506277"/>
                </a:lnTo>
                <a:lnTo>
                  <a:pt x="291705" y="505140"/>
                </a:lnTo>
                <a:lnTo>
                  <a:pt x="291705" y="506277"/>
                </a:lnTo>
                <a:lnTo>
                  <a:pt x="0" y="506277"/>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a:extLst>
              <a:ext uri="{FF2B5EF4-FFF2-40B4-BE49-F238E27FC236}">
                <a16:creationId xmlns:a16="http://schemas.microsoft.com/office/drawing/2014/main" id="{9FA07B96-C774-68BE-0B0C-0F83164E8047}"/>
              </a:ext>
            </a:extLst>
          </p:cNvPr>
          <p:cNvSpPr txBox="1"/>
          <p:nvPr/>
        </p:nvSpPr>
        <p:spPr>
          <a:xfrm>
            <a:off x="9242337" y="6382834"/>
            <a:ext cx="6098720" cy="646331"/>
          </a:xfrm>
          <a:prstGeom prst="rect">
            <a:avLst/>
          </a:prstGeom>
          <a:noFill/>
        </p:spPr>
        <p:txBody>
          <a:bodyPr wrap="square">
            <a:spAutoFit/>
          </a:bodyPr>
          <a:lstStyle/>
          <a:p>
            <a:r>
              <a:rPr lang="en-GB" dirty="0"/>
              <a:t>Nagina</a:t>
            </a:r>
            <a:r>
              <a:rPr lang="en-GB"/>
              <a:t> Begum</a:t>
            </a:r>
            <a:endParaRPr lang="en-GB" dirty="0"/>
          </a:p>
          <a:p>
            <a:endParaRPr lang="en-GB" dirty="0"/>
          </a:p>
        </p:txBody>
      </p:sp>
    </p:spTree>
    <p:extLst>
      <p:ext uri="{BB962C8B-B14F-4D97-AF65-F5344CB8AC3E}">
        <p14:creationId xmlns:p14="http://schemas.microsoft.com/office/powerpoint/2010/main" val="110755142"/>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5249AD-33D7-69E0-E9B7-B7D81DB5421C}"/>
              </a:ext>
            </a:extLst>
          </p:cNvPr>
          <p:cNvSpPr>
            <a:spLocks noGrp="1"/>
          </p:cNvSpPr>
          <p:nvPr>
            <p:ph type="title"/>
          </p:nvPr>
        </p:nvSpPr>
        <p:spPr/>
        <p:txBody>
          <a:bodyPr anchor="ctr">
            <a:normAutofit/>
          </a:bodyPr>
          <a:lstStyle/>
          <a:p>
            <a:r>
              <a:rPr lang="en-US" sz="2000">
                <a:solidFill>
                  <a:srgbClr val="003366"/>
                </a:solidFill>
                <a:latin typeface="Calibri"/>
              </a:rPr>
              <a:t>Behavioural Models and Activities</a:t>
            </a:r>
          </a:p>
        </p:txBody>
      </p:sp>
      <p:sp>
        <p:nvSpPr>
          <p:cNvPr id="3" name="TextBox 2">
            <a:extLst>
              <a:ext uri="{FF2B5EF4-FFF2-40B4-BE49-F238E27FC236}">
                <a16:creationId xmlns:a16="http://schemas.microsoft.com/office/drawing/2014/main" id="{BD147826-E249-EE05-1A42-444F5948DCDD}"/>
              </a:ext>
            </a:extLst>
          </p:cNvPr>
          <p:cNvSpPr txBox="1"/>
          <p:nvPr/>
        </p:nvSpPr>
        <p:spPr>
          <a:xfrm>
            <a:off x="9772153" y="5033176"/>
            <a:ext cx="2419847" cy="369332"/>
          </a:xfrm>
          <a:prstGeom prst="rect">
            <a:avLst/>
          </a:prstGeom>
          <a:noFill/>
        </p:spPr>
        <p:txBody>
          <a:bodyPr wrap="square" rtlCol="0">
            <a:spAutoFit/>
          </a:bodyPr>
          <a:lstStyle/>
          <a:p>
            <a:r>
              <a:rPr lang="en-GB"/>
              <a:t>Nagina Begum</a:t>
            </a:r>
          </a:p>
        </p:txBody>
      </p:sp>
    </p:spTree>
    <p:extLst>
      <p:ext uri="{BB962C8B-B14F-4D97-AF65-F5344CB8AC3E}">
        <p14:creationId xmlns:p14="http://schemas.microsoft.com/office/powerpoint/2010/main" val="3504372330"/>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8.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grpSp>
        <p:nvGrpSpPr>
          <p:cNvPr id="11" name="Group 10">
            <a:extLst>
              <a:ext uri="{FF2B5EF4-FFF2-40B4-BE49-F238E27FC236}">
                <a16:creationId xmlns:a16="http://schemas.microsoft.com/office/drawing/2014/main" id="{166BF9EE-F7AC-4FA5-AC7E-001B3A642F7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 y="228600"/>
            <a:ext cx="2851523" cy="6638625"/>
            <a:chOff x="2487613" y="285750"/>
            <a:chExt cx="2428875" cy="5654676"/>
          </a:xfrm>
        </p:grpSpPr>
        <p:sp>
          <p:nvSpPr>
            <p:cNvPr id="12" name="Freeform 11">
              <a:extLst>
                <a:ext uri="{FF2B5EF4-FFF2-40B4-BE49-F238E27FC236}">
                  <a16:creationId xmlns:a16="http://schemas.microsoft.com/office/drawing/2014/main" id="{3B48D182-44E3-4D8B-ACEF-F1A900BE443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txBody>
            <a:bodyPr/>
            <a:lstStyle/>
            <a:p>
              <a:endParaRPr lang="en-GB"/>
            </a:p>
          </p:txBody>
        </p:sp>
        <p:sp>
          <p:nvSpPr>
            <p:cNvPr id="13" name="Freeform 12">
              <a:extLst>
                <a:ext uri="{FF2B5EF4-FFF2-40B4-BE49-F238E27FC236}">
                  <a16:creationId xmlns:a16="http://schemas.microsoft.com/office/drawing/2014/main" id="{355A535A-A489-477F-A314-593AA8CAFB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txBody>
            <a:bodyPr/>
            <a:lstStyle/>
            <a:p>
              <a:endParaRPr lang="en-GB"/>
            </a:p>
          </p:txBody>
        </p:sp>
        <p:sp>
          <p:nvSpPr>
            <p:cNvPr id="14" name="Freeform 13">
              <a:extLst>
                <a:ext uri="{FF2B5EF4-FFF2-40B4-BE49-F238E27FC236}">
                  <a16:creationId xmlns:a16="http://schemas.microsoft.com/office/drawing/2014/main" id="{954C2D4C-FD83-4EF4-9312-04442ABD66B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txBody>
            <a:bodyPr/>
            <a:lstStyle/>
            <a:p>
              <a:endParaRPr lang="en-GB"/>
            </a:p>
          </p:txBody>
        </p:sp>
        <p:sp>
          <p:nvSpPr>
            <p:cNvPr id="15" name="Freeform 14">
              <a:extLst>
                <a:ext uri="{FF2B5EF4-FFF2-40B4-BE49-F238E27FC236}">
                  <a16:creationId xmlns:a16="http://schemas.microsoft.com/office/drawing/2014/main" id="{C20701C2-CD9A-4698-BC97-E1085820C2C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txBody>
            <a:bodyPr/>
            <a:lstStyle/>
            <a:p>
              <a:endParaRPr lang="en-GB"/>
            </a:p>
          </p:txBody>
        </p:sp>
        <p:sp>
          <p:nvSpPr>
            <p:cNvPr id="16" name="Freeform 15">
              <a:extLst>
                <a:ext uri="{FF2B5EF4-FFF2-40B4-BE49-F238E27FC236}">
                  <a16:creationId xmlns:a16="http://schemas.microsoft.com/office/drawing/2014/main" id="{62575C35-466F-42AE-87A1-D691849AB8C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txBody>
            <a:bodyPr/>
            <a:lstStyle/>
            <a:p>
              <a:endParaRPr lang="en-GB"/>
            </a:p>
          </p:txBody>
        </p:sp>
        <p:sp>
          <p:nvSpPr>
            <p:cNvPr id="17" name="Freeform 16">
              <a:extLst>
                <a:ext uri="{FF2B5EF4-FFF2-40B4-BE49-F238E27FC236}">
                  <a16:creationId xmlns:a16="http://schemas.microsoft.com/office/drawing/2014/main" id="{58236F37-6119-45AC-80A0-CD2C311B505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txBody>
            <a:bodyPr/>
            <a:lstStyle/>
            <a:p>
              <a:endParaRPr lang="en-GB"/>
            </a:p>
          </p:txBody>
        </p:sp>
        <p:sp>
          <p:nvSpPr>
            <p:cNvPr id="18" name="Freeform 17">
              <a:extLst>
                <a:ext uri="{FF2B5EF4-FFF2-40B4-BE49-F238E27FC236}">
                  <a16:creationId xmlns:a16="http://schemas.microsoft.com/office/drawing/2014/main" id="{F3FDD799-39FE-4D6F-9A64-2F472B21507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txBody>
            <a:bodyPr/>
            <a:lstStyle/>
            <a:p>
              <a:endParaRPr lang="en-GB"/>
            </a:p>
          </p:txBody>
        </p:sp>
        <p:sp>
          <p:nvSpPr>
            <p:cNvPr id="19" name="Freeform 18">
              <a:extLst>
                <a:ext uri="{FF2B5EF4-FFF2-40B4-BE49-F238E27FC236}">
                  <a16:creationId xmlns:a16="http://schemas.microsoft.com/office/drawing/2014/main" id="{9820D241-1D49-442C-A95A-00BC1BF9E29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txBody>
            <a:bodyPr/>
            <a:lstStyle/>
            <a:p>
              <a:endParaRPr lang="en-GB"/>
            </a:p>
          </p:txBody>
        </p:sp>
        <p:sp>
          <p:nvSpPr>
            <p:cNvPr id="20" name="Freeform 19">
              <a:extLst>
                <a:ext uri="{FF2B5EF4-FFF2-40B4-BE49-F238E27FC236}">
                  <a16:creationId xmlns:a16="http://schemas.microsoft.com/office/drawing/2014/main" id="{EBC2197C-B383-4866-8ABD-74222400BE8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txBody>
            <a:bodyPr/>
            <a:lstStyle/>
            <a:p>
              <a:endParaRPr lang="en-GB"/>
            </a:p>
          </p:txBody>
        </p:sp>
        <p:sp>
          <p:nvSpPr>
            <p:cNvPr id="21" name="Freeform 20">
              <a:extLst>
                <a:ext uri="{FF2B5EF4-FFF2-40B4-BE49-F238E27FC236}">
                  <a16:creationId xmlns:a16="http://schemas.microsoft.com/office/drawing/2014/main" id="{404B06AA-FC93-4471-9DE4-56A401E70A5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txBody>
            <a:bodyPr/>
            <a:lstStyle/>
            <a:p>
              <a:endParaRPr lang="en-GB"/>
            </a:p>
          </p:txBody>
        </p:sp>
        <p:sp>
          <p:nvSpPr>
            <p:cNvPr id="22" name="Freeform 21">
              <a:extLst>
                <a:ext uri="{FF2B5EF4-FFF2-40B4-BE49-F238E27FC236}">
                  <a16:creationId xmlns:a16="http://schemas.microsoft.com/office/drawing/2014/main" id="{E580600C-013F-4FAF-8FB7-4CC0FA80A92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txBody>
            <a:bodyPr/>
            <a:lstStyle/>
            <a:p>
              <a:endParaRPr lang="en-GB"/>
            </a:p>
          </p:txBody>
        </p:sp>
        <p:sp>
          <p:nvSpPr>
            <p:cNvPr id="23" name="Freeform 22">
              <a:extLst>
                <a:ext uri="{FF2B5EF4-FFF2-40B4-BE49-F238E27FC236}">
                  <a16:creationId xmlns:a16="http://schemas.microsoft.com/office/drawing/2014/main" id="{9BFCF199-64B2-4AEE-88C4-E954ABF3627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txBody>
            <a:bodyPr/>
            <a:lstStyle/>
            <a:p>
              <a:endParaRPr lang="en-GB"/>
            </a:p>
          </p:txBody>
        </p:sp>
      </p:grpSp>
      <p:grpSp>
        <p:nvGrpSpPr>
          <p:cNvPr id="25" name="Group 24">
            <a:extLst>
              <a:ext uri="{FF2B5EF4-FFF2-40B4-BE49-F238E27FC236}">
                <a16:creationId xmlns:a16="http://schemas.microsoft.com/office/drawing/2014/main" id="{E312DBA5-56D8-42B2-BA94-28168C2A670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7224" y="-786"/>
            <a:ext cx="2356675" cy="6854040"/>
            <a:chOff x="6627813" y="194833"/>
            <a:chExt cx="1952625" cy="5678918"/>
          </a:xfrm>
        </p:grpSpPr>
        <p:sp>
          <p:nvSpPr>
            <p:cNvPr id="26" name="Freeform 27">
              <a:extLst>
                <a:ext uri="{FF2B5EF4-FFF2-40B4-BE49-F238E27FC236}">
                  <a16:creationId xmlns:a16="http://schemas.microsoft.com/office/drawing/2014/main" id="{7AD46C74-3117-46B0-B267-0F61B57CAC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txBody>
            <a:bodyPr/>
            <a:lstStyle/>
            <a:p>
              <a:endParaRPr lang="en-GB"/>
            </a:p>
          </p:txBody>
        </p:sp>
        <p:sp>
          <p:nvSpPr>
            <p:cNvPr id="27" name="Freeform 28">
              <a:extLst>
                <a:ext uri="{FF2B5EF4-FFF2-40B4-BE49-F238E27FC236}">
                  <a16:creationId xmlns:a16="http://schemas.microsoft.com/office/drawing/2014/main" id="{8C13B810-9664-45D8-8510-D6ED0ADD721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txBody>
            <a:bodyPr/>
            <a:lstStyle/>
            <a:p>
              <a:endParaRPr lang="en-GB"/>
            </a:p>
          </p:txBody>
        </p:sp>
        <p:sp>
          <p:nvSpPr>
            <p:cNvPr id="28" name="Freeform 29">
              <a:extLst>
                <a:ext uri="{FF2B5EF4-FFF2-40B4-BE49-F238E27FC236}">
                  <a16:creationId xmlns:a16="http://schemas.microsoft.com/office/drawing/2014/main" id="{10306E52-A922-4458-BCCE-C3C840CC75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txBody>
            <a:bodyPr/>
            <a:lstStyle/>
            <a:p>
              <a:endParaRPr lang="en-GB"/>
            </a:p>
          </p:txBody>
        </p:sp>
        <p:sp>
          <p:nvSpPr>
            <p:cNvPr id="29" name="Freeform 30">
              <a:extLst>
                <a:ext uri="{FF2B5EF4-FFF2-40B4-BE49-F238E27FC236}">
                  <a16:creationId xmlns:a16="http://schemas.microsoft.com/office/drawing/2014/main" id="{CB578819-B7E7-4250-932F-52AE2A2A9A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txBody>
            <a:bodyPr/>
            <a:lstStyle/>
            <a:p>
              <a:endParaRPr lang="en-GB"/>
            </a:p>
          </p:txBody>
        </p:sp>
        <p:sp>
          <p:nvSpPr>
            <p:cNvPr id="30" name="Freeform 31">
              <a:extLst>
                <a:ext uri="{FF2B5EF4-FFF2-40B4-BE49-F238E27FC236}">
                  <a16:creationId xmlns:a16="http://schemas.microsoft.com/office/drawing/2014/main" id="{454B9C91-B623-424A-B16E-F764F189D30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txBody>
            <a:bodyPr/>
            <a:lstStyle/>
            <a:p>
              <a:endParaRPr lang="en-GB"/>
            </a:p>
          </p:txBody>
        </p:sp>
        <p:sp>
          <p:nvSpPr>
            <p:cNvPr id="31" name="Freeform 32">
              <a:extLst>
                <a:ext uri="{FF2B5EF4-FFF2-40B4-BE49-F238E27FC236}">
                  <a16:creationId xmlns:a16="http://schemas.microsoft.com/office/drawing/2014/main" id="{EFD03C4A-8484-41E6-B458-032F1DCA70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txBody>
            <a:bodyPr/>
            <a:lstStyle/>
            <a:p>
              <a:endParaRPr lang="en-GB"/>
            </a:p>
          </p:txBody>
        </p:sp>
        <p:sp>
          <p:nvSpPr>
            <p:cNvPr id="32" name="Freeform 33">
              <a:extLst>
                <a:ext uri="{FF2B5EF4-FFF2-40B4-BE49-F238E27FC236}">
                  <a16:creationId xmlns:a16="http://schemas.microsoft.com/office/drawing/2014/main" id="{DDC2F3C3-1D4E-4913-9C5C-F9A65B47E5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txBody>
            <a:bodyPr/>
            <a:lstStyle/>
            <a:p>
              <a:endParaRPr lang="en-GB"/>
            </a:p>
          </p:txBody>
        </p:sp>
        <p:sp>
          <p:nvSpPr>
            <p:cNvPr id="33" name="Freeform 34">
              <a:extLst>
                <a:ext uri="{FF2B5EF4-FFF2-40B4-BE49-F238E27FC236}">
                  <a16:creationId xmlns:a16="http://schemas.microsoft.com/office/drawing/2014/main" id="{1E15BCA2-2420-4C53-ADE9-40FBAC23844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txBody>
            <a:bodyPr/>
            <a:lstStyle/>
            <a:p>
              <a:endParaRPr lang="en-GB"/>
            </a:p>
          </p:txBody>
        </p:sp>
        <p:sp>
          <p:nvSpPr>
            <p:cNvPr id="34" name="Freeform 35">
              <a:extLst>
                <a:ext uri="{FF2B5EF4-FFF2-40B4-BE49-F238E27FC236}">
                  <a16:creationId xmlns:a16="http://schemas.microsoft.com/office/drawing/2014/main" id="{73D5FBF4-7129-4C51-B603-E3BC3341951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txBody>
            <a:bodyPr/>
            <a:lstStyle/>
            <a:p>
              <a:endParaRPr lang="en-GB"/>
            </a:p>
          </p:txBody>
        </p:sp>
        <p:sp>
          <p:nvSpPr>
            <p:cNvPr id="35" name="Freeform 36">
              <a:extLst>
                <a:ext uri="{FF2B5EF4-FFF2-40B4-BE49-F238E27FC236}">
                  <a16:creationId xmlns:a16="http://schemas.microsoft.com/office/drawing/2014/main" id="{0165B164-CE2A-494C-88FC-507232B37C0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txBody>
            <a:bodyPr/>
            <a:lstStyle/>
            <a:p>
              <a:endParaRPr lang="en-GB"/>
            </a:p>
          </p:txBody>
        </p:sp>
        <p:sp>
          <p:nvSpPr>
            <p:cNvPr id="36" name="Freeform 37">
              <a:extLst>
                <a:ext uri="{FF2B5EF4-FFF2-40B4-BE49-F238E27FC236}">
                  <a16:creationId xmlns:a16="http://schemas.microsoft.com/office/drawing/2014/main" id="{87F127E5-B10B-4D18-BCF0-E7C3C7F401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txBody>
            <a:bodyPr/>
            <a:lstStyle/>
            <a:p>
              <a:endParaRPr lang="en-GB"/>
            </a:p>
          </p:txBody>
        </p:sp>
        <p:sp>
          <p:nvSpPr>
            <p:cNvPr id="37" name="Freeform 38">
              <a:extLst>
                <a:ext uri="{FF2B5EF4-FFF2-40B4-BE49-F238E27FC236}">
                  <a16:creationId xmlns:a16="http://schemas.microsoft.com/office/drawing/2014/main" id="{FC692D59-F28D-4E42-B435-225F2C6CFA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txBody>
            <a:bodyPr/>
            <a:lstStyle/>
            <a:p>
              <a:endParaRPr lang="en-GB"/>
            </a:p>
          </p:txBody>
        </p:sp>
      </p:grpSp>
      <p:sp>
        <p:nvSpPr>
          <p:cNvPr id="39" name="Rectangle 38">
            <a:extLst>
              <a:ext uri="{FF2B5EF4-FFF2-40B4-BE49-F238E27FC236}">
                <a16:creationId xmlns:a16="http://schemas.microsoft.com/office/drawing/2014/main" id="{1996130F-9AB5-4DE9-8574-3AF891C5C1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1" name="Freeform 11">
            <a:extLst>
              <a:ext uri="{FF2B5EF4-FFF2-40B4-BE49-F238E27FC236}">
                <a16:creationId xmlns:a16="http://schemas.microsoft.com/office/drawing/2014/main" id="{7326F4E6-9131-42DA-97B2-0BA8D1E258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en-GB"/>
          </a:p>
        </p:txBody>
      </p:sp>
      <p:sp useBgFill="1">
        <p:nvSpPr>
          <p:cNvPr id="43" name="Rectangle 42">
            <a:extLst>
              <a:ext uri="{FF2B5EF4-FFF2-40B4-BE49-F238E27FC236}">
                <a16:creationId xmlns:a16="http://schemas.microsoft.com/office/drawing/2014/main" id="{E491B121-12B5-4977-A064-636AB0B9B0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86"/>
            <a:ext cx="12192000" cy="6854038"/>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DBF8D4D-6CFC-0D1F-449B-22A3942E0507}"/>
              </a:ext>
            </a:extLst>
          </p:cNvPr>
          <p:cNvSpPr>
            <a:spLocks noGrp="1"/>
          </p:cNvSpPr>
          <p:nvPr>
            <p:ph type="title"/>
          </p:nvPr>
        </p:nvSpPr>
        <p:spPr>
          <a:xfrm>
            <a:off x="688523" y="79493"/>
            <a:ext cx="6574536" cy="1259894"/>
          </a:xfrm>
        </p:spPr>
        <p:txBody>
          <a:bodyPr vert="horz" lIns="91440" tIns="45720" rIns="91440" bIns="45720" rtlCol="0" anchor="t">
            <a:normAutofit/>
          </a:bodyPr>
          <a:lstStyle/>
          <a:p>
            <a:r>
              <a:rPr lang="en-US" sz="3300" b="1"/>
              <a:t>Health Belief Model (HBM) and Red Flag/Green Flag Activity</a:t>
            </a:r>
          </a:p>
        </p:txBody>
      </p:sp>
      <p:sp>
        <p:nvSpPr>
          <p:cNvPr id="45" name="Rectangle 44">
            <a:extLst>
              <a:ext uri="{FF2B5EF4-FFF2-40B4-BE49-F238E27FC236}">
                <a16:creationId xmlns:a16="http://schemas.microsoft.com/office/drawing/2014/main" id="{2ED05F70-AB3E-4472-B26B-EFE6A5A59B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 name="Content Placeholder 3">
            <a:extLst>
              <a:ext uri="{FF2B5EF4-FFF2-40B4-BE49-F238E27FC236}">
                <a16:creationId xmlns:a16="http://schemas.microsoft.com/office/drawing/2014/main" id="{B7244C9A-2495-CF56-9538-DB6BE71A0004}"/>
              </a:ext>
            </a:extLst>
          </p:cNvPr>
          <p:cNvSpPr>
            <a:spLocks noGrp="1"/>
          </p:cNvSpPr>
          <p:nvPr>
            <p:ph sz="half" idx="1"/>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642259" y="1379258"/>
            <a:ext cx="6574535" cy="4598179"/>
          </a:xfrm>
        </p:spPr>
        <p:txBody>
          <a:bodyPr>
            <a:noAutofit/>
          </a:bodyPr>
          <a:lstStyle/>
          <a:p>
            <a:pPr marL="0" indent="0">
              <a:lnSpc>
                <a:spcPct val="90000"/>
              </a:lnSpc>
              <a:spcBef>
                <a:spcPts val="2500"/>
              </a:spcBef>
              <a:buFont typeface="Arial" panose="020B0604020202020204" pitchFamily="34" charset="0"/>
              <a:buNone/>
            </a:pPr>
            <a:r>
              <a:rPr lang="en-US" sz="1400" dirty="0"/>
              <a:t>The Health Belief Model (HBM), created in the 1950s, is still one of the most popular ways to describe how people behave when it comes to health.  It argues that </a:t>
            </a:r>
            <a:r>
              <a:rPr lang="en-US" sz="1400" dirty="0" err="1"/>
              <a:t>behaviour</a:t>
            </a:r>
            <a:r>
              <a:rPr lang="en-US" sz="1400" dirty="0"/>
              <a:t> modification is most efficacious when interventions target perceived obstacles, advantages, self-efficacy, and dangers (Jones et al., 2014).</a:t>
            </a:r>
          </a:p>
          <a:p>
            <a:pPr marL="0" lvl="1" indent="0">
              <a:lnSpc>
                <a:spcPct val="90000"/>
              </a:lnSpc>
              <a:buFont typeface="Arial" panose="020B0604020202020204" pitchFamily="34" charset="0"/>
              <a:buNone/>
            </a:pPr>
            <a:r>
              <a:rPr lang="en-US" sz="1400" dirty="0"/>
              <a:t>HBM explains health </a:t>
            </a:r>
            <a:r>
              <a:rPr lang="en-US" sz="1400" dirty="0" err="1"/>
              <a:t>behaviours</a:t>
            </a:r>
            <a:r>
              <a:rPr lang="en-US" sz="1400" dirty="0"/>
              <a:t> through beliefs like susceptibility, severity, benefits, barriers, cues to action, and self-efficacy (NICE,2006).</a:t>
            </a:r>
          </a:p>
          <a:p>
            <a:pPr marL="0" lvl="1" indent="0">
              <a:lnSpc>
                <a:spcPct val="90000"/>
              </a:lnSpc>
              <a:buFont typeface="Arial" panose="020B0604020202020204" pitchFamily="34" charset="0"/>
              <a:buNone/>
            </a:pPr>
            <a:r>
              <a:rPr lang="en-US" sz="1400" dirty="0"/>
              <a:t>HBM helps explain why teens may act on perceived risks and benefits in relationships, influencing their </a:t>
            </a:r>
            <a:r>
              <a:rPr lang="en-US" sz="1400" dirty="0" err="1"/>
              <a:t>behaviour</a:t>
            </a:r>
            <a:r>
              <a:rPr lang="en-US" sz="1400" dirty="0"/>
              <a:t> (WHO,2022).</a:t>
            </a:r>
          </a:p>
          <a:p>
            <a:pPr marL="0" lvl="1" indent="0">
              <a:lnSpc>
                <a:spcPct val="90000"/>
              </a:lnSpc>
              <a:buFont typeface="Arial" panose="020B0604020202020204" pitchFamily="34" charset="0"/>
              <a:buNone/>
            </a:pPr>
            <a:r>
              <a:rPr lang="en-US" sz="1400" dirty="0"/>
              <a:t>This activity aids teens in identifying warning signs and positive traits in relationships, serving as cues to action (Barnardo’s,2025). </a:t>
            </a:r>
          </a:p>
          <a:p>
            <a:pPr marL="0" lvl="1" indent="0">
              <a:lnSpc>
                <a:spcPct val="90000"/>
              </a:lnSpc>
              <a:buFont typeface="Arial" panose="020B0604020202020204" pitchFamily="34" charset="0"/>
              <a:buNone/>
            </a:pPr>
            <a:r>
              <a:rPr lang="en-US" sz="1400" dirty="0"/>
              <a:t>Increasing awareness and perceived control help teens make better-informed choices about their relationships (Childline,2025).</a:t>
            </a:r>
          </a:p>
        </p:txBody>
      </p:sp>
      <p:pic>
        <p:nvPicPr>
          <p:cNvPr id="6" name="Picture 5" descr="A diagram of a health belief model&#10;&#10;AI-generated content may be incorrect.">
            <a:extLst>
              <a:ext uri="{FF2B5EF4-FFF2-40B4-BE49-F238E27FC236}">
                <a16:creationId xmlns:a16="http://schemas.microsoft.com/office/drawing/2014/main" id="{DBB83E7A-AA59-5293-E377-E600C004E67C}"/>
              </a:ext>
            </a:extLst>
          </p:cNvPr>
          <p:cNvPicPr>
            <a:picLocks noChangeAspect="1"/>
          </p:cNvPicPr>
          <p:nvPr/>
        </p:nvPicPr>
        <p:blipFill>
          <a:blip r:embed="rId3"/>
          <a:stretch>
            <a:fillRect/>
          </a:stretch>
        </p:blipFill>
        <p:spPr>
          <a:xfrm>
            <a:off x="7562088" y="1979984"/>
            <a:ext cx="3981455" cy="2577991"/>
          </a:xfrm>
          <a:prstGeom prst="rect">
            <a:avLst/>
          </a:prstGeom>
        </p:spPr>
      </p:pic>
      <p:sp>
        <p:nvSpPr>
          <p:cNvPr id="47" name="Freeform 11">
            <a:extLst>
              <a:ext uri="{FF2B5EF4-FFF2-40B4-BE49-F238E27FC236}">
                <a16:creationId xmlns:a16="http://schemas.microsoft.com/office/drawing/2014/main" id="{21F6BE39-9E37-45F0-B10C-92305CFB7C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061223"/>
            <a:ext cx="1038036" cy="506277"/>
          </a:xfrm>
          <a:custGeom>
            <a:avLst/>
            <a:gdLst>
              <a:gd name="connsiteX0" fmla="*/ 0 w 1038036"/>
              <a:gd name="connsiteY0" fmla="*/ 0 h 506277"/>
              <a:gd name="connsiteX1" fmla="*/ 182880 w 1038036"/>
              <a:gd name="connsiteY1" fmla="*/ 0 h 506277"/>
              <a:gd name="connsiteX2" fmla="*/ 291705 w 1038036"/>
              <a:gd name="connsiteY2" fmla="*/ 0 h 506277"/>
              <a:gd name="connsiteX3" fmla="*/ 291705 w 1038036"/>
              <a:gd name="connsiteY3" fmla="*/ 151 h 506277"/>
              <a:gd name="connsiteX4" fmla="*/ 692049 w 1038036"/>
              <a:gd name="connsiteY4" fmla="*/ 705 h 506277"/>
              <a:gd name="connsiteX5" fmla="*/ 782744 w 1038036"/>
              <a:gd name="connsiteY5" fmla="*/ 705 h 506277"/>
              <a:gd name="connsiteX6" fmla="*/ 797001 w 1038036"/>
              <a:gd name="connsiteY6" fmla="*/ 5473 h 506277"/>
              <a:gd name="connsiteX7" fmla="*/ 801982 w 1038036"/>
              <a:gd name="connsiteY7" fmla="*/ 10242 h 506277"/>
              <a:gd name="connsiteX8" fmla="*/ 1030951 w 1038036"/>
              <a:gd name="connsiteY8" fmla="*/ 239185 h 506277"/>
              <a:gd name="connsiteX9" fmla="*/ 1030951 w 1038036"/>
              <a:gd name="connsiteY9" fmla="*/ 267797 h 506277"/>
              <a:gd name="connsiteX10" fmla="*/ 801982 w 1038036"/>
              <a:gd name="connsiteY10" fmla="*/ 496740 h 506277"/>
              <a:gd name="connsiteX11" fmla="*/ 797001 w 1038036"/>
              <a:gd name="connsiteY11" fmla="*/ 501508 h 506277"/>
              <a:gd name="connsiteX12" fmla="*/ 782744 w 1038036"/>
              <a:gd name="connsiteY12" fmla="*/ 506277 h 506277"/>
              <a:gd name="connsiteX13" fmla="*/ 692049 w 1038036"/>
              <a:gd name="connsiteY13" fmla="*/ 506277 h 506277"/>
              <a:gd name="connsiteX14" fmla="*/ 291705 w 1038036"/>
              <a:gd name="connsiteY14" fmla="*/ 505140 h 506277"/>
              <a:gd name="connsiteX15" fmla="*/ 291705 w 1038036"/>
              <a:gd name="connsiteY15" fmla="*/ 506277 h 506277"/>
              <a:gd name="connsiteX16" fmla="*/ 0 w 1038036"/>
              <a:gd name="connsiteY16" fmla="*/ 506277 h 5062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038036" h="506277">
                <a:moveTo>
                  <a:pt x="0" y="0"/>
                </a:moveTo>
                <a:lnTo>
                  <a:pt x="182880" y="0"/>
                </a:lnTo>
                <a:lnTo>
                  <a:pt x="291705" y="0"/>
                </a:lnTo>
                <a:lnTo>
                  <a:pt x="291705" y="151"/>
                </a:lnTo>
                <a:lnTo>
                  <a:pt x="692049" y="705"/>
                </a:lnTo>
                <a:lnTo>
                  <a:pt x="782744" y="705"/>
                </a:lnTo>
                <a:cubicBezTo>
                  <a:pt x="787553" y="705"/>
                  <a:pt x="792363" y="5473"/>
                  <a:pt x="797001" y="5473"/>
                </a:cubicBezTo>
                <a:cubicBezTo>
                  <a:pt x="797001" y="10242"/>
                  <a:pt x="801982" y="10242"/>
                  <a:pt x="801982" y="10242"/>
                </a:cubicBezTo>
                <a:lnTo>
                  <a:pt x="1030951" y="239185"/>
                </a:lnTo>
                <a:cubicBezTo>
                  <a:pt x="1040398" y="248722"/>
                  <a:pt x="1040398" y="258259"/>
                  <a:pt x="1030951" y="267797"/>
                </a:cubicBezTo>
                <a:lnTo>
                  <a:pt x="801982" y="496740"/>
                </a:lnTo>
                <a:cubicBezTo>
                  <a:pt x="800436" y="498363"/>
                  <a:pt x="798547" y="499885"/>
                  <a:pt x="797001" y="501508"/>
                </a:cubicBezTo>
                <a:cubicBezTo>
                  <a:pt x="792363" y="506277"/>
                  <a:pt x="787553" y="506277"/>
                  <a:pt x="782744" y="506277"/>
                </a:cubicBezTo>
                <a:lnTo>
                  <a:pt x="692049" y="506277"/>
                </a:lnTo>
                <a:lnTo>
                  <a:pt x="291705" y="505140"/>
                </a:lnTo>
                <a:lnTo>
                  <a:pt x="291705" y="506277"/>
                </a:lnTo>
                <a:lnTo>
                  <a:pt x="0" y="506277"/>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Rectangle 1">
            <a:extLst>
              <a:ext uri="{FF2B5EF4-FFF2-40B4-BE49-F238E27FC236}">
                <a16:creationId xmlns:a16="http://schemas.microsoft.com/office/drawing/2014/main" id="{858D0045-5289-245D-AE37-124F0EE87D44}"/>
              </a:ext>
            </a:extLst>
          </p:cNvPr>
          <p:cNvSpPr>
            <a:spLocks noChangeArrowheads="1"/>
          </p:cNvSpPr>
          <p:nvPr/>
        </p:nvSpPr>
        <p:spPr bwMode="auto">
          <a:xfrm>
            <a:off x="0" y="90101"/>
            <a:ext cx="0" cy="27699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457056" tIns="0" rIns="91440" bIns="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9" name="TextBox 8">
            <a:extLst>
              <a:ext uri="{FF2B5EF4-FFF2-40B4-BE49-F238E27FC236}">
                <a16:creationId xmlns:a16="http://schemas.microsoft.com/office/drawing/2014/main" id="{2F245109-BBA8-964E-AFC0-F54B82FA03D4}"/>
              </a:ext>
            </a:extLst>
          </p:cNvPr>
          <p:cNvSpPr txBox="1"/>
          <p:nvPr/>
        </p:nvSpPr>
        <p:spPr>
          <a:xfrm>
            <a:off x="9192456" y="4619202"/>
            <a:ext cx="6098720" cy="2031325"/>
          </a:xfrm>
          <a:prstGeom prst="rect">
            <a:avLst/>
          </a:prstGeom>
          <a:noFill/>
        </p:spPr>
        <p:txBody>
          <a:bodyPr wrap="square">
            <a:spAutoFit/>
          </a:bodyPr>
          <a:lstStyle/>
          <a:p>
            <a:r>
              <a:rPr lang="en-GB"/>
              <a:t>(Public Health, 2021)</a:t>
            </a:r>
          </a:p>
          <a:p>
            <a:endParaRPr lang="en-GB"/>
          </a:p>
          <a:p>
            <a:endParaRPr lang="en-GB"/>
          </a:p>
          <a:p>
            <a:endParaRPr lang="en-GB"/>
          </a:p>
          <a:p>
            <a:endParaRPr lang="en-GB"/>
          </a:p>
          <a:p>
            <a:endParaRPr lang="en-GB"/>
          </a:p>
          <a:p>
            <a:r>
              <a:rPr lang="en-GB"/>
              <a:t>Nagina Begum</a:t>
            </a:r>
          </a:p>
        </p:txBody>
      </p:sp>
    </p:spTree>
    <p:extLst>
      <p:ext uri="{BB962C8B-B14F-4D97-AF65-F5344CB8AC3E}">
        <p14:creationId xmlns:p14="http://schemas.microsoft.com/office/powerpoint/2010/main" val="3681187537"/>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250"/>
                                  </p:stCondLst>
                                  <p:iterate>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250"/>
                                        <p:tgtEl>
                                          <p:spTgt spid="4"/>
                                        </p:tgtEl>
                                      </p:cBhvr>
                                    </p:animEffect>
                                    <p:anim calcmode="lin" valueType="num">
                                      <p:cBhvr>
                                        <p:cTn id="8" dur="250" fill="hold"/>
                                        <p:tgtEl>
                                          <p:spTgt spid="4"/>
                                        </p:tgtEl>
                                        <p:attrNameLst>
                                          <p:attrName>ppt_x</p:attrName>
                                        </p:attrNameLst>
                                      </p:cBhvr>
                                      <p:tavLst>
                                        <p:tav tm="0">
                                          <p:val>
                                            <p:strVal val="#ppt_x"/>
                                          </p:val>
                                        </p:tav>
                                        <p:tav tm="100000">
                                          <p:val>
                                            <p:strVal val="#ppt_x"/>
                                          </p:val>
                                        </p:tav>
                                      </p:tavLst>
                                    </p:anim>
                                    <p:anim calcmode="lin" valueType="num">
                                      <p:cBhvr>
                                        <p:cTn id="9" dur="250" fill="hold"/>
                                        <p:tgtEl>
                                          <p:spTgt spid="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29.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grpSp>
        <p:nvGrpSpPr>
          <p:cNvPr id="14" name="Group 13">
            <a:extLst>
              <a:ext uri="{FF2B5EF4-FFF2-40B4-BE49-F238E27FC236}">
                <a16:creationId xmlns:a16="http://schemas.microsoft.com/office/drawing/2014/main" id="{166BF9EE-F7AC-4FA5-AC7E-001B3A642F7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 y="228600"/>
            <a:ext cx="2851523" cy="6638625"/>
            <a:chOff x="2487613" y="285750"/>
            <a:chExt cx="2428875" cy="5654676"/>
          </a:xfrm>
        </p:grpSpPr>
        <p:sp>
          <p:nvSpPr>
            <p:cNvPr id="15" name="Freeform 11">
              <a:extLst>
                <a:ext uri="{FF2B5EF4-FFF2-40B4-BE49-F238E27FC236}">
                  <a16:creationId xmlns:a16="http://schemas.microsoft.com/office/drawing/2014/main" id="{3B48D182-44E3-4D8B-ACEF-F1A900BE443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txBody>
            <a:bodyPr/>
            <a:lstStyle/>
            <a:p>
              <a:endParaRPr lang="en-GB"/>
            </a:p>
          </p:txBody>
        </p:sp>
        <p:sp>
          <p:nvSpPr>
            <p:cNvPr id="16" name="Freeform 12">
              <a:extLst>
                <a:ext uri="{FF2B5EF4-FFF2-40B4-BE49-F238E27FC236}">
                  <a16:creationId xmlns:a16="http://schemas.microsoft.com/office/drawing/2014/main" id="{355A535A-A489-477F-A314-593AA8CAFB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txBody>
            <a:bodyPr/>
            <a:lstStyle/>
            <a:p>
              <a:endParaRPr lang="en-GB"/>
            </a:p>
          </p:txBody>
        </p:sp>
        <p:sp>
          <p:nvSpPr>
            <p:cNvPr id="17" name="Freeform 13">
              <a:extLst>
                <a:ext uri="{FF2B5EF4-FFF2-40B4-BE49-F238E27FC236}">
                  <a16:creationId xmlns:a16="http://schemas.microsoft.com/office/drawing/2014/main" id="{954C2D4C-FD83-4EF4-9312-04442ABD66B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txBody>
            <a:bodyPr/>
            <a:lstStyle/>
            <a:p>
              <a:endParaRPr lang="en-GB"/>
            </a:p>
          </p:txBody>
        </p:sp>
        <p:sp>
          <p:nvSpPr>
            <p:cNvPr id="18" name="Freeform 14">
              <a:extLst>
                <a:ext uri="{FF2B5EF4-FFF2-40B4-BE49-F238E27FC236}">
                  <a16:creationId xmlns:a16="http://schemas.microsoft.com/office/drawing/2014/main" id="{C20701C2-CD9A-4698-BC97-E1085820C2C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txBody>
            <a:bodyPr/>
            <a:lstStyle/>
            <a:p>
              <a:endParaRPr lang="en-GB"/>
            </a:p>
          </p:txBody>
        </p:sp>
        <p:sp>
          <p:nvSpPr>
            <p:cNvPr id="19" name="Freeform 15">
              <a:extLst>
                <a:ext uri="{FF2B5EF4-FFF2-40B4-BE49-F238E27FC236}">
                  <a16:creationId xmlns:a16="http://schemas.microsoft.com/office/drawing/2014/main" id="{62575C35-466F-42AE-87A1-D691849AB8C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txBody>
            <a:bodyPr/>
            <a:lstStyle/>
            <a:p>
              <a:endParaRPr lang="en-GB"/>
            </a:p>
          </p:txBody>
        </p:sp>
        <p:sp>
          <p:nvSpPr>
            <p:cNvPr id="20" name="Freeform 16">
              <a:extLst>
                <a:ext uri="{FF2B5EF4-FFF2-40B4-BE49-F238E27FC236}">
                  <a16:creationId xmlns:a16="http://schemas.microsoft.com/office/drawing/2014/main" id="{58236F37-6119-45AC-80A0-CD2C311B505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txBody>
            <a:bodyPr/>
            <a:lstStyle/>
            <a:p>
              <a:endParaRPr lang="en-GB"/>
            </a:p>
          </p:txBody>
        </p:sp>
        <p:sp>
          <p:nvSpPr>
            <p:cNvPr id="21" name="Freeform 17">
              <a:extLst>
                <a:ext uri="{FF2B5EF4-FFF2-40B4-BE49-F238E27FC236}">
                  <a16:creationId xmlns:a16="http://schemas.microsoft.com/office/drawing/2014/main" id="{F3FDD799-39FE-4D6F-9A64-2F472B21507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txBody>
            <a:bodyPr/>
            <a:lstStyle/>
            <a:p>
              <a:endParaRPr lang="en-GB"/>
            </a:p>
          </p:txBody>
        </p:sp>
        <p:sp>
          <p:nvSpPr>
            <p:cNvPr id="22" name="Freeform 18">
              <a:extLst>
                <a:ext uri="{FF2B5EF4-FFF2-40B4-BE49-F238E27FC236}">
                  <a16:creationId xmlns:a16="http://schemas.microsoft.com/office/drawing/2014/main" id="{9820D241-1D49-442C-A95A-00BC1BF9E29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txBody>
            <a:bodyPr/>
            <a:lstStyle/>
            <a:p>
              <a:endParaRPr lang="en-GB"/>
            </a:p>
          </p:txBody>
        </p:sp>
        <p:sp>
          <p:nvSpPr>
            <p:cNvPr id="23" name="Freeform 19">
              <a:extLst>
                <a:ext uri="{FF2B5EF4-FFF2-40B4-BE49-F238E27FC236}">
                  <a16:creationId xmlns:a16="http://schemas.microsoft.com/office/drawing/2014/main" id="{EBC2197C-B383-4866-8ABD-74222400BE8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txBody>
            <a:bodyPr/>
            <a:lstStyle/>
            <a:p>
              <a:endParaRPr lang="en-GB"/>
            </a:p>
          </p:txBody>
        </p:sp>
        <p:sp>
          <p:nvSpPr>
            <p:cNvPr id="24" name="Freeform 20">
              <a:extLst>
                <a:ext uri="{FF2B5EF4-FFF2-40B4-BE49-F238E27FC236}">
                  <a16:creationId xmlns:a16="http://schemas.microsoft.com/office/drawing/2014/main" id="{404B06AA-FC93-4471-9DE4-56A401E70A5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txBody>
            <a:bodyPr/>
            <a:lstStyle/>
            <a:p>
              <a:endParaRPr lang="en-GB"/>
            </a:p>
          </p:txBody>
        </p:sp>
        <p:sp>
          <p:nvSpPr>
            <p:cNvPr id="25" name="Freeform 21">
              <a:extLst>
                <a:ext uri="{FF2B5EF4-FFF2-40B4-BE49-F238E27FC236}">
                  <a16:creationId xmlns:a16="http://schemas.microsoft.com/office/drawing/2014/main" id="{E580600C-013F-4FAF-8FB7-4CC0FA80A92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txBody>
            <a:bodyPr/>
            <a:lstStyle/>
            <a:p>
              <a:endParaRPr lang="en-GB"/>
            </a:p>
          </p:txBody>
        </p:sp>
        <p:sp>
          <p:nvSpPr>
            <p:cNvPr id="26" name="Freeform 22">
              <a:extLst>
                <a:ext uri="{FF2B5EF4-FFF2-40B4-BE49-F238E27FC236}">
                  <a16:creationId xmlns:a16="http://schemas.microsoft.com/office/drawing/2014/main" id="{9BFCF199-64B2-4AEE-88C4-E954ABF3627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txBody>
            <a:bodyPr/>
            <a:lstStyle/>
            <a:p>
              <a:endParaRPr lang="en-GB"/>
            </a:p>
          </p:txBody>
        </p:sp>
      </p:grpSp>
      <p:grpSp>
        <p:nvGrpSpPr>
          <p:cNvPr id="28" name="Group 27">
            <a:extLst>
              <a:ext uri="{FF2B5EF4-FFF2-40B4-BE49-F238E27FC236}">
                <a16:creationId xmlns:a16="http://schemas.microsoft.com/office/drawing/2014/main" id="{E312DBA5-56D8-42B2-BA94-28168C2A670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7224" y="-786"/>
            <a:ext cx="2356675" cy="6854040"/>
            <a:chOff x="6627813" y="194833"/>
            <a:chExt cx="1952625" cy="5678918"/>
          </a:xfrm>
        </p:grpSpPr>
        <p:sp>
          <p:nvSpPr>
            <p:cNvPr id="29" name="Freeform 27">
              <a:extLst>
                <a:ext uri="{FF2B5EF4-FFF2-40B4-BE49-F238E27FC236}">
                  <a16:creationId xmlns:a16="http://schemas.microsoft.com/office/drawing/2014/main" id="{7AD46C74-3117-46B0-B267-0F61B57CAC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txBody>
            <a:bodyPr/>
            <a:lstStyle/>
            <a:p>
              <a:endParaRPr lang="en-GB"/>
            </a:p>
          </p:txBody>
        </p:sp>
        <p:sp>
          <p:nvSpPr>
            <p:cNvPr id="30" name="Freeform 28">
              <a:extLst>
                <a:ext uri="{FF2B5EF4-FFF2-40B4-BE49-F238E27FC236}">
                  <a16:creationId xmlns:a16="http://schemas.microsoft.com/office/drawing/2014/main" id="{8C13B810-9664-45D8-8510-D6ED0ADD721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txBody>
            <a:bodyPr/>
            <a:lstStyle/>
            <a:p>
              <a:endParaRPr lang="en-GB"/>
            </a:p>
          </p:txBody>
        </p:sp>
        <p:sp>
          <p:nvSpPr>
            <p:cNvPr id="31" name="Freeform 29">
              <a:extLst>
                <a:ext uri="{FF2B5EF4-FFF2-40B4-BE49-F238E27FC236}">
                  <a16:creationId xmlns:a16="http://schemas.microsoft.com/office/drawing/2014/main" id="{10306E52-A922-4458-BCCE-C3C840CC75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txBody>
            <a:bodyPr/>
            <a:lstStyle/>
            <a:p>
              <a:endParaRPr lang="en-GB"/>
            </a:p>
          </p:txBody>
        </p:sp>
        <p:sp>
          <p:nvSpPr>
            <p:cNvPr id="32" name="Freeform 30">
              <a:extLst>
                <a:ext uri="{FF2B5EF4-FFF2-40B4-BE49-F238E27FC236}">
                  <a16:creationId xmlns:a16="http://schemas.microsoft.com/office/drawing/2014/main" id="{CB578819-B7E7-4250-932F-52AE2A2A9A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txBody>
            <a:bodyPr/>
            <a:lstStyle/>
            <a:p>
              <a:endParaRPr lang="en-GB"/>
            </a:p>
          </p:txBody>
        </p:sp>
        <p:sp>
          <p:nvSpPr>
            <p:cNvPr id="33" name="Freeform 31">
              <a:extLst>
                <a:ext uri="{FF2B5EF4-FFF2-40B4-BE49-F238E27FC236}">
                  <a16:creationId xmlns:a16="http://schemas.microsoft.com/office/drawing/2014/main" id="{454B9C91-B623-424A-B16E-F764F189D30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txBody>
            <a:bodyPr/>
            <a:lstStyle/>
            <a:p>
              <a:endParaRPr lang="en-GB"/>
            </a:p>
          </p:txBody>
        </p:sp>
        <p:sp>
          <p:nvSpPr>
            <p:cNvPr id="34" name="Freeform 32">
              <a:extLst>
                <a:ext uri="{FF2B5EF4-FFF2-40B4-BE49-F238E27FC236}">
                  <a16:creationId xmlns:a16="http://schemas.microsoft.com/office/drawing/2014/main" id="{EFD03C4A-8484-41E6-B458-032F1DCA70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txBody>
            <a:bodyPr/>
            <a:lstStyle/>
            <a:p>
              <a:endParaRPr lang="en-GB"/>
            </a:p>
          </p:txBody>
        </p:sp>
        <p:sp>
          <p:nvSpPr>
            <p:cNvPr id="35" name="Freeform 33">
              <a:extLst>
                <a:ext uri="{FF2B5EF4-FFF2-40B4-BE49-F238E27FC236}">
                  <a16:creationId xmlns:a16="http://schemas.microsoft.com/office/drawing/2014/main" id="{DDC2F3C3-1D4E-4913-9C5C-F9A65B47E5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txBody>
            <a:bodyPr/>
            <a:lstStyle/>
            <a:p>
              <a:endParaRPr lang="en-GB"/>
            </a:p>
          </p:txBody>
        </p:sp>
        <p:sp>
          <p:nvSpPr>
            <p:cNvPr id="36" name="Freeform 34">
              <a:extLst>
                <a:ext uri="{FF2B5EF4-FFF2-40B4-BE49-F238E27FC236}">
                  <a16:creationId xmlns:a16="http://schemas.microsoft.com/office/drawing/2014/main" id="{1E15BCA2-2420-4C53-ADE9-40FBAC23844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txBody>
            <a:bodyPr/>
            <a:lstStyle/>
            <a:p>
              <a:endParaRPr lang="en-GB"/>
            </a:p>
          </p:txBody>
        </p:sp>
        <p:sp>
          <p:nvSpPr>
            <p:cNvPr id="37" name="Freeform 35">
              <a:extLst>
                <a:ext uri="{FF2B5EF4-FFF2-40B4-BE49-F238E27FC236}">
                  <a16:creationId xmlns:a16="http://schemas.microsoft.com/office/drawing/2014/main" id="{73D5FBF4-7129-4C51-B603-E3BC3341951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txBody>
            <a:bodyPr/>
            <a:lstStyle/>
            <a:p>
              <a:endParaRPr lang="en-GB"/>
            </a:p>
          </p:txBody>
        </p:sp>
        <p:sp>
          <p:nvSpPr>
            <p:cNvPr id="38" name="Freeform 36">
              <a:extLst>
                <a:ext uri="{FF2B5EF4-FFF2-40B4-BE49-F238E27FC236}">
                  <a16:creationId xmlns:a16="http://schemas.microsoft.com/office/drawing/2014/main" id="{0165B164-CE2A-494C-88FC-507232B37C0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txBody>
            <a:bodyPr/>
            <a:lstStyle/>
            <a:p>
              <a:endParaRPr lang="en-GB"/>
            </a:p>
          </p:txBody>
        </p:sp>
        <p:sp>
          <p:nvSpPr>
            <p:cNvPr id="39" name="Freeform 37">
              <a:extLst>
                <a:ext uri="{FF2B5EF4-FFF2-40B4-BE49-F238E27FC236}">
                  <a16:creationId xmlns:a16="http://schemas.microsoft.com/office/drawing/2014/main" id="{87F127E5-B10B-4D18-BCF0-E7C3C7F401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txBody>
            <a:bodyPr/>
            <a:lstStyle/>
            <a:p>
              <a:endParaRPr lang="en-GB"/>
            </a:p>
          </p:txBody>
        </p:sp>
        <p:sp>
          <p:nvSpPr>
            <p:cNvPr id="40" name="Freeform 38">
              <a:extLst>
                <a:ext uri="{FF2B5EF4-FFF2-40B4-BE49-F238E27FC236}">
                  <a16:creationId xmlns:a16="http://schemas.microsoft.com/office/drawing/2014/main" id="{FC692D59-F28D-4E42-B435-225F2C6CFA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txBody>
            <a:bodyPr/>
            <a:lstStyle/>
            <a:p>
              <a:endParaRPr lang="en-GB"/>
            </a:p>
          </p:txBody>
        </p:sp>
      </p:grpSp>
      <p:sp>
        <p:nvSpPr>
          <p:cNvPr id="42" name="Rectangle 41">
            <a:extLst>
              <a:ext uri="{FF2B5EF4-FFF2-40B4-BE49-F238E27FC236}">
                <a16:creationId xmlns:a16="http://schemas.microsoft.com/office/drawing/2014/main" id="{1996130F-9AB5-4DE9-8574-3AF891C5C1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4" name="Freeform 11">
            <a:extLst>
              <a:ext uri="{FF2B5EF4-FFF2-40B4-BE49-F238E27FC236}">
                <a16:creationId xmlns:a16="http://schemas.microsoft.com/office/drawing/2014/main" id="{7326F4E6-9131-42DA-97B2-0BA8D1E258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en-GB"/>
          </a:p>
        </p:txBody>
      </p:sp>
      <p:sp>
        <p:nvSpPr>
          <p:cNvPr id="2" name="Title 1">
            <a:extLst>
              <a:ext uri="{FF2B5EF4-FFF2-40B4-BE49-F238E27FC236}">
                <a16:creationId xmlns:a16="http://schemas.microsoft.com/office/drawing/2014/main" id="{84A5E1D2-DDB5-7088-FA85-A18212C16AFA}"/>
              </a:ext>
            </a:extLst>
          </p:cNvPr>
          <p:cNvSpPr>
            <a:spLocks noGrp="1"/>
          </p:cNvSpPr>
          <p:nvPr>
            <p:ph type="title"/>
          </p:nvPr>
        </p:nvSpPr>
        <p:spPr>
          <a:xfrm>
            <a:off x="1606703" y="499284"/>
            <a:ext cx="4137059" cy="1280890"/>
          </a:xfrm>
        </p:spPr>
        <p:txBody>
          <a:bodyPr vert="horz" lIns="91440" tIns="45720" rIns="91440" bIns="45720" rtlCol="0" anchor="t">
            <a:normAutofit/>
          </a:bodyPr>
          <a:lstStyle/>
          <a:p>
            <a:pPr>
              <a:lnSpc>
                <a:spcPct val="90000"/>
              </a:lnSpc>
            </a:pPr>
            <a:r>
              <a:rPr lang="en-US" sz="2000" b="1"/>
              <a:t>Theory of Planned Behaviour (TPB) and Communication Role-Play</a:t>
            </a:r>
          </a:p>
        </p:txBody>
      </p:sp>
      <p:sp>
        <p:nvSpPr>
          <p:cNvPr id="4" name="Content Placeholder 3">
            <a:extLst>
              <a:ext uri="{FF2B5EF4-FFF2-40B4-BE49-F238E27FC236}">
                <a16:creationId xmlns:a16="http://schemas.microsoft.com/office/drawing/2014/main" id="{DBA91E7C-1FA8-427F-8B30-F3679371F5B7}"/>
              </a:ext>
            </a:extLst>
          </p:cNvPr>
          <p:cNvSpPr>
            <a:spLocks noGrp="1"/>
          </p:cNvSpPr>
          <p:nvPr>
            <p:ph type="body" sz="half" idx="2"/>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740803" y="920434"/>
            <a:ext cx="6592773" cy="7397536"/>
          </a:xfrm>
        </p:spPr>
        <p:txBody>
          <a:bodyPr>
            <a:normAutofit/>
          </a:bodyPr>
          <a:lstStyle/>
          <a:p>
            <a:pPr>
              <a:lnSpc>
                <a:spcPct val="120000"/>
              </a:lnSpc>
              <a:spcBef>
                <a:spcPts val="2500"/>
              </a:spcBef>
            </a:pPr>
            <a:endParaRPr lang="en-US" sz="1500" b="1" dirty="0">
              <a:solidFill>
                <a:srgbClr val="000000"/>
              </a:solidFill>
            </a:endParaRPr>
          </a:p>
          <a:p>
            <a:pPr>
              <a:lnSpc>
                <a:spcPct val="120000"/>
              </a:lnSpc>
              <a:spcBef>
                <a:spcPts val="2500"/>
              </a:spcBef>
            </a:pPr>
            <a:r>
              <a:rPr lang="en-US" sz="1500" dirty="0">
                <a:solidFill>
                  <a:srgbClr val="000000"/>
                </a:solidFill>
              </a:rPr>
              <a:t>TPB explains that </a:t>
            </a:r>
            <a:r>
              <a:rPr lang="en-GB" sz="1500" dirty="0">
                <a:solidFill>
                  <a:srgbClr val="000000"/>
                </a:solidFill>
              </a:rPr>
              <a:t>attitude, subjective norms, and perceived behavioural control shape behaviour intention</a:t>
            </a:r>
            <a:r>
              <a:rPr lang="en-US" sz="1500" dirty="0">
                <a:solidFill>
                  <a:srgbClr val="000000"/>
                </a:solidFill>
              </a:rPr>
              <a:t>. (DFE, 2025)</a:t>
            </a:r>
            <a:endParaRPr lang="en-US" sz="1500" b="1" dirty="0">
              <a:solidFill>
                <a:srgbClr val="000000"/>
              </a:solidFill>
            </a:endParaRPr>
          </a:p>
          <a:p>
            <a:pPr>
              <a:lnSpc>
                <a:spcPct val="120000"/>
              </a:lnSpc>
              <a:spcBef>
                <a:spcPts val="2500"/>
              </a:spcBef>
            </a:pPr>
            <a:r>
              <a:rPr lang="en-US" sz="1500" dirty="0">
                <a:solidFill>
                  <a:srgbClr val="000000"/>
                </a:solidFill>
              </a:rPr>
              <a:t>Social psychologists developed TPB and have been widely employed as a tool to aid our understanding of a variety of </a:t>
            </a:r>
            <a:r>
              <a:rPr lang="en-US" sz="1500" dirty="0" err="1">
                <a:solidFill>
                  <a:srgbClr val="000000"/>
                </a:solidFill>
              </a:rPr>
              <a:t>behaviours</a:t>
            </a:r>
            <a:r>
              <a:rPr lang="en-US" sz="1500" dirty="0">
                <a:solidFill>
                  <a:srgbClr val="000000"/>
                </a:solidFill>
              </a:rPr>
              <a:t>, including health </a:t>
            </a:r>
            <a:r>
              <a:rPr lang="en-US" sz="1500" dirty="0" err="1">
                <a:solidFill>
                  <a:srgbClr val="000000"/>
                </a:solidFill>
              </a:rPr>
              <a:t>behaviours</a:t>
            </a:r>
            <a:r>
              <a:rPr lang="en-US" sz="1500" dirty="0">
                <a:solidFill>
                  <a:srgbClr val="000000"/>
                </a:solidFill>
              </a:rPr>
              <a:t> (Ajzen 1991).</a:t>
            </a:r>
          </a:p>
          <a:p>
            <a:pPr marL="0" lvl="1" indent="0">
              <a:lnSpc>
                <a:spcPct val="120000"/>
              </a:lnSpc>
              <a:buFont typeface="Arial" panose="020B0604020202020204" pitchFamily="34" charset="0"/>
              <a:buNone/>
            </a:pPr>
            <a:r>
              <a:rPr lang="en-US" sz="1500" dirty="0">
                <a:solidFill>
                  <a:srgbClr val="000000"/>
                </a:solidFill>
              </a:rPr>
              <a:t>Communication role-play helps teens practice respectful expression and boundary-setting in a safe environment, and safer interactions with peers. (PSHE Association, 2025)</a:t>
            </a:r>
          </a:p>
          <a:p>
            <a:pPr marL="0" lvl="1" indent="0">
              <a:lnSpc>
                <a:spcPct val="120000"/>
              </a:lnSpc>
              <a:buFont typeface="Arial" panose="020B0604020202020204" pitchFamily="34" charset="0"/>
              <a:buNone/>
            </a:pPr>
            <a:r>
              <a:rPr lang="en-US" sz="1500" dirty="0">
                <a:solidFill>
                  <a:srgbClr val="000000"/>
                </a:solidFill>
              </a:rPr>
              <a:t>Role-play highlights peer expectations and builds confidence to influence teen </a:t>
            </a:r>
            <a:r>
              <a:rPr lang="en-US" sz="1500" dirty="0" err="1">
                <a:solidFill>
                  <a:srgbClr val="000000"/>
                </a:solidFill>
              </a:rPr>
              <a:t>behaviour</a:t>
            </a:r>
            <a:r>
              <a:rPr lang="en-US" sz="1500" dirty="0">
                <a:solidFill>
                  <a:srgbClr val="000000"/>
                </a:solidFill>
              </a:rPr>
              <a:t> positively. (NSPCC, 2025)</a:t>
            </a:r>
          </a:p>
          <a:p>
            <a:pPr marL="0" lvl="1" indent="0">
              <a:lnSpc>
                <a:spcPct val="120000"/>
              </a:lnSpc>
              <a:buFont typeface="Arial" panose="020B0604020202020204" pitchFamily="34" charset="0"/>
              <a:buNone/>
            </a:pPr>
            <a:r>
              <a:rPr lang="en-US" sz="1500" dirty="0">
                <a:solidFill>
                  <a:srgbClr val="000000"/>
                </a:solidFill>
              </a:rPr>
              <a:t>Studies show intention and perceived control significantly affect teens' help-seeking and interpersonal </a:t>
            </a:r>
            <a:r>
              <a:rPr lang="en-US" sz="1500" dirty="0" err="1">
                <a:solidFill>
                  <a:srgbClr val="000000"/>
                </a:solidFill>
              </a:rPr>
              <a:t>behaviour</a:t>
            </a:r>
            <a:r>
              <a:rPr lang="en-US" sz="1500" dirty="0">
                <a:solidFill>
                  <a:srgbClr val="000000"/>
                </a:solidFill>
              </a:rPr>
              <a:t>. The Education Department</a:t>
            </a:r>
          </a:p>
        </p:txBody>
      </p:sp>
      <p:sp>
        <p:nvSpPr>
          <p:cNvPr id="3" name="TextBox 2">
            <a:extLst>
              <a:ext uri="{FF2B5EF4-FFF2-40B4-BE49-F238E27FC236}">
                <a16:creationId xmlns:a16="http://schemas.microsoft.com/office/drawing/2014/main" id="{C55C2E65-BE63-37DC-3948-1282B8ECFA59}"/>
              </a:ext>
            </a:extLst>
          </p:cNvPr>
          <p:cNvSpPr txBox="1"/>
          <p:nvPr/>
        </p:nvSpPr>
        <p:spPr>
          <a:xfrm>
            <a:off x="10274011" y="6386936"/>
            <a:ext cx="2136228" cy="369332"/>
          </a:xfrm>
          <a:prstGeom prst="rect">
            <a:avLst/>
          </a:prstGeom>
          <a:noFill/>
        </p:spPr>
        <p:txBody>
          <a:bodyPr wrap="square" rtlCol="0">
            <a:spAutoFit/>
          </a:bodyPr>
          <a:lstStyle/>
          <a:p>
            <a:r>
              <a:rPr lang="en-GB"/>
              <a:t>Nagina Begum</a:t>
            </a:r>
          </a:p>
        </p:txBody>
      </p:sp>
      <p:sp>
        <p:nvSpPr>
          <p:cNvPr id="10" name="TextBox 9">
            <a:extLst>
              <a:ext uri="{FF2B5EF4-FFF2-40B4-BE49-F238E27FC236}">
                <a16:creationId xmlns:a16="http://schemas.microsoft.com/office/drawing/2014/main" id="{A3914790-FFEE-82C2-6BD8-F9BB8754BCD9}"/>
              </a:ext>
            </a:extLst>
          </p:cNvPr>
          <p:cNvSpPr txBox="1"/>
          <p:nvPr/>
        </p:nvSpPr>
        <p:spPr>
          <a:xfrm>
            <a:off x="1371484" y="6162290"/>
            <a:ext cx="6292214" cy="523220"/>
          </a:xfrm>
          <a:prstGeom prst="rect">
            <a:avLst/>
          </a:prstGeom>
          <a:noFill/>
        </p:spPr>
        <p:txBody>
          <a:bodyPr wrap="square">
            <a:spAutoFit/>
          </a:bodyPr>
          <a:lstStyle/>
          <a:p>
            <a:r>
              <a:rPr lang="en-US" sz="1400"/>
              <a:t>Studies show intention and perceived control significantly affect teens help-seeking and interpersonal behaviour, The Education Department</a:t>
            </a:r>
          </a:p>
        </p:txBody>
      </p:sp>
      <p:pic>
        <p:nvPicPr>
          <p:cNvPr id="6" name="Picture 5">
            <a:extLst>
              <a:ext uri="{FF2B5EF4-FFF2-40B4-BE49-F238E27FC236}">
                <a16:creationId xmlns:a16="http://schemas.microsoft.com/office/drawing/2014/main" id="{094C618C-1CF8-4EC8-D894-D2405BA7446C}"/>
              </a:ext>
            </a:extLst>
          </p:cNvPr>
          <p:cNvPicPr>
            <a:picLocks noChangeAspect="1"/>
          </p:cNvPicPr>
          <p:nvPr/>
        </p:nvPicPr>
        <p:blipFill>
          <a:blip r:embed="rId3"/>
          <a:stretch>
            <a:fillRect/>
          </a:stretch>
        </p:blipFill>
        <p:spPr>
          <a:xfrm>
            <a:off x="7510152" y="2046232"/>
            <a:ext cx="4603562" cy="3201258"/>
          </a:xfrm>
          <a:prstGeom prst="rect">
            <a:avLst/>
          </a:prstGeom>
        </p:spPr>
      </p:pic>
      <p:sp>
        <p:nvSpPr>
          <p:cNvPr id="9" name="TextBox 8">
            <a:extLst>
              <a:ext uri="{FF2B5EF4-FFF2-40B4-BE49-F238E27FC236}">
                <a16:creationId xmlns:a16="http://schemas.microsoft.com/office/drawing/2014/main" id="{40D3AAC1-4E29-DA22-1E4F-7649E3E6E892}"/>
              </a:ext>
            </a:extLst>
          </p:cNvPr>
          <p:cNvSpPr txBox="1"/>
          <p:nvPr/>
        </p:nvSpPr>
        <p:spPr>
          <a:xfrm>
            <a:off x="9989715" y="5396582"/>
            <a:ext cx="6292214" cy="369332"/>
          </a:xfrm>
          <a:prstGeom prst="rect">
            <a:avLst/>
          </a:prstGeom>
          <a:noFill/>
        </p:spPr>
        <p:txBody>
          <a:bodyPr wrap="square">
            <a:spAutoFit/>
          </a:bodyPr>
          <a:lstStyle/>
          <a:p>
            <a:r>
              <a:rPr lang="en-GB"/>
              <a:t>(Nickerson, 2023)</a:t>
            </a:r>
          </a:p>
        </p:txBody>
      </p:sp>
    </p:spTree>
    <p:extLst>
      <p:ext uri="{BB962C8B-B14F-4D97-AF65-F5344CB8AC3E}">
        <p14:creationId xmlns:p14="http://schemas.microsoft.com/office/powerpoint/2010/main" val="3653201064"/>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250"/>
                                  </p:stCondLst>
                                  <p:iterate>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250"/>
                                        <p:tgtEl>
                                          <p:spTgt spid="4"/>
                                        </p:tgtEl>
                                      </p:cBhvr>
                                    </p:animEffect>
                                    <p:anim calcmode="lin" valueType="num">
                                      <p:cBhvr>
                                        <p:cTn id="8" dur="250" fill="hold"/>
                                        <p:tgtEl>
                                          <p:spTgt spid="4"/>
                                        </p:tgtEl>
                                        <p:attrNameLst>
                                          <p:attrName>ppt_x</p:attrName>
                                        </p:attrNameLst>
                                      </p:cBhvr>
                                      <p:tavLst>
                                        <p:tav tm="0">
                                          <p:val>
                                            <p:strVal val="#ppt_x"/>
                                          </p:val>
                                        </p:tav>
                                        <p:tav tm="100000">
                                          <p:val>
                                            <p:strVal val="#ppt_x"/>
                                          </p:val>
                                        </p:tav>
                                      </p:tavLst>
                                    </p:anim>
                                    <p:anim calcmode="lin" valueType="num">
                                      <p:cBhvr>
                                        <p:cTn id="9" dur="250" fill="hold"/>
                                        <p:tgtEl>
                                          <p:spTgt spid="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30.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grpSp>
        <p:nvGrpSpPr>
          <p:cNvPr id="49" name="Group 48">
            <a:extLst>
              <a:ext uri="{FF2B5EF4-FFF2-40B4-BE49-F238E27FC236}">
                <a16:creationId xmlns:a16="http://schemas.microsoft.com/office/drawing/2014/main" id="{166BF9EE-F7AC-4FA5-AC7E-001B3A642F7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 y="228600"/>
            <a:ext cx="2851523" cy="6638625"/>
            <a:chOff x="2487613" y="285750"/>
            <a:chExt cx="2428875" cy="5654676"/>
          </a:xfrm>
        </p:grpSpPr>
        <p:sp>
          <p:nvSpPr>
            <p:cNvPr id="50" name="Freeform 11">
              <a:extLst>
                <a:ext uri="{FF2B5EF4-FFF2-40B4-BE49-F238E27FC236}">
                  <a16:creationId xmlns:a16="http://schemas.microsoft.com/office/drawing/2014/main" id="{3B48D182-44E3-4D8B-ACEF-F1A900BE443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txBody>
            <a:bodyPr/>
            <a:lstStyle/>
            <a:p>
              <a:endParaRPr lang="en-GB"/>
            </a:p>
          </p:txBody>
        </p:sp>
        <p:sp>
          <p:nvSpPr>
            <p:cNvPr id="51" name="Freeform 12">
              <a:extLst>
                <a:ext uri="{FF2B5EF4-FFF2-40B4-BE49-F238E27FC236}">
                  <a16:creationId xmlns:a16="http://schemas.microsoft.com/office/drawing/2014/main" id="{355A535A-A489-477F-A314-593AA8CAFB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txBody>
            <a:bodyPr/>
            <a:lstStyle/>
            <a:p>
              <a:endParaRPr lang="en-GB"/>
            </a:p>
          </p:txBody>
        </p:sp>
        <p:sp>
          <p:nvSpPr>
            <p:cNvPr id="52" name="Freeform 13">
              <a:extLst>
                <a:ext uri="{FF2B5EF4-FFF2-40B4-BE49-F238E27FC236}">
                  <a16:creationId xmlns:a16="http://schemas.microsoft.com/office/drawing/2014/main" id="{954C2D4C-FD83-4EF4-9312-04442ABD66B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txBody>
            <a:bodyPr/>
            <a:lstStyle/>
            <a:p>
              <a:endParaRPr lang="en-GB"/>
            </a:p>
          </p:txBody>
        </p:sp>
        <p:sp>
          <p:nvSpPr>
            <p:cNvPr id="53" name="Freeform 14">
              <a:extLst>
                <a:ext uri="{FF2B5EF4-FFF2-40B4-BE49-F238E27FC236}">
                  <a16:creationId xmlns:a16="http://schemas.microsoft.com/office/drawing/2014/main" id="{C20701C2-CD9A-4698-BC97-E1085820C2C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txBody>
            <a:bodyPr/>
            <a:lstStyle/>
            <a:p>
              <a:endParaRPr lang="en-GB"/>
            </a:p>
          </p:txBody>
        </p:sp>
        <p:sp>
          <p:nvSpPr>
            <p:cNvPr id="54" name="Freeform 15">
              <a:extLst>
                <a:ext uri="{FF2B5EF4-FFF2-40B4-BE49-F238E27FC236}">
                  <a16:creationId xmlns:a16="http://schemas.microsoft.com/office/drawing/2014/main" id="{62575C35-466F-42AE-87A1-D691849AB8C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txBody>
            <a:bodyPr/>
            <a:lstStyle/>
            <a:p>
              <a:endParaRPr lang="en-GB"/>
            </a:p>
          </p:txBody>
        </p:sp>
        <p:sp>
          <p:nvSpPr>
            <p:cNvPr id="55" name="Freeform 16">
              <a:extLst>
                <a:ext uri="{FF2B5EF4-FFF2-40B4-BE49-F238E27FC236}">
                  <a16:creationId xmlns:a16="http://schemas.microsoft.com/office/drawing/2014/main" id="{58236F37-6119-45AC-80A0-CD2C311B505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txBody>
            <a:bodyPr/>
            <a:lstStyle/>
            <a:p>
              <a:endParaRPr lang="en-GB"/>
            </a:p>
          </p:txBody>
        </p:sp>
        <p:sp>
          <p:nvSpPr>
            <p:cNvPr id="56" name="Freeform 17">
              <a:extLst>
                <a:ext uri="{FF2B5EF4-FFF2-40B4-BE49-F238E27FC236}">
                  <a16:creationId xmlns:a16="http://schemas.microsoft.com/office/drawing/2014/main" id="{F3FDD799-39FE-4D6F-9A64-2F472B21507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txBody>
            <a:bodyPr/>
            <a:lstStyle/>
            <a:p>
              <a:endParaRPr lang="en-GB"/>
            </a:p>
          </p:txBody>
        </p:sp>
        <p:sp>
          <p:nvSpPr>
            <p:cNvPr id="57" name="Freeform 18">
              <a:extLst>
                <a:ext uri="{FF2B5EF4-FFF2-40B4-BE49-F238E27FC236}">
                  <a16:creationId xmlns:a16="http://schemas.microsoft.com/office/drawing/2014/main" id="{9820D241-1D49-442C-A95A-00BC1BF9E29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txBody>
            <a:bodyPr/>
            <a:lstStyle/>
            <a:p>
              <a:endParaRPr lang="en-GB"/>
            </a:p>
          </p:txBody>
        </p:sp>
        <p:sp>
          <p:nvSpPr>
            <p:cNvPr id="58" name="Freeform 19">
              <a:extLst>
                <a:ext uri="{FF2B5EF4-FFF2-40B4-BE49-F238E27FC236}">
                  <a16:creationId xmlns:a16="http://schemas.microsoft.com/office/drawing/2014/main" id="{EBC2197C-B383-4866-8ABD-74222400BE8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txBody>
            <a:bodyPr/>
            <a:lstStyle/>
            <a:p>
              <a:endParaRPr lang="en-GB"/>
            </a:p>
          </p:txBody>
        </p:sp>
        <p:sp>
          <p:nvSpPr>
            <p:cNvPr id="59" name="Freeform 20">
              <a:extLst>
                <a:ext uri="{FF2B5EF4-FFF2-40B4-BE49-F238E27FC236}">
                  <a16:creationId xmlns:a16="http://schemas.microsoft.com/office/drawing/2014/main" id="{404B06AA-FC93-4471-9DE4-56A401E70A5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txBody>
            <a:bodyPr/>
            <a:lstStyle/>
            <a:p>
              <a:endParaRPr lang="en-GB"/>
            </a:p>
          </p:txBody>
        </p:sp>
        <p:sp>
          <p:nvSpPr>
            <p:cNvPr id="60" name="Freeform 21">
              <a:extLst>
                <a:ext uri="{FF2B5EF4-FFF2-40B4-BE49-F238E27FC236}">
                  <a16:creationId xmlns:a16="http://schemas.microsoft.com/office/drawing/2014/main" id="{E580600C-013F-4FAF-8FB7-4CC0FA80A92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txBody>
            <a:bodyPr/>
            <a:lstStyle/>
            <a:p>
              <a:endParaRPr lang="en-GB"/>
            </a:p>
          </p:txBody>
        </p:sp>
        <p:sp>
          <p:nvSpPr>
            <p:cNvPr id="61" name="Freeform 22">
              <a:extLst>
                <a:ext uri="{FF2B5EF4-FFF2-40B4-BE49-F238E27FC236}">
                  <a16:creationId xmlns:a16="http://schemas.microsoft.com/office/drawing/2014/main" id="{9BFCF199-64B2-4AEE-88C4-E954ABF3627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txBody>
            <a:bodyPr/>
            <a:lstStyle/>
            <a:p>
              <a:endParaRPr lang="en-GB"/>
            </a:p>
          </p:txBody>
        </p:sp>
      </p:grpSp>
      <p:grpSp>
        <p:nvGrpSpPr>
          <p:cNvPr id="63" name="Group 62">
            <a:extLst>
              <a:ext uri="{FF2B5EF4-FFF2-40B4-BE49-F238E27FC236}">
                <a16:creationId xmlns:a16="http://schemas.microsoft.com/office/drawing/2014/main" id="{E312DBA5-56D8-42B2-BA94-28168C2A670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7224" y="-786"/>
            <a:ext cx="2356675" cy="6854040"/>
            <a:chOff x="6627813" y="194833"/>
            <a:chExt cx="1952625" cy="5678918"/>
          </a:xfrm>
        </p:grpSpPr>
        <p:sp>
          <p:nvSpPr>
            <p:cNvPr id="64" name="Freeform 27">
              <a:extLst>
                <a:ext uri="{FF2B5EF4-FFF2-40B4-BE49-F238E27FC236}">
                  <a16:creationId xmlns:a16="http://schemas.microsoft.com/office/drawing/2014/main" id="{7AD46C74-3117-46B0-B267-0F61B57CAC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txBody>
            <a:bodyPr/>
            <a:lstStyle/>
            <a:p>
              <a:endParaRPr lang="en-GB"/>
            </a:p>
          </p:txBody>
        </p:sp>
        <p:sp>
          <p:nvSpPr>
            <p:cNvPr id="65" name="Freeform 28">
              <a:extLst>
                <a:ext uri="{FF2B5EF4-FFF2-40B4-BE49-F238E27FC236}">
                  <a16:creationId xmlns:a16="http://schemas.microsoft.com/office/drawing/2014/main" id="{8C13B810-9664-45D8-8510-D6ED0ADD721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txBody>
            <a:bodyPr/>
            <a:lstStyle/>
            <a:p>
              <a:endParaRPr lang="en-GB"/>
            </a:p>
          </p:txBody>
        </p:sp>
        <p:sp>
          <p:nvSpPr>
            <p:cNvPr id="66" name="Freeform 29">
              <a:extLst>
                <a:ext uri="{FF2B5EF4-FFF2-40B4-BE49-F238E27FC236}">
                  <a16:creationId xmlns:a16="http://schemas.microsoft.com/office/drawing/2014/main" id="{10306E52-A922-4458-BCCE-C3C840CC75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txBody>
            <a:bodyPr/>
            <a:lstStyle/>
            <a:p>
              <a:endParaRPr lang="en-GB"/>
            </a:p>
          </p:txBody>
        </p:sp>
        <p:sp>
          <p:nvSpPr>
            <p:cNvPr id="67" name="Freeform 30">
              <a:extLst>
                <a:ext uri="{FF2B5EF4-FFF2-40B4-BE49-F238E27FC236}">
                  <a16:creationId xmlns:a16="http://schemas.microsoft.com/office/drawing/2014/main" id="{CB578819-B7E7-4250-932F-52AE2A2A9A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txBody>
            <a:bodyPr/>
            <a:lstStyle/>
            <a:p>
              <a:endParaRPr lang="en-GB"/>
            </a:p>
          </p:txBody>
        </p:sp>
        <p:sp>
          <p:nvSpPr>
            <p:cNvPr id="68" name="Freeform 31">
              <a:extLst>
                <a:ext uri="{FF2B5EF4-FFF2-40B4-BE49-F238E27FC236}">
                  <a16:creationId xmlns:a16="http://schemas.microsoft.com/office/drawing/2014/main" id="{454B9C91-B623-424A-B16E-F764F189D30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txBody>
            <a:bodyPr/>
            <a:lstStyle/>
            <a:p>
              <a:endParaRPr lang="en-GB"/>
            </a:p>
          </p:txBody>
        </p:sp>
        <p:sp>
          <p:nvSpPr>
            <p:cNvPr id="69" name="Freeform 32">
              <a:extLst>
                <a:ext uri="{FF2B5EF4-FFF2-40B4-BE49-F238E27FC236}">
                  <a16:creationId xmlns:a16="http://schemas.microsoft.com/office/drawing/2014/main" id="{EFD03C4A-8484-41E6-B458-032F1DCA70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txBody>
            <a:bodyPr/>
            <a:lstStyle/>
            <a:p>
              <a:endParaRPr lang="en-GB"/>
            </a:p>
          </p:txBody>
        </p:sp>
        <p:sp>
          <p:nvSpPr>
            <p:cNvPr id="70" name="Freeform 33">
              <a:extLst>
                <a:ext uri="{FF2B5EF4-FFF2-40B4-BE49-F238E27FC236}">
                  <a16:creationId xmlns:a16="http://schemas.microsoft.com/office/drawing/2014/main" id="{DDC2F3C3-1D4E-4913-9C5C-F9A65B47E5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txBody>
            <a:bodyPr/>
            <a:lstStyle/>
            <a:p>
              <a:endParaRPr lang="en-GB"/>
            </a:p>
          </p:txBody>
        </p:sp>
        <p:sp>
          <p:nvSpPr>
            <p:cNvPr id="71" name="Freeform 34">
              <a:extLst>
                <a:ext uri="{FF2B5EF4-FFF2-40B4-BE49-F238E27FC236}">
                  <a16:creationId xmlns:a16="http://schemas.microsoft.com/office/drawing/2014/main" id="{1E15BCA2-2420-4C53-ADE9-40FBAC23844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txBody>
            <a:bodyPr/>
            <a:lstStyle/>
            <a:p>
              <a:endParaRPr lang="en-GB"/>
            </a:p>
          </p:txBody>
        </p:sp>
        <p:sp>
          <p:nvSpPr>
            <p:cNvPr id="72" name="Freeform 35">
              <a:extLst>
                <a:ext uri="{FF2B5EF4-FFF2-40B4-BE49-F238E27FC236}">
                  <a16:creationId xmlns:a16="http://schemas.microsoft.com/office/drawing/2014/main" id="{73D5FBF4-7129-4C51-B603-E3BC3341951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txBody>
            <a:bodyPr/>
            <a:lstStyle/>
            <a:p>
              <a:endParaRPr lang="en-GB"/>
            </a:p>
          </p:txBody>
        </p:sp>
        <p:sp>
          <p:nvSpPr>
            <p:cNvPr id="73" name="Freeform 36">
              <a:extLst>
                <a:ext uri="{FF2B5EF4-FFF2-40B4-BE49-F238E27FC236}">
                  <a16:creationId xmlns:a16="http://schemas.microsoft.com/office/drawing/2014/main" id="{0165B164-CE2A-494C-88FC-507232B37C0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txBody>
            <a:bodyPr/>
            <a:lstStyle/>
            <a:p>
              <a:endParaRPr lang="en-GB"/>
            </a:p>
          </p:txBody>
        </p:sp>
        <p:sp>
          <p:nvSpPr>
            <p:cNvPr id="74" name="Freeform 37">
              <a:extLst>
                <a:ext uri="{FF2B5EF4-FFF2-40B4-BE49-F238E27FC236}">
                  <a16:creationId xmlns:a16="http://schemas.microsoft.com/office/drawing/2014/main" id="{87F127E5-B10B-4D18-BCF0-E7C3C7F401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txBody>
            <a:bodyPr/>
            <a:lstStyle/>
            <a:p>
              <a:endParaRPr lang="en-GB"/>
            </a:p>
          </p:txBody>
        </p:sp>
        <p:sp>
          <p:nvSpPr>
            <p:cNvPr id="75" name="Freeform 38">
              <a:extLst>
                <a:ext uri="{FF2B5EF4-FFF2-40B4-BE49-F238E27FC236}">
                  <a16:creationId xmlns:a16="http://schemas.microsoft.com/office/drawing/2014/main" id="{FC692D59-F28D-4E42-B435-225F2C6CFA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txBody>
            <a:bodyPr/>
            <a:lstStyle/>
            <a:p>
              <a:endParaRPr lang="en-GB"/>
            </a:p>
          </p:txBody>
        </p:sp>
      </p:grpSp>
      <p:sp>
        <p:nvSpPr>
          <p:cNvPr id="77" name="Rectangle 76">
            <a:extLst>
              <a:ext uri="{FF2B5EF4-FFF2-40B4-BE49-F238E27FC236}">
                <a16:creationId xmlns:a16="http://schemas.microsoft.com/office/drawing/2014/main" id="{1996130F-9AB5-4DE9-8574-3AF891C5C1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79" name="Freeform 11">
            <a:extLst>
              <a:ext uri="{FF2B5EF4-FFF2-40B4-BE49-F238E27FC236}">
                <a16:creationId xmlns:a16="http://schemas.microsoft.com/office/drawing/2014/main" id="{7326F4E6-9131-42DA-97B2-0BA8D1E258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en-GB"/>
          </a:p>
        </p:txBody>
      </p:sp>
      <p:sp useBgFill="1">
        <p:nvSpPr>
          <p:cNvPr id="81" name="Rectangle 80">
            <a:extLst>
              <a:ext uri="{FF2B5EF4-FFF2-40B4-BE49-F238E27FC236}">
                <a16:creationId xmlns:a16="http://schemas.microsoft.com/office/drawing/2014/main" id="{1EDD21E1-BAF0-4314-AB31-82ECB8AC9E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86"/>
            <a:ext cx="12192000" cy="6854038"/>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1DB62FE-6ACC-8458-363F-0C9EECE539BE}"/>
              </a:ext>
            </a:extLst>
          </p:cNvPr>
          <p:cNvSpPr>
            <a:spLocks noGrp="1"/>
          </p:cNvSpPr>
          <p:nvPr>
            <p:ph type="title"/>
          </p:nvPr>
        </p:nvSpPr>
        <p:spPr>
          <a:xfrm>
            <a:off x="649224" y="645106"/>
            <a:ext cx="5122652" cy="1259894"/>
          </a:xfrm>
        </p:spPr>
        <p:txBody>
          <a:bodyPr vert="horz" lIns="91440" tIns="45720" rIns="91440" bIns="45720" rtlCol="0" anchor="t">
            <a:normAutofit/>
          </a:bodyPr>
          <a:lstStyle/>
          <a:p>
            <a:pPr>
              <a:lnSpc>
                <a:spcPct val="90000"/>
              </a:lnSpc>
            </a:pPr>
            <a:r>
              <a:rPr lang="en-US" sz="2800"/>
              <a:t>Social Learning Theory (SLT) and Conflict Resolution Role Play</a:t>
            </a:r>
          </a:p>
        </p:txBody>
      </p:sp>
      <p:sp>
        <p:nvSpPr>
          <p:cNvPr id="83" name="Rectangle 82">
            <a:extLst>
              <a:ext uri="{FF2B5EF4-FFF2-40B4-BE49-F238E27FC236}">
                <a16:creationId xmlns:a16="http://schemas.microsoft.com/office/drawing/2014/main" id="{FDC8619C-F25D-468E-95FA-2A2151D7DD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 name="Content Placeholder 3">
            <a:extLst>
              <a:ext uri="{FF2B5EF4-FFF2-40B4-BE49-F238E27FC236}">
                <a16:creationId xmlns:a16="http://schemas.microsoft.com/office/drawing/2014/main" id="{2A187103-8F08-BC36-28C5-00A923765D2C}"/>
              </a:ext>
            </a:extLst>
          </p:cNvPr>
          <p:cNvSpPr>
            <a:spLocks noGrp="1"/>
          </p:cNvSpPr>
          <p:nvPr>
            <p:ph sz="quarter" idx="13"/>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649225" y="2133600"/>
            <a:ext cx="5122652" cy="3759253"/>
          </a:xfrm>
        </p:spPr>
        <p:txBody>
          <a:bodyPr>
            <a:noAutofit/>
          </a:bodyPr>
          <a:lstStyle/>
          <a:p>
            <a:pPr marL="0" indent="0">
              <a:lnSpc>
                <a:spcPct val="90000"/>
              </a:lnSpc>
              <a:spcBef>
                <a:spcPts val="2500"/>
              </a:spcBef>
              <a:buFont typeface="Arial" panose="020B0604020202020204" pitchFamily="34" charset="0"/>
              <a:buNone/>
            </a:pPr>
            <a:r>
              <a:rPr lang="en-US" sz="1400"/>
              <a:t> Social Learning Theory (SLT) emphasises observational learning, imitation, and reinforcement as fundamental components in the acquisition of behaviour. </a:t>
            </a:r>
          </a:p>
          <a:p>
            <a:pPr marL="0" indent="0">
              <a:lnSpc>
                <a:spcPct val="90000"/>
              </a:lnSpc>
              <a:spcBef>
                <a:spcPts val="2500"/>
              </a:spcBef>
              <a:buFont typeface="Arial" panose="020B0604020202020204" pitchFamily="34" charset="0"/>
              <a:buNone/>
            </a:pPr>
            <a:r>
              <a:rPr lang="en-US" sz="1400"/>
              <a:t>   Through  the Role-play activities teenagers will  learn to emulating and assimilating good conflict resolution techniques, such as empathy and active listening. (Vinokur et al,2024)    </a:t>
            </a:r>
          </a:p>
          <a:p>
            <a:pPr marL="0" indent="0">
              <a:lnSpc>
                <a:spcPct val="90000"/>
              </a:lnSpc>
              <a:spcBef>
                <a:spcPts val="2500"/>
              </a:spcBef>
              <a:buFont typeface="Arial" panose="020B0604020202020204" pitchFamily="34" charset="0"/>
              <a:buNone/>
            </a:pPr>
            <a:r>
              <a:rPr lang="en-US" sz="1400"/>
              <a:t> Role-playing helps teenagers feel more confident in their ability to solve problems by giving them practice in doing so in a safe environment.</a:t>
            </a:r>
          </a:p>
        </p:txBody>
      </p:sp>
      <p:pic>
        <p:nvPicPr>
          <p:cNvPr id="5" name="Picture 4" descr="A diagram of a triangle&#10;&#10;AI-generated content may be incorrect.">
            <a:extLst>
              <a:ext uri="{FF2B5EF4-FFF2-40B4-BE49-F238E27FC236}">
                <a16:creationId xmlns:a16="http://schemas.microsoft.com/office/drawing/2014/main" id="{6D163462-63A7-CBF7-74F2-EE124EAB0A66}"/>
              </a:ext>
            </a:extLst>
          </p:cNvPr>
          <p:cNvPicPr>
            <a:picLocks noChangeAspect="1"/>
          </p:cNvPicPr>
          <p:nvPr/>
        </p:nvPicPr>
        <p:blipFill>
          <a:blip r:embed="rId3"/>
          <a:stretch>
            <a:fillRect/>
          </a:stretch>
        </p:blipFill>
        <p:spPr>
          <a:xfrm>
            <a:off x="6091916" y="1224619"/>
            <a:ext cx="5451627" cy="4088720"/>
          </a:xfrm>
          <a:prstGeom prst="rect">
            <a:avLst/>
          </a:prstGeom>
        </p:spPr>
      </p:pic>
      <p:sp>
        <p:nvSpPr>
          <p:cNvPr id="85" name="Freeform 12">
            <a:extLst>
              <a:ext uri="{FF2B5EF4-FFF2-40B4-BE49-F238E27FC236}">
                <a16:creationId xmlns:a16="http://schemas.microsoft.com/office/drawing/2014/main" id="{7D9439D6-DEAD-4CEB-A61B-BE3D64D1B5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061223"/>
            <a:ext cx="1038036" cy="506277"/>
          </a:xfrm>
          <a:custGeom>
            <a:avLst/>
            <a:gdLst>
              <a:gd name="connsiteX0" fmla="*/ 0 w 1038036"/>
              <a:gd name="connsiteY0" fmla="*/ 0 h 506277"/>
              <a:gd name="connsiteX1" fmla="*/ 182880 w 1038036"/>
              <a:gd name="connsiteY1" fmla="*/ 0 h 506277"/>
              <a:gd name="connsiteX2" fmla="*/ 291705 w 1038036"/>
              <a:gd name="connsiteY2" fmla="*/ 0 h 506277"/>
              <a:gd name="connsiteX3" fmla="*/ 291705 w 1038036"/>
              <a:gd name="connsiteY3" fmla="*/ 151 h 506277"/>
              <a:gd name="connsiteX4" fmla="*/ 692049 w 1038036"/>
              <a:gd name="connsiteY4" fmla="*/ 705 h 506277"/>
              <a:gd name="connsiteX5" fmla="*/ 782744 w 1038036"/>
              <a:gd name="connsiteY5" fmla="*/ 705 h 506277"/>
              <a:gd name="connsiteX6" fmla="*/ 797001 w 1038036"/>
              <a:gd name="connsiteY6" fmla="*/ 5473 h 506277"/>
              <a:gd name="connsiteX7" fmla="*/ 801982 w 1038036"/>
              <a:gd name="connsiteY7" fmla="*/ 10242 h 506277"/>
              <a:gd name="connsiteX8" fmla="*/ 1030951 w 1038036"/>
              <a:gd name="connsiteY8" fmla="*/ 239185 h 506277"/>
              <a:gd name="connsiteX9" fmla="*/ 1030951 w 1038036"/>
              <a:gd name="connsiteY9" fmla="*/ 267797 h 506277"/>
              <a:gd name="connsiteX10" fmla="*/ 801982 w 1038036"/>
              <a:gd name="connsiteY10" fmla="*/ 496740 h 506277"/>
              <a:gd name="connsiteX11" fmla="*/ 797001 w 1038036"/>
              <a:gd name="connsiteY11" fmla="*/ 501508 h 506277"/>
              <a:gd name="connsiteX12" fmla="*/ 782744 w 1038036"/>
              <a:gd name="connsiteY12" fmla="*/ 506277 h 506277"/>
              <a:gd name="connsiteX13" fmla="*/ 692049 w 1038036"/>
              <a:gd name="connsiteY13" fmla="*/ 506277 h 506277"/>
              <a:gd name="connsiteX14" fmla="*/ 291705 w 1038036"/>
              <a:gd name="connsiteY14" fmla="*/ 505140 h 506277"/>
              <a:gd name="connsiteX15" fmla="*/ 291705 w 1038036"/>
              <a:gd name="connsiteY15" fmla="*/ 506277 h 506277"/>
              <a:gd name="connsiteX16" fmla="*/ 0 w 1038036"/>
              <a:gd name="connsiteY16" fmla="*/ 506277 h 5062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038036" h="506277">
                <a:moveTo>
                  <a:pt x="0" y="0"/>
                </a:moveTo>
                <a:lnTo>
                  <a:pt x="182880" y="0"/>
                </a:lnTo>
                <a:lnTo>
                  <a:pt x="291705" y="0"/>
                </a:lnTo>
                <a:lnTo>
                  <a:pt x="291705" y="151"/>
                </a:lnTo>
                <a:lnTo>
                  <a:pt x="692049" y="705"/>
                </a:lnTo>
                <a:lnTo>
                  <a:pt x="782744" y="705"/>
                </a:lnTo>
                <a:cubicBezTo>
                  <a:pt x="787553" y="705"/>
                  <a:pt x="792363" y="5473"/>
                  <a:pt x="797001" y="5473"/>
                </a:cubicBezTo>
                <a:cubicBezTo>
                  <a:pt x="797001" y="10242"/>
                  <a:pt x="801982" y="10242"/>
                  <a:pt x="801982" y="10242"/>
                </a:cubicBezTo>
                <a:lnTo>
                  <a:pt x="1030951" y="239185"/>
                </a:lnTo>
                <a:cubicBezTo>
                  <a:pt x="1040398" y="248722"/>
                  <a:pt x="1040398" y="258259"/>
                  <a:pt x="1030951" y="267797"/>
                </a:cubicBezTo>
                <a:lnTo>
                  <a:pt x="801982" y="496740"/>
                </a:lnTo>
                <a:cubicBezTo>
                  <a:pt x="800436" y="498363"/>
                  <a:pt x="798547" y="499885"/>
                  <a:pt x="797001" y="501508"/>
                </a:cubicBezTo>
                <a:cubicBezTo>
                  <a:pt x="792363" y="506277"/>
                  <a:pt x="787553" y="506277"/>
                  <a:pt x="782744" y="506277"/>
                </a:cubicBezTo>
                <a:lnTo>
                  <a:pt x="692049" y="506277"/>
                </a:lnTo>
                <a:lnTo>
                  <a:pt x="291705" y="505140"/>
                </a:lnTo>
                <a:lnTo>
                  <a:pt x="291705" y="506277"/>
                </a:lnTo>
                <a:lnTo>
                  <a:pt x="0" y="506277"/>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CE469BC8-DAFC-3A65-98BE-146F02988970}"/>
              </a:ext>
            </a:extLst>
          </p:cNvPr>
          <p:cNvSpPr txBox="1"/>
          <p:nvPr/>
        </p:nvSpPr>
        <p:spPr>
          <a:xfrm>
            <a:off x="9766738" y="6143625"/>
            <a:ext cx="2324611" cy="369332"/>
          </a:xfrm>
          <a:prstGeom prst="rect">
            <a:avLst/>
          </a:prstGeom>
          <a:noFill/>
        </p:spPr>
        <p:txBody>
          <a:bodyPr wrap="square" rtlCol="0">
            <a:spAutoFit/>
          </a:bodyPr>
          <a:lstStyle/>
          <a:p>
            <a:pPr>
              <a:spcAft>
                <a:spcPts val="600"/>
              </a:spcAft>
            </a:pPr>
            <a:r>
              <a:rPr lang="en-GB"/>
              <a:t>Nagina Begum</a:t>
            </a:r>
          </a:p>
        </p:txBody>
      </p:sp>
      <p:sp>
        <p:nvSpPr>
          <p:cNvPr id="7" name="TextBox 6">
            <a:extLst>
              <a:ext uri="{FF2B5EF4-FFF2-40B4-BE49-F238E27FC236}">
                <a16:creationId xmlns:a16="http://schemas.microsoft.com/office/drawing/2014/main" id="{F92D9CA6-8F0E-6967-96B4-98BC6E6262BE}"/>
              </a:ext>
            </a:extLst>
          </p:cNvPr>
          <p:cNvSpPr txBox="1"/>
          <p:nvPr/>
        </p:nvSpPr>
        <p:spPr>
          <a:xfrm>
            <a:off x="9626363" y="5426621"/>
            <a:ext cx="6098720" cy="369332"/>
          </a:xfrm>
          <a:prstGeom prst="rect">
            <a:avLst/>
          </a:prstGeom>
          <a:noFill/>
        </p:spPr>
        <p:txBody>
          <a:bodyPr wrap="square">
            <a:spAutoFit/>
          </a:bodyPr>
          <a:lstStyle/>
          <a:p>
            <a:r>
              <a:rPr lang="en-GB"/>
              <a:t>(Janse, 2024)</a:t>
            </a:r>
          </a:p>
        </p:txBody>
      </p:sp>
    </p:spTree>
    <p:extLst>
      <p:ext uri="{BB962C8B-B14F-4D97-AF65-F5344CB8AC3E}">
        <p14:creationId xmlns:p14="http://schemas.microsoft.com/office/powerpoint/2010/main" val="4007201606"/>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250"/>
                                  </p:stCondLst>
                                  <p:iterate>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250"/>
                                        <p:tgtEl>
                                          <p:spTgt spid="4"/>
                                        </p:tgtEl>
                                      </p:cBhvr>
                                    </p:animEffect>
                                    <p:anim calcmode="lin" valueType="num">
                                      <p:cBhvr>
                                        <p:cTn id="8" dur="250" fill="hold"/>
                                        <p:tgtEl>
                                          <p:spTgt spid="4"/>
                                        </p:tgtEl>
                                        <p:attrNameLst>
                                          <p:attrName>ppt_x</p:attrName>
                                        </p:attrNameLst>
                                      </p:cBhvr>
                                      <p:tavLst>
                                        <p:tav tm="0">
                                          <p:val>
                                            <p:strVal val="#ppt_x"/>
                                          </p:val>
                                        </p:tav>
                                        <p:tav tm="100000">
                                          <p:val>
                                            <p:strVal val="#ppt_x"/>
                                          </p:val>
                                        </p:tav>
                                      </p:tavLst>
                                    </p:anim>
                                    <p:anim calcmode="lin" valueType="num">
                                      <p:cBhvr>
                                        <p:cTn id="9" dur="250" fill="hold"/>
                                        <p:tgtEl>
                                          <p:spTgt spid="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3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grpSp>
        <p:nvGrpSpPr>
          <p:cNvPr id="169" name="Group 168">
            <a:extLst>
              <a:ext uri="{FF2B5EF4-FFF2-40B4-BE49-F238E27FC236}">
                <a16:creationId xmlns:a16="http://schemas.microsoft.com/office/drawing/2014/main" id="{166BF9EE-F7AC-4FA5-AC7E-001B3A642F7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 y="228600"/>
            <a:ext cx="2851523" cy="6638625"/>
            <a:chOff x="2487613" y="285750"/>
            <a:chExt cx="2428875" cy="5654676"/>
          </a:xfrm>
        </p:grpSpPr>
        <p:sp>
          <p:nvSpPr>
            <p:cNvPr id="170" name="Freeform 11">
              <a:extLst>
                <a:ext uri="{FF2B5EF4-FFF2-40B4-BE49-F238E27FC236}">
                  <a16:creationId xmlns:a16="http://schemas.microsoft.com/office/drawing/2014/main" id="{3B48D182-44E3-4D8B-ACEF-F1A900BE443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txBody>
            <a:bodyPr/>
            <a:lstStyle/>
            <a:p>
              <a:endParaRPr lang="en-GB"/>
            </a:p>
          </p:txBody>
        </p:sp>
        <p:sp>
          <p:nvSpPr>
            <p:cNvPr id="171" name="Freeform 12">
              <a:extLst>
                <a:ext uri="{FF2B5EF4-FFF2-40B4-BE49-F238E27FC236}">
                  <a16:creationId xmlns:a16="http://schemas.microsoft.com/office/drawing/2014/main" id="{355A535A-A489-477F-A314-593AA8CAFB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txBody>
            <a:bodyPr/>
            <a:lstStyle/>
            <a:p>
              <a:endParaRPr lang="en-GB"/>
            </a:p>
          </p:txBody>
        </p:sp>
        <p:sp>
          <p:nvSpPr>
            <p:cNvPr id="172" name="Freeform 13">
              <a:extLst>
                <a:ext uri="{FF2B5EF4-FFF2-40B4-BE49-F238E27FC236}">
                  <a16:creationId xmlns:a16="http://schemas.microsoft.com/office/drawing/2014/main" id="{954C2D4C-FD83-4EF4-9312-04442ABD66B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txBody>
            <a:bodyPr/>
            <a:lstStyle/>
            <a:p>
              <a:endParaRPr lang="en-GB"/>
            </a:p>
          </p:txBody>
        </p:sp>
        <p:sp>
          <p:nvSpPr>
            <p:cNvPr id="173" name="Freeform 14">
              <a:extLst>
                <a:ext uri="{FF2B5EF4-FFF2-40B4-BE49-F238E27FC236}">
                  <a16:creationId xmlns:a16="http://schemas.microsoft.com/office/drawing/2014/main" id="{C20701C2-CD9A-4698-BC97-E1085820C2C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txBody>
            <a:bodyPr/>
            <a:lstStyle/>
            <a:p>
              <a:endParaRPr lang="en-GB"/>
            </a:p>
          </p:txBody>
        </p:sp>
        <p:sp>
          <p:nvSpPr>
            <p:cNvPr id="174" name="Freeform 15">
              <a:extLst>
                <a:ext uri="{FF2B5EF4-FFF2-40B4-BE49-F238E27FC236}">
                  <a16:creationId xmlns:a16="http://schemas.microsoft.com/office/drawing/2014/main" id="{62575C35-466F-42AE-87A1-D691849AB8C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txBody>
            <a:bodyPr/>
            <a:lstStyle/>
            <a:p>
              <a:endParaRPr lang="en-GB"/>
            </a:p>
          </p:txBody>
        </p:sp>
        <p:sp>
          <p:nvSpPr>
            <p:cNvPr id="175" name="Freeform 16">
              <a:extLst>
                <a:ext uri="{FF2B5EF4-FFF2-40B4-BE49-F238E27FC236}">
                  <a16:creationId xmlns:a16="http://schemas.microsoft.com/office/drawing/2014/main" id="{58236F37-6119-45AC-80A0-CD2C311B505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txBody>
            <a:bodyPr/>
            <a:lstStyle/>
            <a:p>
              <a:endParaRPr lang="en-GB"/>
            </a:p>
          </p:txBody>
        </p:sp>
        <p:sp>
          <p:nvSpPr>
            <p:cNvPr id="176" name="Freeform 17">
              <a:extLst>
                <a:ext uri="{FF2B5EF4-FFF2-40B4-BE49-F238E27FC236}">
                  <a16:creationId xmlns:a16="http://schemas.microsoft.com/office/drawing/2014/main" id="{F3FDD799-39FE-4D6F-9A64-2F472B21507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txBody>
            <a:bodyPr/>
            <a:lstStyle/>
            <a:p>
              <a:endParaRPr lang="en-GB"/>
            </a:p>
          </p:txBody>
        </p:sp>
        <p:sp>
          <p:nvSpPr>
            <p:cNvPr id="177" name="Freeform 18">
              <a:extLst>
                <a:ext uri="{FF2B5EF4-FFF2-40B4-BE49-F238E27FC236}">
                  <a16:creationId xmlns:a16="http://schemas.microsoft.com/office/drawing/2014/main" id="{9820D241-1D49-442C-A95A-00BC1BF9E29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txBody>
            <a:bodyPr/>
            <a:lstStyle/>
            <a:p>
              <a:endParaRPr lang="en-GB"/>
            </a:p>
          </p:txBody>
        </p:sp>
        <p:sp>
          <p:nvSpPr>
            <p:cNvPr id="178" name="Freeform 19">
              <a:extLst>
                <a:ext uri="{FF2B5EF4-FFF2-40B4-BE49-F238E27FC236}">
                  <a16:creationId xmlns:a16="http://schemas.microsoft.com/office/drawing/2014/main" id="{EBC2197C-B383-4866-8ABD-74222400BE8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txBody>
            <a:bodyPr/>
            <a:lstStyle/>
            <a:p>
              <a:endParaRPr lang="en-GB"/>
            </a:p>
          </p:txBody>
        </p:sp>
        <p:sp>
          <p:nvSpPr>
            <p:cNvPr id="179" name="Freeform 20">
              <a:extLst>
                <a:ext uri="{FF2B5EF4-FFF2-40B4-BE49-F238E27FC236}">
                  <a16:creationId xmlns:a16="http://schemas.microsoft.com/office/drawing/2014/main" id="{404B06AA-FC93-4471-9DE4-56A401E70A5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txBody>
            <a:bodyPr/>
            <a:lstStyle/>
            <a:p>
              <a:endParaRPr lang="en-GB"/>
            </a:p>
          </p:txBody>
        </p:sp>
        <p:sp>
          <p:nvSpPr>
            <p:cNvPr id="180" name="Freeform 21">
              <a:extLst>
                <a:ext uri="{FF2B5EF4-FFF2-40B4-BE49-F238E27FC236}">
                  <a16:creationId xmlns:a16="http://schemas.microsoft.com/office/drawing/2014/main" id="{E580600C-013F-4FAF-8FB7-4CC0FA80A92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txBody>
            <a:bodyPr/>
            <a:lstStyle/>
            <a:p>
              <a:endParaRPr lang="en-GB"/>
            </a:p>
          </p:txBody>
        </p:sp>
        <p:sp>
          <p:nvSpPr>
            <p:cNvPr id="181" name="Freeform 22">
              <a:extLst>
                <a:ext uri="{FF2B5EF4-FFF2-40B4-BE49-F238E27FC236}">
                  <a16:creationId xmlns:a16="http://schemas.microsoft.com/office/drawing/2014/main" id="{9BFCF199-64B2-4AEE-88C4-E954ABF3627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txBody>
            <a:bodyPr/>
            <a:lstStyle/>
            <a:p>
              <a:endParaRPr lang="en-GB"/>
            </a:p>
          </p:txBody>
        </p:sp>
      </p:grpSp>
      <p:grpSp>
        <p:nvGrpSpPr>
          <p:cNvPr id="183" name="Group 182">
            <a:extLst>
              <a:ext uri="{FF2B5EF4-FFF2-40B4-BE49-F238E27FC236}">
                <a16:creationId xmlns:a16="http://schemas.microsoft.com/office/drawing/2014/main" id="{E312DBA5-56D8-42B2-BA94-28168C2A670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7224" y="-786"/>
            <a:ext cx="2356675" cy="6854040"/>
            <a:chOff x="6627813" y="194833"/>
            <a:chExt cx="1952625" cy="5678918"/>
          </a:xfrm>
        </p:grpSpPr>
        <p:sp>
          <p:nvSpPr>
            <p:cNvPr id="184" name="Freeform 27">
              <a:extLst>
                <a:ext uri="{FF2B5EF4-FFF2-40B4-BE49-F238E27FC236}">
                  <a16:creationId xmlns:a16="http://schemas.microsoft.com/office/drawing/2014/main" id="{7AD46C74-3117-46B0-B267-0F61B57CAC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txBody>
            <a:bodyPr/>
            <a:lstStyle/>
            <a:p>
              <a:endParaRPr lang="en-GB"/>
            </a:p>
          </p:txBody>
        </p:sp>
        <p:sp>
          <p:nvSpPr>
            <p:cNvPr id="185" name="Freeform 28">
              <a:extLst>
                <a:ext uri="{FF2B5EF4-FFF2-40B4-BE49-F238E27FC236}">
                  <a16:creationId xmlns:a16="http://schemas.microsoft.com/office/drawing/2014/main" id="{8C13B810-9664-45D8-8510-D6ED0ADD721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txBody>
            <a:bodyPr/>
            <a:lstStyle/>
            <a:p>
              <a:endParaRPr lang="en-GB"/>
            </a:p>
          </p:txBody>
        </p:sp>
        <p:sp>
          <p:nvSpPr>
            <p:cNvPr id="186" name="Freeform 29">
              <a:extLst>
                <a:ext uri="{FF2B5EF4-FFF2-40B4-BE49-F238E27FC236}">
                  <a16:creationId xmlns:a16="http://schemas.microsoft.com/office/drawing/2014/main" id="{10306E52-A922-4458-BCCE-C3C840CC75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txBody>
            <a:bodyPr/>
            <a:lstStyle/>
            <a:p>
              <a:endParaRPr lang="en-GB"/>
            </a:p>
          </p:txBody>
        </p:sp>
        <p:sp>
          <p:nvSpPr>
            <p:cNvPr id="187" name="Freeform 30">
              <a:extLst>
                <a:ext uri="{FF2B5EF4-FFF2-40B4-BE49-F238E27FC236}">
                  <a16:creationId xmlns:a16="http://schemas.microsoft.com/office/drawing/2014/main" id="{CB578819-B7E7-4250-932F-52AE2A2A9A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txBody>
            <a:bodyPr/>
            <a:lstStyle/>
            <a:p>
              <a:endParaRPr lang="en-GB"/>
            </a:p>
          </p:txBody>
        </p:sp>
        <p:sp>
          <p:nvSpPr>
            <p:cNvPr id="188" name="Freeform 31">
              <a:extLst>
                <a:ext uri="{FF2B5EF4-FFF2-40B4-BE49-F238E27FC236}">
                  <a16:creationId xmlns:a16="http://schemas.microsoft.com/office/drawing/2014/main" id="{454B9C91-B623-424A-B16E-F764F189D30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txBody>
            <a:bodyPr/>
            <a:lstStyle/>
            <a:p>
              <a:endParaRPr lang="en-GB"/>
            </a:p>
          </p:txBody>
        </p:sp>
        <p:sp>
          <p:nvSpPr>
            <p:cNvPr id="189" name="Freeform 32">
              <a:extLst>
                <a:ext uri="{FF2B5EF4-FFF2-40B4-BE49-F238E27FC236}">
                  <a16:creationId xmlns:a16="http://schemas.microsoft.com/office/drawing/2014/main" id="{EFD03C4A-8484-41E6-B458-032F1DCA70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txBody>
            <a:bodyPr/>
            <a:lstStyle/>
            <a:p>
              <a:endParaRPr lang="en-GB"/>
            </a:p>
          </p:txBody>
        </p:sp>
        <p:sp>
          <p:nvSpPr>
            <p:cNvPr id="190" name="Freeform 33">
              <a:extLst>
                <a:ext uri="{FF2B5EF4-FFF2-40B4-BE49-F238E27FC236}">
                  <a16:creationId xmlns:a16="http://schemas.microsoft.com/office/drawing/2014/main" id="{DDC2F3C3-1D4E-4913-9C5C-F9A65B47E5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txBody>
            <a:bodyPr/>
            <a:lstStyle/>
            <a:p>
              <a:endParaRPr lang="en-GB"/>
            </a:p>
          </p:txBody>
        </p:sp>
        <p:sp>
          <p:nvSpPr>
            <p:cNvPr id="191" name="Freeform 34">
              <a:extLst>
                <a:ext uri="{FF2B5EF4-FFF2-40B4-BE49-F238E27FC236}">
                  <a16:creationId xmlns:a16="http://schemas.microsoft.com/office/drawing/2014/main" id="{1E15BCA2-2420-4C53-ADE9-40FBAC23844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txBody>
            <a:bodyPr/>
            <a:lstStyle/>
            <a:p>
              <a:endParaRPr lang="en-GB"/>
            </a:p>
          </p:txBody>
        </p:sp>
        <p:sp>
          <p:nvSpPr>
            <p:cNvPr id="192" name="Freeform 35">
              <a:extLst>
                <a:ext uri="{FF2B5EF4-FFF2-40B4-BE49-F238E27FC236}">
                  <a16:creationId xmlns:a16="http://schemas.microsoft.com/office/drawing/2014/main" id="{73D5FBF4-7129-4C51-B603-E3BC3341951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txBody>
            <a:bodyPr/>
            <a:lstStyle/>
            <a:p>
              <a:endParaRPr lang="en-GB"/>
            </a:p>
          </p:txBody>
        </p:sp>
        <p:sp>
          <p:nvSpPr>
            <p:cNvPr id="193" name="Freeform 36">
              <a:extLst>
                <a:ext uri="{FF2B5EF4-FFF2-40B4-BE49-F238E27FC236}">
                  <a16:creationId xmlns:a16="http://schemas.microsoft.com/office/drawing/2014/main" id="{0165B164-CE2A-494C-88FC-507232B37C0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txBody>
            <a:bodyPr/>
            <a:lstStyle/>
            <a:p>
              <a:endParaRPr lang="en-GB"/>
            </a:p>
          </p:txBody>
        </p:sp>
        <p:sp>
          <p:nvSpPr>
            <p:cNvPr id="194" name="Freeform 37">
              <a:extLst>
                <a:ext uri="{FF2B5EF4-FFF2-40B4-BE49-F238E27FC236}">
                  <a16:creationId xmlns:a16="http://schemas.microsoft.com/office/drawing/2014/main" id="{87F127E5-B10B-4D18-BCF0-E7C3C7F401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txBody>
            <a:bodyPr/>
            <a:lstStyle/>
            <a:p>
              <a:endParaRPr lang="en-GB"/>
            </a:p>
          </p:txBody>
        </p:sp>
        <p:sp>
          <p:nvSpPr>
            <p:cNvPr id="195" name="Freeform 38">
              <a:extLst>
                <a:ext uri="{FF2B5EF4-FFF2-40B4-BE49-F238E27FC236}">
                  <a16:creationId xmlns:a16="http://schemas.microsoft.com/office/drawing/2014/main" id="{FC692D59-F28D-4E42-B435-225F2C6CFA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txBody>
            <a:bodyPr/>
            <a:lstStyle/>
            <a:p>
              <a:endParaRPr lang="en-GB"/>
            </a:p>
          </p:txBody>
        </p:sp>
      </p:grpSp>
      <p:sp>
        <p:nvSpPr>
          <p:cNvPr id="197" name="Rectangle 196">
            <a:extLst>
              <a:ext uri="{FF2B5EF4-FFF2-40B4-BE49-F238E27FC236}">
                <a16:creationId xmlns:a16="http://schemas.microsoft.com/office/drawing/2014/main" id="{1996130F-9AB5-4DE9-8574-3AF891C5C1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99" name="Freeform 11">
            <a:extLst>
              <a:ext uri="{FF2B5EF4-FFF2-40B4-BE49-F238E27FC236}">
                <a16:creationId xmlns:a16="http://schemas.microsoft.com/office/drawing/2014/main" id="{7326F4E6-9131-42DA-97B2-0BA8D1E258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en-GB"/>
          </a:p>
        </p:txBody>
      </p:sp>
      <p:sp>
        <p:nvSpPr>
          <p:cNvPr id="2" name="Title 1">
            <a:extLst>
              <a:ext uri="{FF2B5EF4-FFF2-40B4-BE49-F238E27FC236}">
                <a16:creationId xmlns:a16="http://schemas.microsoft.com/office/drawing/2014/main" id="{98BE0EC5-6D06-9C8A-B632-89CF696D2FEC}"/>
              </a:ext>
            </a:extLst>
          </p:cNvPr>
          <p:cNvSpPr>
            <a:spLocks noGrp="1"/>
          </p:cNvSpPr>
          <p:nvPr>
            <p:ph type="title"/>
          </p:nvPr>
        </p:nvSpPr>
        <p:spPr>
          <a:xfrm>
            <a:off x="1678812" y="215774"/>
            <a:ext cx="4137059" cy="1280890"/>
          </a:xfrm>
        </p:spPr>
        <p:txBody>
          <a:bodyPr vert="horz" lIns="91440" tIns="45720" rIns="91440" bIns="45720" rtlCol="0" anchor="t">
            <a:normAutofit/>
          </a:bodyPr>
          <a:lstStyle/>
          <a:p>
            <a:pPr>
              <a:lnSpc>
                <a:spcPct val="90000"/>
              </a:lnSpc>
            </a:pPr>
            <a:r>
              <a:rPr lang="en-US" sz="2700"/>
              <a:t>Barriers to Behaviour Change in Teenagers</a:t>
            </a:r>
          </a:p>
        </p:txBody>
      </p:sp>
      <p:sp>
        <p:nvSpPr>
          <p:cNvPr id="4" name="Content Placeholder 3">
            <a:extLst>
              <a:ext uri="{FF2B5EF4-FFF2-40B4-BE49-F238E27FC236}">
                <a16:creationId xmlns:a16="http://schemas.microsoft.com/office/drawing/2014/main" id="{39105E2E-DDE3-F6C6-E317-DFE189C79E70}"/>
              </a:ext>
            </a:extLst>
          </p:cNvPr>
          <p:cNvSpPr>
            <a:spLocks noGrp="1"/>
          </p:cNvSpPr>
          <p:nvPr>
            <p:ph sz="quarter" idx="14"/>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1621332" y="1289198"/>
            <a:ext cx="4144081" cy="6268172"/>
          </a:xfrm>
        </p:spPr>
        <p:txBody>
          <a:bodyPr>
            <a:noAutofit/>
          </a:bodyPr>
          <a:lstStyle/>
          <a:p>
            <a:pPr marL="0" indent="0">
              <a:lnSpc>
                <a:spcPct val="90000"/>
              </a:lnSpc>
              <a:spcBef>
                <a:spcPts val="2500"/>
              </a:spcBef>
              <a:buFont typeface="Arial" panose="020B0604020202020204" pitchFamily="34" charset="0"/>
              <a:buNone/>
            </a:pPr>
            <a:r>
              <a:rPr lang="en-US" sz="1400">
                <a:solidFill>
                  <a:srgbClr val="000000"/>
                </a:solidFill>
              </a:rPr>
              <a:t>Peer pressure is a big problem that often makes people internalise undesirable social norms.  The pressure is more than just making choices; it can lead to risky behaviours.  A Youth Endowment Fund (YEF) survey says that about half (49%) of teens in a relationship had been the victim of some kind of abusive or coercive behaviour.  (YEF, 2023)</a:t>
            </a:r>
          </a:p>
          <a:p>
            <a:pPr marL="0" indent="0">
              <a:lnSpc>
                <a:spcPct val="90000"/>
              </a:lnSpc>
              <a:spcBef>
                <a:spcPts val="2500"/>
              </a:spcBef>
              <a:buFont typeface="Arial" panose="020B0604020202020204" pitchFamily="34" charset="0"/>
              <a:buNone/>
            </a:pPr>
            <a:r>
              <a:rPr lang="en-US" sz="1400">
                <a:solidFill>
                  <a:srgbClr val="000000"/>
                </a:solidFill>
              </a:rPr>
              <a:t>Social media sets unrealistic standards and exposes teens to dangerous stuff online, which can change how they act and make them anxious and expose them to poisonous content. Not having a supportive environment</a:t>
            </a:r>
            <a:endParaRPr lang="en-US" sz="1400" b="1">
              <a:solidFill>
                <a:srgbClr val="000000"/>
              </a:solidFill>
            </a:endParaRPr>
          </a:p>
          <a:p>
            <a:pPr marL="0" lvl="1" indent="0">
              <a:lnSpc>
                <a:spcPct val="90000"/>
              </a:lnSpc>
              <a:buFont typeface="Arial" panose="020B0604020202020204" pitchFamily="34" charset="0"/>
              <a:buNone/>
            </a:pPr>
            <a:r>
              <a:rPr lang="en-US" sz="1400">
                <a:solidFill>
                  <a:srgbClr val="000000"/>
                </a:solidFill>
              </a:rPr>
              <a:t>Absence of supportive adults and safe spaces limits open discussions about relationships among teens.</a:t>
            </a:r>
            <a:endParaRPr lang="en-US" sz="1400" b="1">
              <a:solidFill>
                <a:srgbClr val="000000"/>
              </a:solidFill>
            </a:endParaRPr>
          </a:p>
          <a:p>
            <a:pPr marL="0" lvl="1" indent="0">
              <a:lnSpc>
                <a:spcPct val="90000"/>
              </a:lnSpc>
              <a:buFont typeface="Arial" panose="020B0604020202020204" pitchFamily="34" charset="0"/>
              <a:buNone/>
            </a:pPr>
            <a:r>
              <a:rPr lang="en-US" sz="1400">
                <a:solidFill>
                  <a:srgbClr val="000000"/>
                </a:solidFill>
              </a:rPr>
              <a:t>Campaign activities foster media literacy and peer dialogue to help teens make safer relationship choices.</a:t>
            </a:r>
          </a:p>
        </p:txBody>
      </p:sp>
      <p:pic>
        <p:nvPicPr>
          <p:cNvPr id="3" name="Picture 2" descr="A poster with a variety of people&#10;&#10;AI-generated content may be incorrect.">
            <a:extLst>
              <a:ext uri="{FF2B5EF4-FFF2-40B4-BE49-F238E27FC236}">
                <a16:creationId xmlns:a16="http://schemas.microsoft.com/office/drawing/2014/main" id="{A45708D5-F487-AB66-F263-46D9E5E7693E}"/>
              </a:ext>
            </a:extLst>
          </p:cNvPr>
          <p:cNvPicPr>
            <a:picLocks noChangeAspect="1"/>
          </p:cNvPicPr>
          <p:nvPr/>
        </p:nvPicPr>
        <p:blipFill>
          <a:blip r:embed="rId3"/>
          <a:srcRect r="-1" b="2968"/>
          <a:stretch>
            <a:fillRect/>
          </a:stretch>
        </p:blipFill>
        <p:spPr>
          <a:xfrm>
            <a:off x="6631716" y="521926"/>
            <a:ext cx="5330299" cy="5247747"/>
          </a:xfrm>
          <a:prstGeom prst="rect">
            <a:avLst/>
          </a:prstGeom>
        </p:spPr>
      </p:pic>
      <p:sp>
        <p:nvSpPr>
          <p:cNvPr id="6" name="TextBox 5">
            <a:extLst>
              <a:ext uri="{FF2B5EF4-FFF2-40B4-BE49-F238E27FC236}">
                <a16:creationId xmlns:a16="http://schemas.microsoft.com/office/drawing/2014/main" id="{EEF7D5B7-8F6A-CBCF-C84D-38FFC505EA5E}"/>
              </a:ext>
            </a:extLst>
          </p:cNvPr>
          <p:cNvSpPr txBox="1"/>
          <p:nvPr/>
        </p:nvSpPr>
        <p:spPr>
          <a:xfrm>
            <a:off x="8706721" y="5905628"/>
            <a:ext cx="6098720" cy="923330"/>
          </a:xfrm>
          <a:prstGeom prst="rect">
            <a:avLst/>
          </a:prstGeom>
          <a:noFill/>
        </p:spPr>
        <p:txBody>
          <a:bodyPr wrap="square">
            <a:spAutoFit/>
          </a:bodyPr>
          <a:lstStyle/>
          <a:p>
            <a:r>
              <a:rPr lang="en-US"/>
              <a:t>Change4Health (2016)</a:t>
            </a:r>
          </a:p>
          <a:p>
            <a:endParaRPr lang="en-US"/>
          </a:p>
          <a:p>
            <a:r>
              <a:rPr lang="en-US"/>
              <a:t>Nagina Beum</a:t>
            </a:r>
            <a:endParaRPr lang="en-GB"/>
          </a:p>
        </p:txBody>
      </p:sp>
    </p:spTree>
    <p:extLst>
      <p:ext uri="{BB962C8B-B14F-4D97-AF65-F5344CB8AC3E}">
        <p14:creationId xmlns:p14="http://schemas.microsoft.com/office/powerpoint/2010/main" val="2257821124"/>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250"/>
                                  </p:stCondLst>
                                  <p:iterate>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250"/>
                                        <p:tgtEl>
                                          <p:spTgt spid="4"/>
                                        </p:tgtEl>
                                      </p:cBhvr>
                                    </p:animEffect>
                                    <p:anim calcmode="lin" valueType="num">
                                      <p:cBhvr>
                                        <p:cTn id="8" dur="250" fill="hold"/>
                                        <p:tgtEl>
                                          <p:spTgt spid="4"/>
                                        </p:tgtEl>
                                        <p:attrNameLst>
                                          <p:attrName>ppt_x</p:attrName>
                                        </p:attrNameLst>
                                      </p:cBhvr>
                                      <p:tavLst>
                                        <p:tav tm="0">
                                          <p:val>
                                            <p:strVal val="#ppt_x"/>
                                          </p:val>
                                        </p:tav>
                                        <p:tav tm="100000">
                                          <p:val>
                                            <p:strVal val="#ppt_x"/>
                                          </p:val>
                                        </p:tav>
                                      </p:tavLst>
                                    </p:anim>
                                    <p:anim calcmode="lin" valueType="num">
                                      <p:cBhvr>
                                        <p:cTn id="9" dur="250" fill="hold"/>
                                        <p:tgtEl>
                                          <p:spTgt spid="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32.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grpSp>
        <p:nvGrpSpPr>
          <p:cNvPr id="79" name="Group 78">
            <a:extLst>
              <a:ext uri="{FF2B5EF4-FFF2-40B4-BE49-F238E27FC236}">
                <a16:creationId xmlns:a16="http://schemas.microsoft.com/office/drawing/2014/main" id="{7398C59F-5A18-487B-91D6-B955AACF2E5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 y="228600"/>
            <a:ext cx="2851523" cy="6638625"/>
            <a:chOff x="2487613" y="285750"/>
            <a:chExt cx="2428875" cy="5654676"/>
          </a:xfrm>
        </p:grpSpPr>
        <p:sp>
          <p:nvSpPr>
            <p:cNvPr id="80" name="Freeform 11">
              <a:extLst>
                <a:ext uri="{FF2B5EF4-FFF2-40B4-BE49-F238E27FC236}">
                  <a16:creationId xmlns:a16="http://schemas.microsoft.com/office/drawing/2014/main" id="{0557FAFE-C7C3-47EC-A4F5-9B216631920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txBody>
            <a:bodyPr/>
            <a:lstStyle/>
            <a:p>
              <a:endParaRPr lang="en-GB"/>
            </a:p>
          </p:txBody>
        </p:sp>
        <p:sp>
          <p:nvSpPr>
            <p:cNvPr id="81" name="Freeform 12">
              <a:extLst>
                <a:ext uri="{FF2B5EF4-FFF2-40B4-BE49-F238E27FC236}">
                  <a16:creationId xmlns:a16="http://schemas.microsoft.com/office/drawing/2014/main" id="{95BC28FB-3882-4674-9D79-EA58BEB7CEB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txBody>
            <a:bodyPr/>
            <a:lstStyle/>
            <a:p>
              <a:endParaRPr lang="en-GB"/>
            </a:p>
          </p:txBody>
        </p:sp>
        <p:sp>
          <p:nvSpPr>
            <p:cNvPr id="82" name="Freeform 13">
              <a:extLst>
                <a:ext uri="{FF2B5EF4-FFF2-40B4-BE49-F238E27FC236}">
                  <a16:creationId xmlns:a16="http://schemas.microsoft.com/office/drawing/2014/main" id="{9C6EC892-83F9-402F-8552-0AD7C0556EB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txBody>
            <a:bodyPr/>
            <a:lstStyle/>
            <a:p>
              <a:endParaRPr lang="en-GB"/>
            </a:p>
          </p:txBody>
        </p:sp>
        <p:sp>
          <p:nvSpPr>
            <p:cNvPr id="83" name="Freeform 14">
              <a:extLst>
                <a:ext uri="{FF2B5EF4-FFF2-40B4-BE49-F238E27FC236}">
                  <a16:creationId xmlns:a16="http://schemas.microsoft.com/office/drawing/2014/main" id="{18387766-037C-4EF0-8471-D19CBF2A43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txBody>
            <a:bodyPr/>
            <a:lstStyle/>
            <a:p>
              <a:endParaRPr lang="en-GB"/>
            </a:p>
          </p:txBody>
        </p:sp>
        <p:sp>
          <p:nvSpPr>
            <p:cNvPr id="84" name="Freeform 15">
              <a:extLst>
                <a:ext uri="{FF2B5EF4-FFF2-40B4-BE49-F238E27FC236}">
                  <a16:creationId xmlns:a16="http://schemas.microsoft.com/office/drawing/2014/main" id="{1E364F38-6F3A-476A-93E6-962EA817C42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txBody>
            <a:bodyPr/>
            <a:lstStyle/>
            <a:p>
              <a:endParaRPr lang="en-GB"/>
            </a:p>
          </p:txBody>
        </p:sp>
        <p:sp>
          <p:nvSpPr>
            <p:cNvPr id="85" name="Freeform 16">
              <a:extLst>
                <a:ext uri="{FF2B5EF4-FFF2-40B4-BE49-F238E27FC236}">
                  <a16:creationId xmlns:a16="http://schemas.microsoft.com/office/drawing/2014/main" id="{35C335A4-1E67-4293-8BE2-DFB085D4FBB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txBody>
            <a:bodyPr/>
            <a:lstStyle/>
            <a:p>
              <a:endParaRPr lang="en-GB"/>
            </a:p>
          </p:txBody>
        </p:sp>
        <p:sp>
          <p:nvSpPr>
            <p:cNvPr id="86" name="Freeform 17">
              <a:extLst>
                <a:ext uri="{FF2B5EF4-FFF2-40B4-BE49-F238E27FC236}">
                  <a16:creationId xmlns:a16="http://schemas.microsoft.com/office/drawing/2014/main" id="{9A8A0F10-2C98-4297-9F92-5D95533927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txBody>
            <a:bodyPr/>
            <a:lstStyle/>
            <a:p>
              <a:endParaRPr lang="en-GB"/>
            </a:p>
          </p:txBody>
        </p:sp>
        <p:sp>
          <p:nvSpPr>
            <p:cNvPr id="87" name="Freeform 18">
              <a:extLst>
                <a:ext uri="{FF2B5EF4-FFF2-40B4-BE49-F238E27FC236}">
                  <a16:creationId xmlns:a16="http://schemas.microsoft.com/office/drawing/2014/main" id="{C3B112A3-006E-4008-A778-DB5F6A09D51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txBody>
            <a:bodyPr/>
            <a:lstStyle/>
            <a:p>
              <a:endParaRPr lang="en-GB"/>
            </a:p>
          </p:txBody>
        </p:sp>
        <p:sp>
          <p:nvSpPr>
            <p:cNvPr id="88" name="Freeform 19">
              <a:extLst>
                <a:ext uri="{FF2B5EF4-FFF2-40B4-BE49-F238E27FC236}">
                  <a16:creationId xmlns:a16="http://schemas.microsoft.com/office/drawing/2014/main" id="{E5E62767-5C25-4C49-9568-432433A3C5B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txBody>
            <a:bodyPr/>
            <a:lstStyle/>
            <a:p>
              <a:endParaRPr lang="en-GB"/>
            </a:p>
          </p:txBody>
        </p:sp>
        <p:sp>
          <p:nvSpPr>
            <p:cNvPr id="89" name="Freeform 20">
              <a:extLst>
                <a:ext uri="{FF2B5EF4-FFF2-40B4-BE49-F238E27FC236}">
                  <a16:creationId xmlns:a16="http://schemas.microsoft.com/office/drawing/2014/main" id="{598EC006-77B1-42BA-B815-66CCB9B170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txBody>
            <a:bodyPr/>
            <a:lstStyle/>
            <a:p>
              <a:endParaRPr lang="en-GB"/>
            </a:p>
          </p:txBody>
        </p:sp>
        <p:sp>
          <p:nvSpPr>
            <p:cNvPr id="90" name="Freeform 21">
              <a:extLst>
                <a:ext uri="{FF2B5EF4-FFF2-40B4-BE49-F238E27FC236}">
                  <a16:creationId xmlns:a16="http://schemas.microsoft.com/office/drawing/2014/main" id="{A144ED09-DA06-491D-95A8-AB3DED43295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txBody>
            <a:bodyPr/>
            <a:lstStyle/>
            <a:p>
              <a:endParaRPr lang="en-GB"/>
            </a:p>
          </p:txBody>
        </p:sp>
        <p:sp>
          <p:nvSpPr>
            <p:cNvPr id="91" name="Freeform 22">
              <a:extLst>
                <a:ext uri="{FF2B5EF4-FFF2-40B4-BE49-F238E27FC236}">
                  <a16:creationId xmlns:a16="http://schemas.microsoft.com/office/drawing/2014/main" id="{1CB00BD2-11CD-4A38-8F38-02B0D1105E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txBody>
            <a:bodyPr/>
            <a:lstStyle/>
            <a:p>
              <a:endParaRPr lang="en-GB"/>
            </a:p>
          </p:txBody>
        </p:sp>
      </p:grpSp>
      <p:grpSp>
        <p:nvGrpSpPr>
          <p:cNvPr id="93" name="Group 92">
            <a:extLst>
              <a:ext uri="{FF2B5EF4-FFF2-40B4-BE49-F238E27FC236}">
                <a16:creationId xmlns:a16="http://schemas.microsoft.com/office/drawing/2014/main" id="{520234FB-542E-4550-9C2F-1B56FD41A1C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7224" y="-786"/>
            <a:ext cx="2356675" cy="6854040"/>
            <a:chOff x="6627813" y="194833"/>
            <a:chExt cx="1952625" cy="5678918"/>
          </a:xfrm>
        </p:grpSpPr>
        <p:sp>
          <p:nvSpPr>
            <p:cNvPr id="94" name="Freeform 27">
              <a:extLst>
                <a:ext uri="{FF2B5EF4-FFF2-40B4-BE49-F238E27FC236}">
                  <a16:creationId xmlns:a16="http://schemas.microsoft.com/office/drawing/2014/main" id="{41FCE1F3-DEB3-47CD-90FF-7DABB4AF454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txBody>
            <a:bodyPr/>
            <a:lstStyle/>
            <a:p>
              <a:endParaRPr lang="en-GB"/>
            </a:p>
          </p:txBody>
        </p:sp>
        <p:sp>
          <p:nvSpPr>
            <p:cNvPr id="95" name="Freeform 28">
              <a:extLst>
                <a:ext uri="{FF2B5EF4-FFF2-40B4-BE49-F238E27FC236}">
                  <a16:creationId xmlns:a16="http://schemas.microsoft.com/office/drawing/2014/main" id="{5708E488-C19B-452C-B197-6F1C34F6E7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txBody>
            <a:bodyPr/>
            <a:lstStyle/>
            <a:p>
              <a:endParaRPr lang="en-GB"/>
            </a:p>
          </p:txBody>
        </p:sp>
        <p:sp>
          <p:nvSpPr>
            <p:cNvPr id="96" name="Freeform 29">
              <a:extLst>
                <a:ext uri="{FF2B5EF4-FFF2-40B4-BE49-F238E27FC236}">
                  <a16:creationId xmlns:a16="http://schemas.microsoft.com/office/drawing/2014/main" id="{89D3FD25-890E-4981-A71D-EE796873D7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txBody>
            <a:bodyPr/>
            <a:lstStyle/>
            <a:p>
              <a:endParaRPr lang="en-GB"/>
            </a:p>
          </p:txBody>
        </p:sp>
        <p:sp>
          <p:nvSpPr>
            <p:cNvPr id="97" name="Freeform 30">
              <a:extLst>
                <a:ext uri="{FF2B5EF4-FFF2-40B4-BE49-F238E27FC236}">
                  <a16:creationId xmlns:a16="http://schemas.microsoft.com/office/drawing/2014/main" id="{51B5414C-556A-47CB-8EE2-974A85A7A4D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txBody>
            <a:bodyPr/>
            <a:lstStyle/>
            <a:p>
              <a:endParaRPr lang="en-GB"/>
            </a:p>
          </p:txBody>
        </p:sp>
        <p:sp>
          <p:nvSpPr>
            <p:cNvPr id="98" name="Freeform 31">
              <a:extLst>
                <a:ext uri="{FF2B5EF4-FFF2-40B4-BE49-F238E27FC236}">
                  <a16:creationId xmlns:a16="http://schemas.microsoft.com/office/drawing/2014/main" id="{1C02B20C-2B27-4B75-8AEE-A5D2E2674B8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txBody>
            <a:bodyPr/>
            <a:lstStyle/>
            <a:p>
              <a:endParaRPr lang="en-GB"/>
            </a:p>
          </p:txBody>
        </p:sp>
        <p:sp>
          <p:nvSpPr>
            <p:cNvPr id="99" name="Freeform 32">
              <a:extLst>
                <a:ext uri="{FF2B5EF4-FFF2-40B4-BE49-F238E27FC236}">
                  <a16:creationId xmlns:a16="http://schemas.microsoft.com/office/drawing/2014/main" id="{54427714-F9AA-4F93-BD1D-400F1EA93F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txBody>
            <a:bodyPr/>
            <a:lstStyle/>
            <a:p>
              <a:endParaRPr lang="en-GB"/>
            </a:p>
          </p:txBody>
        </p:sp>
        <p:sp>
          <p:nvSpPr>
            <p:cNvPr id="100" name="Freeform 33">
              <a:extLst>
                <a:ext uri="{FF2B5EF4-FFF2-40B4-BE49-F238E27FC236}">
                  <a16:creationId xmlns:a16="http://schemas.microsoft.com/office/drawing/2014/main" id="{28A77D6A-9E81-497F-ABCC-2695BB5ADD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txBody>
            <a:bodyPr/>
            <a:lstStyle/>
            <a:p>
              <a:endParaRPr lang="en-GB"/>
            </a:p>
          </p:txBody>
        </p:sp>
        <p:sp>
          <p:nvSpPr>
            <p:cNvPr id="101" name="Freeform 34">
              <a:extLst>
                <a:ext uri="{FF2B5EF4-FFF2-40B4-BE49-F238E27FC236}">
                  <a16:creationId xmlns:a16="http://schemas.microsoft.com/office/drawing/2014/main" id="{2A1533BA-1478-4F7C-8E24-3F3E905050E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txBody>
            <a:bodyPr/>
            <a:lstStyle/>
            <a:p>
              <a:endParaRPr lang="en-GB"/>
            </a:p>
          </p:txBody>
        </p:sp>
        <p:sp>
          <p:nvSpPr>
            <p:cNvPr id="102" name="Freeform 35">
              <a:extLst>
                <a:ext uri="{FF2B5EF4-FFF2-40B4-BE49-F238E27FC236}">
                  <a16:creationId xmlns:a16="http://schemas.microsoft.com/office/drawing/2014/main" id="{39686201-E633-40FD-A80A-1E28AD52E37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txBody>
            <a:bodyPr/>
            <a:lstStyle/>
            <a:p>
              <a:endParaRPr lang="en-GB"/>
            </a:p>
          </p:txBody>
        </p:sp>
        <p:sp>
          <p:nvSpPr>
            <p:cNvPr id="103" name="Freeform 36">
              <a:extLst>
                <a:ext uri="{FF2B5EF4-FFF2-40B4-BE49-F238E27FC236}">
                  <a16:creationId xmlns:a16="http://schemas.microsoft.com/office/drawing/2014/main" id="{76A215C2-F590-4938-810B-F8A79366CE2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txBody>
            <a:bodyPr/>
            <a:lstStyle/>
            <a:p>
              <a:endParaRPr lang="en-GB"/>
            </a:p>
          </p:txBody>
        </p:sp>
        <p:sp>
          <p:nvSpPr>
            <p:cNvPr id="104" name="Freeform 37">
              <a:extLst>
                <a:ext uri="{FF2B5EF4-FFF2-40B4-BE49-F238E27FC236}">
                  <a16:creationId xmlns:a16="http://schemas.microsoft.com/office/drawing/2014/main" id="{85F418E7-330D-4002-8EC8-33C1A897FFB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txBody>
            <a:bodyPr/>
            <a:lstStyle/>
            <a:p>
              <a:endParaRPr lang="en-GB"/>
            </a:p>
          </p:txBody>
        </p:sp>
        <p:sp>
          <p:nvSpPr>
            <p:cNvPr id="105" name="Freeform 38">
              <a:extLst>
                <a:ext uri="{FF2B5EF4-FFF2-40B4-BE49-F238E27FC236}">
                  <a16:creationId xmlns:a16="http://schemas.microsoft.com/office/drawing/2014/main" id="{8FFE669A-54C9-4436-9566-C5A90F16DB4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txBody>
            <a:bodyPr/>
            <a:lstStyle/>
            <a:p>
              <a:endParaRPr lang="en-GB"/>
            </a:p>
          </p:txBody>
        </p:sp>
      </p:grpSp>
      <p:sp>
        <p:nvSpPr>
          <p:cNvPr id="107" name="Rectangle 106">
            <a:extLst>
              <a:ext uri="{FF2B5EF4-FFF2-40B4-BE49-F238E27FC236}">
                <a16:creationId xmlns:a16="http://schemas.microsoft.com/office/drawing/2014/main" id="{DE91395A-2D18-4AF6-A0AC-AAA7189FE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09" name="Freeform 11">
            <a:extLst>
              <a:ext uri="{FF2B5EF4-FFF2-40B4-BE49-F238E27FC236}">
                <a16:creationId xmlns:a16="http://schemas.microsoft.com/office/drawing/2014/main" id="{A57352BE-A213-4040-BE8E-D4A925AD9D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en-GB"/>
          </a:p>
        </p:txBody>
      </p:sp>
      <p:pic>
        <p:nvPicPr>
          <p:cNvPr id="5" name="Content Placeholder 4" descr="Mom sketching a business plan on a large board in home office">
            <a:extLst>
              <a:ext uri="{FF2B5EF4-FFF2-40B4-BE49-F238E27FC236}">
                <a16:creationId xmlns:a16="http://schemas.microsoft.com/office/drawing/2014/main" id="{135A09D3-C477-4F06-88FC-C2B473205626}"/>
              </a:ext>
            </a:extLst>
          </p:cNvPr>
          <p:cNvPicPr>
            <a:picLocks noGrp="1" noChangeAspect="1"/>
          </p:cNvPicPr>
          <p:nvPr>
            <p:ph type="pic" sz="quarter" idx="15"/>
          </p:nvPr>
        </p:nvPicPr>
        <p:blipFill>
          <a:blip r:embed="rId3"/>
          <a:srcRect l="12496" r="12495" b="-1"/>
          <a:stretch>
            <a:fillRect/>
          </a:stretch>
        </p:blipFill>
        <p:spPr>
          <a:xfrm>
            <a:off x="4485557" y="10"/>
            <a:ext cx="7706443" cy="6857990"/>
          </a:xfrm>
          <a:prstGeom prst="rect">
            <a:avLst/>
          </a:prstGeom>
          <a:noFill/>
        </p:spPr>
      </p:pic>
      <p:sp useBgFill="1">
        <p:nvSpPr>
          <p:cNvPr id="111" name="Freeform: Shape 110">
            <a:extLst>
              <a:ext uri="{FF2B5EF4-FFF2-40B4-BE49-F238E27FC236}">
                <a16:creationId xmlns:a16="http://schemas.microsoft.com/office/drawing/2014/main" id="{23C7736A-5A08-4021-9AB6-390DFF506A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0" y="0"/>
            <a:ext cx="8170246" cy="6858000"/>
          </a:xfrm>
          <a:custGeom>
            <a:avLst/>
            <a:gdLst>
              <a:gd name="connsiteX0" fmla="*/ 4738960 w 8170246"/>
              <a:gd name="connsiteY0" fmla="*/ 0 h 6858000"/>
              <a:gd name="connsiteX1" fmla="*/ 4862151 w 8170246"/>
              <a:gd name="connsiteY1" fmla="*/ 0 h 6858000"/>
              <a:gd name="connsiteX2" fmla="*/ 8088169 w 8170246"/>
              <a:gd name="connsiteY2" fmla="*/ 3226735 h 6858000"/>
              <a:gd name="connsiteX3" fmla="*/ 8088169 w 8170246"/>
              <a:gd name="connsiteY3" fmla="*/ 3626507 h 6858000"/>
              <a:gd name="connsiteX4" fmla="*/ 4857393 w 8170246"/>
              <a:gd name="connsiteY4" fmla="*/ 6858000 h 6858000"/>
              <a:gd name="connsiteX5" fmla="*/ 4783581 w 8170246"/>
              <a:gd name="connsiteY5" fmla="*/ 6858000 h 6858000"/>
              <a:gd name="connsiteX6" fmla="*/ 4734202 w 8170246"/>
              <a:gd name="connsiteY6" fmla="*/ 6858000 h 6858000"/>
              <a:gd name="connsiteX7" fmla="*/ 7964978 w 8170246"/>
              <a:gd name="connsiteY7" fmla="*/ 3626507 h 6858000"/>
              <a:gd name="connsiteX8" fmla="*/ 7964978 w 8170246"/>
              <a:gd name="connsiteY8" fmla="*/ 3226735 h 6858000"/>
              <a:gd name="connsiteX9" fmla="*/ 4738960 w 8170246"/>
              <a:gd name="connsiteY9" fmla="*/ 0 h 6858000"/>
              <a:gd name="connsiteX10" fmla="*/ 0 w 8170246"/>
              <a:gd name="connsiteY10" fmla="*/ 0 h 6858000"/>
              <a:gd name="connsiteX11" fmla="*/ 98791 w 8170246"/>
              <a:gd name="connsiteY11" fmla="*/ 0 h 6858000"/>
              <a:gd name="connsiteX12" fmla="*/ 4456718 w 8170246"/>
              <a:gd name="connsiteY12" fmla="*/ 0 h 6858000"/>
              <a:gd name="connsiteX13" fmla="*/ 4603489 w 8170246"/>
              <a:gd name="connsiteY13" fmla="*/ 0 h 6858000"/>
              <a:gd name="connsiteX14" fmla="*/ 7829507 w 8170246"/>
              <a:gd name="connsiteY14" fmla="*/ 3226735 h 6858000"/>
              <a:gd name="connsiteX15" fmla="*/ 7829507 w 8170246"/>
              <a:gd name="connsiteY15" fmla="*/ 3626507 h 6858000"/>
              <a:gd name="connsiteX16" fmla="*/ 4598731 w 8170246"/>
              <a:gd name="connsiteY16" fmla="*/ 6858000 h 6858000"/>
              <a:gd name="connsiteX17" fmla="*/ 4540663 w 8170246"/>
              <a:gd name="connsiteY17" fmla="*/ 6858000 h 6858000"/>
              <a:gd name="connsiteX18" fmla="*/ 133398 w 8170246"/>
              <a:gd name="connsiteY18" fmla="*/ 6858000 h 6858000"/>
              <a:gd name="connsiteX19" fmla="*/ 0 w 8170246"/>
              <a:gd name="connsiteY19"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8170246" h="6858000">
                <a:moveTo>
                  <a:pt x="4738960" y="0"/>
                </a:moveTo>
                <a:lnTo>
                  <a:pt x="4862151" y="0"/>
                </a:lnTo>
                <a:cubicBezTo>
                  <a:pt x="4862151" y="0"/>
                  <a:pt x="4862151" y="0"/>
                  <a:pt x="8088169" y="3226735"/>
                </a:cubicBezTo>
                <a:cubicBezTo>
                  <a:pt x="8197606" y="3336196"/>
                  <a:pt x="8197606" y="3517045"/>
                  <a:pt x="8088169" y="3626507"/>
                </a:cubicBezTo>
                <a:cubicBezTo>
                  <a:pt x="8088169" y="3626507"/>
                  <a:pt x="8088169" y="3626507"/>
                  <a:pt x="4857393" y="6858000"/>
                </a:cubicBezTo>
                <a:cubicBezTo>
                  <a:pt x="4857393" y="6858000"/>
                  <a:pt x="4857393" y="6858000"/>
                  <a:pt x="4783581" y="6858000"/>
                </a:cubicBezTo>
                <a:lnTo>
                  <a:pt x="4734202" y="6858000"/>
                </a:lnTo>
                <a:cubicBezTo>
                  <a:pt x="7964978" y="3626507"/>
                  <a:pt x="7964978" y="3626507"/>
                  <a:pt x="7964978" y="3626507"/>
                </a:cubicBezTo>
                <a:cubicBezTo>
                  <a:pt x="8074415" y="3517045"/>
                  <a:pt x="8074415" y="3336196"/>
                  <a:pt x="7964978" y="3226735"/>
                </a:cubicBezTo>
                <a:cubicBezTo>
                  <a:pt x="4738960" y="0"/>
                  <a:pt x="4738960" y="0"/>
                  <a:pt x="4738960" y="0"/>
                </a:cubicBezTo>
                <a:close/>
                <a:moveTo>
                  <a:pt x="0" y="0"/>
                </a:moveTo>
                <a:lnTo>
                  <a:pt x="98791" y="0"/>
                </a:lnTo>
                <a:cubicBezTo>
                  <a:pt x="1075904" y="0"/>
                  <a:pt x="2469401" y="0"/>
                  <a:pt x="4456718" y="0"/>
                </a:cubicBezTo>
                <a:lnTo>
                  <a:pt x="4603489" y="0"/>
                </a:lnTo>
                <a:cubicBezTo>
                  <a:pt x="4603489" y="0"/>
                  <a:pt x="4603489" y="0"/>
                  <a:pt x="7829507" y="3226735"/>
                </a:cubicBezTo>
                <a:cubicBezTo>
                  <a:pt x="7938944" y="3336196"/>
                  <a:pt x="7938944" y="3517045"/>
                  <a:pt x="7829507" y="3626507"/>
                </a:cubicBezTo>
                <a:cubicBezTo>
                  <a:pt x="7829507" y="3626507"/>
                  <a:pt x="7829507" y="3626507"/>
                  <a:pt x="4598731" y="6858000"/>
                </a:cubicBezTo>
                <a:lnTo>
                  <a:pt x="4540663" y="6858000"/>
                </a:lnTo>
                <a:cubicBezTo>
                  <a:pt x="4077749" y="6858000"/>
                  <a:pt x="2938270" y="6858000"/>
                  <a:pt x="133398" y="6858000"/>
                </a:cubicBezTo>
                <a:lnTo>
                  <a:pt x="0" y="6858000"/>
                </a:lnTo>
                <a:close/>
              </a:path>
            </a:pathLst>
          </a:custGeom>
          <a:ln>
            <a:noFill/>
          </a:ln>
          <a:effectLst/>
        </p:spPr>
        <p:style>
          <a:lnRef idx="1">
            <a:schemeClr val="accent1"/>
          </a:lnRef>
          <a:fillRef idx="3">
            <a:schemeClr val="accent1"/>
          </a:fillRef>
          <a:effectRef idx="2">
            <a:schemeClr val="accent1"/>
          </a:effectRef>
          <a:fontRef idx="minor">
            <a:schemeClr val="lt1"/>
          </a:fontRef>
        </p:style>
        <p:txBody>
          <a:bodyPr vert="horz" wrap="square" lIns="91440" tIns="45720" rIns="91440" bIns="45720" numCol="1" anchor="t" anchorCtr="0" compatLnSpc="1">
            <a:prstTxWarp prst="textNoShape">
              <a:avLst/>
            </a:prstTxWarp>
            <a:noAutofit/>
          </a:bodyPr>
          <a:lstStyle/>
          <a:p>
            <a:endParaRPr lang="en-US"/>
          </a:p>
        </p:txBody>
      </p:sp>
      <p:sp>
        <p:nvSpPr>
          <p:cNvPr id="2" name="Title 1">
            <a:extLst>
              <a:ext uri="{FF2B5EF4-FFF2-40B4-BE49-F238E27FC236}">
                <a16:creationId xmlns:a16="http://schemas.microsoft.com/office/drawing/2014/main" id="{EE1FF3A7-7ED8-88B0-423C-18AB9F82788B}"/>
              </a:ext>
            </a:extLst>
          </p:cNvPr>
          <p:cNvSpPr>
            <a:spLocks noGrp="1"/>
          </p:cNvSpPr>
          <p:nvPr>
            <p:ph type="title"/>
          </p:nvPr>
        </p:nvSpPr>
        <p:spPr>
          <a:xfrm>
            <a:off x="535525" y="624110"/>
            <a:ext cx="4623955" cy="1280890"/>
          </a:xfrm>
        </p:spPr>
        <p:txBody>
          <a:bodyPr vert="horz" lIns="91440" tIns="45720" rIns="91440" bIns="45720" rtlCol="0" anchor="t">
            <a:normAutofit/>
          </a:bodyPr>
          <a:lstStyle/>
          <a:p>
            <a:pPr>
              <a:lnSpc>
                <a:spcPct val="90000"/>
              </a:lnSpc>
            </a:pPr>
            <a:r>
              <a:rPr lang="en-US" sz="2800"/>
              <a:t>Campaign Solutions and Reflection Activities</a:t>
            </a:r>
          </a:p>
        </p:txBody>
      </p:sp>
      <p:sp>
        <p:nvSpPr>
          <p:cNvPr id="113" name="Rectangle 112">
            <a:extLst>
              <a:ext uri="{FF2B5EF4-FFF2-40B4-BE49-F238E27FC236}">
                <a16:creationId xmlns:a16="http://schemas.microsoft.com/office/drawing/2014/main" id="{433DF4D3-8A35-461A-ABE0-F56B78A137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 name="Content Placeholder 3">
            <a:extLst>
              <a:ext uri="{FF2B5EF4-FFF2-40B4-BE49-F238E27FC236}">
                <a16:creationId xmlns:a16="http://schemas.microsoft.com/office/drawing/2014/main" id="{773E9995-1F57-4F7E-4FB6-81BE5319B7C3}"/>
              </a:ext>
            </a:extLst>
          </p:cNvPr>
          <p:cNvSpPr>
            <a:spLocks noGrp="1"/>
          </p:cNvSpPr>
          <p:nvPr>
            <p:ph sz="quarter" idx="14"/>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531812" y="2133600"/>
            <a:ext cx="4625882" cy="4483884"/>
          </a:xfrm>
        </p:spPr>
        <p:txBody>
          <a:bodyPr>
            <a:normAutofit/>
          </a:bodyPr>
          <a:lstStyle/>
          <a:p>
            <a:pPr marL="0" lvl="1" indent="0">
              <a:lnSpc>
                <a:spcPct val="90000"/>
              </a:lnSpc>
              <a:buFont typeface="Arial" panose="020B0604020202020204" pitchFamily="34" charset="0"/>
              <a:buNone/>
            </a:pPr>
            <a:r>
              <a:rPr lang="en-US" sz="1400">
                <a:latin typeface="Century Gothic" panose="020B0502020202020204" pitchFamily="34" charset="0"/>
              </a:rPr>
              <a:t>The campaign employs quizzes, role-plays, and case studies to actively involve adolescents in comprehending healthy relationships. (NSPCC, 2025)</a:t>
            </a:r>
          </a:p>
          <a:p>
            <a:pPr marL="0" lvl="1" indent="0">
              <a:lnSpc>
                <a:spcPct val="90000"/>
              </a:lnSpc>
              <a:buFont typeface="Arial" panose="020B0604020202020204" pitchFamily="34" charset="0"/>
              <a:buNone/>
            </a:pPr>
            <a:r>
              <a:rPr lang="en-US" sz="1400">
                <a:latin typeface="Century Gothic" panose="020B0502020202020204" pitchFamily="34" charset="0"/>
              </a:rPr>
              <a:t>Adolescents express individual pledges to uphold respectful conduct, fostering self-evaluation and societal responsibility. (NSPCC, 2025)</a:t>
            </a:r>
          </a:p>
          <a:p>
            <a:pPr marL="0" lvl="1" indent="0">
              <a:lnSpc>
                <a:spcPct val="90000"/>
              </a:lnSpc>
              <a:buFont typeface="Arial" panose="020B0604020202020204" pitchFamily="34" charset="0"/>
              <a:buNone/>
            </a:pPr>
            <a:r>
              <a:rPr lang="en-US" sz="1400">
                <a:latin typeface="Century Gothic" panose="020B0502020202020204" pitchFamily="34" charset="0"/>
              </a:rPr>
              <a:t>The campaign fosters inclusive settings for the exchange of experiences, led by empathic facilitators.  (DFE, 2025b)</a:t>
            </a:r>
          </a:p>
          <a:p>
            <a:pPr marL="0" lvl="1" indent="0">
              <a:lnSpc>
                <a:spcPct val="90000"/>
              </a:lnSpc>
              <a:buFont typeface="Arial" panose="020B0604020202020204" pitchFamily="34" charset="0"/>
              <a:buNone/>
            </a:pPr>
            <a:r>
              <a:rPr lang="en-US" sz="1400">
                <a:latin typeface="Century Gothic" panose="020B0502020202020204" pitchFamily="34" charset="0"/>
              </a:rPr>
              <a:t>Integrating all three behavioural models with practical activities enhances adolescents' skills and self-assurance for real-world application. (GCS, 2020)</a:t>
            </a:r>
          </a:p>
          <a:p>
            <a:pPr marL="0" lvl="1" indent="0">
              <a:lnSpc>
                <a:spcPct val="90000"/>
              </a:lnSpc>
              <a:buFont typeface="Arial" panose="020B0604020202020204" pitchFamily="34" charset="0"/>
              <a:buNone/>
            </a:pPr>
            <a:r>
              <a:rPr lang="en-US" sz="1100">
                <a:latin typeface="Calibri"/>
              </a:rPr>
              <a:t> </a:t>
            </a:r>
            <a:endParaRPr lang="en-US" sz="1100"/>
          </a:p>
        </p:txBody>
      </p:sp>
      <p:sp>
        <p:nvSpPr>
          <p:cNvPr id="3" name="TextBox 2">
            <a:extLst>
              <a:ext uri="{FF2B5EF4-FFF2-40B4-BE49-F238E27FC236}">
                <a16:creationId xmlns:a16="http://schemas.microsoft.com/office/drawing/2014/main" id="{B3638021-C053-75DD-AF3C-9F84EEFD37D2}"/>
              </a:ext>
            </a:extLst>
          </p:cNvPr>
          <p:cNvSpPr txBox="1"/>
          <p:nvPr/>
        </p:nvSpPr>
        <p:spPr>
          <a:xfrm>
            <a:off x="10107671" y="6134464"/>
            <a:ext cx="2156059" cy="369332"/>
          </a:xfrm>
          <a:prstGeom prst="rect">
            <a:avLst/>
          </a:prstGeom>
          <a:noFill/>
        </p:spPr>
        <p:txBody>
          <a:bodyPr wrap="square" rtlCol="0">
            <a:spAutoFit/>
          </a:bodyPr>
          <a:lstStyle/>
          <a:p>
            <a:r>
              <a:rPr lang="en-GB">
                <a:solidFill>
                  <a:schemeClr val="bg1"/>
                </a:solidFill>
              </a:rPr>
              <a:t>Nagina Begum</a:t>
            </a:r>
          </a:p>
        </p:txBody>
      </p:sp>
    </p:spTree>
    <p:extLst>
      <p:ext uri="{BB962C8B-B14F-4D97-AF65-F5344CB8AC3E}">
        <p14:creationId xmlns:p14="http://schemas.microsoft.com/office/powerpoint/2010/main" val="3884957555"/>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250"/>
                                  </p:stCondLst>
                                  <p:iterate>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250"/>
                                        <p:tgtEl>
                                          <p:spTgt spid="4"/>
                                        </p:tgtEl>
                                      </p:cBhvr>
                                    </p:animEffect>
                                    <p:anim calcmode="lin" valueType="num">
                                      <p:cBhvr>
                                        <p:cTn id="8" dur="250" fill="hold"/>
                                        <p:tgtEl>
                                          <p:spTgt spid="4"/>
                                        </p:tgtEl>
                                        <p:attrNameLst>
                                          <p:attrName>ppt_x</p:attrName>
                                        </p:attrNameLst>
                                      </p:cBhvr>
                                      <p:tavLst>
                                        <p:tav tm="0">
                                          <p:val>
                                            <p:strVal val="#ppt_x"/>
                                          </p:val>
                                        </p:tav>
                                        <p:tav tm="100000">
                                          <p:val>
                                            <p:strVal val="#ppt_x"/>
                                          </p:val>
                                        </p:tav>
                                      </p:tavLst>
                                    </p:anim>
                                    <p:anim calcmode="lin" valueType="num">
                                      <p:cBhvr>
                                        <p:cTn id="9" dur="250" fill="hold"/>
                                        <p:tgtEl>
                                          <p:spTgt spid="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33.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grpSp>
        <p:nvGrpSpPr>
          <p:cNvPr id="149" name="Group 148">
            <a:extLst>
              <a:ext uri="{FF2B5EF4-FFF2-40B4-BE49-F238E27FC236}">
                <a16:creationId xmlns:a16="http://schemas.microsoft.com/office/drawing/2014/main" id="{166BF9EE-F7AC-4FA5-AC7E-001B3A642F7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 y="228600"/>
            <a:ext cx="2851523" cy="6638625"/>
            <a:chOff x="2487613" y="285750"/>
            <a:chExt cx="2428875" cy="5654676"/>
          </a:xfrm>
        </p:grpSpPr>
        <p:sp>
          <p:nvSpPr>
            <p:cNvPr id="150" name="Freeform 11">
              <a:extLst>
                <a:ext uri="{FF2B5EF4-FFF2-40B4-BE49-F238E27FC236}">
                  <a16:creationId xmlns:a16="http://schemas.microsoft.com/office/drawing/2014/main" id="{3B48D182-44E3-4D8B-ACEF-F1A900BE443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txBody>
            <a:bodyPr/>
            <a:lstStyle/>
            <a:p>
              <a:endParaRPr lang="en-GB"/>
            </a:p>
          </p:txBody>
        </p:sp>
        <p:sp>
          <p:nvSpPr>
            <p:cNvPr id="151" name="Freeform 12">
              <a:extLst>
                <a:ext uri="{FF2B5EF4-FFF2-40B4-BE49-F238E27FC236}">
                  <a16:creationId xmlns:a16="http://schemas.microsoft.com/office/drawing/2014/main" id="{355A535A-A489-477F-A314-593AA8CAFB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txBody>
            <a:bodyPr/>
            <a:lstStyle/>
            <a:p>
              <a:endParaRPr lang="en-GB"/>
            </a:p>
          </p:txBody>
        </p:sp>
        <p:sp>
          <p:nvSpPr>
            <p:cNvPr id="152" name="Freeform 13">
              <a:extLst>
                <a:ext uri="{FF2B5EF4-FFF2-40B4-BE49-F238E27FC236}">
                  <a16:creationId xmlns:a16="http://schemas.microsoft.com/office/drawing/2014/main" id="{954C2D4C-FD83-4EF4-9312-04442ABD66B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txBody>
            <a:bodyPr/>
            <a:lstStyle/>
            <a:p>
              <a:endParaRPr lang="en-GB"/>
            </a:p>
          </p:txBody>
        </p:sp>
        <p:sp>
          <p:nvSpPr>
            <p:cNvPr id="153" name="Freeform 14">
              <a:extLst>
                <a:ext uri="{FF2B5EF4-FFF2-40B4-BE49-F238E27FC236}">
                  <a16:creationId xmlns:a16="http://schemas.microsoft.com/office/drawing/2014/main" id="{C20701C2-CD9A-4698-BC97-E1085820C2C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txBody>
            <a:bodyPr/>
            <a:lstStyle/>
            <a:p>
              <a:endParaRPr lang="en-GB"/>
            </a:p>
          </p:txBody>
        </p:sp>
        <p:sp>
          <p:nvSpPr>
            <p:cNvPr id="154" name="Freeform 15">
              <a:extLst>
                <a:ext uri="{FF2B5EF4-FFF2-40B4-BE49-F238E27FC236}">
                  <a16:creationId xmlns:a16="http://schemas.microsoft.com/office/drawing/2014/main" id="{62575C35-466F-42AE-87A1-D691849AB8C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txBody>
            <a:bodyPr/>
            <a:lstStyle/>
            <a:p>
              <a:endParaRPr lang="en-GB"/>
            </a:p>
          </p:txBody>
        </p:sp>
        <p:sp>
          <p:nvSpPr>
            <p:cNvPr id="155" name="Freeform 16">
              <a:extLst>
                <a:ext uri="{FF2B5EF4-FFF2-40B4-BE49-F238E27FC236}">
                  <a16:creationId xmlns:a16="http://schemas.microsoft.com/office/drawing/2014/main" id="{58236F37-6119-45AC-80A0-CD2C311B505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txBody>
            <a:bodyPr/>
            <a:lstStyle/>
            <a:p>
              <a:endParaRPr lang="en-GB"/>
            </a:p>
          </p:txBody>
        </p:sp>
        <p:sp>
          <p:nvSpPr>
            <p:cNvPr id="156" name="Freeform 17">
              <a:extLst>
                <a:ext uri="{FF2B5EF4-FFF2-40B4-BE49-F238E27FC236}">
                  <a16:creationId xmlns:a16="http://schemas.microsoft.com/office/drawing/2014/main" id="{F3FDD799-39FE-4D6F-9A64-2F472B21507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txBody>
            <a:bodyPr/>
            <a:lstStyle/>
            <a:p>
              <a:endParaRPr lang="en-GB"/>
            </a:p>
          </p:txBody>
        </p:sp>
        <p:sp>
          <p:nvSpPr>
            <p:cNvPr id="157" name="Freeform 18">
              <a:extLst>
                <a:ext uri="{FF2B5EF4-FFF2-40B4-BE49-F238E27FC236}">
                  <a16:creationId xmlns:a16="http://schemas.microsoft.com/office/drawing/2014/main" id="{9820D241-1D49-442C-A95A-00BC1BF9E29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txBody>
            <a:bodyPr/>
            <a:lstStyle/>
            <a:p>
              <a:endParaRPr lang="en-GB"/>
            </a:p>
          </p:txBody>
        </p:sp>
        <p:sp>
          <p:nvSpPr>
            <p:cNvPr id="158" name="Freeform 19">
              <a:extLst>
                <a:ext uri="{FF2B5EF4-FFF2-40B4-BE49-F238E27FC236}">
                  <a16:creationId xmlns:a16="http://schemas.microsoft.com/office/drawing/2014/main" id="{EBC2197C-B383-4866-8ABD-74222400BE8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txBody>
            <a:bodyPr/>
            <a:lstStyle/>
            <a:p>
              <a:endParaRPr lang="en-GB"/>
            </a:p>
          </p:txBody>
        </p:sp>
        <p:sp>
          <p:nvSpPr>
            <p:cNvPr id="159" name="Freeform 20">
              <a:extLst>
                <a:ext uri="{FF2B5EF4-FFF2-40B4-BE49-F238E27FC236}">
                  <a16:creationId xmlns:a16="http://schemas.microsoft.com/office/drawing/2014/main" id="{404B06AA-FC93-4471-9DE4-56A401E70A5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txBody>
            <a:bodyPr/>
            <a:lstStyle/>
            <a:p>
              <a:endParaRPr lang="en-GB"/>
            </a:p>
          </p:txBody>
        </p:sp>
        <p:sp>
          <p:nvSpPr>
            <p:cNvPr id="160" name="Freeform 21">
              <a:extLst>
                <a:ext uri="{FF2B5EF4-FFF2-40B4-BE49-F238E27FC236}">
                  <a16:creationId xmlns:a16="http://schemas.microsoft.com/office/drawing/2014/main" id="{E580600C-013F-4FAF-8FB7-4CC0FA80A92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txBody>
            <a:bodyPr/>
            <a:lstStyle/>
            <a:p>
              <a:endParaRPr lang="en-GB"/>
            </a:p>
          </p:txBody>
        </p:sp>
        <p:sp>
          <p:nvSpPr>
            <p:cNvPr id="161" name="Freeform 22">
              <a:extLst>
                <a:ext uri="{FF2B5EF4-FFF2-40B4-BE49-F238E27FC236}">
                  <a16:creationId xmlns:a16="http://schemas.microsoft.com/office/drawing/2014/main" id="{9BFCF199-64B2-4AEE-88C4-E954ABF3627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txBody>
            <a:bodyPr/>
            <a:lstStyle/>
            <a:p>
              <a:endParaRPr lang="en-GB"/>
            </a:p>
          </p:txBody>
        </p:sp>
      </p:grpSp>
      <p:grpSp>
        <p:nvGrpSpPr>
          <p:cNvPr id="163" name="Group 162">
            <a:extLst>
              <a:ext uri="{FF2B5EF4-FFF2-40B4-BE49-F238E27FC236}">
                <a16:creationId xmlns:a16="http://schemas.microsoft.com/office/drawing/2014/main" id="{E312DBA5-56D8-42B2-BA94-28168C2A670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7224" y="-786"/>
            <a:ext cx="2356675" cy="6854040"/>
            <a:chOff x="6627813" y="194833"/>
            <a:chExt cx="1952625" cy="5678918"/>
          </a:xfrm>
        </p:grpSpPr>
        <p:sp>
          <p:nvSpPr>
            <p:cNvPr id="164" name="Freeform 27">
              <a:extLst>
                <a:ext uri="{FF2B5EF4-FFF2-40B4-BE49-F238E27FC236}">
                  <a16:creationId xmlns:a16="http://schemas.microsoft.com/office/drawing/2014/main" id="{7AD46C74-3117-46B0-B267-0F61B57CAC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txBody>
            <a:bodyPr/>
            <a:lstStyle/>
            <a:p>
              <a:endParaRPr lang="en-GB"/>
            </a:p>
          </p:txBody>
        </p:sp>
        <p:sp>
          <p:nvSpPr>
            <p:cNvPr id="165" name="Freeform 28">
              <a:extLst>
                <a:ext uri="{FF2B5EF4-FFF2-40B4-BE49-F238E27FC236}">
                  <a16:creationId xmlns:a16="http://schemas.microsoft.com/office/drawing/2014/main" id="{8C13B810-9664-45D8-8510-D6ED0ADD721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txBody>
            <a:bodyPr/>
            <a:lstStyle/>
            <a:p>
              <a:endParaRPr lang="en-GB"/>
            </a:p>
          </p:txBody>
        </p:sp>
        <p:sp>
          <p:nvSpPr>
            <p:cNvPr id="166" name="Freeform 29">
              <a:extLst>
                <a:ext uri="{FF2B5EF4-FFF2-40B4-BE49-F238E27FC236}">
                  <a16:creationId xmlns:a16="http://schemas.microsoft.com/office/drawing/2014/main" id="{10306E52-A922-4458-BCCE-C3C840CC75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txBody>
            <a:bodyPr/>
            <a:lstStyle/>
            <a:p>
              <a:endParaRPr lang="en-GB"/>
            </a:p>
          </p:txBody>
        </p:sp>
        <p:sp>
          <p:nvSpPr>
            <p:cNvPr id="167" name="Freeform 30">
              <a:extLst>
                <a:ext uri="{FF2B5EF4-FFF2-40B4-BE49-F238E27FC236}">
                  <a16:creationId xmlns:a16="http://schemas.microsoft.com/office/drawing/2014/main" id="{CB578819-B7E7-4250-932F-52AE2A2A9A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txBody>
            <a:bodyPr/>
            <a:lstStyle/>
            <a:p>
              <a:endParaRPr lang="en-GB"/>
            </a:p>
          </p:txBody>
        </p:sp>
        <p:sp>
          <p:nvSpPr>
            <p:cNvPr id="168" name="Freeform 31">
              <a:extLst>
                <a:ext uri="{FF2B5EF4-FFF2-40B4-BE49-F238E27FC236}">
                  <a16:creationId xmlns:a16="http://schemas.microsoft.com/office/drawing/2014/main" id="{454B9C91-B623-424A-B16E-F764F189D30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txBody>
            <a:bodyPr/>
            <a:lstStyle/>
            <a:p>
              <a:endParaRPr lang="en-GB"/>
            </a:p>
          </p:txBody>
        </p:sp>
        <p:sp>
          <p:nvSpPr>
            <p:cNvPr id="169" name="Freeform 32">
              <a:extLst>
                <a:ext uri="{FF2B5EF4-FFF2-40B4-BE49-F238E27FC236}">
                  <a16:creationId xmlns:a16="http://schemas.microsoft.com/office/drawing/2014/main" id="{EFD03C4A-8484-41E6-B458-032F1DCA70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txBody>
            <a:bodyPr/>
            <a:lstStyle/>
            <a:p>
              <a:endParaRPr lang="en-GB"/>
            </a:p>
          </p:txBody>
        </p:sp>
        <p:sp>
          <p:nvSpPr>
            <p:cNvPr id="170" name="Freeform 33">
              <a:extLst>
                <a:ext uri="{FF2B5EF4-FFF2-40B4-BE49-F238E27FC236}">
                  <a16:creationId xmlns:a16="http://schemas.microsoft.com/office/drawing/2014/main" id="{DDC2F3C3-1D4E-4913-9C5C-F9A65B47E5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txBody>
            <a:bodyPr/>
            <a:lstStyle/>
            <a:p>
              <a:endParaRPr lang="en-GB"/>
            </a:p>
          </p:txBody>
        </p:sp>
        <p:sp>
          <p:nvSpPr>
            <p:cNvPr id="171" name="Freeform 34">
              <a:extLst>
                <a:ext uri="{FF2B5EF4-FFF2-40B4-BE49-F238E27FC236}">
                  <a16:creationId xmlns:a16="http://schemas.microsoft.com/office/drawing/2014/main" id="{1E15BCA2-2420-4C53-ADE9-40FBAC23844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txBody>
            <a:bodyPr/>
            <a:lstStyle/>
            <a:p>
              <a:endParaRPr lang="en-GB"/>
            </a:p>
          </p:txBody>
        </p:sp>
        <p:sp>
          <p:nvSpPr>
            <p:cNvPr id="172" name="Freeform 35">
              <a:extLst>
                <a:ext uri="{FF2B5EF4-FFF2-40B4-BE49-F238E27FC236}">
                  <a16:creationId xmlns:a16="http://schemas.microsoft.com/office/drawing/2014/main" id="{73D5FBF4-7129-4C51-B603-E3BC3341951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txBody>
            <a:bodyPr/>
            <a:lstStyle/>
            <a:p>
              <a:endParaRPr lang="en-GB"/>
            </a:p>
          </p:txBody>
        </p:sp>
        <p:sp>
          <p:nvSpPr>
            <p:cNvPr id="173" name="Freeform 36">
              <a:extLst>
                <a:ext uri="{FF2B5EF4-FFF2-40B4-BE49-F238E27FC236}">
                  <a16:creationId xmlns:a16="http://schemas.microsoft.com/office/drawing/2014/main" id="{0165B164-CE2A-494C-88FC-507232B37C0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txBody>
            <a:bodyPr/>
            <a:lstStyle/>
            <a:p>
              <a:endParaRPr lang="en-GB"/>
            </a:p>
          </p:txBody>
        </p:sp>
        <p:sp>
          <p:nvSpPr>
            <p:cNvPr id="174" name="Freeform 37">
              <a:extLst>
                <a:ext uri="{FF2B5EF4-FFF2-40B4-BE49-F238E27FC236}">
                  <a16:creationId xmlns:a16="http://schemas.microsoft.com/office/drawing/2014/main" id="{87F127E5-B10B-4D18-BCF0-E7C3C7F401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txBody>
            <a:bodyPr/>
            <a:lstStyle/>
            <a:p>
              <a:endParaRPr lang="en-GB"/>
            </a:p>
          </p:txBody>
        </p:sp>
        <p:sp>
          <p:nvSpPr>
            <p:cNvPr id="175" name="Freeform 38">
              <a:extLst>
                <a:ext uri="{FF2B5EF4-FFF2-40B4-BE49-F238E27FC236}">
                  <a16:creationId xmlns:a16="http://schemas.microsoft.com/office/drawing/2014/main" id="{FC692D59-F28D-4E42-B435-225F2C6CFA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txBody>
            <a:bodyPr/>
            <a:lstStyle/>
            <a:p>
              <a:endParaRPr lang="en-GB"/>
            </a:p>
          </p:txBody>
        </p:sp>
      </p:grpSp>
      <p:sp>
        <p:nvSpPr>
          <p:cNvPr id="177" name="Rectangle 176">
            <a:extLst>
              <a:ext uri="{FF2B5EF4-FFF2-40B4-BE49-F238E27FC236}">
                <a16:creationId xmlns:a16="http://schemas.microsoft.com/office/drawing/2014/main" id="{1996130F-9AB5-4DE9-8574-3AF891C5C1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79" name="Freeform 11">
            <a:extLst>
              <a:ext uri="{FF2B5EF4-FFF2-40B4-BE49-F238E27FC236}">
                <a16:creationId xmlns:a16="http://schemas.microsoft.com/office/drawing/2014/main" id="{7326F4E6-9131-42DA-97B2-0BA8D1E258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en-GB"/>
          </a:p>
        </p:txBody>
      </p:sp>
      <p:sp>
        <p:nvSpPr>
          <p:cNvPr id="2" name="Title 1">
            <a:extLst>
              <a:ext uri="{FF2B5EF4-FFF2-40B4-BE49-F238E27FC236}">
                <a16:creationId xmlns:a16="http://schemas.microsoft.com/office/drawing/2014/main" id="{42789319-C6BC-6FA1-1219-9FE6AA06CF9E}"/>
              </a:ext>
            </a:extLst>
          </p:cNvPr>
          <p:cNvSpPr>
            <a:spLocks noGrp="1"/>
          </p:cNvSpPr>
          <p:nvPr>
            <p:ph type="title"/>
          </p:nvPr>
        </p:nvSpPr>
        <p:spPr>
          <a:xfrm>
            <a:off x="1687669" y="624110"/>
            <a:ext cx="4137059" cy="1280890"/>
          </a:xfrm>
        </p:spPr>
        <p:txBody>
          <a:bodyPr vert="horz" lIns="91440" tIns="45720" rIns="91440" bIns="45720" rtlCol="0" anchor="t">
            <a:normAutofit/>
          </a:bodyPr>
          <a:lstStyle/>
          <a:p>
            <a:r>
              <a:rPr lang="en-US" sz="3200"/>
              <a:t>Conclusion </a:t>
            </a:r>
          </a:p>
        </p:txBody>
      </p:sp>
      <p:sp>
        <p:nvSpPr>
          <p:cNvPr id="4" name="Content Placeholder 3">
            <a:extLst>
              <a:ext uri="{FF2B5EF4-FFF2-40B4-BE49-F238E27FC236}">
                <a16:creationId xmlns:a16="http://schemas.microsoft.com/office/drawing/2014/main" id="{ECB18FC6-6C77-68D8-2783-9EAEF90ABB81}"/>
              </a:ext>
            </a:extLst>
          </p:cNvPr>
          <p:cNvSpPr>
            <a:spLocks noGrp="1"/>
          </p:cNvSpPr>
          <p:nvPr>
            <p:ph sz="quarter" idx="14"/>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1102098" y="1329199"/>
            <a:ext cx="5082571" cy="5063287"/>
          </a:xfrm>
        </p:spPr>
        <p:txBody>
          <a:bodyPr>
            <a:noAutofit/>
          </a:bodyPr>
          <a:lstStyle/>
          <a:p>
            <a:pPr marL="0" lvl="1" indent="0">
              <a:lnSpc>
                <a:spcPct val="90000"/>
              </a:lnSpc>
              <a:buFont typeface="Arial" panose="020B0604020202020204" pitchFamily="34" charset="0"/>
              <a:buNone/>
            </a:pPr>
            <a:r>
              <a:rPr lang="en-US" sz="1400">
                <a:solidFill>
                  <a:srgbClr val="000000"/>
                </a:solidFill>
              </a:rPr>
              <a:t>Teenagers are navigating to one of the most emotionally intense and socially complex stages of life. </a:t>
            </a:r>
          </a:p>
          <a:p>
            <a:pPr marL="0" lvl="1" indent="0">
              <a:lnSpc>
                <a:spcPct val="90000"/>
              </a:lnSpc>
              <a:buFont typeface="Arial" panose="020B0604020202020204" pitchFamily="34" charset="0"/>
              <a:buNone/>
            </a:pPr>
            <a:r>
              <a:rPr lang="en-US" sz="1400">
                <a:solidFill>
                  <a:srgbClr val="000000"/>
                </a:solidFill>
              </a:rPr>
              <a:t>This campaign recognises that and offers more than just information for the teenagers. This campaign offers connection, understanding, and empowerment. By focusing on respect, communication, and emotional wellbeing, we’re helping young people build the foundations for safe, healthy relationships that can last a lifetime with them.</a:t>
            </a:r>
          </a:p>
          <a:p>
            <a:pPr marL="0" lvl="1" indent="0">
              <a:lnSpc>
                <a:spcPct val="90000"/>
              </a:lnSpc>
              <a:buFont typeface="Arial" panose="020B0604020202020204" pitchFamily="34" charset="0"/>
              <a:buNone/>
            </a:pPr>
            <a:r>
              <a:rPr lang="en-US" sz="1400">
                <a:solidFill>
                  <a:srgbClr val="000000"/>
                </a:solidFill>
              </a:rPr>
              <a:t>Via the interactive workshops, real-life scenarios, and the vital support from peers, teens are given the space to reflect, learn, and grow. </a:t>
            </a:r>
          </a:p>
          <a:p>
            <a:pPr marL="0" lvl="1" indent="0">
              <a:lnSpc>
                <a:spcPct val="90000"/>
              </a:lnSpc>
              <a:buFont typeface="Arial" panose="020B0604020202020204" pitchFamily="34" charset="0"/>
              <a:buNone/>
            </a:pPr>
            <a:r>
              <a:rPr lang="en-US" sz="1400">
                <a:solidFill>
                  <a:srgbClr val="000000"/>
                </a:solidFill>
              </a:rPr>
              <a:t>The 3 behavioural models that have been used within this campaign aren’t just theories they’re tools that help us understand how change happens and how we can support it.</a:t>
            </a:r>
          </a:p>
          <a:p>
            <a:pPr marL="0" lvl="1" indent="0">
              <a:lnSpc>
                <a:spcPct val="90000"/>
              </a:lnSpc>
              <a:buFont typeface="Arial" panose="020B0604020202020204" pitchFamily="34" charset="0"/>
              <a:buNone/>
            </a:pPr>
            <a:r>
              <a:rPr lang="en-US" sz="1400">
                <a:solidFill>
                  <a:srgbClr val="000000"/>
                </a:solidFill>
              </a:rPr>
              <a:t>The campaign is about giving teenagers the confidence to speak up, set boundaries, and </a:t>
            </a:r>
            <a:r>
              <a:rPr lang="en-US" sz="1400" err="1">
                <a:solidFill>
                  <a:srgbClr val="000000"/>
                </a:solidFill>
              </a:rPr>
              <a:t>recognise</a:t>
            </a:r>
            <a:r>
              <a:rPr lang="en-US" sz="1400">
                <a:solidFill>
                  <a:srgbClr val="000000"/>
                </a:solidFill>
              </a:rPr>
              <a:t> their worth. Because when young people feel safe and respected, they thrive not just in relationships, but in every part of their lives.</a:t>
            </a:r>
          </a:p>
        </p:txBody>
      </p:sp>
      <p:pic>
        <p:nvPicPr>
          <p:cNvPr id="9" name="Picture 8">
            <a:extLst>
              <a:ext uri="{FF2B5EF4-FFF2-40B4-BE49-F238E27FC236}">
                <a16:creationId xmlns:a16="http://schemas.microsoft.com/office/drawing/2014/main" id="{6871E8E9-0778-59DF-1D5B-45D21A23E002}"/>
              </a:ext>
            </a:extLst>
          </p:cNvPr>
          <p:cNvPicPr>
            <a:picLocks noChangeAspect="1"/>
          </p:cNvPicPr>
          <p:nvPr/>
        </p:nvPicPr>
        <p:blipFill>
          <a:blip r:embed="rId3"/>
          <a:stretch>
            <a:fillRect/>
          </a:stretch>
        </p:blipFill>
        <p:spPr>
          <a:xfrm>
            <a:off x="6433033" y="58190"/>
            <a:ext cx="5731743" cy="3918404"/>
          </a:xfrm>
          <a:prstGeom prst="rect">
            <a:avLst/>
          </a:prstGeom>
        </p:spPr>
      </p:pic>
      <p:sp>
        <p:nvSpPr>
          <p:cNvPr id="11" name="TextBox 10">
            <a:extLst>
              <a:ext uri="{FF2B5EF4-FFF2-40B4-BE49-F238E27FC236}">
                <a16:creationId xmlns:a16="http://schemas.microsoft.com/office/drawing/2014/main" id="{28C44756-CFAA-F897-AA40-A544C1C4923C}"/>
              </a:ext>
            </a:extLst>
          </p:cNvPr>
          <p:cNvSpPr txBox="1"/>
          <p:nvPr/>
        </p:nvSpPr>
        <p:spPr>
          <a:xfrm>
            <a:off x="6421041" y="4482300"/>
            <a:ext cx="6097904" cy="1754326"/>
          </a:xfrm>
          <a:prstGeom prst="rect">
            <a:avLst/>
          </a:prstGeom>
          <a:noFill/>
        </p:spPr>
        <p:txBody>
          <a:bodyPr wrap="square">
            <a:spAutoFit/>
          </a:bodyPr>
          <a:lstStyle/>
          <a:p>
            <a:r>
              <a:rPr lang="en-US"/>
              <a:t>                                                         Haffer, V. (2025)</a:t>
            </a:r>
          </a:p>
          <a:p>
            <a:endParaRPr lang="en-US"/>
          </a:p>
          <a:p>
            <a:endParaRPr lang="en-US"/>
          </a:p>
          <a:p>
            <a:endParaRPr lang="en-US"/>
          </a:p>
          <a:p>
            <a:endParaRPr lang="en-US"/>
          </a:p>
          <a:p>
            <a:r>
              <a:rPr lang="en-GB"/>
              <a:t>                                                              Nagina Begum</a:t>
            </a:r>
            <a:endParaRPr lang="en-US"/>
          </a:p>
        </p:txBody>
      </p:sp>
    </p:spTree>
    <p:extLst>
      <p:ext uri="{BB962C8B-B14F-4D97-AF65-F5344CB8AC3E}">
        <p14:creationId xmlns:p14="http://schemas.microsoft.com/office/powerpoint/2010/main" val="675398551"/>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250"/>
                                  </p:stCondLst>
                                  <p:iterate>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250"/>
                                        <p:tgtEl>
                                          <p:spTgt spid="4"/>
                                        </p:tgtEl>
                                      </p:cBhvr>
                                    </p:animEffect>
                                    <p:anim calcmode="lin" valueType="num">
                                      <p:cBhvr>
                                        <p:cTn id="8" dur="250" fill="hold"/>
                                        <p:tgtEl>
                                          <p:spTgt spid="4"/>
                                        </p:tgtEl>
                                        <p:attrNameLst>
                                          <p:attrName>ppt_x</p:attrName>
                                        </p:attrNameLst>
                                      </p:cBhvr>
                                      <p:tavLst>
                                        <p:tav tm="0">
                                          <p:val>
                                            <p:strVal val="#ppt_x"/>
                                          </p:val>
                                        </p:tav>
                                        <p:tav tm="100000">
                                          <p:val>
                                            <p:strVal val="#ppt_x"/>
                                          </p:val>
                                        </p:tav>
                                      </p:tavLst>
                                    </p:anim>
                                    <p:anim calcmode="lin" valueType="num">
                                      <p:cBhvr>
                                        <p:cTn id="9" dur="250" fill="hold"/>
                                        <p:tgtEl>
                                          <p:spTgt spid="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34.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grpSp>
        <p:nvGrpSpPr>
          <p:cNvPr id="150" name="Group 149">
            <a:extLst>
              <a:ext uri="{FF2B5EF4-FFF2-40B4-BE49-F238E27FC236}">
                <a16:creationId xmlns:a16="http://schemas.microsoft.com/office/drawing/2014/main" id="{7398C59F-5A18-487B-91D6-B955AACF2E5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 y="228600"/>
            <a:ext cx="2851523" cy="6638625"/>
            <a:chOff x="2487613" y="285750"/>
            <a:chExt cx="2428875" cy="5654676"/>
          </a:xfrm>
        </p:grpSpPr>
        <p:sp>
          <p:nvSpPr>
            <p:cNvPr id="151" name="Freeform 11">
              <a:extLst>
                <a:ext uri="{FF2B5EF4-FFF2-40B4-BE49-F238E27FC236}">
                  <a16:creationId xmlns:a16="http://schemas.microsoft.com/office/drawing/2014/main" id="{0557FAFE-C7C3-47EC-A4F5-9B216631920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txBody>
            <a:bodyPr/>
            <a:lstStyle/>
            <a:p>
              <a:endParaRPr lang="en-GB"/>
            </a:p>
          </p:txBody>
        </p:sp>
        <p:sp>
          <p:nvSpPr>
            <p:cNvPr id="152" name="Freeform 12">
              <a:extLst>
                <a:ext uri="{FF2B5EF4-FFF2-40B4-BE49-F238E27FC236}">
                  <a16:creationId xmlns:a16="http://schemas.microsoft.com/office/drawing/2014/main" id="{95BC28FB-3882-4674-9D79-EA58BEB7CEB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txBody>
            <a:bodyPr/>
            <a:lstStyle/>
            <a:p>
              <a:endParaRPr lang="en-GB"/>
            </a:p>
          </p:txBody>
        </p:sp>
        <p:sp>
          <p:nvSpPr>
            <p:cNvPr id="153" name="Freeform 13">
              <a:extLst>
                <a:ext uri="{FF2B5EF4-FFF2-40B4-BE49-F238E27FC236}">
                  <a16:creationId xmlns:a16="http://schemas.microsoft.com/office/drawing/2014/main" id="{9C6EC892-83F9-402F-8552-0AD7C0556EB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txBody>
            <a:bodyPr/>
            <a:lstStyle/>
            <a:p>
              <a:endParaRPr lang="en-GB"/>
            </a:p>
          </p:txBody>
        </p:sp>
        <p:sp>
          <p:nvSpPr>
            <p:cNvPr id="154" name="Freeform 14">
              <a:extLst>
                <a:ext uri="{FF2B5EF4-FFF2-40B4-BE49-F238E27FC236}">
                  <a16:creationId xmlns:a16="http://schemas.microsoft.com/office/drawing/2014/main" id="{18387766-037C-4EF0-8471-D19CBF2A43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txBody>
            <a:bodyPr/>
            <a:lstStyle/>
            <a:p>
              <a:endParaRPr lang="en-GB"/>
            </a:p>
          </p:txBody>
        </p:sp>
        <p:sp>
          <p:nvSpPr>
            <p:cNvPr id="155" name="Freeform 15">
              <a:extLst>
                <a:ext uri="{FF2B5EF4-FFF2-40B4-BE49-F238E27FC236}">
                  <a16:creationId xmlns:a16="http://schemas.microsoft.com/office/drawing/2014/main" id="{1E364F38-6F3A-476A-93E6-962EA817C42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txBody>
            <a:bodyPr/>
            <a:lstStyle/>
            <a:p>
              <a:endParaRPr lang="en-GB"/>
            </a:p>
          </p:txBody>
        </p:sp>
        <p:sp>
          <p:nvSpPr>
            <p:cNvPr id="156" name="Freeform 16">
              <a:extLst>
                <a:ext uri="{FF2B5EF4-FFF2-40B4-BE49-F238E27FC236}">
                  <a16:creationId xmlns:a16="http://schemas.microsoft.com/office/drawing/2014/main" id="{35C335A4-1E67-4293-8BE2-DFB085D4FBB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txBody>
            <a:bodyPr/>
            <a:lstStyle/>
            <a:p>
              <a:endParaRPr lang="en-GB"/>
            </a:p>
          </p:txBody>
        </p:sp>
        <p:sp>
          <p:nvSpPr>
            <p:cNvPr id="157" name="Freeform 17">
              <a:extLst>
                <a:ext uri="{FF2B5EF4-FFF2-40B4-BE49-F238E27FC236}">
                  <a16:creationId xmlns:a16="http://schemas.microsoft.com/office/drawing/2014/main" id="{9A8A0F10-2C98-4297-9F92-5D95533927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txBody>
            <a:bodyPr/>
            <a:lstStyle/>
            <a:p>
              <a:endParaRPr lang="en-GB"/>
            </a:p>
          </p:txBody>
        </p:sp>
        <p:sp>
          <p:nvSpPr>
            <p:cNvPr id="158" name="Freeform 18">
              <a:extLst>
                <a:ext uri="{FF2B5EF4-FFF2-40B4-BE49-F238E27FC236}">
                  <a16:creationId xmlns:a16="http://schemas.microsoft.com/office/drawing/2014/main" id="{C3B112A3-006E-4008-A778-DB5F6A09D51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txBody>
            <a:bodyPr/>
            <a:lstStyle/>
            <a:p>
              <a:endParaRPr lang="en-GB"/>
            </a:p>
          </p:txBody>
        </p:sp>
        <p:sp>
          <p:nvSpPr>
            <p:cNvPr id="159" name="Freeform 19">
              <a:extLst>
                <a:ext uri="{FF2B5EF4-FFF2-40B4-BE49-F238E27FC236}">
                  <a16:creationId xmlns:a16="http://schemas.microsoft.com/office/drawing/2014/main" id="{E5E62767-5C25-4C49-9568-432433A3C5B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txBody>
            <a:bodyPr/>
            <a:lstStyle/>
            <a:p>
              <a:endParaRPr lang="en-GB"/>
            </a:p>
          </p:txBody>
        </p:sp>
        <p:sp>
          <p:nvSpPr>
            <p:cNvPr id="160" name="Freeform 20">
              <a:extLst>
                <a:ext uri="{FF2B5EF4-FFF2-40B4-BE49-F238E27FC236}">
                  <a16:creationId xmlns:a16="http://schemas.microsoft.com/office/drawing/2014/main" id="{598EC006-77B1-42BA-B815-66CCB9B170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txBody>
            <a:bodyPr/>
            <a:lstStyle/>
            <a:p>
              <a:endParaRPr lang="en-GB"/>
            </a:p>
          </p:txBody>
        </p:sp>
        <p:sp>
          <p:nvSpPr>
            <p:cNvPr id="161" name="Freeform 21">
              <a:extLst>
                <a:ext uri="{FF2B5EF4-FFF2-40B4-BE49-F238E27FC236}">
                  <a16:creationId xmlns:a16="http://schemas.microsoft.com/office/drawing/2014/main" id="{A144ED09-DA06-491D-95A8-AB3DED43295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txBody>
            <a:bodyPr/>
            <a:lstStyle/>
            <a:p>
              <a:endParaRPr lang="en-GB"/>
            </a:p>
          </p:txBody>
        </p:sp>
        <p:sp>
          <p:nvSpPr>
            <p:cNvPr id="162" name="Freeform 22">
              <a:extLst>
                <a:ext uri="{FF2B5EF4-FFF2-40B4-BE49-F238E27FC236}">
                  <a16:creationId xmlns:a16="http://schemas.microsoft.com/office/drawing/2014/main" id="{1CB00BD2-11CD-4A38-8F38-02B0D1105E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txBody>
            <a:bodyPr/>
            <a:lstStyle/>
            <a:p>
              <a:endParaRPr lang="en-GB"/>
            </a:p>
          </p:txBody>
        </p:sp>
      </p:grpSp>
      <p:grpSp>
        <p:nvGrpSpPr>
          <p:cNvPr id="163" name="Group 162">
            <a:extLst>
              <a:ext uri="{FF2B5EF4-FFF2-40B4-BE49-F238E27FC236}">
                <a16:creationId xmlns:a16="http://schemas.microsoft.com/office/drawing/2014/main" id="{520234FB-542E-4550-9C2F-1B56FD41A1C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7224" y="-786"/>
            <a:ext cx="2356675" cy="6854040"/>
            <a:chOff x="6627813" y="194833"/>
            <a:chExt cx="1952625" cy="5678918"/>
          </a:xfrm>
        </p:grpSpPr>
        <p:sp>
          <p:nvSpPr>
            <p:cNvPr id="164" name="Freeform 27">
              <a:extLst>
                <a:ext uri="{FF2B5EF4-FFF2-40B4-BE49-F238E27FC236}">
                  <a16:creationId xmlns:a16="http://schemas.microsoft.com/office/drawing/2014/main" id="{41FCE1F3-DEB3-47CD-90FF-7DABB4AF454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txBody>
            <a:bodyPr/>
            <a:lstStyle/>
            <a:p>
              <a:endParaRPr lang="en-GB"/>
            </a:p>
          </p:txBody>
        </p:sp>
        <p:sp>
          <p:nvSpPr>
            <p:cNvPr id="165" name="Freeform 28">
              <a:extLst>
                <a:ext uri="{FF2B5EF4-FFF2-40B4-BE49-F238E27FC236}">
                  <a16:creationId xmlns:a16="http://schemas.microsoft.com/office/drawing/2014/main" id="{5708E488-C19B-452C-B197-6F1C34F6E7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txBody>
            <a:bodyPr/>
            <a:lstStyle/>
            <a:p>
              <a:endParaRPr lang="en-GB"/>
            </a:p>
          </p:txBody>
        </p:sp>
        <p:sp>
          <p:nvSpPr>
            <p:cNvPr id="166" name="Freeform 29">
              <a:extLst>
                <a:ext uri="{FF2B5EF4-FFF2-40B4-BE49-F238E27FC236}">
                  <a16:creationId xmlns:a16="http://schemas.microsoft.com/office/drawing/2014/main" id="{89D3FD25-890E-4981-A71D-EE796873D7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txBody>
            <a:bodyPr/>
            <a:lstStyle/>
            <a:p>
              <a:endParaRPr lang="en-GB"/>
            </a:p>
          </p:txBody>
        </p:sp>
        <p:sp>
          <p:nvSpPr>
            <p:cNvPr id="167" name="Freeform 30">
              <a:extLst>
                <a:ext uri="{FF2B5EF4-FFF2-40B4-BE49-F238E27FC236}">
                  <a16:creationId xmlns:a16="http://schemas.microsoft.com/office/drawing/2014/main" id="{51B5414C-556A-47CB-8EE2-974A85A7A4D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txBody>
            <a:bodyPr/>
            <a:lstStyle/>
            <a:p>
              <a:endParaRPr lang="en-GB"/>
            </a:p>
          </p:txBody>
        </p:sp>
        <p:sp>
          <p:nvSpPr>
            <p:cNvPr id="168" name="Freeform 31">
              <a:extLst>
                <a:ext uri="{FF2B5EF4-FFF2-40B4-BE49-F238E27FC236}">
                  <a16:creationId xmlns:a16="http://schemas.microsoft.com/office/drawing/2014/main" id="{1C02B20C-2B27-4B75-8AEE-A5D2E2674B8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txBody>
            <a:bodyPr/>
            <a:lstStyle/>
            <a:p>
              <a:endParaRPr lang="en-GB"/>
            </a:p>
          </p:txBody>
        </p:sp>
        <p:sp>
          <p:nvSpPr>
            <p:cNvPr id="169" name="Freeform 32">
              <a:extLst>
                <a:ext uri="{FF2B5EF4-FFF2-40B4-BE49-F238E27FC236}">
                  <a16:creationId xmlns:a16="http://schemas.microsoft.com/office/drawing/2014/main" id="{54427714-F9AA-4F93-BD1D-400F1EA93F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txBody>
            <a:bodyPr/>
            <a:lstStyle/>
            <a:p>
              <a:endParaRPr lang="en-GB"/>
            </a:p>
          </p:txBody>
        </p:sp>
        <p:sp>
          <p:nvSpPr>
            <p:cNvPr id="170" name="Freeform 33">
              <a:extLst>
                <a:ext uri="{FF2B5EF4-FFF2-40B4-BE49-F238E27FC236}">
                  <a16:creationId xmlns:a16="http://schemas.microsoft.com/office/drawing/2014/main" id="{28A77D6A-9E81-497F-ABCC-2695BB5ADD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txBody>
            <a:bodyPr/>
            <a:lstStyle/>
            <a:p>
              <a:endParaRPr lang="en-GB"/>
            </a:p>
          </p:txBody>
        </p:sp>
        <p:sp>
          <p:nvSpPr>
            <p:cNvPr id="171" name="Freeform 34">
              <a:extLst>
                <a:ext uri="{FF2B5EF4-FFF2-40B4-BE49-F238E27FC236}">
                  <a16:creationId xmlns:a16="http://schemas.microsoft.com/office/drawing/2014/main" id="{2A1533BA-1478-4F7C-8E24-3F3E905050E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txBody>
            <a:bodyPr/>
            <a:lstStyle/>
            <a:p>
              <a:endParaRPr lang="en-GB"/>
            </a:p>
          </p:txBody>
        </p:sp>
        <p:sp>
          <p:nvSpPr>
            <p:cNvPr id="172" name="Freeform 35">
              <a:extLst>
                <a:ext uri="{FF2B5EF4-FFF2-40B4-BE49-F238E27FC236}">
                  <a16:creationId xmlns:a16="http://schemas.microsoft.com/office/drawing/2014/main" id="{39686201-E633-40FD-A80A-1E28AD52E37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txBody>
            <a:bodyPr/>
            <a:lstStyle/>
            <a:p>
              <a:endParaRPr lang="en-GB"/>
            </a:p>
          </p:txBody>
        </p:sp>
        <p:sp>
          <p:nvSpPr>
            <p:cNvPr id="173" name="Freeform 36">
              <a:extLst>
                <a:ext uri="{FF2B5EF4-FFF2-40B4-BE49-F238E27FC236}">
                  <a16:creationId xmlns:a16="http://schemas.microsoft.com/office/drawing/2014/main" id="{76A215C2-F590-4938-810B-F8A79366CE2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txBody>
            <a:bodyPr/>
            <a:lstStyle/>
            <a:p>
              <a:endParaRPr lang="en-GB"/>
            </a:p>
          </p:txBody>
        </p:sp>
        <p:sp>
          <p:nvSpPr>
            <p:cNvPr id="174" name="Freeform 37">
              <a:extLst>
                <a:ext uri="{FF2B5EF4-FFF2-40B4-BE49-F238E27FC236}">
                  <a16:creationId xmlns:a16="http://schemas.microsoft.com/office/drawing/2014/main" id="{85F418E7-330D-4002-8EC8-33C1A897FFB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txBody>
            <a:bodyPr/>
            <a:lstStyle/>
            <a:p>
              <a:endParaRPr lang="en-GB"/>
            </a:p>
          </p:txBody>
        </p:sp>
        <p:sp>
          <p:nvSpPr>
            <p:cNvPr id="175" name="Freeform 38">
              <a:extLst>
                <a:ext uri="{FF2B5EF4-FFF2-40B4-BE49-F238E27FC236}">
                  <a16:creationId xmlns:a16="http://schemas.microsoft.com/office/drawing/2014/main" id="{8FFE669A-54C9-4436-9566-C5A90F16DB4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txBody>
            <a:bodyPr/>
            <a:lstStyle/>
            <a:p>
              <a:endParaRPr lang="en-GB"/>
            </a:p>
          </p:txBody>
        </p:sp>
      </p:grpSp>
      <p:sp>
        <p:nvSpPr>
          <p:cNvPr id="176" name="Rectangle 175">
            <a:extLst>
              <a:ext uri="{FF2B5EF4-FFF2-40B4-BE49-F238E27FC236}">
                <a16:creationId xmlns:a16="http://schemas.microsoft.com/office/drawing/2014/main" id="{DE91395A-2D18-4AF6-A0AC-AAA7189FE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77" name="Freeform 6">
            <a:extLst>
              <a:ext uri="{FF2B5EF4-FFF2-40B4-BE49-F238E27FC236}">
                <a16:creationId xmlns:a16="http://schemas.microsoft.com/office/drawing/2014/main" id="{7BD08880-457D-4C62-A3B5-6A9B0878C7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txBody>
          <a:bodyPr/>
          <a:lstStyle/>
          <a:p>
            <a:endParaRPr lang="en-GB"/>
          </a:p>
        </p:txBody>
      </p:sp>
      <p:sp useBgFill="1">
        <p:nvSpPr>
          <p:cNvPr id="178" name="Rectangle 177">
            <a:extLst>
              <a:ext uri="{FF2B5EF4-FFF2-40B4-BE49-F238E27FC236}">
                <a16:creationId xmlns:a16="http://schemas.microsoft.com/office/drawing/2014/main" id="{4CE9304C-7D47-49AD-9260-6DBF0A5B9A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393"/>
            <a:ext cx="12188952" cy="6858786"/>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Hands holding each other's wrists and interlinked to form a circle">
            <a:extLst>
              <a:ext uri="{FF2B5EF4-FFF2-40B4-BE49-F238E27FC236}">
                <a16:creationId xmlns:a16="http://schemas.microsoft.com/office/drawing/2014/main" id="{0075C2E0-2D1A-52B9-B21D-63D9195F8926}"/>
              </a:ext>
            </a:extLst>
          </p:cNvPr>
          <p:cNvPicPr>
            <a:picLocks noChangeAspect="1"/>
          </p:cNvPicPr>
          <p:nvPr/>
        </p:nvPicPr>
        <p:blipFill>
          <a:blip r:embed="rId2">
            <a:duotone>
              <a:schemeClr val="bg2">
                <a:shade val="45000"/>
                <a:satMod val="135000"/>
              </a:schemeClr>
              <a:prstClr val="white"/>
            </a:duotone>
            <a:alphaModFix amt="40000"/>
          </a:blip>
          <a:srcRect b="15730"/>
          <a:stretch>
            <a:fillRect/>
          </a:stretch>
        </p:blipFill>
        <p:spPr>
          <a:xfrm>
            <a:off x="-1524" y="10"/>
            <a:ext cx="12192000" cy="6857990"/>
          </a:xfrm>
          <a:prstGeom prst="rect">
            <a:avLst/>
          </a:prstGeom>
        </p:spPr>
      </p:pic>
      <p:sp>
        <p:nvSpPr>
          <p:cNvPr id="2" name="TextBox 1">
            <a:extLst>
              <a:ext uri="{FF2B5EF4-FFF2-40B4-BE49-F238E27FC236}">
                <a16:creationId xmlns:a16="http://schemas.microsoft.com/office/drawing/2014/main" id="{CC83E64B-0FEB-BEA0-7CEC-5118BE9B9F39}"/>
              </a:ext>
            </a:extLst>
          </p:cNvPr>
          <p:cNvSpPr txBox="1"/>
          <p:nvPr/>
        </p:nvSpPr>
        <p:spPr>
          <a:xfrm>
            <a:off x="1877718" y="1979921"/>
            <a:ext cx="10099288" cy="2262781"/>
          </a:xfrm>
          <a:prstGeom prst="rect">
            <a:avLst/>
          </a:prstGeom>
        </p:spPr>
        <p:txBody>
          <a:bodyPr vert="horz" lIns="91440" tIns="45720" rIns="91440" bIns="45720" rtlCol="0" anchor="b">
            <a:normAutofit/>
          </a:bodyPr>
          <a:lstStyle/>
          <a:p>
            <a:pPr>
              <a:spcBef>
                <a:spcPct val="0"/>
              </a:spcBef>
              <a:spcAft>
                <a:spcPts val="600"/>
              </a:spcAft>
              <a:buClr>
                <a:schemeClr val="accent1"/>
              </a:buClr>
            </a:pPr>
            <a:r>
              <a:rPr lang="en-US" sz="5400" dirty="0">
                <a:solidFill>
                  <a:srgbClr val="573A45"/>
                </a:solidFill>
                <a:latin typeface="+mj-lt"/>
                <a:ea typeface="+mj-ea"/>
                <a:cs typeface="+mj-cs"/>
              </a:rPr>
              <a:t>🌈 Thank You for Joining Us</a:t>
            </a:r>
          </a:p>
        </p:txBody>
      </p:sp>
      <p:sp>
        <p:nvSpPr>
          <p:cNvPr id="179" name="Rectangle 178">
            <a:extLst>
              <a:ext uri="{FF2B5EF4-FFF2-40B4-BE49-F238E27FC236}">
                <a16:creationId xmlns:a16="http://schemas.microsoft.com/office/drawing/2014/main" id="{9DEDD006-D91C-4989-B39C-EEEA43F868F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80" name="Freeform 33">
            <a:extLst>
              <a:ext uri="{FF2B5EF4-FFF2-40B4-BE49-F238E27FC236}">
                <a16:creationId xmlns:a16="http://schemas.microsoft.com/office/drawing/2014/main" id="{35EF7FFE-55CC-444E-A630-F40A5C9C5C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0" y="431759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txBody>
          <a:bodyPr/>
          <a:lstStyle/>
          <a:p>
            <a:endParaRPr lang="en-GB"/>
          </a:p>
        </p:txBody>
      </p:sp>
    </p:spTree>
    <p:extLst>
      <p:ext uri="{BB962C8B-B14F-4D97-AF65-F5344CB8AC3E}">
        <p14:creationId xmlns:p14="http://schemas.microsoft.com/office/powerpoint/2010/main" val="1973091015"/>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grpSp>
        <p:nvGrpSpPr>
          <p:cNvPr id="70" name="Group 69">
            <a:extLst>
              <a:ext uri="{FF2B5EF4-FFF2-40B4-BE49-F238E27FC236}">
                <a16:creationId xmlns:a16="http://schemas.microsoft.com/office/drawing/2014/main" id="{8CD25866-F15D-40A4-AEC5-47C044637AB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 y="228600"/>
            <a:ext cx="2851523" cy="6638625"/>
            <a:chOff x="2487613" y="285750"/>
            <a:chExt cx="2428875" cy="5654676"/>
          </a:xfrm>
        </p:grpSpPr>
        <p:sp>
          <p:nvSpPr>
            <p:cNvPr id="72" name="Freeform 11">
              <a:extLst>
                <a:ext uri="{FF2B5EF4-FFF2-40B4-BE49-F238E27FC236}">
                  <a16:creationId xmlns:a16="http://schemas.microsoft.com/office/drawing/2014/main" id="{DCB8E995-36E8-40B6-82D4-F52DE2987B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txBody>
            <a:bodyPr/>
            <a:lstStyle/>
            <a:p>
              <a:endParaRPr lang="en-GB"/>
            </a:p>
          </p:txBody>
        </p:sp>
        <p:sp>
          <p:nvSpPr>
            <p:cNvPr id="73" name="Freeform 12">
              <a:extLst>
                <a:ext uri="{FF2B5EF4-FFF2-40B4-BE49-F238E27FC236}">
                  <a16:creationId xmlns:a16="http://schemas.microsoft.com/office/drawing/2014/main" id="{DF54AEB5-68B5-46AE-B8F0-EEBE5DFED80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txBody>
            <a:bodyPr/>
            <a:lstStyle/>
            <a:p>
              <a:endParaRPr lang="en-GB"/>
            </a:p>
          </p:txBody>
        </p:sp>
        <p:sp>
          <p:nvSpPr>
            <p:cNvPr id="74" name="Freeform 13">
              <a:extLst>
                <a:ext uri="{FF2B5EF4-FFF2-40B4-BE49-F238E27FC236}">
                  <a16:creationId xmlns:a16="http://schemas.microsoft.com/office/drawing/2014/main" id="{E3F708CB-F094-4EE7-8AD5-A462F1DF8B8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txBody>
            <a:bodyPr/>
            <a:lstStyle/>
            <a:p>
              <a:endParaRPr lang="en-GB"/>
            </a:p>
          </p:txBody>
        </p:sp>
        <p:sp>
          <p:nvSpPr>
            <p:cNvPr id="75" name="Freeform 14">
              <a:extLst>
                <a:ext uri="{FF2B5EF4-FFF2-40B4-BE49-F238E27FC236}">
                  <a16:creationId xmlns:a16="http://schemas.microsoft.com/office/drawing/2014/main" id="{ECFCFB22-E8B5-4FAC-A354-E7E0CE6F2B6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txBody>
            <a:bodyPr/>
            <a:lstStyle/>
            <a:p>
              <a:endParaRPr lang="en-GB"/>
            </a:p>
          </p:txBody>
        </p:sp>
        <p:sp>
          <p:nvSpPr>
            <p:cNvPr id="76" name="Freeform 15">
              <a:extLst>
                <a:ext uri="{FF2B5EF4-FFF2-40B4-BE49-F238E27FC236}">
                  <a16:creationId xmlns:a16="http://schemas.microsoft.com/office/drawing/2014/main" id="{ED1DB3B4-A6DC-476F-986E-DF361EE8421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txBody>
            <a:bodyPr/>
            <a:lstStyle/>
            <a:p>
              <a:endParaRPr lang="en-GB"/>
            </a:p>
          </p:txBody>
        </p:sp>
        <p:sp>
          <p:nvSpPr>
            <p:cNvPr id="77" name="Freeform 16">
              <a:extLst>
                <a:ext uri="{FF2B5EF4-FFF2-40B4-BE49-F238E27FC236}">
                  <a16:creationId xmlns:a16="http://schemas.microsoft.com/office/drawing/2014/main" id="{4EE13DFA-3489-4DE6-9154-34D9CB40054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txBody>
            <a:bodyPr/>
            <a:lstStyle/>
            <a:p>
              <a:endParaRPr lang="en-GB"/>
            </a:p>
          </p:txBody>
        </p:sp>
        <p:sp>
          <p:nvSpPr>
            <p:cNvPr id="78" name="Freeform 17">
              <a:extLst>
                <a:ext uri="{FF2B5EF4-FFF2-40B4-BE49-F238E27FC236}">
                  <a16:creationId xmlns:a16="http://schemas.microsoft.com/office/drawing/2014/main" id="{5CD12D51-F9A8-4CC9-B9C9-206EAFD8C1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txBody>
            <a:bodyPr/>
            <a:lstStyle/>
            <a:p>
              <a:endParaRPr lang="en-GB"/>
            </a:p>
          </p:txBody>
        </p:sp>
        <p:sp>
          <p:nvSpPr>
            <p:cNvPr id="79" name="Freeform 18">
              <a:extLst>
                <a:ext uri="{FF2B5EF4-FFF2-40B4-BE49-F238E27FC236}">
                  <a16:creationId xmlns:a16="http://schemas.microsoft.com/office/drawing/2014/main" id="{266B326C-1178-40F9-A265-6067D363B4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txBody>
            <a:bodyPr/>
            <a:lstStyle/>
            <a:p>
              <a:endParaRPr lang="en-GB"/>
            </a:p>
          </p:txBody>
        </p:sp>
        <p:sp>
          <p:nvSpPr>
            <p:cNvPr id="80" name="Freeform 19">
              <a:extLst>
                <a:ext uri="{FF2B5EF4-FFF2-40B4-BE49-F238E27FC236}">
                  <a16:creationId xmlns:a16="http://schemas.microsoft.com/office/drawing/2014/main" id="{12F3B319-F00B-4755-BC54-95511E21DB2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txBody>
            <a:bodyPr/>
            <a:lstStyle/>
            <a:p>
              <a:endParaRPr lang="en-GB"/>
            </a:p>
          </p:txBody>
        </p:sp>
        <p:sp>
          <p:nvSpPr>
            <p:cNvPr id="81" name="Freeform 20">
              <a:extLst>
                <a:ext uri="{FF2B5EF4-FFF2-40B4-BE49-F238E27FC236}">
                  <a16:creationId xmlns:a16="http://schemas.microsoft.com/office/drawing/2014/main" id="{3079D7BD-8A3F-47F6-8407-D9DA96FF35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txBody>
            <a:bodyPr/>
            <a:lstStyle/>
            <a:p>
              <a:endParaRPr lang="en-GB"/>
            </a:p>
          </p:txBody>
        </p:sp>
        <p:sp>
          <p:nvSpPr>
            <p:cNvPr id="82" name="Freeform 21">
              <a:extLst>
                <a:ext uri="{FF2B5EF4-FFF2-40B4-BE49-F238E27FC236}">
                  <a16:creationId xmlns:a16="http://schemas.microsoft.com/office/drawing/2014/main" id="{1F97C31C-8585-43FB-924B-8ADD6512332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txBody>
            <a:bodyPr/>
            <a:lstStyle/>
            <a:p>
              <a:endParaRPr lang="en-GB"/>
            </a:p>
          </p:txBody>
        </p:sp>
        <p:sp>
          <p:nvSpPr>
            <p:cNvPr id="83" name="Freeform 22">
              <a:extLst>
                <a:ext uri="{FF2B5EF4-FFF2-40B4-BE49-F238E27FC236}">
                  <a16:creationId xmlns:a16="http://schemas.microsoft.com/office/drawing/2014/main" id="{A33E1C89-7E74-49BF-A5D1-9A352ED03E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txBody>
            <a:bodyPr/>
            <a:lstStyle/>
            <a:p>
              <a:endParaRPr lang="en-GB"/>
            </a:p>
          </p:txBody>
        </p:sp>
      </p:grpSp>
      <p:grpSp>
        <p:nvGrpSpPr>
          <p:cNvPr id="84" name="Group 83">
            <a:extLst>
              <a:ext uri="{FF2B5EF4-FFF2-40B4-BE49-F238E27FC236}">
                <a16:creationId xmlns:a16="http://schemas.microsoft.com/office/drawing/2014/main" id="{0C4A17ED-96AA-44A6-A050-E1A7A1CDD9E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7224" y="-786"/>
            <a:ext cx="2356675" cy="6854040"/>
            <a:chOff x="6627813" y="194833"/>
            <a:chExt cx="1952625" cy="5678918"/>
          </a:xfrm>
        </p:grpSpPr>
        <p:sp>
          <p:nvSpPr>
            <p:cNvPr id="85" name="Freeform 27">
              <a:extLst>
                <a:ext uri="{FF2B5EF4-FFF2-40B4-BE49-F238E27FC236}">
                  <a16:creationId xmlns:a16="http://schemas.microsoft.com/office/drawing/2014/main" id="{FBB2A87E-3E24-4A6F-9FD8-0F1436D4D3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txBody>
            <a:bodyPr/>
            <a:lstStyle/>
            <a:p>
              <a:endParaRPr lang="en-GB"/>
            </a:p>
          </p:txBody>
        </p:sp>
        <p:sp>
          <p:nvSpPr>
            <p:cNvPr id="86" name="Freeform 28">
              <a:extLst>
                <a:ext uri="{FF2B5EF4-FFF2-40B4-BE49-F238E27FC236}">
                  <a16:creationId xmlns:a16="http://schemas.microsoft.com/office/drawing/2014/main" id="{257F945B-2AA3-4328-BFF5-20DE64011B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txBody>
            <a:bodyPr/>
            <a:lstStyle/>
            <a:p>
              <a:endParaRPr lang="en-GB"/>
            </a:p>
          </p:txBody>
        </p:sp>
        <p:sp>
          <p:nvSpPr>
            <p:cNvPr id="87" name="Freeform 29">
              <a:extLst>
                <a:ext uri="{FF2B5EF4-FFF2-40B4-BE49-F238E27FC236}">
                  <a16:creationId xmlns:a16="http://schemas.microsoft.com/office/drawing/2014/main" id="{E1A7230F-6A6F-403C-9D83-7176E285251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txBody>
            <a:bodyPr/>
            <a:lstStyle/>
            <a:p>
              <a:endParaRPr lang="en-GB"/>
            </a:p>
          </p:txBody>
        </p:sp>
        <p:sp>
          <p:nvSpPr>
            <p:cNvPr id="88" name="Freeform 30">
              <a:extLst>
                <a:ext uri="{FF2B5EF4-FFF2-40B4-BE49-F238E27FC236}">
                  <a16:creationId xmlns:a16="http://schemas.microsoft.com/office/drawing/2014/main" id="{E33E315A-9CB0-460E-A8B7-0A064BBFA05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txBody>
            <a:bodyPr/>
            <a:lstStyle/>
            <a:p>
              <a:endParaRPr lang="en-GB"/>
            </a:p>
          </p:txBody>
        </p:sp>
        <p:sp>
          <p:nvSpPr>
            <p:cNvPr id="89" name="Freeform 31">
              <a:extLst>
                <a:ext uri="{FF2B5EF4-FFF2-40B4-BE49-F238E27FC236}">
                  <a16:creationId xmlns:a16="http://schemas.microsoft.com/office/drawing/2014/main" id="{22CAAD33-CFAD-4E61-82AE-0C6F838530D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txBody>
            <a:bodyPr/>
            <a:lstStyle/>
            <a:p>
              <a:endParaRPr lang="en-GB"/>
            </a:p>
          </p:txBody>
        </p:sp>
        <p:sp>
          <p:nvSpPr>
            <p:cNvPr id="90" name="Freeform 32">
              <a:extLst>
                <a:ext uri="{FF2B5EF4-FFF2-40B4-BE49-F238E27FC236}">
                  <a16:creationId xmlns:a16="http://schemas.microsoft.com/office/drawing/2014/main" id="{1A20E13C-2540-4000-A13B-8F781100E38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txBody>
            <a:bodyPr/>
            <a:lstStyle/>
            <a:p>
              <a:endParaRPr lang="en-GB"/>
            </a:p>
          </p:txBody>
        </p:sp>
        <p:sp>
          <p:nvSpPr>
            <p:cNvPr id="91" name="Freeform 33">
              <a:extLst>
                <a:ext uri="{FF2B5EF4-FFF2-40B4-BE49-F238E27FC236}">
                  <a16:creationId xmlns:a16="http://schemas.microsoft.com/office/drawing/2014/main" id="{51EF0A01-E03D-448B-B12E-D5BFC6D0D22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txBody>
            <a:bodyPr/>
            <a:lstStyle/>
            <a:p>
              <a:endParaRPr lang="en-GB"/>
            </a:p>
          </p:txBody>
        </p:sp>
        <p:sp>
          <p:nvSpPr>
            <p:cNvPr id="92" name="Freeform 34">
              <a:extLst>
                <a:ext uri="{FF2B5EF4-FFF2-40B4-BE49-F238E27FC236}">
                  <a16:creationId xmlns:a16="http://schemas.microsoft.com/office/drawing/2014/main" id="{58286A03-168E-477B-8876-2C53E4950D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txBody>
            <a:bodyPr/>
            <a:lstStyle/>
            <a:p>
              <a:endParaRPr lang="en-GB"/>
            </a:p>
          </p:txBody>
        </p:sp>
        <p:sp>
          <p:nvSpPr>
            <p:cNvPr id="93" name="Freeform 35">
              <a:extLst>
                <a:ext uri="{FF2B5EF4-FFF2-40B4-BE49-F238E27FC236}">
                  <a16:creationId xmlns:a16="http://schemas.microsoft.com/office/drawing/2014/main" id="{3DFFC705-1899-4E4C-AE76-F85BAF2F66E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txBody>
            <a:bodyPr/>
            <a:lstStyle/>
            <a:p>
              <a:endParaRPr lang="en-GB"/>
            </a:p>
          </p:txBody>
        </p:sp>
        <p:sp>
          <p:nvSpPr>
            <p:cNvPr id="94" name="Freeform 36">
              <a:extLst>
                <a:ext uri="{FF2B5EF4-FFF2-40B4-BE49-F238E27FC236}">
                  <a16:creationId xmlns:a16="http://schemas.microsoft.com/office/drawing/2014/main" id="{01C9598D-BDF6-4A24-83B6-4DCA4D13494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txBody>
            <a:bodyPr/>
            <a:lstStyle/>
            <a:p>
              <a:endParaRPr lang="en-GB"/>
            </a:p>
          </p:txBody>
        </p:sp>
        <p:sp>
          <p:nvSpPr>
            <p:cNvPr id="95" name="Freeform 37">
              <a:extLst>
                <a:ext uri="{FF2B5EF4-FFF2-40B4-BE49-F238E27FC236}">
                  <a16:creationId xmlns:a16="http://schemas.microsoft.com/office/drawing/2014/main" id="{950C8213-67CD-4DEF-AA44-8BB31013924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txBody>
            <a:bodyPr/>
            <a:lstStyle/>
            <a:p>
              <a:endParaRPr lang="en-GB"/>
            </a:p>
          </p:txBody>
        </p:sp>
        <p:sp>
          <p:nvSpPr>
            <p:cNvPr id="96" name="Freeform 38">
              <a:extLst>
                <a:ext uri="{FF2B5EF4-FFF2-40B4-BE49-F238E27FC236}">
                  <a16:creationId xmlns:a16="http://schemas.microsoft.com/office/drawing/2014/main" id="{2016FE1D-E3EB-4CF6-809B-159872CC787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txBody>
            <a:bodyPr/>
            <a:lstStyle/>
            <a:p>
              <a:endParaRPr lang="en-GB"/>
            </a:p>
          </p:txBody>
        </p:sp>
      </p:grpSp>
      <p:sp>
        <p:nvSpPr>
          <p:cNvPr id="97" name="Rectangle 96">
            <a:extLst>
              <a:ext uri="{FF2B5EF4-FFF2-40B4-BE49-F238E27FC236}">
                <a16:creationId xmlns:a16="http://schemas.microsoft.com/office/drawing/2014/main" id="{CE6C63DC-BAE4-42B6-8FDF-F6467C2D23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98" name="Freeform 11">
            <a:extLst>
              <a:ext uri="{FF2B5EF4-FFF2-40B4-BE49-F238E27FC236}">
                <a16:creationId xmlns:a16="http://schemas.microsoft.com/office/drawing/2014/main" id="{BFE4781A-41C7-4F27-8792-A74EFB8E5C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en-GB"/>
          </a:p>
        </p:txBody>
      </p:sp>
      <p:sp useBgFill="1">
        <p:nvSpPr>
          <p:cNvPr id="99" name="Rectangle 98">
            <a:extLst>
              <a:ext uri="{FF2B5EF4-FFF2-40B4-BE49-F238E27FC236}">
                <a16:creationId xmlns:a16="http://schemas.microsoft.com/office/drawing/2014/main" id="{0A46F010-D160-4609-8979-FFD8C1EA6C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998"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0" name="Rectangle 99">
            <a:extLst>
              <a:ext uri="{FF2B5EF4-FFF2-40B4-BE49-F238E27FC236}">
                <a16:creationId xmlns:a16="http://schemas.microsoft.com/office/drawing/2014/main" id="{81B8C4F6-C3AC-4C94-8EC7-E4F7B7E9CD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2851515"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1" name="Group 100">
            <a:extLst>
              <a:ext uri="{FF2B5EF4-FFF2-40B4-BE49-F238E27FC236}">
                <a16:creationId xmlns:a16="http://schemas.microsoft.com/office/drawing/2014/main" id="{0B789310-9859-4942-98C8-3D2F12AAAE7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 y="228600"/>
            <a:ext cx="2851523" cy="6638625"/>
            <a:chOff x="2487613" y="285750"/>
            <a:chExt cx="2428875" cy="5654676"/>
          </a:xfrm>
          <a:solidFill>
            <a:schemeClr val="tx2">
              <a:lumMod val="60000"/>
              <a:lumOff val="40000"/>
              <a:alpha val="40000"/>
            </a:schemeClr>
          </a:solidFill>
        </p:grpSpPr>
        <p:sp>
          <p:nvSpPr>
            <p:cNvPr id="102" name="Freeform 11">
              <a:extLst>
                <a:ext uri="{FF2B5EF4-FFF2-40B4-BE49-F238E27FC236}">
                  <a16:creationId xmlns:a16="http://schemas.microsoft.com/office/drawing/2014/main" id="{FE9E5460-2AA9-4786-B69C-23DBEF35680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grpFill/>
            <a:ln>
              <a:noFill/>
            </a:ln>
          </p:spPr>
          <p:txBody>
            <a:bodyPr/>
            <a:lstStyle/>
            <a:p>
              <a:endParaRPr lang="en-GB"/>
            </a:p>
          </p:txBody>
        </p:sp>
        <p:sp>
          <p:nvSpPr>
            <p:cNvPr id="103" name="Freeform 12">
              <a:extLst>
                <a:ext uri="{FF2B5EF4-FFF2-40B4-BE49-F238E27FC236}">
                  <a16:creationId xmlns:a16="http://schemas.microsoft.com/office/drawing/2014/main" id="{E344A2AF-3860-4427-B13E-98021C17ABF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grpFill/>
            <a:ln>
              <a:noFill/>
            </a:ln>
          </p:spPr>
          <p:txBody>
            <a:bodyPr/>
            <a:lstStyle/>
            <a:p>
              <a:endParaRPr lang="en-GB"/>
            </a:p>
          </p:txBody>
        </p:sp>
        <p:sp>
          <p:nvSpPr>
            <p:cNvPr id="104" name="Freeform 13">
              <a:extLst>
                <a:ext uri="{FF2B5EF4-FFF2-40B4-BE49-F238E27FC236}">
                  <a16:creationId xmlns:a16="http://schemas.microsoft.com/office/drawing/2014/main" id="{DDBDD44E-1DC0-48AB-8FEC-E098D919740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grpFill/>
            <a:ln>
              <a:noFill/>
            </a:ln>
          </p:spPr>
          <p:txBody>
            <a:bodyPr/>
            <a:lstStyle/>
            <a:p>
              <a:endParaRPr lang="en-GB"/>
            </a:p>
          </p:txBody>
        </p:sp>
        <p:sp>
          <p:nvSpPr>
            <p:cNvPr id="105" name="Freeform 14">
              <a:extLst>
                <a:ext uri="{FF2B5EF4-FFF2-40B4-BE49-F238E27FC236}">
                  <a16:creationId xmlns:a16="http://schemas.microsoft.com/office/drawing/2014/main" id="{3151FF3E-5E3F-4D82-A684-0003BACEA8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grpFill/>
            <a:ln>
              <a:noFill/>
            </a:ln>
          </p:spPr>
          <p:txBody>
            <a:bodyPr/>
            <a:lstStyle/>
            <a:p>
              <a:endParaRPr lang="en-GB"/>
            </a:p>
          </p:txBody>
        </p:sp>
        <p:sp>
          <p:nvSpPr>
            <p:cNvPr id="106" name="Freeform 15">
              <a:extLst>
                <a:ext uri="{FF2B5EF4-FFF2-40B4-BE49-F238E27FC236}">
                  <a16:creationId xmlns:a16="http://schemas.microsoft.com/office/drawing/2014/main" id="{C6CBF27E-7F0C-4489-95A7-82DE1C0460A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grpFill/>
            <a:ln>
              <a:noFill/>
            </a:ln>
          </p:spPr>
          <p:txBody>
            <a:bodyPr/>
            <a:lstStyle/>
            <a:p>
              <a:endParaRPr lang="en-GB"/>
            </a:p>
          </p:txBody>
        </p:sp>
        <p:sp>
          <p:nvSpPr>
            <p:cNvPr id="107" name="Freeform 16">
              <a:extLst>
                <a:ext uri="{FF2B5EF4-FFF2-40B4-BE49-F238E27FC236}">
                  <a16:creationId xmlns:a16="http://schemas.microsoft.com/office/drawing/2014/main" id="{233BE304-221E-425E-A484-4B2E5F405B8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grpFill/>
            <a:ln>
              <a:noFill/>
            </a:ln>
          </p:spPr>
          <p:txBody>
            <a:bodyPr/>
            <a:lstStyle/>
            <a:p>
              <a:endParaRPr lang="en-GB"/>
            </a:p>
          </p:txBody>
        </p:sp>
        <p:sp>
          <p:nvSpPr>
            <p:cNvPr id="108" name="Freeform 17">
              <a:extLst>
                <a:ext uri="{FF2B5EF4-FFF2-40B4-BE49-F238E27FC236}">
                  <a16:creationId xmlns:a16="http://schemas.microsoft.com/office/drawing/2014/main" id="{10D5734E-EAEA-4A08-86A9-39BD5563EC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grpFill/>
            <a:ln>
              <a:noFill/>
            </a:ln>
          </p:spPr>
          <p:txBody>
            <a:bodyPr/>
            <a:lstStyle/>
            <a:p>
              <a:endParaRPr lang="en-GB"/>
            </a:p>
          </p:txBody>
        </p:sp>
        <p:sp>
          <p:nvSpPr>
            <p:cNvPr id="109" name="Freeform 18">
              <a:extLst>
                <a:ext uri="{FF2B5EF4-FFF2-40B4-BE49-F238E27FC236}">
                  <a16:creationId xmlns:a16="http://schemas.microsoft.com/office/drawing/2014/main" id="{4D47FE86-98D1-4E35-86E4-16E9A19A64E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grpFill/>
            <a:ln>
              <a:noFill/>
            </a:ln>
          </p:spPr>
          <p:txBody>
            <a:bodyPr/>
            <a:lstStyle/>
            <a:p>
              <a:endParaRPr lang="en-GB"/>
            </a:p>
          </p:txBody>
        </p:sp>
        <p:sp>
          <p:nvSpPr>
            <p:cNvPr id="110" name="Freeform 19">
              <a:extLst>
                <a:ext uri="{FF2B5EF4-FFF2-40B4-BE49-F238E27FC236}">
                  <a16:creationId xmlns:a16="http://schemas.microsoft.com/office/drawing/2014/main" id="{F00661F9-B224-4DB1-8EFB-ABF9402BDEF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grpFill/>
            <a:ln>
              <a:noFill/>
            </a:ln>
          </p:spPr>
          <p:txBody>
            <a:bodyPr/>
            <a:lstStyle/>
            <a:p>
              <a:endParaRPr lang="en-GB"/>
            </a:p>
          </p:txBody>
        </p:sp>
        <p:sp>
          <p:nvSpPr>
            <p:cNvPr id="111" name="Freeform 20">
              <a:extLst>
                <a:ext uri="{FF2B5EF4-FFF2-40B4-BE49-F238E27FC236}">
                  <a16:creationId xmlns:a16="http://schemas.microsoft.com/office/drawing/2014/main" id="{679DCB4E-8D36-4B7A-AF0C-8399F113AE9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grpFill/>
            <a:ln>
              <a:noFill/>
            </a:ln>
          </p:spPr>
          <p:txBody>
            <a:bodyPr/>
            <a:lstStyle/>
            <a:p>
              <a:endParaRPr lang="en-GB"/>
            </a:p>
          </p:txBody>
        </p:sp>
        <p:sp>
          <p:nvSpPr>
            <p:cNvPr id="112" name="Freeform 21">
              <a:extLst>
                <a:ext uri="{FF2B5EF4-FFF2-40B4-BE49-F238E27FC236}">
                  <a16:creationId xmlns:a16="http://schemas.microsoft.com/office/drawing/2014/main" id="{4FAD51F6-D24C-4FD6-BEAE-41F0E5A8253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grpFill/>
            <a:ln>
              <a:noFill/>
            </a:ln>
          </p:spPr>
          <p:txBody>
            <a:bodyPr/>
            <a:lstStyle/>
            <a:p>
              <a:endParaRPr lang="en-GB"/>
            </a:p>
          </p:txBody>
        </p:sp>
        <p:sp>
          <p:nvSpPr>
            <p:cNvPr id="113" name="Freeform 22">
              <a:extLst>
                <a:ext uri="{FF2B5EF4-FFF2-40B4-BE49-F238E27FC236}">
                  <a16:creationId xmlns:a16="http://schemas.microsoft.com/office/drawing/2014/main" id="{87AC773F-6D31-458A-9DD7-76566C8A9C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grpFill/>
            <a:ln>
              <a:noFill/>
            </a:ln>
          </p:spPr>
          <p:txBody>
            <a:bodyPr/>
            <a:lstStyle/>
            <a:p>
              <a:endParaRPr lang="en-GB"/>
            </a:p>
          </p:txBody>
        </p:sp>
      </p:grpSp>
      <p:grpSp>
        <p:nvGrpSpPr>
          <p:cNvPr id="114" name="Group 113">
            <a:extLst>
              <a:ext uri="{FF2B5EF4-FFF2-40B4-BE49-F238E27FC236}">
                <a16:creationId xmlns:a16="http://schemas.microsoft.com/office/drawing/2014/main" id="{6F1CEC7A-E419-4950-AA57-B00546C29CA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7224" y="-786"/>
            <a:ext cx="2356675" cy="6854040"/>
            <a:chOff x="6627813" y="194833"/>
            <a:chExt cx="1952625" cy="5678918"/>
          </a:xfrm>
          <a:solidFill>
            <a:schemeClr val="tx2">
              <a:lumMod val="75000"/>
              <a:alpha val="70000"/>
            </a:schemeClr>
          </a:solidFill>
        </p:grpSpPr>
        <p:sp>
          <p:nvSpPr>
            <p:cNvPr id="58" name="Freeform 27">
              <a:extLst>
                <a:ext uri="{FF2B5EF4-FFF2-40B4-BE49-F238E27FC236}">
                  <a16:creationId xmlns:a16="http://schemas.microsoft.com/office/drawing/2014/main" id="{7AE7DCD1-5235-45E8-B229-15A3E3962E7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grpFill/>
            <a:ln>
              <a:noFill/>
            </a:ln>
          </p:spPr>
          <p:txBody>
            <a:bodyPr/>
            <a:lstStyle/>
            <a:p>
              <a:endParaRPr lang="en-GB"/>
            </a:p>
          </p:txBody>
        </p:sp>
        <p:sp>
          <p:nvSpPr>
            <p:cNvPr id="59" name="Freeform 28">
              <a:extLst>
                <a:ext uri="{FF2B5EF4-FFF2-40B4-BE49-F238E27FC236}">
                  <a16:creationId xmlns:a16="http://schemas.microsoft.com/office/drawing/2014/main" id="{C82E58C3-65A5-4079-BF94-E675AA410CD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grpFill/>
            <a:ln>
              <a:noFill/>
            </a:ln>
          </p:spPr>
          <p:txBody>
            <a:bodyPr/>
            <a:lstStyle/>
            <a:p>
              <a:endParaRPr lang="en-GB"/>
            </a:p>
          </p:txBody>
        </p:sp>
        <p:sp>
          <p:nvSpPr>
            <p:cNvPr id="60" name="Freeform 29">
              <a:extLst>
                <a:ext uri="{FF2B5EF4-FFF2-40B4-BE49-F238E27FC236}">
                  <a16:creationId xmlns:a16="http://schemas.microsoft.com/office/drawing/2014/main" id="{7AABE1FA-6DC8-4A47-AC5C-F05B9C111C2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grpFill/>
            <a:ln>
              <a:noFill/>
            </a:ln>
          </p:spPr>
          <p:txBody>
            <a:bodyPr/>
            <a:lstStyle/>
            <a:p>
              <a:endParaRPr lang="en-GB"/>
            </a:p>
          </p:txBody>
        </p:sp>
        <p:sp>
          <p:nvSpPr>
            <p:cNvPr id="61" name="Freeform 30">
              <a:extLst>
                <a:ext uri="{FF2B5EF4-FFF2-40B4-BE49-F238E27FC236}">
                  <a16:creationId xmlns:a16="http://schemas.microsoft.com/office/drawing/2014/main" id="{17BB7298-8900-4C67-B800-BD241F0199B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grpFill/>
            <a:ln>
              <a:noFill/>
            </a:ln>
          </p:spPr>
          <p:txBody>
            <a:bodyPr/>
            <a:lstStyle/>
            <a:p>
              <a:endParaRPr lang="en-GB"/>
            </a:p>
          </p:txBody>
        </p:sp>
        <p:sp>
          <p:nvSpPr>
            <p:cNvPr id="62" name="Freeform 31">
              <a:extLst>
                <a:ext uri="{FF2B5EF4-FFF2-40B4-BE49-F238E27FC236}">
                  <a16:creationId xmlns:a16="http://schemas.microsoft.com/office/drawing/2014/main" id="{EE3442F8-53C2-490C-94EF-E423ECB957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grpFill/>
            <a:ln>
              <a:noFill/>
            </a:ln>
          </p:spPr>
          <p:txBody>
            <a:bodyPr/>
            <a:lstStyle/>
            <a:p>
              <a:endParaRPr lang="en-GB"/>
            </a:p>
          </p:txBody>
        </p:sp>
        <p:sp>
          <p:nvSpPr>
            <p:cNvPr id="63" name="Freeform 32">
              <a:extLst>
                <a:ext uri="{FF2B5EF4-FFF2-40B4-BE49-F238E27FC236}">
                  <a16:creationId xmlns:a16="http://schemas.microsoft.com/office/drawing/2014/main" id="{3DBEA916-8B10-493A-8CBF-9B5FA2A4A02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grpFill/>
            <a:ln>
              <a:noFill/>
            </a:ln>
          </p:spPr>
          <p:txBody>
            <a:bodyPr/>
            <a:lstStyle/>
            <a:p>
              <a:endParaRPr lang="en-GB"/>
            </a:p>
          </p:txBody>
        </p:sp>
        <p:sp>
          <p:nvSpPr>
            <p:cNvPr id="64" name="Freeform 33">
              <a:extLst>
                <a:ext uri="{FF2B5EF4-FFF2-40B4-BE49-F238E27FC236}">
                  <a16:creationId xmlns:a16="http://schemas.microsoft.com/office/drawing/2014/main" id="{248DB27B-F9EA-4F81-A746-7D57B768E0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grpFill/>
            <a:ln>
              <a:noFill/>
            </a:ln>
          </p:spPr>
          <p:txBody>
            <a:bodyPr/>
            <a:lstStyle/>
            <a:p>
              <a:endParaRPr lang="en-GB"/>
            </a:p>
          </p:txBody>
        </p:sp>
        <p:sp>
          <p:nvSpPr>
            <p:cNvPr id="65" name="Freeform 34">
              <a:extLst>
                <a:ext uri="{FF2B5EF4-FFF2-40B4-BE49-F238E27FC236}">
                  <a16:creationId xmlns:a16="http://schemas.microsoft.com/office/drawing/2014/main" id="{998E5C90-2A81-4013-AE09-2023B4407C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grpFill/>
            <a:ln>
              <a:noFill/>
            </a:ln>
          </p:spPr>
          <p:txBody>
            <a:bodyPr/>
            <a:lstStyle/>
            <a:p>
              <a:endParaRPr lang="en-GB"/>
            </a:p>
          </p:txBody>
        </p:sp>
        <p:sp>
          <p:nvSpPr>
            <p:cNvPr id="66" name="Freeform 35">
              <a:extLst>
                <a:ext uri="{FF2B5EF4-FFF2-40B4-BE49-F238E27FC236}">
                  <a16:creationId xmlns:a16="http://schemas.microsoft.com/office/drawing/2014/main" id="{86A8318B-7607-4519-8EEB-C7DD5096531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grpFill/>
            <a:ln>
              <a:noFill/>
            </a:ln>
          </p:spPr>
          <p:txBody>
            <a:bodyPr/>
            <a:lstStyle/>
            <a:p>
              <a:endParaRPr lang="en-GB"/>
            </a:p>
          </p:txBody>
        </p:sp>
        <p:sp>
          <p:nvSpPr>
            <p:cNvPr id="67" name="Freeform 36">
              <a:extLst>
                <a:ext uri="{FF2B5EF4-FFF2-40B4-BE49-F238E27FC236}">
                  <a16:creationId xmlns:a16="http://schemas.microsoft.com/office/drawing/2014/main" id="{5009FB1B-4865-45DB-8727-F012E3ACA55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grpFill/>
            <a:ln>
              <a:noFill/>
            </a:ln>
          </p:spPr>
          <p:txBody>
            <a:bodyPr/>
            <a:lstStyle/>
            <a:p>
              <a:endParaRPr lang="en-GB"/>
            </a:p>
          </p:txBody>
        </p:sp>
        <p:sp>
          <p:nvSpPr>
            <p:cNvPr id="68" name="Freeform 37">
              <a:extLst>
                <a:ext uri="{FF2B5EF4-FFF2-40B4-BE49-F238E27FC236}">
                  <a16:creationId xmlns:a16="http://schemas.microsoft.com/office/drawing/2014/main" id="{5B209B64-3A98-4B1A-857A-2368AFED67C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grpFill/>
            <a:ln>
              <a:noFill/>
            </a:ln>
          </p:spPr>
          <p:txBody>
            <a:bodyPr/>
            <a:lstStyle/>
            <a:p>
              <a:endParaRPr lang="en-GB"/>
            </a:p>
          </p:txBody>
        </p:sp>
        <p:sp>
          <p:nvSpPr>
            <p:cNvPr id="69" name="Freeform 38">
              <a:extLst>
                <a:ext uri="{FF2B5EF4-FFF2-40B4-BE49-F238E27FC236}">
                  <a16:creationId xmlns:a16="http://schemas.microsoft.com/office/drawing/2014/main" id="{EB3B5D03-7AE3-411C-A820-6844E7D0C6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grpFill/>
            <a:ln>
              <a:noFill/>
            </a:ln>
          </p:spPr>
          <p:txBody>
            <a:bodyPr/>
            <a:lstStyle/>
            <a:p>
              <a:endParaRPr lang="en-GB"/>
            </a:p>
          </p:txBody>
        </p:sp>
      </p:grpSp>
      <p:sp>
        <p:nvSpPr>
          <p:cNvPr id="71" name="Freeform 11">
            <a:extLst>
              <a:ext uri="{FF2B5EF4-FFF2-40B4-BE49-F238E27FC236}">
                <a16:creationId xmlns:a16="http://schemas.microsoft.com/office/drawing/2014/main" id="{91328346-8BAD-4616-B50B-5CFDA5648D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159" y="3411452"/>
            <a:ext cx="1098194" cy="514066"/>
          </a:xfrm>
          <a:custGeom>
            <a:avLst/>
            <a:gdLst>
              <a:gd name="connsiteX0" fmla="*/ 10000 w 10044"/>
              <a:gd name="connsiteY0" fmla="*/ 4701 h 9966"/>
              <a:gd name="connsiteX1" fmla="*/ 8559 w 10044"/>
              <a:gd name="connsiteY1" fmla="*/ 188 h 9966"/>
              <a:gd name="connsiteX2" fmla="*/ 8527 w 10044"/>
              <a:gd name="connsiteY2" fmla="*/ 94 h 9966"/>
              <a:gd name="connsiteX3" fmla="*/ 8438 w 10044"/>
              <a:gd name="connsiteY3" fmla="*/ 0 h 9966"/>
              <a:gd name="connsiteX4" fmla="*/ 7867 w 10044"/>
              <a:gd name="connsiteY4" fmla="*/ 0 h 9966"/>
              <a:gd name="connsiteX5" fmla="*/ 0 w 10044"/>
              <a:gd name="connsiteY5" fmla="*/ 70 h 9966"/>
              <a:gd name="connsiteX6" fmla="*/ 3132 w 10044"/>
              <a:gd name="connsiteY6" fmla="*/ 9763 h 9966"/>
              <a:gd name="connsiteX7" fmla="*/ 7867 w 10044"/>
              <a:gd name="connsiteY7" fmla="*/ 9966 h 9966"/>
              <a:gd name="connsiteX8" fmla="*/ 8438 w 10044"/>
              <a:gd name="connsiteY8" fmla="*/ 9966 h 9966"/>
              <a:gd name="connsiteX9" fmla="*/ 8527 w 10044"/>
              <a:gd name="connsiteY9" fmla="*/ 9872 h 9966"/>
              <a:gd name="connsiteX10" fmla="*/ 8559 w 10044"/>
              <a:gd name="connsiteY10" fmla="*/ 9778 h 9966"/>
              <a:gd name="connsiteX11" fmla="*/ 10000 w 10044"/>
              <a:gd name="connsiteY11" fmla="*/ 5265 h 9966"/>
              <a:gd name="connsiteX12" fmla="*/ 10000 w 10044"/>
              <a:gd name="connsiteY12" fmla="*/ 4701 h 9966"/>
              <a:gd name="connsiteX0" fmla="*/ 6839 w 6883"/>
              <a:gd name="connsiteY0" fmla="*/ 4885 h 10168"/>
              <a:gd name="connsiteX1" fmla="*/ 5405 w 6883"/>
              <a:gd name="connsiteY1" fmla="*/ 357 h 10168"/>
              <a:gd name="connsiteX2" fmla="*/ 5373 w 6883"/>
              <a:gd name="connsiteY2" fmla="*/ 262 h 10168"/>
              <a:gd name="connsiteX3" fmla="*/ 5284 w 6883"/>
              <a:gd name="connsiteY3" fmla="*/ 168 h 10168"/>
              <a:gd name="connsiteX4" fmla="*/ 4716 w 6883"/>
              <a:gd name="connsiteY4" fmla="*/ 168 h 10168"/>
              <a:gd name="connsiteX5" fmla="*/ 50 w 6883"/>
              <a:gd name="connsiteY5" fmla="*/ 0 h 10168"/>
              <a:gd name="connsiteX6" fmla="*/ 1 w 6883"/>
              <a:gd name="connsiteY6" fmla="*/ 9964 h 10168"/>
              <a:gd name="connsiteX7" fmla="*/ 4716 w 6883"/>
              <a:gd name="connsiteY7" fmla="*/ 10168 h 10168"/>
              <a:gd name="connsiteX8" fmla="*/ 5284 w 6883"/>
              <a:gd name="connsiteY8" fmla="*/ 10168 h 10168"/>
              <a:gd name="connsiteX9" fmla="*/ 5373 w 6883"/>
              <a:gd name="connsiteY9" fmla="*/ 10074 h 10168"/>
              <a:gd name="connsiteX10" fmla="*/ 5405 w 6883"/>
              <a:gd name="connsiteY10" fmla="*/ 9979 h 10168"/>
              <a:gd name="connsiteX11" fmla="*/ 6839 w 6883"/>
              <a:gd name="connsiteY11" fmla="*/ 5451 h 10168"/>
              <a:gd name="connsiteX12" fmla="*/ 6839 w 6883"/>
              <a:gd name="connsiteY12" fmla="*/ 4885 h 101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6883" h="10168">
                <a:moveTo>
                  <a:pt x="6839" y="4885"/>
                </a:moveTo>
                <a:lnTo>
                  <a:pt x="5405" y="357"/>
                </a:lnTo>
                <a:cubicBezTo>
                  <a:pt x="5395" y="325"/>
                  <a:pt x="5383" y="294"/>
                  <a:pt x="5373" y="262"/>
                </a:cubicBezTo>
                <a:cubicBezTo>
                  <a:pt x="5344" y="168"/>
                  <a:pt x="5314" y="168"/>
                  <a:pt x="5284" y="168"/>
                </a:cubicBezTo>
                <a:lnTo>
                  <a:pt x="4716" y="168"/>
                </a:lnTo>
                <a:lnTo>
                  <a:pt x="50" y="0"/>
                </a:lnTo>
                <a:cubicBezTo>
                  <a:pt x="59" y="3322"/>
                  <a:pt x="-8" y="6643"/>
                  <a:pt x="1" y="9964"/>
                </a:cubicBezTo>
                <a:lnTo>
                  <a:pt x="4716" y="10168"/>
                </a:lnTo>
                <a:lnTo>
                  <a:pt x="5284" y="10168"/>
                </a:lnTo>
                <a:cubicBezTo>
                  <a:pt x="5314" y="10168"/>
                  <a:pt x="5344" y="10074"/>
                  <a:pt x="5373" y="10074"/>
                </a:cubicBezTo>
                <a:cubicBezTo>
                  <a:pt x="5373" y="9979"/>
                  <a:pt x="5405" y="9979"/>
                  <a:pt x="5405" y="9979"/>
                </a:cubicBezTo>
                <a:lnTo>
                  <a:pt x="6839" y="5451"/>
                </a:lnTo>
                <a:cubicBezTo>
                  <a:pt x="6898" y="5262"/>
                  <a:pt x="6898" y="5074"/>
                  <a:pt x="6839" y="4885"/>
                </a:cubicBezTo>
                <a:close/>
              </a:path>
            </a:pathLst>
          </a:custGeom>
          <a:solidFill>
            <a:schemeClr val="accent1"/>
          </a:solidFill>
          <a:ln>
            <a:noFill/>
          </a:ln>
        </p:spPr>
        <p:txBody>
          <a:bodyPr/>
          <a:lstStyle/>
          <a:p>
            <a:endParaRPr lang="en-GB"/>
          </a:p>
        </p:txBody>
      </p:sp>
      <p:sp>
        <p:nvSpPr>
          <p:cNvPr id="2" name="TextBox 1">
            <a:extLst>
              <a:ext uri="{FF2B5EF4-FFF2-40B4-BE49-F238E27FC236}">
                <a16:creationId xmlns:a16="http://schemas.microsoft.com/office/drawing/2014/main" id="{FC7A086D-2AC8-A6F7-DD67-1F7CA5DECDA9}"/>
              </a:ext>
            </a:extLst>
          </p:cNvPr>
          <p:cNvSpPr txBox="1"/>
          <p:nvPr/>
        </p:nvSpPr>
        <p:spPr>
          <a:xfrm>
            <a:off x="2849834" y="464"/>
            <a:ext cx="9145678" cy="6857901"/>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Autofit/>
          </a:bodyPr>
          <a:lstStyle/>
          <a:p>
            <a:pPr>
              <a:lnSpc>
                <a:spcPct val="150000"/>
              </a:lnSpc>
              <a:spcBef>
                <a:spcPts val="1000"/>
              </a:spcBef>
              <a:buClr>
                <a:schemeClr val="accent1"/>
              </a:buClr>
              <a:buFont typeface="Wingdings 3" charset="2"/>
              <a:buChar char=""/>
            </a:pPr>
            <a:r>
              <a:rPr lang="en-US" sz="1100" dirty="0">
                <a:solidFill>
                  <a:schemeClr val="tx1">
                    <a:lumMod val="75000"/>
                    <a:lumOff val="25000"/>
                  </a:schemeClr>
                </a:solidFill>
                <a:latin typeface="Arial"/>
                <a:cs typeface="Arial"/>
              </a:rPr>
              <a:t>Academy, V.(2022) </a:t>
            </a:r>
            <a:r>
              <a:rPr lang="en-US" sz="1100" i="1" dirty="0">
                <a:solidFill>
                  <a:schemeClr val="tx1">
                    <a:lumMod val="75000"/>
                    <a:lumOff val="25000"/>
                  </a:schemeClr>
                </a:solidFill>
                <a:latin typeface="Arial"/>
                <a:cs typeface="Arial"/>
              </a:rPr>
              <a:t>8 Signs of a toxic Teenage Relationship | Adolescent Relationship CA</a:t>
            </a:r>
            <a:r>
              <a:rPr lang="en-US" sz="1100" dirty="0">
                <a:solidFill>
                  <a:schemeClr val="tx1">
                    <a:lumMod val="75000"/>
                    <a:lumOff val="25000"/>
                  </a:schemeClr>
                </a:solidFill>
                <a:latin typeface="Arial"/>
                <a:cs typeface="Arial"/>
              </a:rPr>
              <a:t>. Venture Academy, 25 October. Available at: </a:t>
            </a:r>
            <a:r>
              <a:rPr lang="en-US" sz="1100" dirty="0">
                <a:solidFill>
                  <a:schemeClr val="tx1">
                    <a:lumMod val="75000"/>
                    <a:lumOff val="25000"/>
                  </a:schemeClr>
                </a:solidFill>
                <a:latin typeface="Arial"/>
                <a:cs typeface="Arial"/>
                <a:hlinkClick r:id="rId2">
                  <a:extLst>
                    <a:ext uri="{A12FA001-AC4F-418D-AE19-62706E023703}">
                      <ahyp:hlinkClr xmlns:ahyp="http://schemas.microsoft.com/office/drawing/2018/hyperlinkcolor" val="tx"/>
                    </a:ext>
                  </a:extLst>
                </a:hlinkClick>
              </a:rPr>
              <a:t>https://www.ventureacademy.ca/troubled-teen-blog/8-signs-of-a-toxic-teenage-relationship</a:t>
            </a:r>
            <a:r>
              <a:rPr lang="en-US" sz="1100" dirty="0">
                <a:solidFill>
                  <a:schemeClr val="tx1">
                    <a:lumMod val="75000"/>
                    <a:lumOff val="25000"/>
                  </a:schemeClr>
                </a:solidFill>
                <a:latin typeface="Arial"/>
                <a:cs typeface="Arial"/>
              </a:rPr>
              <a:t>/  (Accessed: 4 October 2025).</a:t>
            </a:r>
            <a:endParaRPr lang="en-US" sz="1100" dirty="0">
              <a:solidFill>
                <a:schemeClr val="tx1">
                  <a:lumMod val="75000"/>
                  <a:lumOff val="25000"/>
                </a:schemeClr>
              </a:solidFill>
            </a:endParaRPr>
          </a:p>
          <a:p>
            <a:pPr>
              <a:lnSpc>
                <a:spcPct val="150000"/>
              </a:lnSpc>
              <a:spcBef>
                <a:spcPts val="1000"/>
              </a:spcBef>
              <a:buClr>
                <a:schemeClr val="accent1"/>
              </a:buClr>
              <a:buFont typeface="Wingdings 3" charset="2"/>
              <a:buChar char=""/>
            </a:pPr>
            <a:r>
              <a:rPr lang="en-US" sz="1100" dirty="0">
                <a:solidFill>
                  <a:srgbClr val="000000"/>
                </a:solidFill>
                <a:latin typeface="Arial"/>
                <a:cs typeface="Arial"/>
              </a:rPr>
              <a:t>Ajzen, I. (1991) 'The theory of planned </a:t>
            </a:r>
            <a:r>
              <a:rPr lang="en-US" sz="1100">
                <a:solidFill>
                  <a:srgbClr val="000000"/>
                </a:solidFill>
                <a:latin typeface="Arial"/>
                <a:cs typeface="Arial"/>
              </a:rPr>
              <a:t>behaviour</a:t>
            </a:r>
            <a:r>
              <a:rPr lang="en-US" sz="1100" dirty="0">
                <a:solidFill>
                  <a:srgbClr val="000000"/>
                </a:solidFill>
                <a:latin typeface="Arial"/>
                <a:cs typeface="Arial"/>
              </a:rPr>
              <a:t>,' </a:t>
            </a:r>
            <a:r>
              <a:rPr lang="en-US" sz="1100" i="1" dirty="0" err="1">
                <a:solidFill>
                  <a:srgbClr val="000000"/>
                </a:solidFill>
                <a:latin typeface="Arial"/>
                <a:cs typeface="Arial"/>
              </a:rPr>
              <a:t>Organisational</a:t>
            </a:r>
            <a:r>
              <a:rPr lang="en-US" sz="1100" i="1" dirty="0">
                <a:solidFill>
                  <a:srgbClr val="000000"/>
                </a:solidFill>
                <a:latin typeface="Arial"/>
                <a:cs typeface="Arial"/>
              </a:rPr>
              <a:t> </a:t>
            </a:r>
            <a:r>
              <a:rPr lang="en-US" sz="1100" i="1">
                <a:solidFill>
                  <a:srgbClr val="000000"/>
                </a:solidFill>
                <a:latin typeface="Arial"/>
                <a:cs typeface="Arial"/>
              </a:rPr>
              <a:t>Behaviour</a:t>
            </a:r>
            <a:r>
              <a:rPr lang="en-US" sz="1100" i="1" dirty="0">
                <a:solidFill>
                  <a:srgbClr val="000000"/>
                </a:solidFill>
                <a:latin typeface="Arial"/>
                <a:cs typeface="Arial"/>
              </a:rPr>
              <a:t> and Human Decision Processes</a:t>
            </a:r>
            <a:r>
              <a:rPr lang="en-US" sz="1100" dirty="0">
                <a:solidFill>
                  <a:srgbClr val="000000"/>
                </a:solidFill>
                <a:latin typeface="Arial"/>
                <a:cs typeface="Arial"/>
              </a:rPr>
              <a:t>, 50(2), pp. 179–211. https://doi.org/10.1016/0749-5978(91)90020-t.</a:t>
            </a:r>
          </a:p>
          <a:p>
            <a:pPr>
              <a:lnSpc>
                <a:spcPct val="150000"/>
              </a:lnSpc>
              <a:spcBef>
                <a:spcPts val="1000"/>
              </a:spcBef>
              <a:buClr>
                <a:schemeClr val="accent1"/>
              </a:buClr>
              <a:buFont typeface="Wingdings 3" charset="2"/>
              <a:buChar char=""/>
            </a:pPr>
            <a:r>
              <a:rPr lang="en-US" sz="1100" dirty="0">
                <a:solidFill>
                  <a:schemeClr val="tx1">
                    <a:lumMod val="75000"/>
                    <a:lumOff val="25000"/>
                  </a:schemeClr>
                </a:solidFill>
                <a:latin typeface="Arial"/>
                <a:cs typeface="Arial"/>
              </a:rPr>
              <a:t>Barnardo’s (2024) </a:t>
            </a:r>
            <a:r>
              <a:rPr lang="en-US" sz="1100" i="1" dirty="0">
                <a:solidFill>
                  <a:schemeClr val="tx1">
                    <a:lumMod val="75000"/>
                    <a:lumOff val="25000"/>
                  </a:schemeClr>
                </a:solidFill>
                <a:latin typeface="Arial"/>
                <a:cs typeface="Arial"/>
              </a:rPr>
              <a:t>Teen mental health and abuse</a:t>
            </a:r>
            <a:r>
              <a:rPr lang="en-US" sz="1100" dirty="0">
                <a:solidFill>
                  <a:schemeClr val="tx1">
                    <a:lumMod val="75000"/>
                    <a:lumOff val="25000"/>
                  </a:schemeClr>
                </a:solidFill>
                <a:latin typeface="Arial"/>
                <a:cs typeface="Arial"/>
              </a:rPr>
              <a:t>. London: Barnardo’s.</a:t>
            </a:r>
          </a:p>
          <a:p>
            <a:pPr>
              <a:lnSpc>
                <a:spcPct val="150000"/>
              </a:lnSpc>
              <a:spcBef>
                <a:spcPts val="1000"/>
              </a:spcBef>
              <a:buClr>
                <a:schemeClr val="accent1"/>
              </a:buClr>
              <a:buFont typeface="Wingdings 3" charset="2"/>
              <a:buChar char=""/>
            </a:pPr>
            <a:r>
              <a:rPr lang="en-US" sz="1100" dirty="0">
                <a:solidFill>
                  <a:schemeClr val="tx1">
                    <a:lumMod val="75000"/>
                    <a:lumOff val="25000"/>
                  </a:schemeClr>
                </a:solidFill>
                <a:latin typeface="Arial"/>
                <a:cs typeface="Arial"/>
              </a:rPr>
              <a:t>Brownson, R.C., Allen, P., Jacob, R.R., </a:t>
            </a:r>
            <a:r>
              <a:rPr lang="en-US" sz="1100" dirty="0" err="1">
                <a:solidFill>
                  <a:schemeClr val="tx1">
                    <a:lumMod val="75000"/>
                    <a:lumOff val="25000"/>
                  </a:schemeClr>
                </a:solidFill>
                <a:latin typeface="Arial"/>
                <a:cs typeface="Arial"/>
              </a:rPr>
              <a:t>deRuyter</a:t>
            </a:r>
            <a:r>
              <a:rPr lang="en-US" sz="1100" dirty="0">
                <a:solidFill>
                  <a:schemeClr val="tx1">
                    <a:lumMod val="75000"/>
                    <a:lumOff val="25000"/>
                  </a:schemeClr>
                </a:solidFill>
                <a:latin typeface="Arial"/>
                <a:cs typeface="Arial"/>
              </a:rPr>
              <a:t>, A., Lakshman, M., Reis, R.S. and Yan, Y.( 2017) Controlling chronic diseases through evidence-based decision making: A group-randomized trial. </a:t>
            </a:r>
            <a:r>
              <a:rPr lang="en-US" sz="1100" i="1" dirty="0">
                <a:solidFill>
                  <a:schemeClr val="tx1">
                    <a:lumMod val="75000"/>
                    <a:lumOff val="25000"/>
                  </a:schemeClr>
                </a:solidFill>
                <a:latin typeface="Arial"/>
                <a:cs typeface="Arial"/>
              </a:rPr>
              <a:t>Preventing Chronic Disease</a:t>
            </a:r>
            <a:r>
              <a:rPr lang="en-US" sz="1100" dirty="0">
                <a:solidFill>
                  <a:schemeClr val="tx1">
                    <a:lumMod val="75000"/>
                    <a:lumOff val="25000"/>
                  </a:schemeClr>
                </a:solidFill>
                <a:latin typeface="Arial"/>
                <a:cs typeface="Arial"/>
              </a:rPr>
              <a:t>, 14, p.170326.</a:t>
            </a:r>
          </a:p>
          <a:p>
            <a:pPr marL="171450" indent="-171450">
              <a:lnSpc>
                <a:spcPct val="150000"/>
              </a:lnSpc>
              <a:spcBef>
                <a:spcPts val="1000"/>
              </a:spcBef>
              <a:buClr>
                <a:schemeClr val="accent1"/>
              </a:buClr>
              <a:buFont typeface="Wingdings 3" charset="2"/>
              <a:buChar char=""/>
            </a:pPr>
            <a:r>
              <a:rPr lang="en-US" sz="1100" dirty="0">
                <a:solidFill>
                  <a:schemeClr val="tx1">
                    <a:lumMod val="75000"/>
                    <a:lumOff val="25000"/>
                  </a:schemeClr>
                </a:solidFill>
                <a:latin typeface="Arial"/>
                <a:cs typeface="Arial"/>
              </a:rPr>
              <a:t>Barnardo’s. (2022) </a:t>
            </a:r>
            <a:r>
              <a:rPr lang="en-US" sz="1100" i="1" dirty="0">
                <a:solidFill>
                  <a:schemeClr val="tx1">
                    <a:lumMod val="75000"/>
                    <a:lumOff val="25000"/>
                  </a:schemeClr>
                </a:solidFill>
                <a:latin typeface="Arial"/>
                <a:cs typeface="Arial"/>
              </a:rPr>
              <a:t>Healthy Relationships Resources</a:t>
            </a:r>
            <a:r>
              <a:rPr lang="en-US" sz="1100" dirty="0">
                <a:solidFill>
                  <a:schemeClr val="tx1">
                    <a:lumMod val="75000"/>
                    <a:lumOff val="25000"/>
                  </a:schemeClr>
                </a:solidFill>
                <a:latin typeface="Arial"/>
                <a:cs typeface="Arial"/>
              </a:rPr>
              <a:t>. Available at: </a:t>
            </a:r>
            <a:r>
              <a:rPr lang="en-US" sz="1100" dirty="0">
                <a:solidFill>
                  <a:schemeClr val="tx1">
                    <a:lumMod val="75000"/>
                    <a:lumOff val="25000"/>
                  </a:schemeClr>
                </a:solidFill>
                <a:latin typeface="Arial"/>
                <a:cs typeface="Arial"/>
                <a:hlinkClick r:id="rId3">
                  <a:extLst>
                    <a:ext uri="{A12FA001-AC4F-418D-AE19-62706E023703}">
                      <ahyp:hlinkClr xmlns:ahyp="http://schemas.microsoft.com/office/drawing/2018/hyperlinkcolor" val="tx"/>
                    </a:ext>
                  </a:extLst>
                </a:hlinkClick>
              </a:rPr>
              <a:t>https://www.barnardos.org.uk</a:t>
            </a:r>
            <a:r>
              <a:rPr lang="en-US" sz="1100" dirty="0">
                <a:solidFill>
                  <a:schemeClr val="tx1">
                    <a:lumMod val="75000"/>
                    <a:lumOff val="25000"/>
                  </a:schemeClr>
                </a:solidFill>
                <a:latin typeface="Arial"/>
                <a:cs typeface="Arial"/>
              </a:rPr>
              <a:t> (Accessed: 3 October 2025).</a:t>
            </a:r>
          </a:p>
          <a:p>
            <a:pPr marL="171450" indent="-171450">
              <a:lnSpc>
                <a:spcPct val="150000"/>
              </a:lnSpc>
              <a:spcBef>
                <a:spcPts val="1000"/>
              </a:spcBef>
              <a:buClr>
                <a:schemeClr val="accent1"/>
              </a:buClr>
              <a:buFont typeface="Wingdings 3" charset="2"/>
              <a:buChar char=""/>
            </a:pPr>
            <a:r>
              <a:rPr lang="en-US" sz="1100" dirty="0">
                <a:solidFill>
                  <a:schemeClr val="tx1">
                    <a:lumMod val="75000"/>
                    <a:lumOff val="25000"/>
                  </a:schemeClr>
                </a:solidFill>
                <a:latin typeface="Arial"/>
                <a:cs typeface="Arial"/>
              </a:rPr>
              <a:t>Bing. (2023) </a:t>
            </a:r>
            <a:r>
              <a:rPr lang="en-US" sz="1100" i="1" dirty="0">
                <a:solidFill>
                  <a:schemeClr val="tx1">
                    <a:lumMod val="75000"/>
                    <a:lumOff val="25000"/>
                  </a:schemeClr>
                </a:solidFill>
                <a:latin typeface="Arial"/>
                <a:cs typeface="Arial"/>
              </a:rPr>
              <a:t>Students working together in the classroom</a:t>
            </a:r>
            <a:r>
              <a:rPr lang="en-US" sz="1100" dirty="0">
                <a:solidFill>
                  <a:schemeClr val="tx1">
                    <a:lumMod val="75000"/>
                    <a:lumOff val="25000"/>
                  </a:schemeClr>
                </a:solidFill>
                <a:latin typeface="Arial"/>
                <a:cs typeface="Arial"/>
              </a:rPr>
              <a:t>. Available at: </a:t>
            </a:r>
            <a:r>
              <a:rPr lang="en-US" sz="1100" dirty="0">
                <a:solidFill>
                  <a:schemeClr val="tx1">
                    <a:lumMod val="75000"/>
                    <a:lumOff val="25000"/>
                  </a:schemeClr>
                </a:solidFill>
                <a:latin typeface="Arial"/>
                <a:cs typeface="Arial"/>
                <a:hlinkClick r:id="rId4">
                  <a:extLst>
                    <a:ext uri="{A12FA001-AC4F-418D-AE19-62706E023703}">
                      <ahyp:hlinkClr xmlns:ahyp="http://schemas.microsoft.com/office/drawing/2018/hyperlinkcolor" val="tx"/>
                    </a:ext>
                  </a:extLst>
                </a:hlinkClick>
              </a:rPr>
              <a:t>https://ar.inspiredpencil.com/pictures-2023/students-working-together-in-the-classroom</a:t>
            </a:r>
            <a:r>
              <a:rPr lang="en-US" sz="1100" dirty="0">
                <a:solidFill>
                  <a:schemeClr val="tx1">
                    <a:lumMod val="75000"/>
                    <a:lumOff val="25000"/>
                  </a:schemeClr>
                </a:solidFill>
                <a:latin typeface="Arial"/>
                <a:cs typeface="Arial"/>
              </a:rPr>
              <a:t>  (Accessed: 29 September 2025).</a:t>
            </a:r>
          </a:p>
          <a:p>
            <a:pPr marL="171450" indent="-171450">
              <a:lnSpc>
                <a:spcPct val="150000"/>
              </a:lnSpc>
              <a:spcBef>
                <a:spcPts val="1000"/>
              </a:spcBef>
              <a:buClr>
                <a:schemeClr val="accent1"/>
              </a:buClr>
              <a:buFont typeface="Wingdings 3" charset="2"/>
              <a:buChar char=""/>
            </a:pPr>
            <a:r>
              <a:rPr lang="en-US" sz="1100" dirty="0">
                <a:solidFill>
                  <a:schemeClr val="tx1">
                    <a:lumMod val="75000"/>
                    <a:lumOff val="25000"/>
                  </a:schemeClr>
                </a:solidFill>
                <a:latin typeface="Arial"/>
                <a:cs typeface="Arial"/>
              </a:rPr>
              <a:t>Bing. (2024) </a:t>
            </a:r>
            <a:r>
              <a:rPr lang="en-US" sz="1100" i="1" dirty="0">
                <a:solidFill>
                  <a:schemeClr val="tx1">
                    <a:lumMod val="75000"/>
                    <a:lumOff val="25000"/>
                  </a:schemeClr>
                </a:solidFill>
                <a:latin typeface="Arial"/>
                <a:cs typeface="Arial"/>
              </a:rPr>
              <a:t>Student feedback form</a:t>
            </a:r>
            <a:r>
              <a:rPr lang="en-US" sz="1100" dirty="0">
                <a:solidFill>
                  <a:schemeClr val="tx1">
                    <a:lumMod val="75000"/>
                    <a:lumOff val="25000"/>
                  </a:schemeClr>
                </a:solidFill>
                <a:latin typeface="Arial"/>
                <a:cs typeface="Arial"/>
              </a:rPr>
              <a:t>. Available at: </a:t>
            </a:r>
            <a:r>
              <a:rPr lang="en-US" sz="1100" dirty="0">
                <a:solidFill>
                  <a:schemeClr val="tx1">
                    <a:lumMod val="75000"/>
                    <a:lumOff val="25000"/>
                  </a:schemeClr>
                </a:solidFill>
                <a:latin typeface="Arial"/>
                <a:cs typeface="Arial"/>
                <a:hlinkClick r:id="rId5">
                  <a:extLst>
                    <a:ext uri="{A12FA001-AC4F-418D-AE19-62706E023703}">
                      <ahyp:hlinkClr xmlns:ahyp="http://schemas.microsoft.com/office/drawing/2018/hyperlinkcolor" val="tx"/>
                    </a:ext>
                  </a:extLst>
                </a:hlinkClick>
              </a:rPr>
              <a:t>https://www.sampletemplates.com/sample-forms/student-feedback-form.html#google_vignette</a:t>
            </a:r>
            <a:r>
              <a:rPr lang="en-US" sz="1100" dirty="0">
                <a:solidFill>
                  <a:schemeClr val="tx1">
                    <a:lumMod val="75000"/>
                    <a:lumOff val="25000"/>
                  </a:schemeClr>
                </a:solidFill>
                <a:latin typeface="Arial"/>
                <a:cs typeface="Arial"/>
              </a:rPr>
              <a:t>  (Accessed: 29 September 2025).</a:t>
            </a:r>
          </a:p>
          <a:p>
            <a:pPr marL="171450" indent="-171450">
              <a:lnSpc>
                <a:spcPct val="150000"/>
              </a:lnSpc>
              <a:spcBef>
                <a:spcPts val="1000"/>
              </a:spcBef>
              <a:buClr>
                <a:schemeClr val="accent1"/>
              </a:buClr>
              <a:buFont typeface="Wingdings 3" charset="2"/>
              <a:buChar char=""/>
            </a:pPr>
            <a:r>
              <a:rPr lang="en-US" sz="1100" dirty="0">
                <a:solidFill>
                  <a:schemeClr val="tx1">
                    <a:lumMod val="75000"/>
                    <a:lumOff val="25000"/>
                  </a:schemeClr>
                </a:solidFill>
                <a:latin typeface="Arial"/>
                <a:cs typeface="Arial"/>
              </a:rPr>
              <a:t>Birmingham City Council. (2023) </a:t>
            </a:r>
            <a:r>
              <a:rPr lang="en-US" sz="1100" i="1" dirty="0">
                <a:solidFill>
                  <a:schemeClr val="tx1">
                    <a:lumMod val="75000"/>
                    <a:lumOff val="25000"/>
                  </a:schemeClr>
                </a:solidFill>
                <a:latin typeface="Arial"/>
                <a:cs typeface="Arial"/>
              </a:rPr>
              <a:t>Housing Industry Leaders</a:t>
            </a:r>
            <a:r>
              <a:rPr lang="en-US" sz="1100" dirty="0">
                <a:solidFill>
                  <a:schemeClr val="tx1">
                    <a:lumMod val="75000"/>
                    <a:lumOff val="25000"/>
                  </a:schemeClr>
                </a:solidFill>
                <a:latin typeface="Arial"/>
                <a:cs typeface="Arial"/>
              </a:rPr>
              <a:t>. Available at: </a:t>
            </a:r>
            <a:r>
              <a:rPr lang="en-US" sz="1100" dirty="0">
                <a:solidFill>
                  <a:schemeClr val="tx1">
                    <a:lumMod val="75000"/>
                    <a:lumOff val="25000"/>
                  </a:schemeClr>
                </a:solidFill>
                <a:latin typeface="Arial"/>
                <a:cs typeface="Arial"/>
                <a:hlinkClick r:id="rId6">
                  <a:extLst>
                    <a:ext uri="{A12FA001-AC4F-418D-AE19-62706E023703}">
                      <ahyp:hlinkClr xmlns:ahyp="http://schemas.microsoft.com/office/drawing/2018/hyperlinkcolor" val="tx"/>
                    </a:ext>
                  </a:extLst>
                </a:hlinkClick>
              </a:rPr>
              <a:t>https://housingindustryleaders.com/logo/birmingham-city-council</a:t>
            </a:r>
            <a:r>
              <a:rPr lang="en-US" sz="1100" dirty="0">
                <a:solidFill>
                  <a:schemeClr val="tx1">
                    <a:lumMod val="75000"/>
                    <a:lumOff val="25000"/>
                  </a:schemeClr>
                </a:solidFill>
                <a:latin typeface="Arial"/>
                <a:cs typeface="Arial"/>
              </a:rPr>
              <a:t> / (Accessed: 1 October 2025).</a:t>
            </a:r>
          </a:p>
          <a:p>
            <a:pPr marL="171450" indent="-171450">
              <a:lnSpc>
                <a:spcPct val="150000"/>
              </a:lnSpc>
              <a:spcBef>
                <a:spcPts val="1000"/>
              </a:spcBef>
              <a:buClr>
                <a:schemeClr val="accent1"/>
              </a:buClr>
              <a:buFont typeface="Wingdings 3" charset="2"/>
              <a:buChar char=""/>
            </a:pPr>
            <a:r>
              <a:rPr lang="en-US" sz="1100" dirty="0">
                <a:solidFill>
                  <a:schemeClr val="tx1">
                    <a:lumMod val="75000"/>
                    <a:lumOff val="25000"/>
                  </a:schemeClr>
                </a:solidFill>
                <a:latin typeface="Arial"/>
                <a:cs typeface="Arial"/>
              </a:rPr>
              <a:t>Brook. (2022) </a:t>
            </a:r>
            <a:r>
              <a:rPr lang="en-US" sz="1100" i="1" dirty="0">
                <a:solidFill>
                  <a:schemeClr val="tx1">
                    <a:lumMod val="75000"/>
                    <a:lumOff val="25000"/>
                  </a:schemeClr>
                </a:solidFill>
                <a:latin typeface="Arial"/>
                <a:cs typeface="Arial"/>
              </a:rPr>
              <a:t>Relationships and Sex Education (RSE) Toolkit</a:t>
            </a:r>
            <a:r>
              <a:rPr lang="en-US" sz="1100" dirty="0">
                <a:solidFill>
                  <a:schemeClr val="tx1">
                    <a:lumMod val="75000"/>
                    <a:lumOff val="25000"/>
                  </a:schemeClr>
                </a:solidFill>
                <a:latin typeface="Arial"/>
                <a:cs typeface="Arial"/>
              </a:rPr>
              <a:t>. Available at: https://www.brook.org.uk (Accessed 3 Oct. 2025).</a:t>
            </a:r>
          </a:p>
          <a:p>
            <a:pPr marL="171450" indent="-171450">
              <a:lnSpc>
                <a:spcPct val="150000"/>
              </a:lnSpc>
              <a:spcBef>
                <a:spcPts val="1000"/>
              </a:spcBef>
              <a:buClr>
                <a:schemeClr val="accent1"/>
              </a:buClr>
              <a:buFont typeface="Wingdings 3" charset="2"/>
              <a:buChar char=""/>
            </a:pPr>
            <a:r>
              <a:rPr lang="en-US" sz="1100" dirty="0">
                <a:solidFill>
                  <a:schemeClr val="tx1">
                    <a:lumMod val="75000"/>
                    <a:lumOff val="25000"/>
                  </a:schemeClr>
                </a:solidFill>
                <a:latin typeface="Arial"/>
                <a:cs typeface="Arial"/>
              </a:rPr>
              <a:t>Brook – CWVYS. (2023) </a:t>
            </a:r>
            <a:r>
              <a:rPr lang="en-US" sz="1100" i="1" dirty="0">
                <a:solidFill>
                  <a:schemeClr val="tx1">
                    <a:lumMod val="75000"/>
                    <a:lumOff val="25000"/>
                  </a:schemeClr>
                </a:solidFill>
                <a:latin typeface="Arial"/>
                <a:cs typeface="Arial"/>
              </a:rPr>
              <a:t>Harmful Sexual </a:t>
            </a:r>
            <a:r>
              <a:rPr lang="en-US" sz="1100" i="1">
                <a:solidFill>
                  <a:schemeClr val="tx1">
                    <a:lumMod val="75000"/>
                    <a:lumOff val="25000"/>
                  </a:schemeClr>
                </a:solidFill>
                <a:latin typeface="Arial"/>
                <a:cs typeface="Arial"/>
              </a:rPr>
              <a:t>Behaviours</a:t>
            </a:r>
            <a:r>
              <a:rPr lang="en-US" sz="1100" i="1" dirty="0">
                <a:solidFill>
                  <a:schemeClr val="tx1">
                    <a:lumMod val="75000"/>
                    <a:lumOff val="25000"/>
                  </a:schemeClr>
                </a:solidFill>
                <a:latin typeface="Arial"/>
                <a:cs typeface="Arial"/>
              </a:rPr>
              <a:t> Traffic Light Tool</a:t>
            </a:r>
            <a:r>
              <a:rPr lang="en-US" sz="1100" dirty="0">
                <a:solidFill>
                  <a:schemeClr val="tx1">
                    <a:lumMod val="75000"/>
                    <a:lumOff val="25000"/>
                  </a:schemeClr>
                </a:solidFill>
                <a:latin typeface="Arial"/>
                <a:cs typeface="Arial"/>
              </a:rPr>
              <a:t>. Available at: </a:t>
            </a:r>
            <a:r>
              <a:rPr lang="en-US" sz="1100" dirty="0">
                <a:solidFill>
                  <a:schemeClr val="tx1">
                    <a:lumMod val="75000"/>
                    <a:lumOff val="25000"/>
                  </a:schemeClr>
                </a:solidFill>
                <a:latin typeface="Arial"/>
                <a:cs typeface="Arial"/>
                <a:hlinkClick r:id="rId7">
                  <a:extLst>
                    <a:ext uri="{A12FA001-AC4F-418D-AE19-62706E023703}">
                      <ahyp:hlinkClr xmlns:ahyp="http://schemas.microsoft.com/office/drawing/2018/hyperlinkcolor" val="tx"/>
                    </a:ext>
                  </a:extLst>
                </a:hlinkClick>
              </a:rPr>
              <a:t>https://www.cwvys.org.uk/training/harmful-sexual-behaviours-traffic-light-tool/brook</a:t>
            </a:r>
            <a:r>
              <a:rPr lang="en-US" sz="1100" dirty="0">
                <a:solidFill>
                  <a:schemeClr val="tx1">
                    <a:lumMod val="75000"/>
                    <a:lumOff val="25000"/>
                  </a:schemeClr>
                </a:solidFill>
                <a:latin typeface="Arial"/>
                <a:cs typeface="Arial"/>
              </a:rPr>
              <a:t> (Accessed: 1 October 2025).</a:t>
            </a:r>
          </a:p>
          <a:p>
            <a:pPr marL="171450" indent="-171450">
              <a:lnSpc>
                <a:spcPct val="150000"/>
              </a:lnSpc>
              <a:spcBef>
                <a:spcPts val="1000"/>
              </a:spcBef>
              <a:buClr>
                <a:schemeClr val="accent1"/>
              </a:buClr>
              <a:buFont typeface="Wingdings 3" charset="2"/>
              <a:buChar char=""/>
            </a:pPr>
            <a:r>
              <a:rPr lang="en-US" sz="1100" dirty="0">
                <a:solidFill>
                  <a:schemeClr val="tx1">
                    <a:lumMod val="75000"/>
                    <a:lumOff val="25000"/>
                  </a:schemeClr>
                </a:solidFill>
                <a:latin typeface="Arial"/>
                <a:cs typeface="Arial"/>
              </a:rPr>
              <a:t>Childline. (2023) </a:t>
            </a:r>
            <a:r>
              <a:rPr lang="en-US" sz="1100" i="1" dirty="0">
                <a:solidFill>
                  <a:schemeClr val="tx1">
                    <a:lumMod val="75000"/>
                    <a:lumOff val="25000"/>
                  </a:schemeClr>
                </a:solidFill>
                <a:latin typeface="Arial"/>
                <a:cs typeface="Arial"/>
              </a:rPr>
              <a:t>Childline Services</a:t>
            </a:r>
            <a:r>
              <a:rPr lang="en-US" sz="1100" dirty="0">
                <a:solidFill>
                  <a:schemeClr val="tx1">
                    <a:lumMod val="75000"/>
                    <a:lumOff val="25000"/>
                  </a:schemeClr>
                </a:solidFill>
                <a:latin typeface="Arial"/>
                <a:cs typeface="Arial"/>
              </a:rPr>
              <a:t>. Available at: </a:t>
            </a:r>
            <a:r>
              <a:rPr lang="en-US" sz="1100" dirty="0">
                <a:solidFill>
                  <a:schemeClr val="tx1">
                    <a:lumMod val="75000"/>
                    <a:lumOff val="25000"/>
                  </a:schemeClr>
                </a:solidFill>
                <a:latin typeface="Arial"/>
                <a:cs typeface="Arial"/>
                <a:hlinkClick r:id="rId8">
                  <a:extLst>
                    <a:ext uri="{A12FA001-AC4F-418D-AE19-62706E023703}">
                      <ahyp:hlinkClr xmlns:ahyp="http://schemas.microsoft.com/office/drawing/2018/hyperlinkcolor" val="tx"/>
                    </a:ext>
                  </a:extLst>
                </a:hlinkClick>
              </a:rPr>
              <a:t>https://www.childline.org.uk</a:t>
            </a:r>
            <a:r>
              <a:rPr lang="en-US" sz="1100" dirty="0">
                <a:solidFill>
                  <a:schemeClr val="tx1">
                    <a:lumMod val="75000"/>
                    <a:lumOff val="25000"/>
                  </a:schemeClr>
                </a:solidFill>
                <a:latin typeface="Arial"/>
                <a:cs typeface="Arial"/>
              </a:rPr>
              <a:t>  (Accessed: 3 October. 2025].</a:t>
            </a:r>
          </a:p>
          <a:p>
            <a:pPr marL="171450" indent="-171450">
              <a:lnSpc>
                <a:spcPct val="150000"/>
              </a:lnSpc>
              <a:spcBef>
                <a:spcPts val="1000"/>
              </a:spcBef>
              <a:buClr>
                <a:schemeClr val="accent1"/>
              </a:buClr>
              <a:buFont typeface="Wingdings 3" charset="2"/>
              <a:buChar char=""/>
            </a:pPr>
            <a:r>
              <a:rPr lang="en-US" sz="1100" dirty="0">
                <a:solidFill>
                  <a:schemeClr val="tx1">
                    <a:lumMod val="75000"/>
                    <a:lumOff val="25000"/>
                  </a:schemeClr>
                </a:solidFill>
                <a:latin typeface="Arial"/>
                <a:cs typeface="Arial"/>
              </a:rPr>
              <a:t>Cambridgeshire and Peterborough NHS (2025) </a:t>
            </a:r>
            <a:r>
              <a:rPr lang="en-US" sz="1100" i="1" dirty="0">
                <a:solidFill>
                  <a:schemeClr val="tx1">
                    <a:lumMod val="75000"/>
                    <a:lumOff val="25000"/>
                  </a:schemeClr>
                </a:solidFill>
                <a:latin typeface="Arial"/>
                <a:cs typeface="Arial"/>
              </a:rPr>
              <a:t>Managing difficult </a:t>
            </a:r>
            <a:r>
              <a:rPr lang="en-US" sz="1100" i="1">
                <a:solidFill>
                  <a:schemeClr val="tx1">
                    <a:lumMod val="75000"/>
                    <a:lumOff val="25000"/>
                  </a:schemeClr>
                </a:solidFill>
                <a:latin typeface="Arial"/>
                <a:cs typeface="Arial"/>
              </a:rPr>
              <a:t>behaviour</a:t>
            </a:r>
            <a:r>
              <a:rPr lang="en-US" sz="1100" i="1" dirty="0">
                <a:solidFill>
                  <a:schemeClr val="tx1">
                    <a:lumMod val="75000"/>
                    <a:lumOff val="25000"/>
                  </a:schemeClr>
                </a:solidFill>
                <a:latin typeface="Arial"/>
                <a:cs typeface="Arial"/>
              </a:rPr>
              <a:t> for young people and teenagers</a:t>
            </a:r>
            <a:r>
              <a:rPr lang="en-US" sz="1100" dirty="0">
                <a:solidFill>
                  <a:schemeClr val="tx1">
                    <a:lumMod val="75000"/>
                    <a:lumOff val="25000"/>
                  </a:schemeClr>
                </a:solidFill>
                <a:latin typeface="Arial"/>
                <a:cs typeface="Arial"/>
              </a:rPr>
              <a:t>. Available at: </a:t>
            </a:r>
            <a:r>
              <a:rPr lang="en-US" sz="1100" dirty="0">
                <a:solidFill>
                  <a:schemeClr val="tx1">
                    <a:lumMod val="75000"/>
                    <a:lumOff val="25000"/>
                  </a:schemeClr>
                </a:solidFill>
                <a:latin typeface="Arial"/>
                <a:cs typeface="Arial"/>
                <a:hlinkClick r:id="rId9">
                  <a:extLst>
                    <a:ext uri="{A12FA001-AC4F-418D-AE19-62706E023703}">
                      <ahyp:hlinkClr xmlns:ahyp="http://schemas.microsoft.com/office/drawing/2018/hyperlinkcolor" val="tx"/>
                    </a:ext>
                  </a:extLst>
                </a:hlinkClick>
              </a:rPr>
              <a:t>https://cpch.cambscommunityservices.nhs.uk/behaviour-emotions-and-mental-health/managing-difficult-behaviour/managing-difficult-behaviour-for-young-people-and-teenagers</a:t>
            </a:r>
            <a:r>
              <a:rPr lang="en-US" sz="1100" dirty="0">
                <a:solidFill>
                  <a:schemeClr val="tx1">
                    <a:lumMod val="75000"/>
                    <a:lumOff val="25000"/>
                  </a:schemeClr>
                </a:solidFill>
                <a:latin typeface="Arial"/>
                <a:cs typeface="Arial"/>
              </a:rPr>
              <a:t>  (Accessed: 11 October 2025).</a:t>
            </a:r>
            <a:endParaRPr lang="en-US" sz="1100" dirty="0">
              <a:solidFill>
                <a:schemeClr val="tx1">
                  <a:lumMod val="75000"/>
                  <a:lumOff val="25000"/>
                </a:schemeClr>
              </a:solidFill>
            </a:endParaRPr>
          </a:p>
          <a:p>
            <a:pPr>
              <a:lnSpc>
                <a:spcPct val="160000"/>
              </a:lnSpc>
              <a:spcBef>
                <a:spcPts val="1000"/>
              </a:spcBef>
              <a:buClr>
                <a:schemeClr val="accent1"/>
              </a:buClr>
            </a:pPr>
            <a:r>
              <a:rPr lang="en-US" sz="1000" dirty="0">
                <a:solidFill>
                  <a:schemeClr val="tx1">
                    <a:lumMod val="75000"/>
                    <a:lumOff val="25000"/>
                  </a:schemeClr>
                </a:solidFill>
                <a:latin typeface="Century Gothic"/>
                <a:cs typeface="Arial"/>
              </a:rPr>
              <a:t>.</a:t>
            </a:r>
          </a:p>
          <a:p>
            <a:pPr>
              <a:lnSpc>
                <a:spcPct val="160000"/>
              </a:lnSpc>
              <a:spcBef>
                <a:spcPts val="1000"/>
              </a:spcBef>
              <a:buClr>
                <a:schemeClr val="accent1"/>
              </a:buClr>
            </a:pPr>
            <a:endParaRPr lang="en-US" sz="4400" dirty="0">
              <a:solidFill>
                <a:schemeClr val="tx1">
                  <a:lumMod val="75000"/>
                  <a:lumOff val="25000"/>
                </a:schemeClr>
              </a:solidFill>
              <a:latin typeface="Arial"/>
              <a:cs typeface="Arial"/>
            </a:endParaRPr>
          </a:p>
          <a:p>
            <a:pPr>
              <a:lnSpc>
                <a:spcPct val="90000"/>
              </a:lnSpc>
              <a:spcBef>
                <a:spcPts val="1000"/>
              </a:spcBef>
              <a:buClr>
                <a:schemeClr val="accent1"/>
              </a:buClr>
              <a:buFont typeface="Wingdings 3" charset="2"/>
              <a:buChar char=""/>
            </a:pPr>
            <a:endParaRPr lang="en-US" sz="500" dirty="0">
              <a:solidFill>
                <a:schemeClr val="tx1">
                  <a:lumMod val="75000"/>
                  <a:lumOff val="25000"/>
                </a:schemeClr>
              </a:solidFill>
            </a:endParaRPr>
          </a:p>
          <a:p>
            <a:pPr>
              <a:lnSpc>
                <a:spcPct val="90000"/>
              </a:lnSpc>
              <a:spcBef>
                <a:spcPts val="1000"/>
              </a:spcBef>
              <a:buClr>
                <a:schemeClr val="accent1"/>
              </a:buClr>
              <a:buFont typeface="Wingdings 3" charset="2"/>
              <a:buChar char=""/>
            </a:pPr>
            <a:endParaRPr lang="en-US" sz="500" dirty="0">
              <a:solidFill>
                <a:schemeClr val="tx1">
                  <a:lumMod val="75000"/>
                  <a:lumOff val="25000"/>
                </a:schemeClr>
              </a:solidFill>
            </a:endParaRPr>
          </a:p>
        </p:txBody>
      </p:sp>
      <p:sp>
        <p:nvSpPr>
          <p:cNvPr id="3" name="TextBox 2">
            <a:extLst>
              <a:ext uri="{FF2B5EF4-FFF2-40B4-BE49-F238E27FC236}">
                <a16:creationId xmlns:a16="http://schemas.microsoft.com/office/drawing/2014/main" id="{565671BC-FF9C-7B06-871B-ED73BC9C5EB6}"/>
              </a:ext>
            </a:extLst>
          </p:cNvPr>
          <p:cNvSpPr txBox="1"/>
          <p:nvPr/>
        </p:nvSpPr>
        <p:spPr>
          <a:xfrm>
            <a:off x="50330" y="536842"/>
            <a:ext cx="2801186" cy="1323439"/>
          </a:xfrm>
          <a:prstGeom prst="rect">
            <a:avLst/>
          </a:prstGeom>
          <a:noFill/>
        </p:spPr>
        <p:txBody>
          <a:bodyPr wrap="square" rtlCol="0">
            <a:spAutoFit/>
          </a:bodyPr>
          <a:lstStyle/>
          <a:p>
            <a:r>
              <a:rPr lang="en-GB" sz="4000" dirty="0"/>
              <a:t>Reference List</a:t>
            </a:r>
          </a:p>
        </p:txBody>
      </p:sp>
    </p:spTree>
    <p:extLst>
      <p:ext uri="{BB962C8B-B14F-4D97-AF65-F5344CB8AC3E}">
        <p14:creationId xmlns:p14="http://schemas.microsoft.com/office/powerpoint/2010/main" val="1117828860"/>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a:extLst>
            <a:ext uri="{FF2B5EF4-FFF2-40B4-BE49-F238E27FC236}">
              <a16:creationId xmlns:a16="http://schemas.microsoft.com/office/drawing/2014/main" id="{5826A378-73E5-FDC8-1701-F67A91193CA4}"/>
            </a:ext>
          </a:extLst>
        </p:cNvPr>
        <p:cNvGrpSpPr/>
        <p:nvPr/>
      </p:nvGrpSpPr>
      <p:grpSpPr>
        <a:xfrm>
          <a:off x="0" y="0"/>
          <a:ext cx="0" cy="0"/>
          <a:chOff x="0" y="0"/>
          <a:chExt cx="0" cy="0"/>
        </a:xfrm>
      </p:grpSpPr>
      <p:grpSp>
        <p:nvGrpSpPr>
          <p:cNvPr id="70" name="Group 69">
            <a:extLst>
              <a:ext uri="{FF2B5EF4-FFF2-40B4-BE49-F238E27FC236}">
                <a16:creationId xmlns:a16="http://schemas.microsoft.com/office/drawing/2014/main" id="{B1F66BB3-0825-8EB7-4796-A3D364B8CF6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 y="228600"/>
            <a:ext cx="2851523" cy="6638625"/>
            <a:chOff x="2487613" y="285750"/>
            <a:chExt cx="2428875" cy="5654676"/>
          </a:xfrm>
        </p:grpSpPr>
        <p:sp>
          <p:nvSpPr>
            <p:cNvPr id="72" name="Freeform 11">
              <a:extLst>
                <a:ext uri="{FF2B5EF4-FFF2-40B4-BE49-F238E27FC236}">
                  <a16:creationId xmlns:a16="http://schemas.microsoft.com/office/drawing/2014/main" id="{FD8F40C0-6E5E-C763-D99E-50A1D50693C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txBody>
            <a:bodyPr/>
            <a:lstStyle/>
            <a:p>
              <a:endParaRPr lang="en-GB"/>
            </a:p>
          </p:txBody>
        </p:sp>
        <p:sp>
          <p:nvSpPr>
            <p:cNvPr id="73" name="Freeform 12">
              <a:extLst>
                <a:ext uri="{FF2B5EF4-FFF2-40B4-BE49-F238E27FC236}">
                  <a16:creationId xmlns:a16="http://schemas.microsoft.com/office/drawing/2014/main" id="{F61438F6-F3C8-03E0-9F68-5EC0CC5773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txBody>
            <a:bodyPr/>
            <a:lstStyle/>
            <a:p>
              <a:endParaRPr lang="en-GB"/>
            </a:p>
          </p:txBody>
        </p:sp>
        <p:sp>
          <p:nvSpPr>
            <p:cNvPr id="74" name="Freeform 13">
              <a:extLst>
                <a:ext uri="{FF2B5EF4-FFF2-40B4-BE49-F238E27FC236}">
                  <a16:creationId xmlns:a16="http://schemas.microsoft.com/office/drawing/2014/main" id="{27914224-6F91-B14D-43E6-EEDD9238C5E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txBody>
            <a:bodyPr/>
            <a:lstStyle/>
            <a:p>
              <a:endParaRPr lang="en-GB"/>
            </a:p>
          </p:txBody>
        </p:sp>
        <p:sp>
          <p:nvSpPr>
            <p:cNvPr id="75" name="Freeform 14">
              <a:extLst>
                <a:ext uri="{FF2B5EF4-FFF2-40B4-BE49-F238E27FC236}">
                  <a16:creationId xmlns:a16="http://schemas.microsoft.com/office/drawing/2014/main" id="{DA6659A5-DEC2-92DF-A636-4F0791B478F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txBody>
            <a:bodyPr/>
            <a:lstStyle/>
            <a:p>
              <a:endParaRPr lang="en-GB"/>
            </a:p>
          </p:txBody>
        </p:sp>
        <p:sp>
          <p:nvSpPr>
            <p:cNvPr id="76" name="Freeform 15">
              <a:extLst>
                <a:ext uri="{FF2B5EF4-FFF2-40B4-BE49-F238E27FC236}">
                  <a16:creationId xmlns:a16="http://schemas.microsoft.com/office/drawing/2014/main" id="{6FB10997-D3E5-3782-8740-C08EF54A60A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txBody>
            <a:bodyPr/>
            <a:lstStyle/>
            <a:p>
              <a:endParaRPr lang="en-GB"/>
            </a:p>
          </p:txBody>
        </p:sp>
        <p:sp>
          <p:nvSpPr>
            <p:cNvPr id="77" name="Freeform 16">
              <a:extLst>
                <a:ext uri="{FF2B5EF4-FFF2-40B4-BE49-F238E27FC236}">
                  <a16:creationId xmlns:a16="http://schemas.microsoft.com/office/drawing/2014/main" id="{45788ADD-4C5C-A5D6-77EE-DE8ED382B2E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txBody>
            <a:bodyPr/>
            <a:lstStyle/>
            <a:p>
              <a:endParaRPr lang="en-GB"/>
            </a:p>
          </p:txBody>
        </p:sp>
        <p:sp>
          <p:nvSpPr>
            <p:cNvPr id="78" name="Freeform 17">
              <a:extLst>
                <a:ext uri="{FF2B5EF4-FFF2-40B4-BE49-F238E27FC236}">
                  <a16:creationId xmlns:a16="http://schemas.microsoft.com/office/drawing/2014/main" id="{B0DB8B9E-E84C-A9A2-C797-06A7F148F9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txBody>
            <a:bodyPr/>
            <a:lstStyle/>
            <a:p>
              <a:endParaRPr lang="en-GB"/>
            </a:p>
          </p:txBody>
        </p:sp>
        <p:sp>
          <p:nvSpPr>
            <p:cNvPr id="79" name="Freeform 18">
              <a:extLst>
                <a:ext uri="{FF2B5EF4-FFF2-40B4-BE49-F238E27FC236}">
                  <a16:creationId xmlns:a16="http://schemas.microsoft.com/office/drawing/2014/main" id="{53502BA8-2ABB-6FF3-C296-5005F94123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txBody>
            <a:bodyPr/>
            <a:lstStyle/>
            <a:p>
              <a:endParaRPr lang="en-GB"/>
            </a:p>
          </p:txBody>
        </p:sp>
        <p:sp>
          <p:nvSpPr>
            <p:cNvPr id="80" name="Freeform 19">
              <a:extLst>
                <a:ext uri="{FF2B5EF4-FFF2-40B4-BE49-F238E27FC236}">
                  <a16:creationId xmlns:a16="http://schemas.microsoft.com/office/drawing/2014/main" id="{B0B18967-3821-6556-C7A2-F6029C0C6B3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txBody>
            <a:bodyPr/>
            <a:lstStyle/>
            <a:p>
              <a:endParaRPr lang="en-GB"/>
            </a:p>
          </p:txBody>
        </p:sp>
        <p:sp>
          <p:nvSpPr>
            <p:cNvPr id="81" name="Freeform 20">
              <a:extLst>
                <a:ext uri="{FF2B5EF4-FFF2-40B4-BE49-F238E27FC236}">
                  <a16:creationId xmlns:a16="http://schemas.microsoft.com/office/drawing/2014/main" id="{619AFC52-E7FF-A08D-DB16-BEF61248910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txBody>
            <a:bodyPr/>
            <a:lstStyle/>
            <a:p>
              <a:endParaRPr lang="en-GB"/>
            </a:p>
          </p:txBody>
        </p:sp>
        <p:sp>
          <p:nvSpPr>
            <p:cNvPr id="82" name="Freeform 21">
              <a:extLst>
                <a:ext uri="{FF2B5EF4-FFF2-40B4-BE49-F238E27FC236}">
                  <a16:creationId xmlns:a16="http://schemas.microsoft.com/office/drawing/2014/main" id="{0F7BC49A-967C-A62F-D638-7CBCEE791A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txBody>
            <a:bodyPr/>
            <a:lstStyle/>
            <a:p>
              <a:endParaRPr lang="en-GB"/>
            </a:p>
          </p:txBody>
        </p:sp>
        <p:sp>
          <p:nvSpPr>
            <p:cNvPr id="83" name="Freeform 22">
              <a:extLst>
                <a:ext uri="{FF2B5EF4-FFF2-40B4-BE49-F238E27FC236}">
                  <a16:creationId xmlns:a16="http://schemas.microsoft.com/office/drawing/2014/main" id="{72F0D7BC-D83B-D73E-B4A2-EB77149C071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txBody>
            <a:bodyPr/>
            <a:lstStyle/>
            <a:p>
              <a:endParaRPr lang="en-GB"/>
            </a:p>
          </p:txBody>
        </p:sp>
      </p:grpSp>
      <p:grpSp>
        <p:nvGrpSpPr>
          <p:cNvPr id="84" name="Group 83">
            <a:extLst>
              <a:ext uri="{FF2B5EF4-FFF2-40B4-BE49-F238E27FC236}">
                <a16:creationId xmlns:a16="http://schemas.microsoft.com/office/drawing/2014/main" id="{71793755-890B-2DAD-A822-CD3F1679278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7224" y="-786"/>
            <a:ext cx="2356675" cy="6854040"/>
            <a:chOff x="6627813" y="194833"/>
            <a:chExt cx="1952625" cy="5678918"/>
          </a:xfrm>
        </p:grpSpPr>
        <p:sp>
          <p:nvSpPr>
            <p:cNvPr id="85" name="Freeform 27">
              <a:extLst>
                <a:ext uri="{FF2B5EF4-FFF2-40B4-BE49-F238E27FC236}">
                  <a16:creationId xmlns:a16="http://schemas.microsoft.com/office/drawing/2014/main" id="{ED0BEFA0-A2BE-B9B6-948D-4D76CB03A2F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txBody>
            <a:bodyPr/>
            <a:lstStyle/>
            <a:p>
              <a:endParaRPr lang="en-GB"/>
            </a:p>
          </p:txBody>
        </p:sp>
        <p:sp>
          <p:nvSpPr>
            <p:cNvPr id="86" name="Freeform 28">
              <a:extLst>
                <a:ext uri="{FF2B5EF4-FFF2-40B4-BE49-F238E27FC236}">
                  <a16:creationId xmlns:a16="http://schemas.microsoft.com/office/drawing/2014/main" id="{F2F7A813-B612-4CFA-D80F-B370A4A185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txBody>
            <a:bodyPr/>
            <a:lstStyle/>
            <a:p>
              <a:endParaRPr lang="en-GB"/>
            </a:p>
          </p:txBody>
        </p:sp>
        <p:sp>
          <p:nvSpPr>
            <p:cNvPr id="87" name="Freeform 29">
              <a:extLst>
                <a:ext uri="{FF2B5EF4-FFF2-40B4-BE49-F238E27FC236}">
                  <a16:creationId xmlns:a16="http://schemas.microsoft.com/office/drawing/2014/main" id="{964A0B6E-5351-5A9B-87C4-CA986DB93A9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txBody>
            <a:bodyPr/>
            <a:lstStyle/>
            <a:p>
              <a:endParaRPr lang="en-GB"/>
            </a:p>
          </p:txBody>
        </p:sp>
        <p:sp>
          <p:nvSpPr>
            <p:cNvPr id="88" name="Freeform 30">
              <a:extLst>
                <a:ext uri="{FF2B5EF4-FFF2-40B4-BE49-F238E27FC236}">
                  <a16:creationId xmlns:a16="http://schemas.microsoft.com/office/drawing/2014/main" id="{C52EA506-1FBE-1B05-61E7-62BD3963F81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txBody>
            <a:bodyPr/>
            <a:lstStyle/>
            <a:p>
              <a:endParaRPr lang="en-GB"/>
            </a:p>
          </p:txBody>
        </p:sp>
        <p:sp>
          <p:nvSpPr>
            <p:cNvPr id="89" name="Freeform 31">
              <a:extLst>
                <a:ext uri="{FF2B5EF4-FFF2-40B4-BE49-F238E27FC236}">
                  <a16:creationId xmlns:a16="http://schemas.microsoft.com/office/drawing/2014/main" id="{6BFA0117-BCBF-1738-5593-3675821DE4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txBody>
            <a:bodyPr/>
            <a:lstStyle/>
            <a:p>
              <a:endParaRPr lang="en-GB"/>
            </a:p>
          </p:txBody>
        </p:sp>
        <p:sp>
          <p:nvSpPr>
            <p:cNvPr id="90" name="Freeform 32">
              <a:extLst>
                <a:ext uri="{FF2B5EF4-FFF2-40B4-BE49-F238E27FC236}">
                  <a16:creationId xmlns:a16="http://schemas.microsoft.com/office/drawing/2014/main" id="{95F0AF6F-CA06-328D-1B43-0D0763949D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txBody>
            <a:bodyPr/>
            <a:lstStyle/>
            <a:p>
              <a:endParaRPr lang="en-GB"/>
            </a:p>
          </p:txBody>
        </p:sp>
        <p:sp>
          <p:nvSpPr>
            <p:cNvPr id="91" name="Freeform 33">
              <a:extLst>
                <a:ext uri="{FF2B5EF4-FFF2-40B4-BE49-F238E27FC236}">
                  <a16:creationId xmlns:a16="http://schemas.microsoft.com/office/drawing/2014/main" id="{7DB5DB64-098C-CC2C-F328-3B7065DA8E3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txBody>
            <a:bodyPr/>
            <a:lstStyle/>
            <a:p>
              <a:endParaRPr lang="en-GB"/>
            </a:p>
          </p:txBody>
        </p:sp>
        <p:sp>
          <p:nvSpPr>
            <p:cNvPr id="92" name="Freeform 34">
              <a:extLst>
                <a:ext uri="{FF2B5EF4-FFF2-40B4-BE49-F238E27FC236}">
                  <a16:creationId xmlns:a16="http://schemas.microsoft.com/office/drawing/2014/main" id="{997FC54E-A5E2-AAB0-537C-200C8B7B655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txBody>
            <a:bodyPr/>
            <a:lstStyle/>
            <a:p>
              <a:endParaRPr lang="en-GB"/>
            </a:p>
          </p:txBody>
        </p:sp>
        <p:sp>
          <p:nvSpPr>
            <p:cNvPr id="93" name="Freeform 35">
              <a:extLst>
                <a:ext uri="{FF2B5EF4-FFF2-40B4-BE49-F238E27FC236}">
                  <a16:creationId xmlns:a16="http://schemas.microsoft.com/office/drawing/2014/main" id="{ACE8C5BC-3F80-8C71-C557-A23F7CCFCE4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txBody>
            <a:bodyPr/>
            <a:lstStyle/>
            <a:p>
              <a:endParaRPr lang="en-GB"/>
            </a:p>
          </p:txBody>
        </p:sp>
        <p:sp>
          <p:nvSpPr>
            <p:cNvPr id="94" name="Freeform 36">
              <a:extLst>
                <a:ext uri="{FF2B5EF4-FFF2-40B4-BE49-F238E27FC236}">
                  <a16:creationId xmlns:a16="http://schemas.microsoft.com/office/drawing/2014/main" id="{B4F870F6-DAD0-8179-1DFD-6500B679D2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txBody>
            <a:bodyPr/>
            <a:lstStyle/>
            <a:p>
              <a:endParaRPr lang="en-GB"/>
            </a:p>
          </p:txBody>
        </p:sp>
        <p:sp>
          <p:nvSpPr>
            <p:cNvPr id="95" name="Freeform 37">
              <a:extLst>
                <a:ext uri="{FF2B5EF4-FFF2-40B4-BE49-F238E27FC236}">
                  <a16:creationId xmlns:a16="http://schemas.microsoft.com/office/drawing/2014/main" id="{2593C7A8-B833-0615-1D38-23797729511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txBody>
            <a:bodyPr/>
            <a:lstStyle/>
            <a:p>
              <a:endParaRPr lang="en-GB"/>
            </a:p>
          </p:txBody>
        </p:sp>
        <p:sp>
          <p:nvSpPr>
            <p:cNvPr id="96" name="Freeform 38">
              <a:extLst>
                <a:ext uri="{FF2B5EF4-FFF2-40B4-BE49-F238E27FC236}">
                  <a16:creationId xmlns:a16="http://schemas.microsoft.com/office/drawing/2014/main" id="{1E12F1C5-4658-190A-A4EA-B66251E888D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txBody>
            <a:bodyPr/>
            <a:lstStyle/>
            <a:p>
              <a:endParaRPr lang="en-GB"/>
            </a:p>
          </p:txBody>
        </p:sp>
      </p:grpSp>
      <p:sp>
        <p:nvSpPr>
          <p:cNvPr id="97" name="Rectangle 96">
            <a:extLst>
              <a:ext uri="{FF2B5EF4-FFF2-40B4-BE49-F238E27FC236}">
                <a16:creationId xmlns:a16="http://schemas.microsoft.com/office/drawing/2014/main" id="{27503E75-9D91-5D92-FD15-640A783A24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98" name="Freeform 11">
            <a:extLst>
              <a:ext uri="{FF2B5EF4-FFF2-40B4-BE49-F238E27FC236}">
                <a16:creationId xmlns:a16="http://schemas.microsoft.com/office/drawing/2014/main" id="{4AC9211D-DDBA-6139-E31F-420E776351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en-GB"/>
          </a:p>
        </p:txBody>
      </p:sp>
      <p:sp useBgFill="1">
        <p:nvSpPr>
          <p:cNvPr id="99" name="Rectangle 98">
            <a:extLst>
              <a:ext uri="{FF2B5EF4-FFF2-40B4-BE49-F238E27FC236}">
                <a16:creationId xmlns:a16="http://schemas.microsoft.com/office/drawing/2014/main" id="{6AFE0C74-BF3E-2999-ABF7-DF89DF4E25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998"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0" name="Rectangle 99">
            <a:extLst>
              <a:ext uri="{FF2B5EF4-FFF2-40B4-BE49-F238E27FC236}">
                <a16:creationId xmlns:a16="http://schemas.microsoft.com/office/drawing/2014/main" id="{2DCB35E7-008B-CEA8-D8D2-C4083C3883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2851515"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1" name="Group 100">
            <a:extLst>
              <a:ext uri="{FF2B5EF4-FFF2-40B4-BE49-F238E27FC236}">
                <a16:creationId xmlns:a16="http://schemas.microsoft.com/office/drawing/2014/main" id="{3747AF0E-8C5B-CA23-331E-7FA0A583CA0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 y="228600"/>
            <a:ext cx="2851523" cy="6638625"/>
            <a:chOff x="2487613" y="285750"/>
            <a:chExt cx="2428875" cy="5654676"/>
          </a:xfrm>
          <a:solidFill>
            <a:schemeClr val="tx2">
              <a:lumMod val="60000"/>
              <a:lumOff val="40000"/>
              <a:alpha val="40000"/>
            </a:schemeClr>
          </a:solidFill>
        </p:grpSpPr>
        <p:sp>
          <p:nvSpPr>
            <p:cNvPr id="102" name="Freeform 11">
              <a:extLst>
                <a:ext uri="{FF2B5EF4-FFF2-40B4-BE49-F238E27FC236}">
                  <a16:creationId xmlns:a16="http://schemas.microsoft.com/office/drawing/2014/main" id="{A3916F7C-3226-C893-B36B-54324F8FC75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grpFill/>
            <a:ln>
              <a:noFill/>
            </a:ln>
          </p:spPr>
          <p:txBody>
            <a:bodyPr/>
            <a:lstStyle/>
            <a:p>
              <a:endParaRPr lang="en-GB"/>
            </a:p>
          </p:txBody>
        </p:sp>
        <p:sp>
          <p:nvSpPr>
            <p:cNvPr id="103" name="Freeform 12">
              <a:extLst>
                <a:ext uri="{FF2B5EF4-FFF2-40B4-BE49-F238E27FC236}">
                  <a16:creationId xmlns:a16="http://schemas.microsoft.com/office/drawing/2014/main" id="{48CFF8B8-AAEA-2F8F-0A31-17C87692844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grpFill/>
            <a:ln>
              <a:noFill/>
            </a:ln>
          </p:spPr>
          <p:txBody>
            <a:bodyPr/>
            <a:lstStyle/>
            <a:p>
              <a:endParaRPr lang="en-GB"/>
            </a:p>
          </p:txBody>
        </p:sp>
        <p:sp>
          <p:nvSpPr>
            <p:cNvPr id="104" name="Freeform 13">
              <a:extLst>
                <a:ext uri="{FF2B5EF4-FFF2-40B4-BE49-F238E27FC236}">
                  <a16:creationId xmlns:a16="http://schemas.microsoft.com/office/drawing/2014/main" id="{36CDFC01-33F5-7BEB-7B9A-F75E6EBED3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grpFill/>
            <a:ln>
              <a:noFill/>
            </a:ln>
          </p:spPr>
          <p:txBody>
            <a:bodyPr/>
            <a:lstStyle/>
            <a:p>
              <a:endParaRPr lang="en-GB"/>
            </a:p>
          </p:txBody>
        </p:sp>
        <p:sp>
          <p:nvSpPr>
            <p:cNvPr id="105" name="Freeform 14">
              <a:extLst>
                <a:ext uri="{FF2B5EF4-FFF2-40B4-BE49-F238E27FC236}">
                  <a16:creationId xmlns:a16="http://schemas.microsoft.com/office/drawing/2014/main" id="{1EE8DFCE-A4BA-65D9-5033-D2D8E4D2CE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grpFill/>
            <a:ln>
              <a:noFill/>
            </a:ln>
          </p:spPr>
          <p:txBody>
            <a:bodyPr/>
            <a:lstStyle/>
            <a:p>
              <a:endParaRPr lang="en-GB"/>
            </a:p>
          </p:txBody>
        </p:sp>
        <p:sp>
          <p:nvSpPr>
            <p:cNvPr id="106" name="Freeform 15">
              <a:extLst>
                <a:ext uri="{FF2B5EF4-FFF2-40B4-BE49-F238E27FC236}">
                  <a16:creationId xmlns:a16="http://schemas.microsoft.com/office/drawing/2014/main" id="{66BC0450-4A37-9900-90CB-B42491EC714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grpFill/>
            <a:ln>
              <a:noFill/>
            </a:ln>
          </p:spPr>
          <p:txBody>
            <a:bodyPr/>
            <a:lstStyle/>
            <a:p>
              <a:endParaRPr lang="en-GB"/>
            </a:p>
          </p:txBody>
        </p:sp>
        <p:sp>
          <p:nvSpPr>
            <p:cNvPr id="107" name="Freeform 16">
              <a:extLst>
                <a:ext uri="{FF2B5EF4-FFF2-40B4-BE49-F238E27FC236}">
                  <a16:creationId xmlns:a16="http://schemas.microsoft.com/office/drawing/2014/main" id="{7269DE9B-6DA3-7C9A-08E8-47074FF6109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grpFill/>
            <a:ln>
              <a:noFill/>
            </a:ln>
          </p:spPr>
          <p:txBody>
            <a:bodyPr/>
            <a:lstStyle/>
            <a:p>
              <a:endParaRPr lang="en-GB"/>
            </a:p>
          </p:txBody>
        </p:sp>
        <p:sp>
          <p:nvSpPr>
            <p:cNvPr id="108" name="Freeform 17">
              <a:extLst>
                <a:ext uri="{FF2B5EF4-FFF2-40B4-BE49-F238E27FC236}">
                  <a16:creationId xmlns:a16="http://schemas.microsoft.com/office/drawing/2014/main" id="{2628A78D-4110-725A-ED9E-14DF9C2080C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grpFill/>
            <a:ln>
              <a:noFill/>
            </a:ln>
          </p:spPr>
          <p:txBody>
            <a:bodyPr/>
            <a:lstStyle/>
            <a:p>
              <a:endParaRPr lang="en-GB"/>
            </a:p>
          </p:txBody>
        </p:sp>
        <p:sp>
          <p:nvSpPr>
            <p:cNvPr id="109" name="Freeform 18">
              <a:extLst>
                <a:ext uri="{FF2B5EF4-FFF2-40B4-BE49-F238E27FC236}">
                  <a16:creationId xmlns:a16="http://schemas.microsoft.com/office/drawing/2014/main" id="{787A118C-4232-517F-B482-01CBD005508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grpFill/>
            <a:ln>
              <a:noFill/>
            </a:ln>
          </p:spPr>
          <p:txBody>
            <a:bodyPr/>
            <a:lstStyle/>
            <a:p>
              <a:endParaRPr lang="en-GB"/>
            </a:p>
          </p:txBody>
        </p:sp>
        <p:sp>
          <p:nvSpPr>
            <p:cNvPr id="110" name="Freeform 19">
              <a:extLst>
                <a:ext uri="{FF2B5EF4-FFF2-40B4-BE49-F238E27FC236}">
                  <a16:creationId xmlns:a16="http://schemas.microsoft.com/office/drawing/2014/main" id="{138E1073-8C6B-7FAC-B4FA-22F97C260F6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grpFill/>
            <a:ln>
              <a:noFill/>
            </a:ln>
          </p:spPr>
          <p:txBody>
            <a:bodyPr/>
            <a:lstStyle/>
            <a:p>
              <a:endParaRPr lang="en-GB"/>
            </a:p>
          </p:txBody>
        </p:sp>
        <p:sp>
          <p:nvSpPr>
            <p:cNvPr id="111" name="Freeform 20">
              <a:extLst>
                <a:ext uri="{FF2B5EF4-FFF2-40B4-BE49-F238E27FC236}">
                  <a16:creationId xmlns:a16="http://schemas.microsoft.com/office/drawing/2014/main" id="{E371E53E-84D2-D9B1-E638-A76F528355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grpFill/>
            <a:ln>
              <a:noFill/>
            </a:ln>
          </p:spPr>
          <p:txBody>
            <a:bodyPr/>
            <a:lstStyle/>
            <a:p>
              <a:endParaRPr lang="en-GB"/>
            </a:p>
          </p:txBody>
        </p:sp>
        <p:sp>
          <p:nvSpPr>
            <p:cNvPr id="112" name="Freeform 21">
              <a:extLst>
                <a:ext uri="{FF2B5EF4-FFF2-40B4-BE49-F238E27FC236}">
                  <a16:creationId xmlns:a16="http://schemas.microsoft.com/office/drawing/2014/main" id="{31DDFDB6-F770-5B88-D09A-1CD3D7A74E9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grpFill/>
            <a:ln>
              <a:noFill/>
            </a:ln>
          </p:spPr>
          <p:txBody>
            <a:bodyPr/>
            <a:lstStyle/>
            <a:p>
              <a:endParaRPr lang="en-GB"/>
            </a:p>
          </p:txBody>
        </p:sp>
        <p:sp>
          <p:nvSpPr>
            <p:cNvPr id="113" name="Freeform 22">
              <a:extLst>
                <a:ext uri="{FF2B5EF4-FFF2-40B4-BE49-F238E27FC236}">
                  <a16:creationId xmlns:a16="http://schemas.microsoft.com/office/drawing/2014/main" id="{ED5532E1-BD31-528B-FC0E-D509218EF16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grpFill/>
            <a:ln>
              <a:noFill/>
            </a:ln>
          </p:spPr>
          <p:txBody>
            <a:bodyPr/>
            <a:lstStyle/>
            <a:p>
              <a:endParaRPr lang="en-GB"/>
            </a:p>
          </p:txBody>
        </p:sp>
      </p:grpSp>
      <p:grpSp>
        <p:nvGrpSpPr>
          <p:cNvPr id="114" name="Group 113">
            <a:extLst>
              <a:ext uri="{FF2B5EF4-FFF2-40B4-BE49-F238E27FC236}">
                <a16:creationId xmlns:a16="http://schemas.microsoft.com/office/drawing/2014/main" id="{F7548A4C-4DB9-F32B-BF9E-AA5DA4D3C84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7224" y="-786"/>
            <a:ext cx="2356675" cy="6854040"/>
            <a:chOff x="6627813" y="194833"/>
            <a:chExt cx="1952625" cy="5678918"/>
          </a:xfrm>
          <a:solidFill>
            <a:schemeClr val="tx2">
              <a:lumMod val="75000"/>
              <a:alpha val="70000"/>
            </a:schemeClr>
          </a:solidFill>
        </p:grpSpPr>
        <p:sp>
          <p:nvSpPr>
            <p:cNvPr id="58" name="Freeform 27">
              <a:extLst>
                <a:ext uri="{FF2B5EF4-FFF2-40B4-BE49-F238E27FC236}">
                  <a16:creationId xmlns:a16="http://schemas.microsoft.com/office/drawing/2014/main" id="{ED5F211C-8B22-6ECB-E9D7-2B6C6B7528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grpFill/>
            <a:ln>
              <a:noFill/>
            </a:ln>
          </p:spPr>
          <p:txBody>
            <a:bodyPr/>
            <a:lstStyle/>
            <a:p>
              <a:endParaRPr lang="en-GB"/>
            </a:p>
          </p:txBody>
        </p:sp>
        <p:sp>
          <p:nvSpPr>
            <p:cNvPr id="59" name="Freeform 28">
              <a:extLst>
                <a:ext uri="{FF2B5EF4-FFF2-40B4-BE49-F238E27FC236}">
                  <a16:creationId xmlns:a16="http://schemas.microsoft.com/office/drawing/2014/main" id="{4E3E5325-4118-C63A-FBDE-BA2C2D439C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grpFill/>
            <a:ln>
              <a:noFill/>
            </a:ln>
          </p:spPr>
          <p:txBody>
            <a:bodyPr/>
            <a:lstStyle/>
            <a:p>
              <a:endParaRPr lang="en-GB"/>
            </a:p>
          </p:txBody>
        </p:sp>
        <p:sp>
          <p:nvSpPr>
            <p:cNvPr id="60" name="Freeform 29">
              <a:extLst>
                <a:ext uri="{FF2B5EF4-FFF2-40B4-BE49-F238E27FC236}">
                  <a16:creationId xmlns:a16="http://schemas.microsoft.com/office/drawing/2014/main" id="{54EED767-3D1F-E2ED-03A0-04CF16F7D9F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grpFill/>
            <a:ln>
              <a:noFill/>
            </a:ln>
          </p:spPr>
          <p:txBody>
            <a:bodyPr/>
            <a:lstStyle/>
            <a:p>
              <a:endParaRPr lang="en-GB"/>
            </a:p>
          </p:txBody>
        </p:sp>
        <p:sp>
          <p:nvSpPr>
            <p:cNvPr id="61" name="Freeform 30">
              <a:extLst>
                <a:ext uri="{FF2B5EF4-FFF2-40B4-BE49-F238E27FC236}">
                  <a16:creationId xmlns:a16="http://schemas.microsoft.com/office/drawing/2014/main" id="{EE042EB4-63D9-EA14-69EE-79C06EF1EF7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grpFill/>
            <a:ln>
              <a:noFill/>
            </a:ln>
          </p:spPr>
          <p:txBody>
            <a:bodyPr/>
            <a:lstStyle/>
            <a:p>
              <a:endParaRPr lang="en-GB"/>
            </a:p>
          </p:txBody>
        </p:sp>
        <p:sp>
          <p:nvSpPr>
            <p:cNvPr id="62" name="Freeform 31">
              <a:extLst>
                <a:ext uri="{FF2B5EF4-FFF2-40B4-BE49-F238E27FC236}">
                  <a16:creationId xmlns:a16="http://schemas.microsoft.com/office/drawing/2014/main" id="{766AF5B0-9228-BF83-D36C-438A25720E5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grpFill/>
            <a:ln>
              <a:noFill/>
            </a:ln>
          </p:spPr>
          <p:txBody>
            <a:bodyPr/>
            <a:lstStyle/>
            <a:p>
              <a:endParaRPr lang="en-GB"/>
            </a:p>
          </p:txBody>
        </p:sp>
        <p:sp>
          <p:nvSpPr>
            <p:cNvPr id="63" name="Freeform 32">
              <a:extLst>
                <a:ext uri="{FF2B5EF4-FFF2-40B4-BE49-F238E27FC236}">
                  <a16:creationId xmlns:a16="http://schemas.microsoft.com/office/drawing/2014/main" id="{5A1B89D5-0062-49F0-E0B0-2F6083FDCBC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grpFill/>
            <a:ln>
              <a:noFill/>
            </a:ln>
          </p:spPr>
          <p:txBody>
            <a:bodyPr/>
            <a:lstStyle/>
            <a:p>
              <a:endParaRPr lang="en-GB"/>
            </a:p>
          </p:txBody>
        </p:sp>
        <p:sp>
          <p:nvSpPr>
            <p:cNvPr id="64" name="Freeform 33">
              <a:extLst>
                <a:ext uri="{FF2B5EF4-FFF2-40B4-BE49-F238E27FC236}">
                  <a16:creationId xmlns:a16="http://schemas.microsoft.com/office/drawing/2014/main" id="{647EEC74-833C-7C3F-7C55-79F429F178C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grpFill/>
            <a:ln>
              <a:noFill/>
            </a:ln>
          </p:spPr>
          <p:txBody>
            <a:bodyPr/>
            <a:lstStyle/>
            <a:p>
              <a:endParaRPr lang="en-GB"/>
            </a:p>
          </p:txBody>
        </p:sp>
        <p:sp>
          <p:nvSpPr>
            <p:cNvPr id="65" name="Freeform 34">
              <a:extLst>
                <a:ext uri="{FF2B5EF4-FFF2-40B4-BE49-F238E27FC236}">
                  <a16:creationId xmlns:a16="http://schemas.microsoft.com/office/drawing/2014/main" id="{E1B028FD-693C-CDEA-711E-A957A33203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grpFill/>
            <a:ln>
              <a:noFill/>
            </a:ln>
          </p:spPr>
          <p:txBody>
            <a:bodyPr/>
            <a:lstStyle/>
            <a:p>
              <a:endParaRPr lang="en-GB"/>
            </a:p>
          </p:txBody>
        </p:sp>
        <p:sp>
          <p:nvSpPr>
            <p:cNvPr id="66" name="Freeform 35">
              <a:extLst>
                <a:ext uri="{FF2B5EF4-FFF2-40B4-BE49-F238E27FC236}">
                  <a16:creationId xmlns:a16="http://schemas.microsoft.com/office/drawing/2014/main" id="{3F92F551-FF66-F8BE-D0AB-2227922AE5F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grpFill/>
            <a:ln>
              <a:noFill/>
            </a:ln>
          </p:spPr>
          <p:txBody>
            <a:bodyPr/>
            <a:lstStyle/>
            <a:p>
              <a:endParaRPr lang="en-GB"/>
            </a:p>
          </p:txBody>
        </p:sp>
        <p:sp>
          <p:nvSpPr>
            <p:cNvPr id="67" name="Freeform 36">
              <a:extLst>
                <a:ext uri="{FF2B5EF4-FFF2-40B4-BE49-F238E27FC236}">
                  <a16:creationId xmlns:a16="http://schemas.microsoft.com/office/drawing/2014/main" id="{65A5C6AB-1DDF-2F71-57D0-7CA02885890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grpFill/>
            <a:ln>
              <a:noFill/>
            </a:ln>
          </p:spPr>
          <p:txBody>
            <a:bodyPr/>
            <a:lstStyle/>
            <a:p>
              <a:endParaRPr lang="en-GB"/>
            </a:p>
          </p:txBody>
        </p:sp>
        <p:sp>
          <p:nvSpPr>
            <p:cNvPr id="68" name="Freeform 37">
              <a:extLst>
                <a:ext uri="{FF2B5EF4-FFF2-40B4-BE49-F238E27FC236}">
                  <a16:creationId xmlns:a16="http://schemas.microsoft.com/office/drawing/2014/main" id="{31D22B0E-6097-C2AA-C33D-A3042BB805A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grpFill/>
            <a:ln>
              <a:noFill/>
            </a:ln>
          </p:spPr>
          <p:txBody>
            <a:bodyPr/>
            <a:lstStyle/>
            <a:p>
              <a:endParaRPr lang="en-GB"/>
            </a:p>
          </p:txBody>
        </p:sp>
        <p:sp>
          <p:nvSpPr>
            <p:cNvPr id="69" name="Freeform 38">
              <a:extLst>
                <a:ext uri="{FF2B5EF4-FFF2-40B4-BE49-F238E27FC236}">
                  <a16:creationId xmlns:a16="http://schemas.microsoft.com/office/drawing/2014/main" id="{83ECB919-9F81-216D-3979-F0C5405A8C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grpFill/>
            <a:ln>
              <a:noFill/>
            </a:ln>
          </p:spPr>
          <p:txBody>
            <a:bodyPr/>
            <a:lstStyle/>
            <a:p>
              <a:endParaRPr lang="en-GB"/>
            </a:p>
          </p:txBody>
        </p:sp>
      </p:grpSp>
      <p:sp>
        <p:nvSpPr>
          <p:cNvPr id="71" name="Freeform 11">
            <a:extLst>
              <a:ext uri="{FF2B5EF4-FFF2-40B4-BE49-F238E27FC236}">
                <a16:creationId xmlns:a16="http://schemas.microsoft.com/office/drawing/2014/main" id="{31AC9CC9-5AB5-D46D-1908-8BDA603064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159" y="3411452"/>
            <a:ext cx="1098194" cy="514066"/>
          </a:xfrm>
          <a:custGeom>
            <a:avLst/>
            <a:gdLst>
              <a:gd name="connsiteX0" fmla="*/ 10000 w 10044"/>
              <a:gd name="connsiteY0" fmla="*/ 4701 h 9966"/>
              <a:gd name="connsiteX1" fmla="*/ 8559 w 10044"/>
              <a:gd name="connsiteY1" fmla="*/ 188 h 9966"/>
              <a:gd name="connsiteX2" fmla="*/ 8527 w 10044"/>
              <a:gd name="connsiteY2" fmla="*/ 94 h 9966"/>
              <a:gd name="connsiteX3" fmla="*/ 8438 w 10044"/>
              <a:gd name="connsiteY3" fmla="*/ 0 h 9966"/>
              <a:gd name="connsiteX4" fmla="*/ 7867 w 10044"/>
              <a:gd name="connsiteY4" fmla="*/ 0 h 9966"/>
              <a:gd name="connsiteX5" fmla="*/ 0 w 10044"/>
              <a:gd name="connsiteY5" fmla="*/ 70 h 9966"/>
              <a:gd name="connsiteX6" fmla="*/ 3132 w 10044"/>
              <a:gd name="connsiteY6" fmla="*/ 9763 h 9966"/>
              <a:gd name="connsiteX7" fmla="*/ 7867 w 10044"/>
              <a:gd name="connsiteY7" fmla="*/ 9966 h 9966"/>
              <a:gd name="connsiteX8" fmla="*/ 8438 w 10044"/>
              <a:gd name="connsiteY8" fmla="*/ 9966 h 9966"/>
              <a:gd name="connsiteX9" fmla="*/ 8527 w 10044"/>
              <a:gd name="connsiteY9" fmla="*/ 9872 h 9966"/>
              <a:gd name="connsiteX10" fmla="*/ 8559 w 10044"/>
              <a:gd name="connsiteY10" fmla="*/ 9778 h 9966"/>
              <a:gd name="connsiteX11" fmla="*/ 10000 w 10044"/>
              <a:gd name="connsiteY11" fmla="*/ 5265 h 9966"/>
              <a:gd name="connsiteX12" fmla="*/ 10000 w 10044"/>
              <a:gd name="connsiteY12" fmla="*/ 4701 h 9966"/>
              <a:gd name="connsiteX0" fmla="*/ 6839 w 6883"/>
              <a:gd name="connsiteY0" fmla="*/ 4885 h 10168"/>
              <a:gd name="connsiteX1" fmla="*/ 5405 w 6883"/>
              <a:gd name="connsiteY1" fmla="*/ 357 h 10168"/>
              <a:gd name="connsiteX2" fmla="*/ 5373 w 6883"/>
              <a:gd name="connsiteY2" fmla="*/ 262 h 10168"/>
              <a:gd name="connsiteX3" fmla="*/ 5284 w 6883"/>
              <a:gd name="connsiteY3" fmla="*/ 168 h 10168"/>
              <a:gd name="connsiteX4" fmla="*/ 4716 w 6883"/>
              <a:gd name="connsiteY4" fmla="*/ 168 h 10168"/>
              <a:gd name="connsiteX5" fmla="*/ 50 w 6883"/>
              <a:gd name="connsiteY5" fmla="*/ 0 h 10168"/>
              <a:gd name="connsiteX6" fmla="*/ 1 w 6883"/>
              <a:gd name="connsiteY6" fmla="*/ 9964 h 10168"/>
              <a:gd name="connsiteX7" fmla="*/ 4716 w 6883"/>
              <a:gd name="connsiteY7" fmla="*/ 10168 h 10168"/>
              <a:gd name="connsiteX8" fmla="*/ 5284 w 6883"/>
              <a:gd name="connsiteY8" fmla="*/ 10168 h 10168"/>
              <a:gd name="connsiteX9" fmla="*/ 5373 w 6883"/>
              <a:gd name="connsiteY9" fmla="*/ 10074 h 10168"/>
              <a:gd name="connsiteX10" fmla="*/ 5405 w 6883"/>
              <a:gd name="connsiteY10" fmla="*/ 9979 h 10168"/>
              <a:gd name="connsiteX11" fmla="*/ 6839 w 6883"/>
              <a:gd name="connsiteY11" fmla="*/ 5451 h 10168"/>
              <a:gd name="connsiteX12" fmla="*/ 6839 w 6883"/>
              <a:gd name="connsiteY12" fmla="*/ 4885 h 101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6883" h="10168">
                <a:moveTo>
                  <a:pt x="6839" y="4885"/>
                </a:moveTo>
                <a:lnTo>
                  <a:pt x="5405" y="357"/>
                </a:lnTo>
                <a:cubicBezTo>
                  <a:pt x="5395" y="325"/>
                  <a:pt x="5383" y="294"/>
                  <a:pt x="5373" y="262"/>
                </a:cubicBezTo>
                <a:cubicBezTo>
                  <a:pt x="5344" y="168"/>
                  <a:pt x="5314" y="168"/>
                  <a:pt x="5284" y="168"/>
                </a:cubicBezTo>
                <a:lnTo>
                  <a:pt x="4716" y="168"/>
                </a:lnTo>
                <a:lnTo>
                  <a:pt x="50" y="0"/>
                </a:lnTo>
                <a:cubicBezTo>
                  <a:pt x="59" y="3322"/>
                  <a:pt x="-8" y="6643"/>
                  <a:pt x="1" y="9964"/>
                </a:cubicBezTo>
                <a:lnTo>
                  <a:pt x="4716" y="10168"/>
                </a:lnTo>
                <a:lnTo>
                  <a:pt x="5284" y="10168"/>
                </a:lnTo>
                <a:cubicBezTo>
                  <a:pt x="5314" y="10168"/>
                  <a:pt x="5344" y="10074"/>
                  <a:pt x="5373" y="10074"/>
                </a:cubicBezTo>
                <a:cubicBezTo>
                  <a:pt x="5373" y="9979"/>
                  <a:pt x="5405" y="9979"/>
                  <a:pt x="5405" y="9979"/>
                </a:cubicBezTo>
                <a:lnTo>
                  <a:pt x="6839" y="5451"/>
                </a:lnTo>
                <a:cubicBezTo>
                  <a:pt x="6898" y="5262"/>
                  <a:pt x="6898" y="5074"/>
                  <a:pt x="6839" y="4885"/>
                </a:cubicBezTo>
                <a:close/>
              </a:path>
            </a:pathLst>
          </a:custGeom>
          <a:solidFill>
            <a:schemeClr val="accent1"/>
          </a:solidFill>
          <a:ln>
            <a:noFill/>
          </a:ln>
        </p:spPr>
        <p:txBody>
          <a:bodyPr/>
          <a:lstStyle/>
          <a:p>
            <a:endParaRPr lang="en-GB"/>
          </a:p>
        </p:txBody>
      </p:sp>
      <p:sp>
        <p:nvSpPr>
          <p:cNvPr id="2" name="TextBox 1">
            <a:extLst>
              <a:ext uri="{FF2B5EF4-FFF2-40B4-BE49-F238E27FC236}">
                <a16:creationId xmlns:a16="http://schemas.microsoft.com/office/drawing/2014/main" id="{4AA70338-1842-905A-FBC4-A3D7E0AC3E16}"/>
              </a:ext>
            </a:extLst>
          </p:cNvPr>
          <p:cNvSpPr txBox="1"/>
          <p:nvPr/>
        </p:nvSpPr>
        <p:spPr>
          <a:xfrm>
            <a:off x="2851516" y="105980"/>
            <a:ext cx="9239833" cy="6638622"/>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fontScale="92500"/>
          </a:bodyPr>
          <a:lstStyle/>
          <a:p>
            <a:pPr marL="171450" indent="-171450">
              <a:buFont typeface="Arial" panose="020B0604020202020204" pitchFamily="34" charset="0"/>
              <a:buChar char="•"/>
            </a:pPr>
            <a:r>
              <a:rPr lang="en-US" sz="1200" dirty="0">
                <a:solidFill>
                  <a:schemeClr val="tx1">
                    <a:lumMod val="75000"/>
                    <a:lumOff val="25000"/>
                  </a:schemeClr>
                </a:solidFill>
                <a:latin typeface="Arial"/>
                <a:ea typeface="+mn-lt"/>
                <a:cs typeface="Arial"/>
              </a:rPr>
              <a:t>Childline (2024) </a:t>
            </a:r>
            <a:r>
              <a:rPr lang="en-US" sz="1200" i="1" dirty="0">
                <a:solidFill>
                  <a:schemeClr val="tx1">
                    <a:lumMod val="75000"/>
                    <a:lumOff val="25000"/>
                  </a:schemeClr>
                </a:solidFill>
                <a:latin typeface="Arial"/>
                <a:ea typeface="+mn-lt"/>
                <a:cs typeface="Arial"/>
              </a:rPr>
              <a:t>Counselling statistics for emotional abuse</a:t>
            </a:r>
            <a:r>
              <a:rPr lang="en-US" sz="1200" dirty="0">
                <a:solidFill>
                  <a:schemeClr val="tx1">
                    <a:lumMod val="75000"/>
                    <a:lumOff val="25000"/>
                  </a:schemeClr>
                </a:solidFill>
                <a:latin typeface="Arial"/>
                <a:ea typeface="+mn-lt"/>
                <a:cs typeface="Arial"/>
              </a:rPr>
              <a:t>. London: NSPCC.</a:t>
            </a:r>
          </a:p>
          <a:p>
            <a:pPr marL="171450" indent="-171450">
              <a:buFont typeface="Arial" panose="020B0604020202020204" pitchFamily="34" charset="0"/>
              <a:buChar char="•"/>
            </a:pPr>
            <a:endParaRPr lang="en-US" sz="1200" dirty="0">
              <a:solidFill>
                <a:schemeClr val="tx1">
                  <a:lumMod val="75000"/>
                  <a:lumOff val="25000"/>
                </a:schemeClr>
              </a:solidFill>
              <a:latin typeface="Arial"/>
              <a:ea typeface="+mn-lt"/>
              <a:cs typeface="Arial"/>
            </a:endParaRPr>
          </a:p>
          <a:p>
            <a:pPr marL="171450" indent="-171450">
              <a:buFont typeface="Arial" panose="020B0604020202020204" pitchFamily="34" charset="0"/>
              <a:buChar char="•"/>
            </a:pPr>
            <a:r>
              <a:rPr lang="en-US" sz="1200" dirty="0">
                <a:solidFill>
                  <a:schemeClr val="tx1">
                    <a:lumMod val="75000"/>
                    <a:lumOff val="25000"/>
                  </a:schemeClr>
                </a:solidFill>
                <a:latin typeface="Arial"/>
                <a:ea typeface="+mn-lt"/>
                <a:cs typeface="Arial"/>
              </a:rPr>
              <a:t>Childline (2025) </a:t>
            </a:r>
            <a:r>
              <a:rPr lang="en-US" sz="1200" i="1" dirty="0">
                <a:solidFill>
                  <a:schemeClr val="tx1">
                    <a:lumMod val="75000"/>
                    <a:lumOff val="25000"/>
                  </a:schemeClr>
                </a:solidFill>
                <a:latin typeface="Arial"/>
                <a:ea typeface="+mn-lt"/>
                <a:cs typeface="Arial"/>
              </a:rPr>
              <a:t>Healthy relationships advice</a:t>
            </a:r>
            <a:r>
              <a:rPr lang="en-US" sz="1200" dirty="0">
                <a:solidFill>
                  <a:schemeClr val="tx1">
                    <a:lumMod val="75000"/>
                    <a:lumOff val="25000"/>
                  </a:schemeClr>
                </a:solidFill>
                <a:latin typeface="Arial"/>
                <a:ea typeface="+mn-lt"/>
                <a:cs typeface="Arial"/>
              </a:rPr>
              <a:t>. Childline.</a:t>
            </a:r>
            <a:endParaRPr lang="en-US" sz="1200" dirty="0">
              <a:solidFill>
                <a:schemeClr val="tx1">
                  <a:lumMod val="75000"/>
                  <a:lumOff val="25000"/>
                </a:schemeClr>
              </a:solidFill>
              <a:latin typeface="Arial"/>
              <a:cs typeface="Arial"/>
            </a:endParaRPr>
          </a:p>
          <a:p>
            <a:pPr marL="171450" indent="-171450">
              <a:buFont typeface="Arial" panose="020B0604020202020204" pitchFamily="34" charset="0"/>
              <a:buChar char="•"/>
            </a:pPr>
            <a:endParaRPr lang="en-US" sz="1200" dirty="0">
              <a:solidFill>
                <a:schemeClr val="tx1">
                  <a:lumMod val="75000"/>
                  <a:lumOff val="25000"/>
                </a:schemeClr>
              </a:solidFill>
              <a:latin typeface="Arial"/>
              <a:ea typeface="+mn-lt"/>
              <a:cs typeface="Arial"/>
            </a:endParaRPr>
          </a:p>
          <a:p>
            <a:pPr marL="171450" indent="-171450">
              <a:buFont typeface="Arial" panose="020B0604020202020204" pitchFamily="34" charset="0"/>
              <a:buChar char="•"/>
            </a:pPr>
            <a:r>
              <a:rPr lang="en-US" sz="1200" dirty="0">
                <a:latin typeface="Arial"/>
                <a:ea typeface="+mn-lt"/>
                <a:cs typeface="Arial"/>
              </a:rPr>
              <a:t>Coulter, A., Roberts, S. and Dixon, A. (2016) </a:t>
            </a:r>
            <a:r>
              <a:rPr lang="en-US" sz="1200" i="1" dirty="0">
                <a:latin typeface="Arial"/>
                <a:ea typeface="+mn-lt"/>
                <a:cs typeface="Arial"/>
              </a:rPr>
              <a:t>Delivering better services for people with long-term conditions: Building the House of Care</a:t>
            </a:r>
            <a:r>
              <a:rPr lang="en-US" sz="1200" dirty="0">
                <a:latin typeface="Arial"/>
                <a:ea typeface="+mn-lt"/>
                <a:cs typeface="Arial"/>
              </a:rPr>
              <a:t>. London: The King's Fund.</a:t>
            </a:r>
            <a:endParaRPr lang="en-US" sz="1200" dirty="0">
              <a:latin typeface="Arial"/>
              <a:cs typeface="Arial"/>
            </a:endParaRPr>
          </a:p>
          <a:p>
            <a:pPr marL="171450" indent="-171450">
              <a:buFont typeface="Arial" panose="020B0604020202020204" pitchFamily="34" charset="0"/>
              <a:buChar char="•"/>
            </a:pPr>
            <a:endParaRPr lang="en-US" sz="1200" dirty="0">
              <a:latin typeface="Arial"/>
              <a:ea typeface="+mn-lt"/>
              <a:cs typeface="Arial" panose="020B0604020202020204" pitchFamily="34" charset="0"/>
            </a:endParaRPr>
          </a:p>
          <a:p>
            <a:pPr marL="171450" indent="-171450">
              <a:buFont typeface="Arial" panose="020B0604020202020204" pitchFamily="34" charset="0"/>
              <a:buChar char="•"/>
            </a:pPr>
            <a:r>
              <a:rPr lang="en-GB" sz="1200" dirty="0">
                <a:latin typeface="Arial"/>
                <a:cs typeface="Arial"/>
              </a:rPr>
              <a:t>Clever Never Goes. (2018) </a:t>
            </a:r>
            <a:r>
              <a:rPr lang="en-GB" sz="1200" i="1" dirty="0">
                <a:latin typeface="Arial"/>
                <a:cs typeface="Arial"/>
              </a:rPr>
              <a:t>Logo-</a:t>
            </a:r>
            <a:r>
              <a:rPr lang="en-GB" sz="1200" i="1" dirty="0" err="1">
                <a:latin typeface="Arial"/>
                <a:cs typeface="Arial"/>
              </a:rPr>
              <a:t>childline</a:t>
            </a:r>
            <a:r>
              <a:rPr lang="en-GB" sz="1200" i="1" dirty="0">
                <a:latin typeface="Arial"/>
                <a:cs typeface="Arial"/>
              </a:rPr>
              <a:t> - Clever Never Goes</a:t>
            </a:r>
            <a:r>
              <a:rPr lang="en-GB" sz="1200" dirty="0">
                <a:latin typeface="Arial"/>
                <a:cs typeface="Arial"/>
              </a:rPr>
              <a:t>. Available at: https://clevernevergoes.org/parents-2/logo-childline/ [Accessed 1 Oct. 2025].</a:t>
            </a:r>
          </a:p>
          <a:p>
            <a:endParaRPr lang="en-US" sz="1200" dirty="0">
              <a:latin typeface="Arial"/>
              <a:ea typeface="+mn-lt"/>
              <a:cs typeface="Arial" panose="020B0604020202020204" pitchFamily="34" charset="0"/>
            </a:endParaRPr>
          </a:p>
          <a:p>
            <a:pPr marL="171450" indent="-171450">
              <a:buFont typeface="Arial" panose="020B0604020202020204" pitchFamily="34" charset="0"/>
              <a:buChar char="•"/>
            </a:pPr>
            <a:r>
              <a:rPr lang="en-US" sz="1200" dirty="0">
                <a:latin typeface="Arial"/>
                <a:ea typeface="+mn-lt"/>
                <a:cs typeface="Arial"/>
              </a:rPr>
              <a:t>Department for Education (2020) </a:t>
            </a:r>
            <a:r>
              <a:rPr lang="en-US" sz="1200" i="1" dirty="0">
                <a:latin typeface="Arial"/>
                <a:ea typeface="+mn-lt"/>
                <a:cs typeface="Arial"/>
              </a:rPr>
              <a:t>Relationships Education, Relationships and Sex Education (RSE) and Health Education</a:t>
            </a:r>
            <a:r>
              <a:rPr lang="en-US" sz="1200" dirty="0">
                <a:latin typeface="Arial"/>
                <a:ea typeface="+mn-lt"/>
                <a:cs typeface="Arial"/>
              </a:rPr>
              <a:t>. London: DfE.</a:t>
            </a:r>
            <a:endParaRPr lang="en-US" sz="1200" dirty="0">
              <a:latin typeface="Arial"/>
              <a:cs typeface="Arial"/>
            </a:endParaRPr>
          </a:p>
          <a:p>
            <a:pPr>
              <a:buFont typeface="Arial"/>
              <a:buChar char="•"/>
            </a:pPr>
            <a:endParaRPr lang="en-US" sz="1200" dirty="0">
              <a:latin typeface="Arial"/>
              <a:ea typeface="+mn-lt"/>
              <a:cs typeface="Arial" panose="020B0604020202020204" pitchFamily="34" charset="0"/>
            </a:endParaRPr>
          </a:p>
          <a:p>
            <a:pPr marL="171450" indent="-171450">
              <a:buFont typeface="Arial" panose="020B0604020202020204" pitchFamily="34" charset="0"/>
              <a:buChar char="•"/>
            </a:pPr>
            <a:r>
              <a:rPr lang="en-US" sz="1200" dirty="0">
                <a:latin typeface="Arial"/>
                <a:ea typeface="+mn-lt"/>
                <a:cs typeface="Arial"/>
              </a:rPr>
              <a:t>Department for Education (2025) </a:t>
            </a:r>
            <a:r>
              <a:rPr lang="en-US" sz="1200" i="1" dirty="0">
                <a:latin typeface="Arial"/>
                <a:ea typeface="+mn-lt"/>
                <a:cs typeface="Arial"/>
              </a:rPr>
              <a:t>Relationships and sex education (RSE) and health education: Statutory guidance</a:t>
            </a:r>
            <a:r>
              <a:rPr lang="en-US" sz="1200" dirty="0">
                <a:latin typeface="Arial"/>
                <a:ea typeface="+mn-lt"/>
                <a:cs typeface="Arial"/>
              </a:rPr>
              <a:t>. Available at: </a:t>
            </a:r>
            <a:r>
              <a:rPr lang="en-US" sz="1200" dirty="0">
                <a:latin typeface="Arial"/>
                <a:ea typeface="+mn-lt"/>
                <a:cs typeface="Arial"/>
                <a:hlinkClick r:id="rId2"/>
              </a:rPr>
              <a:t>https://www.gov.uk/government/publications/relationships-education-relationships-and-sex-education-rse-and-health-education</a:t>
            </a:r>
            <a:r>
              <a:rPr lang="en-US" sz="1200" dirty="0">
                <a:latin typeface="Arial"/>
                <a:ea typeface="+mn-lt"/>
                <a:cs typeface="Arial"/>
              </a:rPr>
              <a:t> (Accessed: 3 October 2025).</a:t>
            </a:r>
          </a:p>
          <a:p>
            <a:pPr lvl="0"/>
            <a:endParaRPr lang="en-GB" sz="1200" dirty="0">
              <a:latin typeface="Arial"/>
              <a:cs typeface="Arial" panose="020B0604020202020204" pitchFamily="34" charset="0"/>
            </a:endParaRPr>
          </a:p>
          <a:p>
            <a:pPr marL="171450" indent="-171450">
              <a:buFont typeface="Arial" panose="020B0604020202020204" pitchFamily="34" charset="0"/>
              <a:buChar char="•"/>
            </a:pPr>
            <a:r>
              <a:rPr lang="en-GB" sz="1200" dirty="0">
                <a:latin typeface="Arial"/>
                <a:cs typeface="Arial"/>
              </a:rPr>
              <a:t>Department for Education  (2019) </a:t>
            </a:r>
            <a:r>
              <a:rPr lang="en-GB" sz="1200" i="1" dirty="0">
                <a:latin typeface="Arial"/>
                <a:cs typeface="Arial"/>
              </a:rPr>
              <a:t>Relationships Education, Relationships and Sex Education (RSE) and Health Education: Statutory Guidance</a:t>
            </a:r>
            <a:r>
              <a:rPr lang="en-GB" sz="1200" dirty="0">
                <a:latin typeface="Arial"/>
                <a:cs typeface="Arial"/>
              </a:rPr>
              <a:t>. London: HMSO.</a:t>
            </a:r>
          </a:p>
          <a:p>
            <a:pPr marL="171450" lvl="0" indent="-171450">
              <a:buFont typeface="Arial" panose="020B0604020202020204" pitchFamily="34" charset="0"/>
              <a:buChar char="•"/>
            </a:pPr>
            <a:endParaRPr lang="en-GB" sz="1200" dirty="0">
              <a:latin typeface="Arial"/>
              <a:cs typeface="Arial" panose="020B0604020202020204" pitchFamily="34" charset="0"/>
            </a:endParaRPr>
          </a:p>
          <a:p>
            <a:pPr marL="171450" indent="-171450">
              <a:buFont typeface="Arial" panose="020B0604020202020204" pitchFamily="34" charset="0"/>
              <a:buChar char="•"/>
            </a:pPr>
            <a:r>
              <a:rPr lang="en-GB" sz="1200" dirty="0">
                <a:latin typeface="Arial"/>
                <a:cs typeface="Arial"/>
              </a:rPr>
              <a:t>Department for Education  (2022) </a:t>
            </a:r>
            <a:r>
              <a:rPr lang="en-GB" sz="1200" i="1" dirty="0">
                <a:latin typeface="Arial"/>
                <a:cs typeface="Arial"/>
              </a:rPr>
              <a:t>Evaluation Handbook for Schools: Using Surveys and Feedback to Improve Practice</a:t>
            </a:r>
            <a:r>
              <a:rPr lang="en-GB" sz="1200" dirty="0">
                <a:latin typeface="Arial"/>
                <a:cs typeface="Arial"/>
              </a:rPr>
              <a:t>. London: Department for Education.</a:t>
            </a:r>
          </a:p>
          <a:p>
            <a:pPr lvl="0"/>
            <a:endParaRPr lang="en-GB" sz="1200" dirty="0">
              <a:latin typeface="Arial"/>
              <a:cs typeface="Arial" panose="020B0604020202020204" pitchFamily="34" charset="0"/>
            </a:endParaRPr>
          </a:p>
          <a:p>
            <a:pPr marL="171450" indent="-171450">
              <a:buFont typeface="Arial" panose="020B0604020202020204" pitchFamily="34" charset="0"/>
              <a:buChar char="•"/>
            </a:pPr>
            <a:r>
              <a:rPr lang="en-US" sz="1200" dirty="0">
                <a:latin typeface="Arial"/>
                <a:ea typeface="+mn-lt"/>
                <a:cs typeface="Arial"/>
              </a:rPr>
              <a:t>Department for Education (2025) </a:t>
            </a:r>
            <a:r>
              <a:rPr lang="en-US" sz="1200" i="1" dirty="0">
                <a:latin typeface="Arial"/>
                <a:ea typeface="+mn-lt"/>
                <a:cs typeface="Arial"/>
              </a:rPr>
              <a:t>Government to crackdown on bad </a:t>
            </a:r>
            <a:r>
              <a:rPr lang="en-US" sz="1200" i="1">
                <a:latin typeface="Arial"/>
                <a:ea typeface="+mn-lt"/>
                <a:cs typeface="Arial"/>
              </a:rPr>
              <a:t>behaviour</a:t>
            </a:r>
            <a:r>
              <a:rPr lang="en-US" sz="1200" i="1" dirty="0">
                <a:latin typeface="Arial"/>
                <a:ea typeface="+mn-lt"/>
                <a:cs typeface="Arial"/>
              </a:rPr>
              <a:t> and boost attendance</a:t>
            </a:r>
            <a:r>
              <a:rPr lang="en-US" sz="1200" dirty="0">
                <a:latin typeface="Arial"/>
                <a:ea typeface="+mn-lt"/>
                <a:cs typeface="Arial"/>
              </a:rPr>
              <a:t>. GOV.UK.</a:t>
            </a:r>
            <a:endParaRPr lang="en-US" sz="1200" dirty="0">
              <a:latin typeface="Arial"/>
              <a:cs typeface="Arial"/>
            </a:endParaRPr>
          </a:p>
          <a:p>
            <a:pPr marL="171450" indent="-171450">
              <a:buFont typeface="Arial" panose="020B0604020202020204" pitchFamily="34" charset="0"/>
              <a:buChar char="•"/>
            </a:pPr>
            <a:endParaRPr lang="en-US" sz="1200" dirty="0">
              <a:latin typeface="Arial"/>
              <a:ea typeface="+mn-lt"/>
              <a:cs typeface="Arial" panose="020B0604020202020204" pitchFamily="34" charset="0"/>
            </a:endParaRPr>
          </a:p>
          <a:p>
            <a:pPr marL="171450" indent="-171450">
              <a:buFont typeface="Arial" panose="020B0604020202020204" pitchFamily="34" charset="0"/>
              <a:buChar char="•"/>
            </a:pPr>
            <a:r>
              <a:rPr lang="en-US" sz="1200" dirty="0">
                <a:latin typeface="Arial"/>
                <a:ea typeface="+mn-lt"/>
                <a:cs typeface="Arial"/>
              </a:rPr>
              <a:t>Department for Education  (2025) </a:t>
            </a:r>
            <a:r>
              <a:rPr lang="en-US" sz="1200" i="1" dirty="0">
                <a:latin typeface="Arial"/>
                <a:ea typeface="+mn-lt"/>
                <a:cs typeface="Arial"/>
              </a:rPr>
              <a:t>Relationships Education, Relationships and Sex Education (RSE) and Health Education: Statutory guidance for governing bodies, proprietors, head teachers, principals, senior leadership teams, and teachers</a:t>
            </a:r>
            <a:r>
              <a:rPr lang="en-US" sz="1200" dirty="0">
                <a:latin typeface="Arial"/>
                <a:ea typeface="+mn-lt"/>
                <a:cs typeface="Arial"/>
              </a:rPr>
              <a:t>. Available at: </a:t>
            </a:r>
            <a:r>
              <a:rPr lang="en-US" sz="1200" dirty="0">
                <a:latin typeface="Arial"/>
                <a:ea typeface="+mn-lt"/>
                <a:cs typeface="Arial"/>
                <a:hlinkClick r:id="rId3"/>
              </a:rPr>
              <a:t>https://assets.publishing.service.gov.uk/media/68b8499e11b4ded2da19fd92/Relationships_education__relationships_and_sex_education_and_health_education_-_statutory_guidance.pdf</a:t>
            </a:r>
            <a:r>
              <a:rPr lang="en-US" sz="1200" dirty="0">
                <a:latin typeface="Arial"/>
                <a:ea typeface="+mn-lt"/>
                <a:cs typeface="Arial"/>
              </a:rPr>
              <a:t> (Accessed: 11 October. 2025).</a:t>
            </a:r>
            <a:endParaRPr lang="en-US" sz="1200" dirty="0">
              <a:latin typeface="Arial"/>
              <a:cs typeface="Arial"/>
            </a:endParaRPr>
          </a:p>
          <a:p>
            <a:pPr marL="171450" indent="-171450">
              <a:buFont typeface="Arial" panose="020B0604020202020204" pitchFamily="34" charset="0"/>
              <a:buChar char="•"/>
            </a:pPr>
            <a:endParaRPr lang="en-US" sz="1200" dirty="0">
              <a:latin typeface="Arial"/>
              <a:ea typeface="+mn-lt"/>
              <a:cs typeface="Arial" panose="020B0604020202020204" pitchFamily="34" charset="0"/>
            </a:endParaRPr>
          </a:p>
          <a:p>
            <a:pPr marL="171450" indent="-171450">
              <a:buFont typeface="Arial" panose="020B0604020202020204" pitchFamily="34" charset="0"/>
              <a:buChar char="•"/>
            </a:pPr>
            <a:r>
              <a:rPr lang="en-US" sz="1200" dirty="0">
                <a:latin typeface="Arial"/>
                <a:ea typeface="+mn-lt"/>
                <a:cs typeface="Arial"/>
              </a:rPr>
              <a:t>Eberhardt, K.R. (2021) </a:t>
            </a:r>
            <a:r>
              <a:rPr lang="en-US" sz="1200" i="1" dirty="0">
                <a:latin typeface="Arial"/>
                <a:ea typeface="+mn-lt"/>
                <a:cs typeface="Arial"/>
              </a:rPr>
              <a:t>Parent-Adolescent Relationships and Sleep Health</a:t>
            </a:r>
            <a:r>
              <a:rPr lang="en-US" sz="1200" dirty="0">
                <a:latin typeface="Arial"/>
                <a:ea typeface="+mn-lt"/>
                <a:cs typeface="Arial"/>
              </a:rPr>
              <a:t>. MA Thesis, University of Alabama.</a:t>
            </a:r>
            <a:endParaRPr lang="en-US" sz="1200" dirty="0">
              <a:latin typeface="Arial"/>
              <a:cs typeface="Arial"/>
            </a:endParaRPr>
          </a:p>
          <a:p>
            <a:pPr marL="171450" indent="-171450">
              <a:buFont typeface="Arial" panose="020B0604020202020204" pitchFamily="34" charset="0"/>
              <a:buChar char="•"/>
            </a:pPr>
            <a:endParaRPr lang="en-US" sz="1200" dirty="0">
              <a:latin typeface="Arial"/>
              <a:ea typeface="+mn-lt"/>
              <a:cs typeface="Arial" panose="020B0604020202020204" pitchFamily="34" charset="0"/>
            </a:endParaRPr>
          </a:p>
          <a:p>
            <a:pPr marL="171450" indent="-171450">
              <a:buFont typeface="Arial" panose="020B0604020202020204" pitchFamily="34" charset="0"/>
              <a:buChar char="•"/>
            </a:pPr>
            <a:r>
              <a:rPr lang="en-US" sz="1200" dirty="0">
                <a:latin typeface="Arial"/>
                <a:ea typeface="+mn-lt"/>
                <a:cs typeface="Arial"/>
              </a:rPr>
              <a:t>Edwards, R. (2025) </a:t>
            </a:r>
            <a:r>
              <a:rPr lang="en-US" sz="1200" i="1" dirty="0">
                <a:latin typeface="Arial"/>
                <a:ea typeface="+mn-lt"/>
                <a:cs typeface="Arial"/>
              </a:rPr>
              <a:t>Asking for help – stem4</a:t>
            </a:r>
            <a:r>
              <a:rPr lang="en-US" sz="1200" dirty="0">
                <a:latin typeface="Arial"/>
                <a:ea typeface="+mn-lt"/>
                <a:cs typeface="Arial"/>
              </a:rPr>
              <a:t>. Available at: </a:t>
            </a:r>
            <a:r>
              <a:rPr lang="en-US" sz="1200" dirty="0">
                <a:latin typeface="Arial"/>
                <a:ea typeface="+mn-lt"/>
                <a:cs typeface="Arial"/>
                <a:hlinkClick r:id="rId4"/>
              </a:rPr>
              <a:t>https://stem4.org.uk/askingforhelp/</a:t>
            </a:r>
            <a:r>
              <a:rPr lang="en-US" sz="1200" dirty="0">
                <a:latin typeface="Arial"/>
                <a:ea typeface="+mn-lt"/>
                <a:cs typeface="Arial"/>
              </a:rPr>
              <a:t> (Accessed: 11 October. 2025).</a:t>
            </a:r>
            <a:endParaRPr lang="en-US" sz="1200" dirty="0">
              <a:latin typeface="Arial"/>
              <a:cs typeface="Arial"/>
            </a:endParaRPr>
          </a:p>
          <a:p>
            <a:pPr marL="171450" indent="-171450">
              <a:buFont typeface="Arial" panose="020B0604020202020204" pitchFamily="34" charset="0"/>
              <a:buChar char="•"/>
            </a:pPr>
            <a:endParaRPr lang="en-US" sz="1200" dirty="0">
              <a:latin typeface="Arial"/>
              <a:ea typeface="+mn-lt"/>
              <a:cs typeface="Arial"/>
            </a:endParaRPr>
          </a:p>
          <a:p>
            <a:pPr marL="171450" indent="-171450">
              <a:buFont typeface="Arial" panose="020B0604020202020204" pitchFamily="34" charset="0"/>
              <a:buChar char="•"/>
            </a:pPr>
            <a:r>
              <a:rPr lang="en-US" sz="1200" dirty="0">
                <a:latin typeface="Arial"/>
                <a:ea typeface="+mn-lt"/>
                <a:cs typeface="Arial"/>
              </a:rPr>
              <a:t>Education Policy Institute (2021) Social and emotional learning: An evidence review and synthesis of key issues - Education Policy Institute. Available at: </a:t>
            </a:r>
            <a:r>
              <a:rPr lang="en-US" sz="1200" dirty="0">
                <a:latin typeface="Arial"/>
                <a:ea typeface="+mn-lt"/>
                <a:cs typeface="Arial"/>
                <a:hlinkClick r:id="rId5"/>
              </a:rPr>
              <a:t>https://epi.org.uk/publications-and-research/social-and-emotional-learning/</a:t>
            </a:r>
            <a:r>
              <a:rPr lang="en-US" sz="1200" dirty="0">
                <a:latin typeface="Arial"/>
                <a:ea typeface="+mn-lt"/>
                <a:cs typeface="Arial"/>
              </a:rPr>
              <a:t> (Accessed: 12 October).</a:t>
            </a:r>
          </a:p>
          <a:p>
            <a:pPr marL="171450" indent="-171450">
              <a:buFont typeface="Arial" panose="020B0604020202020204" pitchFamily="34" charset="0"/>
              <a:buChar char="•"/>
            </a:pPr>
            <a:endParaRPr lang="en-US" sz="1200" dirty="0">
              <a:latin typeface="Arial"/>
              <a:ea typeface="+mn-lt"/>
              <a:cs typeface="Arial"/>
            </a:endParaRPr>
          </a:p>
          <a:p>
            <a:pPr marL="171450" indent="-171450">
              <a:buFont typeface="Arial" panose="020B0604020202020204" pitchFamily="34" charset="0"/>
              <a:buChar char="•"/>
            </a:pPr>
            <a:r>
              <a:rPr lang="en-US" sz="1200" dirty="0">
                <a:latin typeface="Arial"/>
                <a:ea typeface="+mn-lt"/>
                <a:cs typeface="Arial"/>
              </a:rPr>
              <a:t>Government Communication Service (2020) </a:t>
            </a:r>
            <a:r>
              <a:rPr lang="en-US" sz="1200" i="1" dirty="0">
                <a:latin typeface="Arial"/>
                <a:ea typeface="+mn-lt"/>
                <a:cs typeface="Arial"/>
              </a:rPr>
              <a:t>The Principles of </a:t>
            </a:r>
            <a:r>
              <a:rPr lang="en-US" sz="1200" i="1">
                <a:latin typeface="Arial"/>
                <a:ea typeface="+mn-lt"/>
                <a:cs typeface="Arial"/>
              </a:rPr>
              <a:t>Behaviour</a:t>
            </a:r>
            <a:r>
              <a:rPr lang="en-US" sz="1200" i="1" dirty="0">
                <a:latin typeface="Arial"/>
                <a:ea typeface="+mn-lt"/>
                <a:cs typeface="Arial"/>
              </a:rPr>
              <a:t> Change Communications</a:t>
            </a:r>
            <a:r>
              <a:rPr lang="en-US" sz="1200" dirty="0">
                <a:latin typeface="Arial"/>
                <a:ea typeface="+mn-lt"/>
                <a:cs typeface="Arial"/>
              </a:rPr>
              <a:t>. Cabinet Office. Available at: </a:t>
            </a:r>
            <a:r>
              <a:rPr lang="en-US" sz="1200" dirty="0">
                <a:latin typeface="Arial"/>
                <a:ea typeface="+mn-lt"/>
                <a:cs typeface="Arial"/>
                <a:hlinkClick r:id="rId6"/>
              </a:rPr>
              <a:t>https://www.bing.com/search?q=Government+Communication+Service+(GCS)%2C+2020.+The+Principles+of+Behaviour+Change+Communications.+Cabinet+Office</a:t>
            </a:r>
            <a:r>
              <a:rPr lang="en-US" sz="1200" dirty="0">
                <a:latin typeface="Arial"/>
                <a:ea typeface="+mn-lt"/>
                <a:cs typeface="Arial"/>
              </a:rPr>
              <a:t> (Accessed: 11 October 2025).</a:t>
            </a:r>
            <a:endParaRPr lang="en-US" sz="1200" dirty="0">
              <a:latin typeface="Century Gothic"/>
              <a:cs typeface="Arial"/>
            </a:endParaRPr>
          </a:p>
          <a:p>
            <a:pPr marL="171450" lvl="0" indent="-171450">
              <a:buFont typeface="Arial" panose="020B0604020202020204" pitchFamily="34" charset="0"/>
              <a:buChar char="•"/>
            </a:pPr>
            <a:endParaRPr lang="en-GB" sz="1200" dirty="0">
              <a:latin typeface="Arial" panose="020B0604020202020204" pitchFamily="34" charset="0"/>
              <a:cs typeface="Arial" panose="020B0604020202020204" pitchFamily="34" charset="0"/>
            </a:endParaRPr>
          </a:p>
          <a:p>
            <a:pPr>
              <a:buFont typeface="Arial"/>
              <a:buChar char="•"/>
            </a:pPr>
            <a:endParaRPr lang="en-US" sz="1200" dirty="0">
              <a:latin typeface="Arial" panose="020B0604020202020204" pitchFamily="34" charset="0"/>
              <a:cs typeface="Arial" panose="020B0604020202020204" pitchFamily="34" charset="0"/>
            </a:endParaRPr>
          </a:p>
          <a:p>
            <a:pPr>
              <a:lnSpc>
                <a:spcPct val="160000"/>
              </a:lnSpc>
              <a:spcBef>
                <a:spcPts val="1000"/>
              </a:spcBef>
              <a:buClr>
                <a:schemeClr val="accent1"/>
              </a:buClr>
              <a:buFont typeface="Wingdings 3" charset="2"/>
              <a:buChar char=""/>
            </a:pPr>
            <a:endParaRPr lang="en-US" sz="1200" dirty="0">
              <a:solidFill>
                <a:schemeClr val="tx1">
                  <a:lumMod val="75000"/>
                  <a:lumOff val="25000"/>
                </a:schemeClr>
              </a:solidFill>
              <a:latin typeface="Arial" panose="020B0604020202020204" pitchFamily="34" charset="0"/>
              <a:cs typeface="Arial" panose="020B0604020202020204" pitchFamily="34" charset="0"/>
            </a:endParaRPr>
          </a:p>
          <a:p>
            <a:pPr>
              <a:lnSpc>
                <a:spcPct val="90000"/>
              </a:lnSpc>
              <a:spcBef>
                <a:spcPts val="1000"/>
              </a:spcBef>
              <a:buClr>
                <a:schemeClr val="accent1"/>
              </a:buClr>
              <a:buFont typeface="Wingdings 3" charset="2"/>
              <a:buChar char=""/>
            </a:pPr>
            <a:endParaRPr lang="en-US" sz="500" dirty="0">
              <a:solidFill>
                <a:schemeClr val="tx1">
                  <a:lumMod val="75000"/>
                  <a:lumOff val="25000"/>
                </a:schemeClr>
              </a:solidFill>
            </a:endParaRPr>
          </a:p>
        </p:txBody>
      </p:sp>
      <p:sp>
        <p:nvSpPr>
          <p:cNvPr id="3" name="TextBox 2">
            <a:extLst>
              <a:ext uri="{FF2B5EF4-FFF2-40B4-BE49-F238E27FC236}">
                <a16:creationId xmlns:a16="http://schemas.microsoft.com/office/drawing/2014/main" id="{48B62A88-124D-194B-D8BA-ADC5FAA4D94F}"/>
              </a:ext>
            </a:extLst>
          </p:cNvPr>
          <p:cNvSpPr txBox="1"/>
          <p:nvPr/>
        </p:nvSpPr>
        <p:spPr>
          <a:xfrm>
            <a:off x="50330" y="536842"/>
            <a:ext cx="2801186" cy="1323439"/>
          </a:xfrm>
          <a:prstGeom prst="rect">
            <a:avLst/>
          </a:prstGeom>
          <a:noFill/>
        </p:spPr>
        <p:txBody>
          <a:bodyPr wrap="square" rtlCol="0">
            <a:spAutoFit/>
          </a:bodyPr>
          <a:lstStyle/>
          <a:p>
            <a:r>
              <a:rPr lang="en-GB" sz="4000" dirty="0"/>
              <a:t>Reference List</a:t>
            </a:r>
          </a:p>
        </p:txBody>
      </p:sp>
    </p:spTree>
    <p:extLst>
      <p:ext uri="{BB962C8B-B14F-4D97-AF65-F5344CB8AC3E}">
        <p14:creationId xmlns:p14="http://schemas.microsoft.com/office/powerpoint/2010/main" val="869424010"/>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a:extLst>
            <a:ext uri="{FF2B5EF4-FFF2-40B4-BE49-F238E27FC236}">
              <a16:creationId xmlns:a16="http://schemas.microsoft.com/office/drawing/2014/main" id="{EC273B75-32E6-00D0-F1A8-3FEBA53357D0}"/>
            </a:ext>
          </a:extLst>
        </p:cNvPr>
        <p:cNvGrpSpPr/>
        <p:nvPr/>
      </p:nvGrpSpPr>
      <p:grpSpPr>
        <a:xfrm>
          <a:off x="0" y="0"/>
          <a:ext cx="0" cy="0"/>
          <a:chOff x="0" y="0"/>
          <a:chExt cx="0" cy="0"/>
        </a:xfrm>
      </p:grpSpPr>
      <p:grpSp>
        <p:nvGrpSpPr>
          <p:cNvPr id="70" name="Group 69">
            <a:extLst>
              <a:ext uri="{FF2B5EF4-FFF2-40B4-BE49-F238E27FC236}">
                <a16:creationId xmlns:a16="http://schemas.microsoft.com/office/drawing/2014/main" id="{B9B50240-EC8D-23E9-F2EF-76098587104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 y="228600"/>
            <a:ext cx="2851523" cy="6638625"/>
            <a:chOff x="2487613" y="285750"/>
            <a:chExt cx="2428875" cy="5654676"/>
          </a:xfrm>
        </p:grpSpPr>
        <p:sp>
          <p:nvSpPr>
            <p:cNvPr id="72" name="Freeform 11">
              <a:extLst>
                <a:ext uri="{FF2B5EF4-FFF2-40B4-BE49-F238E27FC236}">
                  <a16:creationId xmlns:a16="http://schemas.microsoft.com/office/drawing/2014/main" id="{6BD33210-D296-6AD9-0624-9B56DD862AB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txBody>
            <a:bodyPr/>
            <a:lstStyle/>
            <a:p>
              <a:endParaRPr lang="en-GB"/>
            </a:p>
          </p:txBody>
        </p:sp>
        <p:sp>
          <p:nvSpPr>
            <p:cNvPr id="73" name="Freeform 12">
              <a:extLst>
                <a:ext uri="{FF2B5EF4-FFF2-40B4-BE49-F238E27FC236}">
                  <a16:creationId xmlns:a16="http://schemas.microsoft.com/office/drawing/2014/main" id="{FEE24E75-156A-7251-E365-4BA8EFDFDDD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txBody>
            <a:bodyPr/>
            <a:lstStyle/>
            <a:p>
              <a:endParaRPr lang="en-GB"/>
            </a:p>
          </p:txBody>
        </p:sp>
        <p:sp>
          <p:nvSpPr>
            <p:cNvPr id="74" name="Freeform 13">
              <a:extLst>
                <a:ext uri="{FF2B5EF4-FFF2-40B4-BE49-F238E27FC236}">
                  <a16:creationId xmlns:a16="http://schemas.microsoft.com/office/drawing/2014/main" id="{098FA107-F95C-0CF3-538E-8C0BC012ED9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txBody>
            <a:bodyPr/>
            <a:lstStyle/>
            <a:p>
              <a:endParaRPr lang="en-GB"/>
            </a:p>
          </p:txBody>
        </p:sp>
        <p:sp>
          <p:nvSpPr>
            <p:cNvPr id="75" name="Freeform 14">
              <a:extLst>
                <a:ext uri="{FF2B5EF4-FFF2-40B4-BE49-F238E27FC236}">
                  <a16:creationId xmlns:a16="http://schemas.microsoft.com/office/drawing/2014/main" id="{5FB80A4D-D12B-EF86-D624-BA7AEDB8F6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txBody>
            <a:bodyPr/>
            <a:lstStyle/>
            <a:p>
              <a:endParaRPr lang="en-GB"/>
            </a:p>
          </p:txBody>
        </p:sp>
        <p:sp>
          <p:nvSpPr>
            <p:cNvPr id="76" name="Freeform 15">
              <a:extLst>
                <a:ext uri="{FF2B5EF4-FFF2-40B4-BE49-F238E27FC236}">
                  <a16:creationId xmlns:a16="http://schemas.microsoft.com/office/drawing/2014/main" id="{0C7C9190-4E4E-E181-D2D3-7BB6B417EA3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txBody>
            <a:bodyPr/>
            <a:lstStyle/>
            <a:p>
              <a:endParaRPr lang="en-GB"/>
            </a:p>
          </p:txBody>
        </p:sp>
        <p:sp>
          <p:nvSpPr>
            <p:cNvPr id="77" name="Freeform 16">
              <a:extLst>
                <a:ext uri="{FF2B5EF4-FFF2-40B4-BE49-F238E27FC236}">
                  <a16:creationId xmlns:a16="http://schemas.microsoft.com/office/drawing/2014/main" id="{3F096916-94E2-D4EF-FC16-6F7AD4FA92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txBody>
            <a:bodyPr/>
            <a:lstStyle/>
            <a:p>
              <a:endParaRPr lang="en-GB"/>
            </a:p>
          </p:txBody>
        </p:sp>
        <p:sp>
          <p:nvSpPr>
            <p:cNvPr id="78" name="Freeform 17">
              <a:extLst>
                <a:ext uri="{FF2B5EF4-FFF2-40B4-BE49-F238E27FC236}">
                  <a16:creationId xmlns:a16="http://schemas.microsoft.com/office/drawing/2014/main" id="{B49EDD87-C2E5-7C6B-2140-DB87EB60D8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txBody>
            <a:bodyPr/>
            <a:lstStyle/>
            <a:p>
              <a:endParaRPr lang="en-GB"/>
            </a:p>
          </p:txBody>
        </p:sp>
        <p:sp>
          <p:nvSpPr>
            <p:cNvPr id="79" name="Freeform 18">
              <a:extLst>
                <a:ext uri="{FF2B5EF4-FFF2-40B4-BE49-F238E27FC236}">
                  <a16:creationId xmlns:a16="http://schemas.microsoft.com/office/drawing/2014/main" id="{6A7CDB05-3328-9745-3709-E6F78D37603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txBody>
            <a:bodyPr/>
            <a:lstStyle/>
            <a:p>
              <a:endParaRPr lang="en-GB"/>
            </a:p>
          </p:txBody>
        </p:sp>
        <p:sp>
          <p:nvSpPr>
            <p:cNvPr id="80" name="Freeform 19">
              <a:extLst>
                <a:ext uri="{FF2B5EF4-FFF2-40B4-BE49-F238E27FC236}">
                  <a16:creationId xmlns:a16="http://schemas.microsoft.com/office/drawing/2014/main" id="{F1636F85-655A-F592-A94F-04BBC89D61C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txBody>
            <a:bodyPr/>
            <a:lstStyle/>
            <a:p>
              <a:endParaRPr lang="en-GB"/>
            </a:p>
          </p:txBody>
        </p:sp>
        <p:sp>
          <p:nvSpPr>
            <p:cNvPr id="81" name="Freeform 20">
              <a:extLst>
                <a:ext uri="{FF2B5EF4-FFF2-40B4-BE49-F238E27FC236}">
                  <a16:creationId xmlns:a16="http://schemas.microsoft.com/office/drawing/2014/main" id="{C65D5ADD-939A-0327-FBC7-F93AF05B26C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txBody>
            <a:bodyPr/>
            <a:lstStyle/>
            <a:p>
              <a:endParaRPr lang="en-GB"/>
            </a:p>
          </p:txBody>
        </p:sp>
        <p:sp>
          <p:nvSpPr>
            <p:cNvPr id="82" name="Freeform 21">
              <a:extLst>
                <a:ext uri="{FF2B5EF4-FFF2-40B4-BE49-F238E27FC236}">
                  <a16:creationId xmlns:a16="http://schemas.microsoft.com/office/drawing/2014/main" id="{636A1127-D688-167C-A06C-293944B956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txBody>
            <a:bodyPr/>
            <a:lstStyle/>
            <a:p>
              <a:endParaRPr lang="en-GB"/>
            </a:p>
          </p:txBody>
        </p:sp>
        <p:sp>
          <p:nvSpPr>
            <p:cNvPr id="83" name="Freeform 22">
              <a:extLst>
                <a:ext uri="{FF2B5EF4-FFF2-40B4-BE49-F238E27FC236}">
                  <a16:creationId xmlns:a16="http://schemas.microsoft.com/office/drawing/2014/main" id="{C0A5F086-F129-9368-808C-9CE7301D9B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txBody>
            <a:bodyPr/>
            <a:lstStyle/>
            <a:p>
              <a:endParaRPr lang="en-GB"/>
            </a:p>
          </p:txBody>
        </p:sp>
      </p:grpSp>
      <p:grpSp>
        <p:nvGrpSpPr>
          <p:cNvPr id="84" name="Group 83">
            <a:extLst>
              <a:ext uri="{FF2B5EF4-FFF2-40B4-BE49-F238E27FC236}">
                <a16:creationId xmlns:a16="http://schemas.microsoft.com/office/drawing/2014/main" id="{9CBCF173-9654-20F8-A174-62E9A11A38B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7224" y="-786"/>
            <a:ext cx="2356675" cy="6854040"/>
            <a:chOff x="6627813" y="194833"/>
            <a:chExt cx="1952625" cy="5678918"/>
          </a:xfrm>
        </p:grpSpPr>
        <p:sp>
          <p:nvSpPr>
            <p:cNvPr id="85" name="Freeform 27">
              <a:extLst>
                <a:ext uri="{FF2B5EF4-FFF2-40B4-BE49-F238E27FC236}">
                  <a16:creationId xmlns:a16="http://schemas.microsoft.com/office/drawing/2014/main" id="{9410BFE1-B1EB-2D64-6D1E-AD17F025001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txBody>
            <a:bodyPr/>
            <a:lstStyle/>
            <a:p>
              <a:endParaRPr lang="en-GB"/>
            </a:p>
          </p:txBody>
        </p:sp>
        <p:sp>
          <p:nvSpPr>
            <p:cNvPr id="86" name="Freeform 28">
              <a:extLst>
                <a:ext uri="{FF2B5EF4-FFF2-40B4-BE49-F238E27FC236}">
                  <a16:creationId xmlns:a16="http://schemas.microsoft.com/office/drawing/2014/main" id="{35268793-5A52-ED84-E770-0591F36C37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txBody>
            <a:bodyPr/>
            <a:lstStyle/>
            <a:p>
              <a:endParaRPr lang="en-GB"/>
            </a:p>
          </p:txBody>
        </p:sp>
        <p:sp>
          <p:nvSpPr>
            <p:cNvPr id="87" name="Freeform 29">
              <a:extLst>
                <a:ext uri="{FF2B5EF4-FFF2-40B4-BE49-F238E27FC236}">
                  <a16:creationId xmlns:a16="http://schemas.microsoft.com/office/drawing/2014/main" id="{BB7C28EE-1038-1994-9C1F-CE3C824F446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txBody>
            <a:bodyPr/>
            <a:lstStyle/>
            <a:p>
              <a:endParaRPr lang="en-GB"/>
            </a:p>
          </p:txBody>
        </p:sp>
        <p:sp>
          <p:nvSpPr>
            <p:cNvPr id="88" name="Freeform 30">
              <a:extLst>
                <a:ext uri="{FF2B5EF4-FFF2-40B4-BE49-F238E27FC236}">
                  <a16:creationId xmlns:a16="http://schemas.microsoft.com/office/drawing/2014/main" id="{904DAD9A-F406-A861-3E33-3788B9B8F04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txBody>
            <a:bodyPr/>
            <a:lstStyle/>
            <a:p>
              <a:endParaRPr lang="en-GB"/>
            </a:p>
          </p:txBody>
        </p:sp>
        <p:sp>
          <p:nvSpPr>
            <p:cNvPr id="89" name="Freeform 31">
              <a:extLst>
                <a:ext uri="{FF2B5EF4-FFF2-40B4-BE49-F238E27FC236}">
                  <a16:creationId xmlns:a16="http://schemas.microsoft.com/office/drawing/2014/main" id="{5DD97ED6-90CE-0627-87B6-2961421737D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txBody>
            <a:bodyPr/>
            <a:lstStyle/>
            <a:p>
              <a:endParaRPr lang="en-GB"/>
            </a:p>
          </p:txBody>
        </p:sp>
        <p:sp>
          <p:nvSpPr>
            <p:cNvPr id="90" name="Freeform 32">
              <a:extLst>
                <a:ext uri="{FF2B5EF4-FFF2-40B4-BE49-F238E27FC236}">
                  <a16:creationId xmlns:a16="http://schemas.microsoft.com/office/drawing/2014/main" id="{6266487D-5C7F-A549-1DE9-BBE6032C85F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txBody>
            <a:bodyPr/>
            <a:lstStyle/>
            <a:p>
              <a:endParaRPr lang="en-GB"/>
            </a:p>
          </p:txBody>
        </p:sp>
        <p:sp>
          <p:nvSpPr>
            <p:cNvPr id="91" name="Freeform 33">
              <a:extLst>
                <a:ext uri="{FF2B5EF4-FFF2-40B4-BE49-F238E27FC236}">
                  <a16:creationId xmlns:a16="http://schemas.microsoft.com/office/drawing/2014/main" id="{1850B8E0-3452-1F59-71DD-67A91C6AC12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txBody>
            <a:bodyPr/>
            <a:lstStyle/>
            <a:p>
              <a:endParaRPr lang="en-GB"/>
            </a:p>
          </p:txBody>
        </p:sp>
        <p:sp>
          <p:nvSpPr>
            <p:cNvPr id="92" name="Freeform 34">
              <a:extLst>
                <a:ext uri="{FF2B5EF4-FFF2-40B4-BE49-F238E27FC236}">
                  <a16:creationId xmlns:a16="http://schemas.microsoft.com/office/drawing/2014/main" id="{34E52AF8-A6FD-30CF-5202-492601D5F87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txBody>
            <a:bodyPr/>
            <a:lstStyle/>
            <a:p>
              <a:endParaRPr lang="en-GB"/>
            </a:p>
          </p:txBody>
        </p:sp>
        <p:sp>
          <p:nvSpPr>
            <p:cNvPr id="93" name="Freeform 35">
              <a:extLst>
                <a:ext uri="{FF2B5EF4-FFF2-40B4-BE49-F238E27FC236}">
                  <a16:creationId xmlns:a16="http://schemas.microsoft.com/office/drawing/2014/main" id="{4F49DD69-3E68-9AB5-8C22-C5B06B1D76D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txBody>
            <a:bodyPr/>
            <a:lstStyle/>
            <a:p>
              <a:endParaRPr lang="en-GB"/>
            </a:p>
          </p:txBody>
        </p:sp>
        <p:sp>
          <p:nvSpPr>
            <p:cNvPr id="94" name="Freeform 36">
              <a:extLst>
                <a:ext uri="{FF2B5EF4-FFF2-40B4-BE49-F238E27FC236}">
                  <a16:creationId xmlns:a16="http://schemas.microsoft.com/office/drawing/2014/main" id="{1B9130D3-6720-FDF7-1888-0481D64300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txBody>
            <a:bodyPr/>
            <a:lstStyle/>
            <a:p>
              <a:endParaRPr lang="en-GB"/>
            </a:p>
          </p:txBody>
        </p:sp>
        <p:sp>
          <p:nvSpPr>
            <p:cNvPr id="95" name="Freeform 37">
              <a:extLst>
                <a:ext uri="{FF2B5EF4-FFF2-40B4-BE49-F238E27FC236}">
                  <a16:creationId xmlns:a16="http://schemas.microsoft.com/office/drawing/2014/main" id="{BD2BFCF2-A6AD-AC00-C9AB-674EC7D6BF3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txBody>
            <a:bodyPr/>
            <a:lstStyle/>
            <a:p>
              <a:endParaRPr lang="en-GB"/>
            </a:p>
          </p:txBody>
        </p:sp>
        <p:sp>
          <p:nvSpPr>
            <p:cNvPr id="96" name="Freeform 38">
              <a:extLst>
                <a:ext uri="{FF2B5EF4-FFF2-40B4-BE49-F238E27FC236}">
                  <a16:creationId xmlns:a16="http://schemas.microsoft.com/office/drawing/2014/main" id="{9099B27E-3BED-F1B5-465E-288769F8AF3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txBody>
            <a:bodyPr/>
            <a:lstStyle/>
            <a:p>
              <a:endParaRPr lang="en-GB"/>
            </a:p>
          </p:txBody>
        </p:sp>
      </p:grpSp>
      <p:sp>
        <p:nvSpPr>
          <p:cNvPr id="97" name="Rectangle 96">
            <a:extLst>
              <a:ext uri="{FF2B5EF4-FFF2-40B4-BE49-F238E27FC236}">
                <a16:creationId xmlns:a16="http://schemas.microsoft.com/office/drawing/2014/main" id="{2B8C7D0A-B749-0465-E733-4C263072E1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98" name="Freeform 11">
            <a:extLst>
              <a:ext uri="{FF2B5EF4-FFF2-40B4-BE49-F238E27FC236}">
                <a16:creationId xmlns:a16="http://schemas.microsoft.com/office/drawing/2014/main" id="{028D941D-F1E9-4E2C-6631-C7B41AE2DC8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en-GB"/>
          </a:p>
        </p:txBody>
      </p:sp>
      <p:sp useBgFill="1">
        <p:nvSpPr>
          <p:cNvPr id="99" name="Rectangle 98">
            <a:extLst>
              <a:ext uri="{FF2B5EF4-FFF2-40B4-BE49-F238E27FC236}">
                <a16:creationId xmlns:a16="http://schemas.microsoft.com/office/drawing/2014/main" id="{D22C2DFE-0893-468D-1628-AF9200BF7E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998"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0" name="Rectangle 99">
            <a:extLst>
              <a:ext uri="{FF2B5EF4-FFF2-40B4-BE49-F238E27FC236}">
                <a16:creationId xmlns:a16="http://schemas.microsoft.com/office/drawing/2014/main" id="{4FC1F467-2AB3-C198-E00A-52DDE09C565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2851515"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1" name="Group 100">
            <a:extLst>
              <a:ext uri="{FF2B5EF4-FFF2-40B4-BE49-F238E27FC236}">
                <a16:creationId xmlns:a16="http://schemas.microsoft.com/office/drawing/2014/main" id="{F3AE5E65-1497-A816-E46E-511412FF97D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 y="228600"/>
            <a:ext cx="2851523" cy="6638625"/>
            <a:chOff x="2487613" y="285750"/>
            <a:chExt cx="2428875" cy="5654676"/>
          </a:xfrm>
          <a:solidFill>
            <a:schemeClr val="tx2">
              <a:lumMod val="60000"/>
              <a:lumOff val="40000"/>
              <a:alpha val="40000"/>
            </a:schemeClr>
          </a:solidFill>
        </p:grpSpPr>
        <p:sp>
          <p:nvSpPr>
            <p:cNvPr id="102" name="Freeform 11">
              <a:extLst>
                <a:ext uri="{FF2B5EF4-FFF2-40B4-BE49-F238E27FC236}">
                  <a16:creationId xmlns:a16="http://schemas.microsoft.com/office/drawing/2014/main" id="{B7EF8DEC-1265-E0C2-52A6-EB52B88A6F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grpFill/>
            <a:ln>
              <a:noFill/>
            </a:ln>
          </p:spPr>
          <p:txBody>
            <a:bodyPr/>
            <a:lstStyle/>
            <a:p>
              <a:endParaRPr lang="en-GB"/>
            </a:p>
          </p:txBody>
        </p:sp>
        <p:sp>
          <p:nvSpPr>
            <p:cNvPr id="103" name="Freeform 12">
              <a:extLst>
                <a:ext uri="{FF2B5EF4-FFF2-40B4-BE49-F238E27FC236}">
                  <a16:creationId xmlns:a16="http://schemas.microsoft.com/office/drawing/2014/main" id="{EC0B2D75-DF37-7DFC-5E8F-0B294F58D5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grpFill/>
            <a:ln>
              <a:noFill/>
            </a:ln>
          </p:spPr>
          <p:txBody>
            <a:bodyPr/>
            <a:lstStyle/>
            <a:p>
              <a:endParaRPr lang="en-GB"/>
            </a:p>
          </p:txBody>
        </p:sp>
        <p:sp>
          <p:nvSpPr>
            <p:cNvPr id="104" name="Freeform 13">
              <a:extLst>
                <a:ext uri="{FF2B5EF4-FFF2-40B4-BE49-F238E27FC236}">
                  <a16:creationId xmlns:a16="http://schemas.microsoft.com/office/drawing/2014/main" id="{88B09622-69D8-0942-6E73-5C014A17060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grpFill/>
            <a:ln>
              <a:noFill/>
            </a:ln>
          </p:spPr>
          <p:txBody>
            <a:bodyPr/>
            <a:lstStyle/>
            <a:p>
              <a:endParaRPr lang="en-GB"/>
            </a:p>
          </p:txBody>
        </p:sp>
        <p:sp>
          <p:nvSpPr>
            <p:cNvPr id="105" name="Freeform 14">
              <a:extLst>
                <a:ext uri="{FF2B5EF4-FFF2-40B4-BE49-F238E27FC236}">
                  <a16:creationId xmlns:a16="http://schemas.microsoft.com/office/drawing/2014/main" id="{F0B08266-898E-6B70-8B5C-0D15897E58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grpFill/>
            <a:ln>
              <a:noFill/>
            </a:ln>
          </p:spPr>
          <p:txBody>
            <a:bodyPr/>
            <a:lstStyle/>
            <a:p>
              <a:endParaRPr lang="en-GB"/>
            </a:p>
          </p:txBody>
        </p:sp>
        <p:sp>
          <p:nvSpPr>
            <p:cNvPr id="106" name="Freeform 15">
              <a:extLst>
                <a:ext uri="{FF2B5EF4-FFF2-40B4-BE49-F238E27FC236}">
                  <a16:creationId xmlns:a16="http://schemas.microsoft.com/office/drawing/2014/main" id="{F3AE10C1-A2CB-A427-BE12-68851B12ED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grpFill/>
            <a:ln>
              <a:noFill/>
            </a:ln>
          </p:spPr>
          <p:txBody>
            <a:bodyPr/>
            <a:lstStyle/>
            <a:p>
              <a:endParaRPr lang="en-GB"/>
            </a:p>
          </p:txBody>
        </p:sp>
        <p:sp>
          <p:nvSpPr>
            <p:cNvPr id="107" name="Freeform 16">
              <a:extLst>
                <a:ext uri="{FF2B5EF4-FFF2-40B4-BE49-F238E27FC236}">
                  <a16:creationId xmlns:a16="http://schemas.microsoft.com/office/drawing/2014/main" id="{898EB2D0-9CAF-E3B9-6B33-06009B053EF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grpFill/>
            <a:ln>
              <a:noFill/>
            </a:ln>
          </p:spPr>
          <p:txBody>
            <a:bodyPr/>
            <a:lstStyle/>
            <a:p>
              <a:endParaRPr lang="en-GB"/>
            </a:p>
          </p:txBody>
        </p:sp>
        <p:sp>
          <p:nvSpPr>
            <p:cNvPr id="108" name="Freeform 17">
              <a:extLst>
                <a:ext uri="{FF2B5EF4-FFF2-40B4-BE49-F238E27FC236}">
                  <a16:creationId xmlns:a16="http://schemas.microsoft.com/office/drawing/2014/main" id="{7651BD0D-BA83-65AB-3D80-5F793633062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grpFill/>
            <a:ln>
              <a:noFill/>
            </a:ln>
          </p:spPr>
          <p:txBody>
            <a:bodyPr/>
            <a:lstStyle/>
            <a:p>
              <a:endParaRPr lang="en-GB"/>
            </a:p>
          </p:txBody>
        </p:sp>
        <p:sp>
          <p:nvSpPr>
            <p:cNvPr id="109" name="Freeform 18">
              <a:extLst>
                <a:ext uri="{FF2B5EF4-FFF2-40B4-BE49-F238E27FC236}">
                  <a16:creationId xmlns:a16="http://schemas.microsoft.com/office/drawing/2014/main" id="{8F2E739C-2F64-0B3E-CDC4-96EFA945F63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grpFill/>
            <a:ln>
              <a:noFill/>
            </a:ln>
          </p:spPr>
          <p:txBody>
            <a:bodyPr/>
            <a:lstStyle/>
            <a:p>
              <a:endParaRPr lang="en-GB"/>
            </a:p>
          </p:txBody>
        </p:sp>
        <p:sp>
          <p:nvSpPr>
            <p:cNvPr id="110" name="Freeform 19">
              <a:extLst>
                <a:ext uri="{FF2B5EF4-FFF2-40B4-BE49-F238E27FC236}">
                  <a16:creationId xmlns:a16="http://schemas.microsoft.com/office/drawing/2014/main" id="{FE5D9629-9A30-6DA2-CC01-FD4F567E93E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grpFill/>
            <a:ln>
              <a:noFill/>
            </a:ln>
          </p:spPr>
          <p:txBody>
            <a:bodyPr/>
            <a:lstStyle/>
            <a:p>
              <a:endParaRPr lang="en-GB"/>
            </a:p>
          </p:txBody>
        </p:sp>
        <p:sp>
          <p:nvSpPr>
            <p:cNvPr id="111" name="Freeform 20">
              <a:extLst>
                <a:ext uri="{FF2B5EF4-FFF2-40B4-BE49-F238E27FC236}">
                  <a16:creationId xmlns:a16="http://schemas.microsoft.com/office/drawing/2014/main" id="{A8B36EFC-4312-66CB-2F72-D2E457F271C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grpFill/>
            <a:ln>
              <a:noFill/>
            </a:ln>
          </p:spPr>
          <p:txBody>
            <a:bodyPr/>
            <a:lstStyle/>
            <a:p>
              <a:endParaRPr lang="en-GB"/>
            </a:p>
          </p:txBody>
        </p:sp>
        <p:sp>
          <p:nvSpPr>
            <p:cNvPr id="112" name="Freeform 21">
              <a:extLst>
                <a:ext uri="{FF2B5EF4-FFF2-40B4-BE49-F238E27FC236}">
                  <a16:creationId xmlns:a16="http://schemas.microsoft.com/office/drawing/2014/main" id="{7B1A693B-421F-9D13-9113-87F3432A59E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grpFill/>
            <a:ln>
              <a:noFill/>
            </a:ln>
          </p:spPr>
          <p:txBody>
            <a:bodyPr/>
            <a:lstStyle/>
            <a:p>
              <a:endParaRPr lang="en-GB"/>
            </a:p>
          </p:txBody>
        </p:sp>
        <p:sp>
          <p:nvSpPr>
            <p:cNvPr id="113" name="Freeform 22">
              <a:extLst>
                <a:ext uri="{FF2B5EF4-FFF2-40B4-BE49-F238E27FC236}">
                  <a16:creationId xmlns:a16="http://schemas.microsoft.com/office/drawing/2014/main" id="{2DCB3727-178B-5D29-DCCC-D76865DCFD9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grpFill/>
            <a:ln>
              <a:noFill/>
            </a:ln>
          </p:spPr>
          <p:txBody>
            <a:bodyPr/>
            <a:lstStyle/>
            <a:p>
              <a:endParaRPr lang="en-GB"/>
            </a:p>
          </p:txBody>
        </p:sp>
      </p:grpSp>
      <p:grpSp>
        <p:nvGrpSpPr>
          <p:cNvPr id="114" name="Group 113">
            <a:extLst>
              <a:ext uri="{FF2B5EF4-FFF2-40B4-BE49-F238E27FC236}">
                <a16:creationId xmlns:a16="http://schemas.microsoft.com/office/drawing/2014/main" id="{A4D01892-6C1E-82CF-0289-BCCBD78496F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7224" y="-786"/>
            <a:ext cx="2356675" cy="6854040"/>
            <a:chOff x="6627813" y="194833"/>
            <a:chExt cx="1952625" cy="5678918"/>
          </a:xfrm>
          <a:solidFill>
            <a:schemeClr val="tx2">
              <a:lumMod val="75000"/>
              <a:alpha val="70000"/>
            </a:schemeClr>
          </a:solidFill>
        </p:grpSpPr>
        <p:sp>
          <p:nvSpPr>
            <p:cNvPr id="58" name="Freeform 27">
              <a:extLst>
                <a:ext uri="{FF2B5EF4-FFF2-40B4-BE49-F238E27FC236}">
                  <a16:creationId xmlns:a16="http://schemas.microsoft.com/office/drawing/2014/main" id="{C5657CF2-8262-AC7C-ED44-AA5A8CD572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grpFill/>
            <a:ln>
              <a:noFill/>
            </a:ln>
          </p:spPr>
          <p:txBody>
            <a:bodyPr/>
            <a:lstStyle/>
            <a:p>
              <a:endParaRPr lang="en-GB"/>
            </a:p>
          </p:txBody>
        </p:sp>
        <p:sp>
          <p:nvSpPr>
            <p:cNvPr id="59" name="Freeform 28">
              <a:extLst>
                <a:ext uri="{FF2B5EF4-FFF2-40B4-BE49-F238E27FC236}">
                  <a16:creationId xmlns:a16="http://schemas.microsoft.com/office/drawing/2014/main" id="{13FE2676-2A8A-A0E0-8B8F-6F2E67D7BD4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grpFill/>
            <a:ln>
              <a:noFill/>
            </a:ln>
          </p:spPr>
          <p:txBody>
            <a:bodyPr/>
            <a:lstStyle/>
            <a:p>
              <a:endParaRPr lang="en-GB"/>
            </a:p>
          </p:txBody>
        </p:sp>
        <p:sp>
          <p:nvSpPr>
            <p:cNvPr id="60" name="Freeform 29">
              <a:extLst>
                <a:ext uri="{FF2B5EF4-FFF2-40B4-BE49-F238E27FC236}">
                  <a16:creationId xmlns:a16="http://schemas.microsoft.com/office/drawing/2014/main" id="{1CB9B910-8111-13EE-1D02-9E17B46BE4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grpFill/>
            <a:ln>
              <a:noFill/>
            </a:ln>
          </p:spPr>
          <p:txBody>
            <a:bodyPr/>
            <a:lstStyle/>
            <a:p>
              <a:endParaRPr lang="en-GB"/>
            </a:p>
          </p:txBody>
        </p:sp>
        <p:sp>
          <p:nvSpPr>
            <p:cNvPr id="61" name="Freeform 30">
              <a:extLst>
                <a:ext uri="{FF2B5EF4-FFF2-40B4-BE49-F238E27FC236}">
                  <a16:creationId xmlns:a16="http://schemas.microsoft.com/office/drawing/2014/main" id="{97371D97-2B95-3E6A-E290-13B3A9FB33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grpFill/>
            <a:ln>
              <a:noFill/>
            </a:ln>
          </p:spPr>
          <p:txBody>
            <a:bodyPr/>
            <a:lstStyle/>
            <a:p>
              <a:endParaRPr lang="en-GB"/>
            </a:p>
          </p:txBody>
        </p:sp>
        <p:sp>
          <p:nvSpPr>
            <p:cNvPr id="62" name="Freeform 31">
              <a:extLst>
                <a:ext uri="{FF2B5EF4-FFF2-40B4-BE49-F238E27FC236}">
                  <a16:creationId xmlns:a16="http://schemas.microsoft.com/office/drawing/2014/main" id="{86102F35-64DC-0E38-8251-877F729183D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grpFill/>
            <a:ln>
              <a:noFill/>
            </a:ln>
          </p:spPr>
          <p:txBody>
            <a:bodyPr/>
            <a:lstStyle/>
            <a:p>
              <a:endParaRPr lang="en-GB"/>
            </a:p>
          </p:txBody>
        </p:sp>
        <p:sp>
          <p:nvSpPr>
            <p:cNvPr id="63" name="Freeform 32">
              <a:extLst>
                <a:ext uri="{FF2B5EF4-FFF2-40B4-BE49-F238E27FC236}">
                  <a16:creationId xmlns:a16="http://schemas.microsoft.com/office/drawing/2014/main" id="{10413C56-A5B5-6CDA-1826-1D61FF3FB2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grpFill/>
            <a:ln>
              <a:noFill/>
            </a:ln>
          </p:spPr>
          <p:txBody>
            <a:bodyPr/>
            <a:lstStyle/>
            <a:p>
              <a:endParaRPr lang="en-GB"/>
            </a:p>
          </p:txBody>
        </p:sp>
        <p:sp>
          <p:nvSpPr>
            <p:cNvPr id="64" name="Freeform 33">
              <a:extLst>
                <a:ext uri="{FF2B5EF4-FFF2-40B4-BE49-F238E27FC236}">
                  <a16:creationId xmlns:a16="http://schemas.microsoft.com/office/drawing/2014/main" id="{BAE77EA8-A5C8-FEBC-4AA8-0415A46C15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grpFill/>
            <a:ln>
              <a:noFill/>
            </a:ln>
          </p:spPr>
          <p:txBody>
            <a:bodyPr/>
            <a:lstStyle/>
            <a:p>
              <a:endParaRPr lang="en-GB"/>
            </a:p>
          </p:txBody>
        </p:sp>
        <p:sp>
          <p:nvSpPr>
            <p:cNvPr id="65" name="Freeform 34">
              <a:extLst>
                <a:ext uri="{FF2B5EF4-FFF2-40B4-BE49-F238E27FC236}">
                  <a16:creationId xmlns:a16="http://schemas.microsoft.com/office/drawing/2014/main" id="{F1EE7565-AF0D-6011-5B05-0B44CC67C61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grpFill/>
            <a:ln>
              <a:noFill/>
            </a:ln>
          </p:spPr>
          <p:txBody>
            <a:bodyPr/>
            <a:lstStyle/>
            <a:p>
              <a:endParaRPr lang="en-GB"/>
            </a:p>
          </p:txBody>
        </p:sp>
        <p:sp>
          <p:nvSpPr>
            <p:cNvPr id="66" name="Freeform 35">
              <a:extLst>
                <a:ext uri="{FF2B5EF4-FFF2-40B4-BE49-F238E27FC236}">
                  <a16:creationId xmlns:a16="http://schemas.microsoft.com/office/drawing/2014/main" id="{F7578150-0460-990A-3CA9-B05BCC5350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grpFill/>
            <a:ln>
              <a:noFill/>
            </a:ln>
          </p:spPr>
          <p:txBody>
            <a:bodyPr/>
            <a:lstStyle/>
            <a:p>
              <a:endParaRPr lang="en-GB"/>
            </a:p>
          </p:txBody>
        </p:sp>
        <p:sp>
          <p:nvSpPr>
            <p:cNvPr id="67" name="Freeform 36">
              <a:extLst>
                <a:ext uri="{FF2B5EF4-FFF2-40B4-BE49-F238E27FC236}">
                  <a16:creationId xmlns:a16="http://schemas.microsoft.com/office/drawing/2014/main" id="{7809413E-2B0E-1DAD-DFC1-BE389406A3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grpFill/>
            <a:ln>
              <a:noFill/>
            </a:ln>
          </p:spPr>
          <p:txBody>
            <a:bodyPr/>
            <a:lstStyle/>
            <a:p>
              <a:endParaRPr lang="en-GB"/>
            </a:p>
          </p:txBody>
        </p:sp>
        <p:sp>
          <p:nvSpPr>
            <p:cNvPr id="68" name="Freeform 37">
              <a:extLst>
                <a:ext uri="{FF2B5EF4-FFF2-40B4-BE49-F238E27FC236}">
                  <a16:creationId xmlns:a16="http://schemas.microsoft.com/office/drawing/2014/main" id="{6C26FB6D-757C-278B-BF1D-60A1C69D42F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grpFill/>
            <a:ln>
              <a:noFill/>
            </a:ln>
          </p:spPr>
          <p:txBody>
            <a:bodyPr/>
            <a:lstStyle/>
            <a:p>
              <a:endParaRPr lang="en-GB"/>
            </a:p>
          </p:txBody>
        </p:sp>
        <p:sp>
          <p:nvSpPr>
            <p:cNvPr id="69" name="Freeform 38">
              <a:extLst>
                <a:ext uri="{FF2B5EF4-FFF2-40B4-BE49-F238E27FC236}">
                  <a16:creationId xmlns:a16="http://schemas.microsoft.com/office/drawing/2014/main" id="{3F431D7D-B41E-D334-2D71-3433DBDE96C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grpFill/>
            <a:ln>
              <a:noFill/>
            </a:ln>
          </p:spPr>
          <p:txBody>
            <a:bodyPr/>
            <a:lstStyle/>
            <a:p>
              <a:endParaRPr lang="en-GB"/>
            </a:p>
          </p:txBody>
        </p:sp>
      </p:grpSp>
      <p:sp>
        <p:nvSpPr>
          <p:cNvPr id="71" name="Freeform 11">
            <a:extLst>
              <a:ext uri="{FF2B5EF4-FFF2-40B4-BE49-F238E27FC236}">
                <a16:creationId xmlns:a16="http://schemas.microsoft.com/office/drawing/2014/main" id="{AF27DD86-C697-61AF-321B-A181A465AB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159" y="3411452"/>
            <a:ext cx="1098194" cy="514066"/>
          </a:xfrm>
          <a:custGeom>
            <a:avLst/>
            <a:gdLst>
              <a:gd name="connsiteX0" fmla="*/ 10000 w 10044"/>
              <a:gd name="connsiteY0" fmla="*/ 4701 h 9966"/>
              <a:gd name="connsiteX1" fmla="*/ 8559 w 10044"/>
              <a:gd name="connsiteY1" fmla="*/ 188 h 9966"/>
              <a:gd name="connsiteX2" fmla="*/ 8527 w 10044"/>
              <a:gd name="connsiteY2" fmla="*/ 94 h 9966"/>
              <a:gd name="connsiteX3" fmla="*/ 8438 w 10044"/>
              <a:gd name="connsiteY3" fmla="*/ 0 h 9966"/>
              <a:gd name="connsiteX4" fmla="*/ 7867 w 10044"/>
              <a:gd name="connsiteY4" fmla="*/ 0 h 9966"/>
              <a:gd name="connsiteX5" fmla="*/ 0 w 10044"/>
              <a:gd name="connsiteY5" fmla="*/ 70 h 9966"/>
              <a:gd name="connsiteX6" fmla="*/ 3132 w 10044"/>
              <a:gd name="connsiteY6" fmla="*/ 9763 h 9966"/>
              <a:gd name="connsiteX7" fmla="*/ 7867 w 10044"/>
              <a:gd name="connsiteY7" fmla="*/ 9966 h 9966"/>
              <a:gd name="connsiteX8" fmla="*/ 8438 w 10044"/>
              <a:gd name="connsiteY8" fmla="*/ 9966 h 9966"/>
              <a:gd name="connsiteX9" fmla="*/ 8527 w 10044"/>
              <a:gd name="connsiteY9" fmla="*/ 9872 h 9966"/>
              <a:gd name="connsiteX10" fmla="*/ 8559 w 10044"/>
              <a:gd name="connsiteY10" fmla="*/ 9778 h 9966"/>
              <a:gd name="connsiteX11" fmla="*/ 10000 w 10044"/>
              <a:gd name="connsiteY11" fmla="*/ 5265 h 9966"/>
              <a:gd name="connsiteX12" fmla="*/ 10000 w 10044"/>
              <a:gd name="connsiteY12" fmla="*/ 4701 h 9966"/>
              <a:gd name="connsiteX0" fmla="*/ 6839 w 6883"/>
              <a:gd name="connsiteY0" fmla="*/ 4885 h 10168"/>
              <a:gd name="connsiteX1" fmla="*/ 5405 w 6883"/>
              <a:gd name="connsiteY1" fmla="*/ 357 h 10168"/>
              <a:gd name="connsiteX2" fmla="*/ 5373 w 6883"/>
              <a:gd name="connsiteY2" fmla="*/ 262 h 10168"/>
              <a:gd name="connsiteX3" fmla="*/ 5284 w 6883"/>
              <a:gd name="connsiteY3" fmla="*/ 168 h 10168"/>
              <a:gd name="connsiteX4" fmla="*/ 4716 w 6883"/>
              <a:gd name="connsiteY4" fmla="*/ 168 h 10168"/>
              <a:gd name="connsiteX5" fmla="*/ 50 w 6883"/>
              <a:gd name="connsiteY5" fmla="*/ 0 h 10168"/>
              <a:gd name="connsiteX6" fmla="*/ 1 w 6883"/>
              <a:gd name="connsiteY6" fmla="*/ 9964 h 10168"/>
              <a:gd name="connsiteX7" fmla="*/ 4716 w 6883"/>
              <a:gd name="connsiteY7" fmla="*/ 10168 h 10168"/>
              <a:gd name="connsiteX8" fmla="*/ 5284 w 6883"/>
              <a:gd name="connsiteY8" fmla="*/ 10168 h 10168"/>
              <a:gd name="connsiteX9" fmla="*/ 5373 w 6883"/>
              <a:gd name="connsiteY9" fmla="*/ 10074 h 10168"/>
              <a:gd name="connsiteX10" fmla="*/ 5405 w 6883"/>
              <a:gd name="connsiteY10" fmla="*/ 9979 h 10168"/>
              <a:gd name="connsiteX11" fmla="*/ 6839 w 6883"/>
              <a:gd name="connsiteY11" fmla="*/ 5451 h 10168"/>
              <a:gd name="connsiteX12" fmla="*/ 6839 w 6883"/>
              <a:gd name="connsiteY12" fmla="*/ 4885 h 101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6883" h="10168">
                <a:moveTo>
                  <a:pt x="6839" y="4885"/>
                </a:moveTo>
                <a:lnTo>
                  <a:pt x="5405" y="357"/>
                </a:lnTo>
                <a:cubicBezTo>
                  <a:pt x="5395" y="325"/>
                  <a:pt x="5383" y="294"/>
                  <a:pt x="5373" y="262"/>
                </a:cubicBezTo>
                <a:cubicBezTo>
                  <a:pt x="5344" y="168"/>
                  <a:pt x="5314" y="168"/>
                  <a:pt x="5284" y="168"/>
                </a:cubicBezTo>
                <a:lnTo>
                  <a:pt x="4716" y="168"/>
                </a:lnTo>
                <a:lnTo>
                  <a:pt x="50" y="0"/>
                </a:lnTo>
                <a:cubicBezTo>
                  <a:pt x="59" y="3322"/>
                  <a:pt x="-8" y="6643"/>
                  <a:pt x="1" y="9964"/>
                </a:cubicBezTo>
                <a:lnTo>
                  <a:pt x="4716" y="10168"/>
                </a:lnTo>
                <a:lnTo>
                  <a:pt x="5284" y="10168"/>
                </a:lnTo>
                <a:cubicBezTo>
                  <a:pt x="5314" y="10168"/>
                  <a:pt x="5344" y="10074"/>
                  <a:pt x="5373" y="10074"/>
                </a:cubicBezTo>
                <a:cubicBezTo>
                  <a:pt x="5373" y="9979"/>
                  <a:pt x="5405" y="9979"/>
                  <a:pt x="5405" y="9979"/>
                </a:cubicBezTo>
                <a:lnTo>
                  <a:pt x="6839" y="5451"/>
                </a:lnTo>
                <a:cubicBezTo>
                  <a:pt x="6898" y="5262"/>
                  <a:pt x="6898" y="5074"/>
                  <a:pt x="6839" y="4885"/>
                </a:cubicBezTo>
                <a:close/>
              </a:path>
            </a:pathLst>
          </a:custGeom>
          <a:solidFill>
            <a:schemeClr val="accent1"/>
          </a:solidFill>
          <a:ln>
            <a:noFill/>
          </a:ln>
        </p:spPr>
        <p:txBody>
          <a:bodyPr/>
          <a:lstStyle/>
          <a:p>
            <a:endParaRPr lang="en-GB"/>
          </a:p>
        </p:txBody>
      </p:sp>
      <p:sp>
        <p:nvSpPr>
          <p:cNvPr id="2" name="TextBox 1">
            <a:extLst>
              <a:ext uri="{FF2B5EF4-FFF2-40B4-BE49-F238E27FC236}">
                <a16:creationId xmlns:a16="http://schemas.microsoft.com/office/drawing/2014/main" id="{D506CC6A-AC67-0E11-6765-4FE4B288E52A}"/>
              </a:ext>
            </a:extLst>
          </p:cNvPr>
          <p:cNvSpPr txBox="1"/>
          <p:nvPr/>
        </p:nvSpPr>
        <p:spPr>
          <a:xfrm>
            <a:off x="2851516" y="88463"/>
            <a:ext cx="9239833" cy="6638622"/>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lnSpcReduction="10000"/>
          </a:bodyPr>
          <a:lstStyle/>
          <a:p>
            <a:pPr marL="285750" indent="-285750">
              <a:buFont typeface="Arial" panose="020B0604020202020204" pitchFamily="34" charset="0"/>
              <a:buChar char="•"/>
            </a:pPr>
            <a:r>
              <a:rPr lang="en-GB" sz="1200" dirty="0">
                <a:latin typeface="Arial"/>
                <a:cs typeface="Arial"/>
              </a:rPr>
              <a:t>Green, J. and Tones, K. (2010) </a:t>
            </a:r>
            <a:r>
              <a:rPr lang="en-GB" sz="1200" i="1" dirty="0">
                <a:latin typeface="Arial"/>
                <a:cs typeface="Arial"/>
              </a:rPr>
              <a:t>Health Promotion: Planning and Strategies</a:t>
            </a:r>
            <a:r>
              <a:rPr lang="en-GB" sz="1200" dirty="0">
                <a:latin typeface="Arial"/>
                <a:cs typeface="Arial"/>
              </a:rPr>
              <a:t>. 2nd ed. London: SAGE.</a:t>
            </a:r>
          </a:p>
          <a:p>
            <a:pPr marL="285750" lvl="0" indent="-285750">
              <a:buFont typeface="Arial" panose="020B0604020202020204" pitchFamily="34" charset="0"/>
              <a:buChar char="•"/>
            </a:pPr>
            <a:endParaRPr lang="en-GB" sz="1200" dirty="0">
              <a:latin typeface="Arial"/>
              <a:cs typeface="Arial" panose="020B0604020202020204" pitchFamily="34" charset="0"/>
            </a:endParaRPr>
          </a:p>
          <a:p>
            <a:pPr marL="285750" indent="-285750">
              <a:buFont typeface="Arial" panose="020B0604020202020204" pitchFamily="34" charset="0"/>
              <a:buChar char="•"/>
            </a:pPr>
            <a:r>
              <a:rPr lang="en-GB" sz="1200" dirty="0">
                <a:latin typeface="Arial"/>
                <a:cs typeface="Arial"/>
              </a:rPr>
              <a:t>Hicks, D. (2014) </a:t>
            </a:r>
            <a:r>
              <a:rPr lang="en-GB" sz="1200" i="1" dirty="0">
                <a:latin typeface="Arial"/>
                <a:cs typeface="Arial"/>
              </a:rPr>
              <a:t>Birmingham Secondary Schools</a:t>
            </a:r>
            <a:r>
              <a:rPr lang="en-GB" sz="1200" dirty="0">
                <a:latin typeface="Arial"/>
                <a:cs typeface="Arial"/>
              </a:rPr>
              <a:t>. Available at: </a:t>
            </a:r>
            <a:r>
              <a:rPr lang="en-GB" sz="1200" dirty="0">
                <a:latin typeface="Arial"/>
                <a:cs typeface="Arial"/>
                <a:hlinkClick r:id="rId2"/>
              </a:rPr>
              <a:t>https://www.birminghammail.co.uk/news/midlands-news/gallery/birmingham-secondary-schools-7992980</a:t>
            </a:r>
            <a:r>
              <a:rPr lang="en-GB" sz="1200" dirty="0">
                <a:latin typeface="Arial"/>
                <a:cs typeface="Arial"/>
              </a:rPr>
              <a:t>  [Accessed 1 October  2025].</a:t>
            </a:r>
          </a:p>
          <a:p>
            <a:pPr lvl="0"/>
            <a:endParaRPr lang="en-GB" sz="1200" dirty="0">
              <a:latin typeface="Arial"/>
              <a:cs typeface="Arial" panose="020B0604020202020204" pitchFamily="34" charset="0"/>
            </a:endParaRPr>
          </a:p>
          <a:p>
            <a:pPr marL="285750" indent="-285750">
              <a:buFont typeface="Arial" panose="020B0604020202020204" pitchFamily="34" charset="0"/>
              <a:buChar char="•"/>
            </a:pPr>
            <a:r>
              <a:rPr lang="en-US" sz="1200" dirty="0">
                <a:latin typeface="Arial"/>
                <a:ea typeface="+mn-lt"/>
                <a:cs typeface="Arial"/>
              </a:rPr>
              <a:t>Haffer, V.(2025) </a:t>
            </a:r>
            <a:r>
              <a:rPr lang="en-US" sz="1200" i="1" dirty="0">
                <a:latin typeface="Arial"/>
                <a:ea typeface="+mn-lt"/>
                <a:cs typeface="Arial"/>
              </a:rPr>
              <a:t>Teen Empowerment - Victoria Haffer</a:t>
            </a:r>
            <a:r>
              <a:rPr lang="en-US" sz="1200" dirty="0">
                <a:latin typeface="Arial"/>
                <a:ea typeface="+mn-lt"/>
                <a:cs typeface="Arial"/>
              </a:rPr>
              <a:t>. Available at: </a:t>
            </a:r>
            <a:r>
              <a:rPr lang="en-US" sz="1200" dirty="0">
                <a:latin typeface="Arial"/>
                <a:ea typeface="+mn-lt"/>
                <a:cs typeface="Arial"/>
                <a:hlinkClick r:id="rId3"/>
              </a:rPr>
              <a:t>https://victoriahaffer.com/teen-empowerment-programs/</a:t>
            </a:r>
            <a:r>
              <a:rPr lang="en-US" sz="1200" dirty="0">
                <a:latin typeface="Arial"/>
                <a:ea typeface="+mn-lt"/>
                <a:cs typeface="Arial"/>
              </a:rPr>
              <a:t> (Accessed: 11 October 2025).</a:t>
            </a:r>
            <a:endParaRPr lang="en-US" sz="1200" dirty="0">
              <a:latin typeface="Arial"/>
              <a:cs typeface="Arial"/>
            </a:endParaRPr>
          </a:p>
          <a:p>
            <a:pPr marL="285750" indent="-285750">
              <a:buFont typeface="Arial" panose="020B0604020202020204" pitchFamily="34" charset="0"/>
              <a:buChar char="•"/>
            </a:pPr>
            <a:endParaRPr lang="en-US" sz="1200" dirty="0">
              <a:latin typeface="Arial"/>
              <a:ea typeface="+mn-lt"/>
              <a:cs typeface="Arial" panose="020B0604020202020204" pitchFamily="34" charset="0"/>
            </a:endParaRPr>
          </a:p>
          <a:p>
            <a:pPr marL="285750" indent="-285750">
              <a:buFont typeface="Arial" panose="020B0604020202020204" pitchFamily="34" charset="0"/>
              <a:buChar char="•"/>
            </a:pPr>
            <a:r>
              <a:rPr lang="en-US" sz="1200" dirty="0">
                <a:latin typeface="Arial"/>
                <a:ea typeface="+mn-lt"/>
                <a:cs typeface="Arial"/>
              </a:rPr>
              <a:t>Holly, J. and Community Care Inform (2020) </a:t>
            </a:r>
            <a:r>
              <a:rPr lang="en-US" sz="1200" i="1" dirty="0">
                <a:latin typeface="Arial"/>
                <a:ea typeface="+mn-lt"/>
                <a:cs typeface="Arial"/>
              </a:rPr>
              <a:t>Working with domestic abuse, substance use and mental ill health</a:t>
            </a:r>
            <a:r>
              <a:rPr lang="en-US" sz="1200" dirty="0">
                <a:latin typeface="Arial"/>
                <a:ea typeface="+mn-lt"/>
                <a:cs typeface="Arial"/>
              </a:rPr>
              <a:t>. Community Care Inform, p.2. Available at: </a:t>
            </a:r>
            <a:r>
              <a:rPr lang="en-US" sz="1200" dirty="0">
                <a:latin typeface="Arial"/>
                <a:ea typeface="+mn-lt"/>
                <a:cs typeface="Arial"/>
                <a:hlinkClick r:id="rId4"/>
              </a:rPr>
              <a:t>https://pdscp.co.uk/wp-content/uploads/2025/05/CCInformWorkingWithDomesticAbuseSubstanceUseAndMentalIllHealth.pdf</a:t>
            </a:r>
            <a:r>
              <a:rPr lang="en-US" sz="1200" dirty="0">
                <a:latin typeface="Arial"/>
                <a:ea typeface="+mn-lt"/>
                <a:cs typeface="Arial"/>
              </a:rPr>
              <a:t> [Accessed: 11 October 2025].</a:t>
            </a:r>
          </a:p>
          <a:p>
            <a:pPr marL="285750" indent="-285750">
              <a:buFont typeface="Arial" panose="020B0604020202020204" pitchFamily="34" charset="0"/>
              <a:buChar char="•"/>
            </a:pPr>
            <a:endParaRPr lang="en-US" sz="1200" dirty="0">
              <a:latin typeface="Arial"/>
              <a:ea typeface="+mn-lt"/>
              <a:cs typeface="Arial" panose="020B0604020202020204" pitchFamily="34" charset="0"/>
            </a:endParaRPr>
          </a:p>
          <a:p>
            <a:pPr marL="285750" indent="-285750">
              <a:buFont typeface="Arial" panose="020B0604020202020204" pitchFamily="34" charset="0"/>
              <a:buChar char="•"/>
            </a:pPr>
            <a:r>
              <a:rPr lang="en-US" sz="1200" dirty="0">
                <a:latin typeface="Arial"/>
                <a:ea typeface="+mn-lt"/>
                <a:cs typeface="Arial"/>
              </a:rPr>
              <a:t>Hunter, L. (202</a:t>
            </a:r>
            <a:r>
              <a:rPr lang="en-US" sz="1200" i="1" dirty="0">
                <a:latin typeface="Arial"/>
                <a:ea typeface="+mn-lt"/>
                <a:cs typeface="Arial"/>
              </a:rPr>
              <a:t>5) 5  ways to help your teen build healthy romantic relationships</a:t>
            </a:r>
            <a:r>
              <a:rPr lang="en-US" sz="1200" dirty="0">
                <a:latin typeface="Arial"/>
                <a:ea typeface="+mn-lt"/>
                <a:cs typeface="Arial"/>
              </a:rPr>
              <a:t>. Available at: </a:t>
            </a:r>
            <a:r>
              <a:rPr lang="en-US" sz="1200" dirty="0">
                <a:latin typeface="Arial"/>
                <a:ea typeface="+mn-lt"/>
                <a:cs typeface="Arial"/>
                <a:hlinkClick r:id="rId5"/>
              </a:rPr>
              <a:t>https://parentandteen.com/healthy-romantic-relationships/</a:t>
            </a:r>
            <a:r>
              <a:rPr lang="en-US" sz="1200" dirty="0">
                <a:latin typeface="Arial"/>
                <a:ea typeface="+mn-lt"/>
                <a:cs typeface="Arial"/>
              </a:rPr>
              <a:t> (Accessed: 11 October 2025).</a:t>
            </a:r>
            <a:endParaRPr lang="en-US" sz="1200" dirty="0">
              <a:latin typeface="Arial"/>
              <a:cs typeface="Arial"/>
            </a:endParaRPr>
          </a:p>
          <a:p>
            <a:pPr marL="285750" indent="-285750">
              <a:buFont typeface="Arial" panose="020B0604020202020204" pitchFamily="34" charset="0"/>
              <a:buChar char="•"/>
            </a:pPr>
            <a:endParaRPr lang="en-US" sz="1200" dirty="0">
              <a:latin typeface="Arial"/>
              <a:ea typeface="+mn-lt"/>
              <a:cs typeface="Arial" panose="020B0604020202020204" pitchFamily="34" charset="0"/>
            </a:endParaRPr>
          </a:p>
          <a:p>
            <a:pPr marL="285750" indent="-285750">
              <a:buFont typeface="Arial" panose="020B0604020202020204" pitchFamily="34" charset="0"/>
              <a:buChar char="•"/>
            </a:pPr>
            <a:r>
              <a:rPr lang="en-US" sz="1200" dirty="0" err="1">
                <a:latin typeface="Arial"/>
                <a:ea typeface="+mn-lt"/>
                <a:cs typeface="Arial"/>
              </a:rPr>
              <a:t>Iconscout</a:t>
            </a:r>
            <a:r>
              <a:rPr lang="en-US" sz="1200" dirty="0">
                <a:latin typeface="Arial"/>
                <a:ea typeface="+mn-lt"/>
                <a:cs typeface="Arial"/>
              </a:rPr>
              <a:t> (2022) </a:t>
            </a:r>
            <a:r>
              <a:rPr lang="en-US" sz="1200" i="1" dirty="0">
                <a:latin typeface="Arial"/>
                <a:ea typeface="+mn-lt"/>
                <a:cs typeface="Arial"/>
              </a:rPr>
              <a:t>Group Discussion Illustration</a:t>
            </a:r>
            <a:r>
              <a:rPr lang="en-US" sz="1200" dirty="0">
                <a:latin typeface="Arial"/>
                <a:ea typeface="+mn-lt"/>
                <a:cs typeface="Arial"/>
              </a:rPr>
              <a:t>. Available at: </a:t>
            </a:r>
            <a:r>
              <a:rPr lang="en-US" sz="1200" dirty="0">
                <a:latin typeface="Arial"/>
                <a:ea typeface="+mn-lt"/>
                <a:cs typeface="Arial"/>
                <a:hlinkClick r:id="rId6"/>
              </a:rPr>
              <a:t>https://iconscout.com/illustration/group-discussion-8470108</a:t>
            </a:r>
            <a:r>
              <a:rPr lang="en-US" sz="1200" dirty="0">
                <a:latin typeface="Arial"/>
                <a:ea typeface="+mn-lt"/>
                <a:cs typeface="Arial"/>
              </a:rPr>
              <a:t> (Accessed: 11 October 2025).</a:t>
            </a:r>
            <a:endParaRPr lang="en-US" sz="1200" dirty="0">
              <a:latin typeface="Arial"/>
              <a:cs typeface="Arial"/>
            </a:endParaRPr>
          </a:p>
          <a:p>
            <a:pPr marL="285750" indent="-285750">
              <a:buFont typeface="Arial" panose="020B0604020202020204" pitchFamily="34" charset="0"/>
              <a:buChar char="•"/>
            </a:pPr>
            <a:endParaRPr lang="en-US" sz="1200" dirty="0">
              <a:latin typeface="Arial"/>
              <a:ea typeface="+mn-lt"/>
              <a:cs typeface="Arial"/>
            </a:endParaRPr>
          </a:p>
          <a:p>
            <a:pPr marL="285750" indent="-285750">
              <a:buFont typeface="Arial" panose="020B0604020202020204" pitchFamily="34" charset="0"/>
              <a:buChar char="•"/>
            </a:pPr>
            <a:r>
              <a:rPr lang="en-US" sz="1200" dirty="0">
                <a:latin typeface="Arial"/>
                <a:ea typeface="+mn-lt"/>
                <a:cs typeface="Arial"/>
              </a:rPr>
              <a:t>Janse, B. (2024) '</a:t>
            </a:r>
            <a:r>
              <a:rPr lang="en-US" sz="1200" i="1" dirty="0">
                <a:latin typeface="Arial"/>
                <a:ea typeface="+mn-lt"/>
                <a:cs typeface="Arial"/>
              </a:rPr>
              <a:t>Social Learning Theory by Albert Bandura</a:t>
            </a:r>
            <a:r>
              <a:rPr lang="en-US" sz="1200" dirty="0">
                <a:latin typeface="Arial"/>
                <a:ea typeface="+mn-lt"/>
                <a:cs typeface="Arial"/>
              </a:rPr>
              <a:t>' .Available at: </a:t>
            </a:r>
            <a:r>
              <a:rPr lang="en-US" sz="1200" dirty="0">
                <a:latin typeface="Arial"/>
                <a:ea typeface="+mn-lt"/>
                <a:cs typeface="Arial"/>
                <a:hlinkClick r:id="rId7"/>
              </a:rPr>
              <a:t>https://www.toolshero.com/psychology/social-learning-theory/</a:t>
            </a:r>
            <a:r>
              <a:rPr lang="en-US" sz="1200" dirty="0">
                <a:latin typeface="Arial"/>
                <a:ea typeface="+mn-lt"/>
                <a:cs typeface="Arial"/>
              </a:rPr>
              <a:t> (Accessed: 12 October 2025).</a:t>
            </a:r>
            <a:endParaRPr lang="en-US" sz="1200" dirty="0">
              <a:latin typeface="Arial"/>
              <a:ea typeface="+mn-lt"/>
              <a:cs typeface="Arial" panose="020B0604020202020204" pitchFamily="34" charset="0"/>
            </a:endParaRPr>
          </a:p>
          <a:p>
            <a:pPr marL="285750" indent="-285750">
              <a:buFont typeface="Arial" panose="020B0604020202020204" pitchFamily="34" charset="0"/>
              <a:buChar char="•"/>
            </a:pPr>
            <a:endParaRPr lang="en-US" sz="1200" dirty="0">
              <a:latin typeface="Arial"/>
              <a:ea typeface="+mn-lt"/>
              <a:cs typeface="Arial"/>
            </a:endParaRPr>
          </a:p>
          <a:p>
            <a:pPr marL="285750" indent="-285750">
              <a:buFont typeface="Arial" panose="020B0604020202020204" pitchFamily="34" charset="0"/>
              <a:buChar char="•"/>
            </a:pPr>
            <a:r>
              <a:rPr lang="en-US" sz="1200" dirty="0">
                <a:latin typeface="Arial"/>
                <a:ea typeface="+mn-lt"/>
                <a:cs typeface="Arial"/>
              </a:rPr>
              <a:t>Jones, C.L. et al.  (2014) The health belief model as an explanatory framework in communication research: Exploring parallel, serial, and moderated mediation. </a:t>
            </a:r>
            <a:r>
              <a:rPr lang="en-US" sz="1200" i="1" dirty="0">
                <a:latin typeface="Arial"/>
                <a:ea typeface="+mn-lt"/>
                <a:cs typeface="Arial"/>
              </a:rPr>
              <a:t>Health Communication</a:t>
            </a:r>
            <a:r>
              <a:rPr lang="en-US" sz="1200" dirty="0">
                <a:latin typeface="Arial"/>
                <a:ea typeface="+mn-lt"/>
                <a:cs typeface="Arial"/>
              </a:rPr>
              <a:t>, 30(6), pp.566–576. Available at: </a:t>
            </a:r>
            <a:r>
              <a:rPr lang="en-US" sz="1200" dirty="0">
                <a:latin typeface="Arial"/>
                <a:ea typeface="+mn-lt"/>
                <a:cs typeface="Arial"/>
                <a:hlinkClick r:id="rId8"/>
              </a:rPr>
              <a:t>https://doi.org/10.1080/10410236.2013.873363</a:t>
            </a:r>
            <a:r>
              <a:rPr lang="en-US" sz="1200" dirty="0">
                <a:latin typeface="Arial"/>
                <a:ea typeface="+mn-lt"/>
                <a:cs typeface="Arial"/>
              </a:rPr>
              <a:t> (Accessed: 11 October 2025).</a:t>
            </a:r>
            <a:endParaRPr lang="en-US" sz="1200" dirty="0">
              <a:latin typeface="Arial"/>
              <a:cs typeface="Arial"/>
            </a:endParaRPr>
          </a:p>
          <a:p>
            <a:pPr marL="285750" indent="-285750">
              <a:buFont typeface="Arial" panose="020B0604020202020204" pitchFamily="34" charset="0"/>
              <a:buChar char="•"/>
            </a:pPr>
            <a:r>
              <a:rPr lang="en-US" sz="1200" dirty="0">
                <a:latin typeface="Arial"/>
                <a:ea typeface="+mn-lt"/>
                <a:cs typeface="Arial"/>
              </a:rPr>
              <a:t>.</a:t>
            </a:r>
          </a:p>
          <a:p>
            <a:pPr marL="285750" indent="-285750">
              <a:buFont typeface="Arial" panose="020B0604020202020204" pitchFamily="34" charset="0"/>
              <a:buChar char="•"/>
            </a:pPr>
            <a:r>
              <a:rPr lang="en-US" sz="1200" dirty="0">
                <a:latin typeface="Arial"/>
                <a:ea typeface="+mn-lt"/>
                <a:cs typeface="Arial"/>
              </a:rPr>
              <a:t>Lynn, G. (2024) </a:t>
            </a:r>
            <a:r>
              <a:rPr lang="en-US" sz="1200" i="1" dirty="0">
                <a:latin typeface="Arial"/>
                <a:ea typeface="+mn-lt"/>
                <a:cs typeface="Arial"/>
              </a:rPr>
              <a:t>Mia Janin took own life after bullying - inquest</a:t>
            </a:r>
            <a:r>
              <a:rPr lang="en-US" sz="1200" dirty="0">
                <a:latin typeface="Arial"/>
                <a:ea typeface="+mn-lt"/>
                <a:cs typeface="Arial"/>
              </a:rPr>
              <a:t>. Available at: </a:t>
            </a:r>
            <a:r>
              <a:rPr lang="en-US" sz="1200" dirty="0">
                <a:latin typeface="Arial"/>
                <a:ea typeface="+mn-lt"/>
                <a:cs typeface="Arial"/>
                <a:hlinkClick r:id="rId9"/>
              </a:rPr>
              <a:t>https://www.bbc.co.uk/news/articles/cn0nd1gnj4lo</a:t>
            </a:r>
            <a:r>
              <a:rPr lang="en-US" sz="1200" dirty="0">
                <a:latin typeface="Arial"/>
                <a:ea typeface="+mn-lt"/>
                <a:cs typeface="Arial"/>
              </a:rPr>
              <a:t> (Accessed: 12 October 2025).</a:t>
            </a:r>
          </a:p>
          <a:p>
            <a:pPr marL="285750" indent="-285750">
              <a:buFont typeface="Arial" panose="020B0604020202020204" pitchFamily="34" charset="0"/>
              <a:buChar char="•"/>
            </a:pPr>
            <a:endParaRPr lang="en-US" sz="1200" dirty="0">
              <a:latin typeface="Arial"/>
              <a:ea typeface="+mn-lt"/>
              <a:cs typeface="Arial" panose="020B0604020202020204" pitchFamily="34" charset="0"/>
            </a:endParaRPr>
          </a:p>
          <a:p>
            <a:pPr marL="285750" indent="-285750">
              <a:buFont typeface="Arial" panose="020B0604020202020204" pitchFamily="34" charset="0"/>
              <a:buChar char="•"/>
            </a:pPr>
            <a:r>
              <a:rPr lang="en-GB" sz="1200" dirty="0">
                <a:latin typeface="Arial"/>
                <a:cs typeface="Arial"/>
              </a:rPr>
              <a:t>LMK (Let Me Know) (2023) </a:t>
            </a:r>
            <a:r>
              <a:rPr lang="en-GB" sz="1200" i="1" dirty="0">
                <a:latin typeface="Arial"/>
                <a:cs typeface="Arial"/>
              </a:rPr>
              <a:t>Healthy Relationships Programme</a:t>
            </a:r>
            <a:r>
              <a:rPr lang="en-GB" sz="1200" dirty="0">
                <a:latin typeface="Arial"/>
                <a:cs typeface="Arial"/>
              </a:rPr>
              <a:t>. Available at: </a:t>
            </a:r>
            <a:r>
              <a:rPr lang="en-GB" sz="1200" dirty="0">
                <a:latin typeface="Arial"/>
                <a:cs typeface="Arial"/>
                <a:hlinkClick r:id="rId10"/>
              </a:rPr>
              <a:t>https://www.lmk.org.uk</a:t>
            </a:r>
            <a:r>
              <a:rPr lang="en-GB" sz="1200" dirty="0">
                <a:latin typeface="Arial"/>
                <a:cs typeface="Arial"/>
              </a:rPr>
              <a:t>  (Accessed 3 Oct. 2025).</a:t>
            </a:r>
          </a:p>
          <a:p>
            <a:pPr lvl="0"/>
            <a:endParaRPr lang="en-GB" sz="1200" dirty="0">
              <a:latin typeface="Arial"/>
              <a:cs typeface="Arial" panose="020B0604020202020204" pitchFamily="34" charset="0"/>
            </a:endParaRPr>
          </a:p>
          <a:p>
            <a:pPr marL="285750" lvl="0" indent="-285750">
              <a:buFont typeface="Arial" panose="020B0604020202020204" pitchFamily="34" charset="0"/>
              <a:buChar char="•"/>
            </a:pPr>
            <a:r>
              <a:rPr lang="en-GB" sz="1200" dirty="0">
                <a:latin typeface="Arial"/>
                <a:cs typeface="Arial"/>
              </a:rPr>
              <a:t>Logos, F. (2024) </a:t>
            </a:r>
            <a:r>
              <a:rPr lang="en-GB" sz="1200" i="1" dirty="0">
                <a:latin typeface="Arial"/>
                <a:cs typeface="Arial"/>
              </a:rPr>
              <a:t>NHS logo</a:t>
            </a:r>
            <a:r>
              <a:rPr lang="en-GB" sz="1200" dirty="0">
                <a:latin typeface="Arial"/>
                <a:cs typeface="Arial"/>
              </a:rPr>
              <a:t>. Available at: https://logos-world.net/nhs-logo/ [Accessed 1 October 2025].</a:t>
            </a:r>
          </a:p>
          <a:p>
            <a:endParaRPr lang="en-US" sz="1200" dirty="0">
              <a:latin typeface="Arial"/>
              <a:ea typeface="+mn-lt"/>
              <a:cs typeface="Arial" panose="020B0604020202020204" pitchFamily="34" charset="0"/>
            </a:endParaRPr>
          </a:p>
          <a:p>
            <a:pPr marL="285750" indent="-285750">
              <a:buFont typeface="Arial" panose="020B0604020202020204" pitchFamily="34" charset="0"/>
              <a:buChar char="•"/>
            </a:pPr>
            <a:r>
              <a:rPr lang="en-US" sz="1200" dirty="0" err="1">
                <a:latin typeface="Arial"/>
                <a:ea typeface="+mn-lt"/>
                <a:cs typeface="Arial"/>
              </a:rPr>
              <a:t>Mediaofficer</a:t>
            </a:r>
            <a:r>
              <a:rPr lang="en-US" sz="1200" dirty="0">
                <a:latin typeface="Arial"/>
                <a:ea typeface="+mn-lt"/>
                <a:cs typeface="Arial"/>
              </a:rPr>
              <a:t> (2024) </a:t>
            </a:r>
            <a:r>
              <a:rPr lang="en-US" sz="1200" i="1" dirty="0">
                <a:latin typeface="Arial"/>
                <a:ea typeface="+mn-lt"/>
                <a:cs typeface="Arial"/>
              </a:rPr>
              <a:t>New RSHE guidance: What it means for sex education lessons in schools</a:t>
            </a:r>
            <a:r>
              <a:rPr lang="en-US" sz="1200" dirty="0">
                <a:latin typeface="Arial"/>
                <a:ea typeface="+mn-lt"/>
                <a:cs typeface="Arial"/>
              </a:rPr>
              <a:t>. Available at: </a:t>
            </a:r>
            <a:r>
              <a:rPr lang="en-US" sz="1200" dirty="0">
                <a:latin typeface="Arial"/>
                <a:ea typeface="+mn-lt"/>
                <a:cs typeface="Arial"/>
                <a:hlinkClick r:id="rId11"/>
              </a:rPr>
              <a:t>https://educationhub.blog.gov.uk/2024/05/new-rshe-guidance-what-it-means-for-sex-education-lessons-in-schools/</a:t>
            </a:r>
            <a:r>
              <a:rPr lang="en-US" sz="1200" dirty="0">
                <a:latin typeface="Arial"/>
                <a:ea typeface="+mn-lt"/>
                <a:cs typeface="Arial"/>
              </a:rPr>
              <a:t> (Accessed: 11 October  2025).</a:t>
            </a:r>
          </a:p>
          <a:p>
            <a:pPr marL="285750" indent="-285750">
              <a:buFont typeface="Arial" panose="020B0604020202020204" pitchFamily="34" charset="0"/>
              <a:buChar char="•"/>
            </a:pPr>
            <a:endParaRPr lang="en-US" sz="1500" dirty="0">
              <a:latin typeface="Arial" panose="020B0604020202020204" pitchFamily="34" charset="0"/>
              <a:ea typeface="+mn-lt"/>
              <a:cs typeface="Arial" panose="020B0604020202020204" pitchFamily="34" charset="0"/>
            </a:endParaRPr>
          </a:p>
          <a:p>
            <a:pPr marL="285750" lvl="0" indent="-285750">
              <a:buFont typeface="Arial" panose="020B0604020202020204" pitchFamily="34" charset="0"/>
              <a:buChar char="•"/>
            </a:pPr>
            <a:endParaRPr lang="en-GB" dirty="0"/>
          </a:p>
          <a:p>
            <a:pPr marL="285750" lvl="0" indent="-285750">
              <a:buFont typeface="Arial" panose="020B0604020202020204" pitchFamily="34" charset="0"/>
              <a:buChar char="•"/>
            </a:pPr>
            <a:endParaRPr lang="en-GB" dirty="0"/>
          </a:p>
          <a:p>
            <a:pPr marL="171450" lvl="0" indent="-171450">
              <a:buFont typeface="Arial" panose="020B0604020202020204" pitchFamily="34" charset="0"/>
              <a:buChar char="•"/>
            </a:pPr>
            <a:endParaRPr lang="en-GB" sz="1200" dirty="0">
              <a:latin typeface="Arial" panose="020B0604020202020204" pitchFamily="34" charset="0"/>
              <a:cs typeface="Arial" panose="020B0604020202020204" pitchFamily="34" charset="0"/>
            </a:endParaRPr>
          </a:p>
          <a:p>
            <a:pPr>
              <a:buFont typeface="Arial"/>
              <a:buChar char="•"/>
            </a:pPr>
            <a:endParaRPr lang="en-US" sz="1200" dirty="0">
              <a:latin typeface="Arial" panose="020B0604020202020204" pitchFamily="34" charset="0"/>
              <a:cs typeface="Arial" panose="020B0604020202020204" pitchFamily="34" charset="0"/>
            </a:endParaRPr>
          </a:p>
          <a:p>
            <a:pPr>
              <a:lnSpc>
                <a:spcPct val="160000"/>
              </a:lnSpc>
              <a:spcBef>
                <a:spcPts val="1000"/>
              </a:spcBef>
              <a:buClr>
                <a:schemeClr val="accent1"/>
              </a:buClr>
              <a:buFont typeface="Wingdings 3" charset="2"/>
              <a:buChar char=""/>
            </a:pPr>
            <a:endParaRPr lang="en-US" sz="1200" dirty="0">
              <a:solidFill>
                <a:schemeClr val="tx1">
                  <a:lumMod val="75000"/>
                  <a:lumOff val="25000"/>
                </a:schemeClr>
              </a:solidFill>
              <a:latin typeface="Arial" panose="020B0604020202020204" pitchFamily="34" charset="0"/>
              <a:cs typeface="Arial" panose="020B0604020202020204" pitchFamily="34" charset="0"/>
            </a:endParaRPr>
          </a:p>
          <a:p>
            <a:pPr>
              <a:lnSpc>
                <a:spcPct val="90000"/>
              </a:lnSpc>
              <a:spcBef>
                <a:spcPts val="1000"/>
              </a:spcBef>
              <a:buClr>
                <a:schemeClr val="accent1"/>
              </a:buClr>
              <a:buFont typeface="Wingdings 3" charset="2"/>
              <a:buChar char=""/>
            </a:pPr>
            <a:endParaRPr lang="en-US" sz="500" dirty="0">
              <a:solidFill>
                <a:schemeClr val="tx1">
                  <a:lumMod val="75000"/>
                  <a:lumOff val="25000"/>
                </a:schemeClr>
              </a:solidFill>
            </a:endParaRPr>
          </a:p>
        </p:txBody>
      </p:sp>
      <p:sp>
        <p:nvSpPr>
          <p:cNvPr id="3" name="TextBox 2">
            <a:extLst>
              <a:ext uri="{FF2B5EF4-FFF2-40B4-BE49-F238E27FC236}">
                <a16:creationId xmlns:a16="http://schemas.microsoft.com/office/drawing/2014/main" id="{E173140B-C827-29CC-F726-9AE40E39BE67}"/>
              </a:ext>
            </a:extLst>
          </p:cNvPr>
          <p:cNvSpPr txBox="1"/>
          <p:nvPr/>
        </p:nvSpPr>
        <p:spPr>
          <a:xfrm>
            <a:off x="50330" y="536842"/>
            <a:ext cx="2801186" cy="1323439"/>
          </a:xfrm>
          <a:prstGeom prst="rect">
            <a:avLst/>
          </a:prstGeom>
          <a:noFill/>
        </p:spPr>
        <p:txBody>
          <a:bodyPr wrap="square" rtlCol="0">
            <a:spAutoFit/>
          </a:bodyPr>
          <a:lstStyle/>
          <a:p>
            <a:r>
              <a:rPr lang="en-GB" sz="4000" dirty="0"/>
              <a:t>Reference List</a:t>
            </a:r>
          </a:p>
        </p:txBody>
      </p:sp>
    </p:spTree>
    <p:extLst>
      <p:ext uri="{BB962C8B-B14F-4D97-AF65-F5344CB8AC3E}">
        <p14:creationId xmlns:p14="http://schemas.microsoft.com/office/powerpoint/2010/main" val="2546291736"/>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a:extLst>
            <a:ext uri="{FF2B5EF4-FFF2-40B4-BE49-F238E27FC236}">
              <a16:creationId xmlns:a16="http://schemas.microsoft.com/office/drawing/2014/main" id="{6D74ABFA-B316-EBB2-2768-A4059BF0039A}"/>
            </a:ext>
          </a:extLst>
        </p:cNvPr>
        <p:cNvGrpSpPr/>
        <p:nvPr/>
      </p:nvGrpSpPr>
      <p:grpSpPr>
        <a:xfrm>
          <a:off x="0" y="0"/>
          <a:ext cx="0" cy="0"/>
          <a:chOff x="0" y="0"/>
          <a:chExt cx="0" cy="0"/>
        </a:xfrm>
      </p:grpSpPr>
      <p:grpSp>
        <p:nvGrpSpPr>
          <p:cNvPr id="70" name="Group 69">
            <a:extLst>
              <a:ext uri="{FF2B5EF4-FFF2-40B4-BE49-F238E27FC236}">
                <a16:creationId xmlns:a16="http://schemas.microsoft.com/office/drawing/2014/main" id="{6AD25EE1-DD76-A64C-3938-F42E31B4030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 y="228600"/>
            <a:ext cx="2851523" cy="6638625"/>
            <a:chOff x="2487613" y="285750"/>
            <a:chExt cx="2428875" cy="5654676"/>
          </a:xfrm>
        </p:grpSpPr>
        <p:sp>
          <p:nvSpPr>
            <p:cNvPr id="72" name="Freeform 11">
              <a:extLst>
                <a:ext uri="{FF2B5EF4-FFF2-40B4-BE49-F238E27FC236}">
                  <a16:creationId xmlns:a16="http://schemas.microsoft.com/office/drawing/2014/main" id="{0B2919B6-EAB5-7282-8E94-D441439A731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txBody>
            <a:bodyPr/>
            <a:lstStyle/>
            <a:p>
              <a:endParaRPr lang="en-GB"/>
            </a:p>
          </p:txBody>
        </p:sp>
        <p:sp>
          <p:nvSpPr>
            <p:cNvPr id="73" name="Freeform 12">
              <a:extLst>
                <a:ext uri="{FF2B5EF4-FFF2-40B4-BE49-F238E27FC236}">
                  <a16:creationId xmlns:a16="http://schemas.microsoft.com/office/drawing/2014/main" id="{C93B0520-0099-1329-B769-A1A11DF4E25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txBody>
            <a:bodyPr/>
            <a:lstStyle/>
            <a:p>
              <a:endParaRPr lang="en-GB"/>
            </a:p>
          </p:txBody>
        </p:sp>
        <p:sp>
          <p:nvSpPr>
            <p:cNvPr id="74" name="Freeform 13">
              <a:extLst>
                <a:ext uri="{FF2B5EF4-FFF2-40B4-BE49-F238E27FC236}">
                  <a16:creationId xmlns:a16="http://schemas.microsoft.com/office/drawing/2014/main" id="{D4413796-9E98-7989-1C5C-DF1291F0BB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txBody>
            <a:bodyPr/>
            <a:lstStyle/>
            <a:p>
              <a:endParaRPr lang="en-GB"/>
            </a:p>
          </p:txBody>
        </p:sp>
        <p:sp>
          <p:nvSpPr>
            <p:cNvPr id="75" name="Freeform 14">
              <a:extLst>
                <a:ext uri="{FF2B5EF4-FFF2-40B4-BE49-F238E27FC236}">
                  <a16:creationId xmlns:a16="http://schemas.microsoft.com/office/drawing/2014/main" id="{6B6CFA5E-92AC-A5D9-9675-4643F4D9A2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txBody>
            <a:bodyPr/>
            <a:lstStyle/>
            <a:p>
              <a:endParaRPr lang="en-GB"/>
            </a:p>
          </p:txBody>
        </p:sp>
        <p:sp>
          <p:nvSpPr>
            <p:cNvPr id="76" name="Freeform 15">
              <a:extLst>
                <a:ext uri="{FF2B5EF4-FFF2-40B4-BE49-F238E27FC236}">
                  <a16:creationId xmlns:a16="http://schemas.microsoft.com/office/drawing/2014/main" id="{5AAEF7FF-CE21-BFE6-2A24-5D68227B599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txBody>
            <a:bodyPr/>
            <a:lstStyle/>
            <a:p>
              <a:endParaRPr lang="en-GB"/>
            </a:p>
          </p:txBody>
        </p:sp>
        <p:sp>
          <p:nvSpPr>
            <p:cNvPr id="77" name="Freeform 16">
              <a:extLst>
                <a:ext uri="{FF2B5EF4-FFF2-40B4-BE49-F238E27FC236}">
                  <a16:creationId xmlns:a16="http://schemas.microsoft.com/office/drawing/2014/main" id="{8C204E29-DB8B-68C6-FCD7-0480B0C8AB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txBody>
            <a:bodyPr/>
            <a:lstStyle/>
            <a:p>
              <a:endParaRPr lang="en-GB"/>
            </a:p>
          </p:txBody>
        </p:sp>
        <p:sp>
          <p:nvSpPr>
            <p:cNvPr id="78" name="Freeform 17">
              <a:extLst>
                <a:ext uri="{FF2B5EF4-FFF2-40B4-BE49-F238E27FC236}">
                  <a16:creationId xmlns:a16="http://schemas.microsoft.com/office/drawing/2014/main" id="{55B360BE-DB9A-0245-4F36-353FC121EC4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txBody>
            <a:bodyPr/>
            <a:lstStyle/>
            <a:p>
              <a:endParaRPr lang="en-GB"/>
            </a:p>
          </p:txBody>
        </p:sp>
        <p:sp>
          <p:nvSpPr>
            <p:cNvPr id="79" name="Freeform 18">
              <a:extLst>
                <a:ext uri="{FF2B5EF4-FFF2-40B4-BE49-F238E27FC236}">
                  <a16:creationId xmlns:a16="http://schemas.microsoft.com/office/drawing/2014/main" id="{EEA78D87-8737-611B-563B-23324A69E7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txBody>
            <a:bodyPr/>
            <a:lstStyle/>
            <a:p>
              <a:endParaRPr lang="en-GB"/>
            </a:p>
          </p:txBody>
        </p:sp>
        <p:sp>
          <p:nvSpPr>
            <p:cNvPr id="80" name="Freeform 19">
              <a:extLst>
                <a:ext uri="{FF2B5EF4-FFF2-40B4-BE49-F238E27FC236}">
                  <a16:creationId xmlns:a16="http://schemas.microsoft.com/office/drawing/2014/main" id="{014CC3EF-58A6-DB51-F431-A24ECD9E385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txBody>
            <a:bodyPr/>
            <a:lstStyle/>
            <a:p>
              <a:endParaRPr lang="en-GB"/>
            </a:p>
          </p:txBody>
        </p:sp>
        <p:sp>
          <p:nvSpPr>
            <p:cNvPr id="81" name="Freeform 20">
              <a:extLst>
                <a:ext uri="{FF2B5EF4-FFF2-40B4-BE49-F238E27FC236}">
                  <a16:creationId xmlns:a16="http://schemas.microsoft.com/office/drawing/2014/main" id="{DD945313-942E-F3C3-3267-E40C655207D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txBody>
            <a:bodyPr/>
            <a:lstStyle/>
            <a:p>
              <a:endParaRPr lang="en-GB"/>
            </a:p>
          </p:txBody>
        </p:sp>
        <p:sp>
          <p:nvSpPr>
            <p:cNvPr id="82" name="Freeform 21">
              <a:extLst>
                <a:ext uri="{FF2B5EF4-FFF2-40B4-BE49-F238E27FC236}">
                  <a16:creationId xmlns:a16="http://schemas.microsoft.com/office/drawing/2014/main" id="{84071ACB-0C00-148E-823A-51C34214CC7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txBody>
            <a:bodyPr/>
            <a:lstStyle/>
            <a:p>
              <a:endParaRPr lang="en-GB"/>
            </a:p>
          </p:txBody>
        </p:sp>
        <p:sp>
          <p:nvSpPr>
            <p:cNvPr id="83" name="Freeform 22">
              <a:extLst>
                <a:ext uri="{FF2B5EF4-FFF2-40B4-BE49-F238E27FC236}">
                  <a16:creationId xmlns:a16="http://schemas.microsoft.com/office/drawing/2014/main" id="{C5BD81FA-3FA0-0BCE-B1FE-8BD37CC26F1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txBody>
            <a:bodyPr/>
            <a:lstStyle/>
            <a:p>
              <a:endParaRPr lang="en-GB"/>
            </a:p>
          </p:txBody>
        </p:sp>
      </p:grpSp>
      <p:grpSp>
        <p:nvGrpSpPr>
          <p:cNvPr id="84" name="Group 83">
            <a:extLst>
              <a:ext uri="{FF2B5EF4-FFF2-40B4-BE49-F238E27FC236}">
                <a16:creationId xmlns:a16="http://schemas.microsoft.com/office/drawing/2014/main" id="{FCF387E8-2EE6-D71A-2F04-8DDD5D811C3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7224" y="-786"/>
            <a:ext cx="2356675" cy="6854040"/>
            <a:chOff x="6627813" y="194833"/>
            <a:chExt cx="1952625" cy="5678918"/>
          </a:xfrm>
        </p:grpSpPr>
        <p:sp>
          <p:nvSpPr>
            <p:cNvPr id="85" name="Freeform 27">
              <a:extLst>
                <a:ext uri="{FF2B5EF4-FFF2-40B4-BE49-F238E27FC236}">
                  <a16:creationId xmlns:a16="http://schemas.microsoft.com/office/drawing/2014/main" id="{F5EDB5C2-67A2-45ED-2766-7D8607E9A61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txBody>
            <a:bodyPr/>
            <a:lstStyle/>
            <a:p>
              <a:endParaRPr lang="en-GB"/>
            </a:p>
          </p:txBody>
        </p:sp>
        <p:sp>
          <p:nvSpPr>
            <p:cNvPr id="86" name="Freeform 28">
              <a:extLst>
                <a:ext uri="{FF2B5EF4-FFF2-40B4-BE49-F238E27FC236}">
                  <a16:creationId xmlns:a16="http://schemas.microsoft.com/office/drawing/2014/main" id="{CFF4BA44-261F-5ABF-D6BE-FA89CDCDDB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txBody>
            <a:bodyPr/>
            <a:lstStyle/>
            <a:p>
              <a:endParaRPr lang="en-GB"/>
            </a:p>
          </p:txBody>
        </p:sp>
        <p:sp>
          <p:nvSpPr>
            <p:cNvPr id="87" name="Freeform 29">
              <a:extLst>
                <a:ext uri="{FF2B5EF4-FFF2-40B4-BE49-F238E27FC236}">
                  <a16:creationId xmlns:a16="http://schemas.microsoft.com/office/drawing/2014/main" id="{04087BB5-ABC4-347E-6194-E89D79AC5D3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txBody>
            <a:bodyPr/>
            <a:lstStyle/>
            <a:p>
              <a:endParaRPr lang="en-GB"/>
            </a:p>
          </p:txBody>
        </p:sp>
        <p:sp>
          <p:nvSpPr>
            <p:cNvPr id="88" name="Freeform 30">
              <a:extLst>
                <a:ext uri="{FF2B5EF4-FFF2-40B4-BE49-F238E27FC236}">
                  <a16:creationId xmlns:a16="http://schemas.microsoft.com/office/drawing/2014/main" id="{AEAB6866-17AB-7A17-29C6-2491351A60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txBody>
            <a:bodyPr/>
            <a:lstStyle/>
            <a:p>
              <a:endParaRPr lang="en-GB"/>
            </a:p>
          </p:txBody>
        </p:sp>
        <p:sp>
          <p:nvSpPr>
            <p:cNvPr id="89" name="Freeform 31">
              <a:extLst>
                <a:ext uri="{FF2B5EF4-FFF2-40B4-BE49-F238E27FC236}">
                  <a16:creationId xmlns:a16="http://schemas.microsoft.com/office/drawing/2014/main" id="{8F996B00-83E2-C72A-62CD-227AB1AB1EE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txBody>
            <a:bodyPr/>
            <a:lstStyle/>
            <a:p>
              <a:endParaRPr lang="en-GB"/>
            </a:p>
          </p:txBody>
        </p:sp>
        <p:sp>
          <p:nvSpPr>
            <p:cNvPr id="90" name="Freeform 32">
              <a:extLst>
                <a:ext uri="{FF2B5EF4-FFF2-40B4-BE49-F238E27FC236}">
                  <a16:creationId xmlns:a16="http://schemas.microsoft.com/office/drawing/2014/main" id="{A5BC99FE-4A14-0E3A-FE73-9B7A184BF15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txBody>
            <a:bodyPr/>
            <a:lstStyle/>
            <a:p>
              <a:endParaRPr lang="en-GB"/>
            </a:p>
          </p:txBody>
        </p:sp>
        <p:sp>
          <p:nvSpPr>
            <p:cNvPr id="91" name="Freeform 33">
              <a:extLst>
                <a:ext uri="{FF2B5EF4-FFF2-40B4-BE49-F238E27FC236}">
                  <a16:creationId xmlns:a16="http://schemas.microsoft.com/office/drawing/2014/main" id="{FA50265E-29FD-6378-BF97-DA8B98E00C4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txBody>
            <a:bodyPr/>
            <a:lstStyle/>
            <a:p>
              <a:endParaRPr lang="en-GB"/>
            </a:p>
          </p:txBody>
        </p:sp>
        <p:sp>
          <p:nvSpPr>
            <p:cNvPr id="92" name="Freeform 34">
              <a:extLst>
                <a:ext uri="{FF2B5EF4-FFF2-40B4-BE49-F238E27FC236}">
                  <a16:creationId xmlns:a16="http://schemas.microsoft.com/office/drawing/2014/main" id="{05FFC17A-B3F6-C768-DE67-9A805FC113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txBody>
            <a:bodyPr/>
            <a:lstStyle/>
            <a:p>
              <a:endParaRPr lang="en-GB"/>
            </a:p>
          </p:txBody>
        </p:sp>
        <p:sp>
          <p:nvSpPr>
            <p:cNvPr id="93" name="Freeform 35">
              <a:extLst>
                <a:ext uri="{FF2B5EF4-FFF2-40B4-BE49-F238E27FC236}">
                  <a16:creationId xmlns:a16="http://schemas.microsoft.com/office/drawing/2014/main" id="{870C1E18-C996-D8DE-7FF4-5031F7BAE5D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txBody>
            <a:bodyPr/>
            <a:lstStyle/>
            <a:p>
              <a:endParaRPr lang="en-GB"/>
            </a:p>
          </p:txBody>
        </p:sp>
        <p:sp>
          <p:nvSpPr>
            <p:cNvPr id="94" name="Freeform 36">
              <a:extLst>
                <a:ext uri="{FF2B5EF4-FFF2-40B4-BE49-F238E27FC236}">
                  <a16:creationId xmlns:a16="http://schemas.microsoft.com/office/drawing/2014/main" id="{2726AE26-1D99-4A86-40EA-596073E2C6A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txBody>
            <a:bodyPr/>
            <a:lstStyle/>
            <a:p>
              <a:endParaRPr lang="en-GB"/>
            </a:p>
          </p:txBody>
        </p:sp>
        <p:sp>
          <p:nvSpPr>
            <p:cNvPr id="95" name="Freeform 37">
              <a:extLst>
                <a:ext uri="{FF2B5EF4-FFF2-40B4-BE49-F238E27FC236}">
                  <a16:creationId xmlns:a16="http://schemas.microsoft.com/office/drawing/2014/main" id="{50FDA284-8863-4402-B94A-F2549584DE0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txBody>
            <a:bodyPr/>
            <a:lstStyle/>
            <a:p>
              <a:endParaRPr lang="en-GB"/>
            </a:p>
          </p:txBody>
        </p:sp>
        <p:sp>
          <p:nvSpPr>
            <p:cNvPr id="96" name="Freeform 38">
              <a:extLst>
                <a:ext uri="{FF2B5EF4-FFF2-40B4-BE49-F238E27FC236}">
                  <a16:creationId xmlns:a16="http://schemas.microsoft.com/office/drawing/2014/main" id="{DDA4924A-62B4-5FA4-DB8C-C9FACF1D9E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txBody>
            <a:bodyPr/>
            <a:lstStyle/>
            <a:p>
              <a:endParaRPr lang="en-GB"/>
            </a:p>
          </p:txBody>
        </p:sp>
      </p:grpSp>
      <p:sp>
        <p:nvSpPr>
          <p:cNvPr id="97" name="Rectangle 96">
            <a:extLst>
              <a:ext uri="{FF2B5EF4-FFF2-40B4-BE49-F238E27FC236}">
                <a16:creationId xmlns:a16="http://schemas.microsoft.com/office/drawing/2014/main" id="{4B48676A-65F3-E54E-2D76-2549FBDBF1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98" name="Freeform 11">
            <a:extLst>
              <a:ext uri="{FF2B5EF4-FFF2-40B4-BE49-F238E27FC236}">
                <a16:creationId xmlns:a16="http://schemas.microsoft.com/office/drawing/2014/main" id="{CEFBFD53-6B9D-CA76-6865-9625A1B66A3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en-GB"/>
          </a:p>
        </p:txBody>
      </p:sp>
      <p:sp useBgFill="1">
        <p:nvSpPr>
          <p:cNvPr id="99" name="Rectangle 98">
            <a:extLst>
              <a:ext uri="{FF2B5EF4-FFF2-40B4-BE49-F238E27FC236}">
                <a16:creationId xmlns:a16="http://schemas.microsoft.com/office/drawing/2014/main" id="{3F850235-7014-B83E-3C58-824CBBCFB8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998"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0" name="Rectangle 99">
            <a:extLst>
              <a:ext uri="{FF2B5EF4-FFF2-40B4-BE49-F238E27FC236}">
                <a16:creationId xmlns:a16="http://schemas.microsoft.com/office/drawing/2014/main" id="{B1C83718-86B1-149F-F4B9-AD6ABACCDD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2851515"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1" name="Group 100">
            <a:extLst>
              <a:ext uri="{FF2B5EF4-FFF2-40B4-BE49-F238E27FC236}">
                <a16:creationId xmlns:a16="http://schemas.microsoft.com/office/drawing/2014/main" id="{DD30C7EC-6B82-607B-7B9E-62E7C73506D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 y="228600"/>
            <a:ext cx="2851523" cy="6638625"/>
            <a:chOff x="2487613" y="285750"/>
            <a:chExt cx="2428875" cy="5654676"/>
          </a:xfrm>
          <a:solidFill>
            <a:schemeClr val="tx2">
              <a:lumMod val="60000"/>
              <a:lumOff val="40000"/>
              <a:alpha val="40000"/>
            </a:schemeClr>
          </a:solidFill>
        </p:grpSpPr>
        <p:sp>
          <p:nvSpPr>
            <p:cNvPr id="102" name="Freeform 11">
              <a:extLst>
                <a:ext uri="{FF2B5EF4-FFF2-40B4-BE49-F238E27FC236}">
                  <a16:creationId xmlns:a16="http://schemas.microsoft.com/office/drawing/2014/main" id="{DBF6B737-FF00-9817-DA14-394D0AD5FA4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grpFill/>
            <a:ln>
              <a:noFill/>
            </a:ln>
          </p:spPr>
          <p:txBody>
            <a:bodyPr/>
            <a:lstStyle/>
            <a:p>
              <a:endParaRPr lang="en-GB"/>
            </a:p>
          </p:txBody>
        </p:sp>
        <p:sp>
          <p:nvSpPr>
            <p:cNvPr id="103" name="Freeform 12">
              <a:extLst>
                <a:ext uri="{FF2B5EF4-FFF2-40B4-BE49-F238E27FC236}">
                  <a16:creationId xmlns:a16="http://schemas.microsoft.com/office/drawing/2014/main" id="{45699A43-9D18-569F-65D8-54B4F063BC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grpFill/>
            <a:ln>
              <a:noFill/>
            </a:ln>
          </p:spPr>
          <p:txBody>
            <a:bodyPr/>
            <a:lstStyle/>
            <a:p>
              <a:endParaRPr lang="en-GB"/>
            </a:p>
          </p:txBody>
        </p:sp>
        <p:sp>
          <p:nvSpPr>
            <p:cNvPr id="104" name="Freeform 13">
              <a:extLst>
                <a:ext uri="{FF2B5EF4-FFF2-40B4-BE49-F238E27FC236}">
                  <a16:creationId xmlns:a16="http://schemas.microsoft.com/office/drawing/2014/main" id="{7EF908F2-E7AE-1756-591B-4540E3A2DF1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grpFill/>
            <a:ln>
              <a:noFill/>
            </a:ln>
          </p:spPr>
          <p:txBody>
            <a:bodyPr/>
            <a:lstStyle/>
            <a:p>
              <a:endParaRPr lang="en-GB"/>
            </a:p>
          </p:txBody>
        </p:sp>
        <p:sp>
          <p:nvSpPr>
            <p:cNvPr id="105" name="Freeform 14">
              <a:extLst>
                <a:ext uri="{FF2B5EF4-FFF2-40B4-BE49-F238E27FC236}">
                  <a16:creationId xmlns:a16="http://schemas.microsoft.com/office/drawing/2014/main" id="{9A263FA9-935E-AC1B-0412-C714959CF1F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grpFill/>
            <a:ln>
              <a:noFill/>
            </a:ln>
          </p:spPr>
          <p:txBody>
            <a:bodyPr/>
            <a:lstStyle/>
            <a:p>
              <a:endParaRPr lang="en-GB"/>
            </a:p>
          </p:txBody>
        </p:sp>
        <p:sp>
          <p:nvSpPr>
            <p:cNvPr id="106" name="Freeform 15">
              <a:extLst>
                <a:ext uri="{FF2B5EF4-FFF2-40B4-BE49-F238E27FC236}">
                  <a16:creationId xmlns:a16="http://schemas.microsoft.com/office/drawing/2014/main" id="{959AF6FF-DF3C-A409-78FD-1EA52E9E3F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grpFill/>
            <a:ln>
              <a:noFill/>
            </a:ln>
          </p:spPr>
          <p:txBody>
            <a:bodyPr/>
            <a:lstStyle/>
            <a:p>
              <a:endParaRPr lang="en-GB"/>
            </a:p>
          </p:txBody>
        </p:sp>
        <p:sp>
          <p:nvSpPr>
            <p:cNvPr id="107" name="Freeform 16">
              <a:extLst>
                <a:ext uri="{FF2B5EF4-FFF2-40B4-BE49-F238E27FC236}">
                  <a16:creationId xmlns:a16="http://schemas.microsoft.com/office/drawing/2014/main" id="{CEC8D1E4-A737-C165-48E8-841C37AD441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grpFill/>
            <a:ln>
              <a:noFill/>
            </a:ln>
          </p:spPr>
          <p:txBody>
            <a:bodyPr/>
            <a:lstStyle/>
            <a:p>
              <a:endParaRPr lang="en-GB"/>
            </a:p>
          </p:txBody>
        </p:sp>
        <p:sp>
          <p:nvSpPr>
            <p:cNvPr id="108" name="Freeform 17">
              <a:extLst>
                <a:ext uri="{FF2B5EF4-FFF2-40B4-BE49-F238E27FC236}">
                  <a16:creationId xmlns:a16="http://schemas.microsoft.com/office/drawing/2014/main" id="{2522DD64-62F7-9A96-B25E-6B91DE2578E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grpFill/>
            <a:ln>
              <a:noFill/>
            </a:ln>
          </p:spPr>
          <p:txBody>
            <a:bodyPr/>
            <a:lstStyle/>
            <a:p>
              <a:endParaRPr lang="en-GB"/>
            </a:p>
          </p:txBody>
        </p:sp>
        <p:sp>
          <p:nvSpPr>
            <p:cNvPr id="109" name="Freeform 18">
              <a:extLst>
                <a:ext uri="{FF2B5EF4-FFF2-40B4-BE49-F238E27FC236}">
                  <a16:creationId xmlns:a16="http://schemas.microsoft.com/office/drawing/2014/main" id="{5C75537B-5A59-7869-F83C-4EE255EE77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grpFill/>
            <a:ln>
              <a:noFill/>
            </a:ln>
          </p:spPr>
          <p:txBody>
            <a:bodyPr/>
            <a:lstStyle/>
            <a:p>
              <a:endParaRPr lang="en-GB"/>
            </a:p>
          </p:txBody>
        </p:sp>
        <p:sp>
          <p:nvSpPr>
            <p:cNvPr id="110" name="Freeform 19">
              <a:extLst>
                <a:ext uri="{FF2B5EF4-FFF2-40B4-BE49-F238E27FC236}">
                  <a16:creationId xmlns:a16="http://schemas.microsoft.com/office/drawing/2014/main" id="{281801E5-EDF6-1878-445E-3641F7B6761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grpFill/>
            <a:ln>
              <a:noFill/>
            </a:ln>
          </p:spPr>
          <p:txBody>
            <a:bodyPr/>
            <a:lstStyle/>
            <a:p>
              <a:endParaRPr lang="en-GB"/>
            </a:p>
          </p:txBody>
        </p:sp>
        <p:sp>
          <p:nvSpPr>
            <p:cNvPr id="111" name="Freeform 20">
              <a:extLst>
                <a:ext uri="{FF2B5EF4-FFF2-40B4-BE49-F238E27FC236}">
                  <a16:creationId xmlns:a16="http://schemas.microsoft.com/office/drawing/2014/main" id="{93A9FF9B-DE7A-242A-4151-9978BB54BF5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grpFill/>
            <a:ln>
              <a:noFill/>
            </a:ln>
          </p:spPr>
          <p:txBody>
            <a:bodyPr/>
            <a:lstStyle/>
            <a:p>
              <a:endParaRPr lang="en-GB"/>
            </a:p>
          </p:txBody>
        </p:sp>
        <p:sp>
          <p:nvSpPr>
            <p:cNvPr id="112" name="Freeform 21">
              <a:extLst>
                <a:ext uri="{FF2B5EF4-FFF2-40B4-BE49-F238E27FC236}">
                  <a16:creationId xmlns:a16="http://schemas.microsoft.com/office/drawing/2014/main" id="{09D0475C-C668-D091-C029-84C228C41B6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grpFill/>
            <a:ln>
              <a:noFill/>
            </a:ln>
          </p:spPr>
          <p:txBody>
            <a:bodyPr/>
            <a:lstStyle/>
            <a:p>
              <a:endParaRPr lang="en-GB"/>
            </a:p>
          </p:txBody>
        </p:sp>
        <p:sp>
          <p:nvSpPr>
            <p:cNvPr id="113" name="Freeform 22">
              <a:extLst>
                <a:ext uri="{FF2B5EF4-FFF2-40B4-BE49-F238E27FC236}">
                  <a16:creationId xmlns:a16="http://schemas.microsoft.com/office/drawing/2014/main" id="{B56102CC-393D-8B50-BEB7-8042CD64A01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grpFill/>
            <a:ln>
              <a:noFill/>
            </a:ln>
          </p:spPr>
          <p:txBody>
            <a:bodyPr/>
            <a:lstStyle/>
            <a:p>
              <a:endParaRPr lang="en-GB"/>
            </a:p>
          </p:txBody>
        </p:sp>
      </p:grpSp>
      <p:grpSp>
        <p:nvGrpSpPr>
          <p:cNvPr id="114" name="Group 113">
            <a:extLst>
              <a:ext uri="{FF2B5EF4-FFF2-40B4-BE49-F238E27FC236}">
                <a16:creationId xmlns:a16="http://schemas.microsoft.com/office/drawing/2014/main" id="{649EF7B7-9DFD-2344-C906-C833FA9DF1B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7224" y="-786"/>
            <a:ext cx="2356675" cy="6854040"/>
            <a:chOff x="6627813" y="194833"/>
            <a:chExt cx="1952625" cy="5678918"/>
          </a:xfrm>
          <a:solidFill>
            <a:schemeClr val="tx2">
              <a:lumMod val="75000"/>
              <a:alpha val="70000"/>
            </a:schemeClr>
          </a:solidFill>
        </p:grpSpPr>
        <p:sp>
          <p:nvSpPr>
            <p:cNvPr id="58" name="Freeform 27">
              <a:extLst>
                <a:ext uri="{FF2B5EF4-FFF2-40B4-BE49-F238E27FC236}">
                  <a16:creationId xmlns:a16="http://schemas.microsoft.com/office/drawing/2014/main" id="{E80A29CD-47AC-AC6A-531B-BA6BF153E71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grpFill/>
            <a:ln>
              <a:noFill/>
            </a:ln>
          </p:spPr>
          <p:txBody>
            <a:bodyPr/>
            <a:lstStyle/>
            <a:p>
              <a:endParaRPr lang="en-GB"/>
            </a:p>
          </p:txBody>
        </p:sp>
        <p:sp>
          <p:nvSpPr>
            <p:cNvPr id="59" name="Freeform 28">
              <a:extLst>
                <a:ext uri="{FF2B5EF4-FFF2-40B4-BE49-F238E27FC236}">
                  <a16:creationId xmlns:a16="http://schemas.microsoft.com/office/drawing/2014/main" id="{91697370-21C2-1422-41FE-FB29577098A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grpFill/>
            <a:ln>
              <a:noFill/>
            </a:ln>
          </p:spPr>
          <p:txBody>
            <a:bodyPr/>
            <a:lstStyle/>
            <a:p>
              <a:endParaRPr lang="en-GB"/>
            </a:p>
          </p:txBody>
        </p:sp>
        <p:sp>
          <p:nvSpPr>
            <p:cNvPr id="60" name="Freeform 29">
              <a:extLst>
                <a:ext uri="{FF2B5EF4-FFF2-40B4-BE49-F238E27FC236}">
                  <a16:creationId xmlns:a16="http://schemas.microsoft.com/office/drawing/2014/main" id="{EA9A3029-C5A8-2447-DB5E-D6921A10CA7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grpFill/>
            <a:ln>
              <a:noFill/>
            </a:ln>
          </p:spPr>
          <p:txBody>
            <a:bodyPr/>
            <a:lstStyle/>
            <a:p>
              <a:endParaRPr lang="en-GB"/>
            </a:p>
          </p:txBody>
        </p:sp>
        <p:sp>
          <p:nvSpPr>
            <p:cNvPr id="61" name="Freeform 30">
              <a:extLst>
                <a:ext uri="{FF2B5EF4-FFF2-40B4-BE49-F238E27FC236}">
                  <a16:creationId xmlns:a16="http://schemas.microsoft.com/office/drawing/2014/main" id="{C786ECDF-C537-5040-147E-42B24603438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grpFill/>
            <a:ln>
              <a:noFill/>
            </a:ln>
          </p:spPr>
          <p:txBody>
            <a:bodyPr/>
            <a:lstStyle/>
            <a:p>
              <a:endParaRPr lang="en-GB"/>
            </a:p>
          </p:txBody>
        </p:sp>
        <p:sp>
          <p:nvSpPr>
            <p:cNvPr id="62" name="Freeform 31">
              <a:extLst>
                <a:ext uri="{FF2B5EF4-FFF2-40B4-BE49-F238E27FC236}">
                  <a16:creationId xmlns:a16="http://schemas.microsoft.com/office/drawing/2014/main" id="{639DD005-F55D-C471-12BF-05F4618C9E6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grpFill/>
            <a:ln>
              <a:noFill/>
            </a:ln>
          </p:spPr>
          <p:txBody>
            <a:bodyPr/>
            <a:lstStyle/>
            <a:p>
              <a:endParaRPr lang="en-GB"/>
            </a:p>
          </p:txBody>
        </p:sp>
        <p:sp>
          <p:nvSpPr>
            <p:cNvPr id="63" name="Freeform 32">
              <a:extLst>
                <a:ext uri="{FF2B5EF4-FFF2-40B4-BE49-F238E27FC236}">
                  <a16:creationId xmlns:a16="http://schemas.microsoft.com/office/drawing/2014/main" id="{9B43640A-97AF-7BB3-533A-95F6C72601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grpFill/>
            <a:ln>
              <a:noFill/>
            </a:ln>
          </p:spPr>
          <p:txBody>
            <a:bodyPr/>
            <a:lstStyle/>
            <a:p>
              <a:endParaRPr lang="en-GB"/>
            </a:p>
          </p:txBody>
        </p:sp>
        <p:sp>
          <p:nvSpPr>
            <p:cNvPr id="64" name="Freeform 33">
              <a:extLst>
                <a:ext uri="{FF2B5EF4-FFF2-40B4-BE49-F238E27FC236}">
                  <a16:creationId xmlns:a16="http://schemas.microsoft.com/office/drawing/2014/main" id="{339DEC85-6C16-F458-02AE-5C8DBCC8A6C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grpFill/>
            <a:ln>
              <a:noFill/>
            </a:ln>
          </p:spPr>
          <p:txBody>
            <a:bodyPr/>
            <a:lstStyle/>
            <a:p>
              <a:endParaRPr lang="en-GB"/>
            </a:p>
          </p:txBody>
        </p:sp>
        <p:sp>
          <p:nvSpPr>
            <p:cNvPr id="65" name="Freeform 34">
              <a:extLst>
                <a:ext uri="{FF2B5EF4-FFF2-40B4-BE49-F238E27FC236}">
                  <a16:creationId xmlns:a16="http://schemas.microsoft.com/office/drawing/2014/main" id="{D73C8F39-77DF-3251-8FBC-CFE21030B0A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grpFill/>
            <a:ln>
              <a:noFill/>
            </a:ln>
          </p:spPr>
          <p:txBody>
            <a:bodyPr/>
            <a:lstStyle/>
            <a:p>
              <a:endParaRPr lang="en-GB"/>
            </a:p>
          </p:txBody>
        </p:sp>
        <p:sp>
          <p:nvSpPr>
            <p:cNvPr id="66" name="Freeform 35">
              <a:extLst>
                <a:ext uri="{FF2B5EF4-FFF2-40B4-BE49-F238E27FC236}">
                  <a16:creationId xmlns:a16="http://schemas.microsoft.com/office/drawing/2014/main" id="{0A03D166-CA64-D688-9F29-0F4364A9203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grpFill/>
            <a:ln>
              <a:noFill/>
            </a:ln>
          </p:spPr>
          <p:txBody>
            <a:bodyPr/>
            <a:lstStyle/>
            <a:p>
              <a:endParaRPr lang="en-GB"/>
            </a:p>
          </p:txBody>
        </p:sp>
        <p:sp>
          <p:nvSpPr>
            <p:cNvPr id="67" name="Freeform 36">
              <a:extLst>
                <a:ext uri="{FF2B5EF4-FFF2-40B4-BE49-F238E27FC236}">
                  <a16:creationId xmlns:a16="http://schemas.microsoft.com/office/drawing/2014/main" id="{EB553427-A2BE-399B-5D8E-BA739409564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grpFill/>
            <a:ln>
              <a:noFill/>
            </a:ln>
          </p:spPr>
          <p:txBody>
            <a:bodyPr/>
            <a:lstStyle/>
            <a:p>
              <a:endParaRPr lang="en-GB"/>
            </a:p>
          </p:txBody>
        </p:sp>
        <p:sp>
          <p:nvSpPr>
            <p:cNvPr id="68" name="Freeform 37">
              <a:extLst>
                <a:ext uri="{FF2B5EF4-FFF2-40B4-BE49-F238E27FC236}">
                  <a16:creationId xmlns:a16="http://schemas.microsoft.com/office/drawing/2014/main" id="{0CA5CD79-7B50-65D0-6AC0-FD8788F9191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grpFill/>
            <a:ln>
              <a:noFill/>
            </a:ln>
          </p:spPr>
          <p:txBody>
            <a:bodyPr/>
            <a:lstStyle/>
            <a:p>
              <a:endParaRPr lang="en-GB"/>
            </a:p>
          </p:txBody>
        </p:sp>
        <p:sp>
          <p:nvSpPr>
            <p:cNvPr id="69" name="Freeform 38">
              <a:extLst>
                <a:ext uri="{FF2B5EF4-FFF2-40B4-BE49-F238E27FC236}">
                  <a16:creationId xmlns:a16="http://schemas.microsoft.com/office/drawing/2014/main" id="{85EBDB25-EB8E-38AB-C931-71165EA4B70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grpFill/>
            <a:ln>
              <a:noFill/>
            </a:ln>
          </p:spPr>
          <p:txBody>
            <a:bodyPr/>
            <a:lstStyle/>
            <a:p>
              <a:endParaRPr lang="en-GB"/>
            </a:p>
          </p:txBody>
        </p:sp>
      </p:grpSp>
      <p:sp>
        <p:nvSpPr>
          <p:cNvPr id="71" name="Freeform 11">
            <a:extLst>
              <a:ext uri="{FF2B5EF4-FFF2-40B4-BE49-F238E27FC236}">
                <a16:creationId xmlns:a16="http://schemas.microsoft.com/office/drawing/2014/main" id="{85424EDC-B6D9-7362-576C-CCC7A6919C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159" y="3411452"/>
            <a:ext cx="1098194" cy="514066"/>
          </a:xfrm>
          <a:custGeom>
            <a:avLst/>
            <a:gdLst>
              <a:gd name="connsiteX0" fmla="*/ 10000 w 10044"/>
              <a:gd name="connsiteY0" fmla="*/ 4701 h 9966"/>
              <a:gd name="connsiteX1" fmla="*/ 8559 w 10044"/>
              <a:gd name="connsiteY1" fmla="*/ 188 h 9966"/>
              <a:gd name="connsiteX2" fmla="*/ 8527 w 10044"/>
              <a:gd name="connsiteY2" fmla="*/ 94 h 9966"/>
              <a:gd name="connsiteX3" fmla="*/ 8438 w 10044"/>
              <a:gd name="connsiteY3" fmla="*/ 0 h 9966"/>
              <a:gd name="connsiteX4" fmla="*/ 7867 w 10044"/>
              <a:gd name="connsiteY4" fmla="*/ 0 h 9966"/>
              <a:gd name="connsiteX5" fmla="*/ 0 w 10044"/>
              <a:gd name="connsiteY5" fmla="*/ 70 h 9966"/>
              <a:gd name="connsiteX6" fmla="*/ 3132 w 10044"/>
              <a:gd name="connsiteY6" fmla="*/ 9763 h 9966"/>
              <a:gd name="connsiteX7" fmla="*/ 7867 w 10044"/>
              <a:gd name="connsiteY7" fmla="*/ 9966 h 9966"/>
              <a:gd name="connsiteX8" fmla="*/ 8438 w 10044"/>
              <a:gd name="connsiteY8" fmla="*/ 9966 h 9966"/>
              <a:gd name="connsiteX9" fmla="*/ 8527 w 10044"/>
              <a:gd name="connsiteY9" fmla="*/ 9872 h 9966"/>
              <a:gd name="connsiteX10" fmla="*/ 8559 w 10044"/>
              <a:gd name="connsiteY10" fmla="*/ 9778 h 9966"/>
              <a:gd name="connsiteX11" fmla="*/ 10000 w 10044"/>
              <a:gd name="connsiteY11" fmla="*/ 5265 h 9966"/>
              <a:gd name="connsiteX12" fmla="*/ 10000 w 10044"/>
              <a:gd name="connsiteY12" fmla="*/ 4701 h 9966"/>
              <a:gd name="connsiteX0" fmla="*/ 6839 w 6883"/>
              <a:gd name="connsiteY0" fmla="*/ 4885 h 10168"/>
              <a:gd name="connsiteX1" fmla="*/ 5405 w 6883"/>
              <a:gd name="connsiteY1" fmla="*/ 357 h 10168"/>
              <a:gd name="connsiteX2" fmla="*/ 5373 w 6883"/>
              <a:gd name="connsiteY2" fmla="*/ 262 h 10168"/>
              <a:gd name="connsiteX3" fmla="*/ 5284 w 6883"/>
              <a:gd name="connsiteY3" fmla="*/ 168 h 10168"/>
              <a:gd name="connsiteX4" fmla="*/ 4716 w 6883"/>
              <a:gd name="connsiteY4" fmla="*/ 168 h 10168"/>
              <a:gd name="connsiteX5" fmla="*/ 50 w 6883"/>
              <a:gd name="connsiteY5" fmla="*/ 0 h 10168"/>
              <a:gd name="connsiteX6" fmla="*/ 1 w 6883"/>
              <a:gd name="connsiteY6" fmla="*/ 9964 h 10168"/>
              <a:gd name="connsiteX7" fmla="*/ 4716 w 6883"/>
              <a:gd name="connsiteY7" fmla="*/ 10168 h 10168"/>
              <a:gd name="connsiteX8" fmla="*/ 5284 w 6883"/>
              <a:gd name="connsiteY8" fmla="*/ 10168 h 10168"/>
              <a:gd name="connsiteX9" fmla="*/ 5373 w 6883"/>
              <a:gd name="connsiteY9" fmla="*/ 10074 h 10168"/>
              <a:gd name="connsiteX10" fmla="*/ 5405 w 6883"/>
              <a:gd name="connsiteY10" fmla="*/ 9979 h 10168"/>
              <a:gd name="connsiteX11" fmla="*/ 6839 w 6883"/>
              <a:gd name="connsiteY11" fmla="*/ 5451 h 10168"/>
              <a:gd name="connsiteX12" fmla="*/ 6839 w 6883"/>
              <a:gd name="connsiteY12" fmla="*/ 4885 h 101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6883" h="10168">
                <a:moveTo>
                  <a:pt x="6839" y="4885"/>
                </a:moveTo>
                <a:lnTo>
                  <a:pt x="5405" y="357"/>
                </a:lnTo>
                <a:cubicBezTo>
                  <a:pt x="5395" y="325"/>
                  <a:pt x="5383" y="294"/>
                  <a:pt x="5373" y="262"/>
                </a:cubicBezTo>
                <a:cubicBezTo>
                  <a:pt x="5344" y="168"/>
                  <a:pt x="5314" y="168"/>
                  <a:pt x="5284" y="168"/>
                </a:cubicBezTo>
                <a:lnTo>
                  <a:pt x="4716" y="168"/>
                </a:lnTo>
                <a:lnTo>
                  <a:pt x="50" y="0"/>
                </a:lnTo>
                <a:cubicBezTo>
                  <a:pt x="59" y="3322"/>
                  <a:pt x="-8" y="6643"/>
                  <a:pt x="1" y="9964"/>
                </a:cubicBezTo>
                <a:lnTo>
                  <a:pt x="4716" y="10168"/>
                </a:lnTo>
                <a:lnTo>
                  <a:pt x="5284" y="10168"/>
                </a:lnTo>
                <a:cubicBezTo>
                  <a:pt x="5314" y="10168"/>
                  <a:pt x="5344" y="10074"/>
                  <a:pt x="5373" y="10074"/>
                </a:cubicBezTo>
                <a:cubicBezTo>
                  <a:pt x="5373" y="9979"/>
                  <a:pt x="5405" y="9979"/>
                  <a:pt x="5405" y="9979"/>
                </a:cubicBezTo>
                <a:lnTo>
                  <a:pt x="6839" y="5451"/>
                </a:lnTo>
                <a:cubicBezTo>
                  <a:pt x="6898" y="5262"/>
                  <a:pt x="6898" y="5074"/>
                  <a:pt x="6839" y="4885"/>
                </a:cubicBezTo>
                <a:close/>
              </a:path>
            </a:pathLst>
          </a:custGeom>
          <a:solidFill>
            <a:schemeClr val="accent1"/>
          </a:solidFill>
          <a:ln>
            <a:noFill/>
          </a:ln>
        </p:spPr>
        <p:txBody>
          <a:bodyPr/>
          <a:lstStyle/>
          <a:p>
            <a:endParaRPr lang="en-GB"/>
          </a:p>
        </p:txBody>
      </p:sp>
      <p:sp>
        <p:nvSpPr>
          <p:cNvPr id="2" name="TextBox 1">
            <a:extLst>
              <a:ext uri="{FF2B5EF4-FFF2-40B4-BE49-F238E27FC236}">
                <a16:creationId xmlns:a16="http://schemas.microsoft.com/office/drawing/2014/main" id="{FA1BC7FD-4A1C-9EF2-0D7C-2FFC0A0BB04D}"/>
              </a:ext>
            </a:extLst>
          </p:cNvPr>
          <p:cNvSpPr txBox="1"/>
          <p:nvPr/>
        </p:nvSpPr>
        <p:spPr>
          <a:xfrm>
            <a:off x="2851516" y="123498"/>
            <a:ext cx="9239833" cy="6734967"/>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lnSpcReduction="10000"/>
          </a:bodyPr>
          <a:lstStyle/>
          <a:p>
            <a:pPr marL="285750" indent="-285750">
              <a:buFont typeface="Arial" panose="020B0604020202020204" pitchFamily="34" charset="0"/>
              <a:buChar char="•"/>
            </a:pPr>
            <a:r>
              <a:rPr lang="en-US" sz="1200">
                <a:latin typeface="Arial"/>
                <a:ea typeface="+mn-lt"/>
                <a:cs typeface="Arial"/>
              </a:rPr>
              <a:t>National Health Service (2025) </a:t>
            </a:r>
            <a:r>
              <a:rPr lang="en-US" sz="1200" i="1">
                <a:latin typeface="Arial"/>
                <a:ea typeface="+mn-lt"/>
                <a:cs typeface="Arial"/>
              </a:rPr>
              <a:t>Coping with your teenager</a:t>
            </a:r>
            <a:r>
              <a:rPr lang="en-US" sz="1200">
                <a:latin typeface="Arial"/>
                <a:ea typeface="+mn-lt"/>
                <a:cs typeface="Arial"/>
              </a:rPr>
              <a:t>. Available at: </a:t>
            </a:r>
            <a:r>
              <a:rPr lang="en-US" sz="1200">
                <a:latin typeface="Arial"/>
                <a:ea typeface="+mn-lt"/>
                <a:cs typeface="Arial"/>
                <a:hlinkClick r:id="rId2"/>
              </a:rPr>
              <a:t>https://www.nhs.uk/mental-health/children-and-young-adults/advice-for-parents/cope-with-your-teenager</a:t>
            </a:r>
            <a:r>
              <a:rPr lang="en-US" sz="1200">
                <a:latin typeface="Arial"/>
                <a:ea typeface="+mn-lt"/>
                <a:cs typeface="Arial"/>
              </a:rPr>
              <a:t>  (Accessed: 11 October 2025).</a:t>
            </a:r>
          </a:p>
          <a:p>
            <a:pPr marL="285750" indent="-285750">
              <a:buFont typeface="Arial" panose="020B0604020202020204" pitchFamily="34" charset="0"/>
              <a:buChar char="•"/>
            </a:pPr>
            <a:endParaRPr lang="en-US" sz="1200" dirty="0">
              <a:latin typeface="Arial" panose="020B0604020202020204" pitchFamily="34" charset="0"/>
              <a:ea typeface="+mn-lt"/>
              <a:cs typeface="Arial" panose="020B0604020202020204" pitchFamily="34" charset="0"/>
            </a:endParaRPr>
          </a:p>
          <a:p>
            <a:pPr marL="285750" indent="-285750">
              <a:buFont typeface="Arial" panose="020B0604020202020204" pitchFamily="34" charset="0"/>
              <a:buChar char="•"/>
            </a:pPr>
            <a:r>
              <a:rPr lang="en-GB" sz="1200">
                <a:latin typeface="Arial"/>
                <a:cs typeface="Arial"/>
              </a:rPr>
              <a:t>National Institute for Health and Care Excellence (2021) </a:t>
            </a:r>
            <a:r>
              <a:rPr lang="en-GB" sz="1200" i="1">
                <a:latin typeface="Arial"/>
                <a:cs typeface="Arial"/>
              </a:rPr>
              <a:t>Behaviour change: general approaches (Public health guideline [PH6])</a:t>
            </a:r>
            <a:r>
              <a:rPr lang="en-GB" sz="1200">
                <a:latin typeface="Arial"/>
                <a:cs typeface="Arial"/>
              </a:rPr>
              <a:t>. Available at: </a:t>
            </a:r>
            <a:r>
              <a:rPr lang="en-GB" sz="1200">
                <a:latin typeface="Arial"/>
                <a:cs typeface="Arial"/>
                <a:hlinkClick r:id="rId3"/>
              </a:rPr>
              <a:t>https://www.nice.org.uk/guidance/ph6</a:t>
            </a:r>
            <a:r>
              <a:rPr lang="en-GB" sz="1200">
                <a:latin typeface="Arial"/>
                <a:cs typeface="Arial"/>
              </a:rPr>
              <a:t>  [Accessed 3 October 2025].</a:t>
            </a:r>
          </a:p>
          <a:p>
            <a:pPr marL="285750" lvl="0" indent="-285750">
              <a:buFont typeface="Arial" panose="020B0604020202020204" pitchFamily="34" charset="0"/>
              <a:buChar char="•"/>
            </a:pPr>
            <a:endParaRPr lang="en-GB" sz="12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1200">
                <a:latin typeface="Arial"/>
                <a:cs typeface="Arial"/>
              </a:rPr>
              <a:t>NHS. (2022) </a:t>
            </a:r>
            <a:r>
              <a:rPr lang="en-GB" sz="1200" i="1">
                <a:latin typeface="Arial"/>
                <a:cs typeface="Arial"/>
              </a:rPr>
              <a:t>Healthy Relationships and Mental Wellbeing for Young People</a:t>
            </a:r>
            <a:r>
              <a:rPr lang="en-GB" sz="1200">
                <a:latin typeface="Arial"/>
                <a:cs typeface="Arial"/>
              </a:rPr>
              <a:t>. Available at: </a:t>
            </a:r>
            <a:r>
              <a:rPr lang="en-GB" sz="1200">
                <a:latin typeface="Arial"/>
                <a:cs typeface="Arial"/>
                <a:hlinkClick r:id="rId4"/>
              </a:rPr>
              <a:t>https://www.nhs.uk/mental-health/children-and-young-adults/advice-for-parents/healthy-relationships/</a:t>
            </a:r>
            <a:r>
              <a:rPr lang="en-GB" sz="1200">
                <a:latin typeface="Arial"/>
                <a:cs typeface="Arial"/>
              </a:rPr>
              <a:t>  [Accessed 3 October 2025].</a:t>
            </a:r>
          </a:p>
          <a:p>
            <a:pPr marL="285750" lvl="0" indent="-285750">
              <a:buFont typeface="Arial" panose="020B0604020202020204" pitchFamily="34" charset="0"/>
              <a:buChar char="•"/>
            </a:pPr>
            <a:endParaRPr lang="en-GB" sz="1200" dirty="0">
              <a:latin typeface="Arial" panose="020B0604020202020204" pitchFamily="34" charset="0"/>
              <a:cs typeface="Arial" panose="020B0604020202020204" pitchFamily="34" charset="0"/>
            </a:endParaRPr>
          </a:p>
          <a:p>
            <a:pPr marL="285750" lvl="0" indent="-285750">
              <a:buFont typeface="Arial" panose="020B0604020202020204" pitchFamily="34" charset="0"/>
              <a:buChar char="•"/>
            </a:pPr>
            <a:r>
              <a:rPr lang="en-GB" sz="1200">
                <a:latin typeface="Arial"/>
                <a:cs typeface="Arial"/>
              </a:rPr>
              <a:t>NHS. (2023)  </a:t>
            </a:r>
            <a:r>
              <a:rPr lang="en-GB" sz="1200" i="1">
                <a:latin typeface="Arial"/>
                <a:cs typeface="Arial"/>
              </a:rPr>
              <a:t>Every Mind Matters – Mental Wellbeing Campaign</a:t>
            </a:r>
            <a:r>
              <a:rPr lang="en-GB" sz="1200">
                <a:latin typeface="Arial"/>
                <a:cs typeface="Arial"/>
              </a:rPr>
              <a:t>. Available at: https://www.nhs.uk/every-mind-matters [Accessed 7 October 2025].</a:t>
            </a:r>
          </a:p>
          <a:p>
            <a:pPr marL="285750" indent="-285750">
              <a:buFont typeface="Arial" panose="020B0604020202020204" pitchFamily="34" charset="0"/>
              <a:buChar char="•"/>
            </a:pPr>
            <a:endParaRPr lang="en-GB" sz="1200">
              <a:latin typeface="Arial"/>
              <a:cs typeface="Arial"/>
            </a:endParaRPr>
          </a:p>
          <a:p>
            <a:pPr marL="285750" indent="-285750">
              <a:buFont typeface="Arial" panose="020B0604020202020204" pitchFamily="34" charset="0"/>
              <a:buChar char="•"/>
            </a:pPr>
            <a:r>
              <a:rPr lang="en-US" sz="1200">
                <a:latin typeface="Arial"/>
                <a:cs typeface="Arial"/>
              </a:rPr>
              <a:t>Nickerson, C. (2023) Theory of Reasoned Action (Fishbein and Ajzen, 1975).Available at: </a:t>
            </a:r>
            <a:r>
              <a:rPr lang="en-US" sz="1200">
                <a:latin typeface="Arial"/>
                <a:cs typeface="Arial"/>
                <a:hlinkClick r:id="rId5"/>
              </a:rPr>
              <a:t>https://www.simplypsychology.org/theory-of-reasoned-action.html</a:t>
            </a:r>
            <a:r>
              <a:rPr lang="en-US" sz="1200">
                <a:latin typeface="Arial"/>
                <a:cs typeface="Arial"/>
              </a:rPr>
              <a:t> (Accessed: 10 October 2025).</a:t>
            </a:r>
            <a:endParaRPr lang="en-GB" sz="1200">
              <a:latin typeface="Arial"/>
              <a:cs typeface="Arial"/>
            </a:endParaRPr>
          </a:p>
          <a:p>
            <a:pPr marL="285750" indent="-285750">
              <a:buFont typeface="Arial" panose="020B0604020202020204" pitchFamily="34" charset="0"/>
              <a:buChar char="•"/>
            </a:pPr>
            <a:endParaRPr lang="en-US" sz="1200">
              <a:latin typeface="Arial"/>
              <a:cs typeface="Arial"/>
            </a:endParaRPr>
          </a:p>
          <a:p>
            <a:pPr marL="285750" indent="-285750">
              <a:buFont typeface="Arial" panose="020B0604020202020204" pitchFamily="34" charset="0"/>
              <a:buChar char="•"/>
            </a:pPr>
            <a:r>
              <a:rPr lang="en-US" sz="1200">
                <a:latin typeface="Arial"/>
                <a:cs typeface="Arial"/>
              </a:rPr>
              <a:t>NICE (2007) </a:t>
            </a:r>
            <a:r>
              <a:rPr lang="en-US" sz="1200" i="1">
                <a:latin typeface="Arial"/>
                <a:cs typeface="Arial"/>
              </a:rPr>
              <a:t>Behaviour change: general approaches</a:t>
            </a:r>
            <a:r>
              <a:rPr lang="en-US" sz="1200">
                <a:latin typeface="Arial"/>
                <a:cs typeface="Arial"/>
              </a:rPr>
              <a:t>. Public health guideline PH6. London: National Institute for Health and Care Excellence.</a:t>
            </a:r>
            <a:endParaRPr lang="en-GB" sz="1200">
              <a:latin typeface="Arial"/>
              <a:cs typeface="Arial"/>
            </a:endParaRPr>
          </a:p>
          <a:p>
            <a:pPr marL="285750" indent="-285750">
              <a:buFont typeface="Arial" panose="020B0604020202020204" pitchFamily="34" charset="0"/>
              <a:buChar char="•"/>
            </a:pPr>
            <a:endParaRPr lang="en-GB" sz="120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1200">
                <a:latin typeface="Arial"/>
                <a:cs typeface="Arial"/>
              </a:rPr>
              <a:t>NSPCC. (2023) </a:t>
            </a:r>
            <a:r>
              <a:rPr lang="en-GB" sz="1200" i="1">
                <a:latin typeface="Arial"/>
                <a:cs typeface="Arial"/>
              </a:rPr>
              <a:t>Speak Out Stay Safe: Resources for Schools</a:t>
            </a:r>
            <a:r>
              <a:rPr lang="en-GB" sz="1200">
                <a:latin typeface="Arial"/>
                <a:cs typeface="Arial"/>
              </a:rPr>
              <a:t>. Available at: </a:t>
            </a:r>
            <a:r>
              <a:rPr lang="en-GB" sz="1200">
                <a:latin typeface="Arial"/>
                <a:cs typeface="Arial"/>
                <a:hlinkClick r:id="rId6"/>
              </a:rPr>
              <a:t>https://www.nspcc.org.uk</a:t>
            </a:r>
            <a:r>
              <a:rPr lang="en-GB" sz="1200">
                <a:latin typeface="Arial"/>
                <a:cs typeface="Arial"/>
              </a:rPr>
              <a:t> (Accessed 3 October 2025].</a:t>
            </a:r>
          </a:p>
          <a:p>
            <a:pPr lvl="0"/>
            <a:endParaRPr lang="en-GB" sz="1200">
              <a:latin typeface="Arial" panose="020B0604020202020204" pitchFamily="34" charset="0"/>
              <a:cs typeface="Arial" panose="020B0604020202020204" pitchFamily="34" charset="0"/>
            </a:endParaRPr>
          </a:p>
          <a:p>
            <a:pPr lvl="0"/>
            <a:endParaRPr lang="en-US" sz="120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US" sz="1200">
                <a:latin typeface="Arial"/>
                <a:ea typeface="+mn-lt"/>
                <a:cs typeface="Arial"/>
              </a:rPr>
              <a:t>NSPCC  (2021) </a:t>
            </a:r>
            <a:r>
              <a:rPr lang="en-US" sz="1200" i="1">
                <a:latin typeface="Arial"/>
                <a:ea typeface="+mn-lt"/>
                <a:cs typeface="Arial"/>
              </a:rPr>
              <a:t>Teenagers: learning from case reviews</a:t>
            </a:r>
            <a:r>
              <a:rPr lang="en-US" sz="1200">
                <a:latin typeface="Arial"/>
                <a:ea typeface="+mn-lt"/>
                <a:cs typeface="Arial"/>
              </a:rPr>
              <a:t>. NSPCC Learning. Available at: </a:t>
            </a:r>
            <a:r>
              <a:rPr lang="en-US" sz="1200">
                <a:latin typeface="Arial"/>
                <a:ea typeface="+mn-lt"/>
                <a:cs typeface="Arial"/>
                <a:hlinkClick r:id="rId7"/>
              </a:rPr>
              <a:t>https://learning.nspcc.org.uk/research-resources/learning-from-case-reviews/teenagers</a:t>
            </a:r>
            <a:r>
              <a:rPr lang="en-US" sz="1200">
                <a:latin typeface="Arial"/>
                <a:ea typeface="+mn-lt"/>
                <a:cs typeface="Arial"/>
              </a:rPr>
              <a:t> (Accessed 11 October 2025).</a:t>
            </a:r>
            <a:endParaRPr lang="en-US" sz="1200">
              <a:latin typeface="Arial"/>
              <a:cs typeface="Arial"/>
            </a:endParaRPr>
          </a:p>
          <a:p>
            <a:pPr marL="285750" indent="-285750">
              <a:buFont typeface="Arial" panose="020B0604020202020204" pitchFamily="34" charset="0"/>
              <a:buChar char="•"/>
            </a:pPr>
            <a:endParaRPr lang="en-US" sz="1200" dirty="0">
              <a:latin typeface="Arial" panose="020B0604020202020204" pitchFamily="34" charset="0"/>
              <a:ea typeface="+mn-lt"/>
              <a:cs typeface="Arial" panose="020B0604020202020204" pitchFamily="34" charset="0"/>
            </a:endParaRPr>
          </a:p>
          <a:p>
            <a:pPr marL="285750" indent="-285750">
              <a:buFont typeface="Arial" panose="020B0604020202020204" pitchFamily="34" charset="0"/>
              <a:buChar char="•"/>
            </a:pPr>
            <a:r>
              <a:rPr lang="en-US" sz="1200">
                <a:latin typeface="Arial"/>
                <a:ea typeface="+mn-lt"/>
                <a:cs typeface="Arial"/>
              </a:rPr>
              <a:t>NSPCC  (2025) </a:t>
            </a:r>
            <a:r>
              <a:rPr lang="en-US" sz="1200" i="1">
                <a:latin typeface="Arial"/>
                <a:ea typeface="+mn-lt"/>
                <a:cs typeface="Arial"/>
              </a:rPr>
              <a:t>Emotional abuse: statistics briefing</a:t>
            </a:r>
            <a:r>
              <a:rPr lang="en-US" sz="1200">
                <a:latin typeface="Arial"/>
                <a:ea typeface="+mn-lt"/>
                <a:cs typeface="Arial"/>
              </a:rPr>
              <a:t>. Available at: </a:t>
            </a:r>
            <a:r>
              <a:rPr lang="en-US" sz="1200">
                <a:latin typeface="Arial"/>
                <a:ea typeface="+mn-lt"/>
                <a:cs typeface="Arial"/>
                <a:hlinkClick r:id="rId8"/>
              </a:rPr>
              <a:t>https://learning.nspcc.org.uk/research-resources/statistics-briefings/emotional-abuse</a:t>
            </a:r>
            <a:r>
              <a:rPr lang="en-US" sz="1200">
                <a:latin typeface="Arial"/>
                <a:ea typeface="+mn-lt"/>
                <a:cs typeface="Arial"/>
              </a:rPr>
              <a:t> (Accessed 30 Sept. 2025).</a:t>
            </a:r>
            <a:endParaRPr lang="en-US" sz="1200">
              <a:latin typeface="Arial"/>
              <a:cs typeface="Arial"/>
            </a:endParaRPr>
          </a:p>
          <a:p>
            <a:pPr marL="285750" indent="-285750">
              <a:buFont typeface="Arial" panose="020B0604020202020204" pitchFamily="34" charset="0"/>
              <a:buChar char="•"/>
            </a:pPr>
            <a:endParaRPr lang="en-US" sz="1200" dirty="0">
              <a:latin typeface="Arial" panose="020B0604020202020204" pitchFamily="34" charset="0"/>
              <a:ea typeface="+mn-lt"/>
              <a:cs typeface="Arial" panose="020B0604020202020204" pitchFamily="34" charset="0"/>
            </a:endParaRPr>
          </a:p>
          <a:p>
            <a:pPr marL="285750" indent="-285750">
              <a:buFont typeface="Arial" panose="020B0604020202020204" pitchFamily="34" charset="0"/>
              <a:buChar char="•"/>
            </a:pPr>
            <a:r>
              <a:rPr lang="en-US" sz="1200">
                <a:latin typeface="Arial"/>
                <a:ea typeface="+mn-lt"/>
                <a:cs typeface="Arial"/>
              </a:rPr>
              <a:t>NSPCC (2025) </a:t>
            </a:r>
            <a:r>
              <a:rPr lang="en-US" sz="1200" i="1">
                <a:latin typeface="Arial"/>
                <a:ea typeface="+mn-lt"/>
                <a:cs typeface="Arial"/>
              </a:rPr>
              <a:t>Healthy relationships</a:t>
            </a:r>
            <a:r>
              <a:rPr lang="en-US" sz="1200">
                <a:latin typeface="Arial"/>
                <a:ea typeface="+mn-lt"/>
                <a:cs typeface="Arial"/>
              </a:rPr>
              <a:t>. Available at: </a:t>
            </a:r>
            <a:r>
              <a:rPr lang="en-US" sz="1200">
                <a:latin typeface="Arial"/>
                <a:ea typeface="+mn-lt"/>
                <a:cs typeface="Arial"/>
                <a:hlinkClick r:id="rId9"/>
              </a:rPr>
              <a:t>https://www.nspcc.org.uk/advice-for-families/healthy-relationships</a:t>
            </a:r>
            <a:r>
              <a:rPr lang="en-US" sz="1200">
                <a:latin typeface="Arial"/>
                <a:ea typeface="+mn-lt"/>
                <a:cs typeface="Arial"/>
              </a:rPr>
              <a:t> (Accessed 11 October 2025).</a:t>
            </a:r>
            <a:endParaRPr lang="en-US" sz="1200">
              <a:latin typeface="Arial"/>
              <a:cs typeface="Arial"/>
            </a:endParaRPr>
          </a:p>
          <a:p>
            <a:pPr marL="285750" indent="-285750">
              <a:buFont typeface="Arial" panose="020B0604020202020204" pitchFamily="34" charset="0"/>
              <a:buChar char="•"/>
            </a:pPr>
            <a:endParaRPr lang="en-US" sz="12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US" sz="1200">
                <a:latin typeface="Arial"/>
                <a:cs typeface="Arial"/>
              </a:rPr>
              <a:t>NSPCC (2025) </a:t>
            </a:r>
            <a:r>
              <a:rPr lang="en-US" sz="1200" i="1">
                <a:latin typeface="Arial"/>
                <a:cs typeface="Arial"/>
              </a:rPr>
              <a:t>Talk Relationships: Resources to Deliver Sex and Relationships Education</a:t>
            </a:r>
            <a:r>
              <a:rPr lang="en-US" sz="1200">
                <a:latin typeface="Arial"/>
                <a:cs typeface="Arial"/>
              </a:rPr>
              <a:t>. NSPCC Learning. </a:t>
            </a:r>
          </a:p>
          <a:p>
            <a:pPr marL="285750" indent="-285750">
              <a:buFont typeface="Arial" panose="020B0604020202020204" pitchFamily="34" charset="0"/>
              <a:buChar char="•"/>
            </a:pPr>
            <a:endParaRPr lang="en-GB" sz="1200">
              <a:latin typeface="Arial"/>
              <a:cs typeface="Arial"/>
            </a:endParaRPr>
          </a:p>
          <a:p>
            <a:pPr marL="285750" indent="-285750">
              <a:buFont typeface="Arial" panose="020B0604020202020204" pitchFamily="34" charset="0"/>
              <a:buChar char="•"/>
            </a:pPr>
            <a:r>
              <a:rPr lang="en-GB" sz="1200" err="1">
                <a:latin typeface="Arial"/>
                <a:cs typeface="Arial"/>
              </a:rPr>
              <a:t>Nutbeam</a:t>
            </a:r>
            <a:r>
              <a:rPr lang="en-GB" sz="1200">
                <a:latin typeface="Arial"/>
                <a:cs typeface="Arial"/>
              </a:rPr>
              <a:t>, D. and Bauman, A. (2019) </a:t>
            </a:r>
            <a:r>
              <a:rPr lang="en-GB" sz="1200" i="1">
                <a:latin typeface="Arial"/>
                <a:cs typeface="Arial"/>
              </a:rPr>
              <a:t>Evaluation in a Nutshell: A Practical Guide to the Evaluation of Health Promotion Programs</a:t>
            </a:r>
            <a:r>
              <a:rPr lang="en-GB" sz="1200">
                <a:latin typeface="Arial"/>
                <a:cs typeface="Arial"/>
              </a:rPr>
              <a:t>. 2nd ed. Sydney: McGraw-Hill.</a:t>
            </a:r>
            <a:endParaRPr lang="en-GB"/>
          </a:p>
          <a:p>
            <a:pPr marL="285750" lvl="0" indent="-285750">
              <a:buFont typeface="Arial" panose="020B0604020202020204" pitchFamily="34" charset="0"/>
              <a:buChar char="•"/>
            </a:pPr>
            <a:endParaRPr lang="en-GB" sz="12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1200">
                <a:latin typeface="Arial"/>
                <a:cs typeface="Arial"/>
              </a:rPr>
              <a:t>Open Lens Media. (2025) </a:t>
            </a:r>
            <a:r>
              <a:rPr lang="en-GB" sz="1200" i="1">
                <a:latin typeface="Arial"/>
                <a:cs typeface="Arial"/>
              </a:rPr>
              <a:t>Projects</a:t>
            </a:r>
            <a:r>
              <a:rPr lang="en-GB" sz="1200">
                <a:latin typeface="Arial"/>
                <a:cs typeface="Arial"/>
              </a:rPr>
              <a:t>. Available at: </a:t>
            </a:r>
            <a:r>
              <a:rPr lang="en-GB" sz="1200">
                <a:latin typeface="Arial"/>
                <a:cs typeface="Arial"/>
                <a:hlinkClick r:id="rId10"/>
              </a:rPr>
              <a:t>https://www.openlensmedia.co.uk/projects</a:t>
            </a:r>
            <a:r>
              <a:rPr lang="en-GB" sz="1200">
                <a:latin typeface="Arial"/>
                <a:cs typeface="Arial"/>
              </a:rPr>
              <a:t> (Accessed 1 October 2025).</a:t>
            </a:r>
          </a:p>
          <a:p>
            <a:pPr lvl="0"/>
            <a:endParaRPr lang="en-GB" sz="1200" dirty="0">
              <a:latin typeface="Arial" panose="020B0604020202020204" pitchFamily="34" charset="0"/>
              <a:cs typeface="Arial" panose="020B0604020202020204" pitchFamily="34" charset="0"/>
            </a:endParaRPr>
          </a:p>
          <a:p>
            <a:pPr marL="171450" indent="-171450">
              <a:buFont typeface="Arial" panose="020B0604020202020204" pitchFamily="34" charset="0"/>
              <a:buChar char="•"/>
            </a:pPr>
            <a:r>
              <a:rPr lang="en-US" sz="1200">
                <a:latin typeface="Arial"/>
                <a:cs typeface="Arial"/>
              </a:rPr>
              <a:t>Office for National Statistics (2025) </a:t>
            </a:r>
            <a:r>
              <a:rPr lang="en-US" sz="1200" i="1">
                <a:latin typeface="Arial"/>
                <a:cs typeface="Arial"/>
              </a:rPr>
              <a:t>Redevelopment of domestic abuse statistics: research update May 2025 (</a:t>
            </a:r>
            <a:r>
              <a:rPr lang="en-US" sz="1200">
                <a:latin typeface="Arial"/>
                <a:cs typeface="Arial"/>
              </a:rPr>
              <a:t>Accessed 3 October 2025).</a:t>
            </a:r>
          </a:p>
          <a:p>
            <a:endParaRPr lang="en-US" sz="1200" dirty="0"/>
          </a:p>
          <a:p>
            <a:pPr lvl="0"/>
            <a:endParaRPr lang="en-GB" sz="12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endParaRPr lang="en-US" dirty="0">
              <a:latin typeface="Arial" panose="020B0604020202020204" pitchFamily="34" charset="0"/>
              <a:cs typeface="Arial" panose="020B0604020202020204" pitchFamily="34" charset="0"/>
            </a:endParaRPr>
          </a:p>
          <a:p>
            <a:pPr marL="285750" lvl="0" indent="-285750">
              <a:buFont typeface="Arial" panose="020B0604020202020204" pitchFamily="34" charset="0"/>
              <a:buChar char="•"/>
            </a:pPr>
            <a:endParaRPr lang="en-GB" dirty="0"/>
          </a:p>
          <a:p>
            <a:pPr marL="285750" lvl="0" indent="-285750">
              <a:buFont typeface="Arial" panose="020B0604020202020204" pitchFamily="34" charset="0"/>
              <a:buChar char="•"/>
            </a:pPr>
            <a:endParaRPr lang="en-GB" dirty="0"/>
          </a:p>
          <a:p>
            <a:pPr marL="171450" lvl="0" indent="-171450">
              <a:buFont typeface="Arial" panose="020B0604020202020204" pitchFamily="34" charset="0"/>
              <a:buChar char="•"/>
            </a:pPr>
            <a:endParaRPr lang="en-GB" sz="1200" dirty="0">
              <a:latin typeface="Arial" panose="020B0604020202020204" pitchFamily="34" charset="0"/>
              <a:cs typeface="Arial" panose="020B0604020202020204" pitchFamily="34" charset="0"/>
            </a:endParaRPr>
          </a:p>
          <a:p>
            <a:pPr>
              <a:buFont typeface="Arial"/>
              <a:buChar char="•"/>
            </a:pPr>
            <a:endParaRPr lang="en-US" sz="1200" dirty="0">
              <a:latin typeface="Arial" panose="020B0604020202020204" pitchFamily="34" charset="0"/>
              <a:cs typeface="Arial" panose="020B0604020202020204" pitchFamily="34" charset="0"/>
            </a:endParaRPr>
          </a:p>
          <a:p>
            <a:pPr>
              <a:lnSpc>
                <a:spcPct val="160000"/>
              </a:lnSpc>
              <a:spcBef>
                <a:spcPts val="1000"/>
              </a:spcBef>
              <a:buClr>
                <a:schemeClr val="accent1"/>
              </a:buClr>
              <a:buFont typeface="Wingdings 3" charset="2"/>
              <a:buChar char=""/>
            </a:pPr>
            <a:endParaRPr lang="en-US" sz="1200" dirty="0">
              <a:solidFill>
                <a:schemeClr val="tx1">
                  <a:lumMod val="75000"/>
                  <a:lumOff val="25000"/>
                </a:schemeClr>
              </a:solidFill>
              <a:latin typeface="Arial" panose="020B0604020202020204" pitchFamily="34" charset="0"/>
              <a:cs typeface="Arial" panose="020B0604020202020204" pitchFamily="34" charset="0"/>
            </a:endParaRPr>
          </a:p>
          <a:p>
            <a:pPr>
              <a:lnSpc>
                <a:spcPct val="90000"/>
              </a:lnSpc>
              <a:spcBef>
                <a:spcPts val="1000"/>
              </a:spcBef>
              <a:buClr>
                <a:schemeClr val="accent1"/>
              </a:buClr>
              <a:buFont typeface="Wingdings 3" charset="2"/>
              <a:buChar char=""/>
            </a:pPr>
            <a:endParaRPr lang="en-US" sz="500" dirty="0">
              <a:solidFill>
                <a:schemeClr val="tx1">
                  <a:lumMod val="75000"/>
                  <a:lumOff val="25000"/>
                </a:schemeClr>
              </a:solidFill>
            </a:endParaRPr>
          </a:p>
        </p:txBody>
      </p:sp>
      <p:sp>
        <p:nvSpPr>
          <p:cNvPr id="3" name="TextBox 2">
            <a:extLst>
              <a:ext uri="{FF2B5EF4-FFF2-40B4-BE49-F238E27FC236}">
                <a16:creationId xmlns:a16="http://schemas.microsoft.com/office/drawing/2014/main" id="{53E90247-90E4-FC43-9BB9-6B79697156C7}"/>
              </a:ext>
            </a:extLst>
          </p:cNvPr>
          <p:cNvSpPr txBox="1"/>
          <p:nvPr/>
        </p:nvSpPr>
        <p:spPr>
          <a:xfrm>
            <a:off x="50330" y="536842"/>
            <a:ext cx="2801186" cy="1323439"/>
          </a:xfrm>
          <a:prstGeom prst="rect">
            <a:avLst/>
          </a:prstGeom>
          <a:noFill/>
        </p:spPr>
        <p:txBody>
          <a:bodyPr wrap="square" rtlCol="0">
            <a:spAutoFit/>
          </a:bodyPr>
          <a:lstStyle/>
          <a:p>
            <a:r>
              <a:rPr lang="en-GB" sz="4000" dirty="0"/>
              <a:t>Reference List</a:t>
            </a:r>
          </a:p>
        </p:txBody>
      </p:sp>
    </p:spTree>
    <p:extLst>
      <p:ext uri="{BB962C8B-B14F-4D97-AF65-F5344CB8AC3E}">
        <p14:creationId xmlns:p14="http://schemas.microsoft.com/office/powerpoint/2010/main" val="3961100388"/>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a:extLst>
            <a:ext uri="{FF2B5EF4-FFF2-40B4-BE49-F238E27FC236}">
              <a16:creationId xmlns:a16="http://schemas.microsoft.com/office/drawing/2014/main" id="{BBE23BAF-755C-91A0-7ACD-5C73E167973E}"/>
            </a:ext>
          </a:extLst>
        </p:cNvPr>
        <p:cNvGrpSpPr/>
        <p:nvPr/>
      </p:nvGrpSpPr>
      <p:grpSpPr>
        <a:xfrm>
          <a:off x="0" y="0"/>
          <a:ext cx="0" cy="0"/>
          <a:chOff x="0" y="0"/>
          <a:chExt cx="0" cy="0"/>
        </a:xfrm>
      </p:grpSpPr>
      <p:grpSp>
        <p:nvGrpSpPr>
          <p:cNvPr id="70" name="Group 69">
            <a:extLst>
              <a:ext uri="{FF2B5EF4-FFF2-40B4-BE49-F238E27FC236}">
                <a16:creationId xmlns:a16="http://schemas.microsoft.com/office/drawing/2014/main" id="{D0CA4570-F765-AA50-23A6-6A3AE3D0A2C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 y="228600"/>
            <a:ext cx="2851523" cy="6638625"/>
            <a:chOff x="2487613" y="285750"/>
            <a:chExt cx="2428875" cy="5654676"/>
          </a:xfrm>
        </p:grpSpPr>
        <p:sp>
          <p:nvSpPr>
            <p:cNvPr id="72" name="Freeform 11">
              <a:extLst>
                <a:ext uri="{FF2B5EF4-FFF2-40B4-BE49-F238E27FC236}">
                  <a16:creationId xmlns:a16="http://schemas.microsoft.com/office/drawing/2014/main" id="{4C3F2EE5-D9A5-A138-5922-0B8C4171B6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txBody>
            <a:bodyPr/>
            <a:lstStyle/>
            <a:p>
              <a:endParaRPr lang="en-GB"/>
            </a:p>
          </p:txBody>
        </p:sp>
        <p:sp>
          <p:nvSpPr>
            <p:cNvPr id="73" name="Freeform 12">
              <a:extLst>
                <a:ext uri="{FF2B5EF4-FFF2-40B4-BE49-F238E27FC236}">
                  <a16:creationId xmlns:a16="http://schemas.microsoft.com/office/drawing/2014/main" id="{6B63CB25-AACE-2A1C-5682-F575291426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txBody>
            <a:bodyPr/>
            <a:lstStyle/>
            <a:p>
              <a:endParaRPr lang="en-GB"/>
            </a:p>
          </p:txBody>
        </p:sp>
        <p:sp>
          <p:nvSpPr>
            <p:cNvPr id="74" name="Freeform 13">
              <a:extLst>
                <a:ext uri="{FF2B5EF4-FFF2-40B4-BE49-F238E27FC236}">
                  <a16:creationId xmlns:a16="http://schemas.microsoft.com/office/drawing/2014/main" id="{FB9BB9A0-2C5C-A608-C3F5-93490AEA47F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txBody>
            <a:bodyPr/>
            <a:lstStyle/>
            <a:p>
              <a:endParaRPr lang="en-GB"/>
            </a:p>
          </p:txBody>
        </p:sp>
        <p:sp>
          <p:nvSpPr>
            <p:cNvPr id="75" name="Freeform 14">
              <a:extLst>
                <a:ext uri="{FF2B5EF4-FFF2-40B4-BE49-F238E27FC236}">
                  <a16:creationId xmlns:a16="http://schemas.microsoft.com/office/drawing/2014/main" id="{E5009EBF-8C32-1B58-92D2-CE89D286ACC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txBody>
            <a:bodyPr/>
            <a:lstStyle/>
            <a:p>
              <a:endParaRPr lang="en-GB"/>
            </a:p>
          </p:txBody>
        </p:sp>
        <p:sp>
          <p:nvSpPr>
            <p:cNvPr id="76" name="Freeform 15">
              <a:extLst>
                <a:ext uri="{FF2B5EF4-FFF2-40B4-BE49-F238E27FC236}">
                  <a16:creationId xmlns:a16="http://schemas.microsoft.com/office/drawing/2014/main" id="{1B3EC624-0266-4673-2C10-62D63C496E0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txBody>
            <a:bodyPr/>
            <a:lstStyle/>
            <a:p>
              <a:endParaRPr lang="en-GB"/>
            </a:p>
          </p:txBody>
        </p:sp>
        <p:sp>
          <p:nvSpPr>
            <p:cNvPr id="77" name="Freeform 16">
              <a:extLst>
                <a:ext uri="{FF2B5EF4-FFF2-40B4-BE49-F238E27FC236}">
                  <a16:creationId xmlns:a16="http://schemas.microsoft.com/office/drawing/2014/main" id="{E64905B0-6CBE-2D32-6292-18C54E6616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txBody>
            <a:bodyPr/>
            <a:lstStyle/>
            <a:p>
              <a:endParaRPr lang="en-GB"/>
            </a:p>
          </p:txBody>
        </p:sp>
        <p:sp>
          <p:nvSpPr>
            <p:cNvPr id="78" name="Freeform 17">
              <a:extLst>
                <a:ext uri="{FF2B5EF4-FFF2-40B4-BE49-F238E27FC236}">
                  <a16:creationId xmlns:a16="http://schemas.microsoft.com/office/drawing/2014/main" id="{38DE8EA6-7EAF-4150-F551-3EADF456D8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txBody>
            <a:bodyPr/>
            <a:lstStyle/>
            <a:p>
              <a:endParaRPr lang="en-GB"/>
            </a:p>
          </p:txBody>
        </p:sp>
        <p:sp>
          <p:nvSpPr>
            <p:cNvPr id="79" name="Freeform 18">
              <a:extLst>
                <a:ext uri="{FF2B5EF4-FFF2-40B4-BE49-F238E27FC236}">
                  <a16:creationId xmlns:a16="http://schemas.microsoft.com/office/drawing/2014/main" id="{CEE8B072-0191-DBD7-37F8-8F20A1EDD28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txBody>
            <a:bodyPr/>
            <a:lstStyle/>
            <a:p>
              <a:endParaRPr lang="en-GB"/>
            </a:p>
          </p:txBody>
        </p:sp>
        <p:sp>
          <p:nvSpPr>
            <p:cNvPr id="80" name="Freeform 19">
              <a:extLst>
                <a:ext uri="{FF2B5EF4-FFF2-40B4-BE49-F238E27FC236}">
                  <a16:creationId xmlns:a16="http://schemas.microsoft.com/office/drawing/2014/main" id="{2EFEAD8F-F4E2-B50E-EF70-08306AB4FB9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txBody>
            <a:bodyPr/>
            <a:lstStyle/>
            <a:p>
              <a:endParaRPr lang="en-GB"/>
            </a:p>
          </p:txBody>
        </p:sp>
        <p:sp>
          <p:nvSpPr>
            <p:cNvPr id="81" name="Freeform 20">
              <a:extLst>
                <a:ext uri="{FF2B5EF4-FFF2-40B4-BE49-F238E27FC236}">
                  <a16:creationId xmlns:a16="http://schemas.microsoft.com/office/drawing/2014/main" id="{ECF4FF73-21C9-87FF-2045-CE195FD5139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txBody>
            <a:bodyPr/>
            <a:lstStyle/>
            <a:p>
              <a:endParaRPr lang="en-GB"/>
            </a:p>
          </p:txBody>
        </p:sp>
        <p:sp>
          <p:nvSpPr>
            <p:cNvPr id="82" name="Freeform 21">
              <a:extLst>
                <a:ext uri="{FF2B5EF4-FFF2-40B4-BE49-F238E27FC236}">
                  <a16:creationId xmlns:a16="http://schemas.microsoft.com/office/drawing/2014/main" id="{0DD5F7BC-601A-22D4-18E8-BD4FBB8DA00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txBody>
            <a:bodyPr/>
            <a:lstStyle/>
            <a:p>
              <a:endParaRPr lang="en-GB"/>
            </a:p>
          </p:txBody>
        </p:sp>
        <p:sp>
          <p:nvSpPr>
            <p:cNvPr id="83" name="Freeform 22">
              <a:extLst>
                <a:ext uri="{FF2B5EF4-FFF2-40B4-BE49-F238E27FC236}">
                  <a16:creationId xmlns:a16="http://schemas.microsoft.com/office/drawing/2014/main" id="{7E03226C-1E44-235C-961A-9743109A58E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txBody>
            <a:bodyPr/>
            <a:lstStyle/>
            <a:p>
              <a:endParaRPr lang="en-GB"/>
            </a:p>
          </p:txBody>
        </p:sp>
      </p:grpSp>
      <p:grpSp>
        <p:nvGrpSpPr>
          <p:cNvPr id="84" name="Group 83">
            <a:extLst>
              <a:ext uri="{FF2B5EF4-FFF2-40B4-BE49-F238E27FC236}">
                <a16:creationId xmlns:a16="http://schemas.microsoft.com/office/drawing/2014/main" id="{7E6E0D8F-E40F-BE3F-C63B-05BC28B5B3C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7224" y="-786"/>
            <a:ext cx="2356675" cy="6854040"/>
            <a:chOff x="6627813" y="194833"/>
            <a:chExt cx="1952625" cy="5678918"/>
          </a:xfrm>
        </p:grpSpPr>
        <p:sp>
          <p:nvSpPr>
            <p:cNvPr id="85" name="Freeform 27">
              <a:extLst>
                <a:ext uri="{FF2B5EF4-FFF2-40B4-BE49-F238E27FC236}">
                  <a16:creationId xmlns:a16="http://schemas.microsoft.com/office/drawing/2014/main" id="{1D1EECAB-142F-294C-153E-8D328700862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txBody>
            <a:bodyPr/>
            <a:lstStyle/>
            <a:p>
              <a:endParaRPr lang="en-GB"/>
            </a:p>
          </p:txBody>
        </p:sp>
        <p:sp>
          <p:nvSpPr>
            <p:cNvPr id="86" name="Freeform 28">
              <a:extLst>
                <a:ext uri="{FF2B5EF4-FFF2-40B4-BE49-F238E27FC236}">
                  <a16:creationId xmlns:a16="http://schemas.microsoft.com/office/drawing/2014/main" id="{63AB3B94-BC10-595A-4FFF-458C8E05995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txBody>
            <a:bodyPr/>
            <a:lstStyle/>
            <a:p>
              <a:endParaRPr lang="en-GB"/>
            </a:p>
          </p:txBody>
        </p:sp>
        <p:sp>
          <p:nvSpPr>
            <p:cNvPr id="87" name="Freeform 29">
              <a:extLst>
                <a:ext uri="{FF2B5EF4-FFF2-40B4-BE49-F238E27FC236}">
                  <a16:creationId xmlns:a16="http://schemas.microsoft.com/office/drawing/2014/main" id="{DE176815-1E7F-8F9A-A59B-BD5AF577AA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txBody>
            <a:bodyPr/>
            <a:lstStyle/>
            <a:p>
              <a:endParaRPr lang="en-GB"/>
            </a:p>
          </p:txBody>
        </p:sp>
        <p:sp>
          <p:nvSpPr>
            <p:cNvPr id="88" name="Freeform 30">
              <a:extLst>
                <a:ext uri="{FF2B5EF4-FFF2-40B4-BE49-F238E27FC236}">
                  <a16:creationId xmlns:a16="http://schemas.microsoft.com/office/drawing/2014/main" id="{5F7F2908-B0D8-CF26-0AEF-DA3FDC031C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txBody>
            <a:bodyPr/>
            <a:lstStyle/>
            <a:p>
              <a:endParaRPr lang="en-GB"/>
            </a:p>
          </p:txBody>
        </p:sp>
        <p:sp>
          <p:nvSpPr>
            <p:cNvPr id="89" name="Freeform 31">
              <a:extLst>
                <a:ext uri="{FF2B5EF4-FFF2-40B4-BE49-F238E27FC236}">
                  <a16:creationId xmlns:a16="http://schemas.microsoft.com/office/drawing/2014/main" id="{452B530C-BFB0-C2EC-2AEE-BA0E5703B0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txBody>
            <a:bodyPr/>
            <a:lstStyle/>
            <a:p>
              <a:endParaRPr lang="en-GB"/>
            </a:p>
          </p:txBody>
        </p:sp>
        <p:sp>
          <p:nvSpPr>
            <p:cNvPr id="90" name="Freeform 32">
              <a:extLst>
                <a:ext uri="{FF2B5EF4-FFF2-40B4-BE49-F238E27FC236}">
                  <a16:creationId xmlns:a16="http://schemas.microsoft.com/office/drawing/2014/main" id="{9090CEB2-9022-FA73-4952-AFFD5AECCB9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txBody>
            <a:bodyPr/>
            <a:lstStyle/>
            <a:p>
              <a:endParaRPr lang="en-GB"/>
            </a:p>
          </p:txBody>
        </p:sp>
        <p:sp>
          <p:nvSpPr>
            <p:cNvPr id="91" name="Freeform 33">
              <a:extLst>
                <a:ext uri="{FF2B5EF4-FFF2-40B4-BE49-F238E27FC236}">
                  <a16:creationId xmlns:a16="http://schemas.microsoft.com/office/drawing/2014/main" id="{B70F9FE1-636B-498D-39FA-B28E84ADA58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txBody>
            <a:bodyPr/>
            <a:lstStyle/>
            <a:p>
              <a:endParaRPr lang="en-GB"/>
            </a:p>
          </p:txBody>
        </p:sp>
        <p:sp>
          <p:nvSpPr>
            <p:cNvPr id="92" name="Freeform 34">
              <a:extLst>
                <a:ext uri="{FF2B5EF4-FFF2-40B4-BE49-F238E27FC236}">
                  <a16:creationId xmlns:a16="http://schemas.microsoft.com/office/drawing/2014/main" id="{456DDFEF-49DE-E7A6-1917-1E99B42B99C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txBody>
            <a:bodyPr/>
            <a:lstStyle/>
            <a:p>
              <a:endParaRPr lang="en-GB"/>
            </a:p>
          </p:txBody>
        </p:sp>
        <p:sp>
          <p:nvSpPr>
            <p:cNvPr id="93" name="Freeform 35">
              <a:extLst>
                <a:ext uri="{FF2B5EF4-FFF2-40B4-BE49-F238E27FC236}">
                  <a16:creationId xmlns:a16="http://schemas.microsoft.com/office/drawing/2014/main" id="{12446E8D-9602-B28D-9D2A-6638EABDAC0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txBody>
            <a:bodyPr/>
            <a:lstStyle/>
            <a:p>
              <a:endParaRPr lang="en-GB"/>
            </a:p>
          </p:txBody>
        </p:sp>
        <p:sp>
          <p:nvSpPr>
            <p:cNvPr id="94" name="Freeform 36">
              <a:extLst>
                <a:ext uri="{FF2B5EF4-FFF2-40B4-BE49-F238E27FC236}">
                  <a16:creationId xmlns:a16="http://schemas.microsoft.com/office/drawing/2014/main" id="{583EA927-85E4-5C6C-C02F-791022EBE6E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txBody>
            <a:bodyPr/>
            <a:lstStyle/>
            <a:p>
              <a:endParaRPr lang="en-GB"/>
            </a:p>
          </p:txBody>
        </p:sp>
        <p:sp>
          <p:nvSpPr>
            <p:cNvPr id="95" name="Freeform 37">
              <a:extLst>
                <a:ext uri="{FF2B5EF4-FFF2-40B4-BE49-F238E27FC236}">
                  <a16:creationId xmlns:a16="http://schemas.microsoft.com/office/drawing/2014/main" id="{25ADEDEB-BA45-464C-DD62-C8F32963B44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txBody>
            <a:bodyPr/>
            <a:lstStyle/>
            <a:p>
              <a:endParaRPr lang="en-GB"/>
            </a:p>
          </p:txBody>
        </p:sp>
        <p:sp>
          <p:nvSpPr>
            <p:cNvPr id="96" name="Freeform 38">
              <a:extLst>
                <a:ext uri="{FF2B5EF4-FFF2-40B4-BE49-F238E27FC236}">
                  <a16:creationId xmlns:a16="http://schemas.microsoft.com/office/drawing/2014/main" id="{295A427D-678F-49B9-0DB9-7456DFF587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txBody>
            <a:bodyPr/>
            <a:lstStyle/>
            <a:p>
              <a:endParaRPr lang="en-GB"/>
            </a:p>
          </p:txBody>
        </p:sp>
      </p:grpSp>
      <p:sp>
        <p:nvSpPr>
          <p:cNvPr id="97" name="Rectangle 96">
            <a:extLst>
              <a:ext uri="{FF2B5EF4-FFF2-40B4-BE49-F238E27FC236}">
                <a16:creationId xmlns:a16="http://schemas.microsoft.com/office/drawing/2014/main" id="{65BE1B10-3F71-ABA1-AECA-1C832686D3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98" name="Freeform 11">
            <a:extLst>
              <a:ext uri="{FF2B5EF4-FFF2-40B4-BE49-F238E27FC236}">
                <a16:creationId xmlns:a16="http://schemas.microsoft.com/office/drawing/2014/main" id="{4D7B6B9B-7E42-9932-2A8C-F1E8F8C55B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en-GB"/>
          </a:p>
        </p:txBody>
      </p:sp>
      <p:sp useBgFill="1">
        <p:nvSpPr>
          <p:cNvPr id="99" name="Rectangle 98">
            <a:extLst>
              <a:ext uri="{FF2B5EF4-FFF2-40B4-BE49-F238E27FC236}">
                <a16:creationId xmlns:a16="http://schemas.microsoft.com/office/drawing/2014/main" id="{110E05A4-024A-B72E-6F4D-D9ED7F5062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998"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0" name="Rectangle 99">
            <a:extLst>
              <a:ext uri="{FF2B5EF4-FFF2-40B4-BE49-F238E27FC236}">
                <a16:creationId xmlns:a16="http://schemas.microsoft.com/office/drawing/2014/main" id="{827A6D47-E586-9619-228B-75284616D8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2851515"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1" name="Group 100">
            <a:extLst>
              <a:ext uri="{FF2B5EF4-FFF2-40B4-BE49-F238E27FC236}">
                <a16:creationId xmlns:a16="http://schemas.microsoft.com/office/drawing/2014/main" id="{5025C316-5FB4-CFB4-B39A-FA139736EE6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 y="228600"/>
            <a:ext cx="2851523" cy="6638625"/>
            <a:chOff x="2487613" y="285750"/>
            <a:chExt cx="2428875" cy="5654676"/>
          </a:xfrm>
          <a:solidFill>
            <a:schemeClr val="tx2">
              <a:lumMod val="60000"/>
              <a:lumOff val="40000"/>
              <a:alpha val="40000"/>
            </a:schemeClr>
          </a:solidFill>
        </p:grpSpPr>
        <p:sp>
          <p:nvSpPr>
            <p:cNvPr id="102" name="Freeform 11">
              <a:extLst>
                <a:ext uri="{FF2B5EF4-FFF2-40B4-BE49-F238E27FC236}">
                  <a16:creationId xmlns:a16="http://schemas.microsoft.com/office/drawing/2014/main" id="{1FA391CF-A383-BEE1-6FD3-E969C53C8E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grpFill/>
            <a:ln>
              <a:noFill/>
            </a:ln>
          </p:spPr>
          <p:txBody>
            <a:bodyPr/>
            <a:lstStyle/>
            <a:p>
              <a:endParaRPr lang="en-GB"/>
            </a:p>
          </p:txBody>
        </p:sp>
        <p:sp>
          <p:nvSpPr>
            <p:cNvPr id="103" name="Freeform 12">
              <a:extLst>
                <a:ext uri="{FF2B5EF4-FFF2-40B4-BE49-F238E27FC236}">
                  <a16:creationId xmlns:a16="http://schemas.microsoft.com/office/drawing/2014/main" id="{9D97767A-C5C0-08E8-471A-C7EC157D17C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grpFill/>
            <a:ln>
              <a:noFill/>
            </a:ln>
          </p:spPr>
          <p:txBody>
            <a:bodyPr/>
            <a:lstStyle/>
            <a:p>
              <a:endParaRPr lang="en-GB"/>
            </a:p>
          </p:txBody>
        </p:sp>
        <p:sp>
          <p:nvSpPr>
            <p:cNvPr id="104" name="Freeform 13">
              <a:extLst>
                <a:ext uri="{FF2B5EF4-FFF2-40B4-BE49-F238E27FC236}">
                  <a16:creationId xmlns:a16="http://schemas.microsoft.com/office/drawing/2014/main" id="{C7064F1F-6D77-4717-A2A8-21301DEFB01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grpFill/>
            <a:ln>
              <a:noFill/>
            </a:ln>
          </p:spPr>
          <p:txBody>
            <a:bodyPr/>
            <a:lstStyle/>
            <a:p>
              <a:endParaRPr lang="en-GB"/>
            </a:p>
          </p:txBody>
        </p:sp>
        <p:sp>
          <p:nvSpPr>
            <p:cNvPr id="105" name="Freeform 14">
              <a:extLst>
                <a:ext uri="{FF2B5EF4-FFF2-40B4-BE49-F238E27FC236}">
                  <a16:creationId xmlns:a16="http://schemas.microsoft.com/office/drawing/2014/main" id="{C45C6EFA-5F4D-1B36-3C14-E3D5824F06A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grpFill/>
            <a:ln>
              <a:noFill/>
            </a:ln>
          </p:spPr>
          <p:txBody>
            <a:bodyPr/>
            <a:lstStyle/>
            <a:p>
              <a:endParaRPr lang="en-GB"/>
            </a:p>
          </p:txBody>
        </p:sp>
        <p:sp>
          <p:nvSpPr>
            <p:cNvPr id="106" name="Freeform 15">
              <a:extLst>
                <a:ext uri="{FF2B5EF4-FFF2-40B4-BE49-F238E27FC236}">
                  <a16:creationId xmlns:a16="http://schemas.microsoft.com/office/drawing/2014/main" id="{8AD96745-7EFB-9CF3-3695-11DA869E8EE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grpFill/>
            <a:ln>
              <a:noFill/>
            </a:ln>
          </p:spPr>
          <p:txBody>
            <a:bodyPr/>
            <a:lstStyle/>
            <a:p>
              <a:endParaRPr lang="en-GB"/>
            </a:p>
          </p:txBody>
        </p:sp>
        <p:sp>
          <p:nvSpPr>
            <p:cNvPr id="107" name="Freeform 16">
              <a:extLst>
                <a:ext uri="{FF2B5EF4-FFF2-40B4-BE49-F238E27FC236}">
                  <a16:creationId xmlns:a16="http://schemas.microsoft.com/office/drawing/2014/main" id="{423E4A14-A1BD-3E6A-60BC-A18ACEDA2CD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grpFill/>
            <a:ln>
              <a:noFill/>
            </a:ln>
          </p:spPr>
          <p:txBody>
            <a:bodyPr/>
            <a:lstStyle/>
            <a:p>
              <a:endParaRPr lang="en-GB"/>
            </a:p>
          </p:txBody>
        </p:sp>
        <p:sp>
          <p:nvSpPr>
            <p:cNvPr id="108" name="Freeform 17">
              <a:extLst>
                <a:ext uri="{FF2B5EF4-FFF2-40B4-BE49-F238E27FC236}">
                  <a16:creationId xmlns:a16="http://schemas.microsoft.com/office/drawing/2014/main" id="{91635200-DBA1-223D-E286-353AE9062A3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grpFill/>
            <a:ln>
              <a:noFill/>
            </a:ln>
          </p:spPr>
          <p:txBody>
            <a:bodyPr/>
            <a:lstStyle/>
            <a:p>
              <a:endParaRPr lang="en-GB"/>
            </a:p>
          </p:txBody>
        </p:sp>
        <p:sp>
          <p:nvSpPr>
            <p:cNvPr id="109" name="Freeform 18">
              <a:extLst>
                <a:ext uri="{FF2B5EF4-FFF2-40B4-BE49-F238E27FC236}">
                  <a16:creationId xmlns:a16="http://schemas.microsoft.com/office/drawing/2014/main" id="{03ECA0CD-CB30-018F-3BC2-79EF006CCBF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grpFill/>
            <a:ln>
              <a:noFill/>
            </a:ln>
          </p:spPr>
          <p:txBody>
            <a:bodyPr/>
            <a:lstStyle/>
            <a:p>
              <a:endParaRPr lang="en-GB"/>
            </a:p>
          </p:txBody>
        </p:sp>
        <p:sp>
          <p:nvSpPr>
            <p:cNvPr id="110" name="Freeform 19">
              <a:extLst>
                <a:ext uri="{FF2B5EF4-FFF2-40B4-BE49-F238E27FC236}">
                  <a16:creationId xmlns:a16="http://schemas.microsoft.com/office/drawing/2014/main" id="{5A6AD735-771F-E554-105D-637DB1B983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grpFill/>
            <a:ln>
              <a:noFill/>
            </a:ln>
          </p:spPr>
          <p:txBody>
            <a:bodyPr/>
            <a:lstStyle/>
            <a:p>
              <a:endParaRPr lang="en-GB"/>
            </a:p>
          </p:txBody>
        </p:sp>
        <p:sp>
          <p:nvSpPr>
            <p:cNvPr id="111" name="Freeform 20">
              <a:extLst>
                <a:ext uri="{FF2B5EF4-FFF2-40B4-BE49-F238E27FC236}">
                  <a16:creationId xmlns:a16="http://schemas.microsoft.com/office/drawing/2014/main" id="{BAB3B01A-61A2-DBC9-7B04-2C7C618083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grpFill/>
            <a:ln>
              <a:noFill/>
            </a:ln>
          </p:spPr>
          <p:txBody>
            <a:bodyPr/>
            <a:lstStyle/>
            <a:p>
              <a:endParaRPr lang="en-GB"/>
            </a:p>
          </p:txBody>
        </p:sp>
        <p:sp>
          <p:nvSpPr>
            <p:cNvPr id="112" name="Freeform 21">
              <a:extLst>
                <a:ext uri="{FF2B5EF4-FFF2-40B4-BE49-F238E27FC236}">
                  <a16:creationId xmlns:a16="http://schemas.microsoft.com/office/drawing/2014/main" id="{5C359A8C-7A6A-4080-3123-D9118E19351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grpFill/>
            <a:ln>
              <a:noFill/>
            </a:ln>
          </p:spPr>
          <p:txBody>
            <a:bodyPr/>
            <a:lstStyle/>
            <a:p>
              <a:endParaRPr lang="en-GB"/>
            </a:p>
          </p:txBody>
        </p:sp>
        <p:sp>
          <p:nvSpPr>
            <p:cNvPr id="113" name="Freeform 22">
              <a:extLst>
                <a:ext uri="{FF2B5EF4-FFF2-40B4-BE49-F238E27FC236}">
                  <a16:creationId xmlns:a16="http://schemas.microsoft.com/office/drawing/2014/main" id="{599DE50A-29B7-0E8F-EDF4-3D78ACFD5CA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grpFill/>
            <a:ln>
              <a:noFill/>
            </a:ln>
          </p:spPr>
          <p:txBody>
            <a:bodyPr/>
            <a:lstStyle/>
            <a:p>
              <a:endParaRPr lang="en-GB"/>
            </a:p>
          </p:txBody>
        </p:sp>
      </p:grpSp>
      <p:grpSp>
        <p:nvGrpSpPr>
          <p:cNvPr id="114" name="Group 113">
            <a:extLst>
              <a:ext uri="{FF2B5EF4-FFF2-40B4-BE49-F238E27FC236}">
                <a16:creationId xmlns:a16="http://schemas.microsoft.com/office/drawing/2014/main" id="{451D6852-912D-EF42-7007-EE43740FD94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7224" y="-786"/>
            <a:ext cx="2356675" cy="6854040"/>
            <a:chOff x="6627813" y="194833"/>
            <a:chExt cx="1952625" cy="5678918"/>
          </a:xfrm>
          <a:solidFill>
            <a:schemeClr val="tx2">
              <a:lumMod val="75000"/>
              <a:alpha val="70000"/>
            </a:schemeClr>
          </a:solidFill>
        </p:grpSpPr>
        <p:sp>
          <p:nvSpPr>
            <p:cNvPr id="58" name="Freeform 27">
              <a:extLst>
                <a:ext uri="{FF2B5EF4-FFF2-40B4-BE49-F238E27FC236}">
                  <a16:creationId xmlns:a16="http://schemas.microsoft.com/office/drawing/2014/main" id="{76699001-EDF5-95F7-D8CF-89833BF483A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grpFill/>
            <a:ln>
              <a:noFill/>
            </a:ln>
          </p:spPr>
          <p:txBody>
            <a:bodyPr/>
            <a:lstStyle/>
            <a:p>
              <a:endParaRPr lang="en-GB"/>
            </a:p>
          </p:txBody>
        </p:sp>
        <p:sp>
          <p:nvSpPr>
            <p:cNvPr id="59" name="Freeform 28">
              <a:extLst>
                <a:ext uri="{FF2B5EF4-FFF2-40B4-BE49-F238E27FC236}">
                  <a16:creationId xmlns:a16="http://schemas.microsoft.com/office/drawing/2014/main" id="{D1497BB8-0A26-9BBB-0E13-4F142F01A7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grpFill/>
            <a:ln>
              <a:noFill/>
            </a:ln>
          </p:spPr>
          <p:txBody>
            <a:bodyPr/>
            <a:lstStyle/>
            <a:p>
              <a:endParaRPr lang="en-GB"/>
            </a:p>
          </p:txBody>
        </p:sp>
        <p:sp>
          <p:nvSpPr>
            <p:cNvPr id="60" name="Freeform 29">
              <a:extLst>
                <a:ext uri="{FF2B5EF4-FFF2-40B4-BE49-F238E27FC236}">
                  <a16:creationId xmlns:a16="http://schemas.microsoft.com/office/drawing/2014/main" id="{90971D9F-1EE8-E203-6B9E-1E9C2B059AF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grpFill/>
            <a:ln>
              <a:noFill/>
            </a:ln>
          </p:spPr>
          <p:txBody>
            <a:bodyPr/>
            <a:lstStyle/>
            <a:p>
              <a:endParaRPr lang="en-GB"/>
            </a:p>
          </p:txBody>
        </p:sp>
        <p:sp>
          <p:nvSpPr>
            <p:cNvPr id="61" name="Freeform 30">
              <a:extLst>
                <a:ext uri="{FF2B5EF4-FFF2-40B4-BE49-F238E27FC236}">
                  <a16:creationId xmlns:a16="http://schemas.microsoft.com/office/drawing/2014/main" id="{09306327-0D81-FD41-F8E1-66D4D5CC6C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grpFill/>
            <a:ln>
              <a:noFill/>
            </a:ln>
          </p:spPr>
          <p:txBody>
            <a:bodyPr/>
            <a:lstStyle/>
            <a:p>
              <a:endParaRPr lang="en-GB"/>
            </a:p>
          </p:txBody>
        </p:sp>
        <p:sp>
          <p:nvSpPr>
            <p:cNvPr id="62" name="Freeform 31">
              <a:extLst>
                <a:ext uri="{FF2B5EF4-FFF2-40B4-BE49-F238E27FC236}">
                  <a16:creationId xmlns:a16="http://schemas.microsoft.com/office/drawing/2014/main" id="{C5DBD8BC-333D-677A-B692-18D3A153355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grpFill/>
            <a:ln>
              <a:noFill/>
            </a:ln>
          </p:spPr>
          <p:txBody>
            <a:bodyPr/>
            <a:lstStyle/>
            <a:p>
              <a:endParaRPr lang="en-GB"/>
            </a:p>
          </p:txBody>
        </p:sp>
        <p:sp>
          <p:nvSpPr>
            <p:cNvPr id="63" name="Freeform 32">
              <a:extLst>
                <a:ext uri="{FF2B5EF4-FFF2-40B4-BE49-F238E27FC236}">
                  <a16:creationId xmlns:a16="http://schemas.microsoft.com/office/drawing/2014/main" id="{26BEFBA3-16AD-2CE5-4FEC-5F8044E88F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grpFill/>
            <a:ln>
              <a:noFill/>
            </a:ln>
          </p:spPr>
          <p:txBody>
            <a:bodyPr/>
            <a:lstStyle/>
            <a:p>
              <a:endParaRPr lang="en-GB"/>
            </a:p>
          </p:txBody>
        </p:sp>
        <p:sp>
          <p:nvSpPr>
            <p:cNvPr id="64" name="Freeform 33">
              <a:extLst>
                <a:ext uri="{FF2B5EF4-FFF2-40B4-BE49-F238E27FC236}">
                  <a16:creationId xmlns:a16="http://schemas.microsoft.com/office/drawing/2014/main" id="{46B932CB-3D5F-9624-88BE-1AD904FB7F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grpFill/>
            <a:ln>
              <a:noFill/>
            </a:ln>
          </p:spPr>
          <p:txBody>
            <a:bodyPr/>
            <a:lstStyle/>
            <a:p>
              <a:endParaRPr lang="en-GB"/>
            </a:p>
          </p:txBody>
        </p:sp>
        <p:sp>
          <p:nvSpPr>
            <p:cNvPr id="65" name="Freeform 34">
              <a:extLst>
                <a:ext uri="{FF2B5EF4-FFF2-40B4-BE49-F238E27FC236}">
                  <a16:creationId xmlns:a16="http://schemas.microsoft.com/office/drawing/2014/main" id="{2B2E0FCB-39F1-86F5-015F-5F74E429DF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grpFill/>
            <a:ln>
              <a:noFill/>
            </a:ln>
          </p:spPr>
          <p:txBody>
            <a:bodyPr/>
            <a:lstStyle/>
            <a:p>
              <a:endParaRPr lang="en-GB"/>
            </a:p>
          </p:txBody>
        </p:sp>
        <p:sp>
          <p:nvSpPr>
            <p:cNvPr id="66" name="Freeform 35">
              <a:extLst>
                <a:ext uri="{FF2B5EF4-FFF2-40B4-BE49-F238E27FC236}">
                  <a16:creationId xmlns:a16="http://schemas.microsoft.com/office/drawing/2014/main" id="{0DD26AD1-D254-F2A8-E1B8-6C3F3D43B78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grpFill/>
            <a:ln>
              <a:noFill/>
            </a:ln>
          </p:spPr>
          <p:txBody>
            <a:bodyPr/>
            <a:lstStyle/>
            <a:p>
              <a:endParaRPr lang="en-GB"/>
            </a:p>
          </p:txBody>
        </p:sp>
        <p:sp>
          <p:nvSpPr>
            <p:cNvPr id="67" name="Freeform 36">
              <a:extLst>
                <a:ext uri="{FF2B5EF4-FFF2-40B4-BE49-F238E27FC236}">
                  <a16:creationId xmlns:a16="http://schemas.microsoft.com/office/drawing/2014/main" id="{EDDC27C2-D58C-61A5-BFAF-C24F0BC10C5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grpFill/>
            <a:ln>
              <a:noFill/>
            </a:ln>
          </p:spPr>
          <p:txBody>
            <a:bodyPr/>
            <a:lstStyle/>
            <a:p>
              <a:endParaRPr lang="en-GB"/>
            </a:p>
          </p:txBody>
        </p:sp>
        <p:sp>
          <p:nvSpPr>
            <p:cNvPr id="68" name="Freeform 37">
              <a:extLst>
                <a:ext uri="{FF2B5EF4-FFF2-40B4-BE49-F238E27FC236}">
                  <a16:creationId xmlns:a16="http://schemas.microsoft.com/office/drawing/2014/main" id="{C4F43493-6FCB-504B-D905-304D22303CA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grpFill/>
            <a:ln>
              <a:noFill/>
            </a:ln>
          </p:spPr>
          <p:txBody>
            <a:bodyPr/>
            <a:lstStyle/>
            <a:p>
              <a:endParaRPr lang="en-GB"/>
            </a:p>
          </p:txBody>
        </p:sp>
        <p:sp>
          <p:nvSpPr>
            <p:cNvPr id="69" name="Freeform 38">
              <a:extLst>
                <a:ext uri="{FF2B5EF4-FFF2-40B4-BE49-F238E27FC236}">
                  <a16:creationId xmlns:a16="http://schemas.microsoft.com/office/drawing/2014/main" id="{FFC39B09-402D-56DF-AF58-52BC4A47D92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grpFill/>
            <a:ln>
              <a:noFill/>
            </a:ln>
          </p:spPr>
          <p:txBody>
            <a:bodyPr/>
            <a:lstStyle/>
            <a:p>
              <a:endParaRPr lang="en-GB"/>
            </a:p>
          </p:txBody>
        </p:sp>
      </p:grpSp>
      <p:sp>
        <p:nvSpPr>
          <p:cNvPr id="71" name="Freeform 11">
            <a:extLst>
              <a:ext uri="{FF2B5EF4-FFF2-40B4-BE49-F238E27FC236}">
                <a16:creationId xmlns:a16="http://schemas.microsoft.com/office/drawing/2014/main" id="{C34B8931-9EAB-9048-2BE4-E46C11BAF0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159" y="3411452"/>
            <a:ext cx="1098194" cy="514066"/>
          </a:xfrm>
          <a:custGeom>
            <a:avLst/>
            <a:gdLst>
              <a:gd name="connsiteX0" fmla="*/ 10000 w 10044"/>
              <a:gd name="connsiteY0" fmla="*/ 4701 h 9966"/>
              <a:gd name="connsiteX1" fmla="*/ 8559 w 10044"/>
              <a:gd name="connsiteY1" fmla="*/ 188 h 9966"/>
              <a:gd name="connsiteX2" fmla="*/ 8527 w 10044"/>
              <a:gd name="connsiteY2" fmla="*/ 94 h 9966"/>
              <a:gd name="connsiteX3" fmla="*/ 8438 w 10044"/>
              <a:gd name="connsiteY3" fmla="*/ 0 h 9966"/>
              <a:gd name="connsiteX4" fmla="*/ 7867 w 10044"/>
              <a:gd name="connsiteY4" fmla="*/ 0 h 9966"/>
              <a:gd name="connsiteX5" fmla="*/ 0 w 10044"/>
              <a:gd name="connsiteY5" fmla="*/ 70 h 9966"/>
              <a:gd name="connsiteX6" fmla="*/ 3132 w 10044"/>
              <a:gd name="connsiteY6" fmla="*/ 9763 h 9966"/>
              <a:gd name="connsiteX7" fmla="*/ 7867 w 10044"/>
              <a:gd name="connsiteY7" fmla="*/ 9966 h 9966"/>
              <a:gd name="connsiteX8" fmla="*/ 8438 w 10044"/>
              <a:gd name="connsiteY8" fmla="*/ 9966 h 9966"/>
              <a:gd name="connsiteX9" fmla="*/ 8527 w 10044"/>
              <a:gd name="connsiteY9" fmla="*/ 9872 h 9966"/>
              <a:gd name="connsiteX10" fmla="*/ 8559 w 10044"/>
              <a:gd name="connsiteY10" fmla="*/ 9778 h 9966"/>
              <a:gd name="connsiteX11" fmla="*/ 10000 w 10044"/>
              <a:gd name="connsiteY11" fmla="*/ 5265 h 9966"/>
              <a:gd name="connsiteX12" fmla="*/ 10000 w 10044"/>
              <a:gd name="connsiteY12" fmla="*/ 4701 h 9966"/>
              <a:gd name="connsiteX0" fmla="*/ 6839 w 6883"/>
              <a:gd name="connsiteY0" fmla="*/ 4885 h 10168"/>
              <a:gd name="connsiteX1" fmla="*/ 5405 w 6883"/>
              <a:gd name="connsiteY1" fmla="*/ 357 h 10168"/>
              <a:gd name="connsiteX2" fmla="*/ 5373 w 6883"/>
              <a:gd name="connsiteY2" fmla="*/ 262 h 10168"/>
              <a:gd name="connsiteX3" fmla="*/ 5284 w 6883"/>
              <a:gd name="connsiteY3" fmla="*/ 168 h 10168"/>
              <a:gd name="connsiteX4" fmla="*/ 4716 w 6883"/>
              <a:gd name="connsiteY4" fmla="*/ 168 h 10168"/>
              <a:gd name="connsiteX5" fmla="*/ 50 w 6883"/>
              <a:gd name="connsiteY5" fmla="*/ 0 h 10168"/>
              <a:gd name="connsiteX6" fmla="*/ 1 w 6883"/>
              <a:gd name="connsiteY6" fmla="*/ 9964 h 10168"/>
              <a:gd name="connsiteX7" fmla="*/ 4716 w 6883"/>
              <a:gd name="connsiteY7" fmla="*/ 10168 h 10168"/>
              <a:gd name="connsiteX8" fmla="*/ 5284 w 6883"/>
              <a:gd name="connsiteY8" fmla="*/ 10168 h 10168"/>
              <a:gd name="connsiteX9" fmla="*/ 5373 w 6883"/>
              <a:gd name="connsiteY9" fmla="*/ 10074 h 10168"/>
              <a:gd name="connsiteX10" fmla="*/ 5405 w 6883"/>
              <a:gd name="connsiteY10" fmla="*/ 9979 h 10168"/>
              <a:gd name="connsiteX11" fmla="*/ 6839 w 6883"/>
              <a:gd name="connsiteY11" fmla="*/ 5451 h 10168"/>
              <a:gd name="connsiteX12" fmla="*/ 6839 w 6883"/>
              <a:gd name="connsiteY12" fmla="*/ 4885 h 101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6883" h="10168">
                <a:moveTo>
                  <a:pt x="6839" y="4885"/>
                </a:moveTo>
                <a:lnTo>
                  <a:pt x="5405" y="357"/>
                </a:lnTo>
                <a:cubicBezTo>
                  <a:pt x="5395" y="325"/>
                  <a:pt x="5383" y="294"/>
                  <a:pt x="5373" y="262"/>
                </a:cubicBezTo>
                <a:cubicBezTo>
                  <a:pt x="5344" y="168"/>
                  <a:pt x="5314" y="168"/>
                  <a:pt x="5284" y="168"/>
                </a:cubicBezTo>
                <a:lnTo>
                  <a:pt x="4716" y="168"/>
                </a:lnTo>
                <a:lnTo>
                  <a:pt x="50" y="0"/>
                </a:lnTo>
                <a:cubicBezTo>
                  <a:pt x="59" y="3322"/>
                  <a:pt x="-8" y="6643"/>
                  <a:pt x="1" y="9964"/>
                </a:cubicBezTo>
                <a:lnTo>
                  <a:pt x="4716" y="10168"/>
                </a:lnTo>
                <a:lnTo>
                  <a:pt x="5284" y="10168"/>
                </a:lnTo>
                <a:cubicBezTo>
                  <a:pt x="5314" y="10168"/>
                  <a:pt x="5344" y="10074"/>
                  <a:pt x="5373" y="10074"/>
                </a:cubicBezTo>
                <a:cubicBezTo>
                  <a:pt x="5373" y="9979"/>
                  <a:pt x="5405" y="9979"/>
                  <a:pt x="5405" y="9979"/>
                </a:cubicBezTo>
                <a:lnTo>
                  <a:pt x="6839" y="5451"/>
                </a:lnTo>
                <a:cubicBezTo>
                  <a:pt x="6898" y="5262"/>
                  <a:pt x="6898" y="5074"/>
                  <a:pt x="6839" y="4885"/>
                </a:cubicBezTo>
                <a:close/>
              </a:path>
            </a:pathLst>
          </a:custGeom>
          <a:solidFill>
            <a:schemeClr val="accent1"/>
          </a:solidFill>
          <a:ln>
            <a:noFill/>
          </a:ln>
        </p:spPr>
        <p:txBody>
          <a:bodyPr/>
          <a:lstStyle/>
          <a:p>
            <a:endParaRPr lang="en-GB"/>
          </a:p>
        </p:txBody>
      </p:sp>
      <p:sp>
        <p:nvSpPr>
          <p:cNvPr id="2" name="TextBox 1">
            <a:extLst>
              <a:ext uri="{FF2B5EF4-FFF2-40B4-BE49-F238E27FC236}">
                <a16:creationId xmlns:a16="http://schemas.microsoft.com/office/drawing/2014/main" id="{27CACF81-AA3E-7AE5-CD98-73C4F57753B2}"/>
              </a:ext>
            </a:extLst>
          </p:cNvPr>
          <p:cNvSpPr txBox="1"/>
          <p:nvPr/>
        </p:nvSpPr>
        <p:spPr>
          <a:xfrm>
            <a:off x="2851516" y="228601"/>
            <a:ext cx="9239833" cy="6638622"/>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a:bodyPr>
          <a:lstStyle/>
          <a:p>
            <a:pPr marL="285750" indent="-285750">
              <a:buFont typeface="Arial" panose="020B0604020202020204" pitchFamily="34" charset="0"/>
              <a:buChar char="•"/>
            </a:pPr>
            <a:endParaRPr lang="en-US" sz="1300" dirty="0">
              <a:latin typeface="Arial"/>
              <a:cs typeface="Arial"/>
            </a:endParaRPr>
          </a:p>
          <a:p>
            <a:pPr marL="285750" indent="-285750">
              <a:buFont typeface="Arial" panose="020B0604020202020204" pitchFamily="34" charset="0"/>
              <a:buChar char="•"/>
            </a:pPr>
            <a:endParaRPr lang="en-US" sz="1200" dirty="0">
              <a:latin typeface="Century Gothic"/>
              <a:cs typeface="Arial"/>
            </a:endParaRPr>
          </a:p>
          <a:p>
            <a:pPr marL="285750" indent="-285750">
              <a:buFont typeface="Arial" panose="020B0604020202020204" pitchFamily="34" charset="0"/>
              <a:buChar char="•"/>
            </a:pPr>
            <a:r>
              <a:rPr lang="en-GB" sz="1200" dirty="0">
                <a:latin typeface="Arial"/>
                <a:cs typeface="Arial"/>
              </a:rPr>
              <a:t>Partner Schools - Titan Teacher Training. (2025) </a:t>
            </a:r>
            <a:r>
              <a:rPr lang="en-GB" sz="1200" i="1" dirty="0">
                <a:latin typeface="Arial"/>
                <a:cs typeface="Arial"/>
              </a:rPr>
              <a:t>Partner Schools</a:t>
            </a:r>
            <a:r>
              <a:rPr lang="en-GB" sz="1200" dirty="0">
                <a:latin typeface="Arial"/>
                <a:cs typeface="Arial"/>
              </a:rPr>
              <a:t>. Available at: </a:t>
            </a:r>
            <a:r>
              <a:rPr lang="en-GB" sz="1200" dirty="0">
                <a:latin typeface="Arial"/>
                <a:cs typeface="Arial"/>
                <a:hlinkClick r:id="rId2"/>
              </a:rPr>
              <a:t>https://www.titanteachertraining.co.uk/partner-school</a:t>
            </a:r>
            <a:r>
              <a:rPr lang="en-GB" sz="1200" dirty="0">
                <a:latin typeface="Arial"/>
                <a:cs typeface="Arial"/>
              </a:rPr>
              <a:t>  (Accessed 1 October 2025]).</a:t>
            </a:r>
            <a:endParaRPr lang="en-US" sz="1200" dirty="0">
              <a:latin typeface="Arial"/>
              <a:cs typeface="Arial"/>
            </a:endParaRPr>
          </a:p>
          <a:p>
            <a:pPr marL="285750" indent="-285750">
              <a:buFont typeface="Arial" panose="020B0604020202020204" pitchFamily="34" charset="0"/>
              <a:buChar char="•"/>
            </a:pPr>
            <a:endParaRPr lang="en-US" sz="1200" dirty="0">
              <a:latin typeface="Arial"/>
              <a:cs typeface="Arial"/>
            </a:endParaRPr>
          </a:p>
          <a:p>
            <a:pPr marL="285750" indent="-285750">
              <a:buFont typeface="Arial" panose="020B0604020202020204" pitchFamily="34" charset="0"/>
              <a:buChar char="•"/>
            </a:pPr>
            <a:r>
              <a:rPr lang="en-US" sz="1200" dirty="0">
                <a:latin typeface="Arial"/>
                <a:cs typeface="Arial"/>
              </a:rPr>
              <a:t>PSHE Association  (2023) </a:t>
            </a:r>
            <a:r>
              <a:rPr lang="en-US" sz="1200" i="1" dirty="0" err="1">
                <a:latin typeface="Arial"/>
                <a:cs typeface="Arial"/>
              </a:rPr>
              <a:t>Programme</a:t>
            </a:r>
            <a:r>
              <a:rPr lang="en-US" sz="1200" i="1" dirty="0">
                <a:latin typeface="Arial"/>
                <a:cs typeface="Arial"/>
              </a:rPr>
              <a:t> of Study for PSHE Education</a:t>
            </a:r>
            <a:r>
              <a:rPr lang="en-US" sz="1200" dirty="0">
                <a:latin typeface="Arial"/>
                <a:cs typeface="Arial"/>
              </a:rPr>
              <a:t>. (Accessed 3 October 2025).</a:t>
            </a:r>
          </a:p>
          <a:p>
            <a:pPr marL="285750" indent="-285750">
              <a:buFont typeface="Arial" panose="020B0604020202020204" pitchFamily="34" charset="0"/>
              <a:buChar char="•"/>
            </a:pPr>
            <a:endParaRPr lang="en-US" sz="1200" dirty="0">
              <a:latin typeface="Arial"/>
              <a:cs typeface="Arial" panose="020B0604020202020204" pitchFamily="34" charset="0"/>
            </a:endParaRPr>
          </a:p>
          <a:p>
            <a:pPr marL="285750" indent="-285750">
              <a:buFont typeface="Arial" panose="020B0604020202020204" pitchFamily="34" charset="0"/>
              <a:buChar char="•"/>
            </a:pPr>
            <a:r>
              <a:rPr lang="en-US" sz="1200" dirty="0">
                <a:latin typeface="Arial"/>
                <a:cs typeface="Arial"/>
              </a:rPr>
              <a:t>Public Health England (2023) </a:t>
            </a:r>
            <a:r>
              <a:rPr lang="en-US" sz="1200" i="1" dirty="0">
                <a:latin typeface="Arial"/>
                <a:cs typeface="Arial"/>
              </a:rPr>
              <a:t>Preventing domestic abuse: early intervention strategies</a:t>
            </a:r>
            <a:r>
              <a:rPr lang="en-US" sz="1200" dirty="0">
                <a:latin typeface="Arial"/>
                <a:cs typeface="Arial"/>
              </a:rPr>
              <a:t>. London: PHE.</a:t>
            </a:r>
          </a:p>
          <a:p>
            <a:pPr marL="285750" indent="-285750">
              <a:buFont typeface="Arial" panose="020B0604020202020204" pitchFamily="34" charset="0"/>
              <a:buChar char="•"/>
            </a:pPr>
            <a:endParaRPr lang="en-US" sz="1200" dirty="0">
              <a:latin typeface="Arial"/>
              <a:cs typeface="Arial"/>
            </a:endParaRPr>
          </a:p>
          <a:p>
            <a:pPr marL="285750" indent="-285750">
              <a:buFont typeface="Arial" panose="020B0604020202020204" pitchFamily="34" charset="0"/>
              <a:buChar char="•"/>
            </a:pPr>
            <a:r>
              <a:rPr lang="en-US" sz="1200" dirty="0">
                <a:latin typeface="Arial"/>
                <a:cs typeface="Arial"/>
              </a:rPr>
              <a:t>Public Health (2021) </a:t>
            </a:r>
            <a:r>
              <a:rPr lang="en-US" sz="1200" i="1" dirty="0">
                <a:latin typeface="Arial"/>
                <a:cs typeface="Arial"/>
              </a:rPr>
              <a:t>Health Belief Model</a:t>
            </a:r>
            <a:r>
              <a:rPr lang="en-US" sz="1200" dirty="0">
                <a:latin typeface="Arial"/>
                <a:cs typeface="Arial"/>
              </a:rPr>
              <a:t> Public Health. Available at: </a:t>
            </a:r>
            <a:r>
              <a:rPr lang="en-US" sz="1200" dirty="0">
                <a:latin typeface="Arial"/>
                <a:cs typeface="Arial"/>
                <a:hlinkClick r:id="rId3"/>
              </a:rPr>
              <a:t>https://www.publichealth.com.ng/health-belief-model/health-belief-model/</a:t>
            </a:r>
            <a:r>
              <a:rPr lang="en-US" sz="1200" dirty="0">
                <a:latin typeface="Arial"/>
                <a:cs typeface="Arial"/>
              </a:rPr>
              <a:t> (Accessed: 11 October 2025).</a:t>
            </a:r>
          </a:p>
          <a:p>
            <a:pPr lvl="0"/>
            <a:endParaRPr lang="en-GB" sz="1200" dirty="0">
              <a:latin typeface="Arial"/>
              <a:cs typeface="Arial" panose="020B0604020202020204" pitchFamily="34" charset="0"/>
            </a:endParaRPr>
          </a:p>
          <a:p>
            <a:pPr marL="285750" indent="-285750">
              <a:buFont typeface="Arial" panose="020B0604020202020204" pitchFamily="34" charset="0"/>
              <a:buChar char="•"/>
            </a:pPr>
            <a:r>
              <a:rPr lang="en-GB" sz="1200" dirty="0">
                <a:latin typeface="Arial"/>
                <a:cs typeface="Arial"/>
              </a:rPr>
              <a:t>Perez, E. (2024) </a:t>
            </a:r>
            <a:r>
              <a:rPr lang="en-GB" sz="1200" i="1" dirty="0">
                <a:latin typeface="Arial"/>
                <a:cs typeface="Arial"/>
              </a:rPr>
              <a:t>Relationship Building Worksheet PDF for free at Worksheet</a:t>
            </a:r>
            <a:r>
              <a:rPr lang="en-GB" sz="1200" dirty="0">
                <a:latin typeface="Arial"/>
                <a:cs typeface="Arial"/>
              </a:rPr>
              <a:t>. Available at: </a:t>
            </a:r>
            <a:r>
              <a:rPr lang="en-GB" sz="1200" dirty="0">
                <a:latin typeface="Arial"/>
                <a:cs typeface="Arial"/>
                <a:hlinkClick r:id="rId4"/>
              </a:rPr>
              <a:t>https://www.worksheeto.com/post_relationship-building-worksheet_197182/</a:t>
            </a:r>
            <a:r>
              <a:rPr lang="en-GB" sz="1200" dirty="0">
                <a:latin typeface="Arial"/>
                <a:cs typeface="Arial"/>
              </a:rPr>
              <a:t>  (Accessed 29 Sept. 2025).</a:t>
            </a:r>
          </a:p>
          <a:p>
            <a:pPr marL="285750" lvl="0" indent="-285750">
              <a:buFont typeface="Arial" panose="020B0604020202020204" pitchFamily="34" charset="0"/>
              <a:buChar char="•"/>
            </a:pPr>
            <a:endParaRPr lang="en-GB" sz="1200" dirty="0">
              <a:latin typeface="Arial"/>
              <a:cs typeface="Arial" panose="020B0604020202020204" pitchFamily="34" charset="0"/>
            </a:endParaRPr>
          </a:p>
          <a:p>
            <a:pPr marL="285750" lvl="0" indent="-285750">
              <a:buFont typeface="Arial" panose="020B0604020202020204" pitchFamily="34" charset="0"/>
              <a:buChar char="•"/>
            </a:pPr>
            <a:r>
              <a:rPr lang="en-GB" sz="1200" dirty="0">
                <a:latin typeface="Arial"/>
                <a:cs typeface="Arial"/>
              </a:rPr>
              <a:t>Public Health England. (2019) </a:t>
            </a:r>
            <a:r>
              <a:rPr lang="en-GB" sz="1200" i="1" dirty="0">
                <a:latin typeface="Arial"/>
                <a:cs typeface="Arial"/>
              </a:rPr>
              <a:t>Whole School and College Approach to Mental Health and Wellbeing</a:t>
            </a:r>
            <a:r>
              <a:rPr lang="en-GB" sz="1200" dirty="0">
                <a:latin typeface="Arial"/>
                <a:cs typeface="Arial"/>
              </a:rPr>
              <a:t>. London: PHE.</a:t>
            </a:r>
          </a:p>
          <a:p>
            <a:endParaRPr lang="en-US" sz="1200" dirty="0">
              <a:latin typeface="Arial"/>
              <a:cs typeface="Arial" panose="020B0604020202020204" pitchFamily="34" charset="0"/>
            </a:endParaRPr>
          </a:p>
          <a:p>
            <a:pPr marL="285750" indent="-285750">
              <a:buFont typeface="Arial" panose="020B0604020202020204" pitchFamily="34" charset="0"/>
              <a:buChar char="•"/>
            </a:pPr>
            <a:r>
              <a:rPr lang="en-US" sz="1200" dirty="0">
                <a:latin typeface="Arial"/>
                <a:cs typeface="Arial"/>
              </a:rPr>
              <a:t>.</a:t>
            </a:r>
            <a:r>
              <a:rPr lang="en-US" sz="1200" dirty="0">
                <a:solidFill>
                  <a:srgbClr val="222222"/>
                </a:solidFill>
                <a:latin typeface="Arial"/>
                <a:cs typeface="Arial"/>
              </a:rPr>
              <a:t>Radford, L., Corral, S., Bradley, C., Fisher, H., Bassett, C., Howat, N. and Collishaw, S.,</a:t>
            </a:r>
            <a:r>
              <a:rPr lang="en-US" sz="1200" dirty="0">
                <a:latin typeface="Arial"/>
                <a:cs typeface="Arial"/>
              </a:rPr>
              <a:t> (2011) </a:t>
            </a:r>
            <a:r>
              <a:rPr lang="en-US" sz="1200" i="1" dirty="0">
                <a:latin typeface="Arial"/>
                <a:cs typeface="Arial"/>
              </a:rPr>
              <a:t>Child abuse and neglect in the UK today</a:t>
            </a:r>
            <a:r>
              <a:rPr lang="en-US" sz="1200" dirty="0">
                <a:latin typeface="Arial"/>
                <a:cs typeface="Arial"/>
              </a:rPr>
              <a:t>. London: NSPCC.</a:t>
            </a:r>
            <a:endParaRPr lang="en-US" sz="1200" dirty="0">
              <a:solidFill>
                <a:srgbClr val="222222"/>
              </a:solidFill>
              <a:latin typeface="Arial"/>
              <a:cs typeface="Arial"/>
            </a:endParaRPr>
          </a:p>
          <a:p>
            <a:pPr marL="285750" indent="-285750">
              <a:buFont typeface="Arial" panose="020B0604020202020204" pitchFamily="34" charset="0"/>
              <a:buChar char="•"/>
            </a:pPr>
            <a:endParaRPr lang="en-US" sz="1200" dirty="0">
              <a:latin typeface="Arial"/>
              <a:ea typeface="+mn-lt"/>
              <a:cs typeface="Arial" panose="020B0604020202020204" pitchFamily="34" charset="0"/>
            </a:endParaRPr>
          </a:p>
          <a:p>
            <a:pPr marL="285750" indent="-285750">
              <a:buFont typeface="Arial" panose="020B0604020202020204" pitchFamily="34" charset="0"/>
              <a:buChar char="•"/>
            </a:pPr>
            <a:r>
              <a:rPr lang="en-US" sz="1200" dirty="0">
                <a:latin typeface="Arial"/>
                <a:ea typeface="+mn-lt"/>
                <a:cs typeface="Arial"/>
              </a:rPr>
              <a:t>Reducing the Risk (2025) </a:t>
            </a:r>
            <a:r>
              <a:rPr lang="en-US" sz="1200" i="1" dirty="0">
                <a:latin typeface="Arial"/>
                <a:ea typeface="+mn-lt"/>
                <a:cs typeface="Arial"/>
              </a:rPr>
              <a:t>Abuse in Teenage Relationships</a:t>
            </a:r>
            <a:r>
              <a:rPr lang="en-US" sz="1200" dirty="0">
                <a:latin typeface="Arial"/>
                <a:ea typeface="+mn-lt"/>
                <a:cs typeface="Arial"/>
              </a:rPr>
              <a:t>. Available at: </a:t>
            </a:r>
            <a:r>
              <a:rPr lang="en-US" sz="1200" dirty="0">
                <a:latin typeface="Arial"/>
                <a:ea typeface="+mn-lt"/>
                <a:cs typeface="Arial"/>
                <a:hlinkClick r:id="rId5"/>
              </a:rPr>
              <a:t>https://reducingtherisk.org.uk/abuse-in-teenage-relationships</a:t>
            </a:r>
            <a:r>
              <a:rPr lang="en-US" sz="1200" dirty="0">
                <a:latin typeface="Arial"/>
                <a:ea typeface="+mn-lt"/>
                <a:cs typeface="Arial"/>
              </a:rPr>
              <a:t> (Accessed 31 Sept. 2025).</a:t>
            </a:r>
            <a:endParaRPr lang="en-US" sz="1200" dirty="0">
              <a:latin typeface="Arial"/>
              <a:cs typeface="Arial"/>
            </a:endParaRPr>
          </a:p>
          <a:p>
            <a:pPr marL="285750" indent="-285750">
              <a:buFont typeface="Arial" panose="020B0604020202020204" pitchFamily="34" charset="0"/>
              <a:buChar char="•"/>
            </a:pPr>
            <a:endParaRPr lang="en-US" sz="1200" dirty="0">
              <a:latin typeface="Arial"/>
              <a:cs typeface="Arial" panose="020B0604020202020204" pitchFamily="34" charset="0"/>
            </a:endParaRPr>
          </a:p>
          <a:p>
            <a:pPr marL="285750" indent="-285750">
              <a:buFont typeface="Arial" panose="020B0604020202020204" pitchFamily="34" charset="0"/>
              <a:buChar char="•"/>
            </a:pPr>
            <a:r>
              <a:rPr lang="en-US" sz="1200" dirty="0" err="1">
                <a:latin typeface="Arial"/>
                <a:cs typeface="Arial"/>
              </a:rPr>
              <a:t>SafeLives</a:t>
            </a:r>
            <a:r>
              <a:rPr lang="en-US" sz="1200" dirty="0">
                <a:latin typeface="Arial"/>
                <a:cs typeface="Arial"/>
              </a:rPr>
              <a:t> (2023)</a:t>
            </a:r>
            <a:r>
              <a:rPr lang="en-US" sz="1200" i="1" dirty="0">
                <a:latin typeface="Arial"/>
                <a:cs typeface="Arial"/>
              </a:rPr>
              <a:t>Young people and domestic abuse</a:t>
            </a:r>
            <a:r>
              <a:rPr lang="en-US" sz="1200" dirty="0">
                <a:latin typeface="Arial"/>
                <a:cs typeface="Arial"/>
              </a:rPr>
              <a:t>. Bristol: </a:t>
            </a:r>
            <a:r>
              <a:rPr lang="en-US" sz="1200" dirty="0" err="1">
                <a:latin typeface="Arial"/>
                <a:cs typeface="Arial"/>
              </a:rPr>
              <a:t>SafeLives</a:t>
            </a:r>
            <a:r>
              <a:rPr lang="en-US" sz="1200" dirty="0">
                <a:latin typeface="Arial"/>
                <a:cs typeface="Arial"/>
              </a:rPr>
              <a:t>.</a:t>
            </a:r>
          </a:p>
          <a:p>
            <a:pPr marL="285750" indent="-285750">
              <a:buFont typeface="Arial" panose="020B0604020202020204" pitchFamily="34" charset="0"/>
              <a:buChar char="•"/>
            </a:pPr>
            <a:endParaRPr lang="en-US" sz="1200" dirty="0">
              <a:latin typeface="Arial"/>
              <a:cs typeface="Arial" panose="020B0604020202020204" pitchFamily="34" charset="0"/>
            </a:endParaRPr>
          </a:p>
          <a:p>
            <a:pPr marL="285750" indent="-285750">
              <a:buFont typeface="Arial" panose="020B0604020202020204" pitchFamily="34" charset="0"/>
              <a:buChar char="•"/>
            </a:pPr>
            <a:r>
              <a:rPr lang="en-US" sz="1200" dirty="0">
                <a:latin typeface="Arial"/>
                <a:cs typeface="Arial"/>
              </a:rPr>
              <a:t>Shonkoff, J.P. et al. (2024)</a:t>
            </a:r>
            <a:r>
              <a:rPr lang="en-US" sz="1200" i="1" dirty="0">
                <a:latin typeface="Arial"/>
                <a:cs typeface="Arial"/>
              </a:rPr>
              <a:t>Supportive relationships and active skill-building strengthen the foundations of resilience</a:t>
            </a:r>
            <a:r>
              <a:rPr lang="en-US" sz="1200" dirty="0">
                <a:latin typeface="Arial"/>
                <a:cs typeface="Arial"/>
              </a:rPr>
              <a:t>. Center on the Developing Child, Harvard University.</a:t>
            </a:r>
          </a:p>
          <a:p>
            <a:pPr marL="285750" indent="-285750">
              <a:buFont typeface="Arial" panose="020B0604020202020204" pitchFamily="34" charset="0"/>
              <a:buChar char="•"/>
            </a:pPr>
            <a:endParaRPr lang="en-US" sz="1200" dirty="0">
              <a:latin typeface="Arial"/>
              <a:ea typeface="+mn-lt"/>
              <a:cs typeface="Arial" panose="020B0604020202020204" pitchFamily="34" charset="0"/>
            </a:endParaRPr>
          </a:p>
          <a:p>
            <a:pPr marL="285750" indent="-285750">
              <a:buFont typeface="Arial" panose="020B0604020202020204" pitchFamily="34" charset="0"/>
              <a:buChar char="•"/>
            </a:pPr>
            <a:r>
              <a:rPr lang="en-US" sz="1200" dirty="0">
                <a:latin typeface="Arial"/>
                <a:ea typeface="+mn-lt"/>
                <a:cs typeface="Arial"/>
              </a:rPr>
              <a:t>Shira Schoenberg, sschoenberg@repub.com (2019) '</a:t>
            </a:r>
            <a:r>
              <a:rPr lang="en-US" sz="1200" i="1" dirty="0">
                <a:latin typeface="Arial"/>
                <a:ea typeface="+mn-lt"/>
                <a:cs typeface="Arial"/>
              </a:rPr>
              <a:t>Massachusetts launches public awareness campaign about healthy relationships for teens</a:t>
            </a:r>
            <a:r>
              <a:rPr lang="en-US" sz="1200" dirty="0">
                <a:latin typeface="Arial"/>
                <a:ea typeface="+mn-lt"/>
                <a:cs typeface="Arial"/>
              </a:rPr>
              <a:t>,' </a:t>
            </a:r>
            <a:r>
              <a:rPr lang="en-US" sz="1200" dirty="0" err="1">
                <a:latin typeface="Arial"/>
                <a:ea typeface="+mn-lt"/>
                <a:cs typeface="Arial"/>
              </a:rPr>
              <a:t>Masslive</a:t>
            </a:r>
            <a:r>
              <a:rPr lang="en-US" sz="1200" dirty="0">
                <a:latin typeface="Arial"/>
                <a:ea typeface="+mn-lt"/>
                <a:cs typeface="Arial"/>
              </a:rPr>
              <a:t>.</a:t>
            </a:r>
          </a:p>
          <a:p>
            <a:endParaRPr lang="en-US" sz="1300" dirty="0">
              <a:latin typeface="Arial" panose="020B0604020202020204" pitchFamily="34" charset="0"/>
              <a:ea typeface="+mn-lt"/>
              <a:cs typeface="Arial" panose="020B0604020202020204" pitchFamily="34" charset="0"/>
            </a:endParaRPr>
          </a:p>
          <a:p>
            <a:pPr marL="285750" lvl="0" indent="-285750">
              <a:buFont typeface="Arial" panose="020B0604020202020204" pitchFamily="34" charset="0"/>
              <a:buChar char="•"/>
            </a:pPr>
            <a:endParaRPr lang="en-GB" sz="13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endParaRPr lang="en-US" sz="1300" dirty="0">
              <a:latin typeface="Arial" panose="020B0604020202020204" pitchFamily="34" charset="0"/>
              <a:cs typeface="Arial" panose="020B0604020202020204" pitchFamily="34" charset="0"/>
            </a:endParaRPr>
          </a:p>
          <a:p>
            <a:endParaRPr lang="en-US" sz="1200" dirty="0"/>
          </a:p>
          <a:p>
            <a:endParaRPr lang="en-US" sz="1200" dirty="0"/>
          </a:p>
          <a:p>
            <a:pPr lvl="0"/>
            <a:endParaRPr lang="en-GB" sz="12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endParaRPr lang="en-US" dirty="0">
              <a:latin typeface="Arial" panose="020B0604020202020204" pitchFamily="34" charset="0"/>
              <a:cs typeface="Arial" panose="020B0604020202020204" pitchFamily="34" charset="0"/>
            </a:endParaRPr>
          </a:p>
          <a:p>
            <a:pPr marL="285750" lvl="0" indent="-285750">
              <a:buFont typeface="Arial" panose="020B0604020202020204" pitchFamily="34" charset="0"/>
              <a:buChar char="•"/>
            </a:pPr>
            <a:endParaRPr lang="en-GB" dirty="0"/>
          </a:p>
          <a:p>
            <a:pPr marL="285750" lvl="0" indent="-285750">
              <a:buFont typeface="Arial" panose="020B0604020202020204" pitchFamily="34" charset="0"/>
              <a:buChar char="•"/>
            </a:pPr>
            <a:endParaRPr lang="en-GB" dirty="0"/>
          </a:p>
          <a:p>
            <a:pPr marL="171450" lvl="0" indent="-171450">
              <a:buFont typeface="Arial" panose="020B0604020202020204" pitchFamily="34" charset="0"/>
              <a:buChar char="•"/>
            </a:pPr>
            <a:endParaRPr lang="en-GB" sz="1200" dirty="0">
              <a:latin typeface="Arial" panose="020B0604020202020204" pitchFamily="34" charset="0"/>
              <a:cs typeface="Arial" panose="020B0604020202020204" pitchFamily="34" charset="0"/>
            </a:endParaRPr>
          </a:p>
          <a:p>
            <a:pPr>
              <a:buFont typeface="Arial"/>
              <a:buChar char="•"/>
            </a:pPr>
            <a:endParaRPr lang="en-US" sz="1200" dirty="0">
              <a:latin typeface="Arial" panose="020B0604020202020204" pitchFamily="34" charset="0"/>
              <a:cs typeface="Arial" panose="020B0604020202020204" pitchFamily="34" charset="0"/>
            </a:endParaRPr>
          </a:p>
          <a:p>
            <a:pPr>
              <a:lnSpc>
                <a:spcPct val="160000"/>
              </a:lnSpc>
              <a:spcBef>
                <a:spcPts val="1000"/>
              </a:spcBef>
              <a:buClr>
                <a:schemeClr val="accent1"/>
              </a:buClr>
              <a:buFont typeface="Wingdings 3" charset="2"/>
              <a:buChar char=""/>
            </a:pPr>
            <a:endParaRPr lang="en-US" sz="1200" dirty="0">
              <a:solidFill>
                <a:schemeClr val="tx1">
                  <a:lumMod val="75000"/>
                  <a:lumOff val="25000"/>
                </a:schemeClr>
              </a:solidFill>
              <a:latin typeface="Arial" panose="020B0604020202020204" pitchFamily="34" charset="0"/>
              <a:cs typeface="Arial" panose="020B0604020202020204" pitchFamily="34" charset="0"/>
            </a:endParaRPr>
          </a:p>
          <a:p>
            <a:pPr>
              <a:lnSpc>
                <a:spcPct val="90000"/>
              </a:lnSpc>
              <a:spcBef>
                <a:spcPts val="1000"/>
              </a:spcBef>
              <a:buClr>
                <a:schemeClr val="accent1"/>
              </a:buClr>
              <a:buFont typeface="Wingdings 3" charset="2"/>
              <a:buChar char=""/>
            </a:pPr>
            <a:endParaRPr lang="en-US" sz="500" dirty="0">
              <a:solidFill>
                <a:schemeClr val="tx1">
                  <a:lumMod val="75000"/>
                  <a:lumOff val="25000"/>
                </a:schemeClr>
              </a:solidFill>
            </a:endParaRPr>
          </a:p>
        </p:txBody>
      </p:sp>
      <p:sp>
        <p:nvSpPr>
          <p:cNvPr id="3" name="TextBox 2">
            <a:extLst>
              <a:ext uri="{FF2B5EF4-FFF2-40B4-BE49-F238E27FC236}">
                <a16:creationId xmlns:a16="http://schemas.microsoft.com/office/drawing/2014/main" id="{0D85AA9B-5160-D808-CBB3-621FC1BFF5AD}"/>
              </a:ext>
            </a:extLst>
          </p:cNvPr>
          <p:cNvSpPr txBox="1"/>
          <p:nvPr/>
        </p:nvSpPr>
        <p:spPr>
          <a:xfrm>
            <a:off x="50330" y="536842"/>
            <a:ext cx="2801186" cy="1323439"/>
          </a:xfrm>
          <a:prstGeom prst="rect">
            <a:avLst/>
          </a:prstGeom>
          <a:noFill/>
        </p:spPr>
        <p:txBody>
          <a:bodyPr wrap="square" rtlCol="0">
            <a:spAutoFit/>
          </a:bodyPr>
          <a:lstStyle/>
          <a:p>
            <a:r>
              <a:rPr lang="en-GB" sz="4000" dirty="0"/>
              <a:t>Reference List</a:t>
            </a:r>
          </a:p>
        </p:txBody>
      </p:sp>
    </p:spTree>
    <p:extLst>
      <p:ext uri="{BB962C8B-B14F-4D97-AF65-F5344CB8AC3E}">
        <p14:creationId xmlns:p14="http://schemas.microsoft.com/office/powerpoint/2010/main" val="2751566580"/>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a:extLst>
            <a:ext uri="{FF2B5EF4-FFF2-40B4-BE49-F238E27FC236}">
              <a16:creationId xmlns:a16="http://schemas.microsoft.com/office/drawing/2014/main" id="{A09D6C8E-60C7-91B0-C962-B07D2337C41F}"/>
            </a:ext>
          </a:extLst>
        </p:cNvPr>
        <p:cNvGrpSpPr/>
        <p:nvPr/>
      </p:nvGrpSpPr>
      <p:grpSpPr>
        <a:xfrm>
          <a:off x="0" y="0"/>
          <a:ext cx="0" cy="0"/>
          <a:chOff x="0" y="0"/>
          <a:chExt cx="0" cy="0"/>
        </a:xfrm>
      </p:grpSpPr>
      <p:grpSp>
        <p:nvGrpSpPr>
          <p:cNvPr id="70" name="Group 69">
            <a:extLst>
              <a:ext uri="{FF2B5EF4-FFF2-40B4-BE49-F238E27FC236}">
                <a16:creationId xmlns:a16="http://schemas.microsoft.com/office/drawing/2014/main" id="{F7F6D42F-D411-E4F9-071B-42FFECA8BF6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 y="228600"/>
            <a:ext cx="2851523" cy="6638625"/>
            <a:chOff x="2487613" y="285750"/>
            <a:chExt cx="2428875" cy="5654676"/>
          </a:xfrm>
        </p:grpSpPr>
        <p:sp>
          <p:nvSpPr>
            <p:cNvPr id="72" name="Freeform 11">
              <a:extLst>
                <a:ext uri="{FF2B5EF4-FFF2-40B4-BE49-F238E27FC236}">
                  <a16:creationId xmlns:a16="http://schemas.microsoft.com/office/drawing/2014/main" id="{58073EF3-EFFB-CA15-FB12-F6BE2CA4A0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txBody>
            <a:bodyPr/>
            <a:lstStyle/>
            <a:p>
              <a:endParaRPr lang="en-GB"/>
            </a:p>
          </p:txBody>
        </p:sp>
        <p:sp>
          <p:nvSpPr>
            <p:cNvPr id="73" name="Freeform 12">
              <a:extLst>
                <a:ext uri="{FF2B5EF4-FFF2-40B4-BE49-F238E27FC236}">
                  <a16:creationId xmlns:a16="http://schemas.microsoft.com/office/drawing/2014/main" id="{C8980A34-27F8-B62E-E301-5FF1AAC5FC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txBody>
            <a:bodyPr/>
            <a:lstStyle/>
            <a:p>
              <a:endParaRPr lang="en-GB"/>
            </a:p>
          </p:txBody>
        </p:sp>
        <p:sp>
          <p:nvSpPr>
            <p:cNvPr id="74" name="Freeform 13">
              <a:extLst>
                <a:ext uri="{FF2B5EF4-FFF2-40B4-BE49-F238E27FC236}">
                  <a16:creationId xmlns:a16="http://schemas.microsoft.com/office/drawing/2014/main" id="{696CE709-4658-2595-B872-1572E91464D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txBody>
            <a:bodyPr/>
            <a:lstStyle/>
            <a:p>
              <a:endParaRPr lang="en-GB"/>
            </a:p>
          </p:txBody>
        </p:sp>
        <p:sp>
          <p:nvSpPr>
            <p:cNvPr id="75" name="Freeform 14">
              <a:extLst>
                <a:ext uri="{FF2B5EF4-FFF2-40B4-BE49-F238E27FC236}">
                  <a16:creationId xmlns:a16="http://schemas.microsoft.com/office/drawing/2014/main" id="{21961D25-1149-A477-B42F-930263D0AFC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txBody>
            <a:bodyPr/>
            <a:lstStyle/>
            <a:p>
              <a:endParaRPr lang="en-GB"/>
            </a:p>
          </p:txBody>
        </p:sp>
        <p:sp>
          <p:nvSpPr>
            <p:cNvPr id="76" name="Freeform 15">
              <a:extLst>
                <a:ext uri="{FF2B5EF4-FFF2-40B4-BE49-F238E27FC236}">
                  <a16:creationId xmlns:a16="http://schemas.microsoft.com/office/drawing/2014/main" id="{9C0358C2-E6DE-0AE7-5FE0-7A27DB8AFBE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txBody>
            <a:bodyPr/>
            <a:lstStyle/>
            <a:p>
              <a:endParaRPr lang="en-GB"/>
            </a:p>
          </p:txBody>
        </p:sp>
        <p:sp>
          <p:nvSpPr>
            <p:cNvPr id="77" name="Freeform 16">
              <a:extLst>
                <a:ext uri="{FF2B5EF4-FFF2-40B4-BE49-F238E27FC236}">
                  <a16:creationId xmlns:a16="http://schemas.microsoft.com/office/drawing/2014/main" id="{0809F48F-0929-BFB3-DCEF-57228BABC3E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txBody>
            <a:bodyPr/>
            <a:lstStyle/>
            <a:p>
              <a:endParaRPr lang="en-GB"/>
            </a:p>
          </p:txBody>
        </p:sp>
        <p:sp>
          <p:nvSpPr>
            <p:cNvPr id="78" name="Freeform 17">
              <a:extLst>
                <a:ext uri="{FF2B5EF4-FFF2-40B4-BE49-F238E27FC236}">
                  <a16:creationId xmlns:a16="http://schemas.microsoft.com/office/drawing/2014/main" id="{960F6751-494C-78D0-6EF9-63BC125236F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txBody>
            <a:bodyPr/>
            <a:lstStyle/>
            <a:p>
              <a:endParaRPr lang="en-GB"/>
            </a:p>
          </p:txBody>
        </p:sp>
        <p:sp>
          <p:nvSpPr>
            <p:cNvPr id="79" name="Freeform 18">
              <a:extLst>
                <a:ext uri="{FF2B5EF4-FFF2-40B4-BE49-F238E27FC236}">
                  <a16:creationId xmlns:a16="http://schemas.microsoft.com/office/drawing/2014/main" id="{2542801A-0EDE-CB8E-C0BC-2E5FB2E05D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txBody>
            <a:bodyPr/>
            <a:lstStyle/>
            <a:p>
              <a:endParaRPr lang="en-GB"/>
            </a:p>
          </p:txBody>
        </p:sp>
        <p:sp>
          <p:nvSpPr>
            <p:cNvPr id="80" name="Freeform 19">
              <a:extLst>
                <a:ext uri="{FF2B5EF4-FFF2-40B4-BE49-F238E27FC236}">
                  <a16:creationId xmlns:a16="http://schemas.microsoft.com/office/drawing/2014/main" id="{A6D4DD92-F500-D772-EFE1-479F77C1300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txBody>
            <a:bodyPr/>
            <a:lstStyle/>
            <a:p>
              <a:endParaRPr lang="en-GB"/>
            </a:p>
          </p:txBody>
        </p:sp>
        <p:sp>
          <p:nvSpPr>
            <p:cNvPr id="81" name="Freeform 20">
              <a:extLst>
                <a:ext uri="{FF2B5EF4-FFF2-40B4-BE49-F238E27FC236}">
                  <a16:creationId xmlns:a16="http://schemas.microsoft.com/office/drawing/2014/main" id="{54B9AEC0-EFDB-4C67-BE52-50BC3A0A5B3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txBody>
            <a:bodyPr/>
            <a:lstStyle/>
            <a:p>
              <a:endParaRPr lang="en-GB"/>
            </a:p>
          </p:txBody>
        </p:sp>
        <p:sp>
          <p:nvSpPr>
            <p:cNvPr id="82" name="Freeform 21">
              <a:extLst>
                <a:ext uri="{FF2B5EF4-FFF2-40B4-BE49-F238E27FC236}">
                  <a16:creationId xmlns:a16="http://schemas.microsoft.com/office/drawing/2014/main" id="{A552EB73-CEC9-B79E-E007-A0CB5C525C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txBody>
            <a:bodyPr/>
            <a:lstStyle/>
            <a:p>
              <a:endParaRPr lang="en-GB"/>
            </a:p>
          </p:txBody>
        </p:sp>
        <p:sp>
          <p:nvSpPr>
            <p:cNvPr id="83" name="Freeform 22">
              <a:extLst>
                <a:ext uri="{FF2B5EF4-FFF2-40B4-BE49-F238E27FC236}">
                  <a16:creationId xmlns:a16="http://schemas.microsoft.com/office/drawing/2014/main" id="{96AF1907-A08B-C4DD-E07B-0CB11C58A60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txBody>
            <a:bodyPr/>
            <a:lstStyle/>
            <a:p>
              <a:endParaRPr lang="en-GB"/>
            </a:p>
          </p:txBody>
        </p:sp>
      </p:grpSp>
      <p:grpSp>
        <p:nvGrpSpPr>
          <p:cNvPr id="84" name="Group 83">
            <a:extLst>
              <a:ext uri="{FF2B5EF4-FFF2-40B4-BE49-F238E27FC236}">
                <a16:creationId xmlns:a16="http://schemas.microsoft.com/office/drawing/2014/main" id="{1B598C50-AF0F-4DFB-42CF-D20AC3B7676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7224" y="-786"/>
            <a:ext cx="2356675" cy="6854040"/>
            <a:chOff x="6627813" y="194833"/>
            <a:chExt cx="1952625" cy="5678918"/>
          </a:xfrm>
        </p:grpSpPr>
        <p:sp>
          <p:nvSpPr>
            <p:cNvPr id="85" name="Freeform 27">
              <a:extLst>
                <a:ext uri="{FF2B5EF4-FFF2-40B4-BE49-F238E27FC236}">
                  <a16:creationId xmlns:a16="http://schemas.microsoft.com/office/drawing/2014/main" id="{94883A94-E68E-86F3-CE23-4A697315D4D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txBody>
            <a:bodyPr/>
            <a:lstStyle/>
            <a:p>
              <a:endParaRPr lang="en-GB"/>
            </a:p>
          </p:txBody>
        </p:sp>
        <p:sp>
          <p:nvSpPr>
            <p:cNvPr id="86" name="Freeform 28">
              <a:extLst>
                <a:ext uri="{FF2B5EF4-FFF2-40B4-BE49-F238E27FC236}">
                  <a16:creationId xmlns:a16="http://schemas.microsoft.com/office/drawing/2014/main" id="{62D3B8DC-EDBD-BE8A-B00B-CB66C76227B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txBody>
            <a:bodyPr/>
            <a:lstStyle/>
            <a:p>
              <a:endParaRPr lang="en-GB"/>
            </a:p>
          </p:txBody>
        </p:sp>
        <p:sp>
          <p:nvSpPr>
            <p:cNvPr id="87" name="Freeform 29">
              <a:extLst>
                <a:ext uri="{FF2B5EF4-FFF2-40B4-BE49-F238E27FC236}">
                  <a16:creationId xmlns:a16="http://schemas.microsoft.com/office/drawing/2014/main" id="{785C580A-864C-53F5-D0ED-009B17B7189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txBody>
            <a:bodyPr/>
            <a:lstStyle/>
            <a:p>
              <a:endParaRPr lang="en-GB"/>
            </a:p>
          </p:txBody>
        </p:sp>
        <p:sp>
          <p:nvSpPr>
            <p:cNvPr id="88" name="Freeform 30">
              <a:extLst>
                <a:ext uri="{FF2B5EF4-FFF2-40B4-BE49-F238E27FC236}">
                  <a16:creationId xmlns:a16="http://schemas.microsoft.com/office/drawing/2014/main" id="{40620AB8-8C9D-F060-A29C-06919B1807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txBody>
            <a:bodyPr/>
            <a:lstStyle/>
            <a:p>
              <a:endParaRPr lang="en-GB"/>
            </a:p>
          </p:txBody>
        </p:sp>
        <p:sp>
          <p:nvSpPr>
            <p:cNvPr id="89" name="Freeform 31">
              <a:extLst>
                <a:ext uri="{FF2B5EF4-FFF2-40B4-BE49-F238E27FC236}">
                  <a16:creationId xmlns:a16="http://schemas.microsoft.com/office/drawing/2014/main" id="{F36875CA-C8D5-423D-3370-3AB8AC33B35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txBody>
            <a:bodyPr/>
            <a:lstStyle/>
            <a:p>
              <a:endParaRPr lang="en-GB"/>
            </a:p>
          </p:txBody>
        </p:sp>
        <p:sp>
          <p:nvSpPr>
            <p:cNvPr id="90" name="Freeform 32">
              <a:extLst>
                <a:ext uri="{FF2B5EF4-FFF2-40B4-BE49-F238E27FC236}">
                  <a16:creationId xmlns:a16="http://schemas.microsoft.com/office/drawing/2014/main" id="{99BB2C24-9AFE-FADF-B636-50A86DCAD0F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txBody>
            <a:bodyPr/>
            <a:lstStyle/>
            <a:p>
              <a:endParaRPr lang="en-GB"/>
            </a:p>
          </p:txBody>
        </p:sp>
        <p:sp>
          <p:nvSpPr>
            <p:cNvPr id="91" name="Freeform 33">
              <a:extLst>
                <a:ext uri="{FF2B5EF4-FFF2-40B4-BE49-F238E27FC236}">
                  <a16:creationId xmlns:a16="http://schemas.microsoft.com/office/drawing/2014/main" id="{897E5A7E-A125-92F9-D214-C4048DD0D25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txBody>
            <a:bodyPr/>
            <a:lstStyle/>
            <a:p>
              <a:endParaRPr lang="en-GB"/>
            </a:p>
          </p:txBody>
        </p:sp>
        <p:sp>
          <p:nvSpPr>
            <p:cNvPr id="92" name="Freeform 34">
              <a:extLst>
                <a:ext uri="{FF2B5EF4-FFF2-40B4-BE49-F238E27FC236}">
                  <a16:creationId xmlns:a16="http://schemas.microsoft.com/office/drawing/2014/main" id="{287BDF4E-EDE9-A90D-9424-EB29750287B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txBody>
            <a:bodyPr/>
            <a:lstStyle/>
            <a:p>
              <a:endParaRPr lang="en-GB"/>
            </a:p>
          </p:txBody>
        </p:sp>
        <p:sp>
          <p:nvSpPr>
            <p:cNvPr id="93" name="Freeform 35">
              <a:extLst>
                <a:ext uri="{FF2B5EF4-FFF2-40B4-BE49-F238E27FC236}">
                  <a16:creationId xmlns:a16="http://schemas.microsoft.com/office/drawing/2014/main" id="{23508A94-426F-2877-C80E-B03486E9058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txBody>
            <a:bodyPr/>
            <a:lstStyle/>
            <a:p>
              <a:endParaRPr lang="en-GB"/>
            </a:p>
          </p:txBody>
        </p:sp>
        <p:sp>
          <p:nvSpPr>
            <p:cNvPr id="94" name="Freeform 36">
              <a:extLst>
                <a:ext uri="{FF2B5EF4-FFF2-40B4-BE49-F238E27FC236}">
                  <a16:creationId xmlns:a16="http://schemas.microsoft.com/office/drawing/2014/main" id="{6B30F136-4178-30C7-8578-B7DF9C3AD5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txBody>
            <a:bodyPr/>
            <a:lstStyle/>
            <a:p>
              <a:endParaRPr lang="en-GB"/>
            </a:p>
          </p:txBody>
        </p:sp>
        <p:sp>
          <p:nvSpPr>
            <p:cNvPr id="95" name="Freeform 37">
              <a:extLst>
                <a:ext uri="{FF2B5EF4-FFF2-40B4-BE49-F238E27FC236}">
                  <a16:creationId xmlns:a16="http://schemas.microsoft.com/office/drawing/2014/main" id="{6AEA4F00-8AD3-3802-4438-7D3EC21372B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txBody>
            <a:bodyPr/>
            <a:lstStyle/>
            <a:p>
              <a:endParaRPr lang="en-GB"/>
            </a:p>
          </p:txBody>
        </p:sp>
        <p:sp>
          <p:nvSpPr>
            <p:cNvPr id="96" name="Freeform 38">
              <a:extLst>
                <a:ext uri="{FF2B5EF4-FFF2-40B4-BE49-F238E27FC236}">
                  <a16:creationId xmlns:a16="http://schemas.microsoft.com/office/drawing/2014/main" id="{E54730FB-EF02-AC2E-E588-6CECC4298D7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txBody>
            <a:bodyPr/>
            <a:lstStyle/>
            <a:p>
              <a:endParaRPr lang="en-GB"/>
            </a:p>
          </p:txBody>
        </p:sp>
      </p:grpSp>
      <p:sp>
        <p:nvSpPr>
          <p:cNvPr id="97" name="Rectangle 96">
            <a:extLst>
              <a:ext uri="{FF2B5EF4-FFF2-40B4-BE49-F238E27FC236}">
                <a16:creationId xmlns:a16="http://schemas.microsoft.com/office/drawing/2014/main" id="{AF678602-2EF1-BA4E-9DDB-F19E723BD6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98" name="Freeform 11">
            <a:extLst>
              <a:ext uri="{FF2B5EF4-FFF2-40B4-BE49-F238E27FC236}">
                <a16:creationId xmlns:a16="http://schemas.microsoft.com/office/drawing/2014/main" id="{774A742E-E51B-67F9-6066-3C1061D4A4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en-GB"/>
          </a:p>
        </p:txBody>
      </p:sp>
      <p:sp useBgFill="1">
        <p:nvSpPr>
          <p:cNvPr id="99" name="Rectangle 98">
            <a:extLst>
              <a:ext uri="{FF2B5EF4-FFF2-40B4-BE49-F238E27FC236}">
                <a16:creationId xmlns:a16="http://schemas.microsoft.com/office/drawing/2014/main" id="{FED0A60A-F642-0980-0AD6-D7E2252C1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998"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0" name="Rectangle 99">
            <a:extLst>
              <a:ext uri="{FF2B5EF4-FFF2-40B4-BE49-F238E27FC236}">
                <a16:creationId xmlns:a16="http://schemas.microsoft.com/office/drawing/2014/main" id="{0D54C0AC-7A71-6247-CFDA-D477ABF349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2851515"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1" name="Group 100">
            <a:extLst>
              <a:ext uri="{FF2B5EF4-FFF2-40B4-BE49-F238E27FC236}">
                <a16:creationId xmlns:a16="http://schemas.microsoft.com/office/drawing/2014/main" id="{94D0D3CE-A4D2-1BF2-611B-D30C4EE3E58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 y="228600"/>
            <a:ext cx="2851523" cy="6638625"/>
            <a:chOff x="2487613" y="285750"/>
            <a:chExt cx="2428875" cy="5654676"/>
          </a:xfrm>
          <a:solidFill>
            <a:schemeClr val="tx2">
              <a:lumMod val="60000"/>
              <a:lumOff val="40000"/>
              <a:alpha val="40000"/>
            </a:schemeClr>
          </a:solidFill>
        </p:grpSpPr>
        <p:sp>
          <p:nvSpPr>
            <p:cNvPr id="102" name="Freeform 11">
              <a:extLst>
                <a:ext uri="{FF2B5EF4-FFF2-40B4-BE49-F238E27FC236}">
                  <a16:creationId xmlns:a16="http://schemas.microsoft.com/office/drawing/2014/main" id="{F1A896A0-76EB-D8D4-2E96-44D44846219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grpFill/>
            <a:ln>
              <a:noFill/>
            </a:ln>
          </p:spPr>
          <p:txBody>
            <a:bodyPr/>
            <a:lstStyle/>
            <a:p>
              <a:endParaRPr lang="en-GB"/>
            </a:p>
          </p:txBody>
        </p:sp>
        <p:sp>
          <p:nvSpPr>
            <p:cNvPr id="103" name="Freeform 12">
              <a:extLst>
                <a:ext uri="{FF2B5EF4-FFF2-40B4-BE49-F238E27FC236}">
                  <a16:creationId xmlns:a16="http://schemas.microsoft.com/office/drawing/2014/main" id="{657A03FD-850F-FA82-5AE8-DA246DC9B60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grpFill/>
            <a:ln>
              <a:noFill/>
            </a:ln>
          </p:spPr>
          <p:txBody>
            <a:bodyPr/>
            <a:lstStyle/>
            <a:p>
              <a:endParaRPr lang="en-GB"/>
            </a:p>
          </p:txBody>
        </p:sp>
        <p:sp>
          <p:nvSpPr>
            <p:cNvPr id="104" name="Freeform 13">
              <a:extLst>
                <a:ext uri="{FF2B5EF4-FFF2-40B4-BE49-F238E27FC236}">
                  <a16:creationId xmlns:a16="http://schemas.microsoft.com/office/drawing/2014/main" id="{7A5DF551-4158-66EC-0251-A45A70E584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grpFill/>
            <a:ln>
              <a:noFill/>
            </a:ln>
          </p:spPr>
          <p:txBody>
            <a:bodyPr/>
            <a:lstStyle/>
            <a:p>
              <a:endParaRPr lang="en-GB"/>
            </a:p>
          </p:txBody>
        </p:sp>
        <p:sp>
          <p:nvSpPr>
            <p:cNvPr id="105" name="Freeform 14">
              <a:extLst>
                <a:ext uri="{FF2B5EF4-FFF2-40B4-BE49-F238E27FC236}">
                  <a16:creationId xmlns:a16="http://schemas.microsoft.com/office/drawing/2014/main" id="{38C18770-3597-EDB2-F760-676B81176A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grpFill/>
            <a:ln>
              <a:noFill/>
            </a:ln>
          </p:spPr>
          <p:txBody>
            <a:bodyPr/>
            <a:lstStyle/>
            <a:p>
              <a:endParaRPr lang="en-GB"/>
            </a:p>
          </p:txBody>
        </p:sp>
        <p:sp>
          <p:nvSpPr>
            <p:cNvPr id="106" name="Freeform 15">
              <a:extLst>
                <a:ext uri="{FF2B5EF4-FFF2-40B4-BE49-F238E27FC236}">
                  <a16:creationId xmlns:a16="http://schemas.microsoft.com/office/drawing/2014/main" id="{4838DA7A-1CAC-B36E-AF23-151038C745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grpFill/>
            <a:ln>
              <a:noFill/>
            </a:ln>
          </p:spPr>
          <p:txBody>
            <a:bodyPr/>
            <a:lstStyle/>
            <a:p>
              <a:endParaRPr lang="en-GB"/>
            </a:p>
          </p:txBody>
        </p:sp>
        <p:sp>
          <p:nvSpPr>
            <p:cNvPr id="107" name="Freeform 16">
              <a:extLst>
                <a:ext uri="{FF2B5EF4-FFF2-40B4-BE49-F238E27FC236}">
                  <a16:creationId xmlns:a16="http://schemas.microsoft.com/office/drawing/2014/main" id="{34369834-FB6E-1F23-FE52-F1FE9125C94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grpFill/>
            <a:ln>
              <a:noFill/>
            </a:ln>
          </p:spPr>
          <p:txBody>
            <a:bodyPr/>
            <a:lstStyle/>
            <a:p>
              <a:endParaRPr lang="en-GB"/>
            </a:p>
          </p:txBody>
        </p:sp>
        <p:sp>
          <p:nvSpPr>
            <p:cNvPr id="108" name="Freeform 17">
              <a:extLst>
                <a:ext uri="{FF2B5EF4-FFF2-40B4-BE49-F238E27FC236}">
                  <a16:creationId xmlns:a16="http://schemas.microsoft.com/office/drawing/2014/main" id="{9EDA4100-DAC4-93D1-E426-968DD3BC1EF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grpFill/>
            <a:ln>
              <a:noFill/>
            </a:ln>
          </p:spPr>
          <p:txBody>
            <a:bodyPr/>
            <a:lstStyle/>
            <a:p>
              <a:endParaRPr lang="en-GB"/>
            </a:p>
          </p:txBody>
        </p:sp>
        <p:sp>
          <p:nvSpPr>
            <p:cNvPr id="109" name="Freeform 18">
              <a:extLst>
                <a:ext uri="{FF2B5EF4-FFF2-40B4-BE49-F238E27FC236}">
                  <a16:creationId xmlns:a16="http://schemas.microsoft.com/office/drawing/2014/main" id="{C67474A0-0C28-FACB-AD5D-10A7700E38A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grpFill/>
            <a:ln>
              <a:noFill/>
            </a:ln>
          </p:spPr>
          <p:txBody>
            <a:bodyPr/>
            <a:lstStyle/>
            <a:p>
              <a:endParaRPr lang="en-GB"/>
            </a:p>
          </p:txBody>
        </p:sp>
        <p:sp>
          <p:nvSpPr>
            <p:cNvPr id="110" name="Freeform 19">
              <a:extLst>
                <a:ext uri="{FF2B5EF4-FFF2-40B4-BE49-F238E27FC236}">
                  <a16:creationId xmlns:a16="http://schemas.microsoft.com/office/drawing/2014/main" id="{CF19188B-67F3-86D4-DF3A-80043A9177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grpFill/>
            <a:ln>
              <a:noFill/>
            </a:ln>
          </p:spPr>
          <p:txBody>
            <a:bodyPr/>
            <a:lstStyle/>
            <a:p>
              <a:endParaRPr lang="en-GB"/>
            </a:p>
          </p:txBody>
        </p:sp>
        <p:sp>
          <p:nvSpPr>
            <p:cNvPr id="111" name="Freeform 20">
              <a:extLst>
                <a:ext uri="{FF2B5EF4-FFF2-40B4-BE49-F238E27FC236}">
                  <a16:creationId xmlns:a16="http://schemas.microsoft.com/office/drawing/2014/main" id="{576FB57E-8F98-12EF-C3E0-E3D4E2ADB6E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grpFill/>
            <a:ln>
              <a:noFill/>
            </a:ln>
          </p:spPr>
          <p:txBody>
            <a:bodyPr/>
            <a:lstStyle/>
            <a:p>
              <a:endParaRPr lang="en-GB"/>
            </a:p>
          </p:txBody>
        </p:sp>
        <p:sp>
          <p:nvSpPr>
            <p:cNvPr id="112" name="Freeform 21">
              <a:extLst>
                <a:ext uri="{FF2B5EF4-FFF2-40B4-BE49-F238E27FC236}">
                  <a16:creationId xmlns:a16="http://schemas.microsoft.com/office/drawing/2014/main" id="{BD6A7961-3D9F-EB15-738E-FC87C6A9E7C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grpFill/>
            <a:ln>
              <a:noFill/>
            </a:ln>
          </p:spPr>
          <p:txBody>
            <a:bodyPr/>
            <a:lstStyle/>
            <a:p>
              <a:endParaRPr lang="en-GB"/>
            </a:p>
          </p:txBody>
        </p:sp>
        <p:sp>
          <p:nvSpPr>
            <p:cNvPr id="113" name="Freeform 22">
              <a:extLst>
                <a:ext uri="{FF2B5EF4-FFF2-40B4-BE49-F238E27FC236}">
                  <a16:creationId xmlns:a16="http://schemas.microsoft.com/office/drawing/2014/main" id="{47CFEAC8-62C9-4758-E215-57F2881C664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grpFill/>
            <a:ln>
              <a:noFill/>
            </a:ln>
          </p:spPr>
          <p:txBody>
            <a:bodyPr/>
            <a:lstStyle/>
            <a:p>
              <a:endParaRPr lang="en-GB"/>
            </a:p>
          </p:txBody>
        </p:sp>
      </p:grpSp>
      <p:grpSp>
        <p:nvGrpSpPr>
          <p:cNvPr id="114" name="Group 113">
            <a:extLst>
              <a:ext uri="{FF2B5EF4-FFF2-40B4-BE49-F238E27FC236}">
                <a16:creationId xmlns:a16="http://schemas.microsoft.com/office/drawing/2014/main" id="{2DD2D26E-CC67-F044-6EDB-5190BA643FE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7224" y="-786"/>
            <a:ext cx="2356675" cy="6854040"/>
            <a:chOff x="6627813" y="194833"/>
            <a:chExt cx="1952625" cy="5678918"/>
          </a:xfrm>
          <a:solidFill>
            <a:schemeClr val="tx2">
              <a:lumMod val="75000"/>
              <a:alpha val="70000"/>
            </a:schemeClr>
          </a:solidFill>
        </p:grpSpPr>
        <p:sp>
          <p:nvSpPr>
            <p:cNvPr id="58" name="Freeform 27">
              <a:extLst>
                <a:ext uri="{FF2B5EF4-FFF2-40B4-BE49-F238E27FC236}">
                  <a16:creationId xmlns:a16="http://schemas.microsoft.com/office/drawing/2014/main" id="{F8A85D2F-711B-38FE-2AAC-439AD8F1681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grpFill/>
            <a:ln>
              <a:noFill/>
            </a:ln>
          </p:spPr>
          <p:txBody>
            <a:bodyPr/>
            <a:lstStyle/>
            <a:p>
              <a:endParaRPr lang="en-GB"/>
            </a:p>
          </p:txBody>
        </p:sp>
        <p:sp>
          <p:nvSpPr>
            <p:cNvPr id="59" name="Freeform 28">
              <a:extLst>
                <a:ext uri="{FF2B5EF4-FFF2-40B4-BE49-F238E27FC236}">
                  <a16:creationId xmlns:a16="http://schemas.microsoft.com/office/drawing/2014/main" id="{D4BA8F2D-A006-89D6-7DD7-FCBEE3F4463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grpFill/>
            <a:ln>
              <a:noFill/>
            </a:ln>
          </p:spPr>
          <p:txBody>
            <a:bodyPr/>
            <a:lstStyle/>
            <a:p>
              <a:endParaRPr lang="en-GB"/>
            </a:p>
          </p:txBody>
        </p:sp>
        <p:sp>
          <p:nvSpPr>
            <p:cNvPr id="60" name="Freeform 29">
              <a:extLst>
                <a:ext uri="{FF2B5EF4-FFF2-40B4-BE49-F238E27FC236}">
                  <a16:creationId xmlns:a16="http://schemas.microsoft.com/office/drawing/2014/main" id="{15BB3F96-A6D9-142F-F15E-C18D30CE7AB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grpFill/>
            <a:ln>
              <a:noFill/>
            </a:ln>
          </p:spPr>
          <p:txBody>
            <a:bodyPr/>
            <a:lstStyle/>
            <a:p>
              <a:endParaRPr lang="en-GB"/>
            </a:p>
          </p:txBody>
        </p:sp>
        <p:sp>
          <p:nvSpPr>
            <p:cNvPr id="61" name="Freeform 30">
              <a:extLst>
                <a:ext uri="{FF2B5EF4-FFF2-40B4-BE49-F238E27FC236}">
                  <a16:creationId xmlns:a16="http://schemas.microsoft.com/office/drawing/2014/main" id="{0C56203B-2DD1-0B36-3BBC-093C331ADC6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grpFill/>
            <a:ln>
              <a:noFill/>
            </a:ln>
          </p:spPr>
          <p:txBody>
            <a:bodyPr/>
            <a:lstStyle/>
            <a:p>
              <a:endParaRPr lang="en-GB"/>
            </a:p>
          </p:txBody>
        </p:sp>
        <p:sp>
          <p:nvSpPr>
            <p:cNvPr id="62" name="Freeform 31">
              <a:extLst>
                <a:ext uri="{FF2B5EF4-FFF2-40B4-BE49-F238E27FC236}">
                  <a16:creationId xmlns:a16="http://schemas.microsoft.com/office/drawing/2014/main" id="{064FB334-3AC5-D3FA-C809-420329F976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grpFill/>
            <a:ln>
              <a:noFill/>
            </a:ln>
          </p:spPr>
          <p:txBody>
            <a:bodyPr/>
            <a:lstStyle/>
            <a:p>
              <a:endParaRPr lang="en-GB"/>
            </a:p>
          </p:txBody>
        </p:sp>
        <p:sp>
          <p:nvSpPr>
            <p:cNvPr id="63" name="Freeform 32">
              <a:extLst>
                <a:ext uri="{FF2B5EF4-FFF2-40B4-BE49-F238E27FC236}">
                  <a16:creationId xmlns:a16="http://schemas.microsoft.com/office/drawing/2014/main" id="{A1E9110B-76C0-5C49-09FE-EC30B1EA568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grpFill/>
            <a:ln>
              <a:noFill/>
            </a:ln>
          </p:spPr>
          <p:txBody>
            <a:bodyPr/>
            <a:lstStyle/>
            <a:p>
              <a:endParaRPr lang="en-GB"/>
            </a:p>
          </p:txBody>
        </p:sp>
        <p:sp>
          <p:nvSpPr>
            <p:cNvPr id="64" name="Freeform 33">
              <a:extLst>
                <a:ext uri="{FF2B5EF4-FFF2-40B4-BE49-F238E27FC236}">
                  <a16:creationId xmlns:a16="http://schemas.microsoft.com/office/drawing/2014/main" id="{DB7A303C-2481-8ADE-B184-1A52B947F2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grpFill/>
            <a:ln>
              <a:noFill/>
            </a:ln>
          </p:spPr>
          <p:txBody>
            <a:bodyPr/>
            <a:lstStyle/>
            <a:p>
              <a:endParaRPr lang="en-GB"/>
            </a:p>
          </p:txBody>
        </p:sp>
        <p:sp>
          <p:nvSpPr>
            <p:cNvPr id="65" name="Freeform 34">
              <a:extLst>
                <a:ext uri="{FF2B5EF4-FFF2-40B4-BE49-F238E27FC236}">
                  <a16:creationId xmlns:a16="http://schemas.microsoft.com/office/drawing/2014/main" id="{CD23EC27-8380-9809-6C2B-BB8B9D4523A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grpFill/>
            <a:ln>
              <a:noFill/>
            </a:ln>
          </p:spPr>
          <p:txBody>
            <a:bodyPr/>
            <a:lstStyle/>
            <a:p>
              <a:endParaRPr lang="en-GB"/>
            </a:p>
          </p:txBody>
        </p:sp>
        <p:sp>
          <p:nvSpPr>
            <p:cNvPr id="66" name="Freeform 35">
              <a:extLst>
                <a:ext uri="{FF2B5EF4-FFF2-40B4-BE49-F238E27FC236}">
                  <a16:creationId xmlns:a16="http://schemas.microsoft.com/office/drawing/2014/main" id="{6579C345-1D7B-E32D-79FA-091B5F82517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grpFill/>
            <a:ln>
              <a:noFill/>
            </a:ln>
          </p:spPr>
          <p:txBody>
            <a:bodyPr/>
            <a:lstStyle/>
            <a:p>
              <a:endParaRPr lang="en-GB"/>
            </a:p>
          </p:txBody>
        </p:sp>
        <p:sp>
          <p:nvSpPr>
            <p:cNvPr id="67" name="Freeform 36">
              <a:extLst>
                <a:ext uri="{FF2B5EF4-FFF2-40B4-BE49-F238E27FC236}">
                  <a16:creationId xmlns:a16="http://schemas.microsoft.com/office/drawing/2014/main" id="{2742CD17-072C-893E-77E0-4D7A8441348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grpFill/>
            <a:ln>
              <a:noFill/>
            </a:ln>
          </p:spPr>
          <p:txBody>
            <a:bodyPr/>
            <a:lstStyle/>
            <a:p>
              <a:endParaRPr lang="en-GB"/>
            </a:p>
          </p:txBody>
        </p:sp>
        <p:sp>
          <p:nvSpPr>
            <p:cNvPr id="68" name="Freeform 37">
              <a:extLst>
                <a:ext uri="{FF2B5EF4-FFF2-40B4-BE49-F238E27FC236}">
                  <a16:creationId xmlns:a16="http://schemas.microsoft.com/office/drawing/2014/main" id="{39075DDF-CFB6-E6A8-CE21-7CCDC6B030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grpFill/>
            <a:ln>
              <a:noFill/>
            </a:ln>
          </p:spPr>
          <p:txBody>
            <a:bodyPr/>
            <a:lstStyle/>
            <a:p>
              <a:endParaRPr lang="en-GB"/>
            </a:p>
          </p:txBody>
        </p:sp>
        <p:sp>
          <p:nvSpPr>
            <p:cNvPr id="69" name="Freeform 38">
              <a:extLst>
                <a:ext uri="{FF2B5EF4-FFF2-40B4-BE49-F238E27FC236}">
                  <a16:creationId xmlns:a16="http://schemas.microsoft.com/office/drawing/2014/main" id="{3680224A-BFE3-6118-9D02-C1C4E61BD19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grpFill/>
            <a:ln>
              <a:noFill/>
            </a:ln>
          </p:spPr>
          <p:txBody>
            <a:bodyPr/>
            <a:lstStyle/>
            <a:p>
              <a:endParaRPr lang="en-GB"/>
            </a:p>
          </p:txBody>
        </p:sp>
      </p:grpSp>
      <p:sp>
        <p:nvSpPr>
          <p:cNvPr id="71" name="Freeform 11">
            <a:extLst>
              <a:ext uri="{FF2B5EF4-FFF2-40B4-BE49-F238E27FC236}">
                <a16:creationId xmlns:a16="http://schemas.microsoft.com/office/drawing/2014/main" id="{DF1F17D3-F1F0-46EE-195B-1185506698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159" y="3411452"/>
            <a:ext cx="1098194" cy="514066"/>
          </a:xfrm>
          <a:custGeom>
            <a:avLst/>
            <a:gdLst>
              <a:gd name="connsiteX0" fmla="*/ 10000 w 10044"/>
              <a:gd name="connsiteY0" fmla="*/ 4701 h 9966"/>
              <a:gd name="connsiteX1" fmla="*/ 8559 w 10044"/>
              <a:gd name="connsiteY1" fmla="*/ 188 h 9966"/>
              <a:gd name="connsiteX2" fmla="*/ 8527 w 10044"/>
              <a:gd name="connsiteY2" fmla="*/ 94 h 9966"/>
              <a:gd name="connsiteX3" fmla="*/ 8438 w 10044"/>
              <a:gd name="connsiteY3" fmla="*/ 0 h 9966"/>
              <a:gd name="connsiteX4" fmla="*/ 7867 w 10044"/>
              <a:gd name="connsiteY4" fmla="*/ 0 h 9966"/>
              <a:gd name="connsiteX5" fmla="*/ 0 w 10044"/>
              <a:gd name="connsiteY5" fmla="*/ 70 h 9966"/>
              <a:gd name="connsiteX6" fmla="*/ 3132 w 10044"/>
              <a:gd name="connsiteY6" fmla="*/ 9763 h 9966"/>
              <a:gd name="connsiteX7" fmla="*/ 7867 w 10044"/>
              <a:gd name="connsiteY7" fmla="*/ 9966 h 9966"/>
              <a:gd name="connsiteX8" fmla="*/ 8438 w 10044"/>
              <a:gd name="connsiteY8" fmla="*/ 9966 h 9966"/>
              <a:gd name="connsiteX9" fmla="*/ 8527 w 10044"/>
              <a:gd name="connsiteY9" fmla="*/ 9872 h 9966"/>
              <a:gd name="connsiteX10" fmla="*/ 8559 w 10044"/>
              <a:gd name="connsiteY10" fmla="*/ 9778 h 9966"/>
              <a:gd name="connsiteX11" fmla="*/ 10000 w 10044"/>
              <a:gd name="connsiteY11" fmla="*/ 5265 h 9966"/>
              <a:gd name="connsiteX12" fmla="*/ 10000 w 10044"/>
              <a:gd name="connsiteY12" fmla="*/ 4701 h 9966"/>
              <a:gd name="connsiteX0" fmla="*/ 6839 w 6883"/>
              <a:gd name="connsiteY0" fmla="*/ 4885 h 10168"/>
              <a:gd name="connsiteX1" fmla="*/ 5405 w 6883"/>
              <a:gd name="connsiteY1" fmla="*/ 357 h 10168"/>
              <a:gd name="connsiteX2" fmla="*/ 5373 w 6883"/>
              <a:gd name="connsiteY2" fmla="*/ 262 h 10168"/>
              <a:gd name="connsiteX3" fmla="*/ 5284 w 6883"/>
              <a:gd name="connsiteY3" fmla="*/ 168 h 10168"/>
              <a:gd name="connsiteX4" fmla="*/ 4716 w 6883"/>
              <a:gd name="connsiteY4" fmla="*/ 168 h 10168"/>
              <a:gd name="connsiteX5" fmla="*/ 50 w 6883"/>
              <a:gd name="connsiteY5" fmla="*/ 0 h 10168"/>
              <a:gd name="connsiteX6" fmla="*/ 1 w 6883"/>
              <a:gd name="connsiteY6" fmla="*/ 9964 h 10168"/>
              <a:gd name="connsiteX7" fmla="*/ 4716 w 6883"/>
              <a:gd name="connsiteY7" fmla="*/ 10168 h 10168"/>
              <a:gd name="connsiteX8" fmla="*/ 5284 w 6883"/>
              <a:gd name="connsiteY8" fmla="*/ 10168 h 10168"/>
              <a:gd name="connsiteX9" fmla="*/ 5373 w 6883"/>
              <a:gd name="connsiteY9" fmla="*/ 10074 h 10168"/>
              <a:gd name="connsiteX10" fmla="*/ 5405 w 6883"/>
              <a:gd name="connsiteY10" fmla="*/ 9979 h 10168"/>
              <a:gd name="connsiteX11" fmla="*/ 6839 w 6883"/>
              <a:gd name="connsiteY11" fmla="*/ 5451 h 10168"/>
              <a:gd name="connsiteX12" fmla="*/ 6839 w 6883"/>
              <a:gd name="connsiteY12" fmla="*/ 4885 h 101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6883" h="10168">
                <a:moveTo>
                  <a:pt x="6839" y="4885"/>
                </a:moveTo>
                <a:lnTo>
                  <a:pt x="5405" y="357"/>
                </a:lnTo>
                <a:cubicBezTo>
                  <a:pt x="5395" y="325"/>
                  <a:pt x="5383" y="294"/>
                  <a:pt x="5373" y="262"/>
                </a:cubicBezTo>
                <a:cubicBezTo>
                  <a:pt x="5344" y="168"/>
                  <a:pt x="5314" y="168"/>
                  <a:pt x="5284" y="168"/>
                </a:cubicBezTo>
                <a:lnTo>
                  <a:pt x="4716" y="168"/>
                </a:lnTo>
                <a:lnTo>
                  <a:pt x="50" y="0"/>
                </a:lnTo>
                <a:cubicBezTo>
                  <a:pt x="59" y="3322"/>
                  <a:pt x="-8" y="6643"/>
                  <a:pt x="1" y="9964"/>
                </a:cubicBezTo>
                <a:lnTo>
                  <a:pt x="4716" y="10168"/>
                </a:lnTo>
                <a:lnTo>
                  <a:pt x="5284" y="10168"/>
                </a:lnTo>
                <a:cubicBezTo>
                  <a:pt x="5314" y="10168"/>
                  <a:pt x="5344" y="10074"/>
                  <a:pt x="5373" y="10074"/>
                </a:cubicBezTo>
                <a:cubicBezTo>
                  <a:pt x="5373" y="9979"/>
                  <a:pt x="5405" y="9979"/>
                  <a:pt x="5405" y="9979"/>
                </a:cubicBezTo>
                <a:lnTo>
                  <a:pt x="6839" y="5451"/>
                </a:lnTo>
                <a:cubicBezTo>
                  <a:pt x="6898" y="5262"/>
                  <a:pt x="6898" y="5074"/>
                  <a:pt x="6839" y="4885"/>
                </a:cubicBezTo>
                <a:close/>
              </a:path>
            </a:pathLst>
          </a:custGeom>
          <a:solidFill>
            <a:schemeClr val="accent1"/>
          </a:solidFill>
          <a:ln>
            <a:noFill/>
          </a:ln>
        </p:spPr>
        <p:txBody>
          <a:bodyPr/>
          <a:lstStyle/>
          <a:p>
            <a:endParaRPr lang="en-GB"/>
          </a:p>
        </p:txBody>
      </p:sp>
      <p:sp>
        <p:nvSpPr>
          <p:cNvPr id="2" name="TextBox 1">
            <a:extLst>
              <a:ext uri="{FF2B5EF4-FFF2-40B4-BE49-F238E27FC236}">
                <a16:creationId xmlns:a16="http://schemas.microsoft.com/office/drawing/2014/main" id="{91A9DA18-14F7-4E80-E589-039A3D51AF6D}"/>
              </a:ext>
            </a:extLst>
          </p:cNvPr>
          <p:cNvSpPr txBox="1"/>
          <p:nvPr/>
        </p:nvSpPr>
        <p:spPr>
          <a:xfrm>
            <a:off x="2851516" y="228601"/>
            <a:ext cx="9239833" cy="6638622"/>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a:bodyPr>
          <a:lstStyle/>
          <a:p>
            <a:pPr marL="285750" indent="-285750">
              <a:buFont typeface="Arial"/>
              <a:buChar char="•"/>
            </a:pPr>
            <a:r>
              <a:rPr lang="en-US" sz="1200" dirty="0">
                <a:latin typeface="Arial" panose="020B0604020202020204" pitchFamily="34" charset="0"/>
                <a:cs typeface="Arial" panose="020B0604020202020204" pitchFamily="34" charset="0"/>
              </a:rPr>
              <a:t>The new statutory RSHE guidance (no date) </a:t>
            </a:r>
            <a:r>
              <a:rPr lang="en-US" sz="1200" i="1" dirty="0">
                <a:latin typeface="Arial" panose="020B0604020202020204" pitchFamily="34" charset="0"/>
                <a:cs typeface="Arial" panose="020B0604020202020204" pitchFamily="34" charset="0"/>
              </a:rPr>
              <a:t>what’s changed and what does this mean for primary schools?, </a:t>
            </a:r>
            <a:r>
              <a:rPr lang="en-US" sz="1200" dirty="0">
                <a:latin typeface="Arial" panose="020B0604020202020204" pitchFamily="34" charset="0"/>
                <a:cs typeface="Arial" panose="020B0604020202020204" pitchFamily="34" charset="0"/>
              </a:rPr>
              <a:t>Available at: </a:t>
            </a:r>
            <a:r>
              <a:rPr lang="en-US" sz="1200" dirty="0">
                <a:latin typeface="Arial" panose="020B0604020202020204" pitchFamily="34" charset="0"/>
                <a:cs typeface="Arial" panose="020B0604020202020204" pitchFamily="34" charset="0"/>
                <a:hlinkClick r:id="rId2"/>
              </a:rPr>
              <a:t>https://pshe-association.org.uk/news/the-new-statutory-rshe-guidance-whats-changed-and-what-does-this-mean-for-primary-schools</a:t>
            </a:r>
            <a:r>
              <a:rPr lang="en-US" sz="1200" dirty="0">
                <a:latin typeface="Arial" panose="020B0604020202020204" pitchFamily="34" charset="0"/>
                <a:cs typeface="Arial" panose="020B0604020202020204" pitchFamily="34" charset="0"/>
              </a:rPr>
              <a:t> (Accessed 11 October 2025).</a:t>
            </a:r>
          </a:p>
          <a:p>
            <a:pPr marL="285750" indent="-285750">
              <a:buFont typeface="Arial"/>
              <a:buChar char="•"/>
            </a:pPr>
            <a:endParaRPr lang="en-US" sz="1200" dirty="0">
              <a:latin typeface="Arial" panose="020B0604020202020204" pitchFamily="34" charset="0"/>
              <a:cs typeface="Arial" panose="020B0604020202020204" pitchFamily="34" charset="0"/>
            </a:endParaRPr>
          </a:p>
          <a:p>
            <a:pPr marL="285750" indent="-285750">
              <a:buFont typeface="Arial"/>
              <a:buChar char="•"/>
            </a:pPr>
            <a:r>
              <a:rPr lang="en-GB" sz="1200" dirty="0">
                <a:latin typeface="Arial" panose="020B0604020202020204" pitchFamily="34" charset="0"/>
                <a:cs typeface="Arial" panose="020B0604020202020204" pitchFamily="34" charset="0"/>
              </a:rPr>
              <a:t>Tender (2023) </a:t>
            </a:r>
            <a:r>
              <a:rPr lang="en-GB" sz="1200" i="1" dirty="0">
                <a:latin typeface="Arial" panose="020B0604020202020204" pitchFamily="34" charset="0"/>
                <a:cs typeface="Arial" panose="020B0604020202020204" pitchFamily="34" charset="0"/>
              </a:rPr>
              <a:t>Healthy Relationships Education</a:t>
            </a:r>
            <a:r>
              <a:rPr lang="en-GB" sz="1200" dirty="0">
                <a:latin typeface="Arial" panose="020B0604020202020204" pitchFamily="34" charset="0"/>
                <a:cs typeface="Arial" panose="020B0604020202020204" pitchFamily="34" charset="0"/>
              </a:rPr>
              <a:t>. Available at: </a:t>
            </a:r>
            <a:r>
              <a:rPr lang="en-GB" sz="1200" dirty="0">
                <a:latin typeface="Arial" panose="020B0604020202020204" pitchFamily="34" charset="0"/>
                <a:cs typeface="Arial" panose="020B0604020202020204" pitchFamily="34" charset="0"/>
                <a:hlinkClick r:id="rId3"/>
              </a:rPr>
              <a:t>https://www.tender.org.uk</a:t>
            </a:r>
            <a:r>
              <a:rPr lang="en-GB" sz="1200" dirty="0">
                <a:latin typeface="Arial" panose="020B0604020202020204" pitchFamily="34" charset="0"/>
                <a:cs typeface="Arial" panose="020B0604020202020204" pitchFamily="34" charset="0"/>
              </a:rPr>
              <a:t> [Accessed 3 October 2025].</a:t>
            </a:r>
            <a:endParaRPr lang="en-US" sz="1200" dirty="0">
              <a:latin typeface="Arial" panose="020B0604020202020204" pitchFamily="34" charset="0"/>
              <a:cs typeface="Arial" panose="020B0604020202020204" pitchFamily="34" charset="0"/>
            </a:endParaRPr>
          </a:p>
          <a:p>
            <a:pPr marL="285750" indent="-285750">
              <a:buFont typeface="Arial"/>
              <a:buChar char="•"/>
            </a:pPr>
            <a:endParaRPr lang="en-GB" sz="1200" dirty="0">
              <a:latin typeface="Arial" panose="020B0604020202020204" pitchFamily="34" charset="0"/>
              <a:cs typeface="Arial" panose="020B0604020202020204" pitchFamily="34" charset="0"/>
            </a:endParaRPr>
          </a:p>
          <a:p>
            <a:pPr marL="285750" indent="-285750">
              <a:buFont typeface="Arial"/>
              <a:buChar char="•"/>
            </a:pPr>
            <a:r>
              <a:rPr lang="en-GB" sz="1200" dirty="0">
                <a:latin typeface="Arial" panose="020B0604020202020204" pitchFamily="34" charset="0"/>
                <a:cs typeface="Arial" panose="020B0604020202020204" pitchFamily="34" charset="0"/>
              </a:rPr>
              <a:t>The Asian Today (2017) </a:t>
            </a:r>
            <a:r>
              <a:rPr lang="en-GB" sz="1200" i="1" dirty="0">
                <a:latin typeface="Arial" panose="020B0604020202020204" pitchFamily="34" charset="0"/>
                <a:cs typeface="Arial" panose="020B0604020202020204" pitchFamily="34" charset="0"/>
              </a:rPr>
              <a:t>BAME Young Carers Let Down by Agencies Supposed to Support</a:t>
            </a:r>
            <a:r>
              <a:rPr lang="en-GB" sz="1200" dirty="0">
                <a:latin typeface="Arial" panose="020B0604020202020204" pitchFamily="34" charset="0"/>
                <a:cs typeface="Arial" panose="020B0604020202020204" pitchFamily="34" charset="0"/>
              </a:rPr>
              <a:t>. Available at: </a:t>
            </a:r>
            <a:r>
              <a:rPr lang="en-GB" sz="1200" dirty="0">
                <a:latin typeface="Arial" panose="020B0604020202020204" pitchFamily="34" charset="0"/>
                <a:cs typeface="Arial" panose="020B0604020202020204" pitchFamily="34" charset="0"/>
                <a:hlinkClick r:id="rId4"/>
              </a:rPr>
              <a:t>https://www.theasiantoday.com/index.php/2017/12/15/bame-young-carers-let-agencies-supposed-support-says-barnardos/</a:t>
            </a:r>
            <a:r>
              <a:rPr lang="en-GB" sz="1200" dirty="0">
                <a:latin typeface="Arial" panose="020B0604020202020204" pitchFamily="34" charset="0"/>
                <a:cs typeface="Arial" panose="020B0604020202020204" pitchFamily="34" charset="0"/>
              </a:rPr>
              <a:t> (Accessed 1 October 2025).</a:t>
            </a:r>
            <a:endParaRPr lang="en-US" sz="1200" dirty="0">
              <a:latin typeface="Arial" panose="020B0604020202020204" pitchFamily="34" charset="0"/>
              <a:cs typeface="Arial" panose="020B0604020202020204" pitchFamily="34" charset="0"/>
            </a:endParaRPr>
          </a:p>
          <a:p>
            <a:endParaRPr lang="en-US" sz="1200" dirty="0">
              <a:latin typeface="Arial" panose="020B0604020202020204" pitchFamily="34" charset="0"/>
              <a:cs typeface="Arial" panose="020B0604020202020204" pitchFamily="34" charset="0"/>
            </a:endParaRPr>
          </a:p>
          <a:p>
            <a:pPr marL="285750" indent="-285750">
              <a:buFont typeface="Arial"/>
              <a:buChar char="•"/>
            </a:pPr>
            <a:r>
              <a:rPr lang="en-US" sz="1200" dirty="0">
                <a:latin typeface="Arial" panose="020B0604020202020204" pitchFamily="34" charset="0"/>
                <a:cs typeface="Arial" panose="020B0604020202020204" pitchFamily="34" charset="0"/>
              </a:rPr>
              <a:t>Vinokur, E. et al. (2024) 'Social-based learning and leadership in school: conflict management training for holistic, relational conflict resolution,' Frontiers in Social Psychology, 2.</a:t>
            </a:r>
          </a:p>
          <a:p>
            <a:r>
              <a:rPr lang="en-US" sz="1200" dirty="0">
                <a:latin typeface="Arial" panose="020B0604020202020204" pitchFamily="34" charset="0"/>
                <a:cs typeface="Arial" panose="020B0604020202020204" pitchFamily="34" charset="0"/>
              </a:rPr>
              <a:t> </a:t>
            </a:r>
          </a:p>
          <a:p>
            <a:pPr marL="285750" indent="-285750">
              <a:buFont typeface="Arial"/>
              <a:buChar char="•"/>
            </a:pPr>
            <a:r>
              <a:rPr lang="en-US" sz="1200" dirty="0">
                <a:latin typeface="Arial" panose="020B0604020202020204" pitchFamily="34" charset="0"/>
                <a:cs typeface="Arial" panose="020B0604020202020204" pitchFamily="34" charset="0"/>
              </a:rPr>
              <a:t>World Health </a:t>
            </a:r>
            <a:r>
              <a:rPr lang="en-US" sz="1200" dirty="0" err="1">
                <a:latin typeface="Arial" panose="020B0604020202020204" pitchFamily="34" charset="0"/>
                <a:cs typeface="Arial" panose="020B0604020202020204" pitchFamily="34" charset="0"/>
              </a:rPr>
              <a:t>Organisation</a:t>
            </a:r>
            <a:r>
              <a:rPr lang="en-US" sz="1200" dirty="0">
                <a:latin typeface="Arial" panose="020B0604020202020204" pitchFamily="34" charset="0"/>
                <a:cs typeface="Arial" panose="020B0604020202020204" pitchFamily="34" charset="0"/>
              </a:rPr>
              <a:t> (2022) </a:t>
            </a:r>
            <a:r>
              <a:rPr lang="en-US" sz="1200" i="1" dirty="0">
                <a:latin typeface="Arial" panose="020B0604020202020204" pitchFamily="34" charset="0"/>
                <a:cs typeface="Arial" panose="020B0604020202020204" pitchFamily="34" charset="0"/>
              </a:rPr>
              <a:t>Working for a brighter, healthier future: First WHO report on adolescent health</a:t>
            </a:r>
            <a:r>
              <a:rPr lang="en-US" sz="1200" dirty="0">
                <a:latin typeface="Arial" panose="020B0604020202020204" pitchFamily="34" charset="0"/>
                <a:cs typeface="Arial" panose="020B0604020202020204" pitchFamily="34" charset="0"/>
              </a:rPr>
              <a:t>. Geneva: World Health </a:t>
            </a:r>
            <a:r>
              <a:rPr lang="en-US" sz="1200" dirty="0" err="1">
                <a:latin typeface="Arial" panose="020B0604020202020204" pitchFamily="34" charset="0"/>
                <a:cs typeface="Arial" panose="020B0604020202020204" pitchFamily="34" charset="0"/>
              </a:rPr>
              <a:t>Organisation</a:t>
            </a:r>
            <a:r>
              <a:rPr lang="en-US" sz="1200" dirty="0">
                <a:latin typeface="Arial" panose="020B0604020202020204" pitchFamily="34" charset="0"/>
                <a:cs typeface="Arial" panose="020B0604020202020204" pitchFamily="34" charset="0"/>
              </a:rPr>
              <a:t>.</a:t>
            </a:r>
          </a:p>
          <a:p>
            <a:pPr marL="285750" indent="-285750">
              <a:buFont typeface="Arial"/>
              <a:buChar char="•"/>
            </a:pPr>
            <a:endParaRPr lang="en-US" sz="1200" dirty="0">
              <a:latin typeface="Arial" panose="020B0604020202020204" pitchFamily="34" charset="0"/>
              <a:cs typeface="Arial" panose="020B0604020202020204" pitchFamily="34" charset="0"/>
            </a:endParaRPr>
          </a:p>
          <a:p>
            <a:pPr marL="285750" indent="-285750">
              <a:buFont typeface="Arial"/>
              <a:buChar char="•"/>
            </a:pPr>
            <a:r>
              <a:rPr lang="en-US" sz="1200" dirty="0">
                <a:latin typeface="Arial" panose="020B0604020202020204" pitchFamily="34" charset="0"/>
                <a:cs typeface="Arial" panose="020B0604020202020204" pitchFamily="34" charset="0"/>
              </a:rPr>
              <a:t>World Health </a:t>
            </a:r>
            <a:r>
              <a:rPr lang="en-US" sz="1200" dirty="0" err="1">
                <a:latin typeface="Arial" panose="020B0604020202020204" pitchFamily="34" charset="0"/>
                <a:cs typeface="Arial" panose="020B0604020202020204" pitchFamily="34" charset="0"/>
              </a:rPr>
              <a:t>Organisation</a:t>
            </a:r>
            <a:r>
              <a:rPr lang="en-US" sz="1200" dirty="0">
                <a:latin typeface="Arial" panose="020B0604020202020204" pitchFamily="34" charset="0"/>
                <a:cs typeface="Arial" panose="020B0604020202020204" pitchFamily="34" charset="0"/>
              </a:rPr>
              <a:t>  (2023) </a:t>
            </a:r>
            <a:r>
              <a:rPr lang="en-US" sz="1200" i="1" dirty="0">
                <a:latin typeface="Arial" panose="020B0604020202020204" pitchFamily="34" charset="0"/>
                <a:cs typeface="Arial" panose="020B0604020202020204" pitchFamily="34" charset="0"/>
              </a:rPr>
              <a:t>Adolescent mental health and violence</a:t>
            </a:r>
            <a:r>
              <a:rPr lang="en-US" sz="1200" dirty="0">
                <a:latin typeface="Arial" panose="020B0604020202020204" pitchFamily="34" charset="0"/>
                <a:cs typeface="Arial" panose="020B0604020202020204" pitchFamily="34" charset="0"/>
              </a:rPr>
              <a:t>. Geneva: WHO.</a:t>
            </a:r>
          </a:p>
          <a:p>
            <a:endParaRPr lang="en-US" sz="1200" dirty="0">
              <a:latin typeface="Arial" panose="020B0604020202020204" pitchFamily="34" charset="0"/>
              <a:cs typeface="Arial" panose="020B0604020202020204" pitchFamily="34" charset="0"/>
            </a:endParaRPr>
          </a:p>
          <a:p>
            <a:pPr marL="285750" indent="-285750">
              <a:lnSpc>
                <a:spcPts val="1050"/>
              </a:lnSpc>
              <a:buFont typeface="Arial" panose="020B0604020202020204" pitchFamily="34" charset="0"/>
              <a:buChar char="•"/>
            </a:pPr>
            <a:r>
              <a:rPr lang="en-US" sz="1200" dirty="0">
                <a:latin typeface="Arial" panose="020B0604020202020204" pitchFamily="34" charset="0"/>
                <a:cs typeface="Arial" panose="020B0604020202020204" pitchFamily="34" charset="0"/>
              </a:rPr>
              <a:t>Women’s Aid (2024) </a:t>
            </a:r>
            <a:r>
              <a:rPr lang="en-US" sz="1200" i="1" dirty="0">
                <a:latin typeface="Arial" panose="020B0604020202020204" pitchFamily="34" charset="0"/>
                <a:cs typeface="Arial" panose="020B0604020202020204" pitchFamily="34" charset="0"/>
              </a:rPr>
              <a:t>Impact of teen abuse on adult relationships</a:t>
            </a:r>
            <a:r>
              <a:rPr lang="en-US" sz="1200" dirty="0">
                <a:latin typeface="Arial" panose="020B0604020202020204" pitchFamily="34" charset="0"/>
                <a:cs typeface="Arial" panose="020B0604020202020204" pitchFamily="34" charset="0"/>
              </a:rPr>
              <a:t>. London: Women’s Aid.​</a:t>
            </a:r>
          </a:p>
          <a:p>
            <a:pPr marL="285750" indent="-285750">
              <a:lnSpc>
                <a:spcPts val="1050"/>
              </a:lnSpc>
              <a:buFont typeface="Arial" panose="020B0604020202020204" pitchFamily="34" charset="0"/>
              <a:buChar char="•"/>
            </a:pPr>
            <a:endParaRPr lang="en-US" sz="1200" dirty="0">
              <a:latin typeface="Arial" panose="020B0604020202020204" pitchFamily="34" charset="0"/>
              <a:cs typeface="Arial" panose="020B0604020202020204" pitchFamily="34" charset="0"/>
            </a:endParaRPr>
          </a:p>
          <a:p>
            <a:pPr marL="285750" lvl="0" indent="-285750">
              <a:buFont typeface="Arial" panose="020B0604020202020204" pitchFamily="34" charset="0"/>
              <a:buChar char="•"/>
            </a:pPr>
            <a:r>
              <a:rPr lang="en-GB" sz="1200" dirty="0">
                <a:latin typeface="Arial" panose="020B0604020202020204" pitchFamily="34" charset="0"/>
                <a:cs typeface="Arial" panose="020B0604020202020204" pitchFamily="34" charset="0"/>
              </a:rPr>
              <a:t>World Health Organisation (WHO) (2020) </a:t>
            </a:r>
            <a:r>
              <a:rPr lang="en-GB" sz="1200" i="1" dirty="0">
                <a:latin typeface="Arial" panose="020B0604020202020204" pitchFamily="34" charset="0"/>
                <a:cs typeface="Arial" panose="020B0604020202020204" pitchFamily="34" charset="0"/>
              </a:rPr>
              <a:t>Evaluating Health Promotion: Impact and Outcome Measurement Guide</a:t>
            </a:r>
            <a:r>
              <a:rPr lang="en-GB" sz="1200" dirty="0">
                <a:latin typeface="Arial" panose="020B0604020202020204" pitchFamily="34" charset="0"/>
                <a:cs typeface="Arial" panose="020B0604020202020204" pitchFamily="34" charset="0"/>
              </a:rPr>
              <a:t>. Geneva: World Health Organisation.</a:t>
            </a:r>
          </a:p>
          <a:p>
            <a:pPr marL="285750" lvl="0" indent="-285750">
              <a:buFont typeface="Arial" panose="020B0604020202020204" pitchFamily="34" charset="0"/>
              <a:buChar char="•"/>
            </a:pPr>
            <a:endParaRPr lang="en-GB" sz="1200" dirty="0">
              <a:latin typeface="Arial" panose="020B0604020202020204" pitchFamily="34" charset="0"/>
              <a:cs typeface="Arial" panose="020B0604020202020204" pitchFamily="34" charset="0"/>
            </a:endParaRPr>
          </a:p>
          <a:p>
            <a:pPr marL="285750" lvl="0" indent="-285750">
              <a:buFont typeface="Arial" panose="020B0604020202020204" pitchFamily="34" charset="0"/>
              <a:buChar char="•"/>
            </a:pPr>
            <a:r>
              <a:rPr lang="en-GB" sz="1200" dirty="0">
                <a:latin typeface="Arial" panose="020B0604020202020204" pitchFamily="34" charset="0"/>
                <a:cs typeface="Arial" panose="020B0604020202020204" pitchFamily="34" charset="0"/>
              </a:rPr>
              <a:t>World Health Organisation (WHO) (2021) </a:t>
            </a:r>
            <a:r>
              <a:rPr lang="en-GB" sz="1200" i="1" dirty="0">
                <a:latin typeface="Arial" panose="020B0604020202020204" pitchFamily="34" charset="0"/>
                <a:cs typeface="Arial" panose="020B0604020202020204" pitchFamily="34" charset="0"/>
              </a:rPr>
              <a:t>Health Promotion Evaluation Frameworks</a:t>
            </a:r>
            <a:r>
              <a:rPr lang="en-GB" sz="1200" dirty="0">
                <a:latin typeface="Arial" panose="020B0604020202020204" pitchFamily="34" charset="0"/>
                <a:cs typeface="Arial" panose="020B0604020202020204" pitchFamily="34" charset="0"/>
              </a:rPr>
              <a:t>. Available at: https://www.who.int (Accessed 3 Oct. 2025).</a:t>
            </a:r>
          </a:p>
          <a:p>
            <a:pPr marL="285750" indent="-285750">
              <a:lnSpc>
                <a:spcPts val="1050"/>
              </a:lnSpc>
              <a:buFont typeface="Arial" panose="020B0604020202020204" pitchFamily="34" charset="0"/>
              <a:buChar char="•"/>
            </a:pPr>
            <a:endParaRPr lang="en-US" sz="1200" dirty="0">
              <a:latin typeface="Arial" panose="020B0604020202020204" pitchFamily="34" charset="0"/>
              <a:cs typeface="Arial" panose="020B0604020202020204" pitchFamily="34" charset="0"/>
            </a:endParaRPr>
          </a:p>
          <a:p>
            <a:pPr marL="285750" indent="-285750">
              <a:lnSpc>
                <a:spcPts val="1050"/>
              </a:lnSpc>
              <a:buFont typeface="Arial" panose="020B0604020202020204" pitchFamily="34" charset="0"/>
              <a:buChar char="•"/>
            </a:pPr>
            <a:endParaRPr lang="en-US" sz="1200" dirty="0">
              <a:latin typeface="Arial" panose="020B0604020202020204" pitchFamily="34" charset="0"/>
              <a:cs typeface="Arial" panose="020B0604020202020204" pitchFamily="34" charset="0"/>
            </a:endParaRPr>
          </a:p>
          <a:p>
            <a:pPr marL="285750" indent="-285750">
              <a:lnSpc>
                <a:spcPts val="1050"/>
              </a:lnSpc>
              <a:buFont typeface="Arial" panose="020B0604020202020204" pitchFamily="34" charset="0"/>
              <a:buChar char="•"/>
            </a:pPr>
            <a:r>
              <a:rPr lang="en-US" sz="1200" dirty="0">
                <a:latin typeface="Arial" panose="020B0604020202020204" pitchFamily="34" charset="0"/>
                <a:cs typeface="Arial" panose="020B0604020202020204" pitchFamily="34" charset="0"/>
              </a:rPr>
              <a:t>Youth Endowment Fund (2025) </a:t>
            </a:r>
            <a:r>
              <a:rPr lang="en-US" sz="1200" i="1" dirty="0">
                <a:latin typeface="Arial" panose="020B0604020202020204" pitchFamily="34" charset="0"/>
                <a:cs typeface="Arial" panose="020B0604020202020204" pitchFamily="34" charset="0"/>
              </a:rPr>
              <a:t>Gaps in relationship education</a:t>
            </a:r>
            <a:r>
              <a:rPr lang="en-US" sz="1200" dirty="0">
                <a:latin typeface="Arial" panose="020B0604020202020204" pitchFamily="34" charset="0"/>
                <a:cs typeface="Arial" panose="020B0604020202020204" pitchFamily="34" charset="0"/>
              </a:rPr>
              <a:t>. London: YEF.​</a:t>
            </a:r>
          </a:p>
          <a:p>
            <a:pPr marL="285750" indent="-285750">
              <a:lnSpc>
                <a:spcPts val="1050"/>
              </a:lnSpc>
              <a:buFont typeface="Arial" panose="020B0604020202020204" pitchFamily="34" charset="0"/>
              <a:buChar char="•"/>
            </a:pPr>
            <a:endParaRPr lang="en-US" sz="12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US" sz="1200" dirty="0">
                <a:latin typeface="Arial" panose="020B0604020202020204" pitchFamily="34" charset="0"/>
                <a:ea typeface="+mn-lt"/>
                <a:cs typeface="Arial" panose="020B0604020202020204" pitchFamily="34" charset="0"/>
              </a:rPr>
              <a:t>Youth Endowment Fund (2025) </a:t>
            </a:r>
            <a:r>
              <a:rPr lang="en-US" sz="1200" i="1" dirty="0">
                <a:latin typeface="Arial" panose="020B0604020202020204" pitchFamily="34" charset="0"/>
                <a:ea typeface="+mn-lt"/>
                <a:cs typeface="Arial" panose="020B0604020202020204" pitchFamily="34" charset="0"/>
              </a:rPr>
              <a:t>Half of teens in relationships suffer violence or controlling </a:t>
            </a:r>
            <a:r>
              <a:rPr lang="en-US" sz="1200" i="1">
                <a:latin typeface="Arial" panose="020B0604020202020204" pitchFamily="34" charset="0"/>
                <a:ea typeface="+mn-lt"/>
                <a:cs typeface="Arial" panose="020B0604020202020204" pitchFamily="34" charset="0"/>
              </a:rPr>
              <a:t>behaviour</a:t>
            </a:r>
            <a:r>
              <a:rPr lang="en-US" sz="1200" dirty="0">
                <a:latin typeface="Arial" panose="020B0604020202020204" pitchFamily="34" charset="0"/>
                <a:ea typeface="+mn-lt"/>
                <a:cs typeface="Arial" panose="020B0604020202020204" pitchFamily="34" charset="0"/>
              </a:rPr>
              <a:t>. Available at: </a:t>
            </a:r>
            <a:r>
              <a:rPr lang="en-US" sz="1200" dirty="0">
                <a:latin typeface="Arial" panose="020B0604020202020204" pitchFamily="34" charset="0"/>
                <a:ea typeface="+mn-lt"/>
                <a:cs typeface="Arial" panose="020B0604020202020204" pitchFamily="34" charset="0"/>
                <a:hlinkClick r:id="rId5"/>
              </a:rPr>
              <a:t>https://youthendowmentfund.org.uk/news/half-of-teens-in-relationships-suffer-violence-or-controlling-behaviour-reveals-new-report</a:t>
            </a:r>
            <a:r>
              <a:rPr lang="en-US" sz="1200" dirty="0">
                <a:latin typeface="Arial" panose="020B0604020202020204" pitchFamily="34" charset="0"/>
                <a:ea typeface="+mn-lt"/>
                <a:cs typeface="Arial" panose="020B0604020202020204" pitchFamily="34" charset="0"/>
              </a:rPr>
              <a:t>  (Accessed :11 October 2025).</a:t>
            </a:r>
            <a:endParaRPr lang="en-US" sz="1200" dirty="0">
              <a:latin typeface="Arial" panose="020B0604020202020204" pitchFamily="34" charset="0"/>
              <a:cs typeface="Arial" panose="020B0604020202020204" pitchFamily="34" charset="0"/>
            </a:endParaRPr>
          </a:p>
          <a:p>
            <a:pPr lvl="0"/>
            <a:endParaRPr lang="en-GB" sz="12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endParaRPr lang="en-US" dirty="0">
              <a:latin typeface="Arial" panose="020B0604020202020204" pitchFamily="34" charset="0"/>
              <a:cs typeface="Arial" panose="020B0604020202020204" pitchFamily="34" charset="0"/>
            </a:endParaRPr>
          </a:p>
          <a:p>
            <a:pPr marL="285750" lvl="0" indent="-285750">
              <a:buFont typeface="Arial" panose="020B0604020202020204" pitchFamily="34" charset="0"/>
              <a:buChar char="•"/>
            </a:pPr>
            <a:endParaRPr lang="en-GB" dirty="0"/>
          </a:p>
          <a:p>
            <a:pPr marL="285750" lvl="0" indent="-285750">
              <a:buFont typeface="Arial" panose="020B0604020202020204" pitchFamily="34" charset="0"/>
              <a:buChar char="•"/>
            </a:pPr>
            <a:endParaRPr lang="en-GB" dirty="0"/>
          </a:p>
          <a:p>
            <a:pPr marL="171450" lvl="0" indent="-171450">
              <a:buFont typeface="Arial" panose="020B0604020202020204" pitchFamily="34" charset="0"/>
              <a:buChar char="•"/>
            </a:pPr>
            <a:endParaRPr lang="en-GB" sz="1200" dirty="0">
              <a:latin typeface="Arial" panose="020B0604020202020204" pitchFamily="34" charset="0"/>
              <a:cs typeface="Arial" panose="020B0604020202020204" pitchFamily="34" charset="0"/>
            </a:endParaRPr>
          </a:p>
          <a:p>
            <a:pPr>
              <a:buFont typeface="Arial"/>
              <a:buChar char="•"/>
            </a:pPr>
            <a:endParaRPr lang="en-US" sz="1200" dirty="0">
              <a:latin typeface="Arial" panose="020B0604020202020204" pitchFamily="34" charset="0"/>
              <a:cs typeface="Arial" panose="020B0604020202020204" pitchFamily="34" charset="0"/>
            </a:endParaRPr>
          </a:p>
          <a:p>
            <a:pPr>
              <a:lnSpc>
                <a:spcPct val="160000"/>
              </a:lnSpc>
              <a:spcBef>
                <a:spcPts val="1000"/>
              </a:spcBef>
              <a:buClr>
                <a:schemeClr val="accent1"/>
              </a:buClr>
              <a:buFont typeface="Arial" charset="2"/>
              <a:buChar char="•"/>
            </a:pPr>
            <a:endParaRPr lang="en-US" sz="1200" dirty="0">
              <a:solidFill>
                <a:schemeClr val="tx1">
                  <a:lumMod val="75000"/>
                  <a:lumOff val="25000"/>
                </a:schemeClr>
              </a:solidFill>
              <a:latin typeface="Arial" panose="020B0604020202020204" pitchFamily="34" charset="0"/>
              <a:cs typeface="Arial" panose="020B0604020202020204" pitchFamily="34" charset="0"/>
            </a:endParaRPr>
          </a:p>
          <a:p>
            <a:pPr>
              <a:lnSpc>
                <a:spcPct val="90000"/>
              </a:lnSpc>
              <a:spcBef>
                <a:spcPts val="1000"/>
              </a:spcBef>
              <a:buClr>
                <a:schemeClr val="accent1"/>
              </a:buClr>
              <a:buFont typeface="Arial" charset="2"/>
              <a:buChar char="•"/>
            </a:pPr>
            <a:endParaRPr lang="en-US" sz="500" dirty="0">
              <a:solidFill>
                <a:schemeClr val="tx1">
                  <a:lumMod val="75000"/>
                  <a:lumOff val="25000"/>
                </a:schemeClr>
              </a:solidFill>
            </a:endParaRPr>
          </a:p>
        </p:txBody>
      </p:sp>
      <p:sp>
        <p:nvSpPr>
          <p:cNvPr id="3" name="TextBox 2">
            <a:extLst>
              <a:ext uri="{FF2B5EF4-FFF2-40B4-BE49-F238E27FC236}">
                <a16:creationId xmlns:a16="http://schemas.microsoft.com/office/drawing/2014/main" id="{856255DA-67B0-91F8-AA35-76E4AC826A91}"/>
              </a:ext>
            </a:extLst>
          </p:cNvPr>
          <p:cNvSpPr txBox="1"/>
          <p:nvPr/>
        </p:nvSpPr>
        <p:spPr>
          <a:xfrm>
            <a:off x="50330" y="536842"/>
            <a:ext cx="2801186" cy="1323439"/>
          </a:xfrm>
          <a:prstGeom prst="rect">
            <a:avLst/>
          </a:prstGeom>
          <a:noFill/>
        </p:spPr>
        <p:txBody>
          <a:bodyPr wrap="square" rtlCol="0">
            <a:spAutoFit/>
          </a:bodyPr>
          <a:lstStyle/>
          <a:p>
            <a:r>
              <a:rPr lang="en-GB" sz="4000" dirty="0"/>
              <a:t>Reference List</a:t>
            </a:r>
          </a:p>
        </p:txBody>
      </p:sp>
    </p:spTree>
    <p:extLst>
      <p:ext uri="{BB962C8B-B14F-4D97-AF65-F5344CB8AC3E}">
        <p14:creationId xmlns:p14="http://schemas.microsoft.com/office/powerpoint/2010/main" val="3813945340"/>
      </p:ext>
    </p:extLst>
  </p:cSld>
  <p:clrMapOvr>
    <a:masterClrMapping/>
  </p:clrMapOvr>
</p:sld>
</file>

<file path=ppt/theme/theme1.xml><?xml version="1.0" encoding="utf-8"?>
<a:theme xmlns:a="http://schemas.openxmlformats.org/drawingml/2006/main" name="Wisp">
  <a:themeElements>
    <a:clrScheme name="Wisp">
      <a:dk1>
        <a:sysClr val="windowText" lastClr="000000"/>
      </a:dk1>
      <a:lt1>
        <a:sysClr val="window" lastClr="FFFFFF"/>
      </a:lt1>
      <a:dk2>
        <a:srgbClr val="766F54"/>
      </a:dk2>
      <a:lt2>
        <a:srgbClr val="E3EACF"/>
      </a:lt2>
      <a:accent1>
        <a:srgbClr val="A53010"/>
      </a:accent1>
      <a:accent2>
        <a:srgbClr val="DE7E18"/>
      </a:accent2>
      <a:accent3>
        <a:srgbClr val="9F8351"/>
      </a:accent3>
      <a:accent4>
        <a:srgbClr val="728653"/>
      </a:accent4>
      <a:accent5>
        <a:srgbClr val="92AA4C"/>
      </a:accent5>
      <a:accent6>
        <a:srgbClr val="6AAC91"/>
      </a:accent6>
      <a:hlink>
        <a:srgbClr val="FB4A18"/>
      </a:hlink>
      <a:folHlink>
        <a:srgbClr val="FB9318"/>
      </a:folHlink>
    </a:clrScheme>
    <a:fontScheme name="Wisp">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24B1A44C-C006-48B2-A4D7-E5549B3D8CD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_activity xmlns="4055ddc6-ee7b-4b5b-b8fb-52871646f80e" xsi:nil="true"/>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BD024FF986E86248B25DDBA3DBF998D1" ma:contentTypeVersion="8" ma:contentTypeDescription="Create a new document." ma:contentTypeScope="" ma:versionID="3af2647df791abaae5f2dfd8e434520b">
  <xsd:schema xmlns:xsd="http://www.w3.org/2001/XMLSchema" xmlns:xs="http://www.w3.org/2001/XMLSchema" xmlns:p="http://schemas.microsoft.com/office/2006/metadata/properties" xmlns:ns3="4055ddc6-ee7b-4b5b-b8fb-52871646f80e" xmlns:ns4="0338428b-3fc8-4989-9d03-78e16c931d9f" targetNamespace="http://schemas.microsoft.com/office/2006/metadata/properties" ma:root="true" ma:fieldsID="84e4f21db37ea7901d8bed4acdb5e5bf" ns3:_="" ns4:_="">
    <xsd:import namespace="4055ddc6-ee7b-4b5b-b8fb-52871646f80e"/>
    <xsd:import namespace="0338428b-3fc8-4989-9d03-78e16c931d9f"/>
    <xsd:element name="properties">
      <xsd:complexType>
        <xsd:sequence>
          <xsd:element name="documentManagement">
            <xsd:complexType>
              <xsd:all>
                <xsd:element ref="ns3:MediaServiceMetadata" minOccurs="0"/>
                <xsd:element ref="ns3:MediaServiceFastMetadata" minOccurs="0"/>
                <xsd:element ref="ns4:SharedWithUsers" minOccurs="0"/>
                <xsd:element ref="ns4:SharedWithDetails" minOccurs="0"/>
                <xsd:element ref="ns4:SharingHintHash" minOccurs="0"/>
                <xsd:element ref="ns3:MediaServiceSearchProperties" minOccurs="0"/>
                <xsd:element ref="ns3:_activity" minOccurs="0"/>
                <xsd:element ref="ns3:MediaServiceObjectDetectorVersion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4055ddc6-ee7b-4b5b-b8fb-52871646f80e"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3" nillable="true" ma:displayName="MediaServiceSearchProperties" ma:hidden="true" ma:internalName="MediaServiceSearchProperties" ma:readOnly="true">
      <xsd:simpleType>
        <xsd:restriction base="dms:Note"/>
      </xsd:simpleType>
    </xsd:element>
    <xsd:element name="_activity" ma:index="14" nillable="true" ma:displayName="_activity" ma:hidden="true" ma:internalName="_activity">
      <xsd:simpleType>
        <xsd:restriction base="dms:Note"/>
      </xsd:simpleType>
    </xsd:element>
    <xsd:element name="MediaServiceObjectDetectorVersions" ma:index="15" nillable="true" ma:displayName="MediaServiceObjectDetectorVersions" ma:hidden="true" ma:indexed="true" ma:internalName="MediaServiceObjectDetectorVersions"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0338428b-3fc8-4989-9d03-78e16c931d9f"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element name="SharingHintHash" ma:index="12"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680FEC98-8858-408D-B2FD-DF30EA7BAFCA}">
  <ds:schemaRefs>
    <ds:schemaRef ds:uri="http://schemas.openxmlformats.org/package/2006/metadata/core-properties"/>
    <ds:schemaRef ds:uri="http://purl.org/dc/terms/"/>
    <ds:schemaRef ds:uri="4055ddc6-ee7b-4b5b-b8fb-52871646f80e"/>
    <ds:schemaRef ds:uri="http://schemas.microsoft.com/office/2006/documentManagement/types"/>
    <ds:schemaRef ds:uri="0338428b-3fc8-4989-9d03-78e16c931d9f"/>
    <ds:schemaRef ds:uri="http://purl.org/dc/elements/1.1/"/>
    <ds:schemaRef ds:uri="http://schemas.microsoft.com/office/2006/metadata/properties"/>
    <ds:schemaRef ds:uri="http://schemas.microsoft.com/office/infopath/2007/PartnerControls"/>
    <ds:schemaRef ds:uri="http://www.w3.org/XML/1998/namespace"/>
    <ds:schemaRef ds:uri="http://purl.org/dc/dcmitype/"/>
  </ds:schemaRefs>
</ds:datastoreItem>
</file>

<file path=customXml/itemProps2.xml><?xml version="1.0" encoding="utf-8"?>
<ds:datastoreItem xmlns:ds="http://schemas.openxmlformats.org/officeDocument/2006/customXml" ds:itemID="{A2432528-3B37-4D02-824C-AED8B98277E5}">
  <ds:schemaRefs>
    <ds:schemaRef ds:uri="http://schemas.microsoft.com/sharepoint/v3/contenttype/forms"/>
  </ds:schemaRefs>
</ds:datastoreItem>
</file>

<file path=customXml/itemProps3.xml><?xml version="1.0" encoding="utf-8"?>
<ds:datastoreItem xmlns:ds="http://schemas.openxmlformats.org/officeDocument/2006/customXml" ds:itemID="{09BCC022-7962-47FD-B991-6D1830D73FF2}">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4055ddc6-ee7b-4b5b-b8fb-52871646f80e"/>
    <ds:schemaRef ds:uri="0338428b-3fc8-4989-9d03-78e16c931d9f"/>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Metadata/LabelInfo.xml><?xml version="1.0" encoding="utf-8"?>
<clbl:labelList xmlns:clbl="http://schemas.microsoft.com/office/2020/mipLabelMetadata"/>
</file>

<file path=docProps/app.xml><?xml version="1.0" encoding="utf-8"?>
<Properties xmlns="http://schemas.openxmlformats.org/officeDocument/2006/extended-properties" xmlns:vt="http://schemas.openxmlformats.org/officeDocument/2006/docPropsVTypes">
  <Template>Wisp</Template>
  <TotalTime>0</TotalTime>
  <Words>5796</Words>
  <Application>Microsoft Office PowerPoint</Application>
  <PresentationFormat>Widescreen</PresentationFormat>
  <Paragraphs>523</Paragraphs>
  <Slides>40</Slides>
  <Notes>12</Notes>
  <HiddenSlides>1</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40</vt:i4>
      </vt:variant>
    </vt:vector>
  </HeadingPairs>
  <TitlesOfParts>
    <vt:vector size="46" baseType="lpstr">
      <vt:lpstr>Wingdings 3,Sans-Serif</vt:lpstr>
      <vt:lpstr>Arial</vt:lpstr>
      <vt:lpstr>Calibri</vt:lpstr>
      <vt:lpstr>Century Gothic</vt:lpstr>
      <vt:lpstr>Wingdings 3</vt:lpstr>
      <vt:lpstr>Wisp</vt:lpstr>
      <vt:lpstr>PowerPoint Presentation</vt:lpstr>
      <vt:lpstr>Respect and Connect Healthy Relationships Campaign for teenagers aged(13-18) </vt:lpstr>
      <vt:lpstr>Weekly Activity Sessions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CAMPAIGN </vt:lpstr>
      <vt:lpstr>Campaign Overview</vt:lpstr>
      <vt:lpstr>Evaluation Methods </vt:lpstr>
      <vt:lpstr>Impact Evaluation</vt:lpstr>
      <vt:lpstr>PowerPoint Presentation</vt:lpstr>
      <vt:lpstr>Partners (Local)</vt:lpstr>
      <vt:lpstr>Partners (National)</vt:lpstr>
      <vt:lpstr>Partners (National)</vt:lpstr>
      <vt:lpstr>Resources</vt:lpstr>
      <vt:lpstr>Campaign Checklist</vt:lpstr>
      <vt:lpstr>PowerPoint Presentation</vt:lpstr>
      <vt:lpstr>PowerPoint Presentation</vt:lpstr>
      <vt:lpstr>PowerPoint Presentation</vt:lpstr>
      <vt:lpstr>PowerPoint Presentation</vt:lpstr>
      <vt:lpstr>Behavioural Models and Activities</vt:lpstr>
      <vt:lpstr>Health Belief Model (HBM) and Red Flag/Green Flag Activity</vt:lpstr>
      <vt:lpstr>Theory of Planned Behaviour (TPB) and Communication Role-Play</vt:lpstr>
      <vt:lpstr>Social Learning Theory (SLT) and Conflict Resolution Role Play</vt:lpstr>
      <vt:lpstr>Barriers to Behaviour Change in Teenagers</vt:lpstr>
      <vt:lpstr>Campaign Solutions and Reflection Activities</vt:lpstr>
      <vt:lpstr>Conclusion </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Healthy Relationships for Teenagers (13–18)</dc:title>
  <cp:lastModifiedBy>Nabeela Begum (2216501)</cp:lastModifiedBy>
  <cp:revision>1</cp:revision>
  <dcterms:created xsi:type="dcterms:W3CDTF">2025-08-04T19:22:57Z</dcterms:created>
  <dcterms:modified xsi:type="dcterms:W3CDTF">2025-10-13T06:13:54Z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0x010100BD024FF986E86248B25DDBA3DBF998D1</vt:lpwstr>
  </property>
  <property fmtid="{D5CDD505-2E9C-101B-9397-08002B2CF9AE}" pid="3" name="MediaServiceImageTags">
    <vt:lpwstr/>
  </property>
</Properties>
</file>