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59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ulina-Carmen Butnaru (2241990)" userId="8a68dc69-e045-4dd2-9653-85475b844c22" providerId="ADAL" clId="{18960A6B-6007-4AAF-B041-BE51901F142B}"/>
    <pc:docChg chg="addSld delSld modSld">
      <pc:chgData name="Niculina-Carmen Butnaru (2241990)" userId="8a68dc69-e045-4dd2-9653-85475b844c22" providerId="ADAL" clId="{18960A6B-6007-4AAF-B041-BE51901F142B}" dt="2025-10-24T10:12:04.293" v="18" actId="2696"/>
      <pc:docMkLst>
        <pc:docMk/>
      </pc:docMkLst>
      <pc:sldChg chg="modSp mod">
        <pc:chgData name="Niculina-Carmen Butnaru (2241990)" userId="8a68dc69-e045-4dd2-9653-85475b844c22" providerId="ADAL" clId="{18960A6B-6007-4AAF-B041-BE51901F142B}" dt="2025-10-24T09:50:54.330" v="1" actId="1076"/>
        <pc:sldMkLst>
          <pc:docMk/>
          <pc:sldMk cId="3440543824" sldId="256"/>
        </pc:sldMkLst>
        <pc:spChg chg="mod">
          <ac:chgData name="Niculina-Carmen Butnaru (2241990)" userId="8a68dc69-e045-4dd2-9653-85475b844c22" providerId="ADAL" clId="{18960A6B-6007-4AAF-B041-BE51901F142B}" dt="2025-10-24T09:50:54.330" v="1" actId="1076"/>
          <ac:spMkLst>
            <pc:docMk/>
            <pc:sldMk cId="3440543824" sldId="256"/>
            <ac:spMk id="2" creationId="{4B24CE16-C601-863D-BE65-677FAE7F3269}"/>
          </ac:spMkLst>
        </pc:spChg>
      </pc:sldChg>
      <pc:sldChg chg="modSp mod">
        <pc:chgData name="Niculina-Carmen Butnaru (2241990)" userId="8a68dc69-e045-4dd2-9653-85475b844c22" providerId="ADAL" clId="{18960A6B-6007-4AAF-B041-BE51901F142B}" dt="2025-10-24T09:52:49.897" v="2" actId="1076"/>
        <pc:sldMkLst>
          <pc:docMk/>
          <pc:sldMk cId="2617412979" sldId="259"/>
        </pc:sldMkLst>
        <pc:graphicFrameChg chg="mod">
          <ac:chgData name="Niculina-Carmen Butnaru (2241990)" userId="8a68dc69-e045-4dd2-9653-85475b844c22" providerId="ADAL" clId="{18960A6B-6007-4AAF-B041-BE51901F142B}" dt="2025-10-24T09:52:49.897" v="2" actId="1076"/>
          <ac:graphicFrameMkLst>
            <pc:docMk/>
            <pc:sldMk cId="2617412979" sldId="259"/>
            <ac:graphicFrameMk id="40" creationId="{87E52B09-FA1F-61C7-05EE-043DE8233A21}"/>
          </ac:graphicFrameMkLst>
        </pc:graphicFrameChg>
      </pc:sldChg>
      <pc:sldChg chg="modSp new del mod">
        <pc:chgData name="Niculina-Carmen Butnaru (2241990)" userId="8a68dc69-e045-4dd2-9653-85475b844c22" providerId="ADAL" clId="{18960A6B-6007-4AAF-B041-BE51901F142B}" dt="2025-10-24T10:12:04.293" v="18" actId="2696"/>
        <pc:sldMkLst>
          <pc:docMk/>
          <pc:sldMk cId="413003550" sldId="269"/>
        </pc:sldMkLst>
        <pc:spChg chg="mod">
          <ac:chgData name="Niculina-Carmen Butnaru (2241990)" userId="8a68dc69-e045-4dd2-9653-85475b844c22" providerId="ADAL" clId="{18960A6B-6007-4AAF-B041-BE51901F142B}" dt="2025-10-24T10:11:17.936" v="17" actId="20577"/>
          <ac:spMkLst>
            <pc:docMk/>
            <pc:sldMk cId="413003550" sldId="269"/>
            <ac:spMk id="2" creationId="{B0488581-2714-763B-4C7F-63B3711FB832}"/>
          </ac:spMkLst>
        </pc:spChg>
      </pc:sldChg>
      <pc:sldChg chg="new del">
        <pc:chgData name="Niculina-Carmen Butnaru (2241990)" userId="8a68dc69-e045-4dd2-9653-85475b844c22" providerId="ADAL" clId="{18960A6B-6007-4AAF-B041-BE51901F142B}" dt="2025-10-24T10:09:14.800" v="4" actId="2696"/>
        <pc:sldMkLst>
          <pc:docMk/>
          <pc:sldMk cId="1639289525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00EF87-3D90-40DC-AD12-B2C831F2BDA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AE4D6DE-A5CA-4CA7-8AAB-114773D98E31}">
      <dgm:prSet/>
      <dgm:spPr/>
      <dgm:t>
        <a:bodyPr/>
        <a:lstStyle/>
        <a:p>
          <a:r>
            <a:rPr lang="en-GB"/>
            <a:t>Purpose: explore care, empowerment, and support needs of older adults in the UK, including policy legislation theory and technological innovations (brown and Johns 2021 ).</a:t>
          </a:r>
          <a:endParaRPr lang="en-US"/>
        </a:p>
      </dgm:t>
    </dgm:pt>
    <dgm:pt modelId="{7A689789-DF80-4805-B1B5-BC9766B344B6}" type="parTrans" cxnId="{94E4AEAE-0BC4-4B63-BE49-5CCB432EB546}">
      <dgm:prSet/>
      <dgm:spPr/>
      <dgm:t>
        <a:bodyPr/>
        <a:lstStyle/>
        <a:p>
          <a:endParaRPr lang="en-US"/>
        </a:p>
      </dgm:t>
    </dgm:pt>
    <dgm:pt modelId="{28118A8F-04F7-44E6-9A6D-537B892081AA}" type="sibTrans" cxnId="{94E4AEAE-0BC4-4B63-BE49-5CCB432EB546}">
      <dgm:prSet/>
      <dgm:spPr/>
      <dgm:t>
        <a:bodyPr/>
        <a:lstStyle/>
        <a:p>
          <a:endParaRPr lang="en-US"/>
        </a:p>
      </dgm:t>
    </dgm:pt>
    <dgm:pt modelId="{55449E24-636D-4BAE-8D41-032E08A701AE}">
      <dgm:prSet/>
      <dgm:spPr/>
      <dgm:t>
        <a:bodyPr/>
        <a:lstStyle/>
        <a:p>
          <a:r>
            <a:rPr lang="en-GB"/>
            <a:t>Defining ageing: ageing is the progressive biological, psychological, and social change occurring over time, influenced by genetics and environmental factors (Gates &amp; Goldman, 2024 ).</a:t>
          </a:r>
          <a:endParaRPr lang="en-US"/>
        </a:p>
      </dgm:t>
    </dgm:pt>
    <dgm:pt modelId="{1C56A3F6-8068-45BE-84F5-ED47EB65FCD2}" type="parTrans" cxnId="{69889BFF-9AA8-46CC-85E3-65B217EE75C8}">
      <dgm:prSet/>
      <dgm:spPr/>
      <dgm:t>
        <a:bodyPr/>
        <a:lstStyle/>
        <a:p>
          <a:endParaRPr lang="en-US"/>
        </a:p>
      </dgm:t>
    </dgm:pt>
    <dgm:pt modelId="{6F9F872B-CD18-48D2-BC79-E1FAF0D3CF51}" type="sibTrans" cxnId="{69889BFF-9AA8-46CC-85E3-65B217EE75C8}">
      <dgm:prSet/>
      <dgm:spPr/>
      <dgm:t>
        <a:bodyPr/>
        <a:lstStyle/>
        <a:p>
          <a:endParaRPr lang="en-US"/>
        </a:p>
      </dgm:t>
    </dgm:pt>
    <dgm:pt modelId="{5674D887-A871-4BF9-AE40-64C85AAEE8AA}">
      <dgm:prSet/>
      <dgm:spPr/>
      <dgm:t>
        <a:bodyPr/>
        <a:lstStyle/>
        <a:p>
          <a:r>
            <a:rPr lang="en-GB"/>
            <a:t>Key themes :</a:t>
          </a:r>
          <a:endParaRPr lang="en-US"/>
        </a:p>
      </dgm:t>
    </dgm:pt>
    <dgm:pt modelId="{404C771F-8577-4F3F-8D10-2C5CFA80F597}" type="parTrans" cxnId="{BD6C7F77-8A0F-4FD0-9321-173E036080C3}">
      <dgm:prSet/>
      <dgm:spPr/>
      <dgm:t>
        <a:bodyPr/>
        <a:lstStyle/>
        <a:p>
          <a:endParaRPr lang="en-US"/>
        </a:p>
      </dgm:t>
    </dgm:pt>
    <dgm:pt modelId="{5FDAE360-093C-47A2-889C-C07ADE4D495E}" type="sibTrans" cxnId="{BD6C7F77-8A0F-4FD0-9321-173E036080C3}">
      <dgm:prSet/>
      <dgm:spPr/>
      <dgm:t>
        <a:bodyPr/>
        <a:lstStyle/>
        <a:p>
          <a:endParaRPr lang="en-US"/>
        </a:p>
      </dgm:t>
    </dgm:pt>
    <dgm:pt modelId="{AC0A9C49-7A31-4D59-9E45-D6FBDA70889E}">
      <dgm:prSet/>
      <dgm:spPr/>
      <dgm:t>
        <a:bodyPr/>
        <a:lstStyle/>
        <a:p>
          <a:r>
            <a:rPr lang="en-GB"/>
            <a:t>evaluation of current care provisions (NHS, 2024 )</a:t>
          </a:r>
          <a:endParaRPr lang="en-US"/>
        </a:p>
      </dgm:t>
    </dgm:pt>
    <dgm:pt modelId="{5820DA3D-9BD8-4E00-90CB-25A59D8A5E90}" type="parTrans" cxnId="{DFC7350A-BB02-4422-814C-C75061F9CC33}">
      <dgm:prSet/>
      <dgm:spPr/>
      <dgm:t>
        <a:bodyPr/>
        <a:lstStyle/>
        <a:p>
          <a:endParaRPr lang="en-US"/>
        </a:p>
      </dgm:t>
    </dgm:pt>
    <dgm:pt modelId="{6B6068C0-5ECF-401D-BFB3-B197BCF7E8A7}" type="sibTrans" cxnId="{DFC7350A-BB02-4422-814C-C75061F9CC33}">
      <dgm:prSet/>
      <dgm:spPr/>
      <dgm:t>
        <a:bodyPr/>
        <a:lstStyle/>
        <a:p>
          <a:endParaRPr lang="en-US"/>
        </a:p>
      </dgm:t>
    </dgm:pt>
    <dgm:pt modelId="{8A7A8C1C-F60D-446D-BF28-61362C326EA3}">
      <dgm:prSet/>
      <dgm:spPr/>
      <dgm:t>
        <a:bodyPr/>
        <a:lstStyle/>
        <a:p>
          <a:r>
            <a:rPr lang="en-GB"/>
            <a:t>Theories of ageing (Maddox, 2021 )</a:t>
          </a:r>
          <a:endParaRPr lang="en-US"/>
        </a:p>
      </dgm:t>
    </dgm:pt>
    <dgm:pt modelId="{BB640B92-54E6-4655-833B-1F9863FB010D}" type="parTrans" cxnId="{9781D6F0-45C3-4364-B12F-37D4C31297B6}">
      <dgm:prSet/>
      <dgm:spPr/>
      <dgm:t>
        <a:bodyPr/>
        <a:lstStyle/>
        <a:p>
          <a:endParaRPr lang="en-US"/>
        </a:p>
      </dgm:t>
    </dgm:pt>
    <dgm:pt modelId="{D355304D-0F5F-4B64-9A5F-72C1103569D1}" type="sibTrans" cxnId="{9781D6F0-45C3-4364-B12F-37D4C31297B6}">
      <dgm:prSet/>
      <dgm:spPr/>
      <dgm:t>
        <a:bodyPr/>
        <a:lstStyle/>
        <a:p>
          <a:endParaRPr lang="en-US"/>
        </a:p>
      </dgm:t>
    </dgm:pt>
    <dgm:pt modelId="{4E8A761D-62D6-4335-BE55-191633130066}">
      <dgm:prSet/>
      <dgm:spPr/>
      <dgm:t>
        <a:bodyPr/>
        <a:lstStyle/>
        <a:p>
          <a:r>
            <a:rPr lang="en-GB"/>
            <a:t>Policy and legislation (DHSC 2023 )</a:t>
          </a:r>
          <a:endParaRPr lang="en-US"/>
        </a:p>
      </dgm:t>
    </dgm:pt>
    <dgm:pt modelId="{2A4133F8-F06D-4864-9C8A-FDBFAB46796B}" type="parTrans" cxnId="{D19D3EAF-1F9B-4841-83AE-F8E80AB3A2FF}">
      <dgm:prSet/>
      <dgm:spPr/>
      <dgm:t>
        <a:bodyPr/>
        <a:lstStyle/>
        <a:p>
          <a:endParaRPr lang="en-US"/>
        </a:p>
      </dgm:t>
    </dgm:pt>
    <dgm:pt modelId="{7EB87F3C-41C8-47D1-A97A-C8BD852900E4}" type="sibTrans" cxnId="{D19D3EAF-1F9B-4841-83AE-F8E80AB3A2FF}">
      <dgm:prSet/>
      <dgm:spPr/>
      <dgm:t>
        <a:bodyPr/>
        <a:lstStyle/>
        <a:p>
          <a:endParaRPr lang="en-US"/>
        </a:p>
      </dgm:t>
    </dgm:pt>
    <dgm:pt modelId="{91753F4B-D097-42D1-82D1-D7824A059644}">
      <dgm:prSet/>
      <dgm:spPr/>
      <dgm:t>
        <a:bodyPr/>
        <a:lstStyle/>
        <a:p>
          <a:r>
            <a:rPr lang="en-GB"/>
            <a:t>Technological innovations (Age UK 2023 )</a:t>
          </a:r>
          <a:endParaRPr lang="en-US"/>
        </a:p>
      </dgm:t>
    </dgm:pt>
    <dgm:pt modelId="{C48F248A-C3DD-46A7-9A13-B75177E5CFE2}" type="parTrans" cxnId="{4F659522-033F-4E8E-A6CC-C0F0B4A5AED0}">
      <dgm:prSet/>
      <dgm:spPr/>
      <dgm:t>
        <a:bodyPr/>
        <a:lstStyle/>
        <a:p>
          <a:endParaRPr lang="en-US"/>
        </a:p>
      </dgm:t>
    </dgm:pt>
    <dgm:pt modelId="{49912DE9-A877-49B9-9BF8-41A1B979028D}" type="sibTrans" cxnId="{4F659522-033F-4E8E-A6CC-C0F0B4A5AED0}">
      <dgm:prSet/>
      <dgm:spPr/>
      <dgm:t>
        <a:bodyPr/>
        <a:lstStyle/>
        <a:p>
          <a:endParaRPr lang="en-US"/>
        </a:p>
      </dgm:t>
    </dgm:pt>
    <dgm:pt modelId="{2EC506B2-6722-443A-8D46-3E3A229F0D28}">
      <dgm:prSet/>
      <dgm:spPr/>
      <dgm:t>
        <a:bodyPr/>
        <a:lstStyle/>
        <a:p>
          <a:r>
            <a:rPr lang="en-GB"/>
            <a:t>case studies and recommendations </a:t>
          </a:r>
          <a:endParaRPr lang="en-US"/>
        </a:p>
      </dgm:t>
    </dgm:pt>
    <dgm:pt modelId="{399D65BC-A2D6-49FD-BF44-E2F1EC92ACB9}" type="parTrans" cxnId="{20920C45-8ACE-4784-A9AD-A145511F7929}">
      <dgm:prSet/>
      <dgm:spPr/>
      <dgm:t>
        <a:bodyPr/>
        <a:lstStyle/>
        <a:p>
          <a:endParaRPr lang="en-US"/>
        </a:p>
      </dgm:t>
    </dgm:pt>
    <dgm:pt modelId="{9381C288-3C4E-4193-8E77-CCAEC9953FE9}" type="sibTrans" cxnId="{20920C45-8ACE-4784-A9AD-A145511F7929}">
      <dgm:prSet/>
      <dgm:spPr/>
      <dgm:t>
        <a:bodyPr/>
        <a:lstStyle/>
        <a:p>
          <a:endParaRPr lang="en-US"/>
        </a:p>
      </dgm:t>
    </dgm:pt>
    <dgm:pt modelId="{B26D89F4-D4B5-470C-B5BE-B1DC52853BFC}" type="pres">
      <dgm:prSet presAssocID="{9B00EF87-3D90-40DC-AD12-B2C831F2BDA3}" presName="diagram" presStyleCnt="0">
        <dgm:presLayoutVars>
          <dgm:dir/>
          <dgm:resizeHandles val="exact"/>
        </dgm:presLayoutVars>
      </dgm:prSet>
      <dgm:spPr/>
    </dgm:pt>
    <dgm:pt modelId="{CE245E9D-8BFA-4628-BF77-7315CB6672A2}" type="pres">
      <dgm:prSet presAssocID="{9AE4D6DE-A5CA-4CA7-8AAB-114773D98E31}" presName="node" presStyleLbl="node1" presStyleIdx="0" presStyleCnt="8">
        <dgm:presLayoutVars>
          <dgm:bulletEnabled val="1"/>
        </dgm:presLayoutVars>
      </dgm:prSet>
      <dgm:spPr/>
    </dgm:pt>
    <dgm:pt modelId="{58549C4D-C773-47C8-A61D-36E1660F5434}" type="pres">
      <dgm:prSet presAssocID="{28118A8F-04F7-44E6-9A6D-537B892081AA}" presName="sibTrans" presStyleCnt="0"/>
      <dgm:spPr/>
    </dgm:pt>
    <dgm:pt modelId="{181637EE-FCC0-454A-91E6-BA6F953BC194}" type="pres">
      <dgm:prSet presAssocID="{55449E24-636D-4BAE-8D41-032E08A701AE}" presName="node" presStyleLbl="node1" presStyleIdx="1" presStyleCnt="8">
        <dgm:presLayoutVars>
          <dgm:bulletEnabled val="1"/>
        </dgm:presLayoutVars>
      </dgm:prSet>
      <dgm:spPr/>
    </dgm:pt>
    <dgm:pt modelId="{90A8DD42-B115-413C-AA77-5BC7FFC10891}" type="pres">
      <dgm:prSet presAssocID="{6F9F872B-CD18-48D2-BC79-E1FAF0D3CF51}" presName="sibTrans" presStyleCnt="0"/>
      <dgm:spPr/>
    </dgm:pt>
    <dgm:pt modelId="{0399681B-E252-4432-8C15-29E6002E7ADD}" type="pres">
      <dgm:prSet presAssocID="{5674D887-A871-4BF9-AE40-64C85AAEE8AA}" presName="node" presStyleLbl="node1" presStyleIdx="2" presStyleCnt="8">
        <dgm:presLayoutVars>
          <dgm:bulletEnabled val="1"/>
        </dgm:presLayoutVars>
      </dgm:prSet>
      <dgm:spPr/>
    </dgm:pt>
    <dgm:pt modelId="{02AFA919-6570-4A4B-A0A9-3CD464078E8E}" type="pres">
      <dgm:prSet presAssocID="{5FDAE360-093C-47A2-889C-C07ADE4D495E}" presName="sibTrans" presStyleCnt="0"/>
      <dgm:spPr/>
    </dgm:pt>
    <dgm:pt modelId="{85326B3E-90D9-4D3D-9490-4BEF086C66F9}" type="pres">
      <dgm:prSet presAssocID="{AC0A9C49-7A31-4D59-9E45-D6FBDA70889E}" presName="node" presStyleLbl="node1" presStyleIdx="3" presStyleCnt="8">
        <dgm:presLayoutVars>
          <dgm:bulletEnabled val="1"/>
        </dgm:presLayoutVars>
      </dgm:prSet>
      <dgm:spPr/>
    </dgm:pt>
    <dgm:pt modelId="{667D7DB4-76C6-478E-8670-E0123590AC44}" type="pres">
      <dgm:prSet presAssocID="{6B6068C0-5ECF-401D-BFB3-B197BCF7E8A7}" presName="sibTrans" presStyleCnt="0"/>
      <dgm:spPr/>
    </dgm:pt>
    <dgm:pt modelId="{4FB17A25-845C-4797-8499-E544EEA85F11}" type="pres">
      <dgm:prSet presAssocID="{8A7A8C1C-F60D-446D-BF28-61362C326EA3}" presName="node" presStyleLbl="node1" presStyleIdx="4" presStyleCnt="8">
        <dgm:presLayoutVars>
          <dgm:bulletEnabled val="1"/>
        </dgm:presLayoutVars>
      </dgm:prSet>
      <dgm:spPr/>
    </dgm:pt>
    <dgm:pt modelId="{7E3A8B30-F404-4576-BF30-43B34D736778}" type="pres">
      <dgm:prSet presAssocID="{D355304D-0F5F-4B64-9A5F-72C1103569D1}" presName="sibTrans" presStyleCnt="0"/>
      <dgm:spPr/>
    </dgm:pt>
    <dgm:pt modelId="{0DC4B13E-55BD-4632-8EF6-BDCE464B6BF7}" type="pres">
      <dgm:prSet presAssocID="{4E8A761D-62D6-4335-BE55-191633130066}" presName="node" presStyleLbl="node1" presStyleIdx="5" presStyleCnt="8">
        <dgm:presLayoutVars>
          <dgm:bulletEnabled val="1"/>
        </dgm:presLayoutVars>
      </dgm:prSet>
      <dgm:spPr/>
    </dgm:pt>
    <dgm:pt modelId="{BC064025-5189-483E-BDA5-B06EDA2BCAEA}" type="pres">
      <dgm:prSet presAssocID="{7EB87F3C-41C8-47D1-A97A-C8BD852900E4}" presName="sibTrans" presStyleCnt="0"/>
      <dgm:spPr/>
    </dgm:pt>
    <dgm:pt modelId="{0F08D604-795C-4559-A3A2-59E7BC8061F1}" type="pres">
      <dgm:prSet presAssocID="{91753F4B-D097-42D1-82D1-D7824A059644}" presName="node" presStyleLbl="node1" presStyleIdx="6" presStyleCnt="8">
        <dgm:presLayoutVars>
          <dgm:bulletEnabled val="1"/>
        </dgm:presLayoutVars>
      </dgm:prSet>
      <dgm:spPr/>
    </dgm:pt>
    <dgm:pt modelId="{648E87CA-046C-40F7-BDAA-0E81E3CB0E16}" type="pres">
      <dgm:prSet presAssocID="{49912DE9-A877-49B9-9BF8-41A1B979028D}" presName="sibTrans" presStyleCnt="0"/>
      <dgm:spPr/>
    </dgm:pt>
    <dgm:pt modelId="{775DAB9D-EE3C-4141-8B43-C3B7B24584FC}" type="pres">
      <dgm:prSet presAssocID="{2EC506B2-6722-443A-8D46-3E3A229F0D28}" presName="node" presStyleLbl="node1" presStyleIdx="7" presStyleCnt="8">
        <dgm:presLayoutVars>
          <dgm:bulletEnabled val="1"/>
        </dgm:presLayoutVars>
      </dgm:prSet>
      <dgm:spPr/>
    </dgm:pt>
  </dgm:ptLst>
  <dgm:cxnLst>
    <dgm:cxn modelId="{DFC7350A-BB02-4422-814C-C75061F9CC33}" srcId="{9B00EF87-3D90-40DC-AD12-B2C831F2BDA3}" destId="{AC0A9C49-7A31-4D59-9E45-D6FBDA70889E}" srcOrd="3" destOrd="0" parTransId="{5820DA3D-9BD8-4E00-90CB-25A59D8A5E90}" sibTransId="{6B6068C0-5ECF-401D-BFB3-B197BCF7E8A7}"/>
    <dgm:cxn modelId="{3F9DAE0A-1173-462D-A96B-95AB92164130}" type="presOf" srcId="{55449E24-636D-4BAE-8D41-032E08A701AE}" destId="{181637EE-FCC0-454A-91E6-BA6F953BC194}" srcOrd="0" destOrd="0" presId="urn:microsoft.com/office/officeart/2005/8/layout/default"/>
    <dgm:cxn modelId="{06AEC00F-8906-4264-A979-C00E673949DA}" type="presOf" srcId="{8A7A8C1C-F60D-446D-BF28-61362C326EA3}" destId="{4FB17A25-845C-4797-8499-E544EEA85F11}" srcOrd="0" destOrd="0" presId="urn:microsoft.com/office/officeart/2005/8/layout/default"/>
    <dgm:cxn modelId="{6E451520-7AE8-4EBC-9279-777DF90349F6}" type="presOf" srcId="{2EC506B2-6722-443A-8D46-3E3A229F0D28}" destId="{775DAB9D-EE3C-4141-8B43-C3B7B24584FC}" srcOrd="0" destOrd="0" presId="urn:microsoft.com/office/officeart/2005/8/layout/default"/>
    <dgm:cxn modelId="{4F659522-033F-4E8E-A6CC-C0F0B4A5AED0}" srcId="{9B00EF87-3D90-40DC-AD12-B2C831F2BDA3}" destId="{91753F4B-D097-42D1-82D1-D7824A059644}" srcOrd="6" destOrd="0" parTransId="{C48F248A-C3DD-46A7-9A13-B75177E5CFE2}" sibTransId="{49912DE9-A877-49B9-9BF8-41A1B979028D}"/>
    <dgm:cxn modelId="{DBDD3863-83DD-4FFF-8602-32DD6FD4BD0F}" type="presOf" srcId="{AC0A9C49-7A31-4D59-9E45-D6FBDA70889E}" destId="{85326B3E-90D9-4D3D-9490-4BEF086C66F9}" srcOrd="0" destOrd="0" presId="urn:microsoft.com/office/officeart/2005/8/layout/default"/>
    <dgm:cxn modelId="{20920C45-8ACE-4784-A9AD-A145511F7929}" srcId="{9B00EF87-3D90-40DC-AD12-B2C831F2BDA3}" destId="{2EC506B2-6722-443A-8D46-3E3A229F0D28}" srcOrd="7" destOrd="0" parTransId="{399D65BC-A2D6-49FD-BF44-E2F1EC92ACB9}" sibTransId="{9381C288-3C4E-4193-8E77-CCAEC9953FE9}"/>
    <dgm:cxn modelId="{47AD194E-7C35-4AC1-880C-F7B745DA62C9}" type="presOf" srcId="{5674D887-A871-4BF9-AE40-64C85AAEE8AA}" destId="{0399681B-E252-4432-8C15-29E6002E7ADD}" srcOrd="0" destOrd="0" presId="urn:microsoft.com/office/officeart/2005/8/layout/default"/>
    <dgm:cxn modelId="{BD348976-2AA2-4839-BDF9-C6AE5CF8F585}" type="presOf" srcId="{9AE4D6DE-A5CA-4CA7-8AAB-114773D98E31}" destId="{CE245E9D-8BFA-4628-BF77-7315CB6672A2}" srcOrd="0" destOrd="0" presId="urn:microsoft.com/office/officeart/2005/8/layout/default"/>
    <dgm:cxn modelId="{BD6C7F77-8A0F-4FD0-9321-173E036080C3}" srcId="{9B00EF87-3D90-40DC-AD12-B2C831F2BDA3}" destId="{5674D887-A871-4BF9-AE40-64C85AAEE8AA}" srcOrd="2" destOrd="0" parTransId="{404C771F-8577-4F3F-8D10-2C5CFA80F597}" sibTransId="{5FDAE360-093C-47A2-889C-C07ADE4D495E}"/>
    <dgm:cxn modelId="{C13B2F97-C72F-4D5B-8D14-BE060194CA45}" type="presOf" srcId="{9B00EF87-3D90-40DC-AD12-B2C831F2BDA3}" destId="{B26D89F4-D4B5-470C-B5BE-B1DC52853BFC}" srcOrd="0" destOrd="0" presId="urn:microsoft.com/office/officeart/2005/8/layout/default"/>
    <dgm:cxn modelId="{F271F3A4-20B6-4044-BF0C-CA1A5F96D98C}" type="presOf" srcId="{4E8A761D-62D6-4335-BE55-191633130066}" destId="{0DC4B13E-55BD-4632-8EF6-BDCE464B6BF7}" srcOrd="0" destOrd="0" presId="urn:microsoft.com/office/officeart/2005/8/layout/default"/>
    <dgm:cxn modelId="{94E4AEAE-0BC4-4B63-BE49-5CCB432EB546}" srcId="{9B00EF87-3D90-40DC-AD12-B2C831F2BDA3}" destId="{9AE4D6DE-A5CA-4CA7-8AAB-114773D98E31}" srcOrd="0" destOrd="0" parTransId="{7A689789-DF80-4805-B1B5-BC9766B344B6}" sibTransId="{28118A8F-04F7-44E6-9A6D-537B892081AA}"/>
    <dgm:cxn modelId="{D19D3EAF-1F9B-4841-83AE-F8E80AB3A2FF}" srcId="{9B00EF87-3D90-40DC-AD12-B2C831F2BDA3}" destId="{4E8A761D-62D6-4335-BE55-191633130066}" srcOrd="5" destOrd="0" parTransId="{2A4133F8-F06D-4864-9C8A-FDBFAB46796B}" sibTransId="{7EB87F3C-41C8-47D1-A97A-C8BD852900E4}"/>
    <dgm:cxn modelId="{43A0D2EA-A21C-4BD4-85EB-06493BE4B8E1}" type="presOf" srcId="{91753F4B-D097-42D1-82D1-D7824A059644}" destId="{0F08D604-795C-4559-A3A2-59E7BC8061F1}" srcOrd="0" destOrd="0" presId="urn:microsoft.com/office/officeart/2005/8/layout/default"/>
    <dgm:cxn modelId="{9781D6F0-45C3-4364-B12F-37D4C31297B6}" srcId="{9B00EF87-3D90-40DC-AD12-B2C831F2BDA3}" destId="{8A7A8C1C-F60D-446D-BF28-61362C326EA3}" srcOrd="4" destOrd="0" parTransId="{BB640B92-54E6-4655-833B-1F9863FB010D}" sibTransId="{D355304D-0F5F-4B64-9A5F-72C1103569D1}"/>
    <dgm:cxn modelId="{69889BFF-9AA8-46CC-85E3-65B217EE75C8}" srcId="{9B00EF87-3D90-40DC-AD12-B2C831F2BDA3}" destId="{55449E24-636D-4BAE-8D41-032E08A701AE}" srcOrd="1" destOrd="0" parTransId="{1C56A3F6-8068-45BE-84F5-ED47EB65FCD2}" sibTransId="{6F9F872B-CD18-48D2-BC79-E1FAF0D3CF51}"/>
    <dgm:cxn modelId="{B4739BFF-23D7-4767-866E-20F8827B18A5}" type="presParOf" srcId="{B26D89F4-D4B5-470C-B5BE-B1DC52853BFC}" destId="{CE245E9D-8BFA-4628-BF77-7315CB6672A2}" srcOrd="0" destOrd="0" presId="urn:microsoft.com/office/officeart/2005/8/layout/default"/>
    <dgm:cxn modelId="{F9596CA0-A4CF-4526-A4AA-A446472879DD}" type="presParOf" srcId="{B26D89F4-D4B5-470C-B5BE-B1DC52853BFC}" destId="{58549C4D-C773-47C8-A61D-36E1660F5434}" srcOrd="1" destOrd="0" presId="urn:microsoft.com/office/officeart/2005/8/layout/default"/>
    <dgm:cxn modelId="{C7727156-80FE-46CD-89E0-B55AD586861B}" type="presParOf" srcId="{B26D89F4-D4B5-470C-B5BE-B1DC52853BFC}" destId="{181637EE-FCC0-454A-91E6-BA6F953BC194}" srcOrd="2" destOrd="0" presId="urn:microsoft.com/office/officeart/2005/8/layout/default"/>
    <dgm:cxn modelId="{4B2B6918-91E7-4B3B-AF78-6D86E840A2BB}" type="presParOf" srcId="{B26D89F4-D4B5-470C-B5BE-B1DC52853BFC}" destId="{90A8DD42-B115-413C-AA77-5BC7FFC10891}" srcOrd="3" destOrd="0" presId="urn:microsoft.com/office/officeart/2005/8/layout/default"/>
    <dgm:cxn modelId="{11BC72AC-1E19-4469-A68F-8FA298FCFE12}" type="presParOf" srcId="{B26D89F4-D4B5-470C-B5BE-B1DC52853BFC}" destId="{0399681B-E252-4432-8C15-29E6002E7ADD}" srcOrd="4" destOrd="0" presId="urn:microsoft.com/office/officeart/2005/8/layout/default"/>
    <dgm:cxn modelId="{6AA336E7-2E2B-4D7C-B059-86170E2EC172}" type="presParOf" srcId="{B26D89F4-D4B5-470C-B5BE-B1DC52853BFC}" destId="{02AFA919-6570-4A4B-A0A9-3CD464078E8E}" srcOrd="5" destOrd="0" presId="urn:microsoft.com/office/officeart/2005/8/layout/default"/>
    <dgm:cxn modelId="{A9A73703-9589-4822-9EC8-CBF81456522F}" type="presParOf" srcId="{B26D89F4-D4B5-470C-B5BE-B1DC52853BFC}" destId="{85326B3E-90D9-4D3D-9490-4BEF086C66F9}" srcOrd="6" destOrd="0" presId="urn:microsoft.com/office/officeart/2005/8/layout/default"/>
    <dgm:cxn modelId="{7D9917A2-F41A-4241-B97B-E9A405F71066}" type="presParOf" srcId="{B26D89F4-D4B5-470C-B5BE-B1DC52853BFC}" destId="{667D7DB4-76C6-478E-8670-E0123590AC44}" srcOrd="7" destOrd="0" presId="urn:microsoft.com/office/officeart/2005/8/layout/default"/>
    <dgm:cxn modelId="{49F53672-48C2-43D4-9C4A-5CA5515A5D35}" type="presParOf" srcId="{B26D89F4-D4B5-470C-B5BE-B1DC52853BFC}" destId="{4FB17A25-845C-4797-8499-E544EEA85F11}" srcOrd="8" destOrd="0" presId="urn:microsoft.com/office/officeart/2005/8/layout/default"/>
    <dgm:cxn modelId="{9C82BB48-018C-4941-B41E-CAA9CB5B3561}" type="presParOf" srcId="{B26D89F4-D4B5-470C-B5BE-B1DC52853BFC}" destId="{7E3A8B30-F404-4576-BF30-43B34D736778}" srcOrd="9" destOrd="0" presId="urn:microsoft.com/office/officeart/2005/8/layout/default"/>
    <dgm:cxn modelId="{303F0BE3-56EB-4CD1-91FB-EFE3AF305212}" type="presParOf" srcId="{B26D89F4-D4B5-470C-B5BE-B1DC52853BFC}" destId="{0DC4B13E-55BD-4632-8EF6-BDCE464B6BF7}" srcOrd="10" destOrd="0" presId="urn:microsoft.com/office/officeart/2005/8/layout/default"/>
    <dgm:cxn modelId="{869DA9FE-782A-46B6-AF47-9D27AA333106}" type="presParOf" srcId="{B26D89F4-D4B5-470C-B5BE-B1DC52853BFC}" destId="{BC064025-5189-483E-BDA5-B06EDA2BCAEA}" srcOrd="11" destOrd="0" presId="urn:microsoft.com/office/officeart/2005/8/layout/default"/>
    <dgm:cxn modelId="{60AD92D2-EDC8-4700-A3C2-23F01D1C4109}" type="presParOf" srcId="{B26D89F4-D4B5-470C-B5BE-B1DC52853BFC}" destId="{0F08D604-795C-4559-A3A2-59E7BC8061F1}" srcOrd="12" destOrd="0" presId="urn:microsoft.com/office/officeart/2005/8/layout/default"/>
    <dgm:cxn modelId="{AD394C57-978A-4D8B-8A41-478E707E56B1}" type="presParOf" srcId="{B26D89F4-D4B5-470C-B5BE-B1DC52853BFC}" destId="{648E87CA-046C-40F7-BDAA-0E81E3CB0E16}" srcOrd="13" destOrd="0" presId="urn:microsoft.com/office/officeart/2005/8/layout/default"/>
    <dgm:cxn modelId="{1884F3A2-5691-4F69-82AA-6CA327214A84}" type="presParOf" srcId="{B26D89F4-D4B5-470C-B5BE-B1DC52853BFC}" destId="{775DAB9D-EE3C-4141-8B43-C3B7B24584F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FB4BAF-E7BC-4AFA-89DE-0E533AD25739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1D7D607-A776-472B-98A5-626EA1FBED5E}">
      <dgm:prSet/>
      <dgm:spPr/>
      <dgm:t>
        <a:bodyPr/>
        <a:lstStyle/>
        <a:p>
          <a:r>
            <a:rPr lang="en-GB" i="1"/>
            <a:t>Significance: the UK population aged 65 is projected to reach 24% by 2043 (ONS,2023).</a:t>
          </a:r>
          <a:endParaRPr lang="en-US"/>
        </a:p>
      </dgm:t>
    </dgm:pt>
    <dgm:pt modelId="{CE553AEA-C7A2-4762-8B67-D3863A2FE390}" type="parTrans" cxnId="{1878B98D-37D3-4FA1-9F74-3FFBC6B15D9C}">
      <dgm:prSet/>
      <dgm:spPr/>
      <dgm:t>
        <a:bodyPr/>
        <a:lstStyle/>
        <a:p>
          <a:endParaRPr lang="en-US"/>
        </a:p>
      </dgm:t>
    </dgm:pt>
    <dgm:pt modelId="{B08BE301-0EE3-4C76-8A59-2A37CA0AB4FC}" type="sibTrans" cxnId="{1878B98D-37D3-4FA1-9F74-3FFBC6B15D9C}">
      <dgm:prSet/>
      <dgm:spPr/>
      <dgm:t>
        <a:bodyPr/>
        <a:lstStyle/>
        <a:p>
          <a:endParaRPr lang="en-US"/>
        </a:p>
      </dgm:t>
    </dgm:pt>
    <dgm:pt modelId="{6067F8ED-2B68-47D4-8C5C-8D469A959C2A}">
      <dgm:prSet/>
      <dgm:spPr/>
      <dgm:t>
        <a:bodyPr/>
        <a:lstStyle/>
        <a:p>
          <a:r>
            <a:rPr lang="en-GB" i="1"/>
            <a:t>Care needs: physical (mobility, chronic conditions ), emotional (loneliness, depression ), social (isolation, community engagement ), psychological (cognitive decline ) (WHO,2022).</a:t>
          </a:r>
          <a:endParaRPr lang="en-US"/>
        </a:p>
      </dgm:t>
    </dgm:pt>
    <dgm:pt modelId="{0F8973D4-547B-40C4-9C08-0C5B1EF90268}" type="parTrans" cxnId="{241E963C-7C78-4ED1-B4B5-4A840383E452}">
      <dgm:prSet/>
      <dgm:spPr/>
      <dgm:t>
        <a:bodyPr/>
        <a:lstStyle/>
        <a:p>
          <a:endParaRPr lang="en-US"/>
        </a:p>
      </dgm:t>
    </dgm:pt>
    <dgm:pt modelId="{1F875672-FF3B-4E8F-A21A-9589BEEE3D3C}" type="sibTrans" cxnId="{241E963C-7C78-4ED1-B4B5-4A840383E452}">
      <dgm:prSet/>
      <dgm:spPr/>
      <dgm:t>
        <a:bodyPr/>
        <a:lstStyle/>
        <a:p>
          <a:endParaRPr lang="en-US"/>
        </a:p>
      </dgm:t>
    </dgm:pt>
    <dgm:pt modelId="{F1FE7B66-C61A-4342-AD32-D4B813CE4188}">
      <dgm:prSet/>
      <dgm:spPr/>
      <dgm:t>
        <a:bodyPr/>
        <a:lstStyle/>
        <a:p>
          <a:r>
            <a:rPr lang="en-GB" i="1"/>
            <a:t>Importance of policy and innovation: a dig into what care, technological support, and empowerment strategies improve quality of life.</a:t>
          </a:r>
          <a:endParaRPr lang="en-US"/>
        </a:p>
      </dgm:t>
    </dgm:pt>
    <dgm:pt modelId="{684CC897-0528-4137-8ACB-85455CF51F18}" type="parTrans" cxnId="{533BA58C-79BC-406A-9F0D-2670E710A2AA}">
      <dgm:prSet/>
      <dgm:spPr/>
      <dgm:t>
        <a:bodyPr/>
        <a:lstStyle/>
        <a:p>
          <a:endParaRPr lang="en-US"/>
        </a:p>
      </dgm:t>
    </dgm:pt>
    <dgm:pt modelId="{16288284-3568-45F8-860E-9F06A39EB5FD}" type="sibTrans" cxnId="{533BA58C-79BC-406A-9F0D-2670E710A2AA}">
      <dgm:prSet/>
      <dgm:spPr/>
      <dgm:t>
        <a:bodyPr/>
        <a:lstStyle/>
        <a:p>
          <a:endParaRPr lang="en-US"/>
        </a:p>
      </dgm:t>
    </dgm:pt>
    <dgm:pt modelId="{8B8A579C-88DF-413F-9B6C-59CEA328545F}" type="pres">
      <dgm:prSet presAssocID="{45FB4BAF-E7BC-4AFA-89DE-0E533AD25739}" presName="diagram" presStyleCnt="0">
        <dgm:presLayoutVars>
          <dgm:dir/>
          <dgm:resizeHandles val="exact"/>
        </dgm:presLayoutVars>
      </dgm:prSet>
      <dgm:spPr/>
    </dgm:pt>
    <dgm:pt modelId="{F95DC8EC-1640-4EE6-9042-D82033F4BCED}" type="pres">
      <dgm:prSet presAssocID="{41D7D607-A776-472B-98A5-626EA1FBED5E}" presName="node" presStyleLbl="node1" presStyleIdx="0" presStyleCnt="3">
        <dgm:presLayoutVars>
          <dgm:bulletEnabled val="1"/>
        </dgm:presLayoutVars>
      </dgm:prSet>
      <dgm:spPr/>
    </dgm:pt>
    <dgm:pt modelId="{EB5B4413-54E2-44AB-BC62-EEDB0A8C99B2}" type="pres">
      <dgm:prSet presAssocID="{B08BE301-0EE3-4C76-8A59-2A37CA0AB4FC}" presName="sibTrans" presStyleLbl="sibTrans2D1" presStyleIdx="0" presStyleCnt="2"/>
      <dgm:spPr/>
    </dgm:pt>
    <dgm:pt modelId="{F91F5659-7E16-4C06-8851-9D5DDB3E5E26}" type="pres">
      <dgm:prSet presAssocID="{B08BE301-0EE3-4C76-8A59-2A37CA0AB4FC}" presName="connectorText" presStyleLbl="sibTrans2D1" presStyleIdx="0" presStyleCnt="2"/>
      <dgm:spPr/>
    </dgm:pt>
    <dgm:pt modelId="{F1E9E851-BA43-4B28-88CF-8EA61B4D240E}" type="pres">
      <dgm:prSet presAssocID="{6067F8ED-2B68-47D4-8C5C-8D469A959C2A}" presName="node" presStyleLbl="node1" presStyleIdx="1" presStyleCnt="3">
        <dgm:presLayoutVars>
          <dgm:bulletEnabled val="1"/>
        </dgm:presLayoutVars>
      </dgm:prSet>
      <dgm:spPr/>
    </dgm:pt>
    <dgm:pt modelId="{7C870288-0087-4245-83EB-5083A979035B}" type="pres">
      <dgm:prSet presAssocID="{1F875672-FF3B-4E8F-A21A-9589BEEE3D3C}" presName="sibTrans" presStyleLbl="sibTrans2D1" presStyleIdx="1" presStyleCnt="2"/>
      <dgm:spPr/>
    </dgm:pt>
    <dgm:pt modelId="{07F7DAC8-86C8-4E0E-97A1-98DFB047F560}" type="pres">
      <dgm:prSet presAssocID="{1F875672-FF3B-4E8F-A21A-9589BEEE3D3C}" presName="connectorText" presStyleLbl="sibTrans2D1" presStyleIdx="1" presStyleCnt="2"/>
      <dgm:spPr/>
    </dgm:pt>
    <dgm:pt modelId="{810F6551-ADBB-4388-91AA-42E33C2A8538}" type="pres">
      <dgm:prSet presAssocID="{F1FE7B66-C61A-4342-AD32-D4B813CE4188}" presName="node" presStyleLbl="node1" presStyleIdx="2" presStyleCnt="3">
        <dgm:presLayoutVars>
          <dgm:bulletEnabled val="1"/>
        </dgm:presLayoutVars>
      </dgm:prSet>
      <dgm:spPr/>
    </dgm:pt>
  </dgm:ptLst>
  <dgm:cxnLst>
    <dgm:cxn modelId="{6F12A011-86BD-43B8-B8B0-520FEC85889C}" type="presOf" srcId="{B08BE301-0EE3-4C76-8A59-2A37CA0AB4FC}" destId="{F91F5659-7E16-4C06-8851-9D5DDB3E5E26}" srcOrd="1" destOrd="0" presId="urn:microsoft.com/office/officeart/2005/8/layout/process5"/>
    <dgm:cxn modelId="{AC5F6D1C-1F2E-442C-A5FB-E4CE76987890}" type="presOf" srcId="{1F875672-FF3B-4E8F-A21A-9589BEEE3D3C}" destId="{7C870288-0087-4245-83EB-5083A979035B}" srcOrd="0" destOrd="0" presId="urn:microsoft.com/office/officeart/2005/8/layout/process5"/>
    <dgm:cxn modelId="{241E963C-7C78-4ED1-B4B5-4A840383E452}" srcId="{45FB4BAF-E7BC-4AFA-89DE-0E533AD25739}" destId="{6067F8ED-2B68-47D4-8C5C-8D469A959C2A}" srcOrd="1" destOrd="0" parTransId="{0F8973D4-547B-40C4-9C08-0C5B1EF90268}" sibTransId="{1F875672-FF3B-4E8F-A21A-9589BEEE3D3C}"/>
    <dgm:cxn modelId="{32FED74C-D146-4EE8-84A1-9198DE2D4BFF}" type="presOf" srcId="{B08BE301-0EE3-4C76-8A59-2A37CA0AB4FC}" destId="{EB5B4413-54E2-44AB-BC62-EEDB0A8C99B2}" srcOrd="0" destOrd="0" presId="urn:microsoft.com/office/officeart/2005/8/layout/process5"/>
    <dgm:cxn modelId="{533BA58C-79BC-406A-9F0D-2670E710A2AA}" srcId="{45FB4BAF-E7BC-4AFA-89DE-0E533AD25739}" destId="{F1FE7B66-C61A-4342-AD32-D4B813CE4188}" srcOrd="2" destOrd="0" parTransId="{684CC897-0528-4137-8ACB-85455CF51F18}" sibTransId="{16288284-3568-45F8-860E-9F06A39EB5FD}"/>
    <dgm:cxn modelId="{1878B98D-37D3-4FA1-9F74-3FFBC6B15D9C}" srcId="{45FB4BAF-E7BC-4AFA-89DE-0E533AD25739}" destId="{41D7D607-A776-472B-98A5-626EA1FBED5E}" srcOrd="0" destOrd="0" parTransId="{CE553AEA-C7A2-4762-8B67-D3863A2FE390}" sibTransId="{B08BE301-0EE3-4C76-8A59-2A37CA0AB4FC}"/>
    <dgm:cxn modelId="{B0B4739B-2C29-44A9-8D52-2268D3DCB7BC}" type="presOf" srcId="{F1FE7B66-C61A-4342-AD32-D4B813CE4188}" destId="{810F6551-ADBB-4388-91AA-42E33C2A8538}" srcOrd="0" destOrd="0" presId="urn:microsoft.com/office/officeart/2005/8/layout/process5"/>
    <dgm:cxn modelId="{48B88BB0-13D1-4BC2-8A90-8A861DFE38B1}" type="presOf" srcId="{1F875672-FF3B-4E8F-A21A-9589BEEE3D3C}" destId="{07F7DAC8-86C8-4E0E-97A1-98DFB047F560}" srcOrd="1" destOrd="0" presId="urn:microsoft.com/office/officeart/2005/8/layout/process5"/>
    <dgm:cxn modelId="{CF4162B7-236E-46E0-BD99-9101DD014DA4}" type="presOf" srcId="{41D7D607-A776-472B-98A5-626EA1FBED5E}" destId="{F95DC8EC-1640-4EE6-9042-D82033F4BCED}" srcOrd="0" destOrd="0" presId="urn:microsoft.com/office/officeart/2005/8/layout/process5"/>
    <dgm:cxn modelId="{2FF18BD1-8364-4426-8D96-B359C068A406}" type="presOf" srcId="{45FB4BAF-E7BC-4AFA-89DE-0E533AD25739}" destId="{8B8A579C-88DF-413F-9B6C-59CEA328545F}" srcOrd="0" destOrd="0" presId="urn:microsoft.com/office/officeart/2005/8/layout/process5"/>
    <dgm:cxn modelId="{DD003BE5-C52B-4196-BB89-EFEBB7C3CF15}" type="presOf" srcId="{6067F8ED-2B68-47D4-8C5C-8D469A959C2A}" destId="{F1E9E851-BA43-4B28-88CF-8EA61B4D240E}" srcOrd="0" destOrd="0" presId="urn:microsoft.com/office/officeart/2005/8/layout/process5"/>
    <dgm:cxn modelId="{50B93A68-9EA2-4A11-8DCB-1EF0C7591961}" type="presParOf" srcId="{8B8A579C-88DF-413F-9B6C-59CEA328545F}" destId="{F95DC8EC-1640-4EE6-9042-D82033F4BCED}" srcOrd="0" destOrd="0" presId="urn:microsoft.com/office/officeart/2005/8/layout/process5"/>
    <dgm:cxn modelId="{C23DC8D4-D89D-4A87-AA91-31374DF9A39D}" type="presParOf" srcId="{8B8A579C-88DF-413F-9B6C-59CEA328545F}" destId="{EB5B4413-54E2-44AB-BC62-EEDB0A8C99B2}" srcOrd="1" destOrd="0" presId="urn:microsoft.com/office/officeart/2005/8/layout/process5"/>
    <dgm:cxn modelId="{BD1F7129-3730-45B4-AE98-52A26513EBC3}" type="presParOf" srcId="{EB5B4413-54E2-44AB-BC62-EEDB0A8C99B2}" destId="{F91F5659-7E16-4C06-8851-9D5DDB3E5E26}" srcOrd="0" destOrd="0" presId="urn:microsoft.com/office/officeart/2005/8/layout/process5"/>
    <dgm:cxn modelId="{D884E397-CC6C-42EF-AD1B-4D4D09CEC403}" type="presParOf" srcId="{8B8A579C-88DF-413F-9B6C-59CEA328545F}" destId="{F1E9E851-BA43-4B28-88CF-8EA61B4D240E}" srcOrd="2" destOrd="0" presId="urn:microsoft.com/office/officeart/2005/8/layout/process5"/>
    <dgm:cxn modelId="{2DE4385E-C51A-4B4D-963F-EAD6E78446AE}" type="presParOf" srcId="{8B8A579C-88DF-413F-9B6C-59CEA328545F}" destId="{7C870288-0087-4245-83EB-5083A979035B}" srcOrd="3" destOrd="0" presId="urn:microsoft.com/office/officeart/2005/8/layout/process5"/>
    <dgm:cxn modelId="{32A1805D-BBE5-4309-9FFD-A23C8490FB9E}" type="presParOf" srcId="{7C870288-0087-4245-83EB-5083A979035B}" destId="{07F7DAC8-86C8-4E0E-97A1-98DFB047F560}" srcOrd="0" destOrd="0" presId="urn:microsoft.com/office/officeart/2005/8/layout/process5"/>
    <dgm:cxn modelId="{6A226B96-7FF3-4E3D-9632-D8037B812AEC}" type="presParOf" srcId="{8B8A579C-88DF-413F-9B6C-59CEA328545F}" destId="{810F6551-ADBB-4388-91AA-42E33C2A8538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242305-D93F-45AE-B746-CB4C7B29B8F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8B28FBF-0964-45CF-8E72-DFF7C8EF43F8}">
      <dgm:prSet/>
      <dgm:spPr/>
      <dgm:t>
        <a:bodyPr/>
        <a:lstStyle/>
        <a:p>
          <a:r>
            <a:rPr lang="en-GB"/>
            <a:t>Activity Theory: Older adults thrive when maintaining social roles and activities (Maddox,2021 ).</a:t>
          </a:r>
          <a:endParaRPr lang="en-US"/>
        </a:p>
      </dgm:t>
    </dgm:pt>
    <dgm:pt modelId="{C4CA2395-44A0-42FB-9E92-D1C4FBCCCA35}" type="parTrans" cxnId="{AF43EBFB-4FEF-490A-83D5-F4393DC2DE68}">
      <dgm:prSet/>
      <dgm:spPr/>
      <dgm:t>
        <a:bodyPr/>
        <a:lstStyle/>
        <a:p>
          <a:endParaRPr lang="en-US"/>
        </a:p>
      </dgm:t>
    </dgm:pt>
    <dgm:pt modelId="{AC48322D-7F4E-4CDD-92B7-DB9703441044}" type="sibTrans" cxnId="{AF43EBFB-4FEF-490A-83D5-F4393DC2DE68}">
      <dgm:prSet/>
      <dgm:spPr/>
      <dgm:t>
        <a:bodyPr/>
        <a:lstStyle/>
        <a:p>
          <a:endParaRPr lang="en-US"/>
        </a:p>
      </dgm:t>
    </dgm:pt>
    <dgm:pt modelId="{1C9AA12D-337E-4EE7-8A12-6662CF9C74C4}">
      <dgm:prSet/>
      <dgm:spPr/>
      <dgm:t>
        <a:bodyPr/>
        <a:lstStyle/>
        <a:p>
          <a:r>
            <a:rPr lang="en-GB"/>
            <a:t>Disengagement Theory: Gradual withdrawal from society is a natural part of ageing; it informs expectations of social services (Maddox,2021 ).</a:t>
          </a:r>
          <a:endParaRPr lang="en-US"/>
        </a:p>
      </dgm:t>
    </dgm:pt>
    <dgm:pt modelId="{886D63C7-76D8-4AD7-882D-703B917169BE}" type="parTrans" cxnId="{3FA2C65C-2523-4141-B496-F3F743DDD881}">
      <dgm:prSet/>
      <dgm:spPr/>
      <dgm:t>
        <a:bodyPr/>
        <a:lstStyle/>
        <a:p>
          <a:endParaRPr lang="en-US"/>
        </a:p>
      </dgm:t>
    </dgm:pt>
    <dgm:pt modelId="{24A5BD44-AC76-4B20-8A6C-6C0BE5A5418C}" type="sibTrans" cxnId="{3FA2C65C-2523-4141-B496-F3F743DDD881}">
      <dgm:prSet/>
      <dgm:spPr/>
      <dgm:t>
        <a:bodyPr/>
        <a:lstStyle/>
        <a:p>
          <a:endParaRPr lang="en-US"/>
        </a:p>
      </dgm:t>
    </dgm:pt>
    <dgm:pt modelId="{94A74BF7-29E8-4327-BD2C-2174BEFC3B4C}">
      <dgm:prSet/>
      <dgm:spPr/>
      <dgm:t>
        <a:bodyPr/>
        <a:lstStyle/>
        <a:p>
          <a:r>
            <a:rPr lang="en-GB"/>
            <a:t>Continuity Theory: Maintaining existing habits and relationships supports well-being (Maddox, 2021 ).</a:t>
          </a:r>
          <a:endParaRPr lang="en-US"/>
        </a:p>
      </dgm:t>
    </dgm:pt>
    <dgm:pt modelId="{892CCDD0-6736-484E-99B8-179AA6D327D2}" type="parTrans" cxnId="{32853088-8BF3-41E5-B8B4-DB9CA0E5FFCC}">
      <dgm:prSet/>
      <dgm:spPr/>
      <dgm:t>
        <a:bodyPr/>
        <a:lstStyle/>
        <a:p>
          <a:endParaRPr lang="en-US"/>
        </a:p>
      </dgm:t>
    </dgm:pt>
    <dgm:pt modelId="{CACDA492-BB0F-4260-BEC8-5A0305DF1570}" type="sibTrans" cxnId="{32853088-8BF3-41E5-B8B4-DB9CA0E5FFCC}">
      <dgm:prSet/>
      <dgm:spPr/>
      <dgm:t>
        <a:bodyPr/>
        <a:lstStyle/>
        <a:p>
          <a:endParaRPr lang="en-US"/>
        </a:p>
      </dgm:t>
    </dgm:pt>
    <dgm:pt modelId="{70EF5873-7608-4B04-8554-426AF47F8728}">
      <dgm:prSet/>
      <dgm:spPr/>
      <dgm:t>
        <a:bodyPr/>
        <a:lstStyle/>
        <a:p>
          <a:r>
            <a:rPr lang="en-GB"/>
            <a:t>Application: Theories guide personalised care planning and social engagement interventions (Kirkwood,2022 ).</a:t>
          </a:r>
          <a:endParaRPr lang="en-US"/>
        </a:p>
      </dgm:t>
    </dgm:pt>
    <dgm:pt modelId="{1577F200-AF0A-4158-8E7C-6398EFDFB489}" type="parTrans" cxnId="{F0551F28-448F-4E0A-9B6E-777EE1C983A0}">
      <dgm:prSet/>
      <dgm:spPr/>
      <dgm:t>
        <a:bodyPr/>
        <a:lstStyle/>
        <a:p>
          <a:endParaRPr lang="en-US"/>
        </a:p>
      </dgm:t>
    </dgm:pt>
    <dgm:pt modelId="{9E643808-6E1A-4F00-B5B7-E90F1A8C618D}" type="sibTrans" cxnId="{F0551F28-448F-4E0A-9B6E-777EE1C983A0}">
      <dgm:prSet/>
      <dgm:spPr/>
      <dgm:t>
        <a:bodyPr/>
        <a:lstStyle/>
        <a:p>
          <a:endParaRPr lang="en-US"/>
        </a:p>
      </dgm:t>
    </dgm:pt>
    <dgm:pt modelId="{C3D985B4-DAFB-406A-B569-9A1738F83AC9}" type="pres">
      <dgm:prSet presAssocID="{14242305-D93F-45AE-B746-CB4C7B29B8F9}" presName="linear" presStyleCnt="0">
        <dgm:presLayoutVars>
          <dgm:animLvl val="lvl"/>
          <dgm:resizeHandles val="exact"/>
        </dgm:presLayoutVars>
      </dgm:prSet>
      <dgm:spPr/>
    </dgm:pt>
    <dgm:pt modelId="{B35057D2-C9AE-4AC6-B8F7-CB73E3C44F23}" type="pres">
      <dgm:prSet presAssocID="{18B28FBF-0964-45CF-8E72-DFF7C8EF43F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639DC0-D412-40DB-8B7A-55646C467CD9}" type="pres">
      <dgm:prSet presAssocID="{AC48322D-7F4E-4CDD-92B7-DB9703441044}" presName="spacer" presStyleCnt="0"/>
      <dgm:spPr/>
    </dgm:pt>
    <dgm:pt modelId="{7946FB97-5CB2-4502-A2DA-13CDC7645FE7}" type="pres">
      <dgm:prSet presAssocID="{1C9AA12D-337E-4EE7-8A12-6662CF9C74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2DA0462-BE80-4AE2-A521-21AB5CA19154}" type="pres">
      <dgm:prSet presAssocID="{24A5BD44-AC76-4B20-8A6C-6C0BE5A5418C}" presName="spacer" presStyleCnt="0"/>
      <dgm:spPr/>
    </dgm:pt>
    <dgm:pt modelId="{36B46C19-39DD-4D2D-B312-BD610716A169}" type="pres">
      <dgm:prSet presAssocID="{94A74BF7-29E8-4327-BD2C-2174BEFC3B4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B2465E-F0FB-4CA9-ADAF-9F237D660687}" type="pres">
      <dgm:prSet presAssocID="{CACDA492-BB0F-4260-BEC8-5A0305DF1570}" presName="spacer" presStyleCnt="0"/>
      <dgm:spPr/>
    </dgm:pt>
    <dgm:pt modelId="{3F05133E-354D-4ABE-A794-4DF36FCFBD6A}" type="pres">
      <dgm:prSet presAssocID="{70EF5873-7608-4B04-8554-426AF47F872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433C520-C025-4D7C-A3DF-4978D775590B}" type="presOf" srcId="{70EF5873-7608-4B04-8554-426AF47F8728}" destId="{3F05133E-354D-4ABE-A794-4DF36FCFBD6A}" srcOrd="0" destOrd="0" presId="urn:microsoft.com/office/officeart/2005/8/layout/vList2"/>
    <dgm:cxn modelId="{F0551F28-448F-4E0A-9B6E-777EE1C983A0}" srcId="{14242305-D93F-45AE-B746-CB4C7B29B8F9}" destId="{70EF5873-7608-4B04-8554-426AF47F8728}" srcOrd="3" destOrd="0" parTransId="{1577F200-AF0A-4158-8E7C-6398EFDFB489}" sibTransId="{9E643808-6E1A-4F00-B5B7-E90F1A8C618D}"/>
    <dgm:cxn modelId="{B5C62638-E51D-4150-9DFE-BAB307847905}" type="presOf" srcId="{1C9AA12D-337E-4EE7-8A12-6662CF9C74C4}" destId="{7946FB97-5CB2-4502-A2DA-13CDC7645FE7}" srcOrd="0" destOrd="0" presId="urn:microsoft.com/office/officeart/2005/8/layout/vList2"/>
    <dgm:cxn modelId="{3FA2C65C-2523-4141-B496-F3F743DDD881}" srcId="{14242305-D93F-45AE-B746-CB4C7B29B8F9}" destId="{1C9AA12D-337E-4EE7-8A12-6662CF9C74C4}" srcOrd="1" destOrd="0" parTransId="{886D63C7-76D8-4AD7-882D-703B917169BE}" sibTransId="{24A5BD44-AC76-4B20-8A6C-6C0BE5A5418C}"/>
    <dgm:cxn modelId="{0F2E4966-82BD-47A1-B112-131331B6E035}" type="presOf" srcId="{14242305-D93F-45AE-B746-CB4C7B29B8F9}" destId="{C3D985B4-DAFB-406A-B569-9A1738F83AC9}" srcOrd="0" destOrd="0" presId="urn:microsoft.com/office/officeart/2005/8/layout/vList2"/>
    <dgm:cxn modelId="{32853088-8BF3-41E5-B8B4-DB9CA0E5FFCC}" srcId="{14242305-D93F-45AE-B746-CB4C7B29B8F9}" destId="{94A74BF7-29E8-4327-BD2C-2174BEFC3B4C}" srcOrd="2" destOrd="0" parTransId="{892CCDD0-6736-484E-99B8-179AA6D327D2}" sibTransId="{CACDA492-BB0F-4260-BEC8-5A0305DF1570}"/>
    <dgm:cxn modelId="{BCF37994-5AA0-4979-8D6F-7BEFDD120CA7}" type="presOf" srcId="{18B28FBF-0964-45CF-8E72-DFF7C8EF43F8}" destId="{B35057D2-C9AE-4AC6-B8F7-CB73E3C44F23}" srcOrd="0" destOrd="0" presId="urn:microsoft.com/office/officeart/2005/8/layout/vList2"/>
    <dgm:cxn modelId="{F8E615EC-2041-4DCC-AF6C-C492A69BD861}" type="presOf" srcId="{94A74BF7-29E8-4327-BD2C-2174BEFC3B4C}" destId="{36B46C19-39DD-4D2D-B312-BD610716A169}" srcOrd="0" destOrd="0" presId="urn:microsoft.com/office/officeart/2005/8/layout/vList2"/>
    <dgm:cxn modelId="{AF43EBFB-4FEF-490A-83D5-F4393DC2DE68}" srcId="{14242305-D93F-45AE-B746-CB4C7B29B8F9}" destId="{18B28FBF-0964-45CF-8E72-DFF7C8EF43F8}" srcOrd="0" destOrd="0" parTransId="{C4CA2395-44A0-42FB-9E92-D1C4FBCCCA35}" sibTransId="{AC48322D-7F4E-4CDD-92B7-DB9703441044}"/>
    <dgm:cxn modelId="{B94F3F6D-92D8-494D-BF61-F59A1D711729}" type="presParOf" srcId="{C3D985B4-DAFB-406A-B569-9A1738F83AC9}" destId="{B35057D2-C9AE-4AC6-B8F7-CB73E3C44F23}" srcOrd="0" destOrd="0" presId="urn:microsoft.com/office/officeart/2005/8/layout/vList2"/>
    <dgm:cxn modelId="{E39A47A6-1132-44AD-AC8D-28793FBA9BCC}" type="presParOf" srcId="{C3D985B4-DAFB-406A-B569-9A1738F83AC9}" destId="{78639DC0-D412-40DB-8B7A-55646C467CD9}" srcOrd="1" destOrd="0" presId="urn:microsoft.com/office/officeart/2005/8/layout/vList2"/>
    <dgm:cxn modelId="{F34CCFC8-BDB7-414F-85CD-6331C7E15F8D}" type="presParOf" srcId="{C3D985B4-DAFB-406A-B569-9A1738F83AC9}" destId="{7946FB97-5CB2-4502-A2DA-13CDC7645FE7}" srcOrd="2" destOrd="0" presId="urn:microsoft.com/office/officeart/2005/8/layout/vList2"/>
    <dgm:cxn modelId="{C52A79C6-4C0D-473C-B46D-519BB31AC335}" type="presParOf" srcId="{C3D985B4-DAFB-406A-B569-9A1738F83AC9}" destId="{E2DA0462-BE80-4AE2-A521-21AB5CA19154}" srcOrd="3" destOrd="0" presId="urn:microsoft.com/office/officeart/2005/8/layout/vList2"/>
    <dgm:cxn modelId="{7A921E6B-D0DD-4C93-B174-49310741367F}" type="presParOf" srcId="{C3D985B4-DAFB-406A-B569-9A1738F83AC9}" destId="{36B46C19-39DD-4D2D-B312-BD610716A169}" srcOrd="4" destOrd="0" presId="urn:microsoft.com/office/officeart/2005/8/layout/vList2"/>
    <dgm:cxn modelId="{67278D9B-40BD-476D-A5E5-A24EBF50325F}" type="presParOf" srcId="{C3D985B4-DAFB-406A-B569-9A1738F83AC9}" destId="{E8B2465E-F0FB-4CA9-ADAF-9F237D660687}" srcOrd="5" destOrd="0" presId="urn:microsoft.com/office/officeart/2005/8/layout/vList2"/>
    <dgm:cxn modelId="{4C963B4D-A2F6-46FA-85B6-BDF4FF83E567}" type="presParOf" srcId="{C3D985B4-DAFB-406A-B569-9A1738F83AC9}" destId="{3F05133E-354D-4ABE-A794-4DF36FCFBD6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5E58FAE-1E26-481A-9C0D-858C92D32FA4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C82CD89-72DD-4445-99A6-0AFCB3B7F1B8}">
      <dgm:prSet/>
      <dgm:spPr/>
      <dgm:t>
        <a:bodyPr/>
        <a:lstStyle/>
        <a:p>
          <a:r>
            <a:rPr lang="en-GB"/>
            <a:t>Care Act 2014: Promotes wellbeing, personalisation and safeguarding in adult care (DHSC,2023 ).</a:t>
          </a:r>
          <a:endParaRPr lang="en-US"/>
        </a:p>
      </dgm:t>
    </dgm:pt>
    <dgm:pt modelId="{E03B345E-F280-4D05-9399-4301784540AD}" type="parTrans" cxnId="{33C163F3-9749-48D3-A28D-D8F8F708A4B0}">
      <dgm:prSet/>
      <dgm:spPr/>
      <dgm:t>
        <a:bodyPr/>
        <a:lstStyle/>
        <a:p>
          <a:endParaRPr lang="en-US"/>
        </a:p>
      </dgm:t>
    </dgm:pt>
    <dgm:pt modelId="{24D42A05-FC8B-4FA5-AB9A-73CC0D689196}" type="sibTrans" cxnId="{33C163F3-9749-48D3-A28D-D8F8F708A4B0}">
      <dgm:prSet/>
      <dgm:spPr/>
      <dgm:t>
        <a:bodyPr/>
        <a:lstStyle/>
        <a:p>
          <a:endParaRPr lang="en-US"/>
        </a:p>
      </dgm:t>
    </dgm:pt>
    <dgm:pt modelId="{064504AA-7741-4ED9-A4ED-0BC8D4373B0F}">
      <dgm:prSet/>
      <dgm:spPr/>
      <dgm:t>
        <a:bodyPr/>
        <a:lstStyle/>
        <a:p>
          <a:r>
            <a:rPr lang="en-GB"/>
            <a:t>NHS Long-term Plan: support healthy ageing and integration of services for older adults (NHS,2024 ).</a:t>
          </a:r>
          <a:endParaRPr lang="en-US"/>
        </a:p>
      </dgm:t>
    </dgm:pt>
    <dgm:pt modelId="{52608CA9-42F4-4BD1-96F7-4EE774BEFA32}" type="parTrans" cxnId="{F27BAA4B-1303-4C5C-B0ED-35FC2BBF7A91}">
      <dgm:prSet/>
      <dgm:spPr/>
      <dgm:t>
        <a:bodyPr/>
        <a:lstStyle/>
        <a:p>
          <a:endParaRPr lang="en-US"/>
        </a:p>
      </dgm:t>
    </dgm:pt>
    <dgm:pt modelId="{21241595-E3A6-4726-871E-3B64FB978FBB}" type="sibTrans" cxnId="{F27BAA4B-1303-4C5C-B0ED-35FC2BBF7A91}">
      <dgm:prSet/>
      <dgm:spPr/>
      <dgm:t>
        <a:bodyPr/>
        <a:lstStyle/>
        <a:p>
          <a:endParaRPr lang="en-US"/>
        </a:p>
      </dgm:t>
    </dgm:pt>
    <dgm:pt modelId="{64B19A7A-43B0-4B9B-8F73-544304C2B409}">
      <dgm:prSet/>
      <dgm:spPr/>
      <dgm:t>
        <a:bodyPr/>
        <a:lstStyle/>
        <a:p>
          <a:r>
            <a:rPr lang="en-GB"/>
            <a:t>Equality Act 2010: Protect older people from discrimination in service access (Gov. UK 2010 ).</a:t>
          </a:r>
          <a:endParaRPr lang="en-US"/>
        </a:p>
      </dgm:t>
    </dgm:pt>
    <dgm:pt modelId="{4B45D907-0F05-46B3-8144-A123017AF7F5}" type="parTrans" cxnId="{6C24CA07-E39F-4700-82D8-6EBC8C319EF5}">
      <dgm:prSet/>
      <dgm:spPr/>
      <dgm:t>
        <a:bodyPr/>
        <a:lstStyle/>
        <a:p>
          <a:endParaRPr lang="en-US"/>
        </a:p>
      </dgm:t>
    </dgm:pt>
    <dgm:pt modelId="{9549FE9F-31A0-499C-802B-072F765D73F5}" type="sibTrans" cxnId="{6C24CA07-E39F-4700-82D8-6EBC8C319EF5}">
      <dgm:prSet/>
      <dgm:spPr/>
      <dgm:t>
        <a:bodyPr/>
        <a:lstStyle/>
        <a:p>
          <a:endParaRPr lang="en-US"/>
        </a:p>
      </dgm:t>
    </dgm:pt>
    <dgm:pt modelId="{4D57BE27-9999-444D-ADFB-C7A17C420454}">
      <dgm:prSet/>
      <dgm:spPr/>
      <dgm:t>
        <a:bodyPr/>
        <a:lstStyle/>
        <a:p>
          <a:r>
            <a:rPr lang="en-GB"/>
            <a:t>Human Rights Act 1998: Ensures dignity, respect, and rights in care provision (Gov. UK 1998 )</a:t>
          </a:r>
          <a:endParaRPr lang="en-US"/>
        </a:p>
      </dgm:t>
    </dgm:pt>
    <dgm:pt modelId="{AC107D88-D600-4EAD-8919-B764B42D84C4}" type="parTrans" cxnId="{6DF3B85A-E287-4444-93D6-188F16F28105}">
      <dgm:prSet/>
      <dgm:spPr/>
      <dgm:t>
        <a:bodyPr/>
        <a:lstStyle/>
        <a:p>
          <a:endParaRPr lang="en-US"/>
        </a:p>
      </dgm:t>
    </dgm:pt>
    <dgm:pt modelId="{4324765A-AF65-4CE1-8E61-A3C633548B47}" type="sibTrans" cxnId="{6DF3B85A-E287-4444-93D6-188F16F28105}">
      <dgm:prSet/>
      <dgm:spPr/>
      <dgm:t>
        <a:bodyPr/>
        <a:lstStyle/>
        <a:p>
          <a:endParaRPr lang="en-US"/>
        </a:p>
      </dgm:t>
    </dgm:pt>
    <dgm:pt modelId="{3A5F66CE-7368-4682-8766-F6C7B8CBE667}" type="pres">
      <dgm:prSet presAssocID="{C5E58FAE-1E26-481A-9C0D-858C92D32FA4}" presName="linear" presStyleCnt="0">
        <dgm:presLayoutVars>
          <dgm:animLvl val="lvl"/>
          <dgm:resizeHandles val="exact"/>
        </dgm:presLayoutVars>
      </dgm:prSet>
      <dgm:spPr/>
    </dgm:pt>
    <dgm:pt modelId="{B0A6D989-EED9-4443-A4C1-56EBC72C56F9}" type="pres">
      <dgm:prSet presAssocID="{3C82CD89-72DD-4445-99A6-0AFCB3B7F1B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E9A25D-257F-42F0-91C2-A2371E0C6507}" type="pres">
      <dgm:prSet presAssocID="{24D42A05-FC8B-4FA5-AB9A-73CC0D689196}" presName="spacer" presStyleCnt="0"/>
      <dgm:spPr/>
    </dgm:pt>
    <dgm:pt modelId="{B37E366E-19A1-4E0B-BD91-4AF8AC17CCA5}" type="pres">
      <dgm:prSet presAssocID="{064504AA-7741-4ED9-A4ED-0BC8D4373B0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264C81D-2665-4E2F-B6F4-F2FB40265B2B}" type="pres">
      <dgm:prSet presAssocID="{21241595-E3A6-4726-871E-3B64FB978FBB}" presName="spacer" presStyleCnt="0"/>
      <dgm:spPr/>
    </dgm:pt>
    <dgm:pt modelId="{A202E22A-E229-4B3B-BB66-3B4A307E6CC0}" type="pres">
      <dgm:prSet presAssocID="{64B19A7A-43B0-4B9B-8F73-544304C2B40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7E636E-7933-4687-8DF2-676817F6F7B7}" type="pres">
      <dgm:prSet presAssocID="{9549FE9F-31A0-499C-802B-072F765D73F5}" presName="spacer" presStyleCnt="0"/>
      <dgm:spPr/>
    </dgm:pt>
    <dgm:pt modelId="{EBFDE721-36C3-4F16-8A81-D11F9441F60F}" type="pres">
      <dgm:prSet presAssocID="{4D57BE27-9999-444D-ADFB-C7A17C42045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C24CA07-E39F-4700-82D8-6EBC8C319EF5}" srcId="{C5E58FAE-1E26-481A-9C0D-858C92D32FA4}" destId="{64B19A7A-43B0-4B9B-8F73-544304C2B409}" srcOrd="2" destOrd="0" parTransId="{4B45D907-0F05-46B3-8144-A123017AF7F5}" sibTransId="{9549FE9F-31A0-499C-802B-072F765D73F5}"/>
    <dgm:cxn modelId="{F27BAA4B-1303-4C5C-B0ED-35FC2BBF7A91}" srcId="{C5E58FAE-1E26-481A-9C0D-858C92D32FA4}" destId="{064504AA-7741-4ED9-A4ED-0BC8D4373B0F}" srcOrd="1" destOrd="0" parTransId="{52608CA9-42F4-4BD1-96F7-4EE774BEFA32}" sibTransId="{21241595-E3A6-4726-871E-3B64FB978FBB}"/>
    <dgm:cxn modelId="{E13FD56B-A32C-4EC4-B36D-DFE21BC5299C}" type="presOf" srcId="{C5E58FAE-1E26-481A-9C0D-858C92D32FA4}" destId="{3A5F66CE-7368-4682-8766-F6C7B8CBE667}" srcOrd="0" destOrd="0" presId="urn:microsoft.com/office/officeart/2005/8/layout/vList2"/>
    <dgm:cxn modelId="{E4DACF4E-A2A5-4096-921C-85DA8C6D52BB}" type="presOf" srcId="{64B19A7A-43B0-4B9B-8F73-544304C2B409}" destId="{A202E22A-E229-4B3B-BB66-3B4A307E6CC0}" srcOrd="0" destOrd="0" presId="urn:microsoft.com/office/officeart/2005/8/layout/vList2"/>
    <dgm:cxn modelId="{31B53352-ACAA-4AB4-B8AC-CD211E5717CD}" type="presOf" srcId="{4D57BE27-9999-444D-ADFB-C7A17C420454}" destId="{EBFDE721-36C3-4F16-8A81-D11F9441F60F}" srcOrd="0" destOrd="0" presId="urn:microsoft.com/office/officeart/2005/8/layout/vList2"/>
    <dgm:cxn modelId="{6DF3B85A-E287-4444-93D6-188F16F28105}" srcId="{C5E58FAE-1E26-481A-9C0D-858C92D32FA4}" destId="{4D57BE27-9999-444D-ADFB-C7A17C420454}" srcOrd="3" destOrd="0" parTransId="{AC107D88-D600-4EAD-8919-B764B42D84C4}" sibTransId="{4324765A-AF65-4CE1-8E61-A3C633548B47}"/>
    <dgm:cxn modelId="{C54F35DF-8E10-43A9-A06B-85E1C689BB12}" type="presOf" srcId="{3C82CD89-72DD-4445-99A6-0AFCB3B7F1B8}" destId="{B0A6D989-EED9-4443-A4C1-56EBC72C56F9}" srcOrd="0" destOrd="0" presId="urn:microsoft.com/office/officeart/2005/8/layout/vList2"/>
    <dgm:cxn modelId="{73707BE1-178F-4371-A090-18A20F4506D3}" type="presOf" srcId="{064504AA-7741-4ED9-A4ED-0BC8D4373B0F}" destId="{B37E366E-19A1-4E0B-BD91-4AF8AC17CCA5}" srcOrd="0" destOrd="0" presId="urn:microsoft.com/office/officeart/2005/8/layout/vList2"/>
    <dgm:cxn modelId="{33C163F3-9749-48D3-A28D-D8F8F708A4B0}" srcId="{C5E58FAE-1E26-481A-9C0D-858C92D32FA4}" destId="{3C82CD89-72DD-4445-99A6-0AFCB3B7F1B8}" srcOrd="0" destOrd="0" parTransId="{E03B345E-F280-4D05-9399-4301784540AD}" sibTransId="{24D42A05-FC8B-4FA5-AB9A-73CC0D689196}"/>
    <dgm:cxn modelId="{A2C1A350-04CA-48A2-8FF1-829C79DBE5E2}" type="presParOf" srcId="{3A5F66CE-7368-4682-8766-F6C7B8CBE667}" destId="{B0A6D989-EED9-4443-A4C1-56EBC72C56F9}" srcOrd="0" destOrd="0" presId="urn:microsoft.com/office/officeart/2005/8/layout/vList2"/>
    <dgm:cxn modelId="{0D5DD392-F2E5-4712-B1DB-2B53B6B643C9}" type="presParOf" srcId="{3A5F66CE-7368-4682-8766-F6C7B8CBE667}" destId="{DEE9A25D-257F-42F0-91C2-A2371E0C6507}" srcOrd="1" destOrd="0" presId="urn:microsoft.com/office/officeart/2005/8/layout/vList2"/>
    <dgm:cxn modelId="{488C5A41-4D42-406D-9540-321E65C22496}" type="presParOf" srcId="{3A5F66CE-7368-4682-8766-F6C7B8CBE667}" destId="{B37E366E-19A1-4E0B-BD91-4AF8AC17CCA5}" srcOrd="2" destOrd="0" presId="urn:microsoft.com/office/officeart/2005/8/layout/vList2"/>
    <dgm:cxn modelId="{779F5802-5492-495F-9165-58A0E021D789}" type="presParOf" srcId="{3A5F66CE-7368-4682-8766-F6C7B8CBE667}" destId="{D264C81D-2665-4E2F-B6F4-F2FB40265B2B}" srcOrd="3" destOrd="0" presId="urn:microsoft.com/office/officeart/2005/8/layout/vList2"/>
    <dgm:cxn modelId="{DEBE4D89-F14E-4550-A785-65288880D365}" type="presParOf" srcId="{3A5F66CE-7368-4682-8766-F6C7B8CBE667}" destId="{A202E22A-E229-4B3B-BB66-3B4A307E6CC0}" srcOrd="4" destOrd="0" presId="urn:microsoft.com/office/officeart/2005/8/layout/vList2"/>
    <dgm:cxn modelId="{8C9634ED-75E7-41B0-8A17-2991C7239CB2}" type="presParOf" srcId="{3A5F66CE-7368-4682-8766-F6C7B8CBE667}" destId="{9E7E636E-7933-4687-8DF2-676817F6F7B7}" srcOrd="5" destOrd="0" presId="urn:microsoft.com/office/officeart/2005/8/layout/vList2"/>
    <dgm:cxn modelId="{5B2FA904-0B3A-4382-824C-AF7F4321EA3E}" type="presParOf" srcId="{3A5F66CE-7368-4682-8766-F6C7B8CBE667}" destId="{EBFDE721-36C3-4F16-8A81-D11F9441F60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9336E2-4728-47F7-BDDE-B2E2FD9F7C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842604E-A827-4CB1-8F57-269D52E7F7A2}">
      <dgm:prSet/>
      <dgm:spPr/>
      <dgm:t>
        <a:bodyPr/>
        <a:lstStyle/>
        <a:p>
          <a:r>
            <a:rPr lang="en-GB"/>
            <a:t>Service improvements :Expand domiciliary care ,integrate multidisciplinary teams (NHS, 2024 )</a:t>
          </a:r>
          <a:endParaRPr lang="en-US"/>
        </a:p>
      </dgm:t>
    </dgm:pt>
    <dgm:pt modelId="{A1803D4B-B724-4B50-92CD-CD1CF07E41CD}" type="parTrans" cxnId="{E1E66356-4CE5-4738-A686-5C83961C2433}">
      <dgm:prSet/>
      <dgm:spPr/>
      <dgm:t>
        <a:bodyPr/>
        <a:lstStyle/>
        <a:p>
          <a:endParaRPr lang="en-US"/>
        </a:p>
      </dgm:t>
    </dgm:pt>
    <dgm:pt modelId="{E9DAA324-3ECC-46DA-837A-2AEC59852E82}" type="sibTrans" cxnId="{E1E66356-4CE5-4738-A686-5C83961C2433}">
      <dgm:prSet/>
      <dgm:spPr/>
      <dgm:t>
        <a:bodyPr/>
        <a:lstStyle/>
        <a:p>
          <a:endParaRPr lang="en-US"/>
        </a:p>
      </dgm:t>
    </dgm:pt>
    <dgm:pt modelId="{468408FA-B9F0-4865-9F7A-6D18B8105053}">
      <dgm:prSet/>
      <dgm:spPr/>
      <dgm:t>
        <a:bodyPr/>
        <a:lstStyle/>
        <a:p>
          <a:r>
            <a:rPr lang="en-GB"/>
            <a:t>Training :Upskill care workers in digital tech dementia support (Kirkwood ,2022 ).</a:t>
          </a:r>
          <a:endParaRPr lang="en-US"/>
        </a:p>
      </dgm:t>
    </dgm:pt>
    <dgm:pt modelId="{03D271C0-E771-49D5-9DC3-AD3D5F4871AF}" type="parTrans" cxnId="{0B5F4E8B-BB6A-4A74-808E-B6E9A9C8E665}">
      <dgm:prSet/>
      <dgm:spPr/>
      <dgm:t>
        <a:bodyPr/>
        <a:lstStyle/>
        <a:p>
          <a:endParaRPr lang="en-US"/>
        </a:p>
      </dgm:t>
    </dgm:pt>
    <dgm:pt modelId="{7029EF63-79AD-4340-B7FD-26215323FB69}" type="sibTrans" cxnId="{0B5F4E8B-BB6A-4A74-808E-B6E9A9C8E665}">
      <dgm:prSet/>
      <dgm:spPr/>
      <dgm:t>
        <a:bodyPr/>
        <a:lstStyle/>
        <a:p>
          <a:endParaRPr lang="en-US"/>
        </a:p>
      </dgm:t>
    </dgm:pt>
    <dgm:pt modelId="{BB6D78EE-3318-402C-8865-4A9EAE0FC753}">
      <dgm:prSet/>
      <dgm:spPr/>
      <dgm:t>
        <a:bodyPr/>
        <a:lstStyle/>
        <a:p>
          <a:r>
            <a:rPr lang="en-GB"/>
            <a:t>Policy Enhancement :Incentivise tech adoption ,strengthen workforce ,reduce digital exclusion (DHSC ,2023 ).</a:t>
          </a:r>
          <a:endParaRPr lang="en-US"/>
        </a:p>
      </dgm:t>
    </dgm:pt>
    <dgm:pt modelId="{B5AB80AC-B624-4969-A94D-FAE95CA9738E}" type="parTrans" cxnId="{0771F37D-482B-4A16-97C3-5D49F99F4A07}">
      <dgm:prSet/>
      <dgm:spPr/>
      <dgm:t>
        <a:bodyPr/>
        <a:lstStyle/>
        <a:p>
          <a:endParaRPr lang="en-US"/>
        </a:p>
      </dgm:t>
    </dgm:pt>
    <dgm:pt modelId="{ED27D374-3F56-4FFE-8B1E-B8A16555E03E}" type="sibTrans" cxnId="{0771F37D-482B-4A16-97C3-5D49F99F4A07}">
      <dgm:prSet/>
      <dgm:spPr/>
      <dgm:t>
        <a:bodyPr/>
        <a:lstStyle/>
        <a:p>
          <a:endParaRPr lang="en-US"/>
        </a:p>
      </dgm:t>
    </dgm:pt>
    <dgm:pt modelId="{B182C7D4-885F-4E80-AA12-A8C65BD9E45A}">
      <dgm:prSet/>
      <dgm:spPr/>
      <dgm:t>
        <a:bodyPr/>
        <a:lstStyle/>
        <a:p>
          <a:r>
            <a:rPr lang="en-GB"/>
            <a:t>Critical Evaluation :Barriers include funding limitations ,staff shortages , and tech literacy ;Solutions –Government grants ,training programmes ,and community initiatives .</a:t>
          </a:r>
          <a:endParaRPr lang="en-US"/>
        </a:p>
      </dgm:t>
    </dgm:pt>
    <dgm:pt modelId="{068F619D-2B83-4EDB-8F26-71C425FB2428}" type="parTrans" cxnId="{614A1D47-9CCD-4C03-8851-8FB607079B64}">
      <dgm:prSet/>
      <dgm:spPr/>
      <dgm:t>
        <a:bodyPr/>
        <a:lstStyle/>
        <a:p>
          <a:endParaRPr lang="en-US"/>
        </a:p>
      </dgm:t>
    </dgm:pt>
    <dgm:pt modelId="{1C7B39FE-5DDF-4831-9BBE-B201FAFD2AF0}" type="sibTrans" cxnId="{614A1D47-9CCD-4C03-8851-8FB607079B64}">
      <dgm:prSet/>
      <dgm:spPr/>
      <dgm:t>
        <a:bodyPr/>
        <a:lstStyle/>
        <a:p>
          <a:endParaRPr lang="en-US"/>
        </a:p>
      </dgm:t>
    </dgm:pt>
    <dgm:pt modelId="{325CBDDC-AD5A-41BD-94C9-E285163A70D7}" type="pres">
      <dgm:prSet presAssocID="{CE9336E2-4728-47F7-BDDE-B2E2FD9F7C03}" presName="linear" presStyleCnt="0">
        <dgm:presLayoutVars>
          <dgm:animLvl val="lvl"/>
          <dgm:resizeHandles val="exact"/>
        </dgm:presLayoutVars>
      </dgm:prSet>
      <dgm:spPr/>
    </dgm:pt>
    <dgm:pt modelId="{946232A6-518C-43C3-9517-1A1CEE225CF2}" type="pres">
      <dgm:prSet presAssocID="{9842604E-A827-4CB1-8F57-269D52E7F7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0F5F7BE-46D2-4682-9895-85C8E25AC882}" type="pres">
      <dgm:prSet presAssocID="{E9DAA324-3ECC-46DA-837A-2AEC59852E82}" presName="spacer" presStyleCnt="0"/>
      <dgm:spPr/>
    </dgm:pt>
    <dgm:pt modelId="{7B66AAE8-2F76-4E55-BDFC-84AB0B3E177C}" type="pres">
      <dgm:prSet presAssocID="{468408FA-B9F0-4865-9F7A-6D18B810505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7FE569-1FD8-49FC-882C-0B59D0398A94}" type="pres">
      <dgm:prSet presAssocID="{7029EF63-79AD-4340-B7FD-26215323FB69}" presName="spacer" presStyleCnt="0"/>
      <dgm:spPr/>
    </dgm:pt>
    <dgm:pt modelId="{04E77C96-EDE2-44F6-B20F-1B015517EBA7}" type="pres">
      <dgm:prSet presAssocID="{BB6D78EE-3318-402C-8865-4A9EAE0FC75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42C16BF-A25D-45B1-AE16-37B9910789F0}" type="pres">
      <dgm:prSet presAssocID="{ED27D374-3F56-4FFE-8B1E-B8A16555E03E}" presName="spacer" presStyleCnt="0"/>
      <dgm:spPr/>
    </dgm:pt>
    <dgm:pt modelId="{1434D64B-8599-4D9D-A2E4-DADBDA9E053C}" type="pres">
      <dgm:prSet presAssocID="{B182C7D4-885F-4E80-AA12-A8C65BD9E45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C619F17-FD85-4809-80E0-5AA7693270C3}" type="presOf" srcId="{BB6D78EE-3318-402C-8865-4A9EAE0FC753}" destId="{04E77C96-EDE2-44F6-B20F-1B015517EBA7}" srcOrd="0" destOrd="0" presId="urn:microsoft.com/office/officeart/2005/8/layout/vList2"/>
    <dgm:cxn modelId="{EFE92D26-E9A5-4D85-AA6A-57E0BF162AC2}" type="presOf" srcId="{B182C7D4-885F-4E80-AA12-A8C65BD9E45A}" destId="{1434D64B-8599-4D9D-A2E4-DADBDA9E053C}" srcOrd="0" destOrd="0" presId="urn:microsoft.com/office/officeart/2005/8/layout/vList2"/>
    <dgm:cxn modelId="{614A1D47-9CCD-4C03-8851-8FB607079B64}" srcId="{CE9336E2-4728-47F7-BDDE-B2E2FD9F7C03}" destId="{B182C7D4-885F-4E80-AA12-A8C65BD9E45A}" srcOrd="3" destOrd="0" parTransId="{068F619D-2B83-4EDB-8F26-71C425FB2428}" sibTransId="{1C7B39FE-5DDF-4831-9BBE-B201FAFD2AF0}"/>
    <dgm:cxn modelId="{E1E66356-4CE5-4738-A686-5C83961C2433}" srcId="{CE9336E2-4728-47F7-BDDE-B2E2FD9F7C03}" destId="{9842604E-A827-4CB1-8F57-269D52E7F7A2}" srcOrd="0" destOrd="0" parTransId="{A1803D4B-B724-4B50-92CD-CD1CF07E41CD}" sibTransId="{E9DAA324-3ECC-46DA-837A-2AEC59852E82}"/>
    <dgm:cxn modelId="{0771F37D-482B-4A16-97C3-5D49F99F4A07}" srcId="{CE9336E2-4728-47F7-BDDE-B2E2FD9F7C03}" destId="{BB6D78EE-3318-402C-8865-4A9EAE0FC753}" srcOrd="2" destOrd="0" parTransId="{B5AB80AC-B624-4969-A94D-FAE95CA9738E}" sibTransId="{ED27D374-3F56-4FFE-8B1E-B8A16555E03E}"/>
    <dgm:cxn modelId="{A3E97083-C0E3-43D6-B8C5-65C64334BDA6}" type="presOf" srcId="{468408FA-B9F0-4865-9F7A-6D18B8105053}" destId="{7B66AAE8-2F76-4E55-BDFC-84AB0B3E177C}" srcOrd="0" destOrd="0" presId="urn:microsoft.com/office/officeart/2005/8/layout/vList2"/>
    <dgm:cxn modelId="{0B5F4E8B-BB6A-4A74-808E-B6E9A9C8E665}" srcId="{CE9336E2-4728-47F7-BDDE-B2E2FD9F7C03}" destId="{468408FA-B9F0-4865-9F7A-6D18B8105053}" srcOrd="1" destOrd="0" parTransId="{03D271C0-E771-49D5-9DC3-AD3D5F4871AF}" sibTransId="{7029EF63-79AD-4340-B7FD-26215323FB69}"/>
    <dgm:cxn modelId="{E8EA17E7-AC26-4851-B433-2D0F84AD6DED}" type="presOf" srcId="{9842604E-A827-4CB1-8F57-269D52E7F7A2}" destId="{946232A6-518C-43C3-9517-1A1CEE225CF2}" srcOrd="0" destOrd="0" presId="urn:microsoft.com/office/officeart/2005/8/layout/vList2"/>
    <dgm:cxn modelId="{8FC1C5FD-FC6F-40DD-A922-04F566551A17}" type="presOf" srcId="{CE9336E2-4728-47F7-BDDE-B2E2FD9F7C03}" destId="{325CBDDC-AD5A-41BD-94C9-E285163A70D7}" srcOrd="0" destOrd="0" presId="urn:microsoft.com/office/officeart/2005/8/layout/vList2"/>
    <dgm:cxn modelId="{4C40B5E9-E80A-4264-AEBB-2AC13EB9C50F}" type="presParOf" srcId="{325CBDDC-AD5A-41BD-94C9-E285163A70D7}" destId="{946232A6-518C-43C3-9517-1A1CEE225CF2}" srcOrd="0" destOrd="0" presId="urn:microsoft.com/office/officeart/2005/8/layout/vList2"/>
    <dgm:cxn modelId="{FA06B737-3798-488E-BFC1-F451A1AE2A50}" type="presParOf" srcId="{325CBDDC-AD5A-41BD-94C9-E285163A70D7}" destId="{60F5F7BE-46D2-4682-9895-85C8E25AC882}" srcOrd="1" destOrd="0" presId="urn:microsoft.com/office/officeart/2005/8/layout/vList2"/>
    <dgm:cxn modelId="{256F237D-687D-4DC2-9F65-60193B8BC294}" type="presParOf" srcId="{325CBDDC-AD5A-41BD-94C9-E285163A70D7}" destId="{7B66AAE8-2F76-4E55-BDFC-84AB0B3E177C}" srcOrd="2" destOrd="0" presId="urn:microsoft.com/office/officeart/2005/8/layout/vList2"/>
    <dgm:cxn modelId="{06E55F43-C2E9-4CEF-A74E-83526C47AD1C}" type="presParOf" srcId="{325CBDDC-AD5A-41BD-94C9-E285163A70D7}" destId="{A37FE569-1FD8-49FC-882C-0B59D0398A94}" srcOrd="3" destOrd="0" presId="urn:microsoft.com/office/officeart/2005/8/layout/vList2"/>
    <dgm:cxn modelId="{964B1CDE-59EC-491A-A4C6-DF870C462EF8}" type="presParOf" srcId="{325CBDDC-AD5A-41BD-94C9-E285163A70D7}" destId="{04E77C96-EDE2-44F6-B20F-1B015517EBA7}" srcOrd="4" destOrd="0" presId="urn:microsoft.com/office/officeart/2005/8/layout/vList2"/>
    <dgm:cxn modelId="{8FAD0EC2-28C4-4BD9-9E91-FE24F6861CDE}" type="presParOf" srcId="{325CBDDC-AD5A-41BD-94C9-E285163A70D7}" destId="{542C16BF-A25D-45B1-AE16-37B9910789F0}" srcOrd="5" destOrd="0" presId="urn:microsoft.com/office/officeart/2005/8/layout/vList2"/>
    <dgm:cxn modelId="{1228316F-F2FF-426C-A8D2-02456EF15041}" type="presParOf" srcId="{325CBDDC-AD5A-41BD-94C9-E285163A70D7}" destId="{1434D64B-8599-4D9D-A2E4-DADBDA9E053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E2787DD-C353-4733-BBEA-D2AAEFB48D5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F8202D96-BC4F-41D4-B06F-9A6DD3EC08A0}">
      <dgm:prSet/>
      <dgm:spPr/>
      <dgm:t>
        <a:bodyPr/>
        <a:lstStyle/>
        <a:p>
          <a:r>
            <a:rPr lang="en-US" i="1"/>
            <a:t>Age UK. (2023) Technology and older people. London: Age UK.</a:t>
          </a:r>
          <a:endParaRPr lang="en-US"/>
        </a:p>
      </dgm:t>
    </dgm:pt>
    <dgm:pt modelId="{5B0941D9-7BBF-487A-8A95-9840E7250291}" type="parTrans" cxnId="{2550C907-540A-48D0-AEDF-1BEA020DD404}">
      <dgm:prSet/>
      <dgm:spPr/>
      <dgm:t>
        <a:bodyPr/>
        <a:lstStyle/>
        <a:p>
          <a:endParaRPr lang="en-US"/>
        </a:p>
      </dgm:t>
    </dgm:pt>
    <dgm:pt modelId="{7EBE7F5C-4D0D-486C-A2E7-9786544548F3}" type="sibTrans" cxnId="{2550C907-540A-48D0-AEDF-1BEA020DD404}">
      <dgm:prSet/>
      <dgm:spPr/>
      <dgm:t>
        <a:bodyPr/>
        <a:lstStyle/>
        <a:p>
          <a:endParaRPr lang="en-US"/>
        </a:p>
      </dgm:t>
    </dgm:pt>
    <dgm:pt modelId="{7DAD9A75-ABDF-4E9F-98AA-821F40A506B7}">
      <dgm:prSet/>
      <dgm:spPr/>
      <dgm:t>
        <a:bodyPr/>
        <a:lstStyle/>
        <a:p>
          <a:r>
            <a:rPr lang="en-US" i="1"/>
            <a:t>Brown, T. &amp; Jones, R. (2021) Understanding ageing and care. London: Routledge.</a:t>
          </a:r>
          <a:endParaRPr lang="en-US"/>
        </a:p>
      </dgm:t>
    </dgm:pt>
    <dgm:pt modelId="{ADEBBCEA-9288-45F1-A815-2E976F6D5881}" type="parTrans" cxnId="{9B2AF28E-8967-494B-89A0-81C63B82B474}">
      <dgm:prSet/>
      <dgm:spPr/>
      <dgm:t>
        <a:bodyPr/>
        <a:lstStyle/>
        <a:p>
          <a:endParaRPr lang="en-US"/>
        </a:p>
      </dgm:t>
    </dgm:pt>
    <dgm:pt modelId="{43A61E8C-5C81-4D28-AB0D-563596173737}" type="sibTrans" cxnId="{9B2AF28E-8967-494B-89A0-81C63B82B474}">
      <dgm:prSet/>
      <dgm:spPr/>
      <dgm:t>
        <a:bodyPr/>
        <a:lstStyle/>
        <a:p>
          <a:endParaRPr lang="en-US"/>
        </a:p>
      </dgm:t>
    </dgm:pt>
    <dgm:pt modelId="{FBC48F7D-1575-4B48-A35E-51496B89CC19}">
      <dgm:prSet/>
      <dgm:spPr/>
      <dgm:t>
        <a:bodyPr/>
        <a:lstStyle/>
        <a:p>
          <a:r>
            <a:rPr lang="en-US" i="1"/>
            <a:t>DHSC. (2023) Care Act 2014 guidance. London: Department of Health and Social Care.</a:t>
          </a:r>
          <a:endParaRPr lang="en-US"/>
        </a:p>
      </dgm:t>
    </dgm:pt>
    <dgm:pt modelId="{5C318D48-A85B-423F-9361-887B43DA28BA}" type="parTrans" cxnId="{1093871C-2363-4849-83B5-C2F65D0B790A}">
      <dgm:prSet/>
      <dgm:spPr/>
      <dgm:t>
        <a:bodyPr/>
        <a:lstStyle/>
        <a:p>
          <a:endParaRPr lang="en-US"/>
        </a:p>
      </dgm:t>
    </dgm:pt>
    <dgm:pt modelId="{CC7CA64A-F99D-4228-8972-0328116FB14B}" type="sibTrans" cxnId="{1093871C-2363-4849-83B5-C2F65D0B790A}">
      <dgm:prSet/>
      <dgm:spPr/>
      <dgm:t>
        <a:bodyPr/>
        <a:lstStyle/>
        <a:p>
          <a:endParaRPr lang="en-US"/>
        </a:p>
      </dgm:t>
    </dgm:pt>
    <dgm:pt modelId="{E9EA7DDF-7525-45DE-A490-EFF9D491327D}">
      <dgm:prSet/>
      <dgm:spPr/>
      <dgm:t>
        <a:bodyPr/>
        <a:lstStyle/>
        <a:p>
          <a:r>
            <a:rPr lang="en-US" i="1"/>
            <a:t>Gates, C. &amp; Goldman, A. (2024) Ancient cities: the archaeology of urban life. Routledge.</a:t>
          </a:r>
          <a:endParaRPr lang="en-US"/>
        </a:p>
      </dgm:t>
    </dgm:pt>
    <dgm:pt modelId="{B44D839C-B3B0-44AB-B547-8C5F166E1C0E}" type="parTrans" cxnId="{CE3A544D-B51D-4ADE-BCFE-89CC21906457}">
      <dgm:prSet/>
      <dgm:spPr/>
      <dgm:t>
        <a:bodyPr/>
        <a:lstStyle/>
        <a:p>
          <a:endParaRPr lang="en-US"/>
        </a:p>
      </dgm:t>
    </dgm:pt>
    <dgm:pt modelId="{52D7F7E0-0DC3-4BDD-97DF-93DFE8BEF33B}" type="sibTrans" cxnId="{CE3A544D-B51D-4ADE-BCFE-89CC21906457}">
      <dgm:prSet/>
      <dgm:spPr/>
      <dgm:t>
        <a:bodyPr/>
        <a:lstStyle/>
        <a:p>
          <a:endParaRPr lang="en-US"/>
        </a:p>
      </dgm:t>
    </dgm:pt>
    <dgm:pt modelId="{0DC193DC-9608-4619-900E-664FF0341E2A}">
      <dgm:prSet/>
      <dgm:spPr/>
      <dgm:t>
        <a:bodyPr/>
        <a:lstStyle/>
        <a:p>
          <a:r>
            <a:rPr lang="en-US" i="1"/>
            <a:t>Gov.uk. (2010) Equality Act 2010. London: HMSO.</a:t>
          </a:r>
          <a:endParaRPr lang="en-US"/>
        </a:p>
      </dgm:t>
    </dgm:pt>
    <dgm:pt modelId="{E26E26E8-6EE9-44D5-BDE9-932050BCE4A9}" type="parTrans" cxnId="{3806E155-0FBD-4594-A82D-9DCA44C6EE50}">
      <dgm:prSet/>
      <dgm:spPr/>
      <dgm:t>
        <a:bodyPr/>
        <a:lstStyle/>
        <a:p>
          <a:endParaRPr lang="en-US"/>
        </a:p>
      </dgm:t>
    </dgm:pt>
    <dgm:pt modelId="{78637278-CBEB-4270-BB6D-AEBA423F8F64}" type="sibTrans" cxnId="{3806E155-0FBD-4594-A82D-9DCA44C6EE50}">
      <dgm:prSet/>
      <dgm:spPr/>
      <dgm:t>
        <a:bodyPr/>
        <a:lstStyle/>
        <a:p>
          <a:endParaRPr lang="en-US"/>
        </a:p>
      </dgm:t>
    </dgm:pt>
    <dgm:pt modelId="{0977E09A-06EA-42F0-8516-4275E29AA832}">
      <dgm:prSet/>
      <dgm:spPr/>
      <dgm:t>
        <a:bodyPr/>
        <a:lstStyle/>
        <a:p>
          <a:r>
            <a:rPr lang="en-US" i="1"/>
            <a:t>Kirkwood, T. (2022) Critical care for older adults. London: Sage.</a:t>
          </a:r>
          <a:endParaRPr lang="en-US"/>
        </a:p>
      </dgm:t>
    </dgm:pt>
    <dgm:pt modelId="{5818417F-FD41-4558-A4FF-827B444DD14A}" type="parTrans" cxnId="{1318B8A0-DE1B-41A7-8A49-B512471E6C46}">
      <dgm:prSet/>
      <dgm:spPr/>
      <dgm:t>
        <a:bodyPr/>
        <a:lstStyle/>
        <a:p>
          <a:endParaRPr lang="en-US"/>
        </a:p>
      </dgm:t>
    </dgm:pt>
    <dgm:pt modelId="{F75A3665-B0DB-4B92-B298-8AB5ECE72E96}" type="sibTrans" cxnId="{1318B8A0-DE1B-41A7-8A49-B512471E6C46}">
      <dgm:prSet/>
      <dgm:spPr/>
      <dgm:t>
        <a:bodyPr/>
        <a:lstStyle/>
        <a:p>
          <a:endParaRPr lang="en-US"/>
        </a:p>
      </dgm:t>
    </dgm:pt>
    <dgm:pt modelId="{90BB5E3B-D03B-4549-9822-25DA5B94D426}">
      <dgm:prSet/>
      <dgm:spPr/>
      <dgm:t>
        <a:bodyPr/>
        <a:lstStyle/>
        <a:p>
          <a:r>
            <a:rPr lang="en-US" i="1"/>
            <a:t>Maddox, S. (2021) Theories of ageing. London: Palgrave.</a:t>
          </a:r>
          <a:endParaRPr lang="en-US"/>
        </a:p>
      </dgm:t>
    </dgm:pt>
    <dgm:pt modelId="{C4F5B6B4-A8E9-444E-A28A-43256C191CD3}" type="parTrans" cxnId="{D85F5147-5189-40CF-BE69-CCF8D650B145}">
      <dgm:prSet/>
      <dgm:spPr/>
      <dgm:t>
        <a:bodyPr/>
        <a:lstStyle/>
        <a:p>
          <a:endParaRPr lang="en-US"/>
        </a:p>
      </dgm:t>
    </dgm:pt>
    <dgm:pt modelId="{B5B6E8B9-AB63-480A-833C-D7EAA019E1B6}" type="sibTrans" cxnId="{D85F5147-5189-40CF-BE69-CCF8D650B145}">
      <dgm:prSet/>
      <dgm:spPr/>
      <dgm:t>
        <a:bodyPr/>
        <a:lstStyle/>
        <a:p>
          <a:endParaRPr lang="en-US"/>
        </a:p>
      </dgm:t>
    </dgm:pt>
    <dgm:pt modelId="{0D946F5E-15C1-4DD2-9972-26D024D1A55F}">
      <dgm:prSet/>
      <dgm:spPr/>
      <dgm:t>
        <a:bodyPr/>
        <a:lstStyle/>
        <a:p>
          <a:r>
            <a:rPr lang="en-US" i="1"/>
            <a:t>NHS. (2024) NHS Long Term Plan. London: NHS England.</a:t>
          </a:r>
          <a:endParaRPr lang="en-US"/>
        </a:p>
      </dgm:t>
    </dgm:pt>
    <dgm:pt modelId="{E8EA87B7-7F2D-4200-B850-F609E8F4609A}" type="parTrans" cxnId="{7AD1FD20-1004-464E-8E1C-6FAA0DA0CA2F}">
      <dgm:prSet/>
      <dgm:spPr/>
      <dgm:t>
        <a:bodyPr/>
        <a:lstStyle/>
        <a:p>
          <a:endParaRPr lang="en-US"/>
        </a:p>
      </dgm:t>
    </dgm:pt>
    <dgm:pt modelId="{1ACFA753-3B8E-4E41-B547-8BF5A4F8DCE5}" type="sibTrans" cxnId="{7AD1FD20-1004-464E-8E1C-6FAA0DA0CA2F}">
      <dgm:prSet/>
      <dgm:spPr/>
      <dgm:t>
        <a:bodyPr/>
        <a:lstStyle/>
        <a:p>
          <a:endParaRPr lang="en-US"/>
        </a:p>
      </dgm:t>
    </dgm:pt>
    <dgm:pt modelId="{59E677D7-F2C5-482E-86EC-DC1A418AC0F4}">
      <dgm:prSet/>
      <dgm:spPr/>
      <dgm:t>
        <a:bodyPr/>
        <a:lstStyle/>
        <a:p>
          <a:r>
            <a:rPr lang="en-US" i="1"/>
            <a:t>ONS. (2023) Population ageing trends. London: Office for National Statistics.</a:t>
          </a:r>
          <a:endParaRPr lang="en-US"/>
        </a:p>
      </dgm:t>
    </dgm:pt>
    <dgm:pt modelId="{A6ADBF07-6825-4135-A3D5-B493AD47A20C}" type="parTrans" cxnId="{68B72F3F-67E8-4FD2-8E48-FDAF47E722A1}">
      <dgm:prSet/>
      <dgm:spPr/>
      <dgm:t>
        <a:bodyPr/>
        <a:lstStyle/>
        <a:p>
          <a:endParaRPr lang="en-US"/>
        </a:p>
      </dgm:t>
    </dgm:pt>
    <dgm:pt modelId="{9674C57D-9555-411B-8ABB-ED6C2A28F915}" type="sibTrans" cxnId="{68B72F3F-67E8-4FD2-8E48-FDAF47E722A1}">
      <dgm:prSet/>
      <dgm:spPr/>
      <dgm:t>
        <a:bodyPr/>
        <a:lstStyle/>
        <a:p>
          <a:endParaRPr lang="en-US"/>
        </a:p>
      </dgm:t>
    </dgm:pt>
    <dgm:pt modelId="{4748510B-A772-42F4-8CCB-CAF13AD9DC6E}">
      <dgm:prSet/>
      <dgm:spPr/>
      <dgm:t>
        <a:bodyPr/>
        <a:lstStyle/>
        <a:p>
          <a:r>
            <a:rPr lang="en-US" i="1"/>
            <a:t>SCIE. (2023) Dementia village case study. London: Social Care Institute for Excellence.</a:t>
          </a:r>
          <a:endParaRPr lang="en-US"/>
        </a:p>
      </dgm:t>
    </dgm:pt>
    <dgm:pt modelId="{1D9A5829-6DB0-4D32-867E-3E7C8E4E3ACA}" type="parTrans" cxnId="{FDF64F0B-7FE9-4AB8-B143-160BD4068FF3}">
      <dgm:prSet/>
      <dgm:spPr/>
      <dgm:t>
        <a:bodyPr/>
        <a:lstStyle/>
        <a:p>
          <a:endParaRPr lang="en-US"/>
        </a:p>
      </dgm:t>
    </dgm:pt>
    <dgm:pt modelId="{7E184287-48C6-4CFC-80F9-58FAFC68C033}" type="sibTrans" cxnId="{FDF64F0B-7FE9-4AB8-B143-160BD4068FF3}">
      <dgm:prSet/>
      <dgm:spPr/>
      <dgm:t>
        <a:bodyPr/>
        <a:lstStyle/>
        <a:p>
          <a:endParaRPr lang="en-US"/>
        </a:p>
      </dgm:t>
    </dgm:pt>
    <dgm:pt modelId="{CC17D87B-2CFF-44A2-A6DD-35C2C6F29A1D}">
      <dgm:prSet/>
      <dgm:spPr/>
      <dgm:t>
        <a:bodyPr/>
        <a:lstStyle/>
        <a:p>
          <a:r>
            <a:rPr lang="en-US" i="1"/>
            <a:t>WHO. (2022) World report on ageing and health. Geneva: World Health Organization.</a:t>
          </a:r>
          <a:endParaRPr lang="en-US"/>
        </a:p>
      </dgm:t>
    </dgm:pt>
    <dgm:pt modelId="{A518449A-1DE3-4E5A-BF3B-01E2159713BC}" type="parTrans" cxnId="{6851B880-F042-4670-8F6E-78B64BEC1502}">
      <dgm:prSet/>
      <dgm:spPr/>
      <dgm:t>
        <a:bodyPr/>
        <a:lstStyle/>
        <a:p>
          <a:endParaRPr lang="en-US"/>
        </a:p>
      </dgm:t>
    </dgm:pt>
    <dgm:pt modelId="{ED6770B7-06E0-49B4-8149-68F44F4A3CD6}" type="sibTrans" cxnId="{6851B880-F042-4670-8F6E-78B64BEC1502}">
      <dgm:prSet/>
      <dgm:spPr/>
      <dgm:t>
        <a:bodyPr/>
        <a:lstStyle/>
        <a:p>
          <a:endParaRPr lang="en-US"/>
        </a:p>
      </dgm:t>
    </dgm:pt>
    <dgm:pt modelId="{54F4025F-93FB-4C3F-81C4-B2552FF3327B}" type="pres">
      <dgm:prSet presAssocID="{AE2787DD-C353-4733-BBEA-D2AAEFB48D5A}" presName="Name0" presStyleCnt="0">
        <dgm:presLayoutVars>
          <dgm:dir/>
          <dgm:resizeHandles val="exact"/>
        </dgm:presLayoutVars>
      </dgm:prSet>
      <dgm:spPr/>
    </dgm:pt>
    <dgm:pt modelId="{B4508295-073E-455A-BB40-3DD10F73DD11}" type="pres">
      <dgm:prSet presAssocID="{F8202D96-BC4F-41D4-B06F-9A6DD3EC08A0}" presName="node" presStyleLbl="node1" presStyleIdx="0" presStyleCnt="11">
        <dgm:presLayoutVars>
          <dgm:bulletEnabled val="1"/>
        </dgm:presLayoutVars>
      </dgm:prSet>
      <dgm:spPr/>
    </dgm:pt>
    <dgm:pt modelId="{44C5A0D0-30D2-44EB-B6C2-545142FD6677}" type="pres">
      <dgm:prSet presAssocID="{7EBE7F5C-4D0D-486C-A2E7-9786544548F3}" presName="sibTrans" presStyleLbl="sibTrans1D1" presStyleIdx="0" presStyleCnt="10"/>
      <dgm:spPr/>
    </dgm:pt>
    <dgm:pt modelId="{A39E5C33-DD7E-4DAA-8DA0-057DD0C55953}" type="pres">
      <dgm:prSet presAssocID="{7EBE7F5C-4D0D-486C-A2E7-9786544548F3}" presName="connectorText" presStyleLbl="sibTrans1D1" presStyleIdx="0" presStyleCnt="10"/>
      <dgm:spPr/>
    </dgm:pt>
    <dgm:pt modelId="{DA9BF600-2B5C-4FF4-9D70-990179B303B5}" type="pres">
      <dgm:prSet presAssocID="{7DAD9A75-ABDF-4E9F-98AA-821F40A506B7}" presName="node" presStyleLbl="node1" presStyleIdx="1" presStyleCnt="11">
        <dgm:presLayoutVars>
          <dgm:bulletEnabled val="1"/>
        </dgm:presLayoutVars>
      </dgm:prSet>
      <dgm:spPr/>
    </dgm:pt>
    <dgm:pt modelId="{C2AC17A0-B6D6-4D11-973A-0B903EF6C167}" type="pres">
      <dgm:prSet presAssocID="{43A61E8C-5C81-4D28-AB0D-563596173737}" presName="sibTrans" presStyleLbl="sibTrans1D1" presStyleIdx="1" presStyleCnt="10"/>
      <dgm:spPr/>
    </dgm:pt>
    <dgm:pt modelId="{61EB411E-B319-476E-AEFE-CC5C3F4F5B40}" type="pres">
      <dgm:prSet presAssocID="{43A61E8C-5C81-4D28-AB0D-563596173737}" presName="connectorText" presStyleLbl="sibTrans1D1" presStyleIdx="1" presStyleCnt="10"/>
      <dgm:spPr/>
    </dgm:pt>
    <dgm:pt modelId="{ED6D61D3-626A-4330-A6B9-392C898A94AB}" type="pres">
      <dgm:prSet presAssocID="{FBC48F7D-1575-4B48-A35E-51496B89CC19}" presName="node" presStyleLbl="node1" presStyleIdx="2" presStyleCnt="11">
        <dgm:presLayoutVars>
          <dgm:bulletEnabled val="1"/>
        </dgm:presLayoutVars>
      </dgm:prSet>
      <dgm:spPr/>
    </dgm:pt>
    <dgm:pt modelId="{95F6944A-EFAE-4ECC-A721-5850C15B5CB1}" type="pres">
      <dgm:prSet presAssocID="{CC7CA64A-F99D-4228-8972-0328116FB14B}" presName="sibTrans" presStyleLbl="sibTrans1D1" presStyleIdx="2" presStyleCnt="10"/>
      <dgm:spPr/>
    </dgm:pt>
    <dgm:pt modelId="{3757E84C-9740-435F-9244-8184EB6BA5AF}" type="pres">
      <dgm:prSet presAssocID="{CC7CA64A-F99D-4228-8972-0328116FB14B}" presName="connectorText" presStyleLbl="sibTrans1D1" presStyleIdx="2" presStyleCnt="10"/>
      <dgm:spPr/>
    </dgm:pt>
    <dgm:pt modelId="{F3EF63E9-3865-4E7C-A4A9-3E6A73A5EF4B}" type="pres">
      <dgm:prSet presAssocID="{E9EA7DDF-7525-45DE-A490-EFF9D491327D}" presName="node" presStyleLbl="node1" presStyleIdx="3" presStyleCnt="11">
        <dgm:presLayoutVars>
          <dgm:bulletEnabled val="1"/>
        </dgm:presLayoutVars>
      </dgm:prSet>
      <dgm:spPr/>
    </dgm:pt>
    <dgm:pt modelId="{C231C139-1834-4CAE-8526-4C8F97C6A16F}" type="pres">
      <dgm:prSet presAssocID="{52D7F7E0-0DC3-4BDD-97DF-93DFE8BEF33B}" presName="sibTrans" presStyleLbl="sibTrans1D1" presStyleIdx="3" presStyleCnt="10"/>
      <dgm:spPr/>
    </dgm:pt>
    <dgm:pt modelId="{05E8A3B6-1242-4451-B131-4E76AAF99D1F}" type="pres">
      <dgm:prSet presAssocID="{52D7F7E0-0DC3-4BDD-97DF-93DFE8BEF33B}" presName="connectorText" presStyleLbl="sibTrans1D1" presStyleIdx="3" presStyleCnt="10"/>
      <dgm:spPr/>
    </dgm:pt>
    <dgm:pt modelId="{3141EBCA-C7E5-4E18-AF10-6C22B5FA5580}" type="pres">
      <dgm:prSet presAssocID="{0DC193DC-9608-4619-900E-664FF0341E2A}" presName="node" presStyleLbl="node1" presStyleIdx="4" presStyleCnt="11">
        <dgm:presLayoutVars>
          <dgm:bulletEnabled val="1"/>
        </dgm:presLayoutVars>
      </dgm:prSet>
      <dgm:spPr/>
    </dgm:pt>
    <dgm:pt modelId="{8FAE2183-228D-4F80-8397-85DD57D6958F}" type="pres">
      <dgm:prSet presAssocID="{78637278-CBEB-4270-BB6D-AEBA423F8F64}" presName="sibTrans" presStyleLbl="sibTrans1D1" presStyleIdx="4" presStyleCnt="10"/>
      <dgm:spPr/>
    </dgm:pt>
    <dgm:pt modelId="{5F5CD1E2-FF96-4F7F-8860-11F1B5371EFF}" type="pres">
      <dgm:prSet presAssocID="{78637278-CBEB-4270-BB6D-AEBA423F8F64}" presName="connectorText" presStyleLbl="sibTrans1D1" presStyleIdx="4" presStyleCnt="10"/>
      <dgm:spPr/>
    </dgm:pt>
    <dgm:pt modelId="{5F6529B7-2AEA-40DE-94BD-AF14213B277C}" type="pres">
      <dgm:prSet presAssocID="{0977E09A-06EA-42F0-8516-4275E29AA832}" presName="node" presStyleLbl="node1" presStyleIdx="5" presStyleCnt="11">
        <dgm:presLayoutVars>
          <dgm:bulletEnabled val="1"/>
        </dgm:presLayoutVars>
      </dgm:prSet>
      <dgm:spPr/>
    </dgm:pt>
    <dgm:pt modelId="{BD57DB98-0006-4C5B-81BF-830E414B652A}" type="pres">
      <dgm:prSet presAssocID="{F75A3665-B0DB-4B92-B298-8AB5ECE72E96}" presName="sibTrans" presStyleLbl="sibTrans1D1" presStyleIdx="5" presStyleCnt="10"/>
      <dgm:spPr/>
    </dgm:pt>
    <dgm:pt modelId="{6AA36C20-AA70-4F5C-A475-8EDDBE53CFC2}" type="pres">
      <dgm:prSet presAssocID="{F75A3665-B0DB-4B92-B298-8AB5ECE72E96}" presName="connectorText" presStyleLbl="sibTrans1D1" presStyleIdx="5" presStyleCnt="10"/>
      <dgm:spPr/>
    </dgm:pt>
    <dgm:pt modelId="{19D98B31-C3E8-4633-8B75-DB6B2A846847}" type="pres">
      <dgm:prSet presAssocID="{90BB5E3B-D03B-4549-9822-25DA5B94D426}" presName="node" presStyleLbl="node1" presStyleIdx="6" presStyleCnt="11">
        <dgm:presLayoutVars>
          <dgm:bulletEnabled val="1"/>
        </dgm:presLayoutVars>
      </dgm:prSet>
      <dgm:spPr/>
    </dgm:pt>
    <dgm:pt modelId="{0A9A4137-8A32-410C-80FA-1CE2BFE9F96D}" type="pres">
      <dgm:prSet presAssocID="{B5B6E8B9-AB63-480A-833C-D7EAA019E1B6}" presName="sibTrans" presStyleLbl="sibTrans1D1" presStyleIdx="6" presStyleCnt="10"/>
      <dgm:spPr/>
    </dgm:pt>
    <dgm:pt modelId="{FE02240C-7D0B-4ACA-8CDA-2E03CA8BB032}" type="pres">
      <dgm:prSet presAssocID="{B5B6E8B9-AB63-480A-833C-D7EAA019E1B6}" presName="connectorText" presStyleLbl="sibTrans1D1" presStyleIdx="6" presStyleCnt="10"/>
      <dgm:spPr/>
    </dgm:pt>
    <dgm:pt modelId="{BCCA3CA7-B254-480C-B89B-9267EB83D0BF}" type="pres">
      <dgm:prSet presAssocID="{0D946F5E-15C1-4DD2-9972-26D024D1A55F}" presName="node" presStyleLbl="node1" presStyleIdx="7" presStyleCnt="11">
        <dgm:presLayoutVars>
          <dgm:bulletEnabled val="1"/>
        </dgm:presLayoutVars>
      </dgm:prSet>
      <dgm:spPr/>
    </dgm:pt>
    <dgm:pt modelId="{381B17A1-D29E-49AE-BE42-F61FA9FEDFBB}" type="pres">
      <dgm:prSet presAssocID="{1ACFA753-3B8E-4E41-B547-8BF5A4F8DCE5}" presName="sibTrans" presStyleLbl="sibTrans1D1" presStyleIdx="7" presStyleCnt="10"/>
      <dgm:spPr/>
    </dgm:pt>
    <dgm:pt modelId="{F3145564-B715-49CC-947E-7D991847F756}" type="pres">
      <dgm:prSet presAssocID="{1ACFA753-3B8E-4E41-B547-8BF5A4F8DCE5}" presName="connectorText" presStyleLbl="sibTrans1D1" presStyleIdx="7" presStyleCnt="10"/>
      <dgm:spPr/>
    </dgm:pt>
    <dgm:pt modelId="{D5619755-1115-421F-B1CE-AAF87ACDCA33}" type="pres">
      <dgm:prSet presAssocID="{59E677D7-F2C5-482E-86EC-DC1A418AC0F4}" presName="node" presStyleLbl="node1" presStyleIdx="8" presStyleCnt="11">
        <dgm:presLayoutVars>
          <dgm:bulletEnabled val="1"/>
        </dgm:presLayoutVars>
      </dgm:prSet>
      <dgm:spPr/>
    </dgm:pt>
    <dgm:pt modelId="{00FC952D-E19A-4729-AAC1-20B3E99D0DD9}" type="pres">
      <dgm:prSet presAssocID="{9674C57D-9555-411B-8ABB-ED6C2A28F915}" presName="sibTrans" presStyleLbl="sibTrans1D1" presStyleIdx="8" presStyleCnt="10"/>
      <dgm:spPr/>
    </dgm:pt>
    <dgm:pt modelId="{9696D2E3-3070-4B5D-A05D-120027F525C3}" type="pres">
      <dgm:prSet presAssocID="{9674C57D-9555-411B-8ABB-ED6C2A28F915}" presName="connectorText" presStyleLbl="sibTrans1D1" presStyleIdx="8" presStyleCnt="10"/>
      <dgm:spPr/>
    </dgm:pt>
    <dgm:pt modelId="{8539A312-B928-4B99-B66B-AD1246CA198B}" type="pres">
      <dgm:prSet presAssocID="{4748510B-A772-42F4-8CCB-CAF13AD9DC6E}" presName="node" presStyleLbl="node1" presStyleIdx="9" presStyleCnt="11">
        <dgm:presLayoutVars>
          <dgm:bulletEnabled val="1"/>
        </dgm:presLayoutVars>
      </dgm:prSet>
      <dgm:spPr/>
    </dgm:pt>
    <dgm:pt modelId="{601171A1-DBAF-4970-859A-74B6CCFC9027}" type="pres">
      <dgm:prSet presAssocID="{7E184287-48C6-4CFC-80F9-58FAFC68C033}" presName="sibTrans" presStyleLbl="sibTrans1D1" presStyleIdx="9" presStyleCnt="10"/>
      <dgm:spPr/>
    </dgm:pt>
    <dgm:pt modelId="{6D06865D-62B0-4407-99FE-B8E007F6E751}" type="pres">
      <dgm:prSet presAssocID="{7E184287-48C6-4CFC-80F9-58FAFC68C033}" presName="connectorText" presStyleLbl="sibTrans1D1" presStyleIdx="9" presStyleCnt="10"/>
      <dgm:spPr/>
    </dgm:pt>
    <dgm:pt modelId="{34D1BDD5-8327-407D-A044-16DA15D6E59D}" type="pres">
      <dgm:prSet presAssocID="{CC17D87B-2CFF-44A2-A6DD-35C2C6F29A1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84B7FF06-B82A-4419-938C-9AA1857D5A75}" type="presOf" srcId="{90BB5E3B-D03B-4549-9822-25DA5B94D426}" destId="{19D98B31-C3E8-4633-8B75-DB6B2A846847}" srcOrd="0" destOrd="0" presId="urn:microsoft.com/office/officeart/2016/7/layout/RepeatingBendingProcessNew"/>
    <dgm:cxn modelId="{2550C907-540A-48D0-AEDF-1BEA020DD404}" srcId="{AE2787DD-C353-4733-BBEA-D2AAEFB48D5A}" destId="{F8202D96-BC4F-41D4-B06F-9A6DD3EC08A0}" srcOrd="0" destOrd="0" parTransId="{5B0941D9-7BBF-487A-8A95-9840E7250291}" sibTransId="{7EBE7F5C-4D0D-486C-A2E7-9786544548F3}"/>
    <dgm:cxn modelId="{DA8C050A-16BE-4586-963D-FD49071654D5}" type="presOf" srcId="{CC7CA64A-F99D-4228-8972-0328116FB14B}" destId="{95F6944A-EFAE-4ECC-A721-5850C15B5CB1}" srcOrd="0" destOrd="0" presId="urn:microsoft.com/office/officeart/2016/7/layout/RepeatingBendingProcessNew"/>
    <dgm:cxn modelId="{FDF64F0B-7FE9-4AB8-B143-160BD4068FF3}" srcId="{AE2787DD-C353-4733-BBEA-D2AAEFB48D5A}" destId="{4748510B-A772-42F4-8CCB-CAF13AD9DC6E}" srcOrd="9" destOrd="0" parTransId="{1D9A5829-6DB0-4D32-867E-3E7C8E4E3ACA}" sibTransId="{7E184287-48C6-4CFC-80F9-58FAFC68C033}"/>
    <dgm:cxn modelId="{B9F6740D-D36A-4CA9-BBE1-304E906F8D50}" type="presOf" srcId="{7E184287-48C6-4CFC-80F9-58FAFC68C033}" destId="{6D06865D-62B0-4407-99FE-B8E007F6E751}" srcOrd="1" destOrd="0" presId="urn:microsoft.com/office/officeart/2016/7/layout/RepeatingBendingProcessNew"/>
    <dgm:cxn modelId="{50691512-119F-4D95-A04B-7DDD2E0137DF}" type="presOf" srcId="{52D7F7E0-0DC3-4BDD-97DF-93DFE8BEF33B}" destId="{C231C139-1834-4CAE-8526-4C8F97C6A16F}" srcOrd="0" destOrd="0" presId="urn:microsoft.com/office/officeart/2016/7/layout/RepeatingBendingProcessNew"/>
    <dgm:cxn modelId="{E4C98012-B5A7-4EC6-A3C3-26D811C488B3}" type="presOf" srcId="{52D7F7E0-0DC3-4BDD-97DF-93DFE8BEF33B}" destId="{05E8A3B6-1242-4451-B131-4E76AAF99D1F}" srcOrd="1" destOrd="0" presId="urn:microsoft.com/office/officeart/2016/7/layout/RepeatingBendingProcessNew"/>
    <dgm:cxn modelId="{2832F614-5272-4596-B2D2-69261AAF6790}" type="presOf" srcId="{F75A3665-B0DB-4B92-B298-8AB5ECE72E96}" destId="{6AA36C20-AA70-4F5C-A475-8EDDBE53CFC2}" srcOrd="1" destOrd="0" presId="urn:microsoft.com/office/officeart/2016/7/layout/RepeatingBendingProcessNew"/>
    <dgm:cxn modelId="{1093871C-2363-4849-83B5-C2F65D0B790A}" srcId="{AE2787DD-C353-4733-BBEA-D2AAEFB48D5A}" destId="{FBC48F7D-1575-4B48-A35E-51496B89CC19}" srcOrd="2" destOrd="0" parTransId="{5C318D48-A85B-423F-9361-887B43DA28BA}" sibTransId="{CC7CA64A-F99D-4228-8972-0328116FB14B}"/>
    <dgm:cxn modelId="{87DACA1D-8BA0-415B-B761-F8A5251BF95C}" type="presOf" srcId="{1ACFA753-3B8E-4E41-B547-8BF5A4F8DCE5}" destId="{381B17A1-D29E-49AE-BE42-F61FA9FEDFBB}" srcOrd="0" destOrd="0" presId="urn:microsoft.com/office/officeart/2016/7/layout/RepeatingBendingProcessNew"/>
    <dgm:cxn modelId="{7AD1FD20-1004-464E-8E1C-6FAA0DA0CA2F}" srcId="{AE2787DD-C353-4733-BBEA-D2AAEFB48D5A}" destId="{0D946F5E-15C1-4DD2-9972-26D024D1A55F}" srcOrd="7" destOrd="0" parTransId="{E8EA87B7-7F2D-4200-B850-F609E8F4609A}" sibTransId="{1ACFA753-3B8E-4E41-B547-8BF5A4F8DCE5}"/>
    <dgm:cxn modelId="{6882B835-BEBD-448F-A110-993F2CFA8341}" type="presOf" srcId="{59E677D7-F2C5-482E-86EC-DC1A418AC0F4}" destId="{D5619755-1115-421F-B1CE-AAF87ACDCA33}" srcOrd="0" destOrd="0" presId="urn:microsoft.com/office/officeart/2016/7/layout/RepeatingBendingProcessNew"/>
    <dgm:cxn modelId="{5C3AA236-26A1-4E48-A5F2-5B628AB34312}" type="presOf" srcId="{78637278-CBEB-4270-BB6D-AEBA423F8F64}" destId="{8FAE2183-228D-4F80-8397-85DD57D6958F}" srcOrd="0" destOrd="0" presId="urn:microsoft.com/office/officeart/2016/7/layout/RepeatingBendingProcessNew"/>
    <dgm:cxn modelId="{4B4F763C-62A0-49CA-A81A-035C8E6934D0}" type="presOf" srcId="{9674C57D-9555-411B-8ABB-ED6C2A28F915}" destId="{00FC952D-E19A-4729-AAC1-20B3E99D0DD9}" srcOrd="0" destOrd="0" presId="urn:microsoft.com/office/officeart/2016/7/layout/RepeatingBendingProcessNew"/>
    <dgm:cxn modelId="{68B72F3F-67E8-4FD2-8E48-FDAF47E722A1}" srcId="{AE2787DD-C353-4733-BBEA-D2AAEFB48D5A}" destId="{59E677D7-F2C5-482E-86EC-DC1A418AC0F4}" srcOrd="8" destOrd="0" parTransId="{A6ADBF07-6825-4135-A3D5-B493AD47A20C}" sibTransId="{9674C57D-9555-411B-8ABB-ED6C2A28F915}"/>
    <dgm:cxn modelId="{6AA83C40-1B2D-416B-9678-34FBF2979CE7}" type="presOf" srcId="{E9EA7DDF-7525-45DE-A490-EFF9D491327D}" destId="{F3EF63E9-3865-4E7C-A4A9-3E6A73A5EF4B}" srcOrd="0" destOrd="0" presId="urn:microsoft.com/office/officeart/2016/7/layout/RepeatingBendingProcessNew"/>
    <dgm:cxn modelId="{FCFDBF5C-38AB-4173-BFB5-0C530A658010}" type="presOf" srcId="{43A61E8C-5C81-4D28-AB0D-563596173737}" destId="{C2AC17A0-B6D6-4D11-973A-0B903EF6C167}" srcOrd="0" destOrd="0" presId="urn:microsoft.com/office/officeart/2016/7/layout/RepeatingBendingProcessNew"/>
    <dgm:cxn modelId="{83774044-DDE5-4634-8A01-6ABF96C294EA}" type="presOf" srcId="{F8202D96-BC4F-41D4-B06F-9A6DD3EC08A0}" destId="{B4508295-073E-455A-BB40-3DD10F73DD11}" srcOrd="0" destOrd="0" presId="urn:microsoft.com/office/officeart/2016/7/layout/RepeatingBendingProcessNew"/>
    <dgm:cxn modelId="{D85F5147-5189-40CF-BE69-CCF8D650B145}" srcId="{AE2787DD-C353-4733-BBEA-D2AAEFB48D5A}" destId="{90BB5E3B-D03B-4549-9822-25DA5B94D426}" srcOrd="6" destOrd="0" parTransId="{C4F5B6B4-A8E9-444E-A28A-43256C191CD3}" sibTransId="{B5B6E8B9-AB63-480A-833C-D7EAA019E1B6}"/>
    <dgm:cxn modelId="{84276949-540C-48F6-A61A-82E098F00C5C}" type="presOf" srcId="{7EBE7F5C-4D0D-486C-A2E7-9786544548F3}" destId="{A39E5C33-DD7E-4DAA-8DA0-057DD0C55953}" srcOrd="1" destOrd="0" presId="urn:microsoft.com/office/officeart/2016/7/layout/RepeatingBendingProcessNew"/>
    <dgm:cxn modelId="{3D1EA06A-369D-4FB7-8A6B-33C74D6CED21}" type="presOf" srcId="{1ACFA753-3B8E-4E41-B547-8BF5A4F8DCE5}" destId="{F3145564-B715-49CC-947E-7D991847F756}" srcOrd="1" destOrd="0" presId="urn:microsoft.com/office/officeart/2016/7/layout/RepeatingBendingProcessNew"/>
    <dgm:cxn modelId="{0FECC54B-B3FD-4CC0-9A77-DFBBEA0AE197}" type="presOf" srcId="{7E184287-48C6-4CFC-80F9-58FAFC68C033}" destId="{601171A1-DBAF-4970-859A-74B6CCFC9027}" srcOrd="0" destOrd="0" presId="urn:microsoft.com/office/officeart/2016/7/layout/RepeatingBendingProcessNew"/>
    <dgm:cxn modelId="{CE3A544D-B51D-4ADE-BCFE-89CC21906457}" srcId="{AE2787DD-C353-4733-BBEA-D2AAEFB48D5A}" destId="{E9EA7DDF-7525-45DE-A490-EFF9D491327D}" srcOrd="3" destOrd="0" parTransId="{B44D839C-B3B0-44AB-B547-8C5F166E1C0E}" sibTransId="{52D7F7E0-0DC3-4BDD-97DF-93DFE8BEF33B}"/>
    <dgm:cxn modelId="{3806E155-0FBD-4594-A82D-9DCA44C6EE50}" srcId="{AE2787DD-C353-4733-BBEA-D2AAEFB48D5A}" destId="{0DC193DC-9608-4619-900E-664FF0341E2A}" srcOrd="4" destOrd="0" parTransId="{E26E26E8-6EE9-44D5-BDE9-932050BCE4A9}" sibTransId="{78637278-CBEB-4270-BB6D-AEBA423F8F64}"/>
    <dgm:cxn modelId="{FDA9C379-2510-4E0A-9A4E-03860D424AC8}" type="presOf" srcId="{4748510B-A772-42F4-8CCB-CAF13AD9DC6E}" destId="{8539A312-B928-4B99-B66B-AD1246CA198B}" srcOrd="0" destOrd="0" presId="urn:microsoft.com/office/officeart/2016/7/layout/RepeatingBendingProcessNew"/>
    <dgm:cxn modelId="{D0B4887C-95F1-44B9-AAFD-4DB03FB6A859}" type="presOf" srcId="{AE2787DD-C353-4733-BBEA-D2AAEFB48D5A}" destId="{54F4025F-93FB-4C3F-81C4-B2552FF3327B}" srcOrd="0" destOrd="0" presId="urn:microsoft.com/office/officeart/2016/7/layout/RepeatingBendingProcessNew"/>
    <dgm:cxn modelId="{6851B880-F042-4670-8F6E-78B64BEC1502}" srcId="{AE2787DD-C353-4733-BBEA-D2AAEFB48D5A}" destId="{CC17D87B-2CFF-44A2-A6DD-35C2C6F29A1D}" srcOrd="10" destOrd="0" parTransId="{A518449A-1DE3-4E5A-BF3B-01E2159713BC}" sibTransId="{ED6770B7-06E0-49B4-8149-68F44F4A3CD6}"/>
    <dgm:cxn modelId="{57389D82-DD57-49FD-A805-56BD6180F0DC}" type="presOf" srcId="{B5B6E8B9-AB63-480A-833C-D7EAA019E1B6}" destId="{0A9A4137-8A32-410C-80FA-1CE2BFE9F96D}" srcOrd="0" destOrd="0" presId="urn:microsoft.com/office/officeart/2016/7/layout/RepeatingBendingProcessNew"/>
    <dgm:cxn modelId="{9B2AF28E-8967-494B-89A0-81C63B82B474}" srcId="{AE2787DD-C353-4733-BBEA-D2AAEFB48D5A}" destId="{7DAD9A75-ABDF-4E9F-98AA-821F40A506B7}" srcOrd="1" destOrd="0" parTransId="{ADEBBCEA-9288-45F1-A815-2E976F6D5881}" sibTransId="{43A61E8C-5C81-4D28-AB0D-563596173737}"/>
    <dgm:cxn modelId="{E5999A91-1E01-4052-897B-2175185D4DCE}" type="presOf" srcId="{7DAD9A75-ABDF-4E9F-98AA-821F40A506B7}" destId="{DA9BF600-2B5C-4FF4-9D70-990179B303B5}" srcOrd="0" destOrd="0" presId="urn:microsoft.com/office/officeart/2016/7/layout/RepeatingBendingProcessNew"/>
    <dgm:cxn modelId="{1318B8A0-DE1B-41A7-8A49-B512471E6C46}" srcId="{AE2787DD-C353-4733-BBEA-D2AAEFB48D5A}" destId="{0977E09A-06EA-42F0-8516-4275E29AA832}" srcOrd="5" destOrd="0" parTransId="{5818417F-FD41-4558-A4FF-827B444DD14A}" sibTransId="{F75A3665-B0DB-4B92-B298-8AB5ECE72E96}"/>
    <dgm:cxn modelId="{CA033BA1-65B1-466E-9984-05EB2AB44BD4}" type="presOf" srcId="{CC17D87B-2CFF-44A2-A6DD-35C2C6F29A1D}" destId="{34D1BDD5-8327-407D-A044-16DA15D6E59D}" srcOrd="0" destOrd="0" presId="urn:microsoft.com/office/officeart/2016/7/layout/RepeatingBendingProcessNew"/>
    <dgm:cxn modelId="{A2A687A4-E4D8-4769-9587-705124C588E2}" type="presOf" srcId="{B5B6E8B9-AB63-480A-833C-D7EAA019E1B6}" destId="{FE02240C-7D0B-4ACA-8CDA-2E03CA8BB032}" srcOrd="1" destOrd="0" presId="urn:microsoft.com/office/officeart/2016/7/layout/RepeatingBendingProcessNew"/>
    <dgm:cxn modelId="{FB3D09AA-D1F7-4588-ACC5-63F8A055C4AF}" type="presOf" srcId="{0977E09A-06EA-42F0-8516-4275E29AA832}" destId="{5F6529B7-2AEA-40DE-94BD-AF14213B277C}" srcOrd="0" destOrd="0" presId="urn:microsoft.com/office/officeart/2016/7/layout/RepeatingBendingProcessNew"/>
    <dgm:cxn modelId="{3E9E2FB0-3852-4CE0-BEBB-A1FE63AC6EEB}" type="presOf" srcId="{CC7CA64A-F99D-4228-8972-0328116FB14B}" destId="{3757E84C-9740-435F-9244-8184EB6BA5AF}" srcOrd="1" destOrd="0" presId="urn:microsoft.com/office/officeart/2016/7/layout/RepeatingBendingProcessNew"/>
    <dgm:cxn modelId="{E97138BB-5248-4B7F-A799-072E942E56C1}" type="presOf" srcId="{7EBE7F5C-4D0D-486C-A2E7-9786544548F3}" destId="{44C5A0D0-30D2-44EB-B6C2-545142FD6677}" srcOrd="0" destOrd="0" presId="urn:microsoft.com/office/officeart/2016/7/layout/RepeatingBendingProcessNew"/>
    <dgm:cxn modelId="{6B3D25C0-AEA1-43E9-BDD9-41BB0E5D5762}" type="presOf" srcId="{F75A3665-B0DB-4B92-B298-8AB5ECE72E96}" destId="{BD57DB98-0006-4C5B-81BF-830E414B652A}" srcOrd="0" destOrd="0" presId="urn:microsoft.com/office/officeart/2016/7/layout/RepeatingBendingProcessNew"/>
    <dgm:cxn modelId="{C77872D4-A63E-44C2-95B0-821FB0E44624}" type="presOf" srcId="{FBC48F7D-1575-4B48-A35E-51496B89CC19}" destId="{ED6D61D3-626A-4330-A6B9-392C898A94AB}" srcOrd="0" destOrd="0" presId="urn:microsoft.com/office/officeart/2016/7/layout/RepeatingBendingProcessNew"/>
    <dgm:cxn modelId="{97F4D9D6-B76B-4ED2-9B12-60A37593D189}" type="presOf" srcId="{9674C57D-9555-411B-8ABB-ED6C2A28F915}" destId="{9696D2E3-3070-4B5D-A05D-120027F525C3}" srcOrd="1" destOrd="0" presId="urn:microsoft.com/office/officeart/2016/7/layout/RepeatingBendingProcessNew"/>
    <dgm:cxn modelId="{3FDA4FE0-73A5-495F-92D1-7D49C080AEC7}" type="presOf" srcId="{43A61E8C-5C81-4D28-AB0D-563596173737}" destId="{61EB411E-B319-476E-AEFE-CC5C3F4F5B40}" srcOrd="1" destOrd="0" presId="urn:microsoft.com/office/officeart/2016/7/layout/RepeatingBendingProcessNew"/>
    <dgm:cxn modelId="{E1B384EB-61DF-4E24-BEDE-85BE6E56E139}" type="presOf" srcId="{0D946F5E-15C1-4DD2-9972-26D024D1A55F}" destId="{BCCA3CA7-B254-480C-B89B-9267EB83D0BF}" srcOrd="0" destOrd="0" presId="urn:microsoft.com/office/officeart/2016/7/layout/RepeatingBendingProcessNew"/>
    <dgm:cxn modelId="{8688BBEC-21AE-49FE-821D-8E913FBC9A13}" type="presOf" srcId="{78637278-CBEB-4270-BB6D-AEBA423F8F64}" destId="{5F5CD1E2-FF96-4F7F-8860-11F1B5371EFF}" srcOrd="1" destOrd="0" presId="urn:microsoft.com/office/officeart/2016/7/layout/RepeatingBendingProcessNew"/>
    <dgm:cxn modelId="{FEDEA5F9-B327-40B4-B455-9F5C8B2D1B2E}" type="presOf" srcId="{0DC193DC-9608-4619-900E-664FF0341E2A}" destId="{3141EBCA-C7E5-4E18-AF10-6C22B5FA5580}" srcOrd="0" destOrd="0" presId="urn:microsoft.com/office/officeart/2016/7/layout/RepeatingBendingProcessNew"/>
    <dgm:cxn modelId="{A36DEC39-3DBF-47E7-8FDC-30927A9F0B58}" type="presParOf" srcId="{54F4025F-93FB-4C3F-81C4-B2552FF3327B}" destId="{B4508295-073E-455A-BB40-3DD10F73DD11}" srcOrd="0" destOrd="0" presId="urn:microsoft.com/office/officeart/2016/7/layout/RepeatingBendingProcessNew"/>
    <dgm:cxn modelId="{C26C2E81-C6F1-4A01-9220-EC531E976000}" type="presParOf" srcId="{54F4025F-93FB-4C3F-81C4-B2552FF3327B}" destId="{44C5A0D0-30D2-44EB-B6C2-545142FD6677}" srcOrd="1" destOrd="0" presId="urn:microsoft.com/office/officeart/2016/7/layout/RepeatingBendingProcessNew"/>
    <dgm:cxn modelId="{9ACB9AF6-A82F-4A4F-88F7-64C42C77A31E}" type="presParOf" srcId="{44C5A0D0-30D2-44EB-B6C2-545142FD6677}" destId="{A39E5C33-DD7E-4DAA-8DA0-057DD0C55953}" srcOrd="0" destOrd="0" presId="urn:microsoft.com/office/officeart/2016/7/layout/RepeatingBendingProcessNew"/>
    <dgm:cxn modelId="{8C0C4C35-3A27-41F6-88B2-B193CA66E858}" type="presParOf" srcId="{54F4025F-93FB-4C3F-81C4-B2552FF3327B}" destId="{DA9BF600-2B5C-4FF4-9D70-990179B303B5}" srcOrd="2" destOrd="0" presId="urn:microsoft.com/office/officeart/2016/7/layout/RepeatingBendingProcessNew"/>
    <dgm:cxn modelId="{252DCA45-9319-42D3-8A22-2F6498C41031}" type="presParOf" srcId="{54F4025F-93FB-4C3F-81C4-B2552FF3327B}" destId="{C2AC17A0-B6D6-4D11-973A-0B903EF6C167}" srcOrd="3" destOrd="0" presId="urn:microsoft.com/office/officeart/2016/7/layout/RepeatingBendingProcessNew"/>
    <dgm:cxn modelId="{99A3B628-6477-460C-8BB5-24CF6BC8C1DC}" type="presParOf" srcId="{C2AC17A0-B6D6-4D11-973A-0B903EF6C167}" destId="{61EB411E-B319-476E-AEFE-CC5C3F4F5B40}" srcOrd="0" destOrd="0" presId="urn:microsoft.com/office/officeart/2016/7/layout/RepeatingBendingProcessNew"/>
    <dgm:cxn modelId="{3B3719EB-85A3-4B54-97EC-A359DE5ED665}" type="presParOf" srcId="{54F4025F-93FB-4C3F-81C4-B2552FF3327B}" destId="{ED6D61D3-626A-4330-A6B9-392C898A94AB}" srcOrd="4" destOrd="0" presId="urn:microsoft.com/office/officeart/2016/7/layout/RepeatingBendingProcessNew"/>
    <dgm:cxn modelId="{8C312BC3-C3EA-4716-AF1E-716039680070}" type="presParOf" srcId="{54F4025F-93FB-4C3F-81C4-B2552FF3327B}" destId="{95F6944A-EFAE-4ECC-A721-5850C15B5CB1}" srcOrd="5" destOrd="0" presId="urn:microsoft.com/office/officeart/2016/7/layout/RepeatingBendingProcessNew"/>
    <dgm:cxn modelId="{D3145E07-F609-4951-8237-926C7D31B648}" type="presParOf" srcId="{95F6944A-EFAE-4ECC-A721-5850C15B5CB1}" destId="{3757E84C-9740-435F-9244-8184EB6BA5AF}" srcOrd="0" destOrd="0" presId="urn:microsoft.com/office/officeart/2016/7/layout/RepeatingBendingProcessNew"/>
    <dgm:cxn modelId="{2B93FE02-1DA3-4F5C-9EDA-C00D2C46828B}" type="presParOf" srcId="{54F4025F-93FB-4C3F-81C4-B2552FF3327B}" destId="{F3EF63E9-3865-4E7C-A4A9-3E6A73A5EF4B}" srcOrd="6" destOrd="0" presId="urn:microsoft.com/office/officeart/2016/7/layout/RepeatingBendingProcessNew"/>
    <dgm:cxn modelId="{4947B4B2-5AC1-447A-906E-7A7E9B7516F1}" type="presParOf" srcId="{54F4025F-93FB-4C3F-81C4-B2552FF3327B}" destId="{C231C139-1834-4CAE-8526-4C8F97C6A16F}" srcOrd="7" destOrd="0" presId="urn:microsoft.com/office/officeart/2016/7/layout/RepeatingBendingProcessNew"/>
    <dgm:cxn modelId="{B7BB4747-A928-466E-B3B1-E863681D896F}" type="presParOf" srcId="{C231C139-1834-4CAE-8526-4C8F97C6A16F}" destId="{05E8A3B6-1242-4451-B131-4E76AAF99D1F}" srcOrd="0" destOrd="0" presId="urn:microsoft.com/office/officeart/2016/7/layout/RepeatingBendingProcessNew"/>
    <dgm:cxn modelId="{97E08E72-8C33-420B-BC1D-ACB67FF03E74}" type="presParOf" srcId="{54F4025F-93FB-4C3F-81C4-B2552FF3327B}" destId="{3141EBCA-C7E5-4E18-AF10-6C22B5FA5580}" srcOrd="8" destOrd="0" presId="urn:microsoft.com/office/officeart/2016/7/layout/RepeatingBendingProcessNew"/>
    <dgm:cxn modelId="{8BFCD445-CF7C-4E67-9672-FAB621F807A5}" type="presParOf" srcId="{54F4025F-93FB-4C3F-81C4-B2552FF3327B}" destId="{8FAE2183-228D-4F80-8397-85DD57D6958F}" srcOrd="9" destOrd="0" presId="urn:microsoft.com/office/officeart/2016/7/layout/RepeatingBendingProcessNew"/>
    <dgm:cxn modelId="{4BB21A55-5A89-4638-99FE-F17859E66DB3}" type="presParOf" srcId="{8FAE2183-228D-4F80-8397-85DD57D6958F}" destId="{5F5CD1E2-FF96-4F7F-8860-11F1B5371EFF}" srcOrd="0" destOrd="0" presId="urn:microsoft.com/office/officeart/2016/7/layout/RepeatingBendingProcessNew"/>
    <dgm:cxn modelId="{34EF7D60-058F-4710-9AD3-927DCF025752}" type="presParOf" srcId="{54F4025F-93FB-4C3F-81C4-B2552FF3327B}" destId="{5F6529B7-2AEA-40DE-94BD-AF14213B277C}" srcOrd="10" destOrd="0" presId="urn:microsoft.com/office/officeart/2016/7/layout/RepeatingBendingProcessNew"/>
    <dgm:cxn modelId="{F65E19AD-7625-4DCB-99A8-C7387C596F15}" type="presParOf" srcId="{54F4025F-93FB-4C3F-81C4-B2552FF3327B}" destId="{BD57DB98-0006-4C5B-81BF-830E414B652A}" srcOrd="11" destOrd="0" presId="urn:microsoft.com/office/officeart/2016/7/layout/RepeatingBendingProcessNew"/>
    <dgm:cxn modelId="{FCD645EA-435A-43F4-B896-90CF8ACD0E11}" type="presParOf" srcId="{BD57DB98-0006-4C5B-81BF-830E414B652A}" destId="{6AA36C20-AA70-4F5C-A475-8EDDBE53CFC2}" srcOrd="0" destOrd="0" presId="urn:microsoft.com/office/officeart/2016/7/layout/RepeatingBendingProcessNew"/>
    <dgm:cxn modelId="{7A8E4308-EA77-48D7-91C5-56A7D85DD1C5}" type="presParOf" srcId="{54F4025F-93FB-4C3F-81C4-B2552FF3327B}" destId="{19D98B31-C3E8-4633-8B75-DB6B2A846847}" srcOrd="12" destOrd="0" presId="urn:microsoft.com/office/officeart/2016/7/layout/RepeatingBendingProcessNew"/>
    <dgm:cxn modelId="{C5219765-16B7-4A9F-82A4-D07826C5B3D8}" type="presParOf" srcId="{54F4025F-93FB-4C3F-81C4-B2552FF3327B}" destId="{0A9A4137-8A32-410C-80FA-1CE2BFE9F96D}" srcOrd="13" destOrd="0" presId="urn:microsoft.com/office/officeart/2016/7/layout/RepeatingBendingProcessNew"/>
    <dgm:cxn modelId="{7B42596F-5515-46D1-8683-58C5C2127826}" type="presParOf" srcId="{0A9A4137-8A32-410C-80FA-1CE2BFE9F96D}" destId="{FE02240C-7D0B-4ACA-8CDA-2E03CA8BB032}" srcOrd="0" destOrd="0" presId="urn:microsoft.com/office/officeart/2016/7/layout/RepeatingBendingProcessNew"/>
    <dgm:cxn modelId="{D915F69A-1C4E-4622-B050-C9AB2CDBD9B5}" type="presParOf" srcId="{54F4025F-93FB-4C3F-81C4-B2552FF3327B}" destId="{BCCA3CA7-B254-480C-B89B-9267EB83D0BF}" srcOrd="14" destOrd="0" presId="urn:microsoft.com/office/officeart/2016/7/layout/RepeatingBendingProcessNew"/>
    <dgm:cxn modelId="{A61C3BF5-396F-46BA-9A2E-B3453E90E1D8}" type="presParOf" srcId="{54F4025F-93FB-4C3F-81C4-B2552FF3327B}" destId="{381B17A1-D29E-49AE-BE42-F61FA9FEDFBB}" srcOrd="15" destOrd="0" presId="urn:microsoft.com/office/officeart/2016/7/layout/RepeatingBendingProcessNew"/>
    <dgm:cxn modelId="{4E6BA0E1-0590-449F-81FF-D227A2B6AAB0}" type="presParOf" srcId="{381B17A1-D29E-49AE-BE42-F61FA9FEDFBB}" destId="{F3145564-B715-49CC-947E-7D991847F756}" srcOrd="0" destOrd="0" presId="urn:microsoft.com/office/officeart/2016/7/layout/RepeatingBendingProcessNew"/>
    <dgm:cxn modelId="{ABF95AFD-FB93-4E3F-9535-450210DDE4F4}" type="presParOf" srcId="{54F4025F-93FB-4C3F-81C4-B2552FF3327B}" destId="{D5619755-1115-421F-B1CE-AAF87ACDCA33}" srcOrd="16" destOrd="0" presId="urn:microsoft.com/office/officeart/2016/7/layout/RepeatingBendingProcessNew"/>
    <dgm:cxn modelId="{8EA5FF95-7FB6-43E0-BFE4-A37AB1016071}" type="presParOf" srcId="{54F4025F-93FB-4C3F-81C4-B2552FF3327B}" destId="{00FC952D-E19A-4729-AAC1-20B3E99D0DD9}" srcOrd="17" destOrd="0" presId="urn:microsoft.com/office/officeart/2016/7/layout/RepeatingBendingProcessNew"/>
    <dgm:cxn modelId="{CDBA91B7-93A1-4F8D-94EE-0012DC0E9CE2}" type="presParOf" srcId="{00FC952D-E19A-4729-AAC1-20B3E99D0DD9}" destId="{9696D2E3-3070-4B5D-A05D-120027F525C3}" srcOrd="0" destOrd="0" presId="urn:microsoft.com/office/officeart/2016/7/layout/RepeatingBendingProcessNew"/>
    <dgm:cxn modelId="{11A2F4D4-6E51-4FA8-9572-FF57117CE8B1}" type="presParOf" srcId="{54F4025F-93FB-4C3F-81C4-B2552FF3327B}" destId="{8539A312-B928-4B99-B66B-AD1246CA198B}" srcOrd="18" destOrd="0" presId="urn:microsoft.com/office/officeart/2016/7/layout/RepeatingBendingProcessNew"/>
    <dgm:cxn modelId="{81DBD46D-A6A6-4D79-AEE4-67AFB7DDEC68}" type="presParOf" srcId="{54F4025F-93FB-4C3F-81C4-B2552FF3327B}" destId="{601171A1-DBAF-4970-859A-74B6CCFC9027}" srcOrd="19" destOrd="0" presId="urn:microsoft.com/office/officeart/2016/7/layout/RepeatingBendingProcessNew"/>
    <dgm:cxn modelId="{DD4CF11B-4CA9-4DF6-A3CC-FB3ADF149B1F}" type="presParOf" srcId="{601171A1-DBAF-4970-859A-74B6CCFC9027}" destId="{6D06865D-62B0-4407-99FE-B8E007F6E751}" srcOrd="0" destOrd="0" presId="urn:microsoft.com/office/officeart/2016/7/layout/RepeatingBendingProcessNew"/>
    <dgm:cxn modelId="{324D2AF5-A3F5-498B-AC0C-89FA72F8DE83}" type="presParOf" srcId="{54F4025F-93FB-4C3F-81C4-B2552FF3327B}" destId="{34D1BDD5-8327-407D-A044-16DA15D6E59D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245E9D-8BFA-4628-BF77-7315CB6672A2}">
      <dsp:nvSpPr>
        <dsp:cNvPr id="0" name=""/>
        <dsp:cNvSpPr/>
      </dsp:nvSpPr>
      <dsp:spPr>
        <a:xfrm>
          <a:off x="1001383" y="1044"/>
          <a:ext cx="1977882" cy="1186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Purpose: explore care, empowerment, and support needs of older adults in the UK, including policy legislation theory and technological innovations (brown and Johns 2021 ).</a:t>
          </a:r>
          <a:endParaRPr lang="en-US" sz="1000" kern="1200"/>
        </a:p>
      </dsp:txBody>
      <dsp:txXfrm>
        <a:off x="1001383" y="1044"/>
        <a:ext cx="1977882" cy="1186729"/>
      </dsp:txXfrm>
    </dsp:sp>
    <dsp:sp modelId="{181637EE-FCC0-454A-91E6-BA6F953BC194}">
      <dsp:nvSpPr>
        <dsp:cNvPr id="0" name=""/>
        <dsp:cNvSpPr/>
      </dsp:nvSpPr>
      <dsp:spPr>
        <a:xfrm>
          <a:off x="3177054" y="1044"/>
          <a:ext cx="1977882" cy="11867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Defining ageing: ageing is the progressive biological, psychological, and social change occurring over time, influenced by genetics and environmental factors (Gates &amp; Goldman, 2024 ).</a:t>
          </a:r>
          <a:endParaRPr lang="en-US" sz="1000" kern="1200"/>
        </a:p>
      </dsp:txBody>
      <dsp:txXfrm>
        <a:off x="3177054" y="1044"/>
        <a:ext cx="1977882" cy="1186729"/>
      </dsp:txXfrm>
    </dsp:sp>
    <dsp:sp modelId="{0399681B-E252-4432-8C15-29E6002E7ADD}">
      <dsp:nvSpPr>
        <dsp:cNvPr id="0" name=""/>
        <dsp:cNvSpPr/>
      </dsp:nvSpPr>
      <dsp:spPr>
        <a:xfrm>
          <a:off x="5352725" y="1044"/>
          <a:ext cx="1977882" cy="11867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Key themes :</a:t>
          </a:r>
          <a:endParaRPr lang="en-US" sz="1000" kern="1200"/>
        </a:p>
      </dsp:txBody>
      <dsp:txXfrm>
        <a:off x="5352725" y="1044"/>
        <a:ext cx="1977882" cy="1186729"/>
      </dsp:txXfrm>
    </dsp:sp>
    <dsp:sp modelId="{85326B3E-90D9-4D3D-9490-4BEF086C66F9}">
      <dsp:nvSpPr>
        <dsp:cNvPr id="0" name=""/>
        <dsp:cNvSpPr/>
      </dsp:nvSpPr>
      <dsp:spPr>
        <a:xfrm>
          <a:off x="7528396" y="1044"/>
          <a:ext cx="1977882" cy="11867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evaluation of current care provisions (NHS, 2024 )</a:t>
          </a:r>
          <a:endParaRPr lang="en-US" sz="1000" kern="1200"/>
        </a:p>
      </dsp:txBody>
      <dsp:txXfrm>
        <a:off x="7528396" y="1044"/>
        <a:ext cx="1977882" cy="1186729"/>
      </dsp:txXfrm>
    </dsp:sp>
    <dsp:sp modelId="{4FB17A25-845C-4797-8499-E544EEA85F11}">
      <dsp:nvSpPr>
        <dsp:cNvPr id="0" name=""/>
        <dsp:cNvSpPr/>
      </dsp:nvSpPr>
      <dsp:spPr>
        <a:xfrm>
          <a:off x="1001383" y="1385562"/>
          <a:ext cx="1977882" cy="118672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Theories of ageing (Maddox, 2021 )</a:t>
          </a:r>
          <a:endParaRPr lang="en-US" sz="1000" kern="1200"/>
        </a:p>
      </dsp:txBody>
      <dsp:txXfrm>
        <a:off x="1001383" y="1385562"/>
        <a:ext cx="1977882" cy="1186729"/>
      </dsp:txXfrm>
    </dsp:sp>
    <dsp:sp modelId="{0DC4B13E-55BD-4632-8EF6-BDCE464B6BF7}">
      <dsp:nvSpPr>
        <dsp:cNvPr id="0" name=""/>
        <dsp:cNvSpPr/>
      </dsp:nvSpPr>
      <dsp:spPr>
        <a:xfrm>
          <a:off x="3177054" y="1385562"/>
          <a:ext cx="1977882" cy="1186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Policy and legislation (DHSC 2023 )</a:t>
          </a:r>
          <a:endParaRPr lang="en-US" sz="1000" kern="1200"/>
        </a:p>
      </dsp:txBody>
      <dsp:txXfrm>
        <a:off x="3177054" y="1385562"/>
        <a:ext cx="1977882" cy="1186729"/>
      </dsp:txXfrm>
    </dsp:sp>
    <dsp:sp modelId="{0F08D604-795C-4559-A3A2-59E7BC8061F1}">
      <dsp:nvSpPr>
        <dsp:cNvPr id="0" name=""/>
        <dsp:cNvSpPr/>
      </dsp:nvSpPr>
      <dsp:spPr>
        <a:xfrm>
          <a:off x="5352725" y="1385562"/>
          <a:ext cx="1977882" cy="11867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Technological innovations (Age UK 2023 )</a:t>
          </a:r>
          <a:endParaRPr lang="en-US" sz="1000" kern="1200"/>
        </a:p>
      </dsp:txBody>
      <dsp:txXfrm>
        <a:off x="5352725" y="1385562"/>
        <a:ext cx="1977882" cy="1186729"/>
      </dsp:txXfrm>
    </dsp:sp>
    <dsp:sp modelId="{775DAB9D-EE3C-4141-8B43-C3B7B24584FC}">
      <dsp:nvSpPr>
        <dsp:cNvPr id="0" name=""/>
        <dsp:cNvSpPr/>
      </dsp:nvSpPr>
      <dsp:spPr>
        <a:xfrm>
          <a:off x="7528396" y="1385562"/>
          <a:ext cx="1977882" cy="11867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case studies and recommendations </a:t>
          </a:r>
          <a:endParaRPr lang="en-US" sz="1000" kern="1200"/>
        </a:p>
      </dsp:txBody>
      <dsp:txXfrm>
        <a:off x="7528396" y="1385562"/>
        <a:ext cx="1977882" cy="1186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5DC8EC-1640-4EE6-9042-D82033F4BCED}">
      <dsp:nvSpPr>
        <dsp:cNvPr id="0" name=""/>
        <dsp:cNvSpPr/>
      </dsp:nvSpPr>
      <dsp:spPr>
        <a:xfrm>
          <a:off x="9235" y="458574"/>
          <a:ext cx="2760313" cy="165618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Significance: the UK population aged 65 is projected to reach 24% by 2043 (ONS,2023).</a:t>
          </a:r>
          <a:endParaRPr lang="en-US" sz="1400" kern="1200"/>
        </a:p>
      </dsp:txBody>
      <dsp:txXfrm>
        <a:off x="57743" y="507082"/>
        <a:ext cx="2663297" cy="1559172"/>
      </dsp:txXfrm>
    </dsp:sp>
    <dsp:sp modelId="{EB5B4413-54E2-44AB-BC62-EEDB0A8C99B2}">
      <dsp:nvSpPr>
        <dsp:cNvPr id="0" name=""/>
        <dsp:cNvSpPr/>
      </dsp:nvSpPr>
      <dsp:spPr>
        <a:xfrm>
          <a:off x="3012456" y="944389"/>
          <a:ext cx="585186" cy="684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12456" y="1081300"/>
        <a:ext cx="409630" cy="410735"/>
      </dsp:txXfrm>
    </dsp:sp>
    <dsp:sp modelId="{F1E9E851-BA43-4B28-88CF-8EA61B4D240E}">
      <dsp:nvSpPr>
        <dsp:cNvPr id="0" name=""/>
        <dsp:cNvSpPr/>
      </dsp:nvSpPr>
      <dsp:spPr>
        <a:xfrm>
          <a:off x="3873674" y="458574"/>
          <a:ext cx="2760313" cy="1656188"/>
        </a:xfrm>
        <a:prstGeom prst="roundRect">
          <a:avLst>
            <a:gd name="adj" fmla="val 10000"/>
          </a:avLst>
        </a:prstGeom>
        <a:solidFill>
          <a:schemeClr val="accent5">
            <a:hueOff val="-488671"/>
            <a:satOff val="-49551"/>
            <a:lumOff val="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Care needs: physical (mobility, chronic conditions ), emotional (loneliness, depression ), social (isolation, community engagement ), psychological (cognitive decline ) (WHO,2022).</a:t>
          </a:r>
          <a:endParaRPr lang="en-US" sz="1400" kern="1200"/>
        </a:p>
      </dsp:txBody>
      <dsp:txXfrm>
        <a:off x="3922182" y="507082"/>
        <a:ext cx="2663297" cy="1559172"/>
      </dsp:txXfrm>
    </dsp:sp>
    <dsp:sp modelId="{7C870288-0087-4245-83EB-5083A979035B}">
      <dsp:nvSpPr>
        <dsp:cNvPr id="0" name=""/>
        <dsp:cNvSpPr/>
      </dsp:nvSpPr>
      <dsp:spPr>
        <a:xfrm>
          <a:off x="6876896" y="944389"/>
          <a:ext cx="585186" cy="684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77342"/>
            <a:satOff val="-99103"/>
            <a:lumOff val="137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6876896" y="1081300"/>
        <a:ext cx="409630" cy="410735"/>
      </dsp:txXfrm>
    </dsp:sp>
    <dsp:sp modelId="{810F6551-ADBB-4388-91AA-42E33C2A8538}">
      <dsp:nvSpPr>
        <dsp:cNvPr id="0" name=""/>
        <dsp:cNvSpPr/>
      </dsp:nvSpPr>
      <dsp:spPr>
        <a:xfrm>
          <a:off x="7738113" y="458574"/>
          <a:ext cx="2760313" cy="1656188"/>
        </a:xfrm>
        <a:prstGeom prst="roundRect">
          <a:avLst>
            <a:gd name="adj" fmla="val 10000"/>
          </a:avLst>
        </a:prstGeom>
        <a:solidFill>
          <a:schemeClr val="accent5">
            <a:hueOff val="-977342"/>
            <a:satOff val="-99103"/>
            <a:lumOff val="1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Importance of policy and innovation: a dig into what care, technological support, and empowerment strategies improve quality of life.</a:t>
          </a:r>
          <a:endParaRPr lang="en-US" sz="1400" kern="1200"/>
        </a:p>
      </dsp:txBody>
      <dsp:txXfrm>
        <a:off x="7786621" y="507082"/>
        <a:ext cx="2663297" cy="15591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057D2-C9AE-4AC6-B8F7-CB73E3C44F23}">
      <dsp:nvSpPr>
        <dsp:cNvPr id="0" name=""/>
        <dsp:cNvSpPr/>
      </dsp:nvSpPr>
      <dsp:spPr>
        <a:xfrm>
          <a:off x="0" y="55933"/>
          <a:ext cx="6833175" cy="13185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Activity Theory: Older adults thrive when maintaining social roles and activities (Maddox,2021 ).</a:t>
          </a:r>
          <a:endParaRPr lang="en-US" sz="2300" kern="1200"/>
        </a:p>
      </dsp:txBody>
      <dsp:txXfrm>
        <a:off x="64368" y="120301"/>
        <a:ext cx="6704439" cy="1189854"/>
      </dsp:txXfrm>
    </dsp:sp>
    <dsp:sp modelId="{7946FB97-5CB2-4502-A2DA-13CDC7645FE7}">
      <dsp:nvSpPr>
        <dsp:cNvPr id="0" name=""/>
        <dsp:cNvSpPr/>
      </dsp:nvSpPr>
      <dsp:spPr>
        <a:xfrm>
          <a:off x="0" y="1440763"/>
          <a:ext cx="6833175" cy="1318590"/>
        </a:xfrm>
        <a:prstGeom prst="roundRect">
          <a:avLst/>
        </a:prstGeom>
        <a:solidFill>
          <a:schemeClr val="accent5">
            <a:hueOff val="-325781"/>
            <a:satOff val="-33034"/>
            <a:lumOff val="4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Disengagement Theory: Gradual withdrawal from society is a natural part of ageing; it informs expectations of social services (Maddox,2021 ).</a:t>
          </a:r>
          <a:endParaRPr lang="en-US" sz="2300" kern="1200"/>
        </a:p>
      </dsp:txBody>
      <dsp:txXfrm>
        <a:off x="64368" y="1505131"/>
        <a:ext cx="6704439" cy="1189854"/>
      </dsp:txXfrm>
    </dsp:sp>
    <dsp:sp modelId="{36B46C19-39DD-4D2D-B312-BD610716A169}">
      <dsp:nvSpPr>
        <dsp:cNvPr id="0" name=""/>
        <dsp:cNvSpPr/>
      </dsp:nvSpPr>
      <dsp:spPr>
        <a:xfrm>
          <a:off x="0" y="2825593"/>
          <a:ext cx="6833175" cy="1318590"/>
        </a:xfrm>
        <a:prstGeom prst="roundRect">
          <a:avLst/>
        </a:prstGeom>
        <a:solidFill>
          <a:schemeClr val="accent5">
            <a:hueOff val="-651561"/>
            <a:satOff val="-66069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Continuity Theory: Maintaining existing habits and relationships supports well-being (Maddox, 2021 ).</a:t>
          </a:r>
          <a:endParaRPr lang="en-US" sz="2300" kern="1200"/>
        </a:p>
      </dsp:txBody>
      <dsp:txXfrm>
        <a:off x="64368" y="2889961"/>
        <a:ext cx="6704439" cy="1189854"/>
      </dsp:txXfrm>
    </dsp:sp>
    <dsp:sp modelId="{3F05133E-354D-4ABE-A794-4DF36FCFBD6A}">
      <dsp:nvSpPr>
        <dsp:cNvPr id="0" name=""/>
        <dsp:cNvSpPr/>
      </dsp:nvSpPr>
      <dsp:spPr>
        <a:xfrm>
          <a:off x="0" y="4210423"/>
          <a:ext cx="6833175" cy="1318590"/>
        </a:xfrm>
        <a:prstGeom prst="roundRect">
          <a:avLst/>
        </a:prstGeom>
        <a:solidFill>
          <a:schemeClr val="accent5">
            <a:hueOff val="-977342"/>
            <a:satOff val="-99103"/>
            <a:lumOff val="1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Application: Theories guide personalised care planning and social engagement interventions (Kirkwood,2022 ).</a:t>
          </a:r>
          <a:endParaRPr lang="en-US" sz="2300" kern="1200"/>
        </a:p>
      </dsp:txBody>
      <dsp:txXfrm>
        <a:off x="64368" y="4274791"/>
        <a:ext cx="6704439" cy="11898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A6D989-EED9-4443-A4C1-56EBC72C56F9}">
      <dsp:nvSpPr>
        <dsp:cNvPr id="0" name=""/>
        <dsp:cNvSpPr/>
      </dsp:nvSpPr>
      <dsp:spPr>
        <a:xfrm>
          <a:off x="0" y="1338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Care Act 2014: Promotes wellbeing, personalisation and safeguarding in adult care (DHSC,2023 ).</a:t>
          </a:r>
          <a:endParaRPr lang="en-US" sz="2200" kern="1200"/>
        </a:p>
      </dsp:txBody>
      <dsp:txXfrm>
        <a:off x="61570" y="74954"/>
        <a:ext cx="5341175" cy="1138120"/>
      </dsp:txXfrm>
    </dsp:sp>
    <dsp:sp modelId="{B37E366E-19A1-4E0B-BD91-4AF8AC17CCA5}">
      <dsp:nvSpPr>
        <dsp:cNvPr id="0" name=""/>
        <dsp:cNvSpPr/>
      </dsp:nvSpPr>
      <dsp:spPr>
        <a:xfrm>
          <a:off x="0" y="133800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NHS Long-term Plan: support healthy ageing and integration of services for older adults (NHS,2024 ).</a:t>
          </a:r>
          <a:endParaRPr lang="en-US" sz="2200" kern="1200"/>
        </a:p>
      </dsp:txBody>
      <dsp:txXfrm>
        <a:off x="61570" y="1399574"/>
        <a:ext cx="5341175" cy="1138120"/>
      </dsp:txXfrm>
    </dsp:sp>
    <dsp:sp modelId="{A202E22A-E229-4B3B-BB66-3B4A307E6CC0}">
      <dsp:nvSpPr>
        <dsp:cNvPr id="0" name=""/>
        <dsp:cNvSpPr/>
      </dsp:nvSpPr>
      <dsp:spPr>
        <a:xfrm>
          <a:off x="0" y="266262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Equality Act 2010: Protect older people from discrimination in service access (Gov. UK 2010 ).</a:t>
          </a:r>
          <a:endParaRPr lang="en-US" sz="2200" kern="1200"/>
        </a:p>
      </dsp:txBody>
      <dsp:txXfrm>
        <a:off x="61570" y="2724194"/>
        <a:ext cx="5341175" cy="1138120"/>
      </dsp:txXfrm>
    </dsp:sp>
    <dsp:sp modelId="{EBFDE721-36C3-4F16-8A81-D11F9441F60F}">
      <dsp:nvSpPr>
        <dsp:cNvPr id="0" name=""/>
        <dsp:cNvSpPr/>
      </dsp:nvSpPr>
      <dsp:spPr>
        <a:xfrm>
          <a:off x="0" y="398724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Human Rights Act 1998: Ensures dignity, respect, and rights in care provision (Gov. UK 1998 )</a:t>
          </a:r>
          <a:endParaRPr lang="en-US" sz="2200" kern="1200"/>
        </a:p>
      </dsp:txBody>
      <dsp:txXfrm>
        <a:off x="61570" y="4048814"/>
        <a:ext cx="5341175" cy="11381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6232A6-518C-43C3-9517-1A1CEE225CF2}">
      <dsp:nvSpPr>
        <dsp:cNvPr id="0" name=""/>
        <dsp:cNvSpPr/>
      </dsp:nvSpPr>
      <dsp:spPr>
        <a:xfrm>
          <a:off x="0" y="402635"/>
          <a:ext cx="6833175" cy="11517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Service improvements :Expand domiciliary care ,integrate multidisciplinary teams (NHS, 2024 )</a:t>
          </a:r>
          <a:endParaRPr lang="en-US" sz="2000" kern="1200"/>
        </a:p>
      </dsp:txBody>
      <dsp:txXfrm>
        <a:off x="56222" y="458857"/>
        <a:ext cx="6720731" cy="1039274"/>
      </dsp:txXfrm>
    </dsp:sp>
    <dsp:sp modelId="{7B66AAE8-2F76-4E55-BDFC-84AB0B3E177C}">
      <dsp:nvSpPr>
        <dsp:cNvPr id="0" name=""/>
        <dsp:cNvSpPr/>
      </dsp:nvSpPr>
      <dsp:spPr>
        <a:xfrm>
          <a:off x="0" y="1611954"/>
          <a:ext cx="6833175" cy="1151718"/>
        </a:xfrm>
        <a:prstGeom prst="roundRect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Training :Upskill care workers in digital tech dementia support (Kirkwood ,2022 ).</a:t>
          </a:r>
          <a:endParaRPr lang="en-US" sz="2000" kern="1200"/>
        </a:p>
      </dsp:txBody>
      <dsp:txXfrm>
        <a:off x="56222" y="1668176"/>
        <a:ext cx="6720731" cy="1039274"/>
      </dsp:txXfrm>
    </dsp:sp>
    <dsp:sp modelId="{04E77C96-EDE2-44F6-B20F-1B015517EBA7}">
      <dsp:nvSpPr>
        <dsp:cNvPr id="0" name=""/>
        <dsp:cNvSpPr/>
      </dsp:nvSpPr>
      <dsp:spPr>
        <a:xfrm>
          <a:off x="0" y="2821273"/>
          <a:ext cx="6833175" cy="1151718"/>
        </a:xfrm>
        <a:prstGeom prst="roundRect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Policy Enhancement :Incentivise tech adoption ,strengthen workforce ,reduce digital exclusion (DHSC ,2023 ).</a:t>
          </a:r>
          <a:endParaRPr lang="en-US" sz="2000" kern="1200"/>
        </a:p>
      </dsp:txBody>
      <dsp:txXfrm>
        <a:off x="56222" y="2877495"/>
        <a:ext cx="6720731" cy="1039274"/>
      </dsp:txXfrm>
    </dsp:sp>
    <dsp:sp modelId="{1434D64B-8599-4D9D-A2E4-DADBDA9E053C}">
      <dsp:nvSpPr>
        <dsp:cNvPr id="0" name=""/>
        <dsp:cNvSpPr/>
      </dsp:nvSpPr>
      <dsp:spPr>
        <a:xfrm>
          <a:off x="0" y="4030591"/>
          <a:ext cx="6833175" cy="1151718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Critical Evaluation :Barriers include funding limitations ,staff shortages , and tech literacy ;Solutions –Government grants ,training programmes ,and community initiatives .</a:t>
          </a:r>
          <a:endParaRPr lang="en-US" sz="2000" kern="1200"/>
        </a:p>
      </dsp:txBody>
      <dsp:txXfrm>
        <a:off x="56222" y="4086813"/>
        <a:ext cx="6720731" cy="10392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5A0D0-30D2-44EB-B6C2-545142FD6677}">
      <dsp:nvSpPr>
        <dsp:cNvPr id="0" name=""/>
        <dsp:cNvSpPr/>
      </dsp:nvSpPr>
      <dsp:spPr>
        <a:xfrm>
          <a:off x="1580373" y="623950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667857"/>
        <a:ext cx="18116" cy="3626"/>
      </dsp:txXfrm>
    </dsp:sp>
    <dsp:sp modelId="{B4508295-073E-455A-BB40-3DD10F73DD11}">
      <dsp:nvSpPr>
        <dsp:cNvPr id="0" name=""/>
        <dsp:cNvSpPr/>
      </dsp:nvSpPr>
      <dsp:spPr>
        <a:xfrm>
          <a:off x="6852" y="197074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Age UK. (2023) Technology and older people. London: Age UK.</a:t>
          </a:r>
          <a:endParaRPr lang="en-US" sz="1200" kern="1200"/>
        </a:p>
      </dsp:txBody>
      <dsp:txXfrm>
        <a:off x="6852" y="197074"/>
        <a:ext cx="1575320" cy="945192"/>
      </dsp:txXfrm>
    </dsp:sp>
    <dsp:sp modelId="{C2AC17A0-B6D6-4D11-973A-0B903EF6C167}">
      <dsp:nvSpPr>
        <dsp:cNvPr id="0" name=""/>
        <dsp:cNvSpPr/>
      </dsp:nvSpPr>
      <dsp:spPr>
        <a:xfrm>
          <a:off x="3518017" y="623950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821" y="667857"/>
        <a:ext cx="18116" cy="3626"/>
      </dsp:txXfrm>
    </dsp:sp>
    <dsp:sp modelId="{DA9BF600-2B5C-4FF4-9D70-990179B303B5}">
      <dsp:nvSpPr>
        <dsp:cNvPr id="0" name=""/>
        <dsp:cNvSpPr/>
      </dsp:nvSpPr>
      <dsp:spPr>
        <a:xfrm>
          <a:off x="1944497" y="197074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Brown, T. &amp; Jones, R. (2021) Understanding ageing and care. London: Routledge.</a:t>
          </a:r>
          <a:endParaRPr lang="en-US" sz="1200" kern="1200"/>
        </a:p>
      </dsp:txBody>
      <dsp:txXfrm>
        <a:off x="1944497" y="197074"/>
        <a:ext cx="1575320" cy="945192"/>
      </dsp:txXfrm>
    </dsp:sp>
    <dsp:sp modelId="{95F6944A-EFAE-4ECC-A721-5850C15B5CB1}">
      <dsp:nvSpPr>
        <dsp:cNvPr id="0" name=""/>
        <dsp:cNvSpPr/>
      </dsp:nvSpPr>
      <dsp:spPr>
        <a:xfrm>
          <a:off x="794513" y="1140466"/>
          <a:ext cx="3875288" cy="331723"/>
        </a:xfrm>
        <a:custGeom>
          <a:avLst/>
          <a:gdLst/>
          <a:ahLst/>
          <a:cxnLst/>
          <a:rect l="0" t="0" r="0" b="0"/>
          <a:pathLst>
            <a:path>
              <a:moveTo>
                <a:pt x="3875288" y="0"/>
              </a:moveTo>
              <a:lnTo>
                <a:pt x="3875288" y="182961"/>
              </a:lnTo>
              <a:lnTo>
                <a:pt x="0" y="182961"/>
              </a:lnTo>
              <a:lnTo>
                <a:pt x="0" y="331723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4852" y="1304515"/>
        <a:ext cx="194609" cy="3626"/>
      </dsp:txXfrm>
    </dsp:sp>
    <dsp:sp modelId="{ED6D61D3-626A-4330-A6B9-392C898A94AB}">
      <dsp:nvSpPr>
        <dsp:cNvPr id="0" name=""/>
        <dsp:cNvSpPr/>
      </dsp:nvSpPr>
      <dsp:spPr>
        <a:xfrm>
          <a:off x="3882141" y="197074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DHSC. (2023) Care Act 2014 guidance. London: Department of Health and Social Care.</a:t>
          </a:r>
          <a:endParaRPr lang="en-US" sz="1200" kern="1200"/>
        </a:p>
      </dsp:txBody>
      <dsp:txXfrm>
        <a:off x="3882141" y="197074"/>
        <a:ext cx="1575320" cy="945192"/>
      </dsp:txXfrm>
    </dsp:sp>
    <dsp:sp modelId="{C231C139-1834-4CAE-8526-4C8F97C6A16F}">
      <dsp:nvSpPr>
        <dsp:cNvPr id="0" name=""/>
        <dsp:cNvSpPr/>
      </dsp:nvSpPr>
      <dsp:spPr>
        <a:xfrm>
          <a:off x="1580373" y="1931466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1975373"/>
        <a:ext cx="18116" cy="3626"/>
      </dsp:txXfrm>
    </dsp:sp>
    <dsp:sp modelId="{F3EF63E9-3865-4E7C-A4A9-3E6A73A5EF4B}">
      <dsp:nvSpPr>
        <dsp:cNvPr id="0" name=""/>
        <dsp:cNvSpPr/>
      </dsp:nvSpPr>
      <dsp:spPr>
        <a:xfrm>
          <a:off x="6852" y="1504590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Gates, C. &amp; Goldman, A. (2024) Ancient cities: the archaeology of urban life. Routledge.</a:t>
          </a:r>
          <a:endParaRPr lang="en-US" sz="1200" kern="1200"/>
        </a:p>
      </dsp:txBody>
      <dsp:txXfrm>
        <a:off x="6852" y="1504590"/>
        <a:ext cx="1575320" cy="945192"/>
      </dsp:txXfrm>
    </dsp:sp>
    <dsp:sp modelId="{8FAE2183-228D-4F80-8397-85DD57D6958F}">
      <dsp:nvSpPr>
        <dsp:cNvPr id="0" name=""/>
        <dsp:cNvSpPr/>
      </dsp:nvSpPr>
      <dsp:spPr>
        <a:xfrm>
          <a:off x="3518017" y="1931466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821" y="1975373"/>
        <a:ext cx="18116" cy="3626"/>
      </dsp:txXfrm>
    </dsp:sp>
    <dsp:sp modelId="{3141EBCA-C7E5-4E18-AF10-6C22B5FA5580}">
      <dsp:nvSpPr>
        <dsp:cNvPr id="0" name=""/>
        <dsp:cNvSpPr/>
      </dsp:nvSpPr>
      <dsp:spPr>
        <a:xfrm>
          <a:off x="1944497" y="1504590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Gov.uk. (2010) Equality Act 2010. London: HMSO.</a:t>
          </a:r>
          <a:endParaRPr lang="en-US" sz="1200" kern="1200"/>
        </a:p>
      </dsp:txBody>
      <dsp:txXfrm>
        <a:off x="1944497" y="1504590"/>
        <a:ext cx="1575320" cy="945192"/>
      </dsp:txXfrm>
    </dsp:sp>
    <dsp:sp modelId="{BD57DB98-0006-4C5B-81BF-830E414B652A}">
      <dsp:nvSpPr>
        <dsp:cNvPr id="0" name=""/>
        <dsp:cNvSpPr/>
      </dsp:nvSpPr>
      <dsp:spPr>
        <a:xfrm>
          <a:off x="794513" y="2447982"/>
          <a:ext cx="3875288" cy="331723"/>
        </a:xfrm>
        <a:custGeom>
          <a:avLst/>
          <a:gdLst/>
          <a:ahLst/>
          <a:cxnLst/>
          <a:rect l="0" t="0" r="0" b="0"/>
          <a:pathLst>
            <a:path>
              <a:moveTo>
                <a:pt x="3875288" y="0"/>
              </a:moveTo>
              <a:lnTo>
                <a:pt x="3875288" y="182961"/>
              </a:lnTo>
              <a:lnTo>
                <a:pt x="0" y="182961"/>
              </a:lnTo>
              <a:lnTo>
                <a:pt x="0" y="331723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4852" y="2612031"/>
        <a:ext cx="194609" cy="3626"/>
      </dsp:txXfrm>
    </dsp:sp>
    <dsp:sp modelId="{5F6529B7-2AEA-40DE-94BD-AF14213B277C}">
      <dsp:nvSpPr>
        <dsp:cNvPr id="0" name=""/>
        <dsp:cNvSpPr/>
      </dsp:nvSpPr>
      <dsp:spPr>
        <a:xfrm>
          <a:off x="3882141" y="1504590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Kirkwood, T. (2022) Critical care for older adults. London: Sage.</a:t>
          </a:r>
          <a:endParaRPr lang="en-US" sz="1200" kern="1200"/>
        </a:p>
      </dsp:txBody>
      <dsp:txXfrm>
        <a:off x="3882141" y="1504590"/>
        <a:ext cx="1575320" cy="945192"/>
      </dsp:txXfrm>
    </dsp:sp>
    <dsp:sp modelId="{0A9A4137-8A32-410C-80FA-1CE2BFE9F96D}">
      <dsp:nvSpPr>
        <dsp:cNvPr id="0" name=""/>
        <dsp:cNvSpPr/>
      </dsp:nvSpPr>
      <dsp:spPr>
        <a:xfrm>
          <a:off x="1580373" y="3238982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3282889"/>
        <a:ext cx="18116" cy="3626"/>
      </dsp:txXfrm>
    </dsp:sp>
    <dsp:sp modelId="{19D98B31-C3E8-4633-8B75-DB6B2A846847}">
      <dsp:nvSpPr>
        <dsp:cNvPr id="0" name=""/>
        <dsp:cNvSpPr/>
      </dsp:nvSpPr>
      <dsp:spPr>
        <a:xfrm>
          <a:off x="6852" y="2812106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Maddox, S. (2021) Theories of ageing. London: Palgrave.</a:t>
          </a:r>
          <a:endParaRPr lang="en-US" sz="1200" kern="1200"/>
        </a:p>
      </dsp:txBody>
      <dsp:txXfrm>
        <a:off x="6852" y="2812106"/>
        <a:ext cx="1575320" cy="945192"/>
      </dsp:txXfrm>
    </dsp:sp>
    <dsp:sp modelId="{381B17A1-D29E-49AE-BE42-F61FA9FEDFBB}">
      <dsp:nvSpPr>
        <dsp:cNvPr id="0" name=""/>
        <dsp:cNvSpPr/>
      </dsp:nvSpPr>
      <dsp:spPr>
        <a:xfrm>
          <a:off x="3518017" y="3238982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821" y="3282889"/>
        <a:ext cx="18116" cy="3626"/>
      </dsp:txXfrm>
    </dsp:sp>
    <dsp:sp modelId="{BCCA3CA7-B254-480C-B89B-9267EB83D0BF}">
      <dsp:nvSpPr>
        <dsp:cNvPr id="0" name=""/>
        <dsp:cNvSpPr/>
      </dsp:nvSpPr>
      <dsp:spPr>
        <a:xfrm>
          <a:off x="1944497" y="2812106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NHS. (2024) NHS Long Term Plan. London: NHS England.</a:t>
          </a:r>
          <a:endParaRPr lang="en-US" sz="1200" kern="1200"/>
        </a:p>
      </dsp:txBody>
      <dsp:txXfrm>
        <a:off x="1944497" y="2812106"/>
        <a:ext cx="1575320" cy="945192"/>
      </dsp:txXfrm>
    </dsp:sp>
    <dsp:sp modelId="{00FC952D-E19A-4729-AAC1-20B3E99D0DD9}">
      <dsp:nvSpPr>
        <dsp:cNvPr id="0" name=""/>
        <dsp:cNvSpPr/>
      </dsp:nvSpPr>
      <dsp:spPr>
        <a:xfrm>
          <a:off x="794513" y="3755498"/>
          <a:ext cx="3875288" cy="331723"/>
        </a:xfrm>
        <a:custGeom>
          <a:avLst/>
          <a:gdLst/>
          <a:ahLst/>
          <a:cxnLst/>
          <a:rect l="0" t="0" r="0" b="0"/>
          <a:pathLst>
            <a:path>
              <a:moveTo>
                <a:pt x="3875288" y="0"/>
              </a:moveTo>
              <a:lnTo>
                <a:pt x="3875288" y="182961"/>
              </a:lnTo>
              <a:lnTo>
                <a:pt x="0" y="182961"/>
              </a:lnTo>
              <a:lnTo>
                <a:pt x="0" y="331723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4852" y="3919547"/>
        <a:ext cx="194609" cy="3626"/>
      </dsp:txXfrm>
    </dsp:sp>
    <dsp:sp modelId="{D5619755-1115-421F-B1CE-AAF87ACDCA33}">
      <dsp:nvSpPr>
        <dsp:cNvPr id="0" name=""/>
        <dsp:cNvSpPr/>
      </dsp:nvSpPr>
      <dsp:spPr>
        <a:xfrm>
          <a:off x="3882141" y="2812106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ONS. (2023) Population ageing trends. London: Office for National Statistics.</a:t>
          </a:r>
          <a:endParaRPr lang="en-US" sz="1200" kern="1200"/>
        </a:p>
      </dsp:txBody>
      <dsp:txXfrm>
        <a:off x="3882141" y="2812106"/>
        <a:ext cx="1575320" cy="945192"/>
      </dsp:txXfrm>
    </dsp:sp>
    <dsp:sp modelId="{601171A1-DBAF-4970-859A-74B6CCFC9027}">
      <dsp:nvSpPr>
        <dsp:cNvPr id="0" name=""/>
        <dsp:cNvSpPr/>
      </dsp:nvSpPr>
      <dsp:spPr>
        <a:xfrm>
          <a:off x="1580373" y="4546498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4590405"/>
        <a:ext cx="18116" cy="3626"/>
      </dsp:txXfrm>
    </dsp:sp>
    <dsp:sp modelId="{8539A312-B928-4B99-B66B-AD1246CA198B}">
      <dsp:nvSpPr>
        <dsp:cNvPr id="0" name=""/>
        <dsp:cNvSpPr/>
      </dsp:nvSpPr>
      <dsp:spPr>
        <a:xfrm>
          <a:off x="6852" y="4119622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SCIE. (2023) Dementia village case study. London: Social Care Institute for Excellence.</a:t>
          </a:r>
          <a:endParaRPr lang="en-US" sz="1200" kern="1200"/>
        </a:p>
      </dsp:txBody>
      <dsp:txXfrm>
        <a:off x="6852" y="4119622"/>
        <a:ext cx="1575320" cy="945192"/>
      </dsp:txXfrm>
    </dsp:sp>
    <dsp:sp modelId="{34D1BDD5-8327-407D-A044-16DA15D6E59D}">
      <dsp:nvSpPr>
        <dsp:cNvPr id="0" name=""/>
        <dsp:cNvSpPr/>
      </dsp:nvSpPr>
      <dsp:spPr>
        <a:xfrm>
          <a:off x="1944497" y="4119622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WHO. (2022) World report on ageing and health. Geneva: World Health Organization.</a:t>
          </a:r>
          <a:endParaRPr lang="en-US" sz="1200" kern="1200"/>
        </a:p>
      </dsp:txBody>
      <dsp:txXfrm>
        <a:off x="1944497" y="4119622"/>
        <a:ext cx="1575320" cy="9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74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688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648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9210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717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17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621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61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041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5960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028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22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9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lographic neon on a shiny background">
            <a:extLst>
              <a:ext uri="{FF2B5EF4-FFF2-40B4-BE49-F238E27FC236}">
                <a16:creationId xmlns:a16="http://schemas.microsoft.com/office/drawing/2014/main" id="{AD841097-ADFD-0876-0DC6-7B44F259170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5597" r="-1" b="11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24CE16-C601-863D-BE65-677FAE7F32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06460"/>
            <a:ext cx="6978086" cy="2761962"/>
          </a:xfrm>
        </p:spPr>
        <p:txBody>
          <a:bodyPr anchor="t">
            <a:normAutofit fontScale="90000"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Empowering the Care and Support Needs of Older People in the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C369F-4CA5-14C0-12A6-98A6B4500F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 fontScale="92500" lnSpcReduction="20000"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Module : BMHP6027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Student Name: Niculina Carmen Butnaru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Student Number: 2241990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Lecturer’s Name: Tomy </a:t>
            </a:r>
            <a:r>
              <a:rPr lang="en-GB" err="1">
                <a:solidFill>
                  <a:srgbClr val="FFFFFF"/>
                </a:solidFill>
              </a:rPr>
              <a:t>Adattu</a:t>
            </a:r>
            <a:r>
              <a:rPr lang="en-GB">
                <a:solidFill>
                  <a:srgbClr val="FFFFFF"/>
                </a:solidFill>
              </a:rPr>
              <a:t> Chacko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55D3C4-CAD5-E90D-981B-95D3A7552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54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20"/>
    </mc:Choice>
    <mc:Fallback xmlns="">
      <p:transition spd="slow" advTm="37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0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99831-9BEC-E122-954F-AA8CAD935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r>
              <a:rPr lang="en-GB" sz="7200" dirty="0"/>
              <a:t>Introduction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87E52B09-FA1F-61C7-05EE-043DE8233A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877320"/>
              </p:ext>
            </p:extLst>
          </p:nvPr>
        </p:nvGraphicFramePr>
        <p:xfrm>
          <a:off x="482600" y="3304939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19204E-F70A-F268-8F1C-33E2365C6C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41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17"/>
    </mc:Choice>
    <mc:Fallback xmlns="">
      <p:transition spd="slow" advTm="50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57890E-85E3-4FA1-A6D3-78D0878DA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BB999-65F7-0BB6-A9B1-E1501B0AD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dirty="0"/>
              <a:t>The Ageing Population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BA03C4CD-7C00-47B7-310B-16FD743247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6288872"/>
              </p:ext>
            </p:extLst>
          </p:nvPr>
        </p:nvGraphicFramePr>
        <p:xfrm>
          <a:off x="482600" y="3306763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6DD357-0CF0-BF0F-532F-83AF6BBC41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43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3"/>
    </mc:Choice>
    <mc:Fallback xmlns="">
      <p:transition spd="slow" advTm="57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5D751-041A-100E-923E-B5FFD6F5C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5100"/>
              <a:t>Theoretical Framework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346F28-FF5C-343B-1EE6-BC1594CFC1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007073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28DFC9-D3FE-30B0-BBD8-C3254CC164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959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88"/>
    </mc:Choice>
    <mc:Fallback xmlns="">
      <p:transition spd="slow" advTm="17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AFACD-1860-9527-4B86-5D7F8C015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865128"/>
            <a:ext cx="5613398" cy="5261895"/>
          </a:xfrm>
        </p:spPr>
        <p:txBody>
          <a:bodyPr anchor="ctr">
            <a:normAutofit/>
          </a:bodyPr>
          <a:lstStyle/>
          <a:p>
            <a:r>
              <a:rPr lang="en-GB" dirty="0"/>
              <a:t>Policy and legislation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71B74E7-4838-4A57-A093-7ECD0A0CF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64B30CE-C2B6-406B-921A-5A1BAAD87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3DF73D8-E137-AD1E-DF5E-C778327E0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9010881"/>
              </p:ext>
            </p:extLst>
          </p:nvPr>
        </p:nvGraphicFramePr>
        <p:xfrm>
          <a:off x="6165356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2E23B2-5A72-16E8-F531-7BBFA210B1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21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659"/>
    </mc:Choice>
    <mc:Fallback xmlns="">
      <p:transition spd="slow" advTm="39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D2389-BA6D-E6D1-BACB-6993D8EAB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Evaluation of Current Care Provisions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49460-7E15-3CA5-C799-C4FBF8D2AC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Overview of services: Residential care, domiciliary care, day centres, and Hospice care (NHS,2024 ).</a:t>
            </a:r>
          </a:p>
          <a:p>
            <a:r>
              <a:rPr lang="en-GB"/>
              <a:t>Residential Care: Strength = 24/7 Support for medical and daily needs.</a:t>
            </a:r>
          </a:p>
          <a:p>
            <a:r>
              <a:rPr lang="en-GB"/>
              <a:t>Limitations =costly, limited choice, potential for social isolation (Age UK,2023 ).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4AB899-A75E-6618-8E4E-AF062637EC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Domiciliary Care: Strength =promotes independence at home.</a:t>
            </a:r>
          </a:p>
          <a:p>
            <a:r>
              <a:rPr lang="en-GB" dirty="0"/>
              <a:t>Limitations =Staffing shortages and inconsistent service quality.</a:t>
            </a:r>
          </a:p>
          <a:p>
            <a:r>
              <a:rPr lang="en-GB" dirty="0"/>
              <a:t>Critical Analysis: Current service faces increasing demand due to demographic changes; gaps exist in accessibility, quality and integrated care (ONS,2023; Kirkwood2023).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CBCC21-F8FC-0527-7D2E-A0B2AB5866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30"/>
    </mc:Choice>
    <mc:Fallback xmlns="">
      <p:transition spd="slow" advTm="50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657AD-512E-2FD4-56F5-DB74BFED9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Technological innovations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3737-E741-0CED-B3CA-BC92D6F1A7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Telecare &amp;Remote monitoring: Allows real-time health monitoring, which reduces hospital admissions (Age UK, 2023 ).</a:t>
            </a:r>
          </a:p>
          <a:p>
            <a:r>
              <a:rPr lang="en-GB"/>
              <a:t>Dementia Technology: Apps and sensors support memory and safety.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E149E-8F33-C19A-8D4B-A96F07A4C3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Robotics and Smart Homes: Enhance mobility, independence, and daily living (Brown &amp; Jones, 2021 ).</a:t>
            </a:r>
          </a:p>
          <a:p>
            <a:r>
              <a:rPr lang="en-GB" dirty="0"/>
              <a:t>Limitations: Cost, digital exclusion, training needs, and ethical concerns (WHO,2022 ).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826E41-4069-9881-38F4-4B3D054F1A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77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981"/>
    </mc:Choice>
    <mc:Fallback xmlns="">
      <p:transition spd="slow" advTm="64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A6970-2F1F-CB3F-290F-30316D550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Studies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33E44E-4B4E-069E-D895-22A888D000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Case Study 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3F207D-25D6-405F-D42C-BAE0A7FCE5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Dementia Village, Netherlands: Combines design, technology, and social engagement for residents with dementia (SCIE,2023 ).</a:t>
            </a:r>
          </a:p>
          <a:p>
            <a:r>
              <a:rPr lang="en-GB"/>
              <a:t>Outcome: increase independence, reduced agitation, improved quality of life.</a:t>
            </a:r>
          </a:p>
          <a:p>
            <a:r>
              <a:rPr lang="en-GB"/>
              <a:t>Theory link: Activity and Continuity Theory applied to daily routines (Maddox, 2021 ).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C85E65-86EC-0E33-7CD6-7D0475116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Case Study 2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C03FAF-D05C-DD2B-7F52-83C65368336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Age UK Technology Programme (UK); Telecare trial for home-based older adults (Age UK,2023 ).</a:t>
            </a:r>
          </a:p>
          <a:p>
            <a:r>
              <a:rPr lang="en-GB" dirty="0"/>
              <a:t>Outcome: Reduced hospital admissions, improved safety and independence.</a:t>
            </a:r>
          </a:p>
          <a:p>
            <a:r>
              <a:rPr lang="en-GB" dirty="0"/>
              <a:t>Policy link: Care Act 2014 promotes independent living (DHSC,2023 ).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5A8893-97E1-F587-FB0E-E221E83476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483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12"/>
    </mc:Choice>
    <mc:Fallback xmlns="">
      <p:transition spd="slow" advTm="10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D80F4-6244-073E-6FFB-77ABD425C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3100" dirty="0"/>
              <a:t>Recommendations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3A5F8D-97F7-2669-5294-CE0E03E72A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6739325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A1CDA0-2300-5E48-D5FA-9AA401F5AE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499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13"/>
    </mc:Choice>
    <mc:Fallback xmlns="">
      <p:transition spd="slow" advTm="11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8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D148E7-1EDB-4129-A130-04858F70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5"/>
            <a:ext cx="11147071" cy="585126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59DFE-0D86-79B8-00FA-A7F4C588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605" y="976160"/>
            <a:ext cx="5415395" cy="4902115"/>
          </a:xfrm>
        </p:spPr>
        <p:txBody>
          <a:bodyPr anchor="ctr">
            <a:normAutofit/>
          </a:bodyPr>
          <a:lstStyle/>
          <a:p>
            <a:r>
              <a:rPr lang="en-GB"/>
              <a:t>Conclusion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1E68C9-4F6E-4640-AE06-FCA671F7D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E940445-F2CD-0547-86DD-BB6D89596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60"/>
            <a:ext cx="5114069" cy="4902125"/>
          </a:xfrm>
        </p:spPr>
        <p:txBody>
          <a:bodyPr anchor="ctr">
            <a:normAutofit/>
          </a:bodyPr>
          <a:lstStyle/>
          <a:p>
            <a:r>
              <a:rPr lang="en-GB" sz="2000"/>
              <a:t>Summary: Effective elderly care requires integration of theory, ,policy, technology,  and personalised support (Brown &amp; Jones 2021 ;Gates &amp; Goldman ,2024).</a:t>
            </a:r>
          </a:p>
          <a:p>
            <a:r>
              <a:rPr lang="en-GB" sz="2000"/>
              <a:t>Future Outlook : Research on innovative tech, inclusive policies, and workforce development will shape care for an ageing UK population (WHO ,2022 ).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DF3F0BE-4FF5-481A-9206-F765D61B5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CEFCFE-A282-9FB5-CD28-608DF41B01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36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02"/>
    </mc:Choice>
    <mc:Fallback xmlns="">
      <p:transition spd="slow" advTm="28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6557890E-85E3-4FA1-A6D3-78D0878DA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EC9669A3-31C0-4F81-9A86-97FCB30A4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3DE6D-65B5-E58A-7F11-0AB730126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515" y="865128"/>
            <a:ext cx="5200156" cy="52618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/>
              <a:t>References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E8840C66-AE3E-495E-843A-83AEF35C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FE88825E-C57B-4F97-8995-82BBFCE06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1" name="TextBox 36">
            <a:extLst>
              <a:ext uri="{FF2B5EF4-FFF2-40B4-BE49-F238E27FC236}">
                <a16:creationId xmlns:a16="http://schemas.microsoft.com/office/drawing/2014/main" id="{07ED2593-7F0E-9FE8-A6FE-CAD14ED139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3574143"/>
              </p:ext>
            </p:extLst>
          </p:nvPr>
        </p:nvGraphicFramePr>
        <p:xfrm>
          <a:off x="482600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9238566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9" ma:contentTypeDescription="Create a new document." ma:contentTypeScope="" ma:versionID="f44c8ec9dfc3c2239827aac0d6ca6380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bc48deeeb4ac224c9e0cd7667072103d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CF25BEA-D93B-4967-862E-07920B1896E4}">
  <ds:schemaRefs>
    <ds:schemaRef ds:uri="http://purl.org/dc/terms/"/>
    <ds:schemaRef ds:uri="http://www.w3.org/XML/1998/namespace"/>
    <ds:schemaRef ds:uri="http://schemas.microsoft.com/office/2006/documentManagement/types"/>
    <ds:schemaRef ds:uri="e9586b6e-d655-4ea8-9b46-aa323587a11f"/>
    <ds:schemaRef ds:uri="72e6e00a-7fea-48f1-b1b6-00c90b4ff77b"/>
    <ds:schemaRef ds:uri="http://purl.org/dc/elements/1.1/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209F8D25-5B43-4C85-A4FA-3C7A2C91E69C}">
  <ds:schemaRefs>
    <ds:schemaRef ds:uri="72e6e00a-7fea-48f1-b1b6-00c90b4ff77b"/>
    <ds:schemaRef ds:uri="e9586b6e-d655-4ea8-9b46-aa323587a11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2D4DC55D-6ECA-429B-9040-6BEAD84343E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971</Words>
  <Application>Microsoft Office PowerPoint</Application>
  <PresentationFormat>Widescreen</PresentationFormat>
  <Paragraphs>69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Seaford</vt:lpstr>
      <vt:lpstr>LevelVTI</vt:lpstr>
      <vt:lpstr>Empowering the Care and Support Needs of Older People in the UK</vt:lpstr>
      <vt:lpstr>Introduction</vt:lpstr>
      <vt:lpstr>The Ageing Population</vt:lpstr>
      <vt:lpstr>Theoretical Framework</vt:lpstr>
      <vt:lpstr>Policy and legislation </vt:lpstr>
      <vt:lpstr>Evaluation of Current Care Provisions </vt:lpstr>
      <vt:lpstr>Technological innovations </vt:lpstr>
      <vt:lpstr>Case Studies </vt:lpstr>
      <vt:lpstr>Recommendations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the Care and Support Needs of Older People in the UK</dc:title>
  <dc:creator>Niculina-Carmen Butnaru (2241990)</dc:creator>
  <cp:lastModifiedBy>Niculina-Carmen Butnaru (2241990)</cp:lastModifiedBy>
  <cp:revision>1</cp:revision>
  <dcterms:created xsi:type="dcterms:W3CDTF">2025-10-19T20:54:34Z</dcterms:created>
  <dcterms:modified xsi:type="dcterms:W3CDTF">2025-10-24T10:12:06Z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