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273" r:id="rId4"/>
    <p:sldId id="274" r:id="rId5"/>
    <p:sldId id="275" r:id="rId6"/>
    <p:sldId id="277" r:id="rId7"/>
    <p:sldId id="278" r:id="rId8"/>
    <p:sldId id="279" r:id="rId9"/>
    <p:sldId id="280" r:id="rId10"/>
    <p:sldId id="281" r:id="rId11"/>
    <p:sldId id="282" r:id="rId12"/>
    <p:sldId id="283" r:id="rId13"/>
    <p:sldId id="284" r:id="rId14"/>
    <p:sldId id="285" r:id="rId15"/>
    <p:sldId id="286" r:id="rId16"/>
    <p:sldId id="287" r:id="rId17"/>
    <p:sldId id="288" r:id="rId18"/>
    <p:sldId id="289" r:id="rId19"/>
    <p:sldId id="290" r:id="rId20"/>
    <p:sldId id="292" r:id="rId21"/>
    <p:sldId id="293" r:id="rId22"/>
    <p:sldId id="294" r:id="rId23"/>
    <p:sldId id="295" r:id="rId24"/>
    <p:sldId id="296" r:id="rId25"/>
    <p:sldId id="297" r:id="rId26"/>
    <p:sldId id="298" r:id="rId27"/>
    <p:sldId id="299" r:id="rId28"/>
    <p:sldId id="300" r:id="rId29"/>
    <p:sldId id="301" r:id="rId30"/>
    <p:sldId id="302" r:id="rId31"/>
    <p:sldId id="303" r:id="rId32"/>
    <p:sldId id="291" r:id="rId33"/>
    <p:sldId id="304" r:id="rId34"/>
    <p:sldId id="305" r:id="rId35"/>
    <p:sldId id="306" r:id="rId36"/>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94643"/>
  </p:normalViewPr>
  <p:slideViewPr>
    <p:cSldViewPr snapToGrid="0" showGuides="1">
      <p:cViewPr varScale="1">
        <p:scale>
          <a:sx n="110" d="100"/>
          <a:sy n="110" d="100"/>
        </p:scale>
        <p:origin x="616" y="1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75D114-530D-4EFA-98BF-E42185A63A56}" type="doc">
      <dgm:prSet loTypeId="urn:microsoft.com/office/officeart/2008/layout/SquareAccentList" loCatId="list" qsTypeId="urn:microsoft.com/office/officeart/2005/8/quickstyle/simple1" qsCatId="simple" csTypeId="urn:microsoft.com/office/officeart/2005/8/colors/colorful1" csCatId="colorful" phldr="1"/>
      <dgm:spPr/>
      <dgm:t>
        <a:bodyPr/>
        <a:lstStyle/>
        <a:p>
          <a:endParaRPr lang="en-GB"/>
        </a:p>
      </dgm:t>
    </dgm:pt>
    <dgm:pt modelId="{23EB37CA-7789-46DA-9758-3286DA5A2B6B}">
      <dgm:prSet phldrT="[Text]" custT="1"/>
      <dgm:spPr/>
      <dgm:t>
        <a:bodyPr/>
        <a:lstStyle/>
        <a:p>
          <a:r>
            <a:rPr lang="en-GB" sz="1600" dirty="0"/>
            <a:t>Power Bases</a:t>
          </a:r>
        </a:p>
      </dgm:t>
    </dgm:pt>
    <dgm:pt modelId="{50CCEB28-B4AC-4AD1-A597-0DD9361B1337}" type="parTrans" cxnId="{99F2B361-E912-4F8D-9876-3A005894672F}">
      <dgm:prSet/>
      <dgm:spPr/>
      <dgm:t>
        <a:bodyPr/>
        <a:lstStyle/>
        <a:p>
          <a:endParaRPr lang="en-GB" sz="1600"/>
        </a:p>
      </dgm:t>
    </dgm:pt>
    <dgm:pt modelId="{5031D698-E4C5-45FE-9D4C-D6B63EC27237}" type="sibTrans" cxnId="{99F2B361-E912-4F8D-9876-3A005894672F}">
      <dgm:prSet/>
      <dgm:spPr/>
      <dgm:t>
        <a:bodyPr/>
        <a:lstStyle/>
        <a:p>
          <a:endParaRPr lang="en-GB" sz="1600"/>
        </a:p>
      </dgm:t>
    </dgm:pt>
    <dgm:pt modelId="{4E7D3F79-3E3F-4F3F-BF3D-B00D26381C81}">
      <dgm:prSet phldrT="[Text]" custT="1"/>
      <dgm:spPr/>
      <dgm:t>
        <a:bodyPr/>
        <a:lstStyle/>
        <a:p>
          <a:r>
            <a:rPr lang="en-GB" sz="1600" dirty="0"/>
            <a:t>Formal authority</a:t>
          </a:r>
        </a:p>
      </dgm:t>
    </dgm:pt>
    <dgm:pt modelId="{5EDAD15C-0D06-44D5-B752-550CD41B69F1}" type="parTrans" cxnId="{B2296D6F-EFAF-4183-8259-4465315A7E1C}">
      <dgm:prSet/>
      <dgm:spPr/>
      <dgm:t>
        <a:bodyPr/>
        <a:lstStyle/>
        <a:p>
          <a:endParaRPr lang="en-GB" sz="1600"/>
        </a:p>
      </dgm:t>
    </dgm:pt>
    <dgm:pt modelId="{FD2B78DA-70C2-4BF3-8E61-096887435302}" type="sibTrans" cxnId="{B2296D6F-EFAF-4183-8259-4465315A7E1C}">
      <dgm:prSet/>
      <dgm:spPr/>
      <dgm:t>
        <a:bodyPr/>
        <a:lstStyle/>
        <a:p>
          <a:endParaRPr lang="en-GB" sz="1600"/>
        </a:p>
      </dgm:t>
    </dgm:pt>
    <dgm:pt modelId="{5A0DAAD0-AE64-40D0-9D02-7A40E8683EB6}">
      <dgm:prSet phldrT="[Text]" custT="1"/>
      <dgm:spPr/>
      <dgm:t>
        <a:bodyPr/>
        <a:lstStyle/>
        <a:p>
          <a:r>
            <a:rPr lang="en-GB" sz="1600" dirty="0"/>
            <a:t>Rewards/ punishment legitimacy</a:t>
          </a:r>
        </a:p>
      </dgm:t>
    </dgm:pt>
    <dgm:pt modelId="{6C925F8E-EAF6-436E-8E84-7E323CE4651D}" type="parTrans" cxnId="{F2D1974F-3F85-4C5D-BCFE-D6E164548C75}">
      <dgm:prSet/>
      <dgm:spPr/>
      <dgm:t>
        <a:bodyPr/>
        <a:lstStyle/>
        <a:p>
          <a:endParaRPr lang="en-GB" sz="1600"/>
        </a:p>
      </dgm:t>
    </dgm:pt>
    <dgm:pt modelId="{C3645A9A-8E2D-4574-9CA9-14819B64F94C}" type="sibTrans" cxnId="{F2D1974F-3F85-4C5D-BCFE-D6E164548C75}">
      <dgm:prSet/>
      <dgm:spPr/>
      <dgm:t>
        <a:bodyPr/>
        <a:lstStyle/>
        <a:p>
          <a:endParaRPr lang="en-GB" sz="1600"/>
        </a:p>
      </dgm:t>
    </dgm:pt>
    <dgm:pt modelId="{5C62D979-4155-4F47-B855-7C69765EB317}">
      <dgm:prSet phldrT="[Text]" custT="1"/>
      <dgm:spPr/>
      <dgm:t>
        <a:bodyPr/>
        <a:lstStyle/>
        <a:p>
          <a:r>
            <a:rPr lang="en-GB" sz="1600" dirty="0"/>
            <a:t>Expertise</a:t>
          </a:r>
        </a:p>
      </dgm:t>
    </dgm:pt>
    <dgm:pt modelId="{85E38EE6-E668-4A70-837B-158CC0A0CDE4}" type="parTrans" cxnId="{A54C0A6D-C9C1-4270-9AD9-F6BF6B88EA93}">
      <dgm:prSet/>
      <dgm:spPr/>
      <dgm:t>
        <a:bodyPr/>
        <a:lstStyle/>
        <a:p>
          <a:endParaRPr lang="en-GB" sz="1600"/>
        </a:p>
      </dgm:t>
    </dgm:pt>
    <dgm:pt modelId="{EF145A6A-B68D-41BC-AB38-0FE343C1B38C}" type="sibTrans" cxnId="{A54C0A6D-C9C1-4270-9AD9-F6BF6B88EA93}">
      <dgm:prSet/>
      <dgm:spPr/>
      <dgm:t>
        <a:bodyPr/>
        <a:lstStyle/>
        <a:p>
          <a:endParaRPr lang="en-GB" sz="1600"/>
        </a:p>
      </dgm:t>
    </dgm:pt>
    <dgm:pt modelId="{718EECF7-A23A-45FB-96BB-51E2053DFB86}">
      <dgm:prSet phldrT="[Text]" custT="1"/>
      <dgm:spPr/>
      <dgm:t>
        <a:bodyPr/>
        <a:lstStyle/>
        <a:p>
          <a:r>
            <a:rPr lang="en-GB" sz="1600" dirty="0"/>
            <a:t>Change Strategies</a:t>
          </a:r>
        </a:p>
      </dgm:t>
    </dgm:pt>
    <dgm:pt modelId="{87171018-A01B-4158-8F96-A2BA9E317977}" type="parTrans" cxnId="{A7637654-E8D8-4CD0-8874-E3FE17942F7B}">
      <dgm:prSet/>
      <dgm:spPr/>
      <dgm:t>
        <a:bodyPr/>
        <a:lstStyle/>
        <a:p>
          <a:endParaRPr lang="en-GB" sz="1600"/>
        </a:p>
      </dgm:t>
    </dgm:pt>
    <dgm:pt modelId="{82F586D9-0C8D-4056-B7BB-D7DBEADAA3EC}" type="sibTrans" cxnId="{A7637654-E8D8-4CD0-8874-E3FE17942F7B}">
      <dgm:prSet/>
      <dgm:spPr/>
      <dgm:t>
        <a:bodyPr/>
        <a:lstStyle/>
        <a:p>
          <a:endParaRPr lang="en-GB" sz="1600"/>
        </a:p>
      </dgm:t>
    </dgm:pt>
    <dgm:pt modelId="{4839504B-3922-44D6-AB2E-B961A115FD51}">
      <dgm:prSet phldrT="[Text]" custT="1"/>
      <dgm:spPr/>
      <dgm:t>
        <a:bodyPr/>
        <a:lstStyle/>
        <a:p>
          <a:r>
            <a:rPr lang="en-GB" sz="1600" dirty="0"/>
            <a:t>Frustration and annoyance</a:t>
          </a:r>
        </a:p>
      </dgm:t>
    </dgm:pt>
    <dgm:pt modelId="{7E02F972-2613-490F-924B-F690AC0E4603}" type="parTrans" cxnId="{7E8CFA33-F086-4918-B897-ECFD4796C3C5}">
      <dgm:prSet/>
      <dgm:spPr/>
      <dgm:t>
        <a:bodyPr/>
        <a:lstStyle/>
        <a:p>
          <a:endParaRPr lang="en-GB" sz="1600"/>
        </a:p>
      </dgm:t>
    </dgm:pt>
    <dgm:pt modelId="{8DBF7211-FE15-4929-8AF8-42459D485244}" type="sibTrans" cxnId="{7E8CFA33-F086-4918-B897-ECFD4796C3C5}">
      <dgm:prSet/>
      <dgm:spPr/>
      <dgm:t>
        <a:bodyPr/>
        <a:lstStyle/>
        <a:p>
          <a:endParaRPr lang="en-GB" sz="1600"/>
        </a:p>
      </dgm:t>
    </dgm:pt>
    <dgm:pt modelId="{81AA09FD-40FA-44C1-9A71-16AB6FA49D69}">
      <dgm:prSet phldrT="[Text]" custT="1"/>
      <dgm:spPr/>
      <dgm:t>
        <a:bodyPr/>
        <a:lstStyle/>
        <a:p>
          <a:r>
            <a:rPr lang="en-GB" sz="1600" dirty="0"/>
            <a:t>Temporary compliance</a:t>
          </a:r>
        </a:p>
      </dgm:t>
    </dgm:pt>
    <dgm:pt modelId="{E839785D-7232-461E-9DC7-DDEE4399EE10}" type="parTrans" cxnId="{D94CC2BC-138F-4FFD-BD70-139B49D7FE36}">
      <dgm:prSet/>
      <dgm:spPr/>
      <dgm:t>
        <a:bodyPr/>
        <a:lstStyle/>
        <a:p>
          <a:endParaRPr lang="en-GB" sz="1600"/>
        </a:p>
      </dgm:t>
    </dgm:pt>
    <dgm:pt modelId="{35BED52C-F4F7-4C8A-95AB-73FF0161E98E}" type="sibTrans" cxnId="{D94CC2BC-138F-4FFD-BD70-139B49D7FE36}">
      <dgm:prSet/>
      <dgm:spPr/>
      <dgm:t>
        <a:bodyPr/>
        <a:lstStyle/>
        <a:p>
          <a:endParaRPr lang="en-GB" sz="1600"/>
        </a:p>
      </dgm:t>
    </dgm:pt>
    <dgm:pt modelId="{00AB6B31-D176-4A20-82E8-AB04DC478AFC}">
      <dgm:prSet phldrT="[Text]" custT="1"/>
      <dgm:spPr/>
      <dgm:t>
        <a:bodyPr/>
        <a:lstStyle/>
        <a:p>
          <a:r>
            <a:rPr lang="en-GB" sz="1600" dirty="0"/>
            <a:t>Long-term internalisation</a:t>
          </a:r>
        </a:p>
      </dgm:t>
    </dgm:pt>
    <dgm:pt modelId="{DBB12151-3F2B-4A2E-99AA-43C8DC0B594A}" type="parTrans" cxnId="{DD02BFCF-C7F7-4BC5-95F5-55704F2EB8C4}">
      <dgm:prSet/>
      <dgm:spPr/>
      <dgm:t>
        <a:bodyPr/>
        <a:lstStyle/>
        <a:p>
          <a:endParaRPr lang="en-GB" sz="1600"/>
        </a:p>
      </dgm:t>
    </dgm:pt>
    <dgm:pt modelId="{3147E12A-63CD-4656-BC40-BA8AED83534A}" type="sibTrans" cxnId="{DD02BFCF-C7F7-4BC5-95F5-55704F2EB8C4}">
      <dgm:prSet/>
      <dgm:spPr/>
      <dgm:t>
        <a:bodyPr/>
        <a:lstStyle/>
        <a:p>
          <a:endParaRPr lang="en-GB" sz="1600"/>
        </a:p>
      </dgm:t>
    </dgm:pt>
    <dgm:pt modelId="{53907064-746B-44F4-9CCD-0AD45FB15604}">
      <dgm:prSet phldrT="[Text]" custT="1"/>
      <dgm:spPr/>
      <dgm:t>
        <a:bodyPr/>
        <a:lstStyle/>
        <a:p>
          <a:r>
            <a:rPr lang="en-GB" sz="1600" dirty="0"/>
            <a:t>Predicted outcomes</a:t>
          </a:r>
        </a:p>
      </dgm:t>
    </dgm:pt>
    <dgm:pt modelId="{03372401-05FD-4086-85C0-2FEE8FAF0A01}" type="parTrans" cxnId="{58F5939E-5A61-41EA-8092-1BF550B10DF9}">
      <dgm:prSet/>
      <dgm:spPr/>
      <dgm:t>
        <a:bodyPr/>
        <a:lstStyle/>
        <a:p>
          <a:endParaRPr lang="en-GB" sz="1600"/>
        </a:p>
      </dgm:t>
    </dgm:pt>
    <dgm:pt modelId="{9017420C-FD2E-4461-B4D7-D3C18A6A26A5}" type="sibTrans" cxnId="{58F5939E-5A61-41EA-8092-1BF550B10DF9}">
      <dgm:prSet/>
      <dgm:spPr/>
      <dgm:t>
        <a:bodyPr/>
        <a:lstStyle/>
        <a:p>
          <a:endParaRPr lang="en-GB" sz="1600"/>
        </a:p>
      </dgm:t>
    </dgm:pt>
    <dgm:pt modelId="{EEB297A2-DDED-46F1-AFF0-36BB6D8378DE}">
      <dgm:prSet phldrT="[Text]" custT="1"/>
      <dgm:spPr/>
      <dgm:t>
        <a:bodyPr/>
        <a:lstStyle/>
        <a:p>
          <a:r>
            <a:rPr lang="en-GB" sz="1600" dirty="0"/>
            <a:t>Managerial Behaviours</a:t>
          </a:r>
        </a:p>
      </dgm:t>
    </dgm:pt>
    <dgm:pt modelId="{BCFAD599-3F95-4AD8-813B-180B427686BF}" type="parTrans" cxnId="{C0D8E1C1-51FD-4D86-84E4-88B9BD2D512B}">
      <dgm:prSet/>
      <dgm:spPr/>
      <dgm:t>
        <a:bodyPr/>
        <a:lstStyle/>
        <a:p>
          <a:endParaRPr lang="en-GB" sz="1600"/>
        </a:p>
      </dgm:t>
    </dgm:pt>
    <dgm:pt modelId="{C06A932A-C312-49F5-A7D7-E6A936E99752}" type="sibTrans" cxnId="{C0D8E1C1-51FD-4D86-84E4-88B9BD2D512B}">
      <dgm:prSet/>
      <dgm:spPr/>
      <dgm:t>
        <a:bodyPr/>
        <a:lstStyle/>
        <a:p>
          <a:endParaRPr lang="en-GB" sz="1600"/>
        </a:p>
      </dgm:t>
    </dgm:pt>
    <dgm:pt modelId="{68BBE8A9-AA43-4537-9AB4-4D8D4660D0D5}">
      <dgm:prSet custT="1"/>
      <dgm:spPr/>
      <dgm:t>
        <a:bodyPr/>
        <a:lstStyle/>
        <a:p>
          <a:r>
            <a:rPr lang="en-GB" sz="1600" dirty="0"/>
            <a:t>Top-down</a:t>
          </a:r>
        </a:p>
      </dgm:t>
    </dgm:pt>
    <dgm:pt modelId="{14CFF6FB-5861-4BA8-83A1-B97282B545D1}" type="parTrans" cxnId="{1A6D7710-118D-415F-A416-98BA566E948D}">
      <dgm:prSet/>
      <dgm:spPr/>
      <dgm:t>
        <a:bodyPr/>
        <a:lstStyle/>
        <a:p>
          <a:endParaRPr lang="en-GB" sz="1600"/>
        </a:p>
      </dgm:t>
    </dgm:pt>
    <dgm:pt modelId="{5B6293C9-1169-4D41-8E66-8B01F9DD97F2}" type="sibTrans" cxnId="{1A6D7710-118D-415F-A416-98BA566E948D}">
      <dgm:prSet/>
      <dgm:spPr/>
      <dgm:t>
        <a:bodyPr/>
        <a:lstStyle/>
        <a:p>
          <a:endParaRPr lang="en-GB" sz="1600"/>
        </a:p>
      </dgm:t>
    </dgm:pt>
    <dgm:pt modelId="{C11AB66D-3393-4450-B201-6361AFD49C88}">
      <dgm:prSet custT="1"/>
      <dgm:spPr/>
      <dgm:t>
        <a:bodyPr/>
        <a:lstStyle/>
        <a:p>
          <a:r>
            <a:rPr lang="en-GB" sz="1600" dirty="0"/>
            <a:t>Force- coercion</a:t>
          </a:r>
        </a:p>
      </dgm:t>
    </dgm:pt>
    <dgm:pt modelId="{71551040-13A9-49C7-B40A-B320510E73B6}" type="parTrans" cxnId="{DD75EFCF-8D15-4225-A1CA-42181B8EBE6B}">
      <dgm:prSet/>
      <dgm:spPr/>
      <dgm:t>
        <a:bodyPr/>
        <a:lstStyle/>
        <a:p>
          <a:endParaRPr lang="en-GB" sz="1600"/>
        </a:p>
      </dgm:t>
    </dgm:pt>
    <dgm:pt modelId="{5DB5FE2D-22B4-4E28-B705-3ADBB860E2A5}" type="sibTrans" cxnId="{DD75EFCF-8D15-4225-A1CA-42181B8EBE6B}">
      <dgm:prSet/>
      <dgm:spPr/>
      <dgm:t>
        <a:bodyPr/>
        <a:lstStyle/>
        <a:p>
          <a:endParaRPr lang="en-GB" sz="1600"/>
        </a:p>
      </dgm:t>
    </dgm:pt>
    <dgm:pt modelId="{DAD7EFA7-D155-40DC-8524-E8C965117DE6}">
      <dgm:prSet custT="1"/>
      <dgm:spPr/>
      <dgm:t>
        <a:bodyPr/>
        <a:lstStyle/>
        <a:p>
          <a:r>
            <a:rPr lang="en-GB" sz="1600" dirty="0"/>
            <a:t>Rational persuasion</a:t>
          </a:r>
        </a:p>
      </dgm:t>
    </dgm:pt>
    <dgm:pt modelId="{DD61A4A7-4AA4-4CFC-A63F-7481B63E02DE}" type="parTrans" cxnId="{DD51B325-3F99-44C9-ABDC-355F476700A2}">
      <dgm:prSet/>
      <dgm:spPr/>
      <dgm:t>
        <a:bodyPr/>
        <a:lstStyle/>
        <a:p>
          <a:endParaRPr lang="en-GB" sz="1600"/>
        </a:p>
      </dgm:t>
    </dgm:pt>
    <dgm:pt modelId="{AE7FDF09-A5FE-4D25-8D7E-1E6BBC0AD4DB}" type="sibTrans" cxnId="{DD51B325-3F99-44C9-ABDC-355F476700A2}">
      <dgm:prSet/>
      <dgm:spPr/>
      <dgm:t>
        <a:bodyPr/>
        <a:lstStyle/>
        <a:p>
          <a:endParaRPr lang="en-GB" sz="1600"/>
        </a:p>
      </dgm:t>
    </dgm:pt>
    <dgm:pt modelId="{5B607D47-1C23-4328-9DEC-16ABC4A7BE45}">
      <dgm:prSet custT="1"/>
      <dgm:spPr/>
      <dgm:t>
        <a:bodyPr/>
        <a:lstStyle/>
        <a:p>
          <a:r>
            <a:rPr lang="en-GB" sz="1600" dirty="0"/>
            <a:t>Shared power</a:t>
          </a:r>
        </a:p>
      </dgm:t>
    </dgm:pt>
    <dgm:pt modelId="{8B803CC9-A261-402B-AD88-5AC1F00A9894}" type="parTrans" cxnId="{2AE358D6-60B1-495C-B35A-C5365263B3A9}">
      <dgm:prSet/>
      <dgm:spPr/>
      <dgm:t>
        <a:bodyPr/>
        <a:lstStyle/>
        <a:p>
          <a:endParaRPr lang="en-GB" sz="1600"/>
        </a:p>
      </dgm:t>
    </dgm:pt>
    <dgm:pt modelId="{58483C99-0CE9-423A-A435-A102E82B1D0D}" type="sibTrans" cxnId="{2AE358D6-60B1-495C-B35A-C5365263B3A9}">
      <dgm:prSet/>
      <dgm:spPr/>
      <dgm:t>
        <a:bodyPr/>
        <a:lstStyle/>
        <a:p>
          <a:endParaRPr lang="en-GB" sz="1600"/>
        </a:p>
      </dgm:t>
    </dgm:pt>
    <dgm:pt modelId="{7D8B2F68-1138-4912-B9AE-20E691E298A1}">
      <dgm:prSet custT="1"/>
      <dgm:spPr/>
      <dgm:t>
        <a:bodyPr/>
        <a:lstStyle/>
        <a:p>
          <a:r>
            <a:rPr lang="en-GB" sz="1600" dirty="0"/>
            <a:t>Authoritarian directives (one way communication</a:t>
          </a:r>
        </a:p>
      </dgm:t>
    </dgm:pt>
    <dgm:pt modelId="{9B7A9E6D-1753-4A61-BB79-348CBFA8A8F5}" type="parTrans" cxnId="{8835D241-7F9E-4F11-B34B-2EF1B79F2982}">
      <dgm:prSet/>
      <dgm:spPr/>
      <dgm:t>
        <a:bodyPr/>
        <a:lstStyle/>
        <a:p>
          <a:endParaRPr lang="en-GB" sz="1600"/>
        </a:p>
      </dgm:t>
    </dgm:pt>
    <dgm:pt modelId="{6E0FCF7C-E2F3-4977-9B44-10295E76AC43}" type="sibTrans" cxnId="{8835D241-7F9E-4F11-B34B-2EF1B79F2982}">
      <dgm:prSet/>
      <dgm:spPr/>
      <dgm:t>
        <a:bodyPr/>
        <a:lstStyle/>
        <a:p>
          <a:endParaRPr lang="en-GB" sz="1600"/>
        </a:p>
      </dgm:t>
    </dgm:pt>
    <dgm:pt modelId="{48A0CB62-681F-4E58-9272-B8BA226E64F7}">
      <dgm:prSet custT="1"/>
      <dgm:spPr/>
      <dgm:t>
        <a:bodyPr/>
        <a:lstStyle/>
        <a:p>
          <a:r>
            <a:rPr lang="en-GB" sz="1600" dirty="0"/>
            <a:t>Unilateral action - Command</a:t>
          </a:r>
        </a:p>
      </dgm:t>
    </dgm:pt>
    <dgm:pt modelId="{CDA9D760-2232-4831-B021-235970B269AA}" type="parTrans" cxnId="{B80A0D5C-D545-4E14-968E-AF703FBF6F29}">
      <dgm:prSet/>
      <dgm:spPr/>
      <dgm:t>
        <a:bodyPr/>
        <a:lstStyle/>
        <a:p>
          <a:endParaRPr lang="en-GB" sz="1600"/>
        </a:p>
      </dgm:t>
    </dgm:pt>
    <dgm:pt modelId="{AE511879-BE9F-4C1A-BDC7-EEC73BDE7047}" type="sibTrans" cxnId="{B80A0D5C-D545-4E14-968E-AF703FBF6F29}">
      <dgm:prSet/>
      <dgm:spPr/>
      <dgm:t>
        <a:bodyPr/>
        <a:lstStyle/>
        <a:p>
          <a:endParaRPr lang="en-GB" sz="1600"/>
        </a:p>
      </dgm:t>
    </dgm:pt>
    <dgm:pt modelId="{5D1CA62C-0C3A-4AEF-B949-3FD76448D9B0}">
      <dgm:prSet custT="1"/>
      <dgm:spPr/>
      <dgm:t>
        <a:bodyPr/>
        <a:lstStyle/>
        <a:p>
          <a:r>
            <a:rPr lang="en-GB" sz="1600" dirty="0"/>
            <a:t>Rational; persuasion; expert testimony</a:t>
          </a:r>
        </a:p>
      </dgm:t>
    </dgm:pt>
    <dgm:pt modelId="{32EB3C11-8125-4AD4-9085-89F5F358856E}" type="parTrans" cxnId="{BCF8F83A-9E6F-4A8E-B7BA-EE4C532AE4A8}">
      <dgm:prSet/>
      <dgm:spPr/>
      <dgm:t>
        <a:bodyPr/>
        <a:lstStyle/>
        <a:p>
          <a:endParaRPr lang="en-GB" sz="1600"/>
        </a:p>
      </dgm:t>
    </dgm:pt>
    <dgm:pt modelId="{8D1A4E1E-1AC2-4775-841D-869095023662}" type="sibTrans" cxnId="{BCF8F83A-9E6F-4A8E-B7BA-EE4C532AE4A8}">
      <dgm:prSet/>
      <dgm:spPr/>
      <dgm:t>
        <a:bodyPr/>
        <a:lstStyle/>
        <a:p>
          <a:endParaRPr lang="en-GB" sz="1600"/>
        </a:p>
      </dgm:t>
    </dgm:pt>
    <dgm:pt modelId="{25D35EAC-0868-476A-A20C-77546F7B6EC4}">
      <dgm:prSet custT="1"/>
      <dgm:spPr/>
      <dgm:t>
        <a:bodyPr/>
        <a:lstStyle/>
        <a:p>
          <a:r>
            <a:rPr lang="en-GB" sz="1600" dirty="0"/>
            <a:t>Empowerment; participative decisions</a:t>
          </a:r>
        </a:p>
      </dgm:t>
    </dgm:pt>
    <dgm:pt modelId="{02120DF0-AE60-4163-A8DB-B701821A27F2}" type="parTrans" cxnId="{181885EE-3C86-41A6-9B4F-D0A147C25E11}">
      <dgm:prSet/>
      <dgm:spPr/>
      <dgm:t>
        <a:bodyPr/>
        <a:lstStyle/>
        <a:p>
          <a:endParaRPr lang="en-GB" sz="1600"/>
        </a:p>
      </dgm:t>
    </dgm:pt>
    <dgm:pt modelId="{38F0029B-F485-4D7F-882B-74C9939D09A5}" type="sibTrans" cxnId="{181885EE-3C86-41A6-9B4F-D0A147C25E11}">
      <dgm:prSet/>
      <dgm:spPr/>
      <dgm:t>
        <a:bodyPr/>
        <a:lstStyle/>
        <a:p>
          <a:endParaRPr lang="en-GB" sz="1600"/>
        </a:p>
      </dgm:t>
    </dgm:pt>
    <dgm:pt modelId="{9FE3450A-416A-4531-B9D7-59A5FF17B37B}">
      <dgm:prSet phldrT="[Text]" custT="1"/>
      <dgm:spPr/>
      <dgm:t>
        <a:bodyPr/>
        <a:lstStyle/>
        <a:p>
          <a:r>
            <a:rPr lang="en-GB" sz="1600" dirty="0"/>
            <a:t>Reference</a:t>
          </a:r>
        </a:p>
      </dgm:t>
    </dgm:pt>
    <dgm:pt modelId="{77B75AA7-01CE-40D9-A8F9-9D16149EF585}" type="parTrans" cxnId="{A5B25B32-6645-4ACD-88FD-1BEF31A717F6}">
      <dgm:prSet/>
      <dgm:spPr/>
      <dgm:t>
        <a:bodyPr/>
        <a:lstStyle/>
        <a:p>
          <a:endParaRPr lang="en-GB" sz="1600"/>
        </a:p>
      </dgm:t>
    </dgm:pt>
    <dgm:pt modelId="{5038443B-4C53-4F37-A226-28807C3B78FA}" type="sibTrans" cxnId="{A5B25B32-6645-4ACD-88FD-1BEF31A717F6}">
      <dgm:prSet/>
      <dgm:spPr/>
      <dgm:t>
        <a:bodyPr/>
        <a:lstStyle/>
        <a:p>
          <a:endParaRPr lang="en-GB" sz="1600"/>
        </a:p>
      </dgm:t>
    </dgm:pt>
    <dgm:pt modelId="{41F69924-F102-485A-A61E-55E6A8390865}" type="pres">
      <dgm:prSet presAssocID="{DB75D114-530D-4EFA-98BF-E42185A63A56}" presName="layout" presStyleCnt="0">
        <dgm:presLayoutVars>
          <dgm:chMax/>
          <dgm:chPref/>
          <dgm:dir/>
          <dgm:resizeHandles/>
        </dgm:presLayoutVars>
      </dgm:prSet>
      <dgm:spPr/>
    </dgm:pt>
    <dgm:pt modelId="{98A4F718-09CD-4780-9F67-E457F759754A}" type="pres">
      <dgm:prSet presAssocID="{23EB37CA-7789-46DA-9758-3286DA5A2B6B}" presName="root" presStyleCnt="0">
        <dgm:presLayoutVars>
          <dgm:chMax/>
          <dgm:chPref/>
        </dgm:presLayoutVars>
      </dgm:prSet>
      <dgm:spPr/>
    </dgm:pt>
    <dgm:pt modelId="{F25771F5-D936-40F2-890B-A3DE962082E2}" type="pres">
      <dgm:prSet presAssocID="{23EB37CA-7789-46DA-9758-3286DA5A2B6B}" presName="rootComposite" presStyleCnt="0">
        <dgm:presLayoutVars/>
      </dgm:prSet>
      <dgm:spPr/>
    </dgm:pt>
    <dgm:pt modelId="{E6D9878D-272A-4DA5-A4BC-75A38E713D6A}" type="pres">
      <dgm:prSet presAssocID="{23EB37CA-7789-46DA-9758-3286DA5A2B6B}" presName="ParentAccent" presStyleLbl="alignNode1" presStyleIdx="0" presStyleCnt="4"/>
      <dgm:spPr/>
    </dgm:pt>
    <dgm:pt modelId="{D3B6E4EB-23CB-4838-8E97-0A2B51C076CF}" type="pres">
      <dgm:prSet presAssocID="{23EB37CA-7789-46DA-9758-3286DA5A2B6B}" presName="ParentSmallAccent" presStyleLbl="fgAcc1" presStyleIdx="0" presStyleCnt="4"/>
      <dgm:spPr/>
    </dgm:pt>
    <dgm:pt modelId="{D8E2DEE1-CFBC-4353-8DD6-FC01C2E5C0E2}" type="pres">
      <dgm:prSet presAssocID="{23EB37CA-7789-46DA-9758-3286DA5A2B6B}" presName="Parent" presStyleLbl="revTx" presStyleIdx="0" presStyleCnt="19">
        <dgm:presLayoutVars>
          <dgm:chMax/>
          <dgm:chPref val="4"/>
          <dgm:bulletEnabled val="1"/>
        </dgm:presLayoutVars>
      </dgm:prSet>
      <dgm:spPr/>
    </dgm:pt>
    <dgm:pt modelId="{FEF19330-4E62-434E-A567-28DD0EA89024}" type="pres">
      <dgm:prSet presAssocID="{23EB37CA-7789-46DA-9758-3286DA5A2B6B}" presName="childShape" presStyleCnt="0">
        <dgm:presLayoutVars>
          <dgm:chMax val="0"/>
          <dgm:chPref val="0"/>
        </dgm:presLayoutVars>
      </dgm:prSet>
      <dgm:spPr/>
    </dgm:pt>
    <dgm:pt modelId="{7E26EF0B-2CC0-43E2-8FE6-739523A0C4BD}" type="pres">
      <dgm:prSet presAssocID="{4E7D3F79-3E3F-4F3F-BF3D-B00D26381C81}" presName="childComposite" presStyleCnt="0">
        <dgm:presLayoutVars>
          <dgm:chMax val="0"/>
          <dgm:chPref val="0"/>
        </dgm:presLayoutVars>
      </dgm:prSet>
      <dgm:spPr/>
    </dgm:pt>
    <dgm:pt modelId="{6093D1AA-3BB3-4681-897A-563594D973B0}" type="pres">
      <dgm:prSet presAssocID="{4E7D3F79-3E3F-4F3F-BF3D-B00D26381C81}" presName="ChildAccent" presStyleLbl="solidFgAcc1" presStyleIdx="0" presStyleCnt="15"/>
      <dgm:spPr/>
    </dgm:pt>
    <dgm:pt modelId="{F0A6C49C-40D8-4652-A04F-AC7F6914C495}" type="pres">
      <dgm:prSet presAssocID="{4E7D3F79-3E3F-4F3F-BF3D-B00D26381C81}" presName="Child" presStyleLbl="revTx" presStyleIdx="1" presStyleCnt="19">
        <dgm:presLayoutVars>
          <dgm:chMax val="0"/>
          <dgm:chPref val="0"/>
          <dgm:bulletEnabled val="1"/>
        </dgm:presLayoutVars>
      </dgm:prSet>
      <dgm:spPr/>
    </dgm:pt>
    <dgm:pt modelId="{A43AD62D-118C-4962-8938-02037BB1843A}" type="pres">
      <dgm:prSet presAssocID="{5A0DAAD0-AE64-40D0-9D02-7A40E8683EB6}" presName="childComposite" presStyleCnt="0">
        <dgm:presLayoutVars>
          <dgm:chMax val="0"/>
          <dgm:chPref val="0"/>
        </dgm:presLayoutVars>
      </dgm:prSet>
      <dgm:spPr/>
    </dgm:pt>
    <dgm:pt modelId="{9B5566A2-57B3-4481-9AF3-73B69488F230}" type="pres">
      <dgm:prSet presAssocID="{5A0DAAD0-AE64-40D0-9D02-7A40E8683EB6}" presName="ChildAccent" presStyleLbl="solidFgAcc1" presStyleIdx="1" presStyleCnt="15"/>
      <dgm:spPr/>
    </dgm:pt>
    <dgm:pt modelId="{4176E8C8-4058-4B5F-8E4A-AFB45E603B85}" type="pres">
      <dgm:prSet presAssocID="{5A0DAAD0-AE64-40D0-9D02-7A40E8683EB6}" presName="Child" presStyleLbl="revTx" presStyleIdx="2" presStyleCnt="19">
        <dgm:presLayoutVars>
          <dgm:chMax val="0"/>
          <dgm:chPref val="0"/>
          <dgm:bulletEnabled val="1"/>
        </dgm:presLayoutVars>
      </dgm:prSet>
      <dgm:spPr/>
    </dgm:pt>
    <dgm:pt modelId="{09A95539-46E0-492C-B96F-C2189EE2EA66}" type="pres">
      <dgm:prSet presAssocID="{5C62D979-4155-4F47-B855-7C69765EB317}" presName="childComposite" presStyleCnt="0">
        <dgm:presLayoutVars>
          <dgm:chMax val="0"/>
          <dgm:chPref val="0"/>
        </dgm:presLayoutVars>
      </dgm:prSet>
      <dgm:spPr/>
    </dgm:pt>
    <dgm:pt modelId="{F234AD61-8190-4A24-B798-975C4D527B97}" type="pres">
      <dgm:prSet presAssocID="{5C62D979-4155-4F47-B855-7C69765EB317}" presName="ChildAccent" presStyleLbl="solidFgAcc1" presStyleIdx="2" presStyleCnt="15"/>
      <dgm:spPr/>
    </dgm:pt>
    <dgm:pt modelId="{CE57DA58-CF0F-4353-868C-74C139DD748E}" type="pres">
      <dgm:prSet presAssocID="{5C62D979-4155-4F47-B855-7C69765EB317}" presName="Child" presStyleLbl="revTx" presStyleIdx="3" presStyleCnt="19">
        <dgm:presLayoutVars>
          <dgm:chMax val="0"/>
          <dgm:chPref val="0"/>
          <dgm:bulletEnabled val="1"/>
        </dgm:presLayoutVars>
      </dgm:prSet>
      <dgm:spPr/>
    </dgm:pt>
    <dgm:pt modelId="{8A59129F-4FAA-45B5-B3B2-1166A0378165}" type="pres">
      <dgm:prSet presAssocID="{9FE3450A-416A-4531-B9D7-59A5FF17B37B}" presName="childComposite" presStyleCnt="0">
        <dgm:presLayoutVars>
          <dgm:chMax val="0"/>
          <dgm:chPref val="0"/>
        </dgm:presLayoutVars>
      </dgm:prSet>
      <dgm:spPr/>
    </dgm:pt>
    <dgm:pt modelId="{FA55FFD2-ADBA-4B59-855B-00EDF729879D}" type="pres">
      <dgm:prSet presAssocID="{9FE3450A-416A-4531-B9D7-59A5FF17B37B}" presName="ChildAccent" presStyleLbl="solidFgAcc1" presStyleIdx="3" presStyleCnt="15"/>
      <dgm:spPr/>
    </dgm:pt>
    <dgm:pt modelId="{81104D51-178C-4496-9155-816C54C62E7B}" type="pres">
      <dgm:prSet presAssocID="{9FE3450A-416A-4531-B9D7-59A5FF17B37B}" presName="Child" presStyleLbl="revTx" presStyleIdx="4" presStyleCnt="19">
        <dgm:presLayoutVars>
          <dgm:chMax val="0"/>
          <dgm:chPref val="0"/>
          <dgm:bulletEnabled val="1"/>
        </dgm:presLayoutVars>
      </dgm:prSet>
      <dgm:spPr/>
    </dgm:pt>
    <dgm:pt modelId="{C7CA54C8-127C-483F-A2B4-C3FB6D5E5336}" type="pres">
      <dgm:prSet presAssocID="{718EECF7-A23A-45FB-96BB-51E2053DFB86}" presName="root" presStyleCnt="0">
        <dgm:presLayoutVars>
          <dgm:chMax/>
          <dgm:chPref/>
        </dgm:presLayoutVars>
      </dgm:prSet>
      <dgm:spPr/>
    </dgm:pt>
    <dgm:pt modelId="{049E2DDC-7235-4A34-8033-395BF5A6D66F}" type="pres">
      <dgm:prSet presAssocID="{718EECF7-A23A-45FB-96BB-51E2053DFB86}" presName="rootComposite" presStyleCnt="0">
        <dgm:presLayoutVars/>
      </dgm:prSet>
      <dgm:spPr/>
    </dgm:pt>
    <dgm:pt modelId="{8C4082C6-2197-4CD2-B585-F54E2A000249}" type="pres">
      <dgm:prSet presAssocID="{718EECF7-A23A-45FB-96BB-51E2053DFB86}" presName="ParentAccent" presStyleLbl="alignNode1" presStyleIdx="1" presStyleCnt="4" custLinFactNeighborY="8817"/>
      <dgm:spPr/>
    </dgm:pt>
    <dgm:pt modelId="{241F8B3E-8DB3-4CD0-97CD-33B49845C96A}" type="pres">
      <dgm:prSet presAssocID="{718EECF7-A23A-45FB-96BB-51E2053DFB86}" presName="ParentSmallAccent" presStyleLbl="fgAcc1" presStyleIdx="1" presStyleCnt="4"/>
      <dgm:spPr/>
    </dgm:pt>
    <dgm:pt modelId="{0B985482-80C3-4534-9008-27CEC12F0BAE}" type="pres">
      <dgm:prSet presAssocID="{718EECF7-A23A-45FB-96BB-51E2053DFB86}" presName="Parent" presStyleLbl="revTx" presStyleIdx="5" presStyleCnt="19">
        <dgm:presLayoutVars>
          <dgm:chMax/>
          <dgm:chPref val="4"/>
          <dgm:bulletEnabled val="1"/>
        </dgm:presLayoutVars>
      </dgm:prSet>
      <dgm:spPr/>
    </dgm:pt>
    <dgm:pt modelId="{F7773926-D60F-4710-9E76-914B150FC560}" type="pres">
      <dgm:prSet presAssocID="{718EECF7-A23A-45FB-96BB-51E2053DFB86}" presName="childShape" presStyleCnt="0">
        <dgm:presLayoutVars>
          <dgm:chMax val="0"/>
          <dgm:chPref val="0"/>
        </dgm:presLayoutVars>
      </dgm:prSet>
      <dgm:spPr/>
    </dgm:pt>
    <dgm:pt modelId="{4688DC04-72FF-4F6B-988E-A00CC6DC8A77}" type="pres">
      <dgm:prSet presAssocID="{68BBE8A9-AA43-4537-9AB4-4D8D4660D0D5}" presName="childComposite" presStyleCnt="0">
        <dgm:presLayoutVars>
          <dgm:chMax val="0"/>
          <dgm:chPref val="0"/>
        </dgm:presLayoutVars>
      </dgm:prSet>
      <dgm:spPr/>
    </dgm:pt>
    <dgm:pt modelId="{8CD16BCF-E8BA-44CF-844F-300D2B37ED45}" type="pres">
      <dgm:prSet presAssocID="{68BBE8A9-AA43-4537-9AB4-4D8D4660D0D5}" presName="ChildAccent" presStyleLbl="solidFgAcc1" presStyleIdx="4" presStyleCnt="15"/>
      <dgm:spPr/>
    </dgm:pt>
    <dgm:pt modelId="{AC9EC5A9-B5D7-419A-905A-7B97D070D233}" type="pres">
      <dgm:prSet presAssocID="{68BBE8A9-AA43-4537-9AB4-4D8D4660D0D5}" presName="Child" presStyleLbl="revTx" presStyleIdx="6" presStyleCnt="19">
        <dgm:presLayoutVars>
          <dgm:chMax val="0"/>
          <dgm:chPref val="0"/>
          <dgm:bulletEnabled val="1"/>
        </dgm:presLayoutVars>
      </dgm:prSet>
      <dgm:spPr/>
    </dgm:pt>
    <dgm:pt modelId="{36A3B879-02FB-4D14-A827-E291DCD48F57}" type="pres">
      <dgm:prSet presAssocID="{C11AB66D-3393-4450-B201-6361AFD49C88}" presName="childComposite" presStyleCnt="0">
        <dgm:presLayoutVars>
          <dgm:chMax val="0"/>
          <dgm:chPref val="0"/>
        </dgm:presLayoutVars>
      </dgm:prSet>
      <dgm:spPr/>
    </dgm:pt>
    <dgm:pt modelId="{EE2E9AC4-CE3A-4680-8E8F-2F74162BC7DC}" type="pres">
      <dgm:prSet presAssocID="{C11AB66D-3393-4450-B201-6361AFD49C88}" presName="ChildAccent" presStyleLbl="solidFgAcc1" presStyleIdx="5" presStyleCnt="15"/>
      <dgm:spPr/>
    </dgm:pt>
    <dgm:pt modelId="{A7D4FF60-978D-4B51-93AA-10E2FFB1E928}" type="pres">
      <dgm:prSet presAssocID="{C11AB66D-3393-4450-B201-6361AFD49C88}" presName="Child" presStyleLbl="revTx" presStyleIdx="7" presStyleCnt="19">
        <dgm:presLayoutVars>
          <dgm:chMax val="0"/>
          <dgm:chPref val="0"/>
          <dgm:bulletEnabled val="1"/>
        </dgm:presLayoutVars>
      </dgm:prSet>
      <dgm:spPr/>
    </dgm:pt>
    <dgm:pt modelId="{FDC5E4CA-7D32-47A7-9F08-540CD9E74E09}" type="pres">
      <dgm:prSet presAssocID="{DAD7EFA7-D155-40DC-8524-E8C965117DE6}" presName="childComposite" presStyleCnt="0">
        <dgm:presLayoutVars>
          <dgm:chMax val="0"/>
          <dgm:chPref val="0"/>
        </dgm:presLayoutVars>
      </dgm:prSet>
      <dgm:spPr/>
    </dgm:pt>
    <dgm:pt modelId="{E33EB7F2-DCBC-4FF2-B9CB-48B5D8E69A24}" type="pres">
      <dgm:prSet presAssocID="{DAD7EFA7-D155-40DC-8524-E8C965117DE6}" presName="ChildAccent" presStyleLbl="solidFgAcc1" presStyleIdx="6" presStyleCnt="15"/>
      <dgm:spPr/>
    </dgm:pt>
    <dgm:pt modelId="{124BDF9B-62DE-4417-81FE-9DDA449EF6B1}" type="pres">
      <dgm:prSet presAssocID="{DAD7EFA7-D155-40DC-8524-E8C965117DE6}" presName="Child" presStyleLbl="revTx" presStyleIdx="8" presStyleCnt="19">
        <dgm:presLayoutVars>
          <dgm:chMax val="0"/>
          <dgm:chPref val="0"/>
          <dgm:bulletEnabled val="1"/>
        </dgm:presLayoutVars>
      </dgm:prSet>
      <dgm:spPr/>
    </dgm:pt>
    <dgm:pt modelId="{8F268B04-5976-40B1-A33A-C543A2E51E7B}" type="pres">
      <dgm:prSet presAssocID="{5B607D47-1C23-4328-9DEC-16ABC4A7BE45}" presName="childComposite" presStyleCnt="0">
        <dgm:presLayoutVars>
          <dgm:chMax val="0"/>
          <dgm:chPref val="0"/>
        </dgm:presLayoutVars>
      </dgm:prSet>
      <dgm:spPr/>
    </dgm:pt>
    <dgm:pt modelId="{EAC3839D-CC1F-4F23-B2D0-6C7BC40DA513}" type="pres">
      <dgm:prSet presAssocID="{5B607D47-1C23-4328-9DEC-16ABC4A7BE45}" presName="ChildAccent" presStyleLbl="solidFgAcc1" presStyleIdx="7" presStyleCnt="15"/>
      <dgm:spPr/>
    </dgm:pt>
    <dgm:pt modelId="{FAC9FF0E-96F6-480C-9F44-565D7763C0BD}" type="pres">
      <dgm:prSet presAssocID="{5B607D47-1C23-4328-9DEC-16ABC4A7BE45}" presName="Child" presStyleLbl="revTx" presStyleIdx="9" presStyleCnt="19">
        <dgm:presLayoutVars>
          <dgm:chMax val="0"/>
          <dgm:chPref val="0"/>
          <dgm:bulletEnabled val="1"/>
        </dgm:presLayoutVars>
      </dgm:prSet>
      <dgm:spPr/>
    </dgm:pt>
    <dgm:pt modelId="{14903978-B192-4537-93B9-77513CE82D3F}" type="pres">
      <dgm:prSet presAssocID="{EEB297A2-DDED-46F1-AFF0-36BB6D8378DE}" presName="root" presStyleCnt="0">
        <dgm:presLayoutVars>
          <dgm:chMax/>
          <dgm:chPref/>
        </dgm:presLayoutVars>
      </dgm:prSet>
      <dgm:spPr/>
    </dgm:pt>
    <dgm:pt modelId="{6A9812AC-8F09-4E43-A69A-60A626F66C6C}" type="pres">
      <dgm:prSet presAssocID="{EEB297A2-DDED-46F1-AFF0-36BB6D8378DE}" presName="rootComposite" presStyleCnt="0">
        <dgm:presLayoutVars/>
      </dgm:prSet>
      <dgm:spPr/>
    </dgm:pt>
    <dgm:pt modelId="{3BB527C8-BBA2-40EC-AFD9-C8C805B15F55}" type="pres">
      <dgm:prSet presAssocID="{EEB297A2-DDED-46F1-AFF0-36BB6D8378DE}" presName="ParentAccent" presStyleLbl="alignNode1" presStyleIdx="2" presStyleCnt="4"/>
      <dgm:spPr/>
    </dgm:pt>
    <dgm:pt modelId="{AB61AD15-FEBD-40A4-9878-0F3922461348}" type="pres">
      <dgm:prSet presAssocID="{EEB297A2-DDED-46F1-AFF0-36BB6D8378DE}" presName="ParentSmallAccent" presStyleLbl="fgAcc1" presStyleIdx="2" presStyleCnt="4"/>
      <dgm:spPr/>
    </dgm:pt>
    <dgm:pt modelId="{7E34D508-5FA7-4144-BB12-C323FD2C8B22}" type="pres">
      <dgm:prSet presAssocID="{EEB297A2-DDED-46F1-AFF0-36BB6D8378DE}" presName="Parent" presStyleLbl="revTx" presStyleIdx="10" presStyleCnt="19">
        <dgm:presLayoutVars>
          <dgm:chMax/>
          <dgm:chPref val="4"/>
          <dgm:bulletEnabled val="1"/>
        </dgm:presLayoutVars>
      </dgm:prSet>
      <dgm:spPr/>
    </dgm:pt>
    <dgm:pt modelId="{4A147E4A-780C-46A2-985C-2EDE9FD5C88D}" type="pres">
      <dgm:prSet presAssocID="{EEB297A2-DDED-46F1-AFF0-36BB6D8378DE}" presName="childShape" presStyleCnt="0">
        <dgm:presLayoutVars>
          <dgm:chMax val="0"/>
          <dgm:chPref val="0"/>
        </dgm:presLayoutVars>
      </dgm:prSet>
      <dgm:spPr/>
    </dgm:pt>
    <dgm:pt modelId="{09F53554-2CB6-4A0F-8E6A-28AF41C95C3D}" type="pres">
      <dgm:prSet presAssocID="{7D8B2F68-1138-4912-B9AE-20E691E298A1}" presName="childComposite" presStyleCnt="0">
        <dgm:presLayoutVars>
          <dgm:chMax val="0"/>
          <dgm:chPref val="0"/>
        </dgm:presLayoutVars>
      </dgm:prSet>
      <dgm:spPr/>
    </dgm:pt>
    <dgm:pt modelId="{9C3034BF-E8C3-4929-8B7B-2D7C2D25A2EA}" type="pres">
      <dgm:prSet presAssocID="{7D8B2F68-1138-4912-B9AE-20E691E298A1}" presName="ChildAccent" presStyleLbl="solidFgAcc1" presStyleIdx="8" presStyleCnt="15"/>
      <dgm:spPr/>
    </dgm:pt>
    <dgm:pt modelId="{5CAF1C23-F10B-47F8-AAD9-69E61C672F44}" type="pres">
      <dgm:prSet presAssocID="{7D8B2F68-1138-4912-B9AE-20E691E298A1}" presName="Child" presStyleLbl="revTx" presStyleIdx="11" presStyleCnt="19">
        <dgm:presLayoutVars>
          <dgm:chMax val="0"/>
          <dgm:chPref val="0"/>
          <dgm:bulletEnabled val="1"/>
        </dgm:presLayoutVars>
      </dgm:prSet>
      <dgm:spPr/>
    </dgm:pt>
    <dgm:pt modelId="{6C11480E-A9F5-4CB4-B621-F03E16E5C735}" type="pres">
      <dgm:prSet presAssocID="{48A0CB62-681F-4E58-9272-B8BA226E64F7}" presName="childComposite" presStyleCnt="0">
        <dgm:presLayoutVars>
          <dgm:chMax val="0"/>
          <dgm:chPref val="0"/>
        </dgm:presLayoutVars>
      </dgm:prSet>
      <dgm:spPr/>
    </dgm:pt>
    <dgm:pt modelId="{4657ABAC-87BA-488E-8C90-0C8AE45B97C8}" type="pres">
      <dgm:prSet presAssocID="{48A0CB62-681F-4E58-9272-B8BA226E64F7}" presName="ChildAccent" presStyleLbl="solidFgAcc1" presStyleIdx="9" presStyleCnt="15"/>
      <dgm:spPr/>
    </dgm:pt>
    <dgm:pt modelId="{29D62B4A-9FF7-4A4E-A149-6588E10EF3B1}" type="pres">
      <dgm:prSet presAssocID="{48A0CB62-681F-4E58-9272-B8BA226E64F7}" presName="Child" presStyleLbl="revTx" presStyleIdx="12" presStyleCnt="19">
        <dgm:presLayoutVars>
          <dgm:chMax val="0"/>
          <dgm:chPref val="0"/>
          <dgm:bulletEnabled val="1"/>
        </dgm:presLayoutVars>
      </dgm:prSet>
      <dgm:spPr/>
    </dgm:pt>
    <dgm:pt modelId="{B4E1E416-B3B1-4B39-92EE-9FBD7779DAB8}" type="pres">
      <dgm:prSet presAssocID="{5D1CA62C-0C3A-4AEF-B949-3FD76448D9B0}" presName="childComposite" presStyleCnt="0">
        <dgm:presLayoutVars>
          <dgm:chMax val="0"/>
          <dgm:chPref val="0"/>
        </dgm:presLayoutVars>
      </dgm:prSet>
      <dgm:spPr/>
    </dgm:pt>
    <dgm:pt modelId="{1E4D069B-9504-4198-8389-3576387F8F53}" type="pres">
      <dgm:prSet presAssocID="{5D1CA62C-0C3A-4AEF-B949-3FD76448D9B0}" presName="ChildAccent" presStyleLbl="solidFgAcc1" presStyleIdx="10" presStyleCnt="15"/>
      <dgm:spPr/>
    </dgm:pt>
    <dgm:pt modelId="{54D86E20-39AC-4B71-83B4-1971392DA03E}" type="pres">
      <dgm:prSet presAssocID="{5D1CA62C-0C3A-4AEF-B949-3FD76448D9B0}" presName="Child" presStyleLbl="revTx" presStyleIdx="13" presStyleCnt="19">
        <dgm:presLayoutVars>
          <dgm:chMax val="0"/>
          <dgm:chPref val="0"/>
          <dgm:bulletEnabled val="1"/>
        </dgm:presLayoutVars>
      </dgm:prSet>
      <dgm:spPr/>
    </dgm:pt>
    <dgm:pt modelId="{685EA4D1-4E43-4A51-9E9E-D9970BEBA85D}" type="pres">
      <dgm:prSet presAssocID="{25D35EAC-0868-476A-A20C-77546F7B6EC4}" presName="childComposite" presStyleCnt="0">
        <dgm:presLayoutVars>
          <dgm:chMax val="0"/>
          <dgm:chPref val="0"/>
        </dgm:presLayoutVars>
      </dgm:prSet>
      <dgm:spPr/>
    </dgm:pt>
    <dgm:pt modelId="{589244D4-D961-491F-984F-AC6584707562}" type="pres">
      <dgm:prSet presAssocID="{25D35EAC-0868-476A-A20C-77546F7B6EC4}" presName="ChildAccent" presStyleLbl="solidFgAcc1" presStyleIdx="11" presStyleCnt="15"/>
      <dgm:spPr/>
    </dgm:pt>
    <dgm:pt modelId="{A84CA334-C26C-42B1-9326-2F25D2ED3192}" type="pres">
      <dgm:prSet presAssocID="{25D35EAC-0868-476A-A20C-77546F7B6EC4}" presName="Child" presStyleLbl="revTx" presStyleIdx="14" presStyleCnt="19">
        <dgm:presLayoutVars>
          <dgm:chMax val="0"/>
          <dgm:chPref val="0"/>
          <dgm:bulletEnabled val="1"/>
        </dgm:presLayoutVars>
      </dgm:prSet>
      <dgm:spPr/>
    </dgm:pt>
    <dgm:pt modelId="{5B298B37-A414-4838-A77A-B884E831550D}" type="pres">
      <dgm:prSet presAssocID="{53907064-746B-44F4-9CCD-0AD45FB15604}" presName="root" presStyleCnt="0">
        <dgm:presLayoutVars>
          <dgm:chMax/>
          <dgm:chPref/>
        </dgm:presLayoutVars>
      </dgm:prSet>
      <dgm:spPr/>
    </dgm:pt>
    <dgm:pt modelId="{A7B2AD7C-4390-4918-BDA7-F2E95D1DACBA}" type="pres">
      <dgm:prSet presAssocID="{53907064-746B-44F4-9CCD-0AD45FB15604}" presName="rootComposite" presStyleCnt="0">
        <dgm:presLayoutVars/>
      </dgm:prSet>
      <dgm:spPr/>
    </dgm:pt>
    <dgm:pt modelId="{D7F42D3F-EC05-4018-A2BD-6DE2FAAB7B14}" type="pres">
      <dgm:prSet presAssocID="{53907064-746B-44F4-9CCD-0AD45FB15604}" presName="ParentAccent" presStyleLbl="alignNode1" presStyleIdx="3" presStyleCnt="4"/>
      <dgm:spPr/>
    </dgm:pt>
    <dgm:pt modelId="{501F13A2-7F14-48C4-85D4-8050E53FEB00}" type="pres">
      <dgm:prSet presAssocID="{53907064-746B-44F4-9CCD-0AD45FB15604}" presName="ParentSmallAccent" presStyleLbl="fgAcc1" presStyleIdx="3" presStyleCnt="4"/>
      <dgm:spPr/>
    </dgm:pt>
    <dgm:pt modelId="{B23E1366-4A9D-40C9-8FCC-7BD71F667E96}" type="pres">
      <dgm:prSet presAssocID="{53907064-746B-44F4-9CCD-0AD45FB15604}" presName="Parent" presStyleLbl="revTx" presStyleIdx="15" presStyleCnt="19">
        <dgm:presLayoutVars>
          <dgm:chMax/>
          <dgm:chPref val="4"/>
          <dgm:bulletEnabled val="1"/>
        </dgm:presLayoutVars>
      </dgm:prSet>
      <dgm:spPr/>
    </dgm:pt>
    <dgm:pt modelId="{490DCD6C-7D08-4537-9175-6171FB976A90}" type="pres">
      <dgm:prSet presAssocID="{53907064-746B-44F4-9CCD-0AD45FB15604}" presName="childShape" presStyleCnt="0">
        <dgm:presLayoutVars>
          <dgm:chMax val="0"/>
          <dgm:chPref val="0"/>
        </dgm:presLayoutVars>
      </dgm:prSet>
      <dgm:spPr/>
    </dgm:pt>
    <dgm:pt modelId="{938711A5-1705-4852-8F83-F209BCF9AF2F}" type="pres">
      <dgm:prSet presAssocID="{4839504B-3922-44D6-AB2E-B961A115FD51}" presName="childComposite" presStyleCnt="0">
        <dgm:presLayoutVars>
          <dgm:chMax val="0"/>
          <dgm:chPref val="0"/>
        </dgm:presLayoutVars>
      </dgm:prSet>
      <dgm:spPr/>
    </dgm:pt>
    <dgm:pt modelId="{0BB60451-89BB-426F-9416-17AF320F7BDA}" type="pres">
      <dgm:prSet presAssocID="{4839504B-3922-44D6-AB2E-B961A115FD51}" presName="ChildAccent" presStyleLbl="solidFgAcc1" presStyleIdx="12" presStyleCnt="15"/>
      <dgm:spPr/>
    </dgm:pt>
    <dgm:pt modelId="{BB911C51-8E14-43C4-A218-03AC7D370B2D}" type="pres">
      <dgm:prSet presAssocID="{4839504B-3922-44D6-AB2E-B961A115FD51}" presName="Child" presStyleLbl="revTx" presStyleIdx="16" presStyleCnt="19">
        <dgm:presLayoutVars>
          <dgm:chMax val="0"/>
          <dgm:chPref val="0"/>
          <dgm:bulletEnabled val="1"/>
        </dgm:presLayoutVars>
      </dgm:prSet>
      <dgm:spPr/>
    </dgm:pt>
    <dgm:pt modelId="{B8F071ED-5D33-4F9E-84E3-46498D2B8F03}" type="pres">
      <dgm:prSet presAssocID="{81AA09FD-40FA-44C1-9A71-16AB6FA49D69}" presName="childComposite" presStyleCnt="0">
        <dgm:presLayoutVars>
          <dgm:chMax val="0"/>
          <dgm:chPref val="0"/>
        </dgm:presLayoutVars>
      </dgm:prSet>
      <dgm:spPr/>
    </dgm:pt>
    <dgm:pt modelId="{2C50B3C7-84D9-4CB5-B21B-D54226944DB9}" type="pres">
      <dgm:prSet presAssocID="{81AA09FD-40FA-44C1-9A71-16AB6FA49D69}" presName="ChildAccent" presStyleLbl="solidFgAcc1" presStyleIdx="13" presStyleCnt="15"/>
      <dgm:spPr/>
    </dgm:pt>
    <dgm:pt modelId="{EB6E588A-711D-4B48-B496-9D2A339FF392}" type="pres">
      <dgm:prSet presAssocID="{81AA09FD-40FA-44C1-9A71-16AB6FA49D69}" presName="Child" presStyleLbl="revTx" presStyleIdx="17" presStyleCnt="19">
        <dgm:presLayoutVars>
          <dgm:chMax val="0"/>
          <dgm:chPref val="0"/>
          <dgm:bulletEnabled val="1"/>
        </dgm:presLayoutVars>
      </dgm:prSet>
      <dgm:spPr/>
    </dgm:pt>
    <dgm:pt modelId="{39916BB5-D839-4646-AFE0-98BADF5B888F}" type="pres">
      <dgm:prSet presAssocID="{00AB6B31-D176-4A20-82E8-AB04DC478AFC}" presName="childComposite" presStyleCnt="0">
        <dgm:presLayoutVars>
          <dgm:chMax val="0"/>
          <dgm:chPref val="0"/>
        </dgm:presLayoutVars>
      </dgm:prSet>
      <dgm:spPr/>
    </dgm:pt>
    <dgm:pt modelId="{9DDA0131-3995-4AE2-A283-5DE5A52181E6}" type="pres">
      <dgm:prSet presAssocID="{00AB6B31-D176-4A20-82E8-AB04DC478AFC}" presName="ChildAccent" presStyleLbl="solidFgAcc1" presStyleIdx="14" presStyleCnt="15"/>
      <dgm:spPr/>
    </dgm:pt>
    <dgm:pt modelId="{1FAA8FDA-7A3B-4E50-B973-4DB395E9D6D0}" type="pres">
      <dgm:prSet presAssocID="{00AB6B31-D176-4A20-82E8-AB04DC478AFC}" presName="Child" presStyleLbl="revTx" presStyleIdx="18" presStyleCnt="19">
        <dgm:presLayoutVars>
          <dgm:chMax val="0"/>
          <dgm:chPref val="0"/>
          <dgm:bulletEnabled val="1"/>
        </dgm:presLayoutVars>
      </dgm:prSet>
      <dgm:spPr/>
    </dgm:pt>
  </dgm:ptLst>
  <dgm:cxnLst>
    <dgm:cxn modelId="{1A6D7710-118D-415F-A416-98BA566E948D}" srcId="{718EECF7-A23A-45FB-96BB-51E2053DFB86}" destId="{68BBE8A9-AA43-4537-9AB4-4D8D4660D0D5}" srcOrd="0" destOrd="0" parTransId="{14CFF6FB-5861-4BA8-83A1-B97282B545D1}" sibTransId="{5B6293C9-1169-4D41-8E66-8B01F9DD97F2}"/>
    <dgm:cxn modelId="{8F295622-EC15-4E55-B5CC-9914E5466885}" type="presOf" srcId="{5C62D979-4155-4F47-B855-7C69765EB317}" destId="{CE57DA58-CF0F-4353-868C-74C139DD748E}" srcOrd="0" destOrd="0" presId="urn:microsoft.com/office/officeart/2008/layout/SquareAccentList"/>
    <dgm:cxn modelId="{DD51B325-3F99-44C9-ABDC-355F476700A2}" srcId="{718EECF7-A23A-45FB-96BB-51E2053DFB86}" destId="{DAD7EFA7-D155-40DC-8524-E8C965117DE6}" srcOrd="2" destOrd="0" parTransId="{DD61A4A7-4AA4-4CFC-A63F-7481B63E02DE}" sibTransId="{AE7FDF09-A5FE-4D25-8D7E-1E6BBC0AD4DB}"/>
    <dgm:cxn modelId="{A5B25B32-6645-4ACD-88FD-1BEF31A717F6}" srcId="{23EB37CA-7789-46DA-9758-3286DA5A2B6B}" destId="{9FE3450A-416A-4531-B9D7-59A5FF17B37B}" srcOrd="3" destOrd="0" parTransId="{77B75AA7-01CE-40D9-A8F9-9D16149EF585}" sibTransId="{5038443B-4C53-4F37-A226-28807C3B78FA}"/>
    <dgm:cxn modelId="{7E8CFA33-F086-4918-B897-ECFD4796C3C5}" srcId="{53907064-746B-44F4-9CCD-0AD45FB15604}" destId="{4839504B-3922-44D6-AB2E-B961A115FD51}" srcOrd="0" destOrd="0" parTransId="{7E02F972-2613-490F-924B-F690AC0E4603}" sibTransId="{8DBF7211-FE15-4929-8AF8-42459D485244}"/>
    <dgm:cxn modelId="{BCF8F83A-9E6F-4A8E-B7BA-EE4C532AE4A8}" srcId="{EEB297A2-DDED-46F1-AFF0-36BB6D8378DE}" destId="{5D1CA62C-0C3A-4AEF-B949-3FD76448D9B0}" srcOrd="2" destOrd="0" parTransId="{32EB3C11-8125-4AD4-9085-89F5F358856E}" sibTransId="{8D1A4E1E-1AC2-4775-841D-869095023662}"/>
    <dgm:cxn modelId="{39F14D40-ABC5-4F94-BE72-E69B2B96C480}" type="presOf" srcId="{23EB37CA-7789-46DA-9758-3286DA5A2B6B}" destId="{D8E2DEE1-CFBC-4353-8DD6-FC01C2E5C0E2}" srcOrd="0" destOrd="0" presId="urn:microsoft.com/office/officeart/2008/layout/SquareAccentList"/>
    <dgm:cxn modelId="{8835D241-7F9E-4F11-B34B-2EF1B79F2982}" srcId="{EEB297A2-DDED-46F1-AFF0-36BB6D8378DE}" destId="{7D8B2F68-1138-4912-B9AE-20E691E298A1}" srcOrd="0" destOrd="0" parTransId="{9B7A9E6D-1753-4A61-BB79-348CBFA8A8F5}" sibTransId="{6E0FCF7C-E2F3-4977-9B44-10295E76AC43}"/>
    <dgm:cxn modelId="{2A532D4B-982F-4C8A-847D-E75DADA17DD1}" type="presOf" srcId="{EEB297A2-DDED-46F1-AFF0-36BB6D8378DE}" destId="{7E34D508-5FA7-4144-BB12-C323FD2C8B22}" srcOrd="0" destOrd="0" presId="urn:microsoft.com/office/officeart/2008/layout/SquareAccentList"/>
    <dgm:cxn modelId="{F2D1974F-3F85-4C5D-BCFE-D6E164548C75}" srcId="{23EB37CA-7789-46DA-9758-3286DA5A2B6B}" destId="{5A0DAAD0-AE64-40D0-9D02-7A40E8683EB6}" srcOrd="1" destOrd="0" parTransId="{6C925F8E-EAF6-436E-8E84-7E323CE4651D}" sibTransId="{C3645A9A-8E2D-4574-9CA9-14819B64F94C}"/>
    <dgm:cxn modelId="{A7637654-E8D8-4CD0-8874-E3FE17942F7B}" srcId="{DB75D114-530D-4EFA-98BF-E42185A63A56}" destId="{718EECF7-A23A-45FB-96BB-51E2053DFB86}" srcOrd="1" destOrd="0" parTransId="{87171018-A01B-4158-8F96-A2BA9E317977}" sibTransId="{82F586D9-0C8D-4056-B7BB-D7DBEADAA3EC}"/>
    <dgm:cxn modelId="{B80A0D5C-D545-4E14-968E-AF703FBF6F29}" srcId="{EEB297A2-DDED-46F1-AFF0-36BB6D8378DE}" destId="{48A0CB62-681F-4E58-9272-B8BA226E64F7}" srcOrd="1" destOrd="0" parTransId="{CDA9D760-2232-4831-B021-235970B269AA}" sibTransId="{AE511879-BE9F-4C1A-BDC7-EEC73BDE7047}"/>
    <dgm:cxn modelId="{99F2B361-E912-4F8D-9876-3A005894672F}" srcId="{DB75D114-530D-4EFA-98BF-E42185A63A56}" destId="{23EB37CA-7789-46DA-9758-3286DA5A2B6B}" srcOrd="0" destOrd="0" parTransId="{50CCEB28-B4AC-4AD1-A597-0DD9361B1337}" sibTransId="{5031D698-E4C5-45FE-9D4C-D6B63EC27237}"/>
    <dgm:cxn modelId="{A54C0A6D-C9C1-4270-9AD9-F6BF6B88EA93}" srcId="{23EB37CA-7789-46DA-9758-3286DA5A2B6B}" destId="{5C62D979-4155-4F47-B855-7C69765EB317}" srcOrd="2" destOrd="0" parTransId="{85E38EE6-E668-4A70-837B-158CC0A0CDE4}" sibTransId="{EF145A6A-B68D-41BC-AB38-0FE343C1B38C}"/>
    <dgm:cxn modelId="{B2296D6F-EFAF-4183-8259-4465315A7E1C}" srcId="{23EB37CA-7789-46DA-9758-3286DA5A2B6B}" destId="{4E7D3F79-3E3F-4F3F-BF3D-B00D26381C81}" srcOrd="0" destOrd="0" parTransId="{5EDAD15C-0D06-44D5-B752-550CD41B69F1}" sibTransId="{FD2B78DA-70C2-4BF3-8E61-096887435302}"/>
    <dgm:cxn modelId="{6B1C4371-0DE7-48C4-9719-818A4C21A473}" type="presOf" srcId="{53907064-746B-44F4-9CCD-0AD45FB15604}" destId="{B23E1366-4A9D-40C9-8FCC-7BD71F667E96}" srcOrd="0" destOrd="0" presId="urn:microsoft.com/office/officeart/2008/layout/SquareAccentList"/>
    <dgm:cxn modelId="{7AB78A73-DFFC-458C-BAFC-2EBCF0953312}" type="presOf" srcId="{68BBE8A9-AA43-4537-9AB4-4D8D4660D0D5}" destId="{AC9EC5A9-B5D7-419A-905A-7B97D070D233}" srcOrd="0" destOrd="0" presId="urn:microsoft.com/office/officeart/2008/layout/SquareAccentList"/>
    <dgm:cxn modelId="{C342AD78-61AB-4281-A945-7CC98A44C820}" type="presOf" srcId="{5D1CA62C-0C3A-4AEF-B949-3FD76448D9B0}" destId="{54D86E20-39AC-4B71-83B4-1971392DA03E}" srcOrd="0" destOrd="0" presId="urn:microsoft.com/office/officeart/2008/layout/SquareAccentList"/>
    <dgm:cxn modelId="{3F606A80-ABD7-443F-980D-A8E186D561F1}" type="presOf" srcId="{25D35EAC-0868-476A-A20C-77546F7B6EC4}" destId="{A84CA334-C26C-42B1-9326-2F25D2ED3192}" srcOrd="0" destOrd="0" presId="urn:microsoft.com/office/officeart/2008/layout/SquareAccentList"/>
    <dgm:cxn modelId="{55696683-E5C0-4432-A528-73903E09B86A}" type="presOf" srcId="{5B607D47-1C23-4328-9DEC-16ABC4A7BE45}" destId="{FAC9FF0E-96F6-480C-9F44-565D7763C0BD}" srcOrd="0" destOrd="0" presId="urn:microsoft.com/office/officeart/2008/layout/SquareAccentList"/>
    <dgm:cxn modelId="{DB128684-A9E0-4C0F-A837-189C7DF346FC}" type="presOf" srcId="{718EECF7-A23A-45FB-96BB-51E2053DFB86}" destId="{0B985482-80C3-4534-9008-27CEC12F0BAE}" srcOrd="0" destOrd="0" presId="urn:microsoft.com/office/officeart/2008/layout/SquareAccentList"/>
    <dgm:cxn modelId="{9F7E0A8A-47EE-4BC8-AE50-6E38E371FD25}" type="presOf" srcId="{7D8B2F68-1138-4912-B9AE-20E691E298A1}" destId="{5CAF1C23-F10B-47F8-AAD9-69E61C672F44}" srcOrd="0" destOrd="0" presId="urn:microsoft.com/office/officeart/2008/layout/SquareAccentList"/>
    <dgm:cxn modelId="{BC69CD8E-E531-4D19-9C9D-9DA77587C69D}" type="presOf" srcId="{DB75D114-530D-4EFA-98BF-E42185A63A56}" destId="{41F69924-F102-485A-A61E-55E6A8390865}" srcOrd="0" destOrd="0" presId="urn:microsoft.com/office/officeart/2008/layout/SquareAccentList"/>
    <dgm:cxn modelId="{30B06390-60D5-4D15-B901-4FD954802F44}" type="presOf" srcId="{4839504B-3922-44D6-AB2E-B961A115FD51}" destId="{BB911C51-8E14-43C4-A218-03AC7D370B2D}" srcOrd="0" destOrd="0" presId="urn:microsoft.com/office/officeart/2008/layout/SquareAccentList"/>
    <dgm:cxn modelId="{EEE39495-81ED-4F41-9A66-2540128E40F5}" type="presOf" srcId="{00AB6B31-D176-4A20-82E8-AB04DC478AFC}" destId="{1FAA8FDA-7A3B-4E50-B973-4DB395E9D6D0}" srcOrd="0" destOrd="0" presId="urn:microsoft.com/office/officeart/2008/layout/SquareAccentList"/>
    <dgm:cxn modelId="{7040859A-3D94-4C3C-AC61-560960FA3E52}" type="presOf" srcId="{9FE3450A-416A-4531-B9D7-59A5FF17B37B}" destId="{81104D51-178C-4496-9155-816C54C62E7B}" srcOrd="0" destOrd="0" presId="urn:microsoft.com/office/officeart/2008/layout/SquareAccentList"/>
    <dgm:cxn modelId="{58F5939E-5A61-41EA-8092-1BF550B10DF9}" srcId="{DB75D114-530D-4EFA-98BF-E42185A63A56}" destId="{53907064-746B-44F4-9CCD-0AD45FB15604}" srcOrd="3" destOrd="0" parTransId="{03372401-05FD-4086-85C0-2FEE8FAF0A01}" sibTransId="{9017420C-FD2E-4461-B4D7-D3C18A6A26A5}"/>
    <dgm:cxn modelId="{B532169F-F679-46DF-8174-A9644C50216D}" type="presOf" srcId="{C11AB66D-3393-4450-B201-6361AFD49C88}" destId="{A7D4FF60-978D-4B51-93AA-10E2FFB1E928}" srcOrd="0" destOrd="0" presId="urn:microsoft.com/office/officeart/2008/layout/SquareAccentList"/>
    <dgm:cxn modelId="{8085CEB6-AE44-4550-AA24-5E3158D40C10}" type="presOf" srcId="{81AA09FD-40FA-44C1-9A71-16AB6FA49D69}" destId="{EB6E588A-711D-4B48-B496-9D2A339FF392}" srcOrd="0" destOrd="0" presId="urn:microsoft.com/office/officeart/2008/layout/SquareAccentList"/>
    <dgm:cxn modelId="{D94CC2BC-138F-4FFD-BD70-139B49D7FE36}" srcId="{53907064-746B-44F4-9CCD-0AD45FB15604}" destId="{81AA09FD-40FA-44C1-9A71-16AB6FA49D69}" srcOrd="1" destOrd="0" parTransId="{E839785D-7232-461E-9DC7-DDEE4399EE10}" sibTransId="{35BED52C-F4F7-4C8A-95AB-73FF0161E98E}"/>
    <dgm:cxn modelId="{C0D8E1C1-51FD-4D86-84E4-88B9BD2D512B}" srcId="{DB75D114-530D-4EFA-98BF-E42185A63A56}" destId="{EEB297A2-DDED-46F1-AFF0-36BB6D8378DE}" srcOrd="2" destOrd="0" parTransId="{BCFAD599-3F95-4AD8-813B-180B427686BF}" sibTransId="{C06A932A-C312-49F5-A7D7-E6A936E99752}"/>
    <dgm:cxn modelId="{DD02BFCF-C7F7-4BC5-95F5-55704F2EB8C4}" srcId="{53907064-746B-44F4-9CCD-0AD45FB15604}" destId="{00AB6B31-D176-4A20-82E8-AB04DC478AFC}" srcOrd="2" destOrd="0" parTransId="{DBB12151-3F2B-4A2E-99AA-43C8DC0B594A}" sibTransId="{3147E12A-63CD-4656-BC40-BA8AED83534A}"/>
    <dgm:cxn modelId="{DD75EFCF-8D15-4225-A1CA-42181B8EBE6B}" srcId="{718EECF7-A23A-45FB-96BB-51E2053DFB86}" destId="{C11AB66D-3393-4450-B201-6361AFD49C88}" srcOrd="1" destOrd="0" parTransId="{71551040-13A9-49C7-B40A-B320510E73B6}" sibTransId="{5DB5FE2D-22B4-4E28-B705-3ADBB860E2A5}"/>
    <dgm:cxn modelId="{1680D5D1-766D-4C39-88D6-98CADDD12322}" type="presOf" srcId="{DAD7EFA7-D155-40DC-8524-E8C965117DE6}" destId="{124BDF9B-62DE-4417-81FE-9DDA449EF6B1}" srcOrd="0" destOrd="0" presId="urn:microsoft.com/office/officeart/2008/layout/SquareAccentList"/>
    <dgm:cxn modelId="{2AE358D6-60B1-495C-B35A-C5365263B3A9}" srcId="{718EECF7-A23A-45FB-96BB-51E2053DFB86}" destId="{5B607D47-1C23-4328-9DEC-16ABC4A7BE45}" srcOrd="3" destOrd="0" parTransId="{8B803CC9-A261-402B-AD88-5AC1F00A9894}" sibTransId="{58483C99-0CE9-423A-A435-A102E82B1D0D}"/>
    <dgm:cxn modelId="{756EEFDE-F2CB-4BD8-94C7-60100E978346}" type="presOf" srcId="{48A0CB62-681F-4E58-9272-B8BA226E64F7}" destId="{29D62B4A-9FF7-4A4E-A149-6588E10EF3B1}" srcOrd="0" destOrd="0" presId="urn:microsoft.com/office/officeart/2008/layout/SquareAccentList"/>
    <dgm:cxn modelId="{181885EE-3C86-41A6-9B4F-D0A147C25E11}" srcId="{EEB297A2-DDED-46F1-AFF0-36BB6D8378DE}" destId="{25D35EAC-0868-476A-A20C-77546F7B6EC4}" srcOrd="3" destOrd="0" parTransId="{02120DF0-AE60-4163-A8DB-B701821A27F2}" sibTransId="{38F0029B-F485-4D7F-882B-74C9939D09A5}"/>
    <dgm:cxn modelId="{51AC42F2-7455-4174-9DE5-FC733E92842A}" type="presOf" srcId="{4E7D3F79-3E3F-4F3F-BF3D-B00D26381C81}" destId="{F0A6C49C-40D8-4652-A04F-AC7F6914C495}" srcOrd="0" destOrd="0" presId="urn:microsoft.com/office/officeart/2008/layout/SquareAccentList"/>
    <dgm:cxn modelId="{5E9CDDFE-1DCB-4DDA-9F10-577553651777}" type="presOf" srcId="{5A0DAAD0-AE64-40D0-9D02-7A40E8683EB6}" destId="{4176E8C8-4058-4B5F-8E4A-AFB45E603B85}" srcOrd="0" destOrd="0" presId="urn:microsoft.com/office/officeart/2008/layout/SquareAccentList"/>
    <dgm:cxn modelId="{3B9AF997-ACE2-4705-8DE3-B9DF0F435899}" type="presParOf" srcId="{41F69924-F102-485A-A61E-55E6A8390865}" destId="{98A4F718-09CD-4780-9F67-E457F759754A}" srcOrd="0" destOrd="0" presId="urn:microsoft.com/office/officeart/2008/layout/SquareAccentList"/>
    <dgm:cxn modelId="{9D64AC8E-B2F3-4EC5-A56A-2625CD627B8E}" type="presParOf" srcId="{98A4F718-09CD-4780-9F67-E457F759754A}" destId="{F25771F5-D936-40F2-890B-A3DE962082E2}" srcOrd="0" destOrd="0" presId="urn:microsoft.com/office/officeart/2008/layout/SquareAccentList"/>
    <dgm:cxn modelId="{795AAF86-1636-4F0E-80E5-B5A4C1C20C54}" type="presParOf" srcId="{F25771F5-D936-40F2-890B-A3DE962082E2}" destId="{E6D9878D-272A-4DA5-A4BC-75A38E713D6A}" srcOrd="0" destOrd="0" presId="urn:microsoft.com/office/officeart/2008/layout/SquareAccentList"/>
    <dgm:cxn modelId="{9BFDDC73-ACDE-4950-B581-8E231A955ADC}" type="presParOf" srcId="{F25771F5-D936-40F2-890B-A3DE962082E2}" destId="{D3B6E4EB-23CB-4838-8E97-0A2B51C076CF}" srcOrd="1" destOrd="0" presId="urn:microsoft.com/office/officeart/2008/layout/SquareAccentList"/>
    <dgm:cxn modelId="{9C59BF53-3105-4DC8-9E49-D6D4A8D61154}" type="presParOf" srcId="{F25771F5-D936-40F2-890B-A3DE962082E2}" destId="{D8E2DEE1-CFBC-4353-8DD6-FC01C2E5C0E2}" srcOrd="2" destOrd="0" presId="urn:microsoft.com/office/officeart/2008/layout/SquareAccentList"/>
    <dgm:cxn modelId="{3D599291-009F-40D4-97F0-4A6E14280DE4}" type="presParOf" srcId="{98A4F718-09CD-4780-9F67-E457F759754A}" destId="{FEF19330-4E62-434E-A567-28DD0EA89024}" srcOrd="1" destOrd="0" presId="urn:microsoft.com/office/officeart/2008/layout/SquareAccentList"/>
    <dgm:cxn modelId="{7E3B96A5-795C-4E48-9527-EAE2CB4FE150}" type="presParOf" srcId="{FEF19330-4E62-434E-A567-28DD0EA89024}" destId="{7E26EF0B-2CC0-43E2-8FE6-739523A0C4BD}" srcOrd="0" destOrd="0" presId="urn:microsoft.com/office/officeart/2008/layout/SquareAccentList"/>
    <dgm:cxn modelId="{6B437615-1FA4-4B3A-9F26-0295B828418C}" type="presParOf" srcId="{7E26EF0B-2CC0-43E2-8FE6-739523A0C4BD}" destId="{6093D1AA-3BB3-4681-897A-563594D973B0}" srcOrd="0" destOrd="0" presId="urn:microsoft.com/office/officeart/2008/layout/SquareAccentList"/>
    <dgm:cxn modelId="{F3EB60BA-3EF6-41BA-B351-6257001967FC}" type="presParOf" srcId="{7E26EF0B-2CC0-43E2-8FE6-739523A0C4BD}" destId="{F0A6C49C-40D8-4652-A04F-AC7F6914C495}" srcOrd="1" destOrd="0" presId="urn:microsoft.com/office/officeart/2008/layout/SquareAccentList"/>
    <dgm:cxn modelId="{60456DF6-6CB7-47C6-B504-FFBAB2C8861F}" type="presParOf" srcId="{FEF19330-4E62-434E-A567-28DD0EA89024}" destId="{A43AD62D-118C-4962-8938-02037BB1843A}" srcOrd="1" destOrd="0" presId="urn:microsoft.com/office/officeart/2008/layout/SquareAccentList"/>
    <dgm:cxn modelId="{E2F7C934-2DB7-466C-B757-A3BA1FEC106D}" type="presParOf" srcId="{A43AD62D-118C-4962-8938-02037BB1843A}" destId="{9B5566A2-57B3-4481-9AF3-73B69488F230}" srcOrd="0" destOrd="0" presId="urn:microsoft.com/office/officeart/2008/layout/SquareAccentList"/>
    <dgm:cxn modelId="{4A473023-A0F2-483B-A224-881377F30BBF}" type="presParOf" srcId="{A43AD62D-118C-4962-8938-02037BB1843A}" destId="{4176E8C8-4058-4B5F-8E4A-AFB45E603B85}" srcOrd="1" destOrd="0" presId="urn:microsoft.com/office/officeart/2008/layout/SquareAccentList"/>
    <dgm:cxn modelId="{6182ADCD-6CE2-4FDD-99D3-6DD4CC146A7C}" type="presParOf" srcId="{FEF19330-4E62-434E-A567-28DD0EA89024}" destId="{09A95539-46E0-492C-B96F-C2189EE2EA66}" srcOrd="2" destOrd="0" presId="urn:microsoft.com/office/officeart/2008/layout/SquareAccentList"/>
    <dgm:cxn modelId="{4D5AF039-5224-48CC-9828-CC9550AE3EA2}" type="presParOf" srcId="{09A95539-46E0-492C-B96F-C2189EE2EA66}" destId="{F234AD61-8190-4A24-B798-975C4D527B97}" srcOrd="0" destOrd="0" presId="urn:microsoft.com/office/officeart/2008/layout/SquareAccentList"/>
    <dgm:cxn modelId="{634337C0-E535-4210-95B3-B9D11F795B07}" type="presParOf" srcId="{09A95539-46E0-492C-B96F-C2189EE2EA66}" destId="{CE57DA58-CF0F-4353-868C-74C139DD748E}" srcOrd="1" destOrd="0" presId="urn:microsoft.com/office/officeart/2008/layout/SquareAccentList"/>
    <dgm:cxn modelId="{F764EDB4-33AC-48A8-B93C-0196EABB12B1}" type="presParOf" srcId="{FEF19330-4E62-434E-A567-28DD0EA89024}" destId="{8A59129F-4FAA-45B5-B3B2-1166A0378165}" srcOrd="3" destOrd="0" presId="urn:microsoft.com/office/officeart/2008/layout/SquareAccentList"/>
    <dgm:cxn modelId="{B4A6E1B9-832B-4AD0-83F1-5745D0B6CD07}" type="presParOf" srcId="{8A59129F-4FAA-45B5-B3B2-1166A0378165}" destId="{FA55FFD2-ADBA-4B59-855B-00EDF729879D}" srcOrd="0" destOrd="0" presId="urn:microsoft.com/office/officeart/2008/layout/SquareAccentList"/>
    <dgm:cxn modelId="{F6C78185-E54F-45CB-9F1E-85639ADD303D}" type="presParOf" srcId="{8A59129F-4FAA-45B5-B3B2-1166A0378165}" destId="{81104D51-178C-4496-9155-816C54C62E7B}" srcOrd="1" destOrd="0" presId="urn:microsoft.com/office/officeart/2008/layout/SquareAccentList"/>
    <dgm:cxn modelId="{BE18E586-4ED9-4965-9817-DA774A79EDE6}" type="presParOf" srcId="{41F69924-F102-485A-A61E-55E6A8390865}" destId="{C7CA54C8-127C-483F-A2B4-C3FB6D5E5336}" srcOrd="1" destOrd="0" presId="urn:microsoft.com/office/officeart/2008/layout/SquareAccentList"/>
    <dgm:cxn modelId="{B9C646B4-69DC-4172-8A07-D4EE8C19BB55}" type="presParOf" srcId="{C7CA54C8-127C-483F-A2B4-C3FB6D5E5336}" destId="{049E2DDC-7235-4A34-8033-395BF5A6D66F}" srcOrd="0" destOrd="0" presId="urn:microsoft.com/office/officeart/2008/layout/SquareAccentList"/>
    <dgm:cxn modelId="{F836EBBD-5968-4980-9D9E-F62E64285B4E}" type="presParOf" srcId="{049E2DDC-7235-4A34-8033-395BF5A6D66F}" destId="{8C4082C6-2197-4CD2-B585-F54E2A000249}" srcOrd="0" destOrd="0" presId="urn:microsoft.com/office/officeart/2008/layout/SquareAccentList"/>
    <dgm:cxn modelId="{4F411ADA-5300-443F-A526-64AAFC26E78B}" type="presParOf" srcId="{049E2DDC-7235-4A34-8033-395BF5A6D66F}" destId="{241F8B3E-8DB3-4CD0-97CD-33B49845C96A}" srcOrd="1" destOrd="0" presId="urn:microsoft.com/office/officeart/2008/layout/SquareAccentList"/>
    <dgm:cxn modelId="{2E065C1A-8FCC-43AD-AE91-7BDD9F77AC9C}" type="presParOf" srcId="{049E2DDC-7235-4A34-8033-395BF5A6D66F}" destId="{0B985482-80C3-4534-9008-27CEC12F0BAE}" srcOrd="2" destOrd="0" presId="urn:microsoft.com/office/officeart/2008/layout/SquareAccentList"/>
    <dgm:cxn modelId="{F420B313-DEE3-4AFF-9446-91FF7B15B8D1}" type="presParOf" srcId="{C7CA54C8-127C-483F-A2B4-C3FB6D5E5336}" destId="{F7773926-D60F-4710-9E76-914B150FC560}" srcOrd="1" destOrd="0" presId="urn:microsoft.com/office/officeart/2008/layout/SquareAccentList"/>
    <dgm:cxn modelId="{68841824-D141-4658-AB5C-E5CD262927C8}" type="presParOf" srcId="{F7773926-D60F-4710-9E76-914B150FC560}" destId="{4688DC04-72FF-4F6B-988E-A00CC6DC8A77}" srcOrd="0" destOrd="0" presId="urn:microsoft.com/office/officeart/2008/layout/SquareAccentList"/>
    <dgm:cxn modelId="{724671CB-FB27-40F6-AEB1-C10E752D9BDF}" type="presParOf" srcId="{4688DC04-72FF-4F6B-988E-A00CC6DC8A77}" destId="{8CD16BCF-E8BA-44CF-844F-300D2B37ED45}" srcOrd="0" destOrd="0" presId="urn:microsoft.com/office/officeart/2008/layout/SquareAccentList"/>
    <dgm:cxn modelId="{EB2A4F46-FB1A-49DF-841B-599C4F4CAE3C}" type="presParOf" srcId="{4688DC04-72FF-4F6B-988E-A00CC6DC8A77}" destId="{AC9EC5A9-B5D7-419A-905A-7B97D070D233}" srcOrd="1" destOrd="0" presId="urn:microsoft.com/office/officeart/2008/layout/SquareAccentList"/>
    <dgm:cxn modelId="{2AE97185-521F-401A-A22B-0D0AEDD96A18}" type="presParOf" srcId="{F7773926-D60F-4710-9E76-914B150FC560}" destId="{36A3B879-02FB-4D14-A827-E291DCD48F57}" srcOrd="1" destOrd="0" presId="urn:microsoft.com/office/officeart/2008/layout/SquareAccentList"/>
    <dgm:cxn modelId="{2D6BD78F-61BF-4538-AA61-6BE1506B1765}" type="presParOf" srcId="{36A3B879-02FB-4D14-A827-E291DCD48F57}" destId="{EE2E9AC4-CE3A-4680-8E8F-2F74162BC7DC}" srcOrd="0" destOrd="0" presId="urn:microsoft.com/office/officeart/2008/layout/SquareAccentList"/>
    <dgm:cxn modelId="{0B9B8250-6028-4299-8986-9D82E4329A84}" type="presParOf" srcId="{36A3B879-02FB-4D14-A827-E291DCD48F57}" destId="{A7D4FF60-978D-4B51-93AA-10E2FFB1E928}" srcOrd="1" destOrd="0" presId="urn:microsoft.com/office/officeart/2008/layout/SquareAccentList"/>
    <dgm:cxn modelId="{05CF51F2-A5AF-4CEC-BC4C-7A7789A4C1EF}" type="presParOf" srcId="{F7773926-D60F-4710-9E76-914B150FC560}" destId="{FDC5E4CA-7D32-47A7-9F08-540CD9E74E09}" srcOrd="2" destOrd="0" presId="urn:microsoft.com/office/officeart/2008/layout/SquareAccentList"/>
    <dgm:cxn modelId="{78A479A2-74B5-4B68-B4EC-1245EC660805}" type="presParOf" srcId="{FDC5E4CA-7D32-47A7-9F08-540CD9E74E09}" destId="{E33EB7F2-DCBC-4FF2-B9CB-48B5D8E69A24}" srcOrd="0" destOrd="0" presId="urn:microsoft.com/office/officeart/2008/layout/SquareAccentList"/>
    <dgm:cxn modelId="{CF808B66-9E66-4498-A211-24F050DF2E88}" type="presParOf" srcId="{FDC5E4CA-7D32-47A7-9F08-540CD9E74E09}" destId="{124BDF9B-62DE-4417-81FE-9DDA449EF6B1}" srcOrd="1" destOrd="0" presId="urn:microsoft.com/office/officeart/2008/layout/SquareAccentList"/>
    <dgm:cxn modelId="{25ACDB29-0C06-453E-B6D7-8241155515DC}" type="presParOf" srcId="{F7773926-D60F-4710-9E76-914B150FC560}" destId="{8F268B04-5976-40B1-A33A-C543A2E51E7B}" srcOrd="3" destOrd="0" presId="urn:microsoft.com/office/officeart/2008/layout/SquareAccentList"/>
    <dgm:cxn modelId="{BBF71E89-5F95-4D8E-A097-CA1E8FB4626D}" type="presParOf" srcId="{8F268B04-5976-40B1-A33A-C543A2E51E7B}" destId="{EAC3839D-CC1F-4F23-B2D0-6C7BC40DA513}" srcOrd="0" destOrd="0" presId="urn:microsoft.com/office/officeart/2008/layout/SquareAccentList"/>
    <dgm:cxn modelId="{C73B1460-FF62-447A-923C-ADD056555058}" type="presParOf" srcId="{8F268B04-5976-40B1-A33A-C543A2E51E7B}" destId="{FAC9FF0E-96F6-480C-9F44-565D7763C0BD}" srcOrd="1" destOrd="0" presId="urn:microsoft.com/office/officeart/2008/layout/SquareAccentList"/>
    <dgm:cxn modelId="{0A176DE5-3D22-4ECD-BB0D-FA355A83E587}" type="presParOf" srcId="{41F69924-F102-485A-A61E-55E6A8390865}" destId="{14903978-B192-4537-93B9-77513CE82D3F}" srcOrd="2" destOrd="0" presId="urn:microsoft.com/office/officeart/2008/layout/SquareAccentList"/>
    <dgm:cxn modelId="{82E8DC32-59EB-4D02-9FD0-EF7C0A14804F}" type="presParOf" srcId="{14903978-B192-4537-93B9-77513CE82D3F}" destId="{6A9812AC-8F09-4E43-A69A-60A626F66C6C}" srcOrd="0" destOrd="0" presId="urn:microsoft.com/office/officeart/2008/layout/SquareAccentList"/>
    <dgm:cxn modelId="{0271BF6B-6126-4890-83BA-39780BE17261}" type="presParOf" srcId="{6A9812AC-8F09-4E43-A69A-60A626F66C6C}" destId="{3BB527C8-BBA2-40EC-AFD9-C8C805B15F55}" srcOrd="0" destOrd="0" presId="urn:microsoft.com/office/officeart/2008/layout/SquareAccentList"/>
    <dgm:cxn modelId="{D061B184-AFE7-4612-A0C5-E8E99D5A8DCA}" type="presParOf" srcId="{6A9812AC-8F09-4E43-A69A-60A626F66C6C}" destId="{AB61AD15-FEBD-40A4-9878-0F3922461348}" srcOrd="1" destOrd="0" presId="urn:microsoft.com/office/officeart/2008/layout/SquareAccentList"/>
    <dgm:cxn modelId="{6264CAD2-AF66-4356-AF6B-EAB6D9DE6896}" type="presParOf" srcId="{6A9812AC-8F09-4E43-A69A-60A626F66C6C}" destId="{7E34D508-5FA7-4144-BB12-C323FD2C8B22}" srcOrd="2" destOrd="0" presId="urn:microsoft.com/office/officeart/2008/layout/SquareAccentList"/>
    <dgm:cxn modelId="{402A6074-E410-4448-A6E7-CCB720467F6F}" type="presParOf" srcId="{14903978-B192-4537-93B9-77513CE82D3F}" destId="{4A147E4A-780C-46A2-985C-2EDE9FD5C88D}" srcOrd="1" destOrd="0" presId="urn:microsoft.com/office/officeart/2008/layout/SquareAccentList"/>
    <dgm:cxn modelId="{80D5CC65-E464-4868-8360-123EF64F1A97}" type="presParOf" srcId="{4A147E4A-780C-46A2-985C-2EDE9FD5C88D}" destId="{09F53554-2CB6-4A0F-8E6A-28AF41C95C3D}" srcOrd="0" destOrd="0" presId="urn:microsoft.com/office/officeart/2008/layout/SquareAccentList"/>
    <dgm:cxn modelId="{F575CA69-1515-49C2-8406-E64C0EDBABCD}" type="presParOf" srcId="{09F53554-2CB6-4A0F-8E6A-28AF41C95C3D}" destId="{9C3034BF-E8C3-4929-8B7B-2D7C2D25A2EA}" srcOrd="0" destOrd="0" presId="urn:microsoft.com/office/officeart/2008/layout/SquareAccentList"/>
    <dgm:cxn modelId="{B3A00A27-F021-43F0-B05F-6B33ED720AE1}" type="presParOf" srcId="{09F53554-2CB6-4A0F-8E6A-28AF41C95C3D}" destId="{5CAF1C23-F10B-47F8-AAD9-69E61C672F44}" srcOrd="1" destOrd="0" presId="urn:microsoft.com/office/officeart/2008/layout/SquareAccentList"/>
    <dgm:cxn modelId="{0EC9D03C-22CE-41A1-A230-79DE41C9E31C}" type="presParOf" srcId="{4A147E4A-780C-46A2-985C-2EDE9FD5C88D}" destId="{6C11480E-A9F5-4CB4-B621-F03E16E5C735}" srcOrd="1" destOrd="0" presId="urn:microsoft.com/office/officeart/2008/layout/SquareAccentList"/>
    <dgm:cxn modelId="{93AB689E-D541-4DCB-BC68-A62096825A2F}" type="presParOf" srcId="{6C11480E-A9F5-4CB4-B621-F03E16E5C735}" destId="{4657ABAC-87BA-488E-8C90-0C8AE45B97C8}" srcOrd="0" destOrd="0" presId="urn:microsoft.com/office/officeart/2008/layout/SquareAccentList"/>
    <dgm:cxn modelId="{E794D181-6617-408E-BCFB-1E4DA751BA8F}" type="presParOf" srcId="{6C11480E-A9F5-4CB4-B621-F03E16E5C735}" destId="{29D62B4A-9FF7-4A4E-A149-6588E10EF3B1}" srcOrd="1" destOrd="0" presId="urn:microsoft.com/office/officeart/2008/layout/SquareAccentList"/>
    <dgm:cxn modelId="{B6633936-9F7F-4C2D-9C2E-2B49800D00F9}" type="presParOf" srcId="{4A147E4A-780C-46A2-985C-2EDE9FD5C88D}" destId="{B4E1E416-B3B1-4B39-92EE-9FBD7779DAB8}" srcOrd="2" destOrd="0" presId="urn:microsoft.com/office/officeart/2008/layout/SquareAccentList"/>
    <dgm:cxn modelId="{D4658091-C541-4662-9C63-DE058BF9D434}" type="presParOf" srcId="{B4E1E416-B3B1-4B39-92EE-9FBD7779DAB8}" destId="{1E4D069B-9504-4198-8389-3576387F8F53}" srcOrd="0" destOrd="0" presId="urn:microsoft.com/office/officeart/2008/layout/SquareAccentList"/>
    <dgm:cxn modelId="{3F3AE837-449A-46BD-A19D-384CD71CEF97}" type="presParOf" srcId="{B4E1E416-B3B1-4B39-92EE-9FBD7779DAB8}" destId="{54D86E20-39AC-4B71-83B4-1971392DA03E}" srcOrd="1" destOrd="0" presId="urn:microsoft.com/office/officeart/2008/layout/SquareAccentList"/>
    <dgm:cxn modelId="{31DF5335-C322-442C-A6E1-B49B96E5F9C2}" type="presParOf" srcId="{4A147E4A-780C-46A2-985C-2EDE9FD5C88D}" destId="{685EA4D1-4E43-4A51-9E9E-D9970BEBA85D}" srcOrd="3" destOrd="0" presId="urn:microsoft.com/office/officeart/2008/layout/SquareAccentList"/>
    <dgm:cxn modelId="{31237097-00DA-4A0C-8DD0-108C3EFE1990}" type="presParOf" srcId="{685EA4D1-4E43-4A51-9E9E-D9970BEBA85D}" destId="{589244D4-D961-491F-984F-AC6584707562}" srcOrd="0" destOrd="0" presId="urn:microsoft.com/office/officeart/2008/layout/SquareAccentList"/>
    <dgm:cxn modelId="{81968857-3B79-40B8-A316-CD8B49DA3929}" type="presParOf" srcId="{685EA4D1-4E43-4A51-9E9E-D9970BEBA85D}" destId="{A84CA334-C26C-42B1-9326-2F25D2ED3192}" srcOrd="1" destOrd="0" presId="urn:microsoft.com/office/officeart/2008/layout/SquareAccentList"/>
    <dgm:cxn modelId="{3D6C33A9-3E75-47CA-9727-F9BA70B495C9}" type="presParOf" srcId="{41F69924-F102-485A-A61E-55E6A8390865}" destId="{5B298B37-A414-4838-A77A-B884E831550D}" srcOrd="3" destOrd="0" presId="urn:microsoft.com/office/officeart/2008/layout/SquareAccentList"/>
    <dgm:cxn modelId="{6DF0E31B-D68E-4ACB-BA9D-46E5B6022F5D}" type="presParOf" srcId="{5B298B37-A414-4838-A77A-B884E831550D}" destId="{A7B2AD7C-4390-4918-BDA7-F2E95D1DACBA}" srcOrd="0" destOrd="0" presId="urn:microsoft.com/office/officeart/2008/layout/SquareAccentList"/>
    <dgm:cxn modelId="{40729BE3-A2CD-4A32-8B8B-3B6AF98BED0B}" type="presParOf" srcId="{A7B2AD7C-4390-4918-BDA7-F2E95D1DACBA}" destId="{D7F42D3F-EC05-4018-A2BD-6DE2FAAB7B14}" srcOrd="0" destOrd="0" presId="urn:microsoft.com/office/officeart/2008/layout/SquareAccentList"/>
    <dgm:cxn modelId="{5F956CF5-D71C-467B-924A-4D79067D6A8C}" type="presParOf" srcId="{A7B2AD7C-4390-4918-BDA7-F2E95D1DACBA}" destId="{501F13A2-7F14-48C4-85D4-8050E53FEB00}" srcOrd="1" destOrd="0" presId="urn:microsoft.com/office/officeart/2008/layout/SquareAccentList"/>
    <dgm:cxn modelId="{238F4FB5-CCF4-4717-84E9-FE979E581C98}" type="presParOf" srcId="{A7B2AD7C-4390-4918-BDA7-F2E95D1DACBA}" destId="{B23E1366-4A9D-40C9-8FCC-7BD71F667E96}" srcOrd="2" destOrd="0" presId="urn:microsoft.com/office/officeart/2008/layout/SquareAccentList"/>
    <dgm:cxn modelId="{7E4684E0-B98B-4436-80BF-13E7889E90C8}" type="presParOf" srcId="{5B298B37-A414-4838-A77A-B884E831550D}" destId="{490DCD6C-7D08-4537-9175-6171FB976A90}" srcOrd="1" destOrd="0" presId="urn:microsoft.com/office/officeart/2008/layout/SquareAccentList"/>
    <dgm:cxn modelId="{33276D5D-D0C9-48AF-959D-4C0803B82239}" type="presParOf" srcId="{490DCD6C-7D08-4537-9175-6171FB976A90}" destId="{938711A5-1705-4852-8F83-F209BCF9AF2F}" srcOrd="0" destOrd="0" presId="urn:microsoft.com/office/officeart/2008/layout/SquareAccentList"/>
    <dgm:cxn modelId="{7CEDBD1F-A74B-4DD4-BF7B-61D0BA8A1659}" type="presParOf" srcId="{938711A5-1705-4852-8F83-F209BCF9AF2F}" destId="{0BB60451-89BB-426F-9416-17AF320F7BDA}" srcOrd="0" destOrd="0" presId="urn:microsoft.com/office/officeart/2008/layout/SquareAccentList"/>
    <dgm:cxn modelId="{5AAF952B-AB58-4269-9330-6EE43151EE3C}" type="presParOf" srcId="{938711A5-1705-4852-8F83-F209BCF9AF2F}" destId="{BB911C51-8E14-43C4-A218-03AC7D370B2D}" srcOrd="1" destOrd="0" presId="urn:microsoft.com/office/officeart/2008/layout/SquareAccentList"/>
    <dgm:cxn modelId="{57792A44-F47C-4F0D-B0F6-18CEFD4CF60E}" type="presParOf" srcId="{490DCD6C-7D08-4537-9175-6171FB976A90}" destId="{B8F071ED-5D33-4F9E-84E3-46498D2B8F03}" srcOrd="1" destOrd="0" presId="urn:microsoft.com/office/officeart/2008/layout/SquareAccentList"/>
    <dgm:cxn modelId="{FB4FBB31-22F4-4505-BFA8-393CB2D6D147}" type="presParOf" srcId="{B8F071ED-5D33-4F9E-84E3-46498D2B8F03}" destId="{2C50B3C7-84D9-4CB5-B21B-D54226944DB9}" srcOrd="0" destOrd="0" presId="urn:microsoft.com/office/officeart/2008/layout/SquareAccentList"/>
    <dgm:cxn modelId="{CB790122-070D-4C5A-891A-661A724E4302}" type="presParOf" srcId="{B8F071ED-5D33-4F9E-84E3-46498D2B8F03}" destId="{EB6E588A-711D-4B48-B496-9D2A339FF392}" srcOrd="1" destOrd="0" presId="urn:microsoft.com/office/officeart/2008/layout/SquareAccentList"/>
    <dgm:cxn modelId="{FAAF1129-7E1F-4436-9373-934369F8FB03}" type="presParOf" srcId="{490DCD6C-7D08-4537-9175-6171FB976A90}" destId="{39916BB5-D839-4646-AFE0-98BADF5B888F}" srcOrd="2" destOrd="0" presId="urn:microsoft.com/office/officeart/2008/layout/SquareAccentList"/>
    <dgm:cxn modelId="{D7A40555-30CD-4EEB-83C1-86E9AE1CBD9B}" type="presParOf" srcId="{39916BB5-D839-4646-AFE0-98BADF5B888F}" destId="{9DDA0131-3995-4AE2-A283-5DE5A52181E6}" srcOrd="0" destOrd="0" presId="urn:microsoft.com/office/officeart/2008/layout/SquareAccentList"/>
    <dgm:cxn modelId="{5637CD60-EA16-42D1-BF45-4E3036D74422}" type="presParOf" srcId="{39916BB5-D839-4646-AFE0-98BADF5B888F}" destId="{1FAA8FDA-7A3B-4E50-B973-4DB395E9D6D0}" srcOrd="1" destOrd="0" presId="urn:microsoft.com/office/officeart/2008/layout/Square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3ED49A-1EBB-40EF-91CE-2206905C940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85F9FD1-5FB2-472C-B804-F9285D1AED62}">
      <dgm:prSet/>
      <dgm:spPr/>
      <dgm:t>
        <a:bodyPr/>
        <a:lstStyle/>
        <a:p>
          <a:r>
            <a:rPr lang="en-GB"/>
            <a:t>The resolution of social conflict</a:t>
          </a:r>
          <a:endParaRPr lang="en-US"/>
        </a:p>
      </dgm:t>
    </dgm:pt>
    <dgm:pt modelId="{98B77971-21D2-4EF1-A330-D8848A1BC1A6}" type="parTrans" cxnId="{752AEFC8-895C-4AF9-94B9-74837A62EEE4}">
      <dgm:prSet/>
      <dgm:spPr/>
      <dgm:t>
        <a:bodyPr/>
        <a:lstStyle/>
        <a:p>
          <a:endParaRPr lang="en-US"/>
        </a:p>
      </dgm:t>
    </dgm:pt>
    <dgm:pt modelId="{967FA694-2E39-4CAB-A86B-75FAB8862E7E}" type="sibTrans" cxnId="{752AEFC8-895C-4AF9-94B9-74837A62EEE4}">
      <dgm:prSet/>
      <dgm:spPr/>
      <dgm:t>
        <a:bodyPr/>
        <a:lstStyle/>
        <a:p>
          <a:endParaRPr lang="en-US"/>
        </a:p>
      </dgm:t>
    </dgm:pt>
    <dgm:pt modelId="{C165A4D2-2D1F-49D3-9A2A-C82B67063561}">
      <dgm:prSet/>
      <dgm:spPr/>
      <dgm:t>
        <a:bodyPr/>
        <a:lstStyle/>
        <a:p>
          <a:r>
            <a:rPr lang="en-GB"/>
            <a:t>The problem of minority or disadvantages groups</a:t>
          </a:r>
          <a:endParaRPr lang="en-US"/>
        </a:p>
      </dgm:t>
    </dgm:pt>
    <dgm:pt modelId="{67C5921D-5CF8-468C-BED3-3E4C0FFDD9E7}" type="parTrans" cxnId="{3DCD3548-71CB-4E88-AE53-83AD98C69502}">
      <dgm:prSet/>
      <dgm:spPr/>
      <dgm:t>
        <a:bodyPr/>
        <a:lstStyle/>
        <a:p>
          <a:endParaRPr lang="en-US"/>
        </a:p>
      </dgm:t>
    </dgm:pt>
    <dgm:pt modelId="{AE10FCDA-518B-4704-BFD4-4FF18A8B72B7}" type="sibTrans" cxnId="{3DCD3548-71CB-4E88-AE53-83AD98C69502}">
      <dgm:prSet/>
      <dgm:spPr/>
      <dgm:t>
        <a:bodyPr/>
        <a:lstStyle/>
        <a:p>
          <a:endParaRPr lang="en-US"/>
        </a:p>
      </dgm:t>
    </dgm:pt>
    <dgm:pt modelId="{7EC21827-1D8B-45D9-8B80-7C2157A9F830}">
      <dgm:prSet/>
      <dgm:spPr/>
      <dgm:t>
        <a:bodyPr/>
        <a:lstStyle/>
        <a:p>
          <a:r>
            <a:rPr lang="en-GB"/>
            <a:t>A strong belief that only the permeation of democratic value into all facets of society could prevent the worst extremes of social conflict </a:t>
          </a:r>
          <a:endParaRPr lang="en-US"/>
        </a:p>
      </dgm:t>
    </dgm:pt>
    <dgm:pt modelId="{004D4B20-870F-400B-AED5-2E88226ECFF1}" type="parTrans" cxnId="{3061B6E3-8BDA-4D01-83FC-391D4072BF37}">
      <dgm:prSet/>
      <dgm:spPr/>
      <dgm:t>
        <a:bodyPr/>
        <a:lstStyle/>
        <a:p>
          <a:endParaRPr lang="en-US"/>
        </a:p>
      </dgm:t>
    </dgm:pt>
    <dgm:pt modelId="{B70CDFFD-1EB0-4760-B593-4814CDEA8386}" type="sibTrans" cxnId="{3061B6E3-8BDA-4D01-83FC-391D4072BF37}">
      <dgm:prSet/>
      <dgm:spPr/>
      <dgm:t>
        <a:bodyPr/>
        <a:lstStyle/>
        <a:p>
          <a:endParaRPr lang="en-US"/>
        </a:p>
      </dgm:t>
    </dgm:pt>
    <dgm:pt modelId="{0F7A6C52-4EE8-4166-9710-4FC5D9910C86}" type="pres">
      <dgm:prSet presAssocID="{353ED49A-1EBB-40EF-91CE-2206905C9400}" presName="linear" presStyleCnt="0">
        <dgm:presLayoutVars>
          <dgm:animLvl val="lvl"/>
          <dgm:resizeHandles val="exact"/>
        </dgm:presLayoutVars>
      </dgm:prSet>
      <dgm:spPr/>
    </dgm:pt>
    <dgm:pt modelId="{4F2C6CEC-3503-459E-8D78-B806C67BCDCA}" type="pres">
      <dgm:prSet presAssocID="{985F9FD1-5FB2-472C-B804-F9285D1AED62}" presName="parentText" presStyleLbl="node1" presStyleIdx="0" presStyleCnt="3">
        <dgm:presLayoutVars>
          <dgm:chMax val="0"/>
          <dgm:bulletEnabled val="1"/>
        </dgm:presLayoutVars>
      </dgm:prSet>
      <dgm:spPr/>
    </dgm:pt>
    <dgm:pt modelId="{C098B7DF-C71F-41EE-B018-F3B743F4685E}" type="pres">
      <dgm:prSet presAssocID="{967FA694-2E39-4CAB-A86B-75FAB8862E7E}" presName="spacer" presStyleCnt="0"/>
      <dgm:spPr/>
    </dgm:pt>
    <dgm:pt modelId="{1882D14C-834E-4F43-9AA0-6218BEEAF31E}" type="pres">
      <dgm:prSet presAssocID="{C165A4D2-2D1F-49D3-9A2A-C82B67063561}" presName="parentText" presStyleLbl="node1" presStyleIdx="1" presStyleCnt="3">
        <dgm:presLayoutVars>
          <dgm:chMax val="0"/>
          <dgm:bulletEnabled val="1"/>
        </dgm:presLayoutVars>
      </dgm:prSet>
      <dgm:spPr/>
    </dgm:pt>
    <dgm:pt modelId="{260864B2-4733-41B7-ACE3-7348DB32B208}" type="pres">
      <dgm:prSet presAssocID="{AE10FCDA-518B-4704-BFD4-4FF18A8B72B7}" presName="spacer" presStyleCnt="0"/>
      <dgm:spPr/>
    </dgm:pt>
    <dgm:pt modelId="{374F7670-9D92-4808-BD75-3BC2AA0000C0}" type="pres">
      <dgm:prSet presAssocID="{7EC21827-1D8B-45D9-8B80-7C2157A9F830}" presName="parentText" presStyleLbl="node1" presStyleIdx="2" presStyleCnt="3">
        <dgm:presLayoutVars>
          <dgm:chMax val="0"/>
          <dgm:bulletEnabled val="1"/>
        </dgm:presLayoutVars>
      </dgm:prSet>
      <dgm:spPr/>
    </dgm:pt>
  </dgm:ptLst>
  <dgm:cxnLst>
    <dgm:cxn modelId="{6F38250D-168B-4EE8-ADF1-08BD42B1C400}" type="presOf" srcId="{C165A4D2-2D1F-49D3-9A2A-C82B67063561}" destId="{1882D14C-834E-4F43-9AA0-6218BEEAF31E}" srcOrd="0" destOrd="0" presId="urn:microsoft.com/office/officeart/2005/8/layout/vList2"/>
    <dgm:cxn modelId="{9B67CE3D-1956-4705-89CA-1A514FE8448E}" type="presOf" srcId="{353ED49A-1EBB-40EF-91CE-2206905C9400}" destId="{0F7A6C52-4EE8-4166-9710-4FC5D9910C86}" srcOrd="0" destOrd="0" presId="urn:microsoft.com/office/officeart/2005/8/layout/vList2"/>
    <dgm:cxn modelId="{3DCD3548-71CB-4E88-AE53-83AD98C69502}" srcId="{353ED49A-1EBB-40EF-91CE-2206905C9400}" destId="{C165A4D2-2D1F-49D3-9A2A-C82B67063561}" srcOrd="1" destOrd="0" parTransId="{67C5921D-5CF8-468C-BED3-3E4C0FFDD9E7}" sibTransId="{AE10FCDA-518B-4704-BFD4-4FF18A8B72B7}"/>
    <dgm:cxn modelId="{4EA73855-2F77-4AA2-9D82-AFAD610B0FCF}" type="presOf" srcId="{985F9FD1-5FB2-472C-B804-F9285D1AED62}" destId="{4F2C6CEC-3503-459E-8D78-B806C67BCDCA}" srcOrd="0" destOrd="0" presId="urn:microsoft.com/office/officeart/2005/8/layout/vList2"/>
    <dgm:cxn modelId="{752AEFC8-895C-4AF9-94B9-74837A62EEE4}" srcId="{353ED49A-1EBB-40EF-91CE-2206905C9400}" destId="{985F9FD1-5FB2-472C-B804-F9285D1AED62}" srcOrd="0" destOrd="0" parTransId="{98B77971-21D2-4EF1-A330-D8848A1BC1A6}" sibTransId="{967FA694-2E39-4CAB-A86B-75FAB8862E7E}"/>
    <dgm:cxn modelId="{4C7A8BD2-3B34-4A50-96C7-D705DB2832D0}" type="presOf" srcId="{7EC21827-1D8B-45D9-8B80-7C2157A9F830}" destId="{374F7670-9D92-4808-BD75-3BC2AA0000C0}" srcOrd="0" destOrd="0" presId="urn:microsoft.com/office/officeart/2005/8/layout/vList2"/>
    <dgm:cxn modelId="{3061B6E3-8BDA-4D01-83FC-391D4072BF37}" srcId="{353ED49A-1EBB-40EF-91CE-2206905C9400}" destId="{7EC21827-1D8B-45D9-8B80-7C2157A9F830}" srcOrd="2" destOrd="0" parTransId="{004D4B20-870F-400B-AED5-2E88226ECFF1}" sibTransId="{B70CDFFD-1EB0-4760-B593-4814CDEA8386}"/>
    <dgm:cxn modelId="{7B9CB0C6-3004-4482-97EC-053D2CB79F3B}" type="presParOf" srcId="{0F7A6C52-4EE8-4166-9710-4FC5D9910C86}" destId="{4F2C6CEC-3503-459E-8D78-B806C67BCDCA}" srcOrd="0" destOrd="0" presId="urn:microsoft.com/office/officeart/2005/8/layout/vList2"/>
    <dgm:cxn modelId="{371F721E-FDE8-4A4E-BB76-AF6CFE916B41}" type="presParOf" srcId="{0F7A6C52-4EE8-4166-9710-4FC5D9910C86}" destId="{C098B7DF-C71F-41EE-B018-F3B743F4685E}" srcOrd="1" destOrd="0" presId="urn:microsoft.com/office/officeart/2005/8/layout/vList2"/>
    <dgm:cxn modelId="{78D0ACB0-9F03-4DD5-927A-1E6F7D4D84A5}" type="presParOf" srcId="{0F7A6C52-4EE8-4166-9710-4FC5D9910C86}" destId="{1882D14C-834E-4F43-9AA0-6218BEEAF31E}" srcOrd="2" destOrd="0" presId="urn:microsoft.com/office/officeart/2005/8/layout/vList2"/>
    <dgm:cxn modelId="{5B6BDE65-13A6-436D-9950-E0237866339C}" type="presParOf" srcId="{0F7A6C52-4EE8-4166-9710-4FC5D9910C86}" destId="{260864B2-4733-41B7-ACE3-7348DB32B208}" srcOrd="3" destOrd="0" presId="urn:microsoft.com/office/officeart/2005/8/layout/vList2"/>
    <dgm:cxn modelId="{1E3F21D4-D3E8-4A2C-B741-B4B46C374DF0}" type="presParOf" srcId="{0F7A6C52-4EE8-4166-9710-4FC5D9910C86}" destId="{374F7670-9D92-4808-BD75-3BC2AA0000C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96B549-48CE-45B1-B277-BC5326B4FA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23DEF8-D256-411C-B5F2-6EC13A528E2F}">
      <dgm:prSet/>
      <dgm:spPr/>
      <dgm:t>
        <a:bodyPr/>
        <a:lstStyle/>
        <a:p>
          <a:r>
            <a:rPr lang="en-GB"/>
            <a:t>Field theory</a:t>
          </a:r>
          <a:endParaRPr lang="en-US"/>
        </a:p>
      </dgm:t>
    </dgm:pt>
    <dgm:pt modelId="{98CCA7C4-C649-49E0-A3A2-F580BD66D2E6}" type="parTrans" cxnId="{F519965A-811B-4926-B15F-95C20A1BAA48}">
      <dgm:prSet/>
      <dgm:spPr/>
      <dgm:t>
        <a:bodyPr/>
        <a:lstStyle/>
        <a:p>
          <a:endParaRPr lang="en-US"/>
        </a:p>
      </dgm:t>
    </dgm:pt>
    <dgm:pt modelId="{4795D018-D8A6-41FF-8D2C-EFE3424A3B0A}" type="sibTrans" cxnId="{F519965A-811B-4926-B15F-95C20A1BAA48}">
      <dgm:prSet/>
      <dgm:spPr/>
      <dgm:t>
        <a:bodyPr/>
        <a:lstStyle/>
        <a:p>
          <a:endParaRPr lang="en-US"/>
        </a:p>
      </dgm:t>
    </dgm:pt>
    <dgm:pt modelId="{3D707847-0F02-47CD-9CF8-AD31D61B6033}">
      <dgm:prSet/>
      <dgm:spPr/>
      <dgm:t>
        <a:bodyPr/>
        <a:lstStyle/>
        <a:p>
          <a:r>
            <a:rPr lang="en-GB"/>
            <a:t>Group dynamics</a:t>
          </a:r>
          <a:endParaRPr lang="en-US"/>
        </a:p>
      </dgm:t>
    </dgm:pt>
    <dgm:pt modelId="{625D76E1-D54E-4918-9CB2-9F85D95A66FD}" type="parTrans" cxnId="{4A7796EE-0F76-460D-AE40-366E032A8853}">
      <dgm:prSet/>
      <dgm:spPr/>
      <dgm:t>
        <a:bodyPr/>
        <a:lstStyle/>
        <a:p>
          <a:endParaRPr lang="en-US"/>
        </a:p>
      </dgm:t>
    </dgm:pt>
    <dgm:pt modelId="{306C6987-7783-4EB4-BC60-7D72D202515D}" type="sibTrans" cxnId="{4A7796EE-0F76-460D-AE40-366E032A8853}">
      <dgm:prSet/>
      <dgm:spPr/>
      <dgm:t>
        <a:bodyPr/>
        <a:lstStyle/>
        <a:p>
          <a:endParaRPr lang="en-US"/>
        </a:p>
      </dgm:t>
    </dgm:pt>
    <dgm:pt modelId="{FE2AD491-7AAA-4678-9605-9B03DD0CCB03}">
      <dgm:prSet/>
      <dgm:spPr/>
      <dgm:t>
        <a:bodyPr/>
        <a:lstStyle/>
        <a:p>
          <a:r>
            <a:rPr lang="en-GB"/>
            <a:t>Action research</a:t>
          </a:r>
          <a:endParaRPr lang="en-US"/>
        </a:p>
      </dgm:t>
    </dgm:pt>
    <dgm:pt modelId="{2D6BF1E5-EE47-400B-B9C7-8AD8440DC8E6}" type="parTrans" cxnId="{2B57509F-7313-4C7E-9A08-EB0AC446A648}">
      <dgm:prSet/>
      <dgm:spPr/>
      <dgm:t>
        <a:bodyPr/>
        <a:lstStyle/>
        <a:p>
          <a:endParaRPr lang="en-US"/>
        </a:p>
      </dgm:t>
    </dgm:pt>
    <dgm:pt modelId="{B4D3B520-320A-407B-A539-4F7C6795DA6D}" type="sibTrans" cxnId="{2B57509F-7313-4C7E-9A08-EB0AC446A648}">
      <dgm:prSet/>
      <dgm:spPr/>
      <dgm:t>
        <a:bodyPr/>
        <a:lstStyle/>
        <a:p>
          <a:endParaRPr lang="en-US"/>
        </a:p>
      </dgm:t>
    </dgm:pt>
    <dgm:pt modelId="{7D841EC4-663A-4139-991E-7105493E0961}">
      <dgm:prSet/>
      <dgm:spPr/>
      <dgm:t>
        <a:bodyPr/>
        <a:lstStyle/>
        <a:p>
          <a:r>
            <a:rPr lang="en-GB"/>
            <a:t>The three step model</a:t>
          </a:r>
          <a:endParaRPr lang="en-US"/>
        </a:p>
      </dgm:t>
    </dgm:pt>
    <dgm:pt modelId="{7AE064BC-BC49-49DB-90F7-AB8A158B2A94}" type="parTrans" cxnId="{E74BB3CC-4D7E-4A33-A2C9-8E2D507E4723}">
      <dgm:prSet/>
      <dgm:spPr/>
      <dgm:t>
        <a:bodyPr/>
        <a:lstStyle/>
        <a:p>
          <a:endParaRPr lang="en-US"/>
        </a:p>
      </dgm:t>
    </dgm:pt>
    <dgm:pt modelId="{60354892-41D4-43BE-B49B-367BC9CFCD0E}" type="sibTrans" cxnId="{E74BB3CC-4D7E-4A33-A2C9-8E2D507E4723}">
      <dgm:prSet/>
      <dgm:spPr/>
      <dgm:t>
        <a:bodyPr/>
        <a:lstStyle/>
        <a:p>
          <a:endParaRPr lang="en-US"/>
        </a:p>
      </dgm:t>
    </dgm:pt>
    <dgm:pt modelId="{2638686C-7BB2-4299-893A-C89898E54397}" type="pres">
      <dgm:prSet presAssocID="{1996B549-48CE-45B1-B277-BC5326B4FAA7}" presName="root" presStyleCnt="0">
        <dgm:presLayoutVars>
          <dgm:dir/>
          <dgm:resizeHandles val="exact"/>
        </dgm:presLayoutVars>
      </dgm:prSet>
      <dgm:spPr/>
    </dgm:pt>
    <dgm:pt modelId="{B0614BAA-A75B-42CC-8DF8-3EACFFFC2B1F}" type="pres">
      <dgm:prSet presAssocID="{E523DEF8-D256-411C-B5F2-6EC13A528E2F}" presName="compNode" presStyleCnt="0"/>
      <dgm:spPr/>
    </dgm:pt>
    <dgm:pt modelId="{60A07C3B-B3FB-433D-B199-7863618155EA}" type="pres">
      <dgm:prSet presAssocID="{E523DEF8-D256-411C-B5F2-6EC13A528E2F}" presName="bgRect" presStyleLbl="bgShp" presStyleIdx="0" presStyleCnt="4"/>
      <dgm:spPr/>
    </dgm:pt>
    <dgm:pt modelId="{A1838F09-4C89-4704-970E-C7A46DD86409}" type="pres">
      <dgm:prSet presAssocID="{E523DEF8-D256-411C-B5F2-6EC13A528E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4FD802F-DCAD-4064-960F-C237D64A0324}" type="pres">
      <dgm:prSet presAssocID="{E523DEF8-D256-411C-B5F2-6EC13A528E2F}" presName="spaceRect" presStyleCnt="0"/>
      <dgm:spPr/>
    </dgm:pt>
    <dgm:pt modelId="{1F3DD4AE-F19F-408F-A0A4-FB16ABE4B747}" type="pres">
      <dgm:prSet presAssocID="{E523DEF8-D256-411C-B5F2-6EC13A528E2F}" presName="parTx" presStyleLbl="revTx" presStyleIdx="0" presStyleCnt="4">
        <dgm:presLayoutVars>
          <dgm:chMax val="0"/>
          <dgm:chPref val="0"/>
        </dgm:presLayoutVars>
      </dgm:prSet>
      <dgm:spPr/>
    </dgm:pt>
    <dgm:pt modelId="{1EC49D05-C601-4BC4-80DF-79C1ACD5371F}" type="pres">
      <dgm:prSet presAssocID="{4795D018-D8A6-41FF-8D2C-EFE3424A3B0A}" presName="sibTrans" presStyleCnt="0"/>
      <dgm:spPr/>
    </dgm:pt>
    <dgm:pt modelId="{BAB2F577-CBDD-48B2-BD82-EC2228EADDB4}" type="pres">
      <dgm:prSet presAssocID="{3D707847-0F02-47CD-9CF8-AD31D61B6033}" presName="compNode" presStyleCnt="0"/>
      <dgm:spPr/>
    </dgm:pt>
    <dgm:pt modelId="{7D4646C3-7479-43E1-88E2-AE73DD8C4A0D}" type="pres">
      <dgm:prSet presAssocID="{3D707847-0F02-47CD-9CF8-AD31D61B6033}" presName="bgRect" presStyleLbl="bgShp" presStyleIdx="1" presStyleCnt="4"/>
      <dgm:spPr/>
    </dgm:pt>
    <dgm:pt modelId="{8B33B6B5-0030-4CC5-BDC6-4F150385D6FA}" type="pres">
      <dgm:prSet presAssocID="{3D707847-0F02-47CD-9CF8-AD31D61B60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D75FDE3-BB7D-48A1-8457-01951337A62C}" type="pres">
      <dgm:prSet presAssocID="{3D707847-0F02-47CD-9CF8-AD31D61B6033}" presName="spaceRect" presStyleCnt="0"/>
      <dgm:spPr/>
    </dgm:pt>
    <dgm:pt modelId="{FEEDF177-8F37-4785-BFE8-0089C6462EE7}" type="pres">
      <dgm:prSet presAssocID="{3D707847-0F02-47CD-9CF8-AD31D61B6033}" presName="parTx" presStyleLbl="revTx" presStyleIdx="1" presStyleCnt="4">
        <dgm:presLayoutVars>
          <dgm:chMax val="0"/>
          <dgm:chPref val="0"/>
        </dgm:presLayoutVars>
      </dgm:prSet>
      <dgm:spPr/>
    </dgm:pt>
    <dgm:pt modelId="{8F09757A-7A96-4878-B61C-7070D3593DE8}" type="pres">
      <dgm:prSet presAssocID="{306C6987-7783-4EB4-BC60-7D72D202515D}" presName="sibTrans" presStyleCnt="0"/>
      <dgm:spPr/>
    </dgm:pt>
    <dgm:pt modelId="{34C5CBF4-7A3C-4BAB-A4E9-60BD0304A4C8}" type="pres">
      <dgm:prSet presAssocID="{FE2AD491-7AAA-4678-9605-9B03DD0CCB03}" presName="compNode" presStyleCnt="0"/>
      <dgm:spPr/>
    </dgm:pt>
    <dgm:pt modelId="{C5518982-092F-40BE-A832-29416016B206}" type="pres">
      <dgm:prSet presAssocID="{FE2AD491-7AAA-4678-9605-9B03DD0CCB03}" presName="bgRect" presStyleLbl="bgShp" presStyleIdx="2" presStyleCnt="4"/>
      <dgm:spPr/>
    </dgm:pt>
    <dgm:pt modelId="{C586EF7D-7576-4F6B-AE2C-9B1460B0845C}" type="pres">
      <dgm:prSet presAssocID="{FE2AD491-7AAA-4678-9605-9B03DD0CCB0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B6F3F5B8-6715-4F36-AED0-967E29004D89}" type="pres">
      <dgm:prSet presAssocID="{FE2AD491-7AAA-4678-9605-9B03DD0CCB03}" presName="spaceRect" presStyleCnt="0"/>
      <dgm:spPr/>
    </dgm:pt>
    <dgm:pt modelId="{10796612-46A7-4C63-9A34-E26430EC6F45}" type="pres">
      <dgm:prSet presAssocID="{FE2AD491-7AAA-4678-9605-9B03DD0CCB03}" presName="parTx" presStyleLbl="revTx" presStyleIdx="2" presStyleCnt="4">
        <dgm:presLayoutVars>
          <dgm:chMax val="0"/>
          <dgm:chPref val="0"/>
        </dgm:presLayoutVars>
      </dgm:prSet>
      <dgm:spPr/>
    </dgm:pt>
    <dgm:pt modelId="{7BCF9C9E-B903-464E-8822-B9F75628CB26}" type="pres">
      <dgm:prSet presAssocID="{B4D3B520-320A-407B-A539-4F7C6795DA6D}" presName="sibTrans" presStyleCnt="0"/>
      <dgm:spPr/>
    </dgm:pt>
    <dgm:pt modelId="{D07DF28A-37D5-4499-821C-008E9EA71E52}" type="pres">
      <dgm:prSet presAssocID="{7D841EC4-663A-4139-991E-7105493E0961}" presName="compNode" presStyleCnt="0"/>
      <dgm:spPr/>
    </dgm:pt>
    <dgm:pt modelId="{5846B019-AFA4-415F-8909-C9E408CC65F1}" type="pres">
      <dgm:prSet presAssocID="{7D841EC4-663A-4139-991E-7105493E0961}" presName="bgRect" presStyleLbl="bgShp" presStyleIdx="3" presStyleCnt="4"/>
      <dgm:spPr/>
    </dgm:pt>
    <dgm:pt modelId="{8E03D476-3CFE-478E-8083-88EA78CEA95F}" type="pres">
      <dgm:prSet presAssocID="{7D841EC4-663A-4139-991E-7105493E096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365D228B-0999-43B6-B031-3CD64379064C}" type="pres">
      <dgm:prSet presAssocID="{7D841EC4-663A-4139-991E-7105493E0961}" presName="spaceRect" presStyleCnt="0"/>
      <dgm:spPr/>
    </dgm:pt>
    <dgm:pt modelId="{43D97590-BB7F-40C6-8FE5-736A84367238}" type="pres">
      <dgm:prSet presAssocID="{7D841EC4-663A-4139-991E-7105493E0961}" presName="parTx" presStyleLbl="revTx" presStyleIdx="3" presStyleCnt="4">
        <dgm:presLayoutVars>
          <dgm:chMax val="0"/>
          <dgm:chPref val="0"/>
        </dgm:presLayoutVars>
      </dgm:prSet>
      <dgm:spPr/>
    </dgm:pt>
  </dgm:ptLst>
  <dgm:cxnLst>
    <dgm:cxn modelId="{F519965A-811B-4926-B15F-95C20A1BAA48}" srcId="{1996B549-48CE-45B1-B277-BC5326B4FAA7}" destId="{E523DEF8-D256-411C-B5F2-6EC13A528E2F}" srcOrd="0" destOrd="0" parTransId="{98CCA7C4-C649-49E0-A3A2-F580BD66D2E6}" sibTransId="{4795D018-D8A6-41FF-8D2C-EFE3424A3B0A}"/>
    <dgm:cxn modelId="{A2EE5F78-0D84-434A-B8E3-2ACF8C3B9A67}" type="presOf" srcId="{7D841EC4-663A-4139-991E-7105493E0961}" destId="{43D97590-BB7F-40C6-8FE5-736A84367238}" srcOrd="0" destOrd="0" presId="urn:microsoft.com/office/officeart/2018/2/layout/IconVerticalSolidList"/>
    <dgm:cxn modelId="{1CA7F299-8C5C-4531-8E00-E390358990F7}" type="presOf" srcId="{E523DEF8-D256-411C-B5F2-6EC13A528E2F}" destId="{1F3DD4AE-F19F-408F-A0A4-FB16ABE4B747}" srcOrd="0" destOrd="0" presId="urn:microsoft.com/office/officeart/2018/2/layout/IconVerticalSolidList"/>
    <dgm:cxn modelId="{2B57509F-7313-4C7E-9A08-EB0AC446A648}" srcId="{1996B549-48CE-45B1-B277-BC5326B4FAA7}" destId="{FE2AD491-7AAA-4678-9605-9B03DD0CCB03}" srcOrd="2" destOrd="0" parTransId="{2D6BF1E5-EE47-400B-B9C7-8AD8440DC8E6}" sibTransId="{B4D3B520-320A-407B-A539-4F7C6795DA6D}"/>
    <dgm:cxn modelId="{46E61EA8-E808-48EF-AAD0-46EF03B18853}" type="presOf" srcId="{1996B549-48CE-45B1-B277-BC5326B4FAA7}" destId="{2638686C-7BB2-4299-893A-C89898E54397}" srcOrd="0" destOrd="0" presId="urn:microsoft.com/office/officeart/2018/2/layout/IconVerticalSolidList"/>
    <dgm:cxn modelId="{58F7FCB6-00AE-4673-A311-938905756287}" type="presOf" srcId="{FE2AD491-7AAA-4678-9605-9B03DD0CCB03}" destId="{10796612-46A7-4C63-9A34-E26430EC6F45}" srcOrd="0" destOrd="0" presId="urn:microsoft.com/office/officeart/2018/2/layout/IconVerticalSolidList"/>
    <dgm:cxn modelId="{E74BB3CC-4D7E-4A33-A2C9-8E2D507E4723}" srcId="{1996B549-48CE-45B1-B277-BC5326B4FAA7}" destId="{7D841EC4-663A-4139-991E-7105493E0961}" srcOrd="3" destOrd="0" parTransId="{7AE064BC-BC49-49DB-90F7-AB8A158B2A94}" sibTransId="{60354892-41D4-43BE-B49B-367BC9CFCD0E}"/>
    <dgm:cxn modelId="{4A7796EE-0F76-460D-AE40-366E032A8853}" srcId="{1996B549-48CE-45B1-B277-BC5326B4FAA7}" destId="{3D707847-0F02-47CD-9CF8-AD31D61B6033}" srcOrd="1" destOrd="0" parTransId="{625D76E1-D54E-4918-9CB2-9F85D95A66FD}" sibTransId="{306C6987-7783-4EB4-BC60-7D72D202515D}"/>
    <dgm:cxn modelId="{325E07FB-B64A-43F1-9D2B-396C150A67C6}" type="presOf" srcId="{3D707847-0F02-47CD-9CF8-AD31D61B6033}" destId="{FEEDF177-8F37-4785-BFE8-0089C6462EE7}" srcOrd="0" destOrd="0" presId="urn:microsoft.com/office/officeart/2018/2/layout/IconVerticalSolidList"/>
    <dgm:cxn modelId="{58BB284D-DE21-4828-8871-21DDDB9E6B4B}" type="presParOf" srcId="{2638686C-7BB2-4299-893A-C89898E54397}" destId="{B0614BAA-A75B-42CC-8DF8-3EACFFFC2B1F}" srcOrd="0" destOrd="0" presId="urn:microsoft.com/office/officeart/2018/2/layout/IconVerticalSolidList"/>
    <dgm:cxn modelId="{363194A2-6CA7-4E81-8366-9E41766385AF}" type="presParOf" srcId="{B0614BAA-A75B-42CC-8DF8-3EACFFFC2B1F}" destId="{60A07C3B-B3FB-433D-B199-7863618155EA}" srcOrd="0" destOrd="0" presId="urn:microsoft.com/office/officeart/2018/2/layout/IconVerticalSolidList"/>
    <dgm:cxn modelId="{559B1266-2973-451A-A4C4-B0EBEAFC9ED6}" type="presParOf" srcId="{B0614BAA-A75B-42CC-8DF8-3EACFFFC2B1F}" destId="{A1838F09-4C89-4704-970E-C7A46DD86409}" srcOrd="1" destOrd="0" presId="urn:microsoft.com/office/officeart/2018/2/layout/IconVerticalSolidList"/>
    <dgm:cxn modelId="{3D590E42-BFEE-443A-8F06-3E3F99BAAB20}" type="presParOf" srcId="{B0614BAA-A75B-42CC-8DF8-3EACFFFC2B1F}" destId="{A4FD802F-DCAD-4064-960F-C237D64A0324}" srcOrd="2" destOrd="0" presId="urn:microsoft.com/office/officeart/2018/2/layout/IconVerticalSolidList"/>
    <dgm:cxn modelId="{799C22FB-4E75-4BA9-A598-506DE3EDAAA4}" type="presParOf" srcId="{B0614BAA-A75B-42CC-8DF8-3EACFFFC2B1F}" destId="{1F3DD4AE-F19F-408F-A0A4-FB16ABE4B747}" srcOrd="3" destOrd="0" presId="urn:microsoft.com/office/officeart/2018/2/layout/IconVerticalSolidList"/>
    <dgm:cxn modelId="{433455B3-B537-421E-A634-8079237077D0}" type="presParOf" srcId="{2638686C-7BB2-4299-893A-C89898E54397}" destId="{1EC49D05-C601-4BC4-80DF-79C1ACD5371F}" srcOrd="1" destOrd="0" presId="urn:microsoft.com/office/officeart/2018/2/layout/IconVerticalSolidList"/>
    <dgm:cxn modelId="{5784D8F5-450F-48E5-98FB-AE58021BAD3F}" type="presParOf" srcId="{2638686C-7BB2-4299-893A-C89898E54397}" destId="{BAB2F577-CBDD-48B2-BD82-EC2228EADDB4}" srcOrd="2" destOrd="0" presId="urn:microsoft.com/office/officeart/2018/2/layout/IconVerticalSolidList"/>
    <dgm:cxn modelId="{14B09F8B-CB84-4DB1-83E3-26233DDFEC99}" type="presParOf" srcId="{BAB2F577-CBDD-48B2-BD82-EC2228EADDB4}" destId="{7D4646C3-7479-43E1-88E2-AE73DD8C4A0D}" srcOrd="0" destOrd="0" presId="urn:microsoft.com/office/officeart/2018/2/layout/IconVerticalSolidList"/>
    <dgm:cxn modelId="{DE9C99B1-49E7-4621-B69F-E6CBB0A2D3E0}" type="presParOf" srcId="{BAB2F577-CBDD-48B2-BD82-EC2228EADDB4}" destId="{8B33B6B5-0030-4CC5-BDC6-4F150385D6FA}" srcOrd="1" destOrd="0" presId="urn:microsoft.com/office/officeart/2018/2/layout/IconVerticalSolidList"/>
    <dgm:cxn modelId="{D959C2E6-B6C2-4639-91C8-DA62F7EA308D}" type="presParOf" srcId="{BAB2F577-CBDD-48B2-BD82-EC2228EADDB4}" destId="{ED75FDE3-BB7D-48A1-8457-01951337A62C}" srcOrd="2" destOrd="0" presId="urn:microsoft.com/office/officeart/2018/2/layout/IconVerticalSolidList"/>
    <dgm:cxn modelId="{D0899FD2-F878-4AB6-BBC7-C8160CDCB8AF}" type="presParOf" srcId="{BAB2F577-CBDD-48B2-BD82-EC2228EADDB4}" destId="{FEEDF177-8F37-4785-BFE8-0089C6462EE7}" srcOrd="3" destOrd="0" presId="urn:microsoft.com/office/officeart/2018/2/layout/IconVerticalSolidList"/>
    <dgm:cxn modelId="{23EB7055-804C-4408-8795-66390DC11467}" type="presParOf" srcId="{2638686C-7BB2-4299-893A-C89898E54397}" destId="{8F09757A-7A96-4878-B61C-7070D3593DE8}" srcOrd="3" destOrd="0" presId="urn:microsoft.com/office/officeart/2018/2/layout/IconVerticalSolidList"/>
    <dgm:cxn modelId="{48504177-C22B-4EB4-A024-88219DC6CAAC}" type="presParOf" srcId="{2638686C-7BB2-4299-893A-C89898E54397}" destId="{34C5CBF4-7A3C-4BAB-A4E9-60BD0304A4C8}" srcOrd="4" destOrd="0" presId="urn:microsoft.com/office/officeart/2018/2/layout/IconVerticalSolidList"/>
    <dgm:cxn modelId="{FD0AF274-6479-41A3-8BA4-7DB1C5ADEF48}" type="presParOf" srcId="{34C5CBF4-7A3C-4BAB-A4E9-60BD0304A4C8}" destId="{C5518982-092F-40BE-A832-29416016B206}" srcOrd="0" destOrd="0" presId="urn:microsoft.com/office/officeart/2018/2/layout/IconVerticalSolidList"/>
    <dgm:cxn modelId="{989B8B30-980A-415C-A5A4-CC3ED83C3962}" type="presParOf" srcId="{34C5CBF4-7A3C-4BAB-A4E9-60BD0304A4C8}" destId="{C586EF7D-7576-4F6B-AE2C-9B1460B0845C}" srcOrd="1" destOrd="0" presId="urn:microsoft.com/office/officeart/2018/2/layout/IconVerticalSolidList"/>
    <dgm:cxn modelId="{C9D398D0-C431-472F-8AAF-2606586CB213}" type="presParOf" srcId="{34C5CBF4-7A3C-4BAB-A4E9-60BD0304A4C8}" destId="{B6F3F5B8-6715-4F36-AED0-967E29004D89}" srcOrd="2" destOrd="0" presId="urn:microsoft.com/office/officeart/2018/2/layout/IconVerticalSolidList"/>
    <dgm:cxn modelId="{CF9D580F-58B8-459D-A3F9-BD7A86516391}" type="presParOf" srcId="{34C5CBF4-7A3C-4BAB-A4E9-60BD0304A4C8}" destId="{10796612-46A7-4C63-9A34-E26430EC6F45}" srcOrd="3" destOrd="0" presId="urn:microsoft.com/office/officeart/2018/2/layout/IconVerticalSolidList"/>
    <dgm:cxn modelId="{34B28CCD-6789-4BF3-82F8-5D7F746D2665}" type="presParOf" srcId="{2638686C-7BB2-4299-893A-C89898E54397}" destId="{7BCF9C9E-B903-464E-8822-B9F75628CB26}" srcOrd="5" destOrd="0" presId="urn:microsoft.com/office/officeart/2018/2/layout/IconVerticalSolidList"/>
    <dgm:cxn modelId="{569DA468-CBB5-496C-A617-321A3A0CFD4C}" type="presParOf" srcId="{2638686C-7BB2-4299-893A-C89898E54397}" destId="{D07DF28A-37D5-4499-821C-008E9EA71E52}" srcOrd="6" destOrd="0" presId="urn:microsoft.com/office/officeart/2018/2/layout/IconVerticalSolidList"/>
    <dgm:cxn modelId="{FF827744-0B16-43AA-B2E9-162920F5047D}" type="presParOf" srcId="{D07DF28A-37D5-4499-821C-008E9EA71E52}" destId="{5846B019-AFA4-415F-8909-C9E408CC65F1}" srcOrd="0" destOrd="0" presId="urn:microsoft.com/office/officeart/2018/2/layout/IconVerticalSolidList"/>
    <dgm:cxn modelId="{CC8AED57-4157-4CDA-8F64-A0709EBC3593}" type="presParOf" srcId="{D07DF28A-37D5-4499-821C-008E9EA71E52}" destId="{8E03D476-3CFE-478E-8083-88EA78CEA95F}" srcOrd="1" destOrd="0" presId="urn:microsoft.com/office/officeart/2018/2/layout/IconVerticalSolidList"/>
    <dgm:cxn modelId="{F0D9A8C9-91AF-40B9-A386-D5CE3D984628}" type="presParOf" srcId="{D07DF28A-37D5-4499-821C-008E9EA71E52}" destId="{365D228B-0999-43B6-B031-3CD64379064C}" srcOrd="2" destOrd="0" presId="urn:microsoft.com/office/officeart/2018/2/layout/IconVerticalSolidList"/>
    <dgm:cxn modelId="{E69113E0-794E-4407-9E5D-D868B0CADCAB}" type="presParOf" srcId="{D07DF28A-37D5-4499-821C-008E9EA71E52}" destId="{43D97590-BB7F-40C6-8FE5-736A843672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3EB1B1-091D-463D-88A0-5DE037B08AF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FFAA76-925A-4A1B-A5FF-506E2AF7236F}">
      <dgm:prSet/>
      <dgm:spPr/>
      <dgm:t>
        <a:bodyPr/>
        <a:lstStyle/>
        <a:p>
          <a:r>
            <a:rPr lang="en-GB"/>
            <a:t>Assumes environmental stability</a:t>
          </a:r>
          <a:endParaRPr lang="en-US"/>
        </a:p>
      </dgm:t>
    </dgm:pt>
    <dgm:pt modelId="{7BF1723D-4183-4751-BEA7-D96C79DDAC9D}" type="parTrans" cxnId="{88F6A60C-E97C-461C-9A92-7AF181EFBC0B}">
      <dgm:prSet/>
      <dgm:spPr/>
      <dgm:t>
        <a:bodyPr/>
        <a:lstStyle/>
        <a:p>
          <a:endParaRPr lang="en-US"/>
        </a:p>
      </dgm:t>
    </dgm:pt>
    <dgm:pt modelId="{76643073-E016-4794-AEF0-79C61BB685ED}" type="sibTrans" cxnId="{88F6A60C-E97C-461C-9A92-7AF181EFBC0B}">
      <dgm:prSet/>
      <dgm:spPr/>
      <dgm:t>
        <a:bodyPr/>
        <a:lstStyle/>
        <a:p>
          <a:endParaRPr lang="en-US"/>
        </a:p>
      </dgm:t>
    </dgm:pt>
    <dgm:pt modelId="{0D4A1CAD-9290-44E1-8319-2AC265CEDBFD}">
      <dgm:prSet/>
      <dgm:spPr/>
      <dgm:t>
        <a:bodyPr/>
        <a:lstStyle/>
        <a:p>
          <a:r>
            <a:rPr lang="en-GB"/>
            <a:t>Ignores power and politics</a:t>
          </a:r>
          <a:endParaRPr lang="en-US"/>
        </a:p>
      </dgm:t>
    </dgm:pt>
    <dgm:pt modelId="{15C7F926-11F1-465A-9B9C-77F3D381EF72}" type="parTrans" cxnId="{66612509-0A71-43A6-BE95-67C2873B9559}">
      <dgm:prSet/>
      <dgm:spPr/>
      <dgm:t>
        <a:bodyPr/>
        <a:lstStyle/>
        <a:p>
          <a:endParaRPr lang="en-US"/>
        </a:p>
      </dgm:t>
    </dgm:pt>
    <dgm:pt modelId="{56FE1003-9E6A-4522-925A-4BE835511372}" type="sibTrans" cxnId="{66612509-0A71-43A6-BE95-67C2873B9559}">
      <dgm:prSet/>
      <dgm:spPr/>
      <dgm:t>
        <a:bodyPr/>
        <a:lstStyle/>
        <a:p>
          <a:endParaRPr lang="en-US"/>
        </a:p>
      </dgm:t>
    </dgm:pt>
    <dgm:pt modelId="{6FFE80E6-2464-4A59-A9EA-487B8E7ED94A}">
      <dgm:prSet/>
      <dgm:spPr/>
      <dgm:t>
        <a:bodyPr/>
        <a:lstStyle/>
        <a:p>
          <a:r>
            <a:rPr lang="en-GB"/>
            <a:t>Too reliant on managers</a:t>
          </a:r>
          <a:endParaRPr lang="en-US"/>
        </a:p>
      </dgm:t>
    </dgm:pt>
    <dgm:pt modelId="{B8E237C9-CFD8-4DE0-9F04-94CCD6CEEDDD}" type="parTrans" cxnId="{896BEB42-D2EB-48F3-8529-C73E95FDC413}">
      <dgm:prSet/>
      <dgm:spPr/>
      <dgm:t>
        <a:bodyPr/>
        <a:lstStyle/>
        <a:p>
          <a:endParaRPr lang="en-US"/>
        </a:p>
      </dgm:t>
    </dgm:pt>
    <dgm:pt modelId="{3ACE487A-E878-456F-AA9B-CA2A5BBADEF8}" type="sibTrans" cxnId="{896BEB42-D2EB-48F3-8529-C73E95FDC413}">
      <dgm:prSet/>
      <dgm:spPr/>
      <dgm:t>
        <a:bodyPr/>
        <a:lstStyle/>
        <a:p>
          <a:endParaRPr lang="en-US"/>
        </a:p>
      </dgm:t>
    </dgm:pt>
    <dgm:pt modelId="{A9B1A747-62E2-416F-8147-E1C50F1E348C}">
      <dgm:prSet/>
      <dgm:spPr/>
      <dgm:t>
        <a:bodyPr/>
        <a:lstStyle/>
        <a:p>
          <a:r>
            <a:rPr lang="en-GB"/>
            <a:t>Not applicable to situations that need rapid directive transformational change</a:t>
          </a:r>
          <a:endParaRPr lang="en-US"/>
        </a:p>
      </dgm:t>
    </dgm:pt>
    <dgm:pt modelId="{C7EFF6DA-7A00-4983-88F9-65CCDDA4FAB1}" type="parTrans" cxnId="{142D12BD-0C85-413B-8DCB-F197E8040B7E}">
      <dgm:prSet/>
      <dgm:spPr/>
      <dgm:t>
        <a:bodyPr/>
        <a:lstStyle/>
        <a:p>
          <a:endParaRPr lang="en-US"/>
        </a:p>
      </dgm:t>
    </dgm:pt>
    <dgm:pt modelId="{CEF1A56B-3754-46F5-86D8-6D98150358B6}" type="sibTrans" cxnId="{142D12BD-0C85-413B-8DCB-F197E8040B7E}">
      <dgm:prSet/>
      <dgm:spPr/>
      <dgm:t>
        <a:bodyPr/>
        <a:lstStyle/>
        <a:p>
          <a:endParaRPr lang="en-US"/>
        </a:p>
      </dgm:t>
    </dgm:pt>
    <dgm:pt modelId="{85092AFE-CC10-46C8-9AAD-1E4386CED31E}">
      <dgm:prSet/>
      <dgm:spPr/>
      <dgm:t>
        <a:bodyPr/>
        <a:lstStyle/>
        <a:p>
          <a:r>
            <a:rPr lang="en-GB"/>
            <a:t>It is a ‘one best way’ approach</a:t>
          </a:r>
          <a:endParaRPr lang="en-US"/>
        </a:p>
      </dgm:t>
    </dgm:pt>
    <dgm:pt modelId="{4C507A38-D4F2-4C18-A8C9-C6F0570D33F9}" type="parTrans" cxnId="{D9BE9FB7-F006-496E-B525-0D5C620CF8DC}">
      <dgm:prSet/>
      <dgm:spPr/>
      <dgm:t>
        <a:bodyPr/>
        <a:lstStyle/>
        <a:p>
          <a:endParaRPr lang="en-US"/>
        </a:p>
      </dgm:t>
    </dgm:pt>
    <dgm:pt modelId="{4FB0D821-1431-4140-8C66-51BFD5088901}" type="sibTrans" cxnId="{D9BE9FB7-F006-496E-B525-0D5C620CF8DC}">
      <dgm:prSet/>
      <dgm:spPr/>
      <dgm:t>
        <a:bodyPr/>
        <a:lstStyle/>
        <a:p>
          <a:endParaRPr lang="en-US"/>
        </a:p>
      </dgm:t>
    </dgm:pt>
    <dgm:pt modelId="{6AB59F7A-2FB7-4025-A6E3-05149E97B9E4}">
      <dgm:prSet/>
      <dgm:spPr/>
      <dgm:t>
        <a:bodyPr/>
        <a:lstStyle/>
        <a:p>
          <a:r>
            <a:rPr lang="en-GB"/>
            <a:t>Limited applicability</a:t>
          </a:r>
          <a:endParaRPr lang="en-US"/>
        </a:p>
      </dgm:t>
    </dgm:pt>
    <dgm:pt modelId="{33AB9765-24D1-4DCD-A44D-8F8DC512F5EC}" type="parTrans" cxnId="{560D5873-EBE1-4213-A298-6B4077B75D2C}">
      <dgm:prSet/>
      <dgm:spPr/>
      <dgm:t>
        <a:bodyPr/>
        <a:lstStyle/>
        <a:p>
          <a:endParaRPr lang="en-US"/>
        </a:p>
      </dgm:t>
    </dgm:pt>
    <dgm:pt modelId="{3A191318-12FE-44DE-A5E7-A508B26BA2B3}" type="sibTrans" cxnId="{560D5873-EBE1-4213-A298-6B4077B75D2C}">
      <dgm:prSet/>
      <dgm:spPr/>
      <dgm:t>
        <a:bodyPr/>
        <a:lstStyle/>
        <a:p>
          <a:endParaRPr lang="en-US"/>
        </a:p>
      </dgm:t>
    </dgm:pt>
    <dgm:pt modelId="{C8F357DD-A9BA-4613-A799-44A39CA36C1D}" type="pres">
      <dgm:prSet presAssocID="{EC3EB1B1-091D-463D-88A0-5DE037B08AF5}" presName="vert0" presStyleCnt="0">
        <dgm:presLayoutVars>
          <dgm:dir/>
          <dgm:animOne val="branch"/>
          <dgm:animLvl val="lvl"/>
        </dgm:presLayoutVars>
      </dgm:prSet>
      <dgm:spPr/>
    </dgm:pt>
    <dgm:pt modelId="{80C86CBC-2167-4719-8988-23B7F4310D9A}" type="pres">
      <dgm:prSet presAssocID="{E0FFAA76-925A-4A1B-A5FF-506E2AF7236F}" presName="thickLine" presStyleLbl="alignNode1" presStyleIdx="0" presStyleCnt="6"/>
      <dgm:spPr/>
    </dgm:pt>
    <dgm:pt modelId="{D9525184-AAB8-48D0-A08D-60DD41D5809C}" type="pres">
      <dgm:prSet presAssocID="{E0FFAA76-925A-4A1B-A5FF-506E2AF7236F}" presName="horz1" presStyleCnt="0"/>
      <dgm:spPr/>
    </dgm:pt>
    <dgm:pt modelId="{9FEE638B-EA92-4D90-A510-FBEFD0292878}" type="pres">
      <dgm:prSet presAssocID="{E0FFAA76-925A-4A1B-A5FF-506E2AF7236F}" presName="tx1" presStyleLbl="revTx" presStyleIdx="0" presStyleCnt="6"/>
      <dgm:spPr/>
    </dgm:pt>
    <dgm:pt modelId="{405D6039-50CF-4D21-8BA7-540574FC322F}" type="pres">
      <dgm:prSet presAssocID="{E0FFAA76-925A-4A1B-A5FF-506E2AF7236F}" presName="vert1" presStyleCnt="0"/>
      <dgm:spPr/>
    </dgm:pt>
    <dgm:pt modelId="{ED360EC3-CBEF-4C1E-A932-B36FDB0F11F9}" type="pres">
      <dgm:prSet presAssocID="{0D4A1CAD-9290-44E1-8319-2AC265CEDBFD}" presName="thickLine" presStyleLbl="alignNode1" presStyleIdx="1" presStyleCnt="6"/>
      <dgm:spPr/>
    </dgm:pt>
    <dgm:pt modelId="{9ACF12E3-968D-4E60-87CF-4F01AB276011}" type="pres">
      <dgm:prSet presAssocID="{0D4A1CAD-9290-44E1-8319-2AC265CEDBFD}" presName="horz1" presStyleCnt="0"/>
      <dgm:spPr/>
    </dgm:pt>
    <dgm:pt modelId="{EAA276D9-0BF7-4D2F-AB6A-8A83F0D7B2CF}" type="pres">
      <dgm:prSet presAssocID="{0D4A1CAD-9290-44E1-8319-2AC265CEDBFD}" presName="tx1" presStyleLbl="revTx" presStyleIdx="1" presStyleCnt="6"/>
      <dgm:spPr/>
    </dgm:pt>
    <dgm:pt modelId="{714BD1FC-017F-4344-838C-62AA432047A5}" type="pres">
      <dgm:prSet presAssocID="{0D4A1CAD-9290-44E1-8319-2AC265CEDBFD}" presName="vert1" presStyleCnt="0"/>
      <dgm:spPr/>
    </dgm:pt>
    <dgm:pt modelId="{64368F11-3E47-481E-8607-E0F4EE97F05B}" type="pres">
      <dgm:prSet presAssocID="{6FFE80E6-2464-4A59-A9EA-487B8E7ED94A}" presName="thickLine" presStyleLbl="alignNode1" presStyleIdx="2" presStyleCnt="6"/>
      <dgm:spPr/>
    </dgm:pt>
    <dgm:pt modelId="{EB2DF8D3-1B6A-4F28-97BB-1A29E51C138A}" type="pres">
      <dgm:prSet presAssocID="{6FFE80E6-2464-4A59-A9EA-487B8E7ED94A}" presName="horz1" presStyleCnt="0"/>
      <dgm:spPr/>
    </dgm:pt>
    <dgm:pt modelId="{3639C240-5966-4B44-A926-A4FB059BDC2F}" type="pres">
      <dgm:prSet presAssocID="{6FFE80E6-2464-4A59-A9EA-487B8E7ED94A}" presName="tx1" presStyleLbl="revTx" presStyleIdx="2" presStyleCnt="6"/>
      <dgm:spPr/>
    </dgm:pt>
    <dgm:pt modelId="{E3AB7F22-638F-4228-BE47-86FFCA83F91F}" type="pres">
      <dgm:prSet presAssocID="{6FFE80E6-2464-4A59-A9EA-487B8E7ED94A}" presName="vert1" presStyleCnt="0"/>
      <dgm:spPr/>
    </dgm:pt>
    <dgm:pt modelId="{64F49988-7500-4E7B-8F7A-1C9E9F43D5B8}" type="pres">
      <dgm:prSet presAssocID="{A9B1A747-62E2-416F-8147-E1C50F1E348C}" presName="thickLine" presStyleLbl="alignNode1" presStyleIdx="3" presStyleCnt="6"/>
      <dgm:spPr/>
    </dgm:pt>
    <dgm:pt modelId="{A5A12AD1-0057-4AC4-8866-ADC1B62A7319}" type="pres">
      <dgm:prSet presAssocID="{A9B1A747-62E2-416F-8147-E1C50F1E348C}" presName="horz1" presStyleCnt="0"/>
      <dgm:spPr/>
    </dgm:pt>
    <dgm:pt modelId="{CEDDC8DD-41A8-4D1C-86DE-A775B91A330B}" type="pres">
      <dgm:prSet presAssocID="{A9B1A747-62E2-416F-8147-E1C50F1E348C}" presName="tx1" presStyleLbl="revTx" presStyleIdx="3" presStyleCnt="6"/>
      <dgm:spPr/>
    </dgm:pt>
    <dgm:pt modelId="{3A62754C-6AAC-4981-92FA-B2204833700C}" type="pres">
      <dgm:prSet presAssocID="{A9B1A747-62E2-416F-8147-E1C50F1E348C}" presName="vert1" presStyleCnt="0"/>
      <dgm:spPr/>
    </dgm:pt>
    <dgm:pt modelId="{97BDB9BD-A5A1-4535-A39C-00C0360A24D2}" type="pres">
      <dgm:prSet presAssocID="{85092AFE-CC10-46C8-9AAD-1E4386CED31E}" presName="thickLine" presStyleLbl="alignNode1" presStyleIdx="4" presStyleCnt="6"/>
      <dgm:spPr/>
    </dgm:pt>
    <dgm:pt modelId="{621BB69A-4A17-4C8D-B9C5-268255709139}" type="pres">
      <dgm:prSet presAssocID="{85092AFE-CC10-46C8-9AAD-1E4386CED31E}" presName="horz1" presStyleCnt="0"/>
      <dgm:spPr/>
    </dgm:pt>
    <dgm:pt modelId="{D3F33D1E-2EC2-4098-B57A-835ACC0132DB}" type="pres">
      <dgm:prSet presAssocID="{85092AFE-CC10-46C8-9AAD-1E4386CED31E}" presName="tx1" presStyleLbl="revTx" presStyleIdx="4" presStyleCnt="6"/>
      <dgm:spPr/>
    </dgm:pt>
    <dgm:pt modelId="{B3EE7A39-8F6B-412F-B8B0-400FFFF978BB}" type="pres">
      <dgm:prSet presAssocID="{85092AFE-CC10-46C8-9AAD-1E4386CED31E}" presName="vert1" presStyleCnt="0"/>
      <dgm:spPr/>
    </dgm:pt>
    <dgm:pt modelId="{0BA37D57-82C0-4CB3-86FE-B50AF7F34421}" type="pres">
      <dgm:prSet presAssocID="{6AB59F7A-2FB7-4025-A6E3-05149E97B9E4}" presName="thickLine" presStyleLbl="alignNode1" presStyleIdx="5" presStyleCnt="6"/>
      <dgm:spPr/>
    </dgm:pt>
    <dgm:pt modelId="{A1947D17-A420-45AC-AFCB-0CB3F22C5044}" type="pres">
      <dgm:prSet presAssocID="{6AB59F7A-2FB7-4025-A6E3-05149E97B9E4}" presName="horz1" presStyleCnt="0"/>
      <dgm:spPr/>
    </dgm:pt>
    <dgm:pt modelId="{97440CA4-549B-4190-8E23-87D75586FDCB}" type="pres">
      <dgm:prSet presAssocID="{6AB59F7A-2FB7-4025-A6E3-05149E97B9E4}" presName="tx1" presStyleLbl="revTx" presStyleIdx="5" presStyleCnt="6"/>
      <dgm:spPr/>
    </dgm:pt>
    <dgm:pt modelId="{3591620E-8674-4F5D-BE6D-10DD2E7AB984}" type="pres">
      <dgm:prSet presAssocID="{6AB59F7A-2FB7-4025-A6E3-05149E97B9E4}" presName="vert1" presStyleCnt="0"/>
      <dgm:spPr/>
    </dgm:pt>
  </dgm:ptLst>
  <dgm:cxnLst>
    <dgm:cxn modelId="{66612509-0A71-43A6-BE95-67C2873B9559}" srcId="{EC3EB1B1-091D-463D-88A0-5DE037B08AF5}" destId="{0D4A1CAD-9290-44E1-8319-2AC265CEDBFD}" srcOrd="1" destOrd="0" parTransId="{15C7F926-11F1-465A-9B9C-77F3D381EF72}" sibTransId="{56FE1003-9E6A-4522-925A-4BE835511372}"/>
    <dgm:cxn modelId="{88F6A60C-E97C-461C-9A92-7AF181EFBC0B}" srcId="{EC3EB1B1-091D-463D-88A0-5DE037B08AF5}" destId="{E0FFAA76-925A-4A1B-A5FF-506E2AF7236F}" srcOrd="0" destOrd="0" parTransId="{7BF1723D-4183-4751-BEA7-D96C79DDAC9D}" sibTransId="{76643073-E016-4794-AEF0-79C61BB685ED}"/>
    <dgm:cxn modelId="{CAED180D-7506-4FD9-BA6A-EFC2A703F46E}" type="presOf" srcId="{0D4A1CAD-9290-44E1-8319-2AC265CEDBFD}" destId="{EAA276D9-0BF7-4D2F-AB6A-8A83F0D7B2CF}" srcOrd="0" destOrd="0" presId="urn:microsoft.com/office/officeart/2008/layout/LinedList"/>
    <dgm:cxn modelId="{C07A6714-2F9F-4B2D-834D-4D238D7B48F1}" type="presOf" srcId="{E0FFAA76-925A-4A1B-A5FF-506E2AF7236F}" destId="{9FEE638B-EA92-4D90-A510-FBEFD0292878}" srcOrd="0" destOrd="0" presId="urn:microsoft.com/office/officeart/2008/layout/LinedList"/>
    <dgm:cxn modelId="{896BEB42-D2EB-48F3-8529-C73E95FDC413}" srcId="{EC3EB1B1-091D-463D-88A0-5DE037B08AF5}" destId="{6FFE80E6-2464-4A59-A9EA-487B8E7ED94A}" srcOrd="2" destOrd="0" parTransId="{B8E237C9-CFD8-4DE0-9F04-94CCD6CEEDDD}" sibTransId="{3ACE487A-E878-456F-AA9B-CA2A5BBADEF8}"/>
    <dgm:cxn modelId="{C848B070-7856-4693-995C-DC8CD6ACA94E}" type="presOf" srcId="{6FFE80E6-2464-4A59-A9EA-487B8E7ED94A}" destId="{3639C240-5966-4B44-A926-A4FB059BDC2F}" srcOrd="0" destOrd="0" presId="urn:microsoft.com/office/officeart/2008/layout/LinedList"/>
    <dgm:cxn modelId="{560D5873-EBE1-4213-A298-6B4077B75D2C}" srcId="{EC3EB1B1-091D-463D-88A0-5DE037B08AF5}" destId="{6AB59F7A-2FB7-4025-A6E3-05149E97B9E4}" srcOrd="5" destOrd="0" parTransId="{33AB9765-24D1-4DCD-A44D-8F8DC512F5EC}" sibTransId="{3A191318-12FE-44DE-A5E7-A508B26BA2B3}"/>
    <dgm:cxn modelId="{9EF9FD8A-39AE-4DE4-961F-D4F7E90A995A}" type="presOf" srcId="{EC3EB1B1-091D-463D-88A0-5DE037B08AF5}" destId="{C8F357DD-A9BA-4613-A799-44A39CA36C1D}" srcOrd="0" destOrd="0" presId="urn:microsoft.com/office/officeart/2008/layout/LinedList"/>
    <dgm:cxn modelId="{DDB270A7-1B98-4637-BBF7-9DB95763E3F7}" type="presOf" srcId="{6AB59F7A-2FB7-4025-A6E3-05149E97B9E4}" destId="{97440CA4-549B-4190-8E23-87D75586FDCB}" srcOrd="0" destOrd="0" presId="urn:microsoft.com/office/officeart/2008/layout/LinedList"/>
    <dgm:cxn modelId="{D9BE9FB7-F006-496E-B525-0D5C620CF8DC}" srcId="{EC3EB1B1-091D-463D-88A0-5DE037B08AF5}" destId="{85092AFE-CC10-46C8-9AAD-1E4386CED31E}" srcOrd="4" destOrd="0" parTransId="{4C507A38-D4F2-4C18-A8C9-C6F0570D33F9}" sibTransId="{4FB0D821-1431-4140-8C66-51BFD5088901}"/>
    <dgm:cxn modelId="{142D12BD-0C85-413B-8DCB-F197E8040B7E}" srcId="{EC3EB1B1-091D-463D-88A0-5DE037B08AF5}" destId="{A9B1A747-62E2-416F-8147-E1C50F1E348C}" srcOrd="3" destOrd="0" parTransId="{C7EFF6DA-7A00-4983-88F9-65CCDDA4FAB1}" sibTransId="{CEF1A56B-3754-46F5-86D8-6D98150358B6}"/>
    <dgm:cxn modelId="{0E9F3DD4-0059-427A-9285-86AE20D088D5}" type="presOf" srcId="{85092AFE-CC10-46C8-9AAD-1E4386CED31E}" destId="{D3F33D1E-2EC2-4098-B57A-835ACC0132DB}" srcOrd="0" destOrd="0" presId="urn:microsoft.com/office/officeart/2008/layout/LinedList"/>
    <dgm:cxn modelId="{6F6812E6-C64C-4CA1-B1C2-E4D55516F3B9}" type="presOf" srcId="{A9B1A747-62E2-416F-8147-E1C50F1E348C}" destId="{CEDDC8DD-41A8-4D1C-86DE-A775B91A330B}" srcOrd="0" destOrd="0" presId="urn:microsoft.com/office/officeart/2008/layout/LinedList"/>
    <dgm:cxn modelId="{37CCB64F-0973-4996-97C1-4BA5C11C76A6}" type="presParOf" srcId="{C8F357DD-A9BA-4613-A799-44A39CA36C1D}" destId="{80C86CBC-2167-4719-8988-23B7F4310D9A}" srcOrd="0" destOrd="0" presId="urn:microsoft.com/office/officeart/2008/layout/LinedList"/>
    <dgm:cxn modelId="{4351105F-6DFF-4307-A784-B4EEEC9D6ECB}" type="presParOf" srcId="{C8F357DD-A9BA-4613-A799-44A39CA36C1D}" destId="{D9525184-AAB8-48D0-A08D-60DD41D5809C}" srcOrd="1" destOrd="0" presId="urn:microsoft.com/office/officeart/2008/layout/LinedList"/>
    <dgm:cxn modelId="{C0C3C5DF-53CB-4A0D-A812-C40450DC00AC}" type="presParOf" srcId="{D9525184-AAB8-48D0-A08D-60DD41D5809C}" destId="{9FEE638B-EA92-4D90-A510-FBEFD0292878}" srcOrd="0" destOrd="0" presId="urn:microsoft.com/office/officeart/2008/layout/LinedList"/>
    <dgm:cxn modelId="{4A610518-3AED-42FA-AE77-311311B53AD7}" type="presParOf" srcId="{D9525184-AAB8-48D0-A08D-60DD41D5809C}" destId="{405D6039-50CF-4D21-8BA7-540574FC322F}" srcOrd="1" destOrd="0" presId="urn:microsoft.com/office/officeart/2008/layout/LinedList"/>
    <dgm:cxn modelId="{A40B50C3-1E8D-4625-8C13-CD79DF97E49F}" type="presParOf" srcId="{C8F357DD-A9BA-4613-A799-44A39CA36C1D}" destId="{ED360EC3-CBEF-4C1E-A932-B36FDB0F11F9}" srcOrd="2" destOrd="0" presId="urn:microsoft.com/office/officeart/2008/layout/LinedList"/>
    <dgm:cxn modelId="{50A437AD-92D6-49A7-A508-C7BAD8009E18}" type="presParOf" srcId="{C8F357DD-A9BA-4613-A799-44A39CA36C1D}" destId="{9ACF12E3-968D-4E60-87CF-4F01AB276011}" srcOrd="3" destOrd="0" presId="urn:microsoft.com/office/officeart/2008/layout/LinedList"/>
    <dgm:cxn modelId="{166C611E-76E4-4548-81C0-FC7385C11239}" type="presParOf" srcId="{9ACF12E3-968D-4E60-87CF-4F01AB276011}" destId="{EAA276D9-0BF7-4D2F-AB6A-8A83F0D7B2CF}" srcOrd="0" destOrd="0" presId="urn:microsoft.com/office/officeart/2008/layout/LinedList"/>
    <dgm:cxn modelId="{4F0BDA53-4D08-4526-836D-88AA432003E3}" type="presParOf" srcId="{9ACF12E3-968D-4E60-87CF-4F01AB276011}" destId="{714BD1FC-017F-4344-838C-62AA432047A5}" srcOrd="1" destOrd="0" presId="urn:microsoft.com/office/officeart/2008/layout/LinedList"/>
    <dgm:cxn modelId="{9194BD6E-0021-4F7D-AE0C-50DCA91E9CF5}" type="presParOf" srcId="{C8F357DD-A9BA-4613-A799-44A39CA36C1D}" destId="{64368F11-3E47-481E-8607-E0F4EE97F05B}" srcOrd="4" destOrd="0" presId="urn:microsoft.com/office/officeart/2008/layout/LinedList"/>
    <dgm:cxn modelId="{D29081C8-692F-4F24-9ADD-12773B240B37}" type="presParOf" srcId="{C8F357DD-A9BA-4613-A799-44A39CA36C1D}" destId="{EB2DF8D3-1B6A-4F28-97BB-1A29E51C138A}" srcOrd="5" destOrd="0" presId="urn:microsoft.com/office/officeart/2008/layout/LinedList"/>
    <dgm:cxn modelId="{D487FDAE-F7B7-4B6B-95F3-4EF0C8B0768C}" type="presParOf" srcId="{EB2DF8D3-1B6A-4F28-97BB-1A29E51C138A}" destId="{3639C240-5966-4B44-A926-A4FB059BDC2F}" srcOrd="0" destOrd="0" presId="urn:microsoft.com/office/officeart/2008/layout/LinedList"/>
    <dgm:cxn modelId="{21C0E1F8-EDE5-484B-96C1-3394854623EC}" type="presParOf" srcId="{EB2DF8D3-1B6A-4F28-97BB-1A29E51C138A}" destId="{E3AB7F22-638F-4228-BE47-86FFCA83F91F}" srcOrd="1" destOrd="0" presId="urn:microsoft.com/office/officeart/2008/layout/LinedList"/>
    <dgm:cxn modelId="{7ECFEC52-F7F2-473A-8A90-4D0AA7F8BC4D}" type="presParOf" srcId="{C8F357DD-A9BA-4613-A799-44A39CA36C1D}" destId="{64F49988-7500-4E7B-8F7A-1C9E9F43D5B8}" srcOrd="6" destOrd="0" presId="urn:microsoft.com/office/officeart/2008/layout/LinedList"/>
    <dgm:cxn modelId="{5B5BC565-4073-4555-AF1B-9EB6BCD73D9A}" type="presParOf" srcId="{C8F357DD-A9BA-4613-A799-44A39CA36C1D}" destId="{A5A12AD1-0057-4AC4-8866-ADC1B62A7319}" srcOrd="7" destOrd="0" presId="urn:microsoft.com/office/officeart/2008/layout/LinedList"/>
    <dgm:cxn modelId="{3453B9F0-1AAD-4125-A01F-3ABAC39BCB6F}" type="presParOf" srcId="{A5A12AD1-0057-4AC4-8866-ADC1B62A7319}" destId="{CEDDC8DD-41A8-4D1C-86DE-A775B91A330B}" srcOrd="0" destOrd="0" presId="urn:microsoft.com/office/officeart/2008/layout/LinedList"/>
    <dgm:cxn modelId="{2608AC13-88AB-44DC-849B-124A04A45166}" type="presParOf" srcId="{A5A12AD1-0057-4AC4-8866-ADC1B62A7319}" destId="{3A62754C-6AAC-4981-92FA-B2204833700C}" srcOrd="1" destOrd="0" presId="urn:microsoft.com/office/officeart/2008/layout/LinedList"/>
    <dgm:cxn modelId="{88240BCB-32A5-4A88-B7F5-DDF992C39DB1}" type="presParOf" srcId="{C8F357DD-A9BA-4613-A799-44A39CA36C1D}" destId="{97BDB9BD-A5A1-4535-A39C-00C0360A24D2}" srcOrd="8" destOrd="0" presId="urn:microsoft.com/office/officeart/2008/layout/LinedList"/>
    <dgm:cxn modelId="{3BBB1009-9CA0-4FEC-B904-5736337BB2B4}" type="presParOf" srcId="{C8F357DD-A9BA-4613-A799-44A39CA36C1D}" destId="{621BB69A-4A17-4C8D-B9C5-268255709139}" srcOrd="9" destOrd="0" presId="urn:microsoft.com/office/officeart/2008/layout/LinedList"/>
    <dgm:cxn modelId="{BD86F691-40AC-419A-AB5A-D56217DA7334}" type="presParOf" srcId="{621BB69A-4A17-4C8D-B9C5-268255709139}" destId="{D3F33D1E-2EC2-4098-B57A-835ACC0132DB}" srcOrd="0" destOrd="0" presId="urn:microsoft.com/office/officeart/2008/layout/LinedList"/>
    <dgm:cxn modelId="{D266EB09-FAD3-4B6B-BF0A-DA099340C8C8}" type="presParOf" srcId="{621BB69A-4A17-4C8D-B9C5-268255709139}" destId="{B3EE7A39-8F6B-412F-B8B0-400FFFF978BB}" srcOrd="1" destOrd="0" presId="urn:microsoft.com/office/officeart/2008/layout/LinedList"/>
    <dgm:cxn modelId="{44EBAF83-9E03-4194-8EA8-CBD9EDA4D0C9}" type="presParOf" srcId="{C8F357DD-A9BA-4613-A799-44A39CA36C1D}" destId="{0BA37D57-82C0-4CB3-86FE-B50AF7F34421}" srcOrd="10" destOrd="0" presId="urn:microsoft.com/office/officeart/2008/layout/LinedList"/>
    <dgm:cxn modelId="{3C0B1910-AA9F-4FBF-9C00-EA29EE7A2046}" type="presParOf" srcId="{C8F357DD-A9BA-4613-A799-44A39CA36C1D}" destId="{A1947D17-A420-45AC-AFCB-0CB3F22C5044}" srcOrd="11" destOrd="0" presId="urn:microsoft.com/office/officeart/2008/layout/LinedList"/>
    <dgm:cxn modelId="{3A39652D-B9A9-44CB-B953-4D3996145172}" type="presParOf" srcId="{A1947D17-A420-45AC-AFCB-0CB3F22C5044}" destId="{97440CA4-549B-4190-8E23-87D75586FDCB}" srcOrd="0" destOrd="0" presId="urn:microsoft.com/office/officeart/2008/layout/LinedList"/>
    <dgm:cxn modelId="{3D0C6053-08AC-4F01-B078-7ABBB779F3B1}" type="presParOf" srcId="{A1947D17-A420-45AC-AFCB-0CB3F22C5044}" destId="{3591620E-8674-4F5D-BE6D-10DD2E7AB9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CAB9BA-84B5-4D74-A96E-85E685534B3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88F4963-DAFF-4FA1-9011-807C1E2B2C1F}">
      <dgm:prSet/>
      <dgm:spPr/>
      <dgm:t>
        <a:bodyPr/>
        <a:lstStyle/>
        <a:p>
          <a:pPr>
            <a:defRPr cap="all"/>
          </a:pPr>
          <a:r>
            <a:rPr lang="en-GB"/>
            <a:t>Fear of change</a:t>
          </a:r>
          <a:endParaRPr lang="en-US"/>
        </a:p>
      </dgm:t>
    </dgm:pt>
    <dgm:pt modelId="{674CE289-DD43-41FF-94FD-DA22E3D7A2CD}" type="parTrans" cxnId="{D1571868-BE99-422A-8920-DAAD4FAFDBAC}">
      <dgm:prSet/>
      <dgm:spPr/>
      <dgm:t>
        <a:bodyPr/>
        <a:lstStyle/>
        <a:p>
          <a:endParaRPr lang="en-US"/>
        </a:p>
      </dgm:t>
    </dgm:pt>
    <dgm:pt modelId="{2F1FB31F-9CAF-400A-B0D2-914EDF4B002D}" type="sibTrans" cxnId="{D1571868-BE99-422A-8920-DAAD4FAFDBAC}">
      <dgm:prSet/>
      <dgm:spPr/>
      <dgm:t>
        <a:bodyPr/>
        <a:lstStyle/>
        <a:p>
          <a:endParaRPr lang="en-US"/>
        </a:p>
      </dgm:t>
    </dgm:pt>
    <dgm:pt modelId="{35055C33-D7D4-49D9-BAD8-00ED362490ED}">
      <dgm:prSet/>
      <dgm:spPr/>
      <dgm:t>
        <a:bodyPr/>
        <a:lstStyle/>
        <a:p>
          <a:pPr>
            <a:defRPr cap="all"/>
          </a:pPr>
          <a:r>
            <a:rPr lang="en-GB"/>
            <a:t>Persistent deep structure (culture)</a:t>
          </a:r>
          <a:endParaRPr lang="en-US"/>
        </a:p>
      </dgm:t>
    </dgm:pt>
    <dgm:pt modelId="{39644487-4645-48D7-8AFE-C4EC94EF5A81}" type="parTrans" cxnId="{246C31EF-7C77-4C97-9E79-7647DBAC9698}">
      <dgm:prSet/>
      <dgm:spPr/>
      <dgm:t>
        <a:bodyPr/>
        <a:lstStyle/>
        <a:p>
          <a:endParaRPr lang="en-US"/>
        </a:p>
      </dgm:t>
    </dgm:pt>
    <dgm:pt modelId="{31184D8E-9C62-49CB-A698-33FA443FD2A8}" type="sibTrans" cxnId="{246C31EF-7C77-4C97-9E79-7647DBAC9698}">
      <dgm:prSet/>
      <dgm:spPr/>
      <dgm:t>
        <a:bodyPr/>
        <a:lstStyle/>
        <a:p>
          <a:endParaRPr lang="en-US"/>
        </a:p>
      </dgm:t>
    </dgm:pt>
    <dgm:pt modelId="{C5B35E7A-9F6A-4C01-8DD5-DCE20BB3E47C}">
      <dgm:prSet/>
      <dgm:spPr/>
      <dgm:t>
        <a:bodyPr/>
        <a:lstStyle/>
        <a:p>
          <a:pPr>
            <a:defRPr cap="all"/>
          </a:pPr>
          <a:r>
            <a:rPr lang="en-GB"/>
            <a:t>Pressure to deliver short term results</a:t>
          </a:r>
          <a:endParaRPr lang="en-US"/>
        </a:p>
      </dgm:t>
    </dgm:pt>
    <dgm:pt modelId="{DF8852E8-C100-4904-9575-AB1A2B52A95C}" type="parTrans" cxnId="{3DC11FD2-D459-4643-A850-E650225D63C5}">
      <dgm:prSet/>
      <dgm:spPr/>
      <dgm:t>
        <a:bodyPr/>
        <a:lstStyle/>
        <a:p>
          <a:endParaRPr lang="en-US"/>
        </a:p>
      </dgm:t>
    </dgm:pt>
    <dgm:pt modelId="{FAEA7B00-37F9-4A93-A1E5-20A066326E43}" type="sibTrans" cxnId="{3DC11FD2-D459-4643-A850-E650225D63C5}">
      <dgm:prSet/>
      <dgm:spPr/>
      <dgm:t>
        <a:bodyPr/>
        <a:lstStyle/>
        <a:p>
          <a:endParaRPr lang="en-US"/>
        </a:p>
      </dgm:t>
    </dgm:pt>
    <dgm:pt modelId="{796E3C2C-54F0-4CC5-AEFA-3307F5ADB503}" type="pres">
      <dgm:prSet presAssocID="{CACAB9BA-84B5-4D74-A96E-85E685534B38}" presName="root" presStyleCnt="0">
        <dgm:presLayoutVars>
          <dgm:dir/>
          <dgm:resizeHandles val="exact"/>
        </dgm:presLayoutVars>
      </dgm:prSet>
      <dgm:spPr/>
    </dgm:pt>
    <dgm:pt modelId="{B71AEA47-AF20-4E5E-9F48-6A65CD2B868C}" type="pres">
      <dgm:prSet presAssocID="{888F4963-DAFF-4FA1-9011-807C1E2B2C1F}" presName="compNode" presStyleCnt="0"/>
      <dgm:spPr/>
    </dgm:pt>
    <dgm:pt modelId="{B40478BE-095B-4DC4-B4AD-ED850EBC9DFF}" type="pres">
      <dgm:prSet presAssocID="{888F4963-DAFF-4FA1-9011-807C1E2B2C1F}" presName="iconBgRect" presStyleLbl="bgShp" presStyleIdx="0" presStyleCnt="3"/>
      <dgm:spPr/>
    </dgm:pt>
    <dgm:pt modelId="{35859CD0-97CD-44B7-B0B9-01FDCC596855}" type="pres">
      <dgm:prSet presAssocID="{888F4963-DAFF-4FA1-9011-807C1E2B2C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Solid Fill"/>
        </a:ext>
      </dgm:extLst>
    </dgm:pt>
    <dgm:pt modelId="{F216A2E6-5A6C-414B-BE01-CC18E0AC42D7}" type="pres">
      <dgm:prSet presAssocID="{888F4963-DAFF-4FA1-9011-807C1E2B2C1F}" presName="spaceRect" presStyleCnt="0"/>
      <dgm:spPr/>
    </dgm:pt>
    <dgm:pt modelId="{2DB2D14A-78D7-424B-A967-189C6B004039}" type="pres">
      <dgm:prSet presAssocID="{888F4963-DAFF-4FA1-9011-807C1E2B2C1F}" presName="textRect" presStyleLbl="revTx" presStyleIdx="0" presStyleCnt="3">
        <dgm:presLayoutVars>
          <dgm:chMax val="1"/>
          <dgm:chPref val="1"/>
        </dgm:presLayoutVars>
      </dgm:prSet>
      <dgm:spPr/>
    </dgm:pt>
    <dgm:pt modelId="{2265723B-3700-4703-9724-267802B5F366}" type="pres">
      <dgm:prSet presAssocID="{2F1FB31F-9CAF-400A-B0D2-914EDF4B002D}" presName="sibTrans" presStyleCnt="0"/>
      <dgm:spPr/>
    </dgm:pt>
    <dgm:pt modelId="{EBBD651F-F06E-4BA7-89D5-CE8F7F01385C}" type="pres">
      <dgm:prSet presAssocID="{35055C33-D7D4-49D9-BAD8-00ED362490ED}" presName="compNode" presStyleCnt="0"/>
      <dgm:spPr/>
    </dgm:pt>
    <dgm:pt modelId="{6CDF5700-7376-481F-8C76-DF911314F256}" type="pres">
      <dgm:prSet presAssocID="{35055C33-D7D4-49D9-BAD8-00ED362490ED}" presName="iconBgRect" presStyleLbl="bgShp" presStyleIdx="1" presStyleCnt="3"/>
      <dgm:spPr/>
    </dgm:pt>
    <dgm:pt modelId="{79E926F3-17C2-4FBC-A892-69B767B806C7}" type="pres">
      <dgm:prSet presAssocID="{35055C33-D7D4-49D9-BAD8-00ED362490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plosion"/>
        </a:ext>
      </dgm:extLst>
    </dgm:pt>
    <dgm:pt modelId="{F3364B72-CCB8-4614-B37A-D2949B8E16AD}" type="pres">
      <dgm:prSet presAssocID="{35055C33-D7D4-49D9-BAD8-00ED362490ED}" presName="spaceRect" presStyleCnt="0"/>
      <dgm:spPr/>
    </dgm:pt>
    <dgm:pt modelId="{A9B253A4-C99C-4D7C-B750-BECB9763F3B7}" type="pres">
      <dgm:prSet presAssocID="{35055C33-D7D4-49D9-BAD8-00ED362490ED}" presName="textRect" presStyleLbl="revTx" presStyleIdx="1" presStyleCnt="3">
        <dgm:presLayoutVars>
          <dgm:chMax val="1"/>
          <dgm:chPref val="1"/>
        </dgm:presLayoutVars>
      </dgm:prSet>
      <dgm:spPr/>
    </dgm:pt>
    <dgm:pt modelId="{0661D3B5-8098-40CD-8B24-4A9342109BEF}" type="pres">
      <dgm:prSet presAssocID="{31184D8E-9C62-49CB-A698-33FA443FD2A8}" presName="sibTrans" presStyleCnt="0"/>
      <dgm:spPr/>
    </dgm:pt>
    <dgm:pt modelId="{D5D9775C-9E40-4610-9DBD-001EAE350E54}" type="pres">
      <dgm:prSet presAssocID="{C5B35E7A-9F6A-4C01-8DD5-DCE20BB3E47C}" presName="compNode" presStyleCnt="0"/>
      <dgm:spPr/>
    </dgm:pt>
    <dgm:pt modelId="{5C066820-CA49-41A3-BBAB-6FB0097CA9A8}" type="pres">
      <dgm:prSet presAssocID="{C5B35E7A-9F6A-4C01-8DD5-DCE20BB3E47C}" presName="iconBgRect" presStyleLbl="bgShp" presStyleIdx="2" presStyleCnt="3"/>
      <dgm:spPr/>
    </dgm:pt>
    <dgm:pt modelId="{549A3EEB-DD74-4B23-825B-A7A1E27BDF40}" type="pres">
      <dgm:prSet presAssocID="{C5B35E7A-9F6A-4C01-8DD5-DCE20BB3E47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C240BDE7-5D20-45F7-B451-49623CB955A6}" type="pres">
      <dgm:prSet presAssocID="{C5B35E7A-9F6A-4C01-8DD5-DCE20BB3E47C}" presName="spaceRect" presStyleCnt="0"/>
      <dgm:spPr/>
    </dgm:pt>
    <dgm:pt modelId="{177C8F0D-A6BB-41C5-AEEE-3A951D975A99}" type="pres">
      <dgm:prSet presAssocID="{C5B35E7A-9F6A-4C01-8DD5-DCE20BB3E47C}" presName="textRect" presStyleLbl="revTx" presStyleIdx="2" presStyleCnt="3">
        <dgm:presLayoutVars>
          <dgm:chMax val="1"/>
          <dgm:chPref val="1"/>
        </dgm:presLayoutVars>
      </dgm:prSet>
      <dgm:spPr/>
    </dgm:pt>
  </dgm:ptLst>
  <dgm:cxnLst>
    <dgm:cxn modelId="{C41B184E-C4B9-4148-A82D-12E85E1C801E}" type="presOf" srcId="{888F4963-DAFF-4FA1-9011-807C1E2B2C1F}" destId="{2DB2D14A-78D7-424B-A967-189C6B004039}" srcOrd="0" destOrd="0" presId="urn:microsoft.com/office/officeart/2018/5/layout/IconCircleLabelList"/>
    <dgm:cxn modelId="{D1571868-BE99-422A-8920-DAAD4FAFDBAC}" srcId="{CACAB9BA-84B5-4D74-A96E-85E685534B38}" destId="{888F4963-DAFF-4FA1-9011-807C1E2B2C1F}" srcOrd="0" destOrd="0" parTransId="{674CE289-DD43-41FF-94FD-DA22E3D7A2CD}" sibTransId="{2F1FB31F-9CAF-400A-B0D2-914EDF4B002D}"/>
    <dgm:cxn modelId="{5209246E-5DCD-468E-B23E-A609489A785B}" type="presOf" srcId="{35055C33-D7D4-49D9-BAD8-00ED362490ED}" destId="{A9B253A4-C99C-4D7C-B750-BECB9763F3B7}" srcOrd="0" destOrd="0" presId="urn:microsoft.com/office/officeart/2018/5/layout/IconCircleLabelList"/>
    <dgm:cxn modelId="{75C3F872-5402-4E8B-A39A-C92FB13EEAD7}" type="presOf" srcId="{C5B35E7A-9F6A-4C01-8DD5-DCE20BB3E47C}" destId="{177C8F0D-A6BB-41C5-AEEE-3A951D975A99}" srcOrd="0" destOrd="0" presId="urn:microsoft.com/office/officeart/2018/5/layout/IconCircleLabelList"/>
    <dgm:cxn modelId="{70465274-A6B3-4B5C-A3F4-356DB041C970}" type="presOf" srcId="{CACAB9BA-84B5-4D74-A96E-85E685534B38}" destId="{796E3C2C-54F0-4CC5-AEFA-3307F5ADB503}" srcOrd="0" destOrd="0" presId="urn:microsoft.com/office/officeart/2018/5/layout/IconCircleLabelList"/>
    <dgm:cxn modelId="{3DC11FD2-D459-4643-A850-E650225D63C5}" srcId="{CACAB9BA-84B5-4D74-A96E-85E685534B38}" destId="{C5B35E7A-9F6A-4C01-8DD5-DCE20BB3E47C}" srcOrd="2" destOrd="0" parTransId="{DF8852E8-C100-4904-9575-AB1A2B52A95C}" sibTransId="{FAEA7B00-37F9-4A93-A1E5-20A066326E43}"/>
    <dgm:cxn modelId="{246C31EF-7C77-4C97-9E79-7647DBAC9698}" srcId="{CACAB9BA-84B5-4D74-A96E-85E685534B38}" destId="{35055C33-D7D4-49D9-BAD8-00ED362490ED}" srcOrd="1" destOrd="0" parTransId="{39644487-4645-48D7-8AFE-C4EC94EF5A81}" sibTransId="{31184D8E-9C62-49CB-A698-33FA443FD2A8}"/>
    <dgm:cxn modelId="{96CB8C5F-7C3F-4A5A-9EE9-CD493C358412}" type="presParOf" srcId="{796E3C2C-54F0-4CC5-AEFA-3307F5ADB503}" destId="{B71AEA47-AF20-4E5E-9F48-6A65CD2B868C}" srcOrd="0" destOrd="0" presId="urn:microsoft.com/office/officeart/2018/5/layout/IconCircleLabelList"/>
    <dgm:cxn modelId="{701E7621-837E-41E1-B7D2-AE2F42EADAEB}" type="presParOf" srcId="{B71AEA47-AF20-4E5E-9F48-6A65CD2B868C}" destId="{B40478BE-095B-4DC4-B4AD-ED850EBC9DFF}" srcOrd="0" destOrd="0" presId="urn:microsoft.com/office/officeart/2018/5/layout/IconCircleLabelList"/>
    <dgm:cxn modelId="{173DC219-ABEC-45AE-902E-B32543B084F8}" type="presParOf" srcId="{B71AEA47-AF20-4E5E-9F48-6A65CD2B868C}" destId="{35859CD0-97CD-44B7-B0B9-01FDCC596855}" srcOrd="1" destOrd="0" presId="urn:microsoft.com/office/officeart/2018/5/layout/IconCircleLabelList"/>
    <dgm:cxn modelId="{E808EBB2-2CF5-42F0-B50D-52D6CEA03F8B}" type="presParOf" srcId="{B71AEA47-AF20-4E5E-9F48-6A65CD2B868C}" destId="{F216A2E6-5A6C-414B-BE01-CC18E0AC42D7}" srcOrd="2" destOrd="0" presId="urn:microsoft.com/office/officeart/2018/5/layout/IconCircleLabelList"/>
    <dgm:cxn modelId="{B8F0FB7F-D675-4B66-B92A-8B0C02E2EE78}" type="presParOf" srcId="{B71AEA47-AF20-4E5E-9F48-6A65CD2B868C}" destId="{2DB2D14A-78D7-424B-A967-189C6B004039}" srcOrd="3" destOrd="0" presId="urn:microsoft.com/office/officeart/2018/5/layout/IconCircleLabelList"/>
    <dgm:cxn modelId="{3CADFA6C-BD5A-434A-BD46-87A7832FA348}" type="presParOf" srcId="{796E3C2C-54F0-4CC5-AEFA-3307F5ADB503}" destId="{2265723B-3700-4703-9724-267802B5F366}" srcOrd="1" destOrd="0" presId="urn:microsoft.com/office/officeart/2018/5/layout/IconCircleLabelList"/>
    <dgm:cxn modelId="{53A7D129-F087-422C-B875-41FB91B93B4F}" type="presParOf" srcId="{796E3C2C-54F0-4CC5-AEFA-3307F5ADB503}" destId="{EBBD651F-F06E-4BA7-89D5-CE8F7F01385C}" srcOrd="2" destOrd="0" presId="urn:microsoft.com/office/officeart/2018/5/layout/IconCircleLabelList"/>
    <dgm:cxn modelId="{95F351C0-02CD-4E75-A1EA-85FFCA7BAD75}" type="presParOf" srcId="{EBBD651F-F06E-4BA7-89D5-CE8F7F01385C}" destId="{6CDF5700-7376-481F-8C76-DF911314F256}" srcOrd="0" destOrd="0" presId="urn:microsoft.com/office/officeart/2018/5/layout/IconCircleLabelList"/>
    <dgm:cxn modelId="{0FAAB308-783D-4005-9013-FB11E0054155}" type="presParOf" srcId="{EBBD651F-F06E-4BA7-89D5-CE8F7F01385C}" destId="{79E926F3-17C2-4FBC-A892-69B767B806C7}" srcOrd="1" destOrd="0" presId="urn:microsoft.com/office/officeart/2018/5/layout/IconCircleLabelList"/>
    <dgm:cxn modelId="{1B0C4443-ED17-4822-A07C-EE162EB36B23}" type="presParOf" srcId="{EBBD651F-F06E-4BA7-89D5-CE8F7F01385C}" destId="{F3364B72-CCB8-4614-B37A-D2949B8E16AD}" srcOrd="2" destOrd="0" presId="urn:microsoft.com/office/officeart/2018/5/layout/IconCircleLabelList"/>
    <dgm:cxn modelId="{714709E5-EE4B-4E09-830D-6FB4243A35E5}" type="presParOf" srcId="{EBBD651F-F06E-4BA7-89D5-CE8F7F01385C}" destId="{A9B253A4-C99C-4D7C-B750-BECB9763F3B7}" srcOrd="3" destOrd="0" presId="urn:microsoft.com/office/officeart/2018/5/layout/IconCircleLabelList"/>
    <dgm:cxn modelId="{C5BB3A63-9C17-4A81-9F3B-9292BBE24A92}" type="presParOf" srcId="{796E3C2C-54F0-4CC5-AEFA-3307F5ADB503}" destId="{0661D3B5-8098-40CD-8B24-4A9342109BEF}" srcOrd="3" destOrd="0" presId="urn:microsoft.com/office/officeart/2018/5/layout/IconCircleLabelList"/>
    <dgm:cxn modelId="{4FEB4004-6943-42D9-A34F-EA86220126D8}" type="presParOf" srcId="{796E3C2C-54F0-4CC5-AEFA-3307F5ADB503}" destId="{D5D9775C-9E40-4610-9DBD-001EAE350E54}" srcOrd="4" destOrd="0" presId="urn:microsoft.com/office/officeart/2018/5/layout/IconCircleLabelList"/>
    <dgm:cxn modelId="{D7C0FFCD-5DF8-45EB-9BA0-39CB839BAC50}" type="presParOf" srcId="{D5D9775C-9E40-4610-9DBD-001EAE350E54}" destId="{5C066820-CA49-41A3-BBAB-6FB0097CA9A8}" srcOrd="0" destOrd="0" presId="urn:microsoft.com/office/officeart/2018/5/layout/IconCircleLabelList"/>
    <dgm:cxn modelId="{F0384B1B-C4C9-4A10-B03C-710545BE5868}" type="presParOf" srcId="{D5D9775C-9E40-4610-9DBD-001EAE350E54}" destId="{549A3EEB-DD74-4B23-825B-A7A1E27BDF40}" srcOrd="1" destOrd="0" presId="urn:microsoft.com/office/officeart/2018/5/layout/IconCircleLabelList"/>
    <dgm:cxn modelId="{3BD2F1C6-EF44-42C4-971A-3DF4F1BC0C29}" type="presParOf" srcId="{D5D9775C-9E40-4610-9DBD-001EAE350E54}" destId="{C240BDE7-5D20-45F7-B451-49623CB955A6}" srcOrd="2" destOrd="0" presId="urn:microsoft.com/office/officeart/2018/5/layout/IconCircleLabelList"/>
    <dgm:cxn modelId="{B920BCC1-84F4-46D7-A9DF-1513D270770F}" type="presParOf" srcId="{D5D9775C-9E40-4610-9DBD-001EAE350E54}" destId="{177C8F0D-A6BB-41C5-AEEE-3A951D975A9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C8A7D00-BAEF-420F-B7FB-B09AFA83925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B02E06E0-1F36-47D0-8CE0-84A6B87D8006}">
      <dgm:prSet phldrT="[Text]"/>
      <dgm:spPr/>
      <dgm:t>
        <a:bodyPr/>
        <a:lstStyle/>
        <a:p>
          <a:r>
            <a:rPr lang="en-GB" dirty="0"/>
            <a:t>Evidence suggest most organisations experience punctuated equilibrium- with 3 exceptions</a:t>
          </a:r>
        </a:p>
      </dgm:t>
    </dgm:pt>
    <dgm:pt modelId="{D7E8BD84-3177-40BA-830B-D2C0BB2E20EB}" type="parTrans" cxnId="{6E9369B5-6E27-484B-B3D8-86838679CC79}">
      <dgm:prSet/>
      <dgm:spPr/>
      <dgm:t>
        <a:bodyPr/>
        <a:lstStyle/>
        <a:p>
          <a:endParaRPr lang="en-GB"/>
        </a:p>
      </dgm:t>
    </dgm:pt>
    <dgm:pt modelId="{73A188C0-8DEA-4F90-BAAF-A6924EF39363}" type="sibTrans" cxnId="{6E9369B5-6E27-484B-B3D8-86838679CC79}">
      <dgm:prSet/>
      <dgm:spPr/>
      <dgm:t>
        <a:bodyPr/>
        <a:lstStyle/>
        <a:p>
          <a:endParaRPr lang="en-GB"/>
        </a:p>
      </dgm:t>
    </dgm:pt>
    <dgm:pt modelId="{F94C044B-7C34-4989-936E-DE25B65B2864}">
      <dgm:prSet phldrT="[Text]"/>
      <dgm:spPr/>
      <dgm:t>
        <a:bodyPr/>
        <a:lstStyle/>
        <a:p>
          <a:r>
            <a:rPr lang="en-GB" dirty="0"/>
            <a:t>1. Learning organisations – manage to continuously adapt through ongoing processes of improvisation and learning</a:t>
          </a:r>
        </a:p>
      </dgm:t>
    </dgm:pt>
    <dgm:pt modelId="{78B7CE05-932F-4A61-B500-0EE197738CF2}" type="parTrans" cxnId="{256647B0-23BF-4DAC-B22B-DAE0B8D9C843}">
      <dgm:prSet/>
      <dgm:spPr/>
      <dgm:t>
        <a:bodyPr/>
        <a:lstStyle/>
        <a:p>
          <a:endParaRPr lang="en-GB"/>
        </a:p>
      </dgm:t>
    </dgm:pt>
    <dgm:pt modelId="{00FDDD13-C95A-4D2E-9586-211F8FD3781B}" type="sibTrans" cxnId="{256647B0-23BF-4DAC-B22B-DAE0B8D9C843}">
      <dgm:prSet/>
      <dgm:spPr/>
      <dgm:t>
        <a:bodyPr/>
        <a:lstStyle/>
        <a:p>
          <a:endParaRPr lang="en-GB"/>
        </a:p>
      </dgm:t>
    </dgm:pt>
    <dgm:pt modelId="{A424F278-49ED-4390-9924-E33A8D08CC2A}">
      <dgm:prSet phldrT="[Text]"/>
      <dgm:spPr/>
      <dgm:t>
        <a:bodyPr/>
        <a:lstStyle/>
        <a:p>
          <a:r>
            <a:rPr lang="en-GB" dirty="0"/>
            <a:t>2. Companies operating in niche markets or in slow moving sectors where they haven't encountered environmental changes that require transformation</a:t>
          </a:r>
        </a:p>
        <a:p>
          <a:endParaRPr lang="en-GB" dirty="0"/>
        </a:p>
      </dgm:t>
    </dgm:pt>
    <dgm:pt modelId="{C9315803-2CD8-4271-8D8F-27E63A86C95B}" type="parTrans" cxnId="{19DD2670-B599-44C7-A8D1-A2E84121CF37}">
      <dgm:prSet/>
      <dgm:spPr/>
      <dgm:t>
        <a:bodyPr/>
        <a:lstStyle/>
        <a:p>
          <a:endParaRPr lang="en-GB"/>
        </a:p>
      </dgm:t>
    </dgm:pt>
    <dgm:pt modelId="{2F4EB077-D712-465F-8EBB-89E1C41C2425}" type="sibTrans" cxnId="{19DD2670-B599-44C7-A8D1-A2E84121CF37}">
      <dgm:prSet/>
      <dgm:spPr/>
      <dgm:t>
        <a:bodyPr/>
        <a:lstStyle/>
        <a:p>
          <a:endParaRPr lang="en-GB"/>
        </a:p>
      </dgm:t>
    </dgm:pt>
    <dgm:pt modelId="{878CB88C-3E98-41BF-87F0-7EAF424FC58C}">
      <dgm:prSet phldrT="[Text]"/>
      <dgm:spPr/>
      <dgm:t>
        <a:bodyPr/>
        <a:lstStyle/>
        <a:p>
          <a:r>
            <a:rPr lang="en-GB" dirty="0"/>
            <a:t>3. Organisations that continue to function without transformation because they can absorb the inefficiencies associated with misalignment</a:t>
          </a:r>
        </a:p>
      </dgm:t>
    </dgm:pt>
    <dgm:pt modelId="{9EBE30D3-7E95-46D8-84C9-D994DD189956}" type="parTrans" cxnId="{AA46D1A6-3250-4810-AD3D-5E22DC914C3C}">
      <dgm:prSet/>
      <dgm:spPr/>
      <dgm:t>
        <a:bodyPr/>
        <a:lstStyle/>
        <a:p>
          <a:endParaRPr lang="en-GB"/>
        </a:p>
      </dgm:t>
    </dgm:pt>
    <dgm:pt modelId="{8ADCA5DF-E19C-45B2-BA32-732993549462}" type="sibTrans" cxnId="{AA46D1A6-3250-4810-AD3D-5E22DC914C3C}">
      <dgm:prSet/>
      <dgm:spPr/>
      <dgm:t>
        <a:bodyPr/>
        <a:lstStyle/>
        <a:p>
          <a:endParaRPr lang="en-GB"/>
        </a:p>
      </dgm:t>
    </dgm:pt>
    <dgm:pt modelId="{D6E491B3-B341-4E77-A3FD-1A791BFA8E18}" type="pres">
      <dgm:prSet presAssocID="{5C8A7D00-BAEF-420F-B7FB-B09AFA839259}" presName="vert0" presStyleCnt="0">
        <dgm:presLayoutVars>
          <dgm:dir/>
          <dgm:animOne val="branch"/>
          <dgm:animLvl val="lvl"/>
        </dgm:presLayoutVars>
      </dgm:prSet>
      <dgm:spPr/>
    </dgm:pt>
    <dgm:pt modelId="{B917DB98-E7AD-47D9-A9B7-A37999696E06}" type="pres">
      <dgm:prSet presAssocID="{B02E06E0-1F36-47D0-8CE0-84A6B87D8006}" presName="thickLine" presStyleLbl="alignNode1" presStyleIdx="0" presStyleCnt="1"/>
      <dgm:spPr/>
    </dgm:pt>
    <dgm:pt modelId="{C467CED5-67AE-45B5-8F95-08DA5AACE9F6}" type="pres">
      <dgm:prSet presAssocID="{B02E06E0-1F36-47D0-8CE0-84A6B87D8006}" presName="horz1" presStyleCnt="0"/>
      <dgm:spPr/>
    </dgm:pt>
    <dgm:pt modelId="{3FBAFB5B-3490-46D0-9F7E-519E290E397B}" type="pres">
      <dgm:prSet presAssocID="{B02E06E0-1F36-47D0-8CE0-84A6B87D8006}" presName="tx1" presStyleLbl="revTx" presStyleIdx="0" presStyleCnt="4"/>
      <dgm:spPr/>
    </dgm:pt>
    <dgm:pt modelId="{4B32D165-D4FF-49C3-B1FF-F58FA00665E7}" type="pres">
      <dgm:prSet presAssocID="{B02E06E0-1F36-47D0-8CE0-84A6B87D8006}" presName="vert1" presStyleCnt="0"/>
      <dgm:spPr/>
    </dgm:pt>
    <dgm:pt modelId="{80EDD754-698B-4833-BEB6-78167BF56E1F}" type="pres">
      <dgm:prSet presAssocID="{F94C044B-7C34-4989-936E-DE25B65B2864}" presName="vertSpace2a" presStyleCnt="0"/>
      <dgm:spPr/>
    </dgm:pt>
    <dgm:pt modelId="{FCB2D462-470F-4C71-ACEB-6F9454CE94EB}" type="pres">
      <dgm:prSet presAssocID="{F94C044B-7C34-4989-936E-DE25B65B2864}" presName="horz2" presStyleCnt="0"/>
      <dgm:spPr/>
    </dgm:pt>
    <dgm:pt modelId="{AF683BD1-6BD8-4EBC-A670-6A585289A5EA}" type="pres">
      <dgm:prSet presAssocID="{F94C044B-7C34-4989-936E-DE25B65B2864}" presName="horzSpace2" presStyleCnt="0"/>
      <dgm:spPr/>
    </dgm:pt>
    <dgm:pt modelId="{C216E9DF-F5FF-4FAC-908A-A7D11EDE6B14}" type="pres">
      <dgm:prSet presAssocID="{F94C044B-7C34-4989-936E-DE25B65B2864}" presName="tx2" presStyleLbl="revTx" presStyleIdx="1" presStyleCnt="4"/>
      <dgm:spPr/>
    </dgm:pt>
    <dgm:pt modelId="{67BC4D4C-D651-457F-B720-F62A60DDFC79}" type="pres">
      <dgm:prSet presAssocID="{F94C044B-7C34-4989-936E-DE25B65B2864}" presName="vert2" presStyleCnt="0"/>
      <dgm:spPr/>
    </dgm:pt>
    <dgm:pt modelId="{678C1EDE-9273-4277-9D09-97CCB20B9932}" type="pres">
      <dgm:prSet presAssocID="{F94C044B-7C34-4989-936E-DE25B65B2864}" presName="thinLine2b" presStyleLbl="callout" presStyleIdx="0" presStyleCnt="3"/>
      <dgm:spPr/>
    </dgm:pt>
    <dgm:pt modelId="{94BC9C91-FF50-4E4D-9D7D-01B0F1C68AE7}" type="pres">
      <dgm:prSet presAssocID="{F94C044B-7C34-4989-936E-DE25B65B2864}" presName="vertSpace2b" presStyleCnt="0"/>
      <dgm:spPr/>
    </dgm:pt>
    <dgm:pt modelId="{6B94DF8A-88AF-4B54-8984-2CB0359C426C}" type="pres">
      <dgm:prSet presAssocID="{A424F278-49ED-4390-9924-E33A8D08CC2A}" presName="horz2" presStyleCnt="0"/>
      <dgm:spPr/>
    </dgm:pt>
    <dgm:pt modelId="{6FCECAA5-E5F0-438E-BDB6-04A8FA95BF9E}" type="pres">
      <dgm:prSet presAssocID="{A424F278-49ED-4390-9924-E33A8D08CC2A}" presName="horzSpace2" presStyleCnt="0"/>
      <dgm:spPr/>
    </dgm:pt>
    <dgm:pt modelId="{E9472116-87F3-444D-9637-BE94D994D41F}" type="pres">
      <dgm:prSet presAssocID="{A424F278-49ED-4390-9924-E33A8D08CC2A}" presName="tx2" presStyleLbl="revTx" presStyleIdx="2" presStyleCnt="4"/>
      <dgm:spPr/>
    </dgm:pt>
    <dgm:pt modelId="{CC174B72-9DDA-46AD-9C7D-8354A10A9249}" type="pres">
      <dgm:prSet presAssocID="{A424F278-49ED-4390-9924-E33A8D08CC2A}" presName="vert2" presStyleCnt="0"/>
      <dgm:spPr/>
    </dgm:pt>
    <dgm:pt modelId="{73C30329-4AC3-45A2-AF7A-AFEB608F32E1}" type="pres">
      <dgm:prSet presAssocID="{A424F278-49ED-4390-9924-E33A8D08CC2A}" presName="thinLine2b" presStyleLbl="callout" presStyleIdx="1" presStyleCnt="3"/>
      <dgm:spPr/>
    </dgm:pt>
    <dgm:pt modelId="{6996A451-E72F-4BFE-B8C2-ABF6A31EB124}" type="pres">
      <dgm:prSet presAssocID="{A424F278-49ED-4390-9924-E33A8D08CC2A}" presName="vertSpace2b" presStyleCnt="0"/>
      <dgm:spPr/>
    </dgm:pt>
    <dgm:pt modelId="{FF3B299D-9659-41DD-B220-8FB990C39402}" type="pres">
      <dgm:prSet presAssocID="{878CB88C-3E98-41BF-87F0-7EAF424FC58C}" presName="horz2" presStyleCnt="0"/>
      <dgm:spPr/>
    </dgm:pt>
    <dgm:pt modelId="{E5AE8E26-4E1E-4857-A3A7-650F9ABEC870}" type="pres">
      <dgm:prSet presAssocID="{878CB88C-3E98-41BF-87F0-7EAF424FC58C}" presName="horzSpace2" presStyleCnt="0"/>
      <dgm:spPr/>
    </dgm:pt>
    <dgm:pt modelId="{B87E726D-8D23-4611-AFF8-5DB0C7E6ADCB}" type="pres">
      <dgm:prSet presAssocID="{878CB88C-3E98-41BF-87F0-7EAF424FC58C}" presName="tx2" presStyleLbl="revTx" presStyleIdx="3" presStyleCnt="4"/>
      <dgm:spPr/>
    </dgm:pt>
    <dgm:pt modelId="{466C00C2-64B3-4661-AD72-E6C6BB29A12C}" type="pres">
      <dgm:prSet presAssocID="{878CB88C-3E98-41BF-87F0-7EAF424FC58C}" presName="vert2" presStyleCnt="0"/>
      <dgm:spPr/>
    </dgm:pt>
    <dgm:pt modelId="{0258BD4B-9CA2-4ACC-A529-F6B3FB406DF2}" type="pres">
      <dgm:prSet presAssocID="{878CB88C-3E98-41BF-87F0-7EAF424FC58C}" presName="thinLine2b" presStyleLbl="callout" presStyleIdx="2" presStyleCnt="3"/>
      <dgm:spPr/>
    </dgm:pt>
    <dgm:pt modelId="{F5208212-B2FF-45F9-860A-9D344372C41A}" type="pres">
      <dgm:prSet presAssocID="{878CB88C-3E98-41BF-87F0-7EAF424FC58C}" presName="vertSpace2b" presStyleCnt="0"/>
      <dgm:spPr/>
    </dgm:pt>
  </dgm:ptLst>
  <dgm:cxnLst>
    <dgm:cxn modelId="{63D7C508-E4B2-491F-BB9D-6BD90DEEC78B}" type="presOf" srcId="{A424F278-49ED-4390-9924-E33A8D08CC2A}" destId="{E9472116-87F3-444D-9637-BE94D994D41F}" srcOrd="0" destOrd="0" presId="urn:microsoft.com/office/officeart/2008/layout/LinedList"/>
    <dgm:cxn modelId="{E1A0AD25-F0F3-44B2-95C8-2FFC23FE3F37}" type="presOf" srcId="{B02E06E0-1F36-47D0-8CE0-84A6B87D8006}" destId="{3FBAFB5B-3490-46D0-9F7E-519E290E397B}" srcOrd="0" destOrd="0" presId="urn:microsoft.com/office/officeart/2008/layout/LinedList"/>
    <dgm:cxn modelId="{AA8A543B-07A0-4E59-8D9B-F7610D20AF73}" type="presOf" srcId="{F94C044B-7C34-4989-936E-DE25B65B2864}" destId="{C216E9DF-F5FF-4FAC-908A-A7D11EDE6B14}" srcOrd="0" destOrd="0" presId="urn:microsoft.com/office/officeart/2008/layout/LinedList"/>
    <dgm:cxn modelId="{19DD2670-B599-44C7-A8D1-A2E84121CF37}" srcId="{B02E06E0-1F36-47D0-8CE0-84A6B87D8006}" destId="{A424F278-49ED-4390-9924-E33A8D08CC2A}" srcOrd="1" destOrd="0" parTransId="{C9315803-2CD8-4271-8D8F-27E63A86C95B}" sibTransId="{2F4EB077-D712-465F-8EBB-89E1C41C2425}"/>
    <dgm:cxn modelId="{AA46D1A6-3250-4810-AD3D-5E22DC914C3C}" srcId="{B02E06E0-1F36-47D0-8CE0-84A6B87D8006}" destId="{878CB88C-3E98-41BF-87F0-7EAF424FC58C}" srcOrd="2" destOrd="0" parTransId="{9EBE30D3-7E95-46D8-84C9-D994DD189956}" sibTransId="{8ADCA5DF-E19C-45B2-BA32-732993549462}"/>
    <dgm:cxn modelId="{256647B0-23BF-4DAC-B22B-DAE0B8D9C843}" srcId="{B02E06E0-1F36-47D0-8CE0-84A6B87D8006}" destId="{F94C044B-7C34-4989-936E-DE25B65B2864}" srcOrd="0" destOrd="0" parTransId="{78B7CE05-932F-4A61-B500-0EE197738CF2}" sibTransId="{00FDDD13-C95A-4D2E-9586-211F8FD3781B}"/>
    <dgm:cxn modelId="{6E9369B5-6E27-484B-B3D8-86838679CC79}" srcId="{5C8A7D00-BAEF-420F-B7FB-B09AFA839259}" destId="{B02E06E0-1F36-47D0-8CE0-84A6B87D8006}" srcOrd="0" destOrd="0" parTransId="{D7E8BD84-3177-40BA-830B-D2C0BB2E20EB}" sibTransId="{73A188C0-8DEA-4F90-BAAF-A6924EF39363}"/>
    <dgm:cxn modelId="{A2F543BF-1874-4C2B-BFDE-7AB4B6CB7E6F}" type="presOf" srcId="{878CB88C-3E98-41BF-87F0-7EAF424FC58C}" destId="{B87E726D-8D23-4611-AFF8-5DB0C7E6ADCB}" srcOrd="0" destOrd="0" presId="urn:microsoft.com/office/officeart/2008/layout/LinedList"/>
    <dgm:cxn modelId="{C497A7D1-DB61-478F-95D1-F469ED865246}" type="presOf" srcId="{5C8A7D00-BAEF-420F-B7FB-B09AFA839259}" destId="{D6E491B3-B341-4E77-A3FD-1A791BFA8E18}" srcOrd="0" destOrd="0" presId="urn:microsoft.com/office/officeart/2008/layout/LinedList"/>
    <dgm:cxn modelId="{B737A2D8-3C8D-4B51-8C53-EE523089F035}" type="presParOf" srcId="{D6E491B3-B341-4E77-A3FD-1A791BFA8E18}" destId="{B917DB98-E7AD-47D9-A9B7-A37999696E06}" srcOrd="0" destOrd="0" presId="urn:microsoft.com/office/officeart/2008/layout/LinedList"/>
    <dgm:cxn modelId="{AC24661F-EA53-4BA6-841A-4DCF20D00A9B}" type="presParOf" srcId="{D6E491B3-B341-4E77-A3FD-1A791BFA8E18}" destId="{C467CED5-67AE-45B5-8F95-08DA5AACE9F6}" srcOrd="1" destOrd="0" presId="urn:microsoft.com/office/officeart/2008/layout/LinedList"/>
    <dgm:cxn modelId="{44C4D0C1-A6B9-4407-A062-EC1376548E11}" type="presParOf" srcId="{C467CED5-67AE-45B5-8F95-08DA5AACE9F6}" destId="{3FBAFB5B-3490-46D0-9F7E-519E290E397B}" srcOrd="0" destOrd="0" presId="urn:microsoft.com/office/officeart/2008/layout/LinedList"/>
    <dgm:cxn modelId="{2B94F1C2-AE50-4A7A-A839-6B44D40FDCE4}" type="presParOf" srcId="{C467CED5-67AE-45B5-8F95-08DA5AACE9F6}" destId="{4B32D165-D4FF-49C3-B1FF-F58FA00665E7}" srcOrd="1" destOrd="0" presId="urn:microsoft.com/office/officeart/2008/layout/LinedList"/>
    <dgm:cxn modelId="{0750FA54-1D36-40E3-8296-1E7E04BF5F9B}" type="presParOf" srcId="{4B32D165-D4FF-49C3-B1FF-F58FA00665E7}" destId="{80EDD754-698B-4833-BEB6-78167BF56E1F}" srcOrd="0" destOrd="0" presId="urn:microsoft.com/office/officeart/2008/layout/LinedList"/>
    <dgm:cxn modelId="{57C65C3D-FB42-49B0-B3C1-E6DAC16E1840}" type="presParOf" srcId="{4B32D165-D4FF-49C3-B1FF-F58FA00665E7}" destId="{FCB2D462-470F-4C71-ACEB-6F9454CE94EB}" srcOrd="1" destOrd="0" presId="urn:microsoft.com/office/officeart/2008/layout/LinedList"/>
    <dgm:cxn modelId="{87BA919F-701E-455F-A94D-ECD520DDDD3A}" type="presParOf" srcId="{FCB2D462-470F-4C71-ACEB-6F9454CE94EB}" destId="{AF683BD1-6BD8-4EBC-A670-6A585289A5EA}" srcOrd="0" destOrd="0" presId="urn:microsoft.com/office/officeart/2008/layout/LinedList"/>
    <dgm:cxn modelId="{148AB013-8F82-41CA-B45C-61FD751C21F6}" type="presParOf" srcId="{FCB2D462-470F-4C71-ACEB-6F9454CE94EB}" destId="{C216E9DF-F5FF-4FAC-908A-A7D11EDE6B14}" srcOrd="1" destOrd="0" presId="urn:microsoft.com/office/officeart/2008/layout/LinedList"/>
    <dgm:cxn modelId="{A30F0C9D-0F84-4E7C-8B45-D81E71665188}" type="presParOf" srcId="{FCB2D462-470F-4C71-ACEB-6F9454CE94EB}" destId="{67BC4D4C-D651-457F-B720-F62A60DDFC79}" srcOrd="2" destOrd="0" presId="urn:microsoft.com/office/officeart/2008/layout/LinedList"/>
    <dgm:cxn modelId="{C6C3124E-3F82-4C14-A5CF-D02FCC4B2201}" type="presParOf" srcId="{4B32D165-D4FF-49C3-B1FF-F58FA00665E7}" destId="{678C1EDE-9273-4277-9D09-97CCB20B9932}" srcOrd="2" destOrd="0" presId="urn:microsoft.com/office/officeart/2008/layout/LinedList"/>
    <dgm:cxn modelId="{52640101-E8A5-44C3-89C7-4346702EF647}" type="presParOf" srcId="{4B32D165-D4FF-49C3-B1FF-F58FA00665E7}" destId="{94BC9C91-FF50-4E4D-9D7D-01B0F1C68AE7}" srcOrd="3" destOrd="0" presId="urn:microsoft.com/office/officeart/2008/layout/LinedList"/>
    <dgm:cxn modelId="{EA00B8FB-0782-4E2C-8609-6A28C3248B35}" type="presParOf" srcId="{4B32D165-D4FF-49C3-B1FF-F58FA00665E7}" destId="{6B94DF8A-88AF-4B54-8984-2CB0359C426C}" srcOrd="4" destOrd="0" presId="urn:microsoft.com/office/officeart/2008/layout/LinedList"/>
    <dgm:cxn modelId="{8AB062AF-D2FB-4ADD-910F-9121DE4615B0}" type="presParOf" srcId="{6B94DF8A-88AF-4B54-8984-2CB0359C426C}" destId="{6FCECAA5-E5F0-438E-BDB6-04A8FA95BF9E}" srcOrd="0" destOrd="0" presId="urn:microsoft.com/office/officeart/2008/layout/LinedList"/>
    <dgm:cxn modelId="{BD6FB6A8-3B8A-41BF-8850-D93FF6119BDE}" type="presParOf" srcId="{6B94DF8A-88AF-4B54-8984-2CB0359C426C}" destId="{E9472116-87F3-444D-9637-BE94D994D41F}" srcOrd="1" destOrd="0" presId="urn:microsoft.com/office/officeart/2008/layout/LinedList"/>
    <dgm:cxn modelId="{F8ED2D61-2ABE-44A2-8925-CE99F185971B}" type="presParOf" srcId="{6B94DF8A-88AF-4B54-8984-2CB0359C426C}" destId="{CC174B72-9DDA-46AD-9C7D-8354A10A9249}" srcOrd="2" destOrd="0" presId="urn:microsoft.com/office/officeart/2008/layout/LinedList"/>
    <dgm:cxn modelId="{B1ADD639-2DAD-4935-A52C-D728E9DCE349}" type="presParOf" srcId="{4B32D165-D4FF-49C3-B1FF-F58FA00665E7}" destId="{73C30329-4AC3-45A2-AF7A-AFEB608F32E1}" srcOrd="5" destOrd="0" presId="urn:microsoft.com/office/officeart/2008/layout/LinedList"/>
    <dgm:cxn modelId="{80789B03-7A8A-4963-9FEA-2F8A570E67A2}" type="presParOf" srcId="{4B32D165-D4FF-49C3-B1FF-F58FA00665E7}" destId="{6996A451-E72F-4BFE-B8C2-ABF6A31EB124}" srcOrd="6" destOrd="0" presId="urn:microsoft.com/office/officeart/2008/layout/LinedList"/>
    <dgm:cxn modelId="{82252808-B0EF-404B-9528-ED36033D2C4A}" type="presParOf" srcId="{4B32D165-D4FF-49C3-B1FF-F58FA00665E7}" destId="{FF3B299D-9659-41DD-B220-8FB990C39402}" srcOrd="7" destOrd="0" presId="urn:microsoft.com/office/officeart/2008/layout/LinedList"/>
    <dgm:cxn modelId="{2F512CAB-DB18-42BA-95D4-734C46940DFE}" type="presParOf" srcId="{FF3B299D-9659-41DD-B220-8FB990C39402}" destId="{E5AE8E26-4E1E-4857-A3A7-650F9ABEC870}" srcOrd="0" destOrd="0" presId="urn:microsoft.com/office/officeart/2008/layout/LinedList"/>
    <dgm:cxn modelId="{F967BAA3-D071-4295-9422-033D8CCD8806}" type="presParOf" srcId="{FF3B299D-9659-41DD-B220-8FB990C39402}" destId="{B87E726D-8D23-4611-AFF8-5DB0C7E6ADCB}" srcOrd="1" destOrd="0" presId="urn:microsoft.com/office/officeart/2008/layout/LinedList"/>
    <dgm:cxn modelId="{88C67269-326C-4D63-B6FE-52CBA1104BF0}" type="presParOf" srcId="{FF3B299D-9659-41DD-B220-8FB990C39402}" destId="{466C00C2-64B3-4661-AD72-E6C6BB29A12C}" srcOrd="2" destOrd="0" presId="urn:microsoft.com/office/officeart/2008/layout/LinedList"/>
    <dgm:cxn modelId="{F5C5892A-93A0-42A0-9E7D-AEFB492B5D60}" type="presParOf" srcId="{4B32D165-D4FF-49C3-B1FF-F58FA00665E7}" destId="{0258BD4B-9CA2-4ACC-A529-F6B3FB406DF2}" srcOrd="8" destOrd="0" presId="urn:microsoft.com/office/officeart/2008/layout/LinedList"/>
    <dgm:cxn modelId="{32EF4BFA-035B-4FE4-8259-5C44DC22A991}" type="presParOf" srcId="{4B32D165-D4FF-49C3-B1FF-F58FA00665E7}" destId="{F5208212-B2FF-45F9-860A-9D344372C41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73015C-E2FC-4A06-8FB7-F3AD2DD125F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0A52DF73-8088-40D3-9DE2-703621F765F9}">
      <dgm:prSet phldrT="[Text]" custT="1"/>
      <dgm:spPr/>
      <dgm:t>
        <a:bodyPr/>
        <a:lstStyle/>
        <a:p>
          <a:r>
            <a:rPr lang="en-GB" sz="2000" b="1" dirty="0"/>
            <a:t>1. Fine Tuning</a:t>
          </a:r>
        </a:p>
      </dgm:t>
    </dgm:pt>
    <dgm:pt modelId="{517C1BCF-42A6-43E4-A5BF-F506FE02683C}" type="parTrans" cxnId="{34F239CD-C5E5-4A20-90CA-938DA57931BF}">
      <dgm:prSet/>
      <dgm:spPr/>
      <dgm:t>
        <a:bodyPr/>
        <a:lstStyle/>
        <a:p>
          <a:endParaRPr lang="en-GB" sz="2000" b="1"/>
        </a:p>
      </dgm:t>
    </dgm:pt>
    <dgm:pt modelId="{2B43B26F-1412-4D70-AD47-05B040D3471A}" type="sibTrans" cxnId="{34F239CD-C5E5-4A20-90CA-938DA57931BF}">
      <dgm:prSet/>
      <dgm:spPr/>
      <dgm:t>
        <a:bodyPr/>
        <a:lstStyle/>
        <a:p>
          <a:endParaRPr lang="en-GB" sz="2000" b="1"/>
        </a:p>
      </dgm:t>
    </dgm:pt>
    <dgm:pt modelId="{555D3710-8F32-4063-A02E-1B372048B3D4}">
      <dgm:prSet phldrT="[Text]" custT="1"/>
      <dgm:spPr/>
      <dgm:t>
        <a:bodyPr/>
        <a:lstStyle/>
        <a:p>
          <a:r>
            <a:rPr lang="en-GB" sz="2000" b="1" dirty="0"/>
            <a:t>3. Re-orientation</a:t>
          </a:r>
        </a:p>
      </dgm:t>
    </dgm:pt>
    <dgm:pt modelId="{34D7C129-210F-46C0-A649-4B607DE499D1}" type="parTrans" cxnId="{5E114542-C077-49DE-AD7B-ACC274CE302B}">
      <dgm:prSet/>
      <dgm:spPr/>
      <dgm:t>
        <a:bodyPr/>
        <a:lstStyle/>
        <a:p>
          <a:endParaRPr lang="en-GB" sz="2000" b="1"/>
        </a:p>
      </dgm:t>
    </dgm:pt>
    <dgm:pt modelId="{45C5953F-15C4-4650-87FE-BF18F8DC37B5}" type="sibTrans" cxnId="{5E114542-C077-49DE-AD7B-ACC274CE302B}">
      <dgm:prSet/>
      <dgm:spPr/>
      <dgm:t>
        <a:bodyPr/>
        <a:lstStyle/>
        <a:p>
          <a:endParaRPr lang="en-GB" sz="2000" b="1"/>
        </a:p>
      </dgm:t>
    </dgm:pt>
    <dgm:pt modelId="{AC1EDB59-3243-4E1D-BDFE-C295385B1DE0}">
      <dgm:prSet phldrT="[Text]" custT="1"/>
      <dgm:spPr/>
      <dgm:t>
        <a:bodyPr/>
        <a:lstStyle/>
        <a:p>
          <a:r>
            <a:rPr lang="en-GB" sz="2000" b="1" dirty="0"/>
            <a:t>2. Adaptation</a:t>
          </a:r>
        </a:p>
      </dgm:t>
    </dgm:pt>
    <dgm:pt modelId="{7B89C224-5B2F-40F0-AFF1-13FDEE51BE31}" type="parTrans" cxnId="{1B4E25E4-8677-4327-9546-B4108C2F6DD0}">
      <dgm:prSet/>
      <dgm:spPr/>
      <dgm:t>
        <a:bodyPr/>
        <a:lstStyle/>
        <a:p>
          <a:endParaRPr lang="en-GB" sz="2000" b="1"/>
        </a:p>
      </dgm:t>
    </dgm:pt>
    <dgm:pt modelId="{7EAC8F30-181B-4203-B25C-2D653AE16613}" type="sibTrans" cxnId="{1B4E25E4-8677-4327-9546-B4108C2F6DD0}">
      <dgm:prSet/>
      <dgm:spPr/>
      <dgm:t>
        <a:bodyPr/>
        <a:lstStyle/>
        <a:p>
          <a:endParaRPr lang="en-GB" sz="2000" b="1"/>
        </a:p>
      </dgm:t>
    </dgm:pt>
    <dgm:pt modelId="{8A7D7C49-8062-4F00-B91E-C7355E82F356}">
      <dgm:prSet phldrT="[Text]" custT="1"/>
      <dgm:spPr/>
      <dgm:t>
        <a:bodyPr/>
        <a:lstStyle/>
        <a:p>
          <a:r>
            <a:rPr lang="en-GB" sz="2000" b="1" dirty="0"/>
            <a:t>4. Re-creation</a:t>
          </a:r>
        </a:p>
      </dgm:t>
    </dgm:pt>
    <dgm:pt modelId="{6C49FE8A-3157-48A2-94DF-F4E8D5AF16A9}" type="parTrans" cxnId="{B7563FB4-EBEB-4819-B448-5B151259F37F}">
      <dgm:prSet/>
      <dgm:spPr/>
      <dgm:t>
        <a:bodyPr/>
        <a:lstStyle/>
        <a:p>
          <a:endParaRPr lang="en-GB" sz="2000" b="1"/>
        </a:p>
      </dgm:t>
    </dgm:pt>
    <dgm:pt modelId="{3C309B1A-701E-4715-B48F-622E00B7476A}" type="sibTrans" cxnId="{B7563FB4-EBEB-4819-B448-5B151259F37F}">
      <dgm:prSet/>
      <dgm:spPr/>
      <dgm:t>
        <a:bodyPr/>
        <a:lstStyle/>
        <a:p>
          <a:endParaRPr lang="en-GB" sz="2000" b="1"/>
        </a:p>
      </dgm:t>
    </dgm:pt>
    <dgm:pt modelId="{AA5E66DD-61DC-4A3C-96E2-FF2FB42B247C}" type="pres">
      <dgm:prSet presAssocID="{8773015C-E2FC-4A06-8FB7-F3AD2DD125FA}" presName="diagram" presStyleCnt="0">
        <dgm:presLayoutVars>
          <dgm:dir/>
          <dgm:resizeHandles val="exact"/>
        </dgm:presLayoutVars>
      </dgm:prSet>
      <dgm:spPr/>
    </dgm:pt>
    <dgm:pt modelId="{96078489-292A-494F-A34D-3E72FAE9C2D5}" type="pres">
      <dgm:prSet presAssocID="{0A52DF73-8088-40D3-9DE2-703621F765F9}" presName="node" presStyleLbl="node1" presStyleIdx="0" presStyleCnt="4">
        <dgm:presLayoutVars>
          <dgm:bulletEnabled val="1"/>
        </dgm:presLayoutVars>
      </dgm:prSet>
      <dgm:spPr/>
    </dgm:pt>
    <dgm:pt modelId="{6303F207-2960-4320-882C-727800DAC6B5}" type="pres">
      <dgm:prSet presAssocID="{2B43B26F-1412-4D70-AD47-05B040D3471A}" presName="sibTrans" presStyleCnt="0"/>
      <dgm:spPr/>
    </dgm:pt>
    <dgm:pt modelId="{A4BC2D0D-8C6A-454F-8700-7F66CC5AEA70}" type="pres">
      <dgm:prSet presAssocID="{555D3710-8F32-4063-A02E-1B372048B3D4}" presName="node" presStyleLbl="node1" presStyleIdx="1" presStyleCnt="4">
        <dgm:presLayoutVars>
          <dgm:bulletEnabled val="1"/>
        </dgm:presLayoutVars>
      </dgm:prSet>
      <dgm:spPr/>
    </dgm:pt>
    <dgm:pt modelId="{7BD8AF84-1C7C-43CF-AB3F-CA62F2C6CAD5}" type="pres">
      <dgm:prSet presAssocID="{45C5953F-15C4-4650-87FE-BF18F8DC37B5}" presName="sibTrans" presStyleCnt="0"/>
      <dgm:spPr/>
    </dgm:pt>
    <dgm:pt modelId="{EDC68A1A-0051-411E-B322-554A4DAE8390}" type="pres">
      <dgm:prSet presAssocID="{AC1EDB59-3243-4E1D-BDFE-C295385B1DE0}" presName="node" presStyleLbl="node1" presStyleIdx="2" presStyleCnt="4">
        <dgm:presLayoutVars>
          <dgm:bulletEnabled val="1"/>
        </dgm:presLayoutVars>
      </dgm:prSet>
      <dgm:spPr/>
    </dgm:pt>
    <dgm:pt modelId="{756D2939-D916-478F-978F-441DAA7924B5}" type="pres">
      <dgm:prSet presAssocID="{7EAC8F30-181B-4203-B25C-2D653AE16613}" presName="sibTrans" presStyleCnt="0"/>
      <dgm:spPr/>
    </dgm:pt>
    <dgm:pt modelId="{9A3B9E90-79FC-4112-9D1A-277AD7987851}" type="pres">
      <dgm:prSet presAssocID="{8A7D7C49-8062-4F00-B91E-C7355E82F356}" presName="node" presStyleLbl="node1" presStyleIdx="3" presStyleCnt="4">
        <dgm:presLayoutVars>
          <dgm:bulletEnabled val="1"/>
        </dgm:presLayoutVars>
      </dgm:prSet>
      <dgm:spPr/>
    </dgm:pt>
  </dgm:ptLst>
  <dgm:cxnLst>
    <dgm:cxn modelId="{9B5CC510-9F08-4618-BEE0-0876E1CA5EF5}" type="presOf" srcId="{0A52DF73-8088-40D3-9DE2-703621F765F9}" destId="{96078489-292A-494F-A34D-3E72FAE9C2D5}" srcOrd="0" destOrd="0" presId="urn:microsoft.com/office/officeart/2005/8/layout/default"/>
    <dgm:cxn modelId="{2693282B-E8E3-4346-8503-76CA978FBAA9}" type="presOf" srcId="{AC1EDB59-3243-4E1D-BDFE-C295385B1DE0}" destId="{EDC68A1A-0051-411E-B322-554A4DAE8390}" srcOrd="0" destOrd="0" presId="urn:microsoft.com/office/officeart/2005/8/layout/default"/>
    <dgm:cxn modelId="{5E114542-C077-49DE-AD7B-ACC274CE302B}" srcId="{8773015C-E2FC-4A06-8FB7-F3AD2DD125FA}" destId="{555D3710-8F32-4063-A02E-1B372048B3D4}" srcOrd="1" destOrd="0" parTransId="{34D7C129-210F-46C0-A649-4B607DE499D1}" sibTransId="{45C5953F-15C4-4650-87FE-BF18F8DC37B5}"/>
    <dgm:cxn modelId="{D33F646A-F4F3-407B-93EB-AAFE238EF456}" type="presOf" srcId="{8A7D7C49-8062-4F00-B91E-C7355E82F356}" destId="{9A3B9E90-79FC-4112-9D1A-277AD7987851}" srcOrd="0" destOrd="0" presId="urn:microsoft.com/office/officeart/2005/8/layout/default"/>
    <dgm:cxn modelId="{BC4F619E-17C4-4711-A44D-11FAF7505A1E}" type="presOf" srcId="{555D3710-8F32-4063-A02E-1B372048B3D4}" destId="{A4BC2D0D-8C6A-454F-8700-7F66CC5AEA70}" srcOrd="0" destOrd="0" presId="urn:microsoft.com/office/officeart/2005/8/layout/default"/>
    <dgm:cxn modelId="{B7563FB4-EBEB-4819-B448-5B151259F37F}" srcId="{8773015C-E2FC-4A06-8FB7-F3AD2DD125FA}" destId="{8A7D7C49-8062-4F00-B91E-C7355E82F356}" srcOrd="3" destOrd="0" parTransId="{6C49FE8A-3157-48A2-94DF-F4E8D5AF16A9}" sibTransId="{3C309B1A-701E-4715-B48F-622E00B7476A}"/>
    <dgm:cxn modelId="{34F239CD-C5E5-4A20-90CA-938DA57931BF}" srcId="{8773015C-E2FC-4A06-8FB7-F3AD2DD125FA}" destId="{0A52DF73-8088-40D3-9DE2-703621F765F9}" srcOrd="0" destOrd="0" parTransId="{517C1BCF-42A6-43E4-A5BF-F506FE02683C}" sibTransId="{2B43B26F-1412-4D70-AD47-05B040D3471A}"/>
    <dgm:cxn modelId="{F29A92CF-B32E-4E6C-887E-CD09CDDB8996}" type="presOf" srcId="{8773015C-E2FC-4A06-8FB7-F3AD2DD125FA}" destId="{AA5E66DD-61DC-4A3C-96E2-FF2FB42B247C}" srcOrd="0" destOrd="0" presId="urn:microsoft.com/office/officeart/2005/8/layout/default"/>
    <dgm:cxn modelId="{1B4E25E4-8677-4327-9546-B4108C2F6DD0}" srcId="{8773015C-E2FC-4A06-8FB7-F3AD2DD125FA}" destId="{AC1EDB59-3243-4E1D-BDFE-C295385B1DE0}" srcOrd="2" destOrd="0" parTransId="{7B89C224-5B2F-40F0-AFF1-13FDEE51BE31}" sibTransId="{7EAC8F30-181B-4203-B25C-2D653AE16613}"/>
    <dgm:cxn modelId="{C7FA1AE0-7C53-4E84-B592-C3DEF34C4D8D}" type="presParOf" srcId="{AA5E66DD-61DC-4A3C-96E2-FF2FB42B247C}" destId="{96078489-292A-494F-A34D-3E72FAE9C2D5}" srcOrd="0" destOrd="0" presId="urn:microsoft.com/office/officeart/2005/8/layout/default"/>
    <dgm:cxn modelId="{AFF7AE2B-4D5C-4620-A05C-062684772803}" type="presParOf" srcId="{AA5E66DD-61DC-4A3C-96E2-FF2FB42B247C}" destId="{6303F207-2960-4320-882C-727800DAC6B5}" srcOrd="1" destOrd="0" presId="urn:microsoft.com/office/officeart/2005/8/layout/default"/>
    <dgm:cxn modelId="{B3C16C0F-8AFC-4079-AAD5-FAD732F6AE60}" type="presParOf" srcId="{AA5E66DD-61DC-4A3C-96E2-FF2FB42B247C}" destId="{A4BC2D0D-8C6A-454F-8700-7F66CC5AEA70}" srcOrd="2" destOrd="0" presId="urn:microsoft.com/office/officeart/2005/8/layout/default"/>
    <dgm:cxn modelId="{88CF1E92-C06B-41AF-9654-1C0A14B97F07}" type="presParOf" srcId="{AA5E66DD-61DC-4A3C-96E2-FF2FB42B247C}" destId="{7BD8AF84-1C7C-43CF-AB3F-CA62F2C6CAD5}" srcOrd="3" destOrd="0" presId="urn:microsoft.com/office/officeart/2005/8/layout/default"/>
    <dgm:cxn modelId="{BF39C67D-7794-48CB-843D-929DE4C16894}" type="presParOf" srcId="{AA5E66DD-61DC-4A3C-96E2-FF2FB42B247C}" destId="{EDC68A1A-0051-411E-B322-554A4DAE8390}" srcOrd="4" destOrd="0" presId="urn:microsoft.com/office/officeart/2005/8/layout/default"/>
    <dgm:cxn modelId="{85EC06BE-8E0E-407F-B9C1-AA65A42DEF4D}" type="presParOf" srcId="{AA5E66DD-61DC-4A3C-96E2-FF2FB42B247C}" destId="{756D2939-D916-478F-978F-441DAA7924B5}" srcOrd="5" destOrd="0" presId="urn:microsoft.com/office/officeart/2005/8/layout/default"/>
    <dgm:cxn modelId="{84442B97-ABB7-45D7-95D3-D64ED018986B}" type="presParOf" srcId="{AA5E66DD-61DC-4A3C-96E2-FF2FB42B247C}" destId="{9A3B9E90-79FC-4112-9D1A-277AD798785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13FB969-E674-4DBF-AD1C-7F36D61D261F}"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83BAF90D-2C0C-4A8C-ADC6-2CD210D37A8D}">
      <dgm:prSet/>
      <dgm:spPr/>
      <dgm:t>
        <a:bodyPr/>
        <a:lstStyle/>
        <a:p>
          <a:r>
            <a:rPr lang="en-GB"/>
            <a:t>Common assertions</a:t>
          </a:r>
          <a:endParaRPr lang="en-US"/>
        </a:p>
      </dgm:t>
    </dgm:pt>
    <dgm:pt modelId="{957E4DBD-9C28-4F6F-A410-D6F01E1FE5D6}" type="parTrans" cxnId="{8CF1024A-B44E-47FD-94CD-38E301C07FB9}">
      <dgm:prSet/>
      <dgm:spPr/>
      <dgm:t>
        <a:bodyPr/>
        <a:lstStyle/>
        <a:p>
          <a:endParaRPr lang="en-US"/>
        </a:p>
      </dgm:t>
    </dgm:pt>
    <dgm:pt modelId="{336E491C-8A08-43CD-8919-282E3A57FCB7}" type="sibTrans" cxnId="{8CF1024A-B44E-47FD-94CD-38E301C07FB9}">
      <dgm:prSet/>
      <dgm:spPr/>
      <dgm:t>
        <a:bodyPr/>
        <a:lstStyle/>
        <a:p>
          <a:endParaRPr lang="en-US"/>
        </a:p>
      </dgm:t>
    </dgm:pt>
    <dgm:pt modelId="{7C50DB25-D73B-4272-B0D5-072CB4740441}">
      <dgm:prSet/>
      <dgm:spPr/>
      <dgm:t>
        <a:bodyPr/>
        <a:lstStyle/>
        <a:p>
          <a:r>
            <a:rPr lang="en-GB"/>
            <a:t>Based on the assumption that all organisations operate in a turbulent dynamic and unpredictable environment</a:t>
          </a:r>
          <a:endParaRPr lang="en-US"/>
        </a:p>
      </dgm:t>
    </dgm:pt>
    <dgm:pt modelId="{F4958427-B48F-464D-AB6A-9EB774ED406A}" type="parTrans" cxnId="{049629FB-4C93-482C-A46D-0CAFB89F451E}">
      <dgm:prSet/>
      <dgm:spPr/>
      <dgm:t>
        <a:bodyPr/>
        <a:lstStyle/>
        <a:p>
          <a:endParaRPr lang="en-US"/>
        </a:p>
      </dgm:t>
    </dgm:pt>
    <dgm:pt modelId="{C310B8D2-D4E6-4D87-B31B-930234A9FAF3}" type="sibTrans" cxnId="{049629FB-4C93-482C-A46D-0CAFB89F451E}">
      <dgm:prSet/>
      <dgm:spPr/>
      <dgm:t>
        <a:bodyPr/>
        <a:lstStyle/>
        <a:p>
          <a:endParaRPr lang="en-US"/>
        </a:p>
      </dgm:t>
    </dgm:pt>
    <dgm:pt modelId="{DC6E109D-BA24-4F1A-BCD1-D8AAAD8EB0E4}">
      <dgm:prSet/>
      <dgm:spPr/>
      <dgm:t>
        <a:bodyPr/>
        <a:lstStyle/>
        <a:p>
          <a:r>
            <a:rPr lang="en-GB"/>
            <a:t>Organisations need to continuously check their environment to identify developments and respond appropriately </a:t>
          </a:r>
          <a:endParaRPr lang="en-US"/>
        </a:p>
      </dgm:t>
    </dgm:pt>
    <dgm:pt modelId="{F0CABBB3-A7C6-4886-9D3E-513D4A4A3284}" type="parTrans" cxnId="{290240EF-7441-49A2-B254-0868FC4B6D68}">
      <dgm:prSet/>
      <dgm:spPr/>
      <dgm:t>
        <a:bodyPr/>
        <a:lstStyle/>
        <a:p>
          <a:endParaRPr lang="en-US"/>
        </a:p>
      </dgm:t>
    </dgm:pt>
    <dgm:pt modelId="{DA7FEE78-06C4-4D43-9045-C6AC0151073E}" type="sibTrans" cxnId="{290240EF-7441-49A2-B254-0868FC4B6D68}">
      <dgm:prSet/>
      <dgm:spPr/>
      <dgm:t>
        <a:bodyPr/>
        <a:lstStyle/>
        <a:p>
          <a:endParaRPr lang="en-US"/>
        </a:p>
      </dgm:t>
    </dgm:pt>
    <dgm:pt modelId="{CD14CE46-F9F6-4C4C-88E1-85D126B8114B}" type="pres">
      <dgm:prSet presAssocID="{C13FB969-E674-4DBF-AD1C-7F36D61D261F}" presName="Name0" presStyleCnt="0">
        <dgm:presLayoutVars>
          <dgm:dir/>
          <dgm:animLvl val="lvl"/>
          <dgm:resizeHandles val="exact"/>
        </dgm:presLayoutVars>
      </dgm:prSet>
      <dgm:spPr/>
    </dgm:pt>
    <dgm:pt modelId="{42E10CBA-BA3C-4B54-BAB5-C693F23F04AB}" type="pres">
      <dgm:prSet presAssocID="{83BAF90D-2C0C-4A8C-ADC6-2CD210D37A8D}" presName="linNode" presStyleCnt="0"/>
      <dgm:spPr/>
    </dgm:pt>
    <dgm:pt modelId="{580F9A2E-BC14-439A-89CA-C0640066477B}" type="pres">
      <dgm:prSet presAssocID="{83BAF90D-2C0C-4A8C-ADC6-2CD210D37A8D}" presName="parentText" presStyleLbl="node1" presStyleIdx="0" presStyleCnt="1">
        <dgm:presLayoutVars>
          <dgm:chMax val="1"/>
          <dgm:bulletEnabled val="1"/>
        </dgm:presLayoutVars>
      </dgm:prSet>
      <dgm:spPr/>
    </dgm:pt>
    <dgm:pt modelId="{32C0AFF5-049F-4E4E-B19B-7D69757F60DB}" type="pres">
      <dgm:prSet presAssocID="{83BAF90D-2C0C-4A8C-ADC6-2CD210D37A8D}" presName="descendantText" presStyleLbl="alignAccFollowNode1" presStyleIdx="0" presStyleCnt="1">
        <dgm:presLayoutVars>
          <dgm:bulletEnabled val="1"/>
        </dgm:presLayoutVars>
      </dgm:prSet>
      <dgm:spPr/>
    </dgm:pt>
  </dgm:ptLst>
  <dgm:cxnLst>
    <dgm:cxn modelId="{94D3AC2A-529E-4068-A85A-B8B8679AC384}" type="presOf" srcId="{C13FB969-E674-4DBF-AD1C-7F36D61D261F}" destId="{CD14CE46-F9F6-4C4C-88E1-85D126B8114B}" srcOrd="0" destOrd="0" presId="urn:microsoft.com/office/officeart/2005/8/layout/vList5"/>
    <dgm:cxn modelId="{127DC631-33DC-401A-A6A8-BF93D19A4986}" type="presOf" srcId="{83BAF90D-2C0C-4A8C-ADC6-2CD210D37A8D}" destId="{580F9A2E-BC14-439A-89CA-C0640066477B}" srcOrd="0" destOrd="0" presId="urn:microsoft.com/office/officeart/2005/8/layout/vList5"/>
    <dgm:cxn modelId="{8CF1024A-B44E-47FD-94CD-38E301C07FB9}" srcId="{C13FB969-E674-4DBF-AD1C-7F36D61D261F}" destId="{83BAF90D-2C0C-4A8C-ADC6-2CD210D37A8D}" srcOrd="0" destOrd="0" parTransId="{957E4DBD-9C28-4F6F-A410-D6F01E1FE5D6}" sibTransId="{336E491C-8A08-43CD-8919-282E3A57FCB7}"/>
    <dgm:cxn modelId="{AC7B995A-6E9E-4127-92DC-3B2B6C377DC8}" type="presOf" srcId="{7C50DB25-D73B-4272-B0D5-072CB4740441}" destId="{32C0AFF5-049F-4E4E-B19B-7D69757F60DB}" srcOrd="0" destOrd="0" presId="urn:microsoft.com/office/officeart/2005/8/layout/vList5"/>
    <dgm:cxn modelId="{726E4687-05BB-4ABE-B344-0B41F3FE7E52}" type="presOf" srcId="{DC6E109D-BA24-4F1A-BCD1-D8AAAD8EB0E4}" destId="{32C0AFF5-049F-4E4E-B19B-7D69757F60DB}" srcOrd="0" destOrd="1" presId="urn:microsoft.com/office/officeart/2005/8/layout/vList5"/>
    <dgm:cxn modelId="{290240EF-7441-49A2-B254-0868FC4B6D68}" srcId="{83BAF90D-2C0C-4A8C-ADC6-2CD210D37A8D}" destId="{DC6E109D-BA24-4F1A-BCD1-D8AAAD8EB0E4}" srcOrd="1" destOrd="0" parTransId="{F0CABBB3-A7C6-4886-9D3E-513D4A4A3284}" sibTransId="{DA7FEE78-06C4-4D43-9045-C6AC0151073E}"/>
    <dgm:cxn modelId="{049629FB-4C93-482C-A46D-0CAFB89F451E}" srcId="{83BAF90D-2C0C-4A8C-ADC6-2CD210D37A8D}" destId="{7C50DB25-D73B-4272-B0D5-072CB4740441}" srcOrd="0" destOrd="0" parTransId="{F4958427-B48F-464D-AB6A-9EB774ED406A}" sibTransId="{C310B8D2-D4E6-4D87-B31B-930234A9FAF3}"/>
    <dgm:cxn modelId="{4BAC18C5-6ECF-4E0D-BA2B-FE7DE68F5317}" type="presParOf" srcId="{CD14CE46-F9F6-4C4C-88E1-85D126B8114B}" destId="{42E10CBA-BA3C-4B54-BAB5-C693F23F04AB}" srcOrd="0" destOrd="0" presId="urn:microsoft.com/office/officeart/2005/8/layout/vList5"/>
    <dgm:cxn modelId="{F700D119-504D-4EA2-AD73-F4C4A431499F}" type="presParOf" srcId="{42E10CBA-BA3C-4B54-BAB5-C693F23F04AB}" destId="{580F9A2E-BC14-439A-89CA-C0640066477B}" srcOrd="0" destOrd="0" presId="urn:microsoft.com/office/officeart/2005/8/layout/vList5"/>
    <dgm:cxn modelId="{B3FB5E19-C5CB-44A5-A76E-3C85F0D17A26}" type="presParOf" srcId="{42E10CBA-BA3C-4B54-BAB5-C693F23F04AB}" destId="{32C0AFF5-049F-4E4E-B19B-7D69757F60D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9878D-272A-4DA5-A4BC-75A38E713D6A}">
      <dsp:nvSpPr>
        <dsp:cNvPr id="0" name=""/>
        <dsp:cNvSpPr/>
      </dsp:nvSpPr>
      <dsp:spPr>
        <a:xfrm>
          <a:off x="3112" y="535202"/>
          <a:ext cx="2532379" cy="29792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6E4EB-23CB-4838-8E97-0A2B51C076CF}">
      <dsp:nvSpPr>
        <dsp:cNvPr id="0" name=""/>
        <dsp:cNvSpPr/>
      </dsp:nvSpPr>
      <dsp:spPr>
        <a:xfrm>
          <a:off x="3112" y="647091"/>
          <a:ext cx="186037" cy="186037"/>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E2DEE1-CFBC-4353-8DD6-FC01C2E5C0E2}">
      <dsp:nvSpPr>
        <dsp:cNvPr id="0" name=""/>
        <dsp:cNvSpPr/>
      </dsp:nvSpPr>
      <dsp:spPr>
        <a:xfrm>
          <a:off x="3112" y="0"/>
          <a:ext cx="2532379" cy="53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a:lnSpc>
              <a:spcPct val="90000"/>
            </a:lnSpc>
            <a:spcBef>
              <a:spcPct val="0"/>
            </a:spcBef>
            <a:spcAft>
              <a:spcPct val="35000"/>
            </a:spcAft>
            <a:buNone/>
          </a:pPr>
          <a:r>
            <a:rPr lang="en-GB" sz="1600" kern="1200" dirty="0"/>
            <a:t>Power Bases</a:t>
          </a:r>
        </a:p>
      </dsp:txBody>
      <dsp:txXfrm>
        <a:off x="3112" y="0"/>
        <a:ext cx="2532379" cy="535202"/>
      </dsp:txXfrm>
    </dsp:sp>
    <dsp:sp modelId="{6093D1AA-3BB3-4681-897A-563594D973B0}">
      <dsp:nvSpPr>
        <dsp:cNvPr id="0" name=""/>
        <dsp:cNvSpPr/>
      </dsp:nvSpPr>
      <dsp:spPr>
        <a:xfrm>
          <a:off x="3112" y="1080739"/>
          <a:ext cx="186033" cy="186033"/>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0A6C49C-40D8-4652-A04F-AC7F6914C495}">
      <dsp:nvSpPr>
        <dsp:cNvPr id="0" name=""/>
        <dsp:cNvSpPr/>
      </dsp:nvSpPr>
      <dsp:spPr>
        <a:xfrm>
          <a:off x="180378" y="956934"/>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Formal authority</a:t>
          </a:r>
        </a:p>
      </dsp:txBody>
      <dsp:txXfrm>
        <a:off x="180378" y="956934"/>
        <a:ext cx="2355113" cy="433643"/>
      </dsp:txXfrm>
    </dsp:sp>
    <dsp:sp modelId="{9B5566A2-57B3-4481-9AF3-73B69488F230}">
      <dsp:nvSpPr>
        <dsp:cNvPr id="0" name=""/>
        <dsp:cNvSpPr/>
      </dsp:nvSpPr>
      <dsp:spPr>
        <a:xfrm>
          <a:off x="3112" y="1514383"/>
          <a:ext cx="186033" cy="186033"/>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76E8C8-4058-4B5F-8E4A-AFB45E603B85}">
      <dsp:nvSpPr>
        <dsp:cNvPr id="0" name=""/>
        <dsp:cNvSpPr/>
      </dsp:nvSpPr>
      <dsp:spPr>
        <a:xfrm>
          <a:off x="180378" y="1390578"/>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Rewards/ punishment legitimacy</a:t>
          </a:r>
        </a:p>
      </dsp:txBody>
      <dsp:txXfrm>
        <a:off x="180378" y="1390578"/>
        <a:ext cx="2355113" cy="433643"/>
      </dsp:txXfrm>
    </dsp:sp>
    <dsp:sp modelId="{F234AD61-8190-4A24-B798-975C4D527B97}">
      <dsp:nvSpPr>
        <dsp:cNvPr id="0" name=""/>
        <dsp:cNvSpPr/>
      </dsp:nvSpPr>
      <dsp:spPr>
        <a:xfrm>
          <a:off x="3112" y="1948027"/>
          <a:ext cx="186033" cy="186033"/>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57DA58-CF0F-4353-868C-74C139DD748E}">
      <dsp:nvSpPr>
        <dsp:cNvPr id="0" name=""/>
        <dsp:cNvSpPr/>
      </dsp:nvSpPr>
      <dsp:spPr>
        <a:xfrm>
          <a:off x="180378" y="1824222"/>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Expertise</a:t>
          </a:r>
        </a:p>
      </dsp:txBody>
      <dsp:txXfrm>
        <a:off x="180378" y="1824222"/>
        <a:ext cx="2355113" cy="433643"/>
      </dsp:txXfrm>
    </dsp:sp>
    <dsp:sp modelId="{FA55FFD2-ADBA-4B59-855B-00EDF729879D}">
      <dsp:nvSpPr>
        <dsp:cNvPr id="0" name=""/>
        <dsp:cNvSpPr/>
      </dsp:nvSpPr>
      <dsp:spPr>
        <a:xfrm>
          <a:off x="3112" y="2381671"/>
          <a:ext cx="186033" cy="186033"/>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104D51-178C-4496-9155-816C54C62E7B}">
      <dsp:nvSpPr>
        <dsp:cNvPr id="0" name=""/>
        <dsp:cNvSpPr/>
      </dsp:nvSpPr>
      <dsp:spPr>
        <a:xfrm>
          <a:off x="180378" y="2257865"/>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Reference</a:t>
          </a:r>
        </a:p>
      </dsp:txBody>
      <dsp:txXfrm>
        <a:off x="180378" y="2257865"/>
        <a:ext cx="2355113" cy="433643"/>
      </dsp:txXfrm>
    </dsp:sp>
    <dsp:sp modelId="{8C4082C6-2197-4CD2-B585-F54E2A000249}">
      <dsp:nvSpPr>
        <dsp:cNvPr id="0" name=""/>
        <dsp:cNvSpPr/>
      </dsp:nvSpPr>
      <dsp:spPr>
        <a:xfrm>
          <a:off x="2662110" y="561470"/>
          <a:ext cx="2532379" cy="29792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F8B3E-8DB3-4CD0-97CD-33B49845C96A}">
      <dsp:nvSpPr>
        <dsp:cNvPr id="0" name=""/>
        <dsp:cNvSpPr/>
      </dsp:nvSpPr>
      <dsp:spPr>
        <a:xfrm>
          <a:off x="2662110" y="647091"/>
          <a:ext cx="186037" cy="186037"/>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85482-80C3-4534-9008-27CEC12F0BAE}">
      <dsp:nvSpPr>
        <dsp:cNvPr id="0" name=""/>
        <dsp:cNvSpPr/>
      </dsp:nvSpPr>
      <dsp:spPr>
        <a:xfrm>
          <a:off x="2662110" y="0"/>
          <a:ext cx="2532379" cy="53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a:lnSpc>
              <a:spcPct val="90000"/>
            </a:lnSpc>
            <a:spcBef>
              <a:spcPct val="0"/>
            </a:spcBef>
            <a:spcAft>
              <a:spcPct val="35000"/>
            </a:spcAft>
            <a:buNone/>
          </a:pPr>
          <a:r>
            <a:rPr lang="en-GB" sz="1600" kern="1200" dirty="0"/>
            <a:t>Change Strategies</a:t>
          </a:r>
        </a:p>
      </dsp:txBody>
      <dsp:txXfrm>
        <a:off x="2662110" y="0"/>
        <a:ext cx="2532379" cy="535202"/>
      </dsp:txXfrm>
    </dsp:sp>
    <dsp:sp modelId="{8CD16BCF-E8BA-44CF-844F-300D2B37ED45}">
      <dsp:nvSpPr>
        <dsp:cNvPr id="0" name=""/>
        <dsp:cNvSpPr/>
      </dsp:nvSpPr>
      <dsp:spPr>
        <a:xfrm>
          <a:off x="2662110" y="1080739"/>
          <a:ext cx="186033" cy="186033"/>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9EC5A9-B5D7-419A-905A-7B97D070D233}">
      <dsp:nvSpPr>
        <dsp:cNvPr id="0" name=""/>
        <dsp:cNvSpPr/>
      </dsp:nvSpPr>
      <dsp:spPr>
        <a:xfrm>
          <a:off x="2839377" y="956934"/>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Top-down</a:t>
          </a:r>
        </a:p>
      </dsp:txBody>
      <dsp:txXfrm>
        <a:off x="2839377" y="956934"/>
        <a:ext cx="2355113" cy="433643"/>
      </dsp:txXfrm>
    </dsp:sp>
    <dsp:sp modelId="{EE2E9AC4-CE3A-4680-8E8F-2F74162BC7DC}">
      <dsp:nvSpPr>
        <dsp:cNvPr id="0" name=""/>
        <dsp:cNvSpPr/>
      </dsp:nvSpPr>
      <dsp:spPr>
        <a:xfrm>
          <a:off x="2662110" y="1514383"/>
          <a:ext cx="186033" cy="186033"/>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D4FF60-978D-4B51-93AA-10E2FFB1E928}">
      <dsp:nvSpPr>
        <dsp:cNvPr id="0" name=""/>
        <dsp:cNvSpPr/>
      </dsp:nvSpPr>
      <dsp:spPr>
        <a:xfrm>
          <a:off x="2839377" y="1390578"/>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Force- coercion</a:t>
          </a:r>
        </a:p>
      </dsp:txBody>
      <dsp:txXfrm>
        <a:off x="2839377" y="1390578"/>
        <a:ext cx="2355113" cy="433643"/>
      </dsp:txXfrm>
    </dsp:sp>
    <dsp:sp modelId="{E33EB7F2-DCBC-4FF2-B9CB-48B5D8E69A24}">
      <dsp:nvSpPr>
        <dsp:cNvPr id="0" name=""/>
        <dsp:cNvSpPr/>
      </dsp:nvSpPr>
      <dsp:spPr>
        <a:xfrm>
          <a:off x="2662110" y="1948027"/>
          <a:ext cx="186033" cy="186033"/>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4BDF9B-62DE-4417-81FE-9DDA449EF6B1}">
      <dsp:nvSpPr>
        <dsp:cNvPr id="0" name=""/>
        <dsp:cNvSpPr/>
      </dsp:nvSpPr>
      <dsp:spPr>
        <a:xfrm>
          <a:off x="2839377" y="1824222"/>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Rational persuasion</a:t>
          </a:r>
        </a:p>
      </dsp:txBody>
      <dsp:txXfrm>
        <a:off x="2839377" y="1824222"/>
        <a:ext cx="2355113" cy="433643"/>
      </dsp:txXfrm>
    </dsp:sp>
    <dsp:sp modelId="{EAC3839D-CC1F-4F23-B2D0-6C7BC40DA513}">
      <dsp:nvSpPr>
        <dsp:cNvPr id="0" name=""/>
        <dsp:cNvSpPr/>
      </dsp:nvSpPr>
      <dsp:spPr>
        <a:xfrm>
          <a:off x="2662110" y="2381671"/>
          <a:ext cx="186033" cy="186033"/>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C9FF0E-96F6-480C-9F44-565D7763C0BD}">
      <dsp:nvSpPr>
        <dsp:cNvPr id="0" name=""/>
        <dsp:cNvSpPr/>
      </dsp:nvSpPr>
      <dsp:spPr>
        <a:xfrm>
          <a:off x="2839377" y="2257865"/>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Shared power</a:t>
          </a:r>
        </a:p>
      </dsp:txBody>
      <dsp:txXfrm>
        <a:off x="2839377" y="2257865"/>
        <a:ext cx="2355113" cy="433643"/>
      </dsp:txXfrm>
    </dsp:sp>
    <dsp:sp modelId="{3BB527C8-BBA2-40EC-AFD9-C8C805B15F55}">
      <dsp:nvSpPr>
        <dsp:cNvPr id="0" name=""/>
        <dsp:cNvSpPr/>
      </dsp:nvSpPr>
      <dsp:spPr>
        <a:xfrm>
          <a:off x="5321109" y="535202"/>
          <a:ext cx="2532379" cy="29792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61AD15-FEBD-40A4-9878-0F3922461348}">
      <dsp:nvSpPr>
        <dsp:cNvPr id="0" name=""/>
        <dsp:cNvSpPr/>
      </dsp:nvSpPr>
      <dsp:spPr>
        <a:xfrm>
          <a:off x="5321109" y="647091"/>
          <a:ext cx="186037" cy="186037"/>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34D508-5FA7-4144-BB12-C323FD2C8B22}">
      <dsp:nvSpPr>
        <dsp:cNvPr id="0" name=""/>
        <dsp:cNvSpPr/>
      </dsp:nvSpPr>
      <dsp:spPr>
        <a:xfrm>
          <a:off x="5321109" y="0"/>
          <a:ext cx="2532379" cy="53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a:lnSpc>
              <a:spcPct val="90000"/>
            </a:lnSpc>
            <a:spcBef>
              <a:spcPct val="0"/>
            </a:spcBef>
            <a:spcAft>
              <a:spcPct val="35000"/>
            </a:spcAft>
            <a:buNone/>
          </a:pPr>
          <a:r>
            <a:rPr lang="en-GB" sz="1600" kern="1200" dirty="0"/>
            <a:t>Managerial Behaviours</a:t>
          </a:r>
        </a:p>
      </dsp:txBody>
      <dsp:txXfrm>
        <a:off x="5321109" y="0"/>
        <a:ext cx="2532379" cy="535202"/>
      </dsp:txXfrm>
    </dsp:sp>
    <dsp:sp modelId="{9C3034BF-E8C3-4929-8B7B-2D7C2D25A2EA}">
      <dsp:nvSpPr>
        <dsp:cNvPr id="0" name=""/>
        <dsp:cNvSpPr/>
      </dsp:nvSpPr>
      <dsp:spPr>
        <a:xfrm>
          <a:off x="5321109" y="1080739"/>
          <a:ext cx="186033" cy="186033"/>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AF1C23-F10B-47F8-AAD9-69E61C672F44}">
      <dsp:nvSpPr>
        <dsp:cNvPr id="0" name=""/>
        <dsp:cNvSpPr/>
      </dsp:nvSpPr>
      <dsp:spPr>
        <a:xfrm>
          <a:off x="5498376" y="956934"/>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Authoritarian directives (one way communication</a:t>
          </a:r>
        </a:p>
      </dsp:txBody>
      <dsp:txXfrm>
        <a:off x="5498376" y="956934"/>
        <a:ext cx="2355113" cy="433643"/>
      </dsp:txXfrm>
    </dsp:sp>
    <dsp:sp modelId="{4657ABAC-87BA-488E-8C90-0C8AE45B97C8}">
      <dsp:nvSpPr>
        <dsp:cNvPr id="0" name=""/>
        <dsp:cNvSpPr/>
      </dsp:nvSpPr>
      <dsp:spPr>
        <a:xfrm>
          <a:off x="5321109" y="1514383"/>
          <a:ext cx="186033" cy="186033"/>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D62B4A-9FF7-4A4E-A149-6588E10EF3B1}">
      <dsp:nvSpPr>
        <dsp:cNvPr id="0" name=""/>
        <dsp:cNvSpPr/>
      </dsp:nvSpPr>
      <dsp:spPr>
        <a:xfrm>
          <a:off x="5498376" y="1390578"/>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Unilateral action - Command</a:t>
          </a:r>
        </a:p>
      </dsp:txBody>
      <dsp:txXfrm>
        <a:off x="5498376" y="1390578"/>
        <a:ext cx="2355113" cy="433643"/>
      </dsp:txXfrm>
    </dsp:sp>
    <dsp:sp modelId="{1E4D069B-9504-4198-8389-3576387F8F53}">
      <dsp:nvSpPr>
        <dsp:cNvPr id="0" name=""/>
        <dsp:cNvSpPr/>
      </dsp:nvSpPr>
      <dsp:spPr>
        <a:xfrm>
          <a:off x="5321109" y="1948027"/>
          <a:ext cx="186033" cy="186033"/>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D86E20-39AC-4B71-83B4-1971392DA03E}">
      <dsp:nvSpPr>
        <dsp:cNvPr id="0" name=""/>
        <dsp:cNvSpPr/>
      </dsp:nvSpPr>
      <dsp:spPr>
        <a:xfrm>
          <a:off x="5498376" y="1824222"/>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Rational; persuasion; expert testimony</a:t>
          </a:r>
        </a:p>
      </dsp:txBody>
      <dsp:txXfrm>
        <a:off x="5498376" y="1824222"/>
        <a:ext cx="2355113" cy="433643"/>
      </dsp:txXfrm>
    </dsp:sp>
    <dsp:sp modelId="{589244D4-D961-491F-984F-AC6584707562}">
      <dsp:nvSpPr>
        <dsp:cNvPr id="0" name=""/>
        <dsp:cNvSpPr/>
      </dsp:nvSpPr>
      <dsp:spPr>
        <a:xfrm>
          <a:off x="5321109" y="2381671"/>
          <a:ext cx="186033" cy="186033"/>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4CA334-C26C-42B1-9326-2F25D2ED3192}">
      <dsp:nvSpPr>
        <dsp:cNvPr id="0" name=""/>
        <dsp:cNvSpPr/>
      </dsp:nvSpPr>
      <dsp:spPr>
        <a:xfrm>
          <a:off x="5498376" y="2257865"/>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Empowerment; participative decisions</a:t>
          </a:r>
        </a:p>
      </dsp:txBody>
      <dsp:txXfrm>
        <a:off x="5498376" y="2257865"/>
        <a:ext cx="2355113" cy="433643"/>
      </dsp:txXfrm>
    </dsp:sp>
    <dsp:sp modelId="{D7F42D3F-EC05-4018-A2BD-6DE2FAAB7B14}">
      <dsp:nvSpPr>
        <dsp:cNvPr id="0" name=""/>
        <dsp:cNvSpPr/>
      </dsp:nvSpPr>
      <dsp:spPr>
        <a:xfrm>
          <a:off x="7980108" y="535202"/>
          <a:ext cx="2532379" cy="29792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1F13A2-7F14-48C4-85D4-8050E53FEB00}">
      <dsp:nvSpPr>
        <dsp:cNvPr id="0" name=""/>
        <dsp:cNvSpPr/>
      </dsp:nvSpPr>
      <dsp:spPr>
        <a:xfrm>
          <a:off x="7980108" y="647091"/>
          <a:ext cx="186037" cy="186037"/>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3E1366-4A9D-40C9-8FCC-7BD71F667E96}">
      <dsp:nvSpPr>
        <dsp:cNvPr id="0" name=""/>
        <dsp:cNvSpPr/>
      </dsp:nvSpPr>
      <dsp:spPr>
        <a:xfrm>
          <a:off x="7980108" y="0"/>
          <a:ext cx="2532379" cy="535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l" defTabSz="711200">
            <a:lnSpc>
              <a:spcPct val="90000"/>
            </a:lnSpc>
            <a:spcBef>
              <a:spcPct val="0"/>
            </a:spcBef>
            <a:spcAft>
              <a:spcPct val="35000"/>
            </a:spcAft>
            <a:buNone/>
          </a:pPr>
          <a:r>
            <a:rPr lang="en-GB" sz="1600" kern="1200" dirty="0"/>
            <a:t>Predicted outcomes</a:t>
          </a:r>
        </a:p>
      </dsp:txBody>
      <dsp:txXfrm>
        <a:off x="7980108" y="0"/>
        <a:ext cx="2532379" cy="535202"/>
      </dsp:txXfrm>
    </dsp:sp>
    <dsp:sp modelId="{0BB60451-89BB-426F-9416-17AF320F7BDA}">
      <dsp:nvSpPr>
        <dsp:cNvPr id="0" name=""/>
        <dsp:cNvSpPr/>
      </dsp:nvSpPr>
      <dsp:spPr>
        <a:xfrm>
          <a:off x="7980108" y="1080739"/>
          <a:ext cx="186033" cy="186033"/>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911C51-8E14-43C4-A218-03AC7D370B2D}">
      <dsp:nvSpPr>
        <dsp:cNvPr id="0" name=""/>
        <dsp:cNvSpPr/>
      </dsp:nvSpPr>
      <dsp:spPr>
        <a:xfrm>
          <a:off x="8157374" y="956934"/>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Frustration and annoyance</a:t>
          </a:r>
        </a:p>
      </dsp:txBody>
      <dsp:txXfrm>
        <a:off x="8157374" y="956934"/>
        <a:ext cx="2355113" cy="433643"/>
      </dsp:txXfrm>
    </dsp:sp>
    <dsp:sp modelId="{2C50B3C7-84D9-4CB5-B21B-D54226944DB9}">
      <dsp:nvSpPr>
        <dsp:cNvPr id="0" name=""/>
        <dsp:cNvSpPr/>
      </dsp:nvSpPr>
      <dsp:spPr>
        <a:xfrm>
          <a:off x="7980108" y="1514383"/>
          <a:ext cx="186033" cy="186033"/>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6E588A-711D-4B48-B496-9D2A339FF392}">
      <dsp:nvSpPr>
        <dsp:cNvPr id="0" name=""/>
        <dsp:cNvSpPr/>
      </dsp:nvSpPr>
      <dsp:spPr>
        <a:xfrm>
          <a:off x="8157374" y="1390578"/>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Temporary compliance</a:t>
          </a:r>
        </a:p>
      </dsp:txBody>
      <dsp:txXfrm>
        <a:off x="8157374" y="1390578"/>
        <a:ext cx="2355113" cy="433643"/>
      </dsp:txXfrm>
    </dsp:sp>
    <dsp:sp modelId="{9DDA0131-3995-4AE2-A283-5DE5A52181E6}">
      <dsp:nvSpPr>
        <dsp:cNvPr id="0" name=""/>
        <dsp:cNvSpPr/>
      </dsp:nvSpPr>
      <dsp:spPr>
        <a:xfrm>
          <a:off x="7980108" y="1948027"/>
          <a:ext cx="186033" cy="186033"/>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AA8FDA-7A3B-4E50-B973-4DB395E9D6D0}">
      <dsp:nvSpPr>
        <dsp:cNvPr id="0" name=""/>
        <dsp:cNvSpPr/>
      </dsp:nvSpPr>
      <dsp:spPr>
        <a:xfrm>
          <a:off x="8157374" y="1824222"/>
          <a:ext cx="2355113" cy="433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Long-term internalisation</a:t>
          </a:r>
        </a:p>
      </dsp:txBody>
      <dsp:txXfrm>
        <a:off x="8157374" y="1824222"/>
        <a:ext cx="2355113" cy="4336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C6CEC-3503-459E-8D78-B806C67BCDCA}">
      <dsp:nvSpPr>
        <dsp:cNvPr id="0" name=""/>
        <dsp:cNvSpPr/>
      </dsp:nvSpPr>
      <dsp:spPr>
        <a:xfrm>
          <a:off x="0" y="26827"/>
          <a:ext cx="6263640" cy="17690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resolution of social conflict</a:t>
          </a:r>
          <a:endParaRPr lang="en-US" sz="2500" kern="1200"/>
        </a:p>
      </dsp:txBody>
      <dsp:txXfrm>
        <a:off x="86356" y="113183"/>
        <a:ext cx="6090928" cy="1596298"/>
      </dsp:txXfrm>
    </dsp:sp>
    <dsp:sp modelId="{1882D14C-834E-4F43-9AA0-6218BEEAF31E}">
      <dsp:nvSpPr>
        <dsp:cNvPr id="0" name=""/>
        <dsp:cNvSpPr/>
      </dsp:nvSpPr>
      <dsp:spPr>
        <a:xfrm>
          <a:off x="0" y="1867838"/>
          <a:ext cx="6263640" cy="176901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problem of minority or disadvantages groups</a:t>
          </a:r>
          <a:endParaRPr lang="en-US" sz="2500" kern="1200"/>
        </a:p>
      </dsp:txBody>
      <dsp:txXfrm>
        <a:off x="86356" y="1954194"/>
        <a:ext cx="6090928" cy="1596298"/>
      </dsp:txXfrm>
    </dsp:sp>
    <dsp:sp modelId="{374F7670-9D92-4808-BD75-3BC2AA0000C0}">
      <dsp:nvSpPr>
        <dsp:cNvPr id="0" name=""/>
        <dsp:cNvSpPr/>
      </dsp:nvSpPr>
      <dsp:spPr>
        <a:xfrm>
          <a:off x="0" y="3708849"/>
          <a:ext cx="6263640" cy="17690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strong belief that only the permeation of democratic value into all facets of society could prevent the worst extremes of social conflict </a:t>
          </a:r>
          <a:endParaRPr lang="en-US" sz="2500" kern="1200"/>
        </a:p>
      </dsp:txBody>
      <dsp:txXfrm>
        <a:off x="86356" y="3795205"/>
        <a:ext cx="6090928" cy="15962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A07C3B-B3FB-433D-B199-7863618155EA}">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38F09-4C89-4704-970E-C7A46DD86409}">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DD4AE-F19F-408F-A0A4-FB16ABE4B747}">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Field theory</a:t>
          </a:r>
          <a:endParaRPr lang="en-US" sz="2200" kern="1200"/>
        </a:p>
      </dsp:txBody>
      <dsp:txXfrm>
        <a:off x="1337397" y="2284"/>
        <a:ext cx="4926242" cy="1157919"/>
      </dsp:txXfrm>
    </dsp:sp>
    <dsp:sp modelId="{7D4646C3-7479-43E1-88E2-AE73DD8C4A0D}">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3B6B5-0030-4CC5-BDC6-4F150385D6FA}">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EDF177-8F37-4785-BFE8-0089C6462EE7}">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Group dynamics</a:t>
          </a:r>
          <a:endParaRPr lang="en-US" sz="2200" kern="1200"/>
        </a:p>
      </dsp:txBody>
      <dsp:txXfrm>
        <a:off x="1337397" y="1449684"/>
        <a:ext cx="4926242" cy="1157919"/>
      </dsp:txXfrm>
    </dsp:sp>
    <dsp:sp modelId="{C5518982-092F-40BE-A832-29416016B206}">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86EF7D-7576-4F6B-AE2C-9B1460B0845C}">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796612-46A7-4C63-9A34-E26430EC6F45}">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Action research</a:t>
          </a:r>
          <a:endParaRPr lang="en-US" sz="2200" kern="1200"/>
        </a:p>
      </dsp:txBody>
      <dsp:txXfrm>
        <a:off x="1337397" y="2897083"/>
        <a:ext cx="4926242" cy="1157919"/>
      </dsp:txXfrm>
    </dsp:sp>
    <dsp:sp modelId="{5846B019-AFA4-415F-8909-C9E408CC65F1}">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3D476-3CFE-478E-8083-88EA78CEA95F}">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D97590-BB7F-40C6-8FE5-736A84367238}">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The three step model</a:t>
          </a:r>
          <a:endParaRPr lang="en-US" sz="2200" kern="1200"/>
        </a:p>
      </dsp:txBody>
      <dsp:txXfrm>
        <a:off x="1337397" y="4344483"/>
        <a:ext cx="4926242" cy="1157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86CBC-2167-4719-8988-23B7F4310D9A}">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E638B-EA92-4D90-A510-FBEFD0292878}">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Assumes environmental stability</a:t>
          </a:r>
          <a:endParaRPr lang="en-US" sz="2500" kern="1200"/>
        </a:p>
      </dsp:txBody>
      <dsp:txXfrm>
        <a:off x="0" y="2703"/>
        <a:ext cx="6900512" cy="921789"/>
      </dsp:txXfrm>
    </dsp:sp>
    <dsp:sp modelId="{ED360EC3-CBEF-4C1E-A932-B36FDB0F11F9}">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A276D9-0BF7-4D2F-AB6A-8A83F0D7B2CF}">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Ignores power and politics</a:t>
          </a:r>
          <a:endParaRPr lang="en-US" sz="2500" kern="1200"/>
        </a:p>
      </dsp:txBody>
      <dsp:txXfrm>
        <a:off x="0" y="924492"/>
        <a:ext cx="6900512" cy="921789"/>
      </dsp:txXfrm>
    </dsp:sp>
    <dsp:sp modelId="{64368F11-3E47-481E-8607-E0F4EE97F05B}">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9C240-5966-4B44-A926-A4FB059BDC2F}">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Too reliant on managers</a:t>
          </a:r>
          <a:endParaRPr lang="en-US" sz="2500" kern="1200"/>
        </a:p>
      </dsp:txBody>
      <dsp:txXfrm>
        <a:off x="0" y="1846281"/>
        <a:ext cx="6900512" cy="921789"/>
      </dsp:txXfrm>
    </dsp:sp>
    <dsp:sp modelId="{64F49988-7500-4E7B-8F7A-1C9E9F43D5B8}">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DDC8DD-41A8-4D1C-86DE-A775B91A330B}">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Not applicable to situations that need rapid directive transformational change</a:t>
          </a:r>
          <a:endParaRPr lang="en-US" sz="2500" kern="1200"/>
        </a:p>
      </dsp:txBody>
      <dsp:txXfrm>
        <a:off x="0" y="2768070"/>
        <a:ext cx="6900512" cy="921789"/>
      </dsp:txXfrm>
    </dsp:sp>
    <dsp:sp modelId="{97BDB9BD-A5A1-4535-A39C-00C0360A24D2}">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33D1E-2EC2-4098-B57A-835ACC0132DB}">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is a ‘one best way’ approach</a:t>
          </a:r>
          <a:endParaRPr lang="en-US" sz="2500" kern="1200"/>
        </a:p>
      </dsp:txBody>
      <dsp:txXfrm>
        <a:off x="0" y="3689859"/>
        <a:ext cx="6900512" cy="921789"/>
      </dsp:txXfrm>
    </dsp:sp>
    <dsp:sp modelId="{0BA37D57-82C0-4CB3-86FE-B50AF7F34421}">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440CA4-549B-4190-8E23-87D75586FDCB}">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Limited applicability</a:t>
          </a:r>
          <a:endParaRPr lang="en-US" sz="2500" kern="1200"/>
        </a:p>
      </dsp:txBody>
      <dsp:txXfrm>
        <a:off x="0" y="4611648"/>
        <a:ext cx="6900512" cy="9217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0478BE-095B-4DC4-B4AD-ED850EBC9DFF}">
      <dsp:nvSpPr>
        <dsp:cNvPr id="0" name=""/>
        <dsp:cNvSpPr/>
      </dsp:nvSpPr>
      <dsp:spPr>
        <a:xfrm>
          <a:off x="679050" y="57816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59CD0-97CD-44B7-B0B9-01FDCC596855}">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B2D14A-78D7-424B-A967-189C6B004039}">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Fear of change</a:t>
          </a:r>
          <a:endParaRPr lang="en-US" sz="2500" kern="1200"/>
        </a:p>
      </dsp:txBody>
      <dsp:txXfrm>
        <a:off x="75768" y="3053169"/>
        <a:ext cx="3093750" cy="720000"/>
      </dsp:txXfrm>
    </dsp:sp>
    <dsp:sp modelId="{6CDF5700-7376-481F-8C76-DF911314F256}">
      <dsp:nvSpPr>
        <dsp:cNvPr id="0" name=""/>
        <dsp:cNvSpPr/>
      </dsp:nvSpPr>
      <dsp:spPr>
        <a:xfrm>
          <a:off x="4314206" y="57816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E926F3-17C2-4FBC-A892-69B767B806C7}">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B253A4-C99C-4D7C-B750-BECB9763F3B7}">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Persistent deep structure (culture)</a:t>
          </a:r>
          <a:endParaRPr lang="en-US" sz="2500" kern="1200"/>
        </a:p>
      </dsp:txBody>
      <dsp:txXfrm>
        <a:off x="3710925" y="3053169"/>
        <a:ext cx="3093750" cy="720000"/>
      </dsp:txXfrm>
    </dsp:sp>
    <dsp:sp modelId="{5C066820-CA49-41A3-BBAB-6FB0097CA9A8}">
      <dsp:nvSpPr>
        <dsp:cNvPr id="0" name=""/>
        <dsp:cNvSpPr/>
      </dsp:nvSpPr>
      <dsp:spPr>
        <a:xfrm>
          <a:off x="7949362" y="57816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9A3EEB-DD74-4B23-825B-A7A1E27BDF40}">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7C8F0D-A6BB-41C5-AEEE-3A951D975A99}">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Pressure to deliver short term results</a:t>
          </a:r>
          <a:endParaRPr lang="en-US" sz="2500" kern="1200"/>
        </a:p>
      </dsp:txBody>
      <dsp:txXfrm>
        <a:off x="7346081" y="3053169"/>
        <a:ext cx="30937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7DB98-E7AD-47D9-A9B7-A37999696E06}">
      <dsp:nvSpPr>
        <dsp:cNvPr id="0" name=""/>
        <dsp:cNvSpPr/>
      </dsp:nvSpPr>
      <dsp:spPr>
        <a:xfrm>
          <a:off x="0" y="0"/>
          <a:ext cx="1059766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BAFB5B-3490-46D0-9F7E-519E290E397B}">
      <dsp:nvSpPr>
        <dsp:cNvPr id="0" name=""/>
        <dsp:cNvSpPr/>
      </dsp:nvSpPr>
      <dsp:spPr>
        <a:xfrm>
          <a:off x="0" y="0"/>
          <a:ext cx="2119532" cy="472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Evidence suggest most organisations experience punctuated equilibrium- with 3 exceptions</a:t>
          </a:r>
        </a:p>
      </dsp:txBody>
      <dsp:txXfrm>
        <a:off x="0" y="0"/>
        <a:ext cx="2119532" cy="4724644"/>
      </dsp:txXfrm>
    </dsp:sp>
    <dsp:sp modelId="{C216E9DF-F5FF-4FAC-908A-A7D11EDE6B14}">
      <dsp:nvSpPr>
        <dsp:cNvPr id="0" name=""/>
        <dsp:cNvSpPr/>
      </dsp:nvSpPr>
      <dsp:spPr>
        <a:xfrm>
          <a:off x="2278497" y="73822"/>
          <a:ext cx="8319163" cy="1476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1. Learning organisations – manage to continuously adapt through ongoing processes of improvisation and learning</a:t>
          </a:r>
        </a:p>
      </dsp:txBody>
      <dsp:txXfrm>
        <a:off x="2278497" y="73822"/>
        <a:ext cx="8319163" cy="1476451"/>
      </dsp:txXfrm>
    </dsp:sp>
    <dsp:sp modelId="{678C1EDE-9273-4277-9D09-97CCB20B9932}">
      <dsp:nvSpPr>
        <dsp:cNvPr id="0" name=""/>
        <dsp:cNvSpPr/>
      </dsp:nvSpPr>
      <dsp:spPr>
        <a:xfrm>
          <a:off x="2119532" y="1550273"/>
          <a:ext cx="8478128"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472116-87F3-444D-9637-BE94D994D41F}">
      <dsp:nvSpPr>
        <dsp:cNvPr id="0" name=""/>
        <dsp:cNvSpPr/>
      </dsp:nvSpPr>
      <dsp:spPr>
        <a:xfrm>
          <a:off x="2278497" y="1624096"/>
          <a:ext cx="8319163" cy="1476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2. Companies operating in niche markets or in slow moving sectors where they haven't encountered environmental changes that require transformation</a:t>
          </a:r>
        </a:p>
        <a:p>
          <a:pPr marL="0" lvl="0" indent="0" algn="l" defTabSz="933450">
            <a:lnSpc>
              <a:spcPct val="90000"/>
            </a:lnSpc>
            <a:spcBef>
              <a:spcPct val="0"/>
            </a:spcBef>
            <a:spcAft>
              <a:spcPct val="35000"/>
            </a:spcAft>
            <a:buNone/>
          </a:pPr>
          <a:endParaRPr lang="en-GB" sz="2100" kern="1200" dirty="0"/>
        </a:p>
      </dsp:txBody>
      <dsp:txXfrm>
        <a:off x="2278497" y="1624096"/>
        <a:ext cx="8319163" cy="1476451"/>
      </dsp:txXfrm>
    </dsp:sp>
    <dsp:sp modelId="{73C30329-4AC3-45A2-AF7A-AFEB608F32E1}">
      <dsp:nvSpPr>
        <dsp:cNvPr id="0" name=""/>
        <dsp:cNvSpPr/>
      </dsp:nvSpPr>
      <dsp:spPr>
        <a:xfrm>
          <a:off x="2119532" y="3100547"/>
          <a:ext cx="8478128"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7E726D-8D23-4611-AFF8-5DB0C7E6ADCB}">
      <dsp:nvSpPr>
        <dsp:cNvPr id="0" name=""/>
        <dsp:cNvSpPr/>
      </dsp:nvSpPr>
      <dsp:spPr>
        <a:xfrm>
          <a:off x="2278497" y="3174370"/>
          <a:ext cx="8319163" cy="1476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3. Organisations that continue to function without transformation because they can absorb the inefficiencies associated with misalignment</a:t>
          </a:r>
        </a:p>
      </dsp:txBody>
      <dsp:txXfrm>
        <a:off x="2278497" y="3174370"/>
        <a:ext cx="8319163" cy="1476451"/>
      </dsp:txXfrm>
    </dsp:sp>
    <dsp:sp modelId="{0258BD4B-9CA2-4ACC-A529-F6B3FB406DF2}">
      <dsp:nvSpPr>
        <dsp:cNvPr id="0" name=""/>
        <dsp:cNvSpPr/>
      </dsp:nvSpPr>
      <dsp:spPr>
        <a:xfrm>
          <a:off x="2119532" y="4650821"/>
          <a:ext cx="8478128"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78489-292A-494F-A34D-3E72FAE9C2D5}">
      <dsp:nvSpPr>
        <dsp:cNvPr id="0" name=""/>
        <dsp:cNvSpPr/>
      </dsp:nvSpPr>
      <dsp:spPr>
        <a:xfrm>
          <a:off x="807" y="287482"/>
          <a:ext cx="3150040" cy="18900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1. Fine Tuning</a:t>
          </a:r>
        </a:p>
      </dsp:txBody>
      <dsp:txXfrm>
        <a:off x="807" y="287482"/>
        <a:ext cx="3150040" cy="1890024"/>
      </dsp:txXfrm>
    </dsp:sp>
    <dsp:sp modelId="{A4BC2D0D-8C6A-454F-8700-7F66CC5AEA70}">
      <dsp:nvSpPr>
        <dsp:cNvPr id="0" name=""/>
        <dsp:cNvSpPr/>
      </dsp:nvSpPr>
      <dsp:spPr>
        <a:xfrm>
          <a:off x="3465852" y="287482"/>
          <a:ext cx="3150040" cy="1890024"/>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3. Re-orientation</a:t>
          </a:r>
        </a:p>
      </dsp:txBody>
      <dsp:txXfrm>
        <a:off x="3465852" y="287482"/>
        <a:ext cx="3150040" cy="1890024"/>
      </dsp:txXfrm>
    </dsp:sp>
    <dsp:sp modelId="{EDC68A1A-0051-411E-B322-554A4DAE8390}">
      <dsp:nvSpPr>
        <dsp:cNvPr id="0" name=""/>
        <dsp:cNvSpPr/>
      </dsp:nvSpPr>
      <dsp:spPr>
        <a:xfrm>
          <a:off x="807" y="2492510"/>
          <a:ext cx="3150040" cy="1890024"/>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2. Adaptation</a:t>
          </a:r>
        </a:p>
      </dsp:txBody>
      <dsp:txXfrm>
        <a:off x="807" y="2492510"/>
        <a:ext cx="3150040" cy="1890024"/>
      </dsp:txXfrm>
    </dsp:sp>
    <dsp:sp modelId="{9A3B9E90-79FC-4112-9D1A-277AD7987851}">
      <dsp:nvSpPr>
        <dsp:cNvPr id="0" name=""/>
        <dsp:cNvSpPr/>
      </dsp:nvSpPr>
      <dsp:spPr>
        <a:xfrm>
          <a:off x="3465852" y="2492510"/>
          <a:ext cx="3150040" cy="189002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4. Re-creation</a:t>
          </a:r>
        </a:p>
      </dsp:txBody>
      <dsp:txXfrm>
        <a:off x="3465852" y="2492510"/>
        <a:ext cx="3150040" cy="18900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0AFF5-049F-4E4E-B19B-7D69757F60DB}">
      <dsp:nvSpPr>
        <dsp:cNvPr id="0" name=""/>
        <dsp:cNvSpPr/>
      </dsp:nvSpPr>
      <dsp:spPr>
        <a:xfrm rot="5400000">
          <a:off x="2477891" y="559906"/>
          <a:ext cx="4428912" cy="4416327"/>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a:t>Based on the assumption that all organisations operate in a turbulent dynamic and unpredictable environment</a:t>
          </a:r>
          <a:endParaRPr lang="en-US" sz="2600" kern="1200"/>
        </a:p>
        <a:p>
          <a:pPr marL="228600" lvl="1" indent="-228600" algn="l" defTabSz="1155700">
            <a:lnSpc>
              <a:spcPct val="90000"/>
            </a:lnSpc>
            <a:spcBef>
              <a:spcPct val="0"/>
            </a:spcBef>
            <a:spcAft>
              <a:spcPct val="15000"/>
            </a:spcAft>
            <a:buChar char="•"/>
          </a:pPr>
          <a:r>
            <a:rPr lang="en-GB" sz="2600" kern="1200"/>
            <a:t>Organisations need to continuously check their environment to identify developments and respond appropriately </a:t>
          </a:r>
          <a:endParaRPr lang="en-US" sz="2600" kern="1200"/>
        </a:p>
      </dsp:txBody>
      <dsp:txXfrm rot="-5400000">
        <a:off x="2484184" y="769201"/>
        <a:ext cx="4200740" cy="3997738"/>
      </dsp:txXfrm>
    </dsp:sp>
    <dsp:sp modelId="{580F9A2E-BC14-439A-89CA-C0640066477B}">
      <dsp:nvSpPr>
        <dsp:cNvPr id="0" name=""/>
        <dsp:cNvSpPr/>
      </dsp:nvSpPr>
      <dsp:spPr>
        <a:xfrm>
          <a:off x="0" y="0"/>
          <a:ext cx="2484184" cy="55361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70485" rIns="140970" bIns="70485" numCol="1" spcCol="1270" anchor="ctr" anchorCtr="0">
          <a:noAutofit/>
        </a:bodyPr>
        <a:lstStyle/>
        <a:p>
          <a:pPr marL="0" lvl="0" indent="0" algn="ctr" defTabSz="1644650">
            <a:lnSpc>
              <a:spcPct val="90000"/>
            </a:lnSpc>
            <a:spcBef>
              <a:spcPct val="0"/>
            </a:spcBef>
            <a:spcAft>
              <a:spcPct val="35000"/>
            </a:spcAft>
            <a:buNone/>
          </a:pPr>
          <a:r>
            <a:rPr lang="en-GB" sz="3700" kern="1200"/>
            <a:t>Common assertions</a:t>
          </a:r>
          <a:endParaRPr lang="en-US" sz="3700" kern="1200"/>
        </a:p>
      </dsp:txBody>
      <dsp:txXfrm>
        <a:off x="121268" y="121268"/>
        <a:ext cx="2241648" cy="5293605"/>
      </dsp:txXfrm>
    </dsp:sp>
  </dsp:spTree>
</dsp:drawing>
</file>

<file path=ppt/diagrams/layout1.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4500" cy="501650"/>
          </a:xfrm>
          <a:prstGeom prst="rect">
            <a:avLst/>
          </a:prstGeom>
        </p:spPr>
        <p:txBody>
          <a:bodyPr vert="horz" lIns="91440" tIns="45720" rIns="91440" bIns="45720" rtlCol="0"/>
          <a:lstStyle>
            <a:lvl1pPr algn="r">
              <a:defRPr sz="1200"/>
            </a:lvl1pPr>
          </a:lstStyle>
          <a:p>
            <a:fld id="{A1553DD2-6FF7-452D-917B-378216DA4DAF}" type="datetimeFigureOut">
              <a:rPr lang="en-GB" smtClean="0"/>
              <a:t>13/02/2023</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2825"/>
            <a:ext cx="5510213" cy="39449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18650"/>
            <a:ext cx="2984500" cy="501650"/>
          </a:xfrm>
          <a:prstGeom prst="rect">
            <a:avLst/>
          </a:prstGeom>
        </p:spPr>
        <p:txBody>
          <a:bodyPr vert="horz" lIns="91440" tIns="45720" rIns="91440" bIns="45720" rtlCol="0" anchor="b"/>
          <a:lstStyle>
            <a:lvl1pPr algn="r">
              <a:defRPr sz="1200"/>
            </a:lvl1pPr>
          </a:lstStyle>
          <a:p>
            <a:fld id="{8836CFB8-E52E-4890-8505-2CE77E7D45D6}" type="slidenum">
              <a:rPr lang="en-GB" smtClean="0"/>
              <a:t>‹#›</a:t>
            </a:fld>
            <a:endParaRPr lang="en-GB"/>
          </a:p>
        </p:txBody>
      </p:sp>
    </p:spTree>
    <p:extLst>
      <p:ext uri="{BB962C8B-B14F-4D97-AF65-F5344CB8AC3E}">
        <p14:creationId xmlns:p14="http://schemas.microsoft.com/office/powerpoint/2010/main" val="2455344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going to focus primarily on Lewin today so that you can use the model in support of your presentation. There are countless change management models, and following the presentation we will look at few other models related to change management and also discuss the power and politics within an </a:t>
            </a:r>
            <a:r>
              <a:rPr lang="en-US" dirty="0" err="1"/>
              <a:t>organisation</a:t>
            </a:r>
            <a:r>
              <a:rPr lang="en-US" dirty="0"/>
              <a:t> and how that can affect the change </a:t>
            </a:r>
            <a:r>
              <a:rPr lang="en-US" dirty="0" err="1"/>
              <a:t>processs</a:t>
            </a:r>
            <a:r>
              <a:rPr lang="en-US" dirty="0"/>
              <a:t>. </a:t>
            </a:r>
          </a:p>
        </p:txBody>
      </p:sp>
      <p:sp>
        <p:nvSpPr>
          <p:cNvPr id="4" name="Slide Number Placeholder 3"/>
          <p:cNvSpPr>
            <a:spLocks noGrp="1"/>
          </p:cNvSpPr>
          <p:nvPr>
            <p:ph type="sldNum" sz="quarter" idx="5"/>
          </p:nvPr>
        </p:nvSpPr>
        <p:spPr/>
        <p:txBody>
          <a:bodyPr/>
          <a:lstStyle/>
          <a:p>
            <a:fld id="{8836CFB8-E52E-4890-8505-2CE77E7D45D6}" type="slidenum">
              <a:rPr lang="en-GB" smtClean="0"/>
              <a:t>3</a:t>
            </a:fld>
            <a:endParaRPr lang="en-GB"/>
          </a:p>
        </p:txBody>
      </p:sp>
    </p:spTree>
    <p:extLst>
      <p:ext uri="{BB962C8B-B14F-4D97-AF65-F5344CB8AC3E}">
        <p14:creationId xmlns:p14="http://schemas.microsoft.com/office/powerpoint/2010/main" val="3334801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two dominate approaches to change management, the planned approach and the emergent approach.   </a:t>
            </a:r>
          </a:p>
        </p:txBody>
      </p:sp>
      <p:sp>
        <p:nvSpPr>
          <p:cNvPr id="4" name="Slide Number Placeholder 3"/>
          <p:cNvSpPr>
            <a:spLocks noGrp="1"/>
          </p:cNvSpPr>
          <p:nvPr>
            <p:ph type="sldNum" sz="quarter" idx="5"/>
          </p:nvPr>
        </p:nvSpPr>
        <p:spPr/>
        <p:txBody>
          <a:bodyPr/>
          <a:lstStyle/>
          <a:p>
            <a:fld id="{8836CFB8-E52E-4890-8505-2CE77E7D45D6}" type="slidenum">
              <a:rPr lang="en-GB" smtClean="0"/>
              <a:t>4</a:t>
            </a:fld>
            <a:endParaRPr lang="en-GB"/>
          </a:p>
        </p:txBody>
      </p:sp>
    </p:spTree>
    <p:extLst>
      <p:ext uri="{BB962C8B-B14F-4D97-AF65-F5344CB8AC3E}">
        <p14:creationId xmlns:p14="http://schemas.microsoft.com/office/powerpoint/2010/main" val="1260983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ACAS sees change initiatives as potential arising from:</a:t>
            </a:r>
            <a:endParaRPr lang="en-US" dirty="0"/>
          </a:p>
          <a:p>
            <a:pPr lvl="1"/>
            <a:r>
              <a:rPr lang="en-GB" dirty="0"/>
              <a:t>A sense that the organisation could do better</a:t>
            </a:r>
            <a:endParaRPr lang="en-US" dirty="0"/>
          </a:p>
          <a:p>
            <a:pPr lvl="1"/>
            <a:r>
              <a:rPr lang="en-GB" dirty="0"/>
              <a:t>The need to improve flexibility or quality</a:t>
            </a:r>
            <a:endParaRPr lang="en-US" dirty="0"/>
          </a:p>
          <a:p>
            <a:pPr lvl="1"/>
            <a:r>
              <a:rPr lang="en-GB" dirty="0"/>
              <a:t>A sense that skills are under utilised</a:t>
            </a:r>
            <a:endParaRPr lang="en-US" dirty="0"/>
          </a:p>
          <a:p>
            <a:pPr lvl="1"/>
            <a:r>
              <a:rPr lang="en-GB" dirty="0"/>
              <a:t>Technological or work practice changes</a:t>
            </a:r>
            <a:endParaRPr lang="en-US" dirty="0"/>
          </a:p>
          <a:p>
            <a:pPr lvl="1"/>
            <a:r>
              <a:rPr lang="en-GB" dirty="0"/>
              <a:t>Over-control of workers </a:t>
            </a:r>
            <a:endParaRPr lang="en-US" dirty="0"/>
          </a:p>
          <a:p>
            <a:pPr lvl="1"/>
            <a:r>
              <a:rPr lang="en-GB" dirty="0"/>
              <a:t>Ineffective communication</a:t>
            </a:r>
            <a:endParaRPr lang="en-US" dirty="0"/>
          </a:p>
          <a:p>
            <a:pPr lvl="1"/>
            <a:r>
              <a:rPr lang="en-GB" dirty="0"/>
              <a:t>Fractious relationships between managers and employees</a:t>
            </a:r>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5</a:t>
            </a:fld>
            <a:endParaRPr lang="en-GB"/>
          </a:p>
        </p:txBody>
      </p:sp>
    </p:spTree>
    <p:extLst>
      <p:ext uri="{BB962C8B-B14F-4D97-AF65-F5344CB8AC3E}">
        <p14:creationId xmlns:p14="http://schemas.microsoft.com/office/powerpoint/2010/main" val="4282676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Score each force from one (weak) to five (strong) according to how important the teams feels for each force.  Then add up the scores for all of the driving and restraining forces.  </a:t>
            </a:r>
          </a:p>
        </p:txBody>
      </p:sp>
      <p:sp>
        <p:nvSpPr>
          <p:cNvPr id="4" name="Slide Number Placeholder 3"/>
          <p:cNvSpPr>
            <a:spLocks noGrp="1"/>
          </p:cNvSpPr>
          <p:nvPr>
            <p:ph type="sldNum" sz="quarter" idx="5"/>
          </p:nvPr>
        </p:nvSpPr>
        <p:spPr/>
        <p:txBody>
          <a:bodyPr/>
          <a:lstStyle/>
          <a:p>
            <a:fld id="{8836CFB8-E52E-4890-8505-2CE77E7D45D6}" type="slidenum">
              <a:rPr lang="en-GB" smtClean="0"/>
              <a:t>11</a:t>
            </a:fld>
            <a:endParaRPr lang="en-GB"/>
          </a:p>
        </p:txBody>
      </p:sp>
    </p:spTree>
    <p:extLst>
      <p:ext uri="{BB962C8B-B14F-4D97-AF65-F5344CB8AC3E}">
        <p14:creationId xmlns:p14="http://schemas.microsoft.com/office/powerpoint/2010/main" val="3147335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final report you can look at other change management models if you prefer. But for the presentation, forcefield analysis must be used. </a:t>
            </a:r>
          </a:p>
        </p:txBody>
      </p:sp>
      <p:sp>
        <p:nvSpPr>
          <p:cNvPr id="4" name="Slide Number Placeholder 3"/>
          <p:cNvSpPr>
            <a:spLocks noGrp="1"/>
          </p:cNvSpPr>
          <p:nvPr>
            <p:ph type="sldNum" sz="quarter" idx="5"/>
          </p:nvPr>
        </p:nvSpPr>
        <p:spPr/>
        <p:txBody>
          <a:bodyPr/>
          <a:lstStyle/>
          <a:p>
            <a:fld id="{8836CFB8-E52E-4890-8505-2CE77E7D45D6}" type="slidenum">
              <a:rPr lang="en-GB" smtClean="0"/>
              <a:t>13</a:t>
            </a:fld>
            <a:endParaRPr lang="en-GB"/>
          </a:p>
        </p:txBody>
      </p:sp>
    </p:spTree>
    <p:extLst>
      <p:ext uri="{BB962C8B-B14F-4D97-AF65-F5344CB8AC3E}">
        <p14:creationId xmlns:p14="http://schemas.microsoft.com/office/powerpoint/2010/main" val="1855366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to the next slide</a:t>
            </a:r>
          </a:p>
        </p:txBody>
      </p:sp>
      <p:sp>
        <p:nvSpPr>
          <p:cNvPr id="4" name="Slide Number Placeholder 3"/>
          <p:cNvSpPr>
            <a:spLocks noGrp="1"/>
          </p:cNvSpPr>
          <p:nvPr>
            <p:ph type="sldNum" sz="quarter" idx="5"/>
          </p:nvPr>
        </p:nvSpPr>
        <p:spPr/>
        <p:txBody>
          <a:bodyPr/>
          <a:lstStyle/>
          <a:p>
            <a:fld id="{8836CFB8-E52E-4890-8505-2CE77E7D45D6}" type="slidenum">
              <a:rPr lang="en-GB" smtClean="0"/>
              <a:t>14</a:t>
            </a:fld>
            <a:endParaRPr lang="en-GB"/>
          </a:p>
        </p:txBody>
      </p:sp>
    </p:spTree>
    <p:extLst>
      <p:ext uri="{BB962C8B-B14F-4D97-AF65-F5344CB8AC3E}">
        <p14:creationId xmlns:p14="http://schemas.microsoft.com/office/powerpoint/2010/main" val="3610551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Durig</a:t>
            </a:r>
            <a:r>
              <a:rPr lang="en-US" dirty="0"/>
              <a:t> the unfreeze state, the focus is on getting ready to accept the change, so this is a combination of recognizing that things can’t stay as they are and creating a desire for something different.  Essentially this is the process of letting go of the current status quo so that we can move to the future.  A key point here is a recognition that people can have a bias toward the current status quo, in other words the do nothing option is normally the most compelling as it is the most familiar and therefore comfortable. </a:t>
            </a:r>
          </a:p>
          <a:p>
            <a:endParaRPr lang="en-US" dirty="0"/>
          </a:p>
          <a:p>
            <a:r>
              <a:rPr lang="en-US" dirty="0"/>
              <a:t>The change  or moving stage is the process of moving to the future state, it is a stage of transition in which the </a:t>
            </a:r>
            <a:r>
              <a:rPr lang="en-US" dirty="0" err="1"/>
              <a:t>organisation</a:t>
            </a:r>
            <a:r>
              <a:rPr lang="en-US" dirty="0"/>
              <a:t> and the people within it transform from one way of doing things to something new.  It’s the moment in which change becomes real.  It is also the stage in which people struggle the most.  Education, training, communication and support are </a:t>
            </a:r>
            <a:r>
              <a:rPr lang="en-US" dirty="0" err="1"/>
              <a:t>cruticial</a:t>
            </a:r>
            <a:r>
              <a:rPr lang="en-US" dirty="0"/>
              <a:t> as people go through a process of adapting to the change, and each person will adapt in their own way.</a:t>
            </a:r>
          </a:p>
          <a:p>
            <a:endParaRPr lang="en-US" dirty="0"/>
          </a:p>
          <a:p>
            <a:r>
              <a:rPr lang="en-US" dirty="0"/>
              <a:t>The refreeze stage is where the change becomes the new norm.  It is the moment in which changes transform into organizational goals, processes, structures or roles.  Once changes are accepted, they must be refrozen and become the new status quo.  What is more important is that changes are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dirty="0" err="1"/>
              <a:t>organisationa</a:t>
            </a:r>
            <a:r>
              <a:rPr lang="en-US" dirty="0"/>
              <a:t> just avoid returning to the old ways of doing things.  </a:t>
            </a:r>
          </a:p>
        </p:txBody>
      </p:sp>
      <p:sp>
        <p:nvSpPr>
          <p:cNvPr id="4" name="Slide Number Placeholder 3"/>
          <p:cNvSpPr>
            <a:spLocks noGrp="1"/>
          </p:cNvSpPr>
          <p:nvPr>
            <p:ph type="sldNum" sz="quarter" idx="5"/>
          </p:nvPr>
        </p:nvSpPr>
        <p:spPr/>
        <p:txBody>
          <a:bodyPr/>
          <a:lstStyle/>
          <a:p>
            <a:fld id="{8836CFB8-E52E-4890-8505-2CE77E7D45D6}" type="slidenum">
              <a:rPr lang="en-GB" smtClean="0"/>
              <a:t>15</a:t>
            </a:fld>
            <a:endParaRPr lang="en-GB"/>
          </a:p>
        </p:txBody>
      </p:sp>
    </p:spTree>
    <p:extLst>
      <p:ext uri="{BB962C8B-B14F-4D97-AF65-F5344CB8AC3E}">
        <p14:creationId xmlns:p14="http://schemas.microsoft.com/office/powerpoint/2010/main" val="3129713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here is another view of the model, 1. where the </a:t>
            </a:r>
            <a:r>
              <a:rPr lang="en-US" dirty="0" err="1"/>
              <a:t>organisation</a:t>
            </a:r>
            <a:r>
              <a:rPr lang="en-US" dirty="0"/>
              <a:t>/managements initial identification of a problem i.e. it could be that productivity isn’t a effective as it was, so 2 management would begin to obtain data to facilitate 3 which is problem diagnosis.  Once the problem has been diagnosed a plan of action will be developed </a:t>
            </a:r>
            <a:r>
              <a:rPr lang="en-US" dirty="0" err="1"/>
              <a:t>i.e</a:t>
            </a:r>
            <a:r>
              <a:rPr lang="en-US" dirty="0"/>
              <a:t> it could be finding new machinery or introducing training and development for employees.  This is then followed by the implementation of the plan, which must be followed up and any </a:t>
            </a:r>
            <a:r>
              <a:rPr lang="en-US" dirty="0" err="1"/>
              <a:t>stabalisation</a:t>
            </a:r>
            <a:r>
              <a:rPr lang="en-US" dirty="0"/>
              <a:t> processes put in place.  Next management will assess the consequences of the change, look at how the </a:t>
            </a:r>
            <a:r>
              <a:rPr lang="en-US" dirty="0" err="1"/>
              <a:t>organisation</a:t>
            </a:r>
            <a:r>
              <a:rPr lang="en-US" dirty="0"/>
              <a:t> and the people within it responded to the change and it is therefore important to learn from the process so that any barriers or problems encountered during the process can be avoided in the future.  For example, maybe management failed to clearly communicate with employees the importance of the change, or maybe more training is required.  Naturally each organisations situation is different and the culture of the </a:t>
            </a:r>
            <a:r>
              <a:rPr lang="en-US" dirty="0" err="1"/>
              <a:t>organisation</a:t>
            </a:r>
            <a:r>
              <a:rPr lang="en-US" dirty="0"/>
              <a:t> is key, if it is an </a:t>
            </a:r>
            <a:r>
              <a:rPr lang="en-US" dirty="0" err="1"/>
              <a:t>organisation</a:t>
            </a:r>
            <a:r>
              <a:rPr lang="en-US" dirty="0"/>
              <a:t> that embraces change, the whole process can be more straight forward. However, for organisations that are not used to change, there can be more challenges.   Next slide</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16</a:t>
            </a:fld>
            <a:endParaRPr lang="en-GB"/>
          </a:p>
        </p:txBody>
      </p:sp>
    </p:spTree>
    <p:extLst>
      <p:ext uri="{BB962C8B-B14F-4D97-AF65-F5344CB8AC3E}">
        <p14:creationId xmlns:p14="http://schemas.microsoft.com/office/powerpoint/2010/main" val="557532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for management to appreciate that employees will go through a cycle of coping, although this can also be true for management.  What we have to bear in mind is that some managers tasked with the role of facilitating the change may have their own doubts and concerns.  </a:t>
            </a:r>
          </a:p>
        </p:txBody>
      </p:sp>
      <p:sp>
        <p:nvSpPr>
          <p:cNvPr id="4" name="Slide Number Placeholder 3"/>
          <p:cNvSpPr>
            <a:spLocks noGrp="1"/>
          </p:cNvSpPr>
          <p:nvPr>
            <p:ph type="sldNum" sz="quarter" idx="5"/>
          </p:nvPr>
        </p:nvSpPr>
        <p:spPr/>
        <p:txBody>
          <a:bodyPr/>
          <a:lstStyle/>
          <a:p>
            <a:fld id="{8836CFB8-E52E-4890-8505-2CE77E7D45D6}" type="slidenum">
              <a:rPr lang="en-GB" smtClean="0"/>
              <a:t>17</a:t>
            </a:fld>
            <a:endParaRPr lang="en-GB"/>
          </a:p>
        </p:txBody>
      </p:sp>
    </p:spTree>
    <p:extLst>
      <p:ext uri="{BB962C8B-B14F-4D97-AF65-F5344CB8AC3E}">
        <p14:creationId xmlns:p14="http://schemas.microsoft.com/office/powerpoint/2010/main" val="1768761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models of organizational change include:  incremental, punctuated equilibrium and continuous transformation. I mentioned these before the break.  </a:t>
            </a:r>
          </a:p>
        </p:txBody>
      </p:sp>
      <p:sp>
        <p:nvSpPr>
          <p:cNvPr id="4" name="Slide Number Placeholder 3"/>
          <p:cNvSpPr>
            <a:spLocks noGrp="1"/>
          </p:cNvSpPr>
          <p:nvPr>
            <p:ph type="sldNum" sz="quarter" idx="5"/>
          </p:nvPr>
        </p:nvSpPr>
        <p:spPr/>
        <p:txBody>
          <a:bodyPr/>
          <a:lstStyle/>
          <a:p>
            <a:fld id="{8836CFB8-E52E-4890-8505-2CE77E7D45D6}" type="slidenum">
              <a:rPr lang="en-GB" smtClean="0"/>
              <a:t>20</a:t>
            </a:fld>
            <a:endParaRPr lang="en-GB"/>
          </a:p>
        </p:txBody>
      </p:sp>
    </p:spTree>
    <p:extLst>
      <p:ext uri="{BB962C8B-B14F-4D97-AF65-F5344CB8AC3E}">
        <p14:creationId xmlns:p14="http://schemas.microsoft.com/office/powerpoint/2010/main" val="4161455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 mentioned earlier, change occurs when the state of something is altered or modified and it involves moving from one state to a different state. </a:t>
            </a:r>
            <a:r>
              <a:rPr lang="en-GB" sz="1200" b="0" i="0" kern="1200" dirty="0">
                <a:solidFill>
                  <a:schemeClr val="tx1"/>
                </a:solidFill>
                <a:effectLst/>
                <a:latin typeface="+mn-lt"/>
                <a:ea typeface="+mn-ea"/>
                <a:cs typeface="+mn-cs"/>
              </a:rPr>
              <a:t>Incremental change refers to </a:t>
            </a:r>
            <a:r>
              <a:rPr lang="en-GB" sz="1200" b="1" i="0" kern="1200" dirty="0">
                <a:solidFill>
                  <a:schemeClr val="tx1"/>
                </a:solidFill>
                <a:effectLst/>
                <a:latin typeface="+mn-lt"/>
                <a:ea typeface="+mn-ea"/>
                <a:cs typeface="+mn-cs"/>
              </a:rPr>
              <a:t>change that occurs slowly and without necessarily modifying the essence of social structures or organizational practices</a:t>
            </a:r>
            <a:r>
              <a:rPr lang="en-GB" sz="1200" b="0" i="0" kern="1200" dirty="0">
                <a:solidFill>
                  <a:schemeClr val="tx1"/>
                </a:solidFill>
                <a:effectLst/>
                <a:latin typeface="+mn-lt"/>
                <a:ea typeface="+mn-ea"/>
                <a:cs typeface="+mn-cs"/>
              </a:rPr>
              <a:t>. For example, </a:t>
            </a:r>
            <a:r>
              <a:rPr lang="en-GB" sz="1200" b="1" i="0" kern="1200" dirty="0">
                <a:solidFill>
                  <a:schemeClr val="tx1"/>
                </a:solidFill>
                <a:effectLst/>
                <a:latin typeface="+mn-lt"/>
                <a:ea typeface="+mn-ea"/>
                <a:cs typeface="+mn-cs"/>
              </a:rPr>
              <a:t>an incremental change may occur when a company decides to improve its customer service</a:t>
            </a:r>
            <a:r>
              <a:rPr lang="en-GB" sz="1200" b="0" i="0" kern="1200" dirty="0">
                <a:solidFill>
                  <a:schemeClr val="tx1"/>
                </a:solidFill>
                <a:effectLst/>
                <a:latin typeface="+mn-lt"/>
                <a:ea typeface="+mn-ea"/>
                <a:cs typeface="+mn-cs"/>
              </a:rPr>
              <a:t>. A change within the software program would be just one part of this process, making it an incremental change.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punctuated equilibrium model of change "sees organisations as evolving through relatively long periods of stability (equilibrium periods) in their basic patterns of activity that are punctuated by relatively short bursts of fundamental change (revolutionary periods)" (Burnes, 2009). </a:t>
            </a:r>
            <a:r>
              <a:rPr lang="en-GB" sz="1200" b="1" i="0" kern="1200" dirty="0">
                <a:solidFill>
                  <a:schemeClr val="tx1"/>
                </a:solidFill>
                <a:effectLst/>
                <a:latin typeface="+mn-lt"/>
                <a:ea typeface="+mn-ea"/>
                <a:cs typeface="+mn-cs"/>
              </a:rPr>
              <a:t>Apple is a prime example of the success of the PE model</a:t>
            </a:r>
            <a:r>
              <a:rPr lang="en-GB" sz="1200" b="0" i="0" kern="1200" dirty="0">
                <a:solidFill>
                  <a:schemeClr val="tx1"/>
                </a:solidFill>
                <a:effectLst/>
                <a:latin typeface="+mn-lt"/>
                <a:ea typeface="+mn-ea"/>
                <a:cs typeface="+mn-cs"/>
              </a:rPr>
              <a:t>. According to Glenn </a:t>
            </a:r>
            <a:r>
              <a:rPr lang="en-GB" sz="1200" b="0" i="0" kern="1200" dirty="0" err="1">
                <a:solidFill>
                  <a:schemeClr val="tx1"/>
                </a:solidFill>
                <a:effectLst/>
                <a:latin typeface="+mn-lt"/>
                <a:ea typeface="+mn-ea"/>
                <a:cs typeface="+mn-cs"/>
              </a:rPr>
              <a:t>Fleischmen</a:t>
            </a:r>
            <a:r>
              <a:rPr lang="en-GB" sz="1200" b="0" i="0" kern="1200" dirty="0">
                <a:solidFill>
                  <a:schemeClr val="tx1"/>
                </a:solidFill>
                <a:effectLst/>
                <a:latin typeface="+mn-lt"/>
                <a:ea typeface="+mn-ea"/>
                <a:cs typeface="+mn-cs"/>
              </a:rPr>
              <a:t>, "Apple makes its living through punctuated equilibrium, not through disruption," because small, significant changes are easier than starting revolutions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Continuous change, in contrast, is '</a:t>
            </a:r>
            <a:r>
              <a:rPr lang="en-GB" sz="1200" b="1" i="0" kern="1200" dirty="0">
                <a:solidFill>
                  <a:schemeClr val="tx1"/>
                </a:solidFill>
                <a:effectLst/>
                <a:latin typeface="+mn-lt"/>
                <a:ea typeface="+mn-ea"/>
                <a:cs typeface="+mn-cs"/>
              </a:rPr>
              <a:t>ongoing, evolving and cumulative</a:t>
            </a:r>
            <a:r>
              <a:rPr lang="en-GB" sz="1200" b="0" i="0" kern="1200" dirty="0">
                <a:solidFill>
                  <a:schemeClr val="tx1"/>
                </a:solidFill>
                <a:effectLst/>
                <a:latin typeface="+mn-lt"/>
                <a:ea typeface="+mn-ea"/>
                <a:cs typeface="+mn-cs"/>
              </a:rPr>
              <a:t>'. Also referred to as 'first order' or 'incremental' change, continuous change is characterised by people constantly adapting and editing ideas they acquire from different sources. Change is depicted as continuous, starting with the problem definition, followed by a solution, implementation of the solution, and measuring and evaluating the effectiveness of the change. Based on that data, a new problem is defined, and the process starts again. New companies are a good example of continuous change as they are developing the organisation and the processes they will undertake. </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21</a:t>
            </a:fld>
            <a:endParaRPr lang="en-GB"/>
          </a:p>
        </p:txBody>
      </p:sp>
    </p:spTree>
    <p:extLst>
      <p:ext uri="{BB962C8B-B14F-4D97-AF65-F5344CB8AC3E}">
        <p14:creationId xmlns:p14="http://schemas.microsoft.com/office/powerpoint/2010/main" val="1496863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gradualist paradigm </a:t>
            </a:r>
            <a:r>
              <a:rPr lang="en-GB" sz="1200" b="1" i="0" kern="1200" dirty="0">
                <a:solidFill>
                  <a:schemeClr val="tx1"/>
                </a:solidFill>
                <a:effectLst/>
                <a:latin typeface="+mn-lt"/>
                <a:ea typeface="+mn-ea"/>
                <a:cs typeface="+mn-cs"/>
              </a:rPr>
              <a:t>posits that organizations adapt to opportunities and threats by engaging in a process of continuous incremental change</a:t>
            </a:r>
            <a:r>
              <a:rPr lang="en-GB" sz="1200" b="0" i="0" kern="1200" dirty="0">
                <a:solidFill>
                  <a:schemeClr val="tx1"/>
                </a:solidFill>
                <a:effectLst/>
                <a:latin typeface="+mn-lt"/>
                <a:ea typeface="+mn-ea"/>
                <a:cs typeface="+mn-cs"/>
              </a:rPr>
              <a:t>. Their response is </a:t>
            </a:r>
            <a:r>
              <a:rPr lang="en-GB" sz="1200" b="0" i="0" kern="1200" dirty="0" err="1">
                <a:solidFill>
                  <a:schemeClr val="tx1"/>
                </a:solidFill>
                <a:effectLst/>
                <a:latin typeface="+mn-lt"/>
                <a:ea typeface="+mn-ea"/>
                <a:cs typeface="+mn-cs"/>
              </a:rPr>
              <a:t>evolv</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ing</a:t>
            </a:r>
            <a:r>
              <a:rPr lang="en-GB" sz="1200" b="0" i="0" kern="1200" dirty="0">
                <a:solidFill>
                  <a:schemeClr val="tx1"/>
                </a:solidFill>
                <a:effectLst/>
                <a:latin typeface="+mn-lt"/>
                <a:ea typeface="+mn-ea"/>
                <a:cs typeface="+mn-cs"/>
              </a:rPr>
              <a:t> and, over time, these continuous changes cumulate to transform the organization</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22</a:t>
            </a:fld>
            <a:endParaRPr lang="en-GB"/>
          </a:p>
        </p:txBody>
      </p:sp>
    </p:spTree>
    <p:extLst>
      <p:ext uri="{BB962C8B-B14F-4D97-AF65-F5344CB8AC3E}">
        <p14:creationId xmlns:p14="http://schemas.microsoft.com/office/powerpoint/2010/main" val="3234906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I mentioned earlier, </a:t>
            </a:r>
            <a:r>
              <a:rPr lang="en-GB" sz="1200" b="0" i="0" kern="1200" dirty="0">
                <a:solidFill>
                  <a:schemeClr val="tx1"/>
                </a:solidFill>
                <a:effectLst/>
                <a:latin typeface="+mn-lt"/>
                <a:ea typeface="+mn-ea"/>
                <a:cs typeface="+mn-cs"/>
              </a:rPr>
              <a:t>The punctuated equilibrium model of change "sees organisations as evolving through relatively long periods of stability (equilibrium periods) in their basic patterns of activity that are punctuated by relatively short bursts of fundamental change (revolutionary periods)" (Burnes, 2009). </a:t>
            </a:r>
            <a:r>
              <a:rPr lang="en-GB" sz="1200" b="1" i="0" kern="1200" dirty="0">
                <a:solidFill>
                  <a:schemeClr val="tx1"/>
                </a:solidFill>
                <a:effectLst/>
                <a:latin typeface="+mn-lt"/>
                <a:ea typeface="+mn-ea"/>
                <a:cs typeface="+mn-cs"/>
              </a:rPr>
              <a:t>Apple is a prime example of the success of the PE model</a:t>
            </a:r>
            <a:r>
              <a:rPr lang="en-GB" sz="1200" b="0" i="0" kern="1200" dirty="0">
                <a:solidFill>
                  <a:schemeClr val="tx1"/>
                </a:solidFill>
                <a:effectLst/>
                <a:latin typeface="+mn-lt"/>
                <a:ea typeface="+mn-ea"/>
                <a:cs typeface="+mn-cs"/>
              </a:rPr>
              <a:t>. According to Glenn </a:t>
            </a:r>
            <a:r>
              <a:rPr lang="en-GB" sz="1200" b="0" i="0" kern="1200" dirty="0" err="1">
                <a:solidFill>
                  <a:schemeClr val="tx1"/>
                </a:solidFill>
                <a:effectLst/>
                <a:latin typeface="+mn-lt"/>
                <a:ea typeface="+mn-ea"/>
                <a:cs typeface="+mn-cs"/>
              </a:rPr>
              <a:t>Fleischmen</a:t>
            </a:r>
            <a:r>
              <a:rPr lang="en-GB" sz="1200" b="0" i="0" kern="1200" dirty="0">
                <a:solidFill>
                  <a:schemeClr val="tx1"/>
                </a:solidFill>
                <a:effectLst/>
                <a:latin typeface="+mn-lt"/>
                <a:ea typeface="+mn-ea"/>
                <a:cs typeface="+mn-cs"/>
              </a:rPr>
              <a:t>, "Apple makes its living through punctuated equilibrium, not through disruption," because small, significant changes are easier than starting revolutions.</a:t>
            </a:r>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23</a:t>
            </a:fld>
            <a:endParaRPr lang="en-GB"/>
          </a:p>
        </p:txBody>
      </p:sp>
    </p:spTree>
    <p:extLst>
      <p:ext uri="{BB962C8B-B14F-4D97-AF65-F5344CB8AC3E}">
        <p14:creationId xmlns:p14="http://schemas.microsoft.com/office/powerpoint/2010/main" val="9286217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do you think it is more challenging for organisations to respond to urgent change?</a:t>
            </a:r>
          </a:p>
        </p:txBody>
      </p:sp>
      <p:sp>
        <p:nvSpPr>
          <p:cNvPr id="4" name="Slide Number Placeholder 3"/>
          <p:cNvSpPr>
            <a:spLocks noGrp="1"/>
          </p:cNvSpPr>
          <p:nvPr>
            <p:ph type="sldNum" sz="quarter" idx="5"/>
          </p:nvPr>
        </p:nvSpPr>
        <p:spPr/>
        <p:txBody>
          <a:bodyPr/>
          <a:lstStyle/>
          <a:p>
            <a:fld id="{8836CFB8-E52E-4890-8505-2CE77E7D45D6}" type="slidenum">
              <a:rPr lang="en-GB" smtClean="0"/>
              <a:t>28</a:t>
            </a:fld>
            <a:endParaRPr lang="en-GB"/>
          </a:p>
        </p:txBody>
      </p:sp>
    </p:spTree>
    <p:extLst>
      <p:ext uri="{BB962C8B-B14F-4D97-AF65-F5344CB8AC3E}">
        <p14:creationId xmlns:p14="http://schemas.microsoft.com/office/powerpoint/2010/main" val="30932748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as we saw with the COVID 19 enforced lockdowns and the need for organisations to quickly respond, they were able to respond.  However, for many, the move or change to new ways of operating already existed within the </a:t>
            </a:r>
            <a:r>
              <a:rPr lang="en-US" dirty="0" err="1"/>
              <a:t>organisation</a:t>
            </a:r>
            <a:r>
              <a:rPr lang="en-US" dirty="0"/>
              <a:t> in some way.  For example, retailers shifted to selling entirely online.  </a:t>
            </a:r>
          </a:p>
        </p:txBody>
      </p:sp>
      <p:sp>
        <p:nvSpPr>
          <p:cNvPr id="4" name="Slide Number Placeholder 3"/>
          <p:cNvSpPr>
            <a:spLocks noGrp="1"/>
          </p:cNvSpPr>
          <p:nvPr>
            <p:ph type="sldNum" sz="quarter" idx="5"/>
          </p:nvPr>
        </p:nvSpPr>
        <p:spPr/>
        <p:txBody>
          <a:bodyPr/>
          <a:lstStyle/>
          <a:p>
            <a:fld id="{8836CFB8-E52E-4890-8505-2CE77E7D45D6}" type="slidenum">
              <a:rPr lang="en-GB" smtClean="0"/>
              <a:t>29</a:t>
            </a:fld>
            <a:endParaRPr lang="en-GB"/>
          </a:p>
        </p:txBody>
      </p:sp>
    </p:spTree>
    <p:extLst>
      <p:ext uri="{BB962C8B-B14F-4D97-AF65-F5344CB8AC3E}">
        <p14:creationId xmlns:p14="http://schemas.microsoft.com/office/powerpoint/2010/main" val="3885951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04F76-CB49-4ADF-82B7-FA1D8E6E08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825B97-2261-421E-937B-67946121CF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5263CB-A901-4B73-8DD2-9035A473FA4C}"/>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5" name="Footer Placeholder 4">
            <a:extLst>
              <a:ext uri="{FF2B5EF4-FFF2-40B4-BE49-F238E27FC236}">
                <a16:creationId xmlns:a16="http://schemas.microsoft.com/office/drawing/2014/main" id="{60508025-51BB-4DC7-B34F-645B556EC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2EAE67-7954-4296-B73B-DE93E04882B3}"/>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670728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DCFDF-FB6F-4E79-97BA-D069B61D4B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AA285B-46A1-4215-9FE9-8FE310F9B6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50A0CB-5ECC-493E-BE89-404FC360664D}"/>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5" name="Footer Placeholder 4">
            <a:extLst>
              <a:ext uri="{FF2B5EF4-FFF2-40B4-BE49-F238E27FC236}">
                <a16:creationId xmlns:a16="http://schemas.microsoft.com/office/drawing/2014/main" id="{1E528E78-95BC-441A-AB7B-51932A6A61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BCB8DC-E478-4DE5-A5B5-BE0CFC7DD876}"/>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572485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9BA0-6C5B-4C2C-9C0E-21D1AD38EC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4B0A62-0BCC-4961-8489-8795573835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509B2-1A7B-403D-9917-86D76E07D82B}"/>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5" name="Footer Placeholder 4">
            <a:extLst>
              <a:ext uri="{FF2B5EF4-FFF2-40B4-BE49-F238E27FC236}">
                <a16:creationId xmlns:a16="http://schemas.microsoft.com/office/drawing/2014/main" id="{F1AA41B2-B5CB-492C-A015-887C405FE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A2A72-3671-4138-9BB6-0CA3B566EC9B}"/>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279126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13D72-9AFD-49AA-A7F0-13171A79E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BF33AC-36C6-4C36-BF44-81024569AC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1BCB88-B73A-4FC2-9EB7-7E58BD56D6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46FB82-5DB3-4DD3-BA9F-49B2AEB0374F}"/>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6" name="Footer Placeholder 5">
            <a:extLst>
              <a:ext uri="{FF2B5EF4-FFF2-40B4-BE49-F238E27FC236}">
                <a16:creationId xmlns:a16="http://schemas.microsoft.com/office/drawing/2014/main" id="{37711186-EE99-41C2-9A5F-336C9B7E97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80FD78-2A2A-4810-AA02-92478242D0B3}"/>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930357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98798-F4AB-4909-BFC7-DF29A290C8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8A3815-C83E-484C-B7F3-2C110228B5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791F6-572F-4A25-89AD-C8BDCB930A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61B4AD-3311-4961-A435-B5C64E3697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DB5206-DDA6-440B-8999-AC2357D2C6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E55E22-621F-4693-A723-04E344F509D1}"/>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8" name="Footer Placeholder 7">
            <a:extLst>
              <a:ext uri="{FF2B5EF4-FFF2-40B4-BE49-F238E27FC236}">
                <a16:creationId xmlns:a16="http://schemas.microsoft.com/office/drawing/2014/main" id="{D3FC50AD-8879-4638-8BD9-B8A893C9E7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C5F715-1282-4C41-B0B6-C63232700128}"/>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928254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B353-1C53-4A6B-8DE5-4FB746734C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5F9008-6B65-4350-9FCF-824CCFDD5E88}"/>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4" name="Footer Placeholder 3">
            <a:extLst>
              <a:ext uri="{FF2B5EF4-FFF2-40B4-BE49-F238E27FC236}">
                <a16:creationId xmlns:a16="http://schemas.microsoft.com/office/drawing/2014/main" id="{55378AD5-579F-4508-A78B-1A53643F28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562CEA-10DE-47D5-9B3D-76CFD069B8AD}"/>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364641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3308B-DB91-4BDB-9513-E3478775C83A}"/>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3" name="Footer Placeholder 2">
            <a:extLst>
              <a:ext uri="{FF2B5EF4-FFF2-40B4-BE49-F238E27FC236}">
                <a16:creationId xmlns:a16="http://schemas.microsoft.com/office/drawing/2014/main" id="{EF5CDAB1-A929-4A45-BFBE-95EBE7C0F0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FDAA42-35F5-495E-AED8-D9869B5B4CF2}"/>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822017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1CB4-EACD-4303-868D-84EBD40F3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1F5499-4915-463D-B5D0-591DF02A5D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65EA3C-23B9-4346-8419-4A3FDEB7D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5E4A1F-4212-4132-AD10-2DAF1E18C128}"/>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6" name="Footer Placeholder 5">
            <a:extLst>
              <a:ext uri="{FF2B5EF4-FFF2-40B4-BE49-F238E27FC236}">
                <a16:creationId xmlns:a16="http://schemas.microsoft.com/office/drawing/2014/main" id="{806B9035-C3C3-4754-91E6-77F11764ED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1DF8DA-06CF-4E8C-A76F-5306BC9CD091}"/>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646644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F588-8633-4C17-A06F-DC1A6AD6C9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5BD73D-4A4B-4D0F-A6F2-125F5D6F13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3F937A-6110-4DAD-B4BB-D27FBD4088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484E2B-0745-47F4-B289-15F083E11706}"/>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6" name="Footer Placeholder 5">
            <a:extLst>
              <a:ext uri="{FF2B5EF4-FFF2-40B4-BE49-F238E27FC236}">
                <a16:creationId xmlns:a16="http://schemas.microsoft.com/office/drawing/2014/main" id="{847CA2FC-E3C1-4EC3-BB24-0B840E14E1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D8263F-D3D1-490F-8A17-809800F36611}"/>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29096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66FB5-2418-4DF9-BF2E-83940A0EB2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E3E8E3-483C-4E03-989F-5116AE356C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36F26-B477-4241-B69A-CF39E6C5925F}"/>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5" name="Footer Placeholder 4">
            <a:extLst>
              <a:ext uri="{FF2B5EF4-FFF2-40B4-BE49-F238E27FC236}">
                <a16:creationId xmlns:a16="http://schemas.microsoft.com/office/drawing/2014/main" id="{F17D6847-CA53-4BE5-9A21-4D70E0F7B3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FA913-4217-44DD-8FD8-8BEAFA27489E}"/>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535910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003B8C-872C-4EC5-865C-80422D0682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AA770B-60F9-4CC8-AEE3-7BC147AB6D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5B8987-56D3-4286-9800-BBDDE6D9253C}"/>
              </a:ext>
            </a:extLst>
          </p:cNvPr>
          <p:cNvSpPr>
            <a:spLocks noGrp="1"/>
          </p:cNvSpPr>
          <p:nvPr>
            <p:ph type="dt" sz="half" idx="10"/>
          </p:nvPr>
        </p:nvSpPr>
        <p:spPr/>
        <p:txBody>
          <a:bodyPr/>
          <a:lstStyle/>
          <a:p>
            <a:fld id="{CD8E93E3-8273-4EF6-93D4-AEECBF1F4D75}" type="datetimeFigureOut">
              <a:rPr lang="en-GB" smtClean="0"/>
              <a:t>13/02/2023</a:t>
            </a:fld>
            <a:endParaRPr lang="en-GB"/>
          </a:p>
        </p:txBody>
      </p:sp>
      <p:sp>
        <p:nvSpPr>
          <p:cNvPr id="5" name="Footer Placeholder 4">
            <a:extLst>
              <a:ext uri="{FF2B5EF4-FFF2-40B4-BE49-F238E27FC236}">
                <a16:creationId xmlns:a16="http://schemas.microsoft.com/office/drawing/2014/main" id="{3E0FF9FD-DA5F-4070-9EB3-A3521E0317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455ACE-91F3-4685-9E5D-609699E3CD25}"/>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444520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5EE549-C5A7-475D-9C23-C4D33C1AE1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3DB09E-418C-4A19-97DB-91C1496DB5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F0AA06-9B7F-4698-BE7C-316D9C26A2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8E93E3-8273-4EF6-93D4-AEECBF1F4D75}" type="datetimeFigureOut">
              <a:rPr lang="en-GB" smtClean="0"/>
              <a:t>13/02/2023</a:t>
            </a:fld>
            <a:endParaRPr lang="en-GB"/>
          </a:p>
        </p:txBody>
      </p:sp>
      <p:sp>
        <p:nvSpPr>
          <p:cNvPr id="5" name="Footer Placeholder 4">
            <a:extLst>
              <a:ext uri="{FF2B5EF4-FFF2-40B4-BE49-F238E27FC236}">
                <a16:creationId xmlns:a16="http://schemas.microsoft.com/office/drawing/2014/main" id="{6220E658-43E7-4D78-AB8D-9D1D07C4EE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F8EA64-6469-4942-A689-3F7BE3427C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2B58F4-A3A4-4345-8CDD-93170163BA9C}" type="slidenum">
              <a:rPr lang="en-GB" smtClean="0"/>
              <a:t>‹#›</a:t>
            </a:fld>
            <a:endParaRPr lang="en-GB"/>
          </a:p>
        </p:txBody>
      </p:sp>
    </p:spTree>
    <p:extLst>
      <p:ext uri="{BB962C8B-B14F-4D97-AF65-F5344CB8AC3E}">
        <p14:creationId xmlns:p14="http://schemas.microsoft.com/office/powerpoint/2010/main" val="25930152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server network panel with lights and cables">
            <a:extLst>
              <a:ext uri="{FF2B5EF4-FFF2-40B4-BE49-F238E27FC236}">
                <a16:creationId xmlns:a16="http://schemas.microsoft.com/office/drawing/2014/main" id="{DCFF7096-2C68-343E-A1EF-9EC1F5A4026B}"/>
              </a:ext>
            </a:extLst>
          </p:cNvPr>
          <p:cNvPicPr>
            <a:picLocks noChangeAspect="1"/>
          </p:cNvPicPr>
          <p:nvPr/>
        </p:nvPicPr>
        <p:blipFill rotWithShape="1">
          <a:blip r:embed="rId2">
            <a:alphaModFix amt="50000"/>
          </a:blip>
          <a:srcRect t="2524" b="13207"/>
          <a:stretch/>
        </p:blipFill>
        <p:spPr>
          <a:xfrm>
            <a:off x="20" y="1"/>
            <a:ext cx="12191980" cy="6857999"/>
          </a:xfrm>
          <a:prstGeom prst="rect">
            <a:avLst/>
          </a:prstGeom>
        </p:spPr>
      </p:pic>
      <p:sp>
        <p:nvSpPr>
          <p:cNvPr id="2" name="Title 1">
            <a:extLst>
              <a:ext uri="{FF2B5EF4-FFF2-40B4-BE49-F238E27FC236}">
                <a16:creationId xmlns:a16="http://schemas.microsoft.com/office/drawing/2014/main" id="{97FF2E87-F83D-4E3E-AEC8-81925BA33776}"/>
              </a:ext>
            </a:extLst>
          </p:cNvPr>
          <p:cNvSpPr>
            <a:spLocks noGrp="1"/>
          </p:cNvSpPr>
          <p:nvPr>
            <p:ph type="ctrTitle"/>
          </p:nvPr>
        </p:nvSpPr>
        <p:spPr>
          <a:xfrm>
            <a:off x="1524000" y="1122362"/>
            <a:ext cx="9144000" cy="2900518"/>
          </a:xfrm>
        </p:spPr>
        <p:txBody>
          <a:bodyPr>
            <a:normAutofit/>
          </a:bodyPr>
          <a:lstStyle/>
          <a:p>
            <a:r>
              <a:rPr lang="en-GB" b="1" dirty="0">
                <a:solidFill>
                  <a:srgbClr val="FFFFFF"/>
                </a:solidFill>
              </a:rPr>
              <a:t>Change Management Module</a:t>
            </a:r>
          </a:p>
        </p:txBody>
      </p:sp>
      <p:sp>
        <p:nvSpPr>
          <p:cNvPr id="3" name="Subtitle 2">
            <a:extLst>
              <a:ext uri="{FF2B5EF4-FFF2-40B4-BE49-F238E27FC236}">
                <a16:creationId xmlns:a16="http://schemas.microsoft.com/office/drawing/2014/main" id="{608CCBBB-4D35-4550-AF72-4FFFFF69C2D2}"/>
              </a:ext>
            </a:extLst>
          </p:cNvPr>
          <p:cNvSpPr>
            <a:spLocks noGrp="1"/>
          </p:cNvSpPr>
          <p:nvPr>
            <p:ph type="subTitle" idx="1"/>
          </p:nvPr>
        </p:nvSpPr>
        <p:spPr>
          <a:xfrm>
            <a:off x="1524000" y="4159404"/>
            <a:ext cx="9144000" cy="1098395"/>
          </a:xfrm>
        </p:spPr>
        <p:txBody>
          <a:bodyPr>
            <a:normAutofit/>
          </a:bodyPr>
          <a:lstStyle/>
          <a:p>
            <a:r>
              <a:rPr lang="en-GB" sz="1700" b="1" dirty="0">
                <a:solidFill>
                  <a:srgbClr val="FFFFFF"/>
                </a:solidFill>
              </a:rPr>
              <a:t>Types of Change</a:t>
            </a:r>
          </a:p>
        </p:txBody>
      </p:sp>
    </p:spTree>
    <p:extLst>
      <p:ext uri="{BB962C8B-B14F-4D97-AF65-F5344CB8AC3E}">
        <p14:creationId xmlns:p14="http://schemas.microsoft.com/office/powerpoint/2010/main" val="37834854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4AA5F-D2A6-49B2-BA15-2174F6A36913}"/>
              </a:ext>
            </a:extLst>
          </p:cNvPr>
          <p:cNvSpPr>
            <a:spLocks noGrp="1"/>
          </p:cNvSpPr>
          <p:nvPr>
            <p:ph type="title"/>
          </p:nvPr>
        </p:nvSpPr>
        <p:spPr>
          <a:xfrm>
            <a:off x="686834" y="1153572"/>
            <a:ext cx="3200400" cy="4461163"/>
          </a:xfrm>
        </p:spPr>
        <p:txBody>
          <a:bodyPr>
            <a:normAutofit/>
          </a:bodyPr>
          <a:lstStyle/>
          <a:p>
            <a:r>
              <a:rPr lang="en-GB">
                <a:solidFill>
                  <a:srgbClr val="FFFFFF"/>
                </a:solidFill>
              </a:rPr>
              <a:t>Todays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D840396-20DB-47B4-9057-655B17471797}"/>
              </a:ext>
            </a:extLst>
          </p:cNvPr>
          <p:cNvSpPr>
            <a:spLocks noGrp="1"/>
          </p:cNvSpPr>
          <p:nvPr>
            <p:ph idx="1"/>
          </p:nvPr>
        </p:nvSpPr>
        <p:spPr>
          <a:xfrm>
            <a:off x="4447308" y="591344"/>
            <a:ext cx="6906491" cy="5585619"/>
          </a:xfrm>
        </p:spPr>
        <p:txBody>
          <a:bodyPr anchor="ctr">
            <a:normAutofit/>
          </a:bodyPr>
          <a:lstStyle/>
          <a:p>
            <a:r>
              <a:rPr lang="en-GB" dirty="0"/>
              <a:t>Evaluate Planned and Emergent Change</a:t>
            </a:r>
          </a:p>
          <a:p>
            <a:endParaRPr lang="en-GB" dirty="0"/>
          </a:p>
        </p:txBody>
      </p:sp>
    </p:spTree>
    <p:extLst>
      <p:ext uri="{BB962C8B-B14F-4D97-AF65-F5344CB8AC3E}">
        <p14:creationId xmlns:p14="http://schemas.microsoft.com/office/powerpoint/2010/main" val="1349827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5AB07-9873-41B5-8493-85F316300902}"/>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Key Theory</a:t>
            </a:r>
          </a:p>
        </p:txBody>
      </p:sp>
      <p:sp>
        <p:nvSpPr>
          <p:cNvPr id="3" name="Content Placeholder 2">
            <a:extLst>
              <a:ext uri="{FF2B5EF4-FFF2-40B4-BE49-F238E27FC236}">
                <a16:creationId xmlns:a16="http://schemas.microsoft.com/office/drawing/2014/main" id="{2D2A969D-BCE0-4D17-8E6F-56AEDC2B52F3}"/>
              </a:ext>
            </a:extLst>
          </p:cNvPr>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r>
              <a:rPr lang="en-US" sz="2400" kern="1200">
                <a:solidFill>
                  <a:schemeClr val="tx1"/>
                </a:solidFill>
                <a:latin typeface="+mn-lt"/>
                <a:ea typeface="+mn-ea"/>
                <a:cs typeface="+mn-cs"/>
              </a:rPr>
              <a:t>The planned Approach to Change</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6352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5EEE2-AADA-4E46-832D-5EE4B9A8ADE0}"/>
              </a:ext>
            </a:extLst>
          </p:cNvPr>
          <p:cNvSpPr>
            <a:spLocks noGrp="1"/>
          </p:cNvSpPr>
          <p:nvPr>
            <p:ph type="title"/>
          </p:nvPr>
        </p:nvSpPr>
        <p:spPr>
          <a:xfrm>
            <a:off x="804672" y="802955"/>
            <a:ext cx="4977976" cy="1454051"/>
          </a:xfrm>
        </p:spPr>
        <p:txBody>
          <a:bodyPr>
            <a:normAutofit/>
          </a:bodyPr>
          <a:lstStyle/>
          <a:p>
            <a:r>
              <a:rPr lang="en-GB" sz="3600" b="1" dirty="0">
                <a:solidFill>
                  <a:schemeClr val="tx2"/>
                </a:solidFill>
              </a:rPr>
              <a:t>Change Management</a:t>
            </a:r>
          </a:p>
        </p:txBody>
      </p:sp>
      <p:sp>
        <p:nvSpPr>
          <p:cNvPr id="3" name="Content Placeholder 2">
            <a:extLst>
              <a:ext uri="{FF2B5EF4-FFF2-40B4-BE49-F238E27FC236}">
                <a16:creationId xmlns:a16="http://schemas.microsoft.com/office/drawing/2014/main" id="{DC707DFC-A0E8-46FE-8EBD-781CF628FF28}"/>
              </a:ext>
            </a:extLst>
          </p:cNvPr>
          <p:cNvSpPr>
            <a:spLocks noGrp="1"/>
          </p:cNvSpPr>
          <p:nvPr>
            <p:ph idx="1"/>
          </p:nvPr>
        </p:nvSpPr>
        <p:spPr>
          <a:xfrm>
            <a:off x="804672" y="2421682"/>
            <a:ext cx="4977578" cy="3639289"/>
          </a:xfrm>
        </p:spPr>
        <p:txBody>
          <a:bodyPr anchor="ctr">
            <a:normAutofit/>
          </a:bodyPr>
          <a:lstStyle/>
          <a:p>
            <a:pPr marL="0" indent="0">
              <a:buNone/>
            </a:pPr>
            <a:r>
              <a:rPr lang="en-GB" sz="1800" dirty="0">
                <a:solidFill>
                  <a:schemeClr val="tx2"/>
                </a:solidFill>
              </a:rPr>
              <a:t>Two dominate approached</a:t>
            </a:r>
          </a:p>
          <a:p>
            <a:r>
              <a:rPr lang="en-GB" sz="1800" dirty="0">
                <a:solidFill>
                  <a:schemeClr val="tx2"/>
                </a:solidFill>
              </a:rPr>
              <a:t>The </a:t>
            </a:r>
            <a:r>
              <a:rPr lang="en-GB" sz="1800" b="1" dirty="0">
                <a:solidFill>
                  <a:schemeClr val="tx2"/>
                </a:solidFill>
              </a:rPr>
              <a:t>Planned</a:t>
            </a:r>
            <a:r>
              <a:rPr lang="en-GB" sz="1800" dirty="0">
                <a:solidFill>
                  <a:schemeClr val="tx2"/>
                </a:solidFill>
              </a:rPr>
              <a:t> Approach – 1940s</a:t>
            </a:r>
          </a:p>
          <a:p>
            <a:r>
              <a:rPr lang="en-GB" sz="1800" dirty="0">
                <a:solidFill>
                  <a:schemeClr val="tx2"/>
                </a:solidFill>
              </a:rPr>
              <a:t>The </a:t>
            </a:r>
            <a:r>
              <a:rPr lang="en-GB" sz="1800" b="1" dirty="0">
                <a:solidFill>
                  <a:schemeClr val="tx2"/>
                </a:solidFill>
              </a:rPr>
              <a:t>Emergent</a:t>
            </a:r>
            <a:r>
              <a:rPr lang="en-GB" sz="1800" dirty="0">
                <a:solidFill>
                  <a:schemeClr val="tx2"/>
                </a:solidFill>
              </a:rPr>
              <a:t> Approach – 1980s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ransfer">
            <a:extLst>
              <a:ext uri="{FF2B5EF4-FFF2-40B4-BE49-F238E27FC236}">
                <a16:creationId xmlns:a16="http://schemas.microsoft.com/office/drawing/2014/main" id="{B8E73032-FBAC-92C4-34F6-02EF291A93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03193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296CD26-6DFF-B098-0835-73072C12A264}"/>
              </a:ext>
            </a:extLst>
          </p:cNvPr>
          <p:cNvPicPr>
            <a:picLocks noChangeAspect="1"/>
          </p:cNvPicPr>
          <p:nvPr/>
        </p:nvPicPr>
        <p:blipFill rotWithShape="1">
          <a:blip r:embed="rId3"/>
          <a:srcRect r="5882" b="-1"/>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22A64F-AE87-4FF2-BB84-A979B0E17CF3}"/>
              </a:ext>
            </a:extLst>
          </p:cNvPr>
          <p:cNvSpPr>
            <a:spLocks noGrp="1"/>
          </p:cNvSpPr>
          <p:nvPr>
            <p:ph type="title"/>
          </p:nvPr>
        </p:nvSpPr>
        <p:spPr>
          <a:xfrm>
            <a:off x="6591300" y="365125"/>
            <a:ext cx="4762499" cy="1899912"/>
          </a:xfrm>
        </p:spPr>
        <p:txBody>
          <a:bodyPr>
            <a:normAutofit/>
          </a:bodyPr>
          <a:lstStyle/>
          <a:p>
            <a:pPr algn="ctr"/>
            <a:r>
              <a:rPr lang="en-GB" sz="4000" dirty="0"/>
              <a:t>Planned Organisational Change</a:t>
            </a:r>
          </a:p>
        </p:txBody>
      </p:sp>
      <p:sp>
        <p:nvSpPr>
          <p:cNvPr id="3" name="Content Placeholder 2">
            <a:extLst>
              <a:ext uri="{FF2B5EF4-FFF2-40B4-BE49-F238E27FC236}">
                <a16:creationId xmlns:a16="http://schemas.microsoft.com/office/drawing/2014/main" id="{A25B9FA2-FBC9-4A88-B3AB-45DE55256AB0}"/>
              </a:ext>
            </a:extLst>
          </p:cNvPr>
          <p:cNvSpPr>
            <a:spLocks noGrp="1"/>
          </p:cNvSpPr>
          <p:nvPr>
            <p:ph idx="1"/>
          </p:nvPr>
        </p:nvSpPr>
        <p:spPr>
          <a:xfrm>
            <a:off x="5362575" y="2343150"/>
            <a:ext cx="6257925" cy="3833813"/>
          </a:xfrm>
        </p:spPr>
        <p:txBody>
          <a:bodyPr>
            <a:noAutofit/>
          </a:bodyPr>
          <a:lstStyle/>
          <a:p>
            <a:pPr marL="0" indent="0">
              <a:buNone/>
            </a:pPr>
            <a:r>
              <a:rPr lang="en-GB"/>
              <a:t>Underlying objectives of organisational change programmes can be seen as:</a:t>
            </a:r>
          </a:p>
          <a:p>
            <a:r>
              <a:rPr lang="en-GB"/>
              <a:t>Modifying the behavioural patterns of members of the organisation</a:t>
            </a:r>
          </a:p>
          <a:p>
            <a:r>
              <a:rPr lang="en-GB"/>
              <a:t>Improving the ability of the organisation  to cope with changes in its environment</a:t>
            </a:r>
          </a:p>
        </p:txBody>
      </p:sp>
    </p:spTree>
    <p:extLst>
      <p:ext uri="{BB962C8B-B14F-4D97-AF65-F5344CB8AC3E}">
        <p14:creationId xmlns:p14="http://schemas.microsoft.com/office/powerpoint/2010/main" val="3180093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2E8C1-6361-4EDA-92BA-8671387EFC20}"/>
              </a:ext>
            </a:extLst>
          </p:cNvPr>
          <p:cNvSpPr>
            <a:spLocks noGrp="1"/>
          </p:cNvSpPr>
          <p:nvPr>
            <p:ph type="title"/>
          </p:nvPr>
        </p:nvSpPr>
        <p:spPr/>
        <p:txBody>
          <a:bodyPr/>
          <a:lstStyle/>
          <a:p>
            <a:pPr algn="ctr"/>
            <a:r>
              <a:rPr lang="en-GB" dirty="0"/>
              <a:t>Planned Change Strategies</a:t>
            </a:r>
          </a:p>
        </p:txBody>
      </p:sp>
      <p:graphicFrame>
        <p:nvGraphicFramePr>
          <p:cNvPr id="4" name="Content Placeholder 3">
            <a:extLst>
              <a:ext uri="{FF2B5EF4-FFF2-40B4-BE49-F238E27FC236}">
                <a16:creationId xmlns:a16="http://schemas.microsoft.com/office/drawing/2014/main" id="{712742B9-173C-4868-9170-6758387749C1}"/>
              </a:ext>
            </a:extLst>
          </p:cNvPr>
          <p:cNvGraphicFramePr>
            <a:graphicFrameLocks noGrp="1"/>
          </p:cNvGraphicFramePr>
          <p:nvPr>
            <p:ph idx="1"/>
            <p:extLst>
              <p:ext uri="{D42A27DB-BD31-4B8C-83A1-F6EECF244321}">
                <p14:modId xmlns:p14="http://schemas.microsoft.com/office/powerpoint/2010/main" val="1345624159"/>
              </p:ext>
            </p:extLst>
          </p:nvPr>
        </p:nvGraphicFramePr>
        <p:xfrm>
          <a:off x="838200" y="1825625"/>
          <a:ext cx="10515600" cy="44960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6988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E36C9-27A4-43F8-8C16-49AE5F0065F1}"/>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Kurt Lewin – Planned Change</a:t>
            </a:r>
          </a:p>
        </p:txBody>
      </p:sp>
      <p:graphicFrame>
        <p:nvGraphicFramePr>
          <p:cNvPr id="5" name="Content Placeholder 2">
            <a:extLst>
              <a:ext uri="{FF2B5EF4-FFF2-40B4-BE49-F238E27FC236}">
                <a16:creationId xmlns:a16="http://schemas.microsoft.com/office/drawing/2014/main" id="{CFA7EE5F-5709-32AC-04C4-64CDDF3600F9}"/>
              </a:ext>
            </a:extLst>
          </p:cNvPr>
          <p:cNvGraphicFramePr>
            <a:graphicFrameLocks noGrp="1"/>
          </p:cNvGraphicFramePr>
          <p:nvPr>
            <p:ph idx="1"/>
            <p:extLst>
              <p:ext uri="{D42A27DB-BD31-4B8C-83A1-F6EECF244321}">
                <p14:modId xmlns:p14="http://schemas.microsoft.com/office/powerpoint/2010/main" val="192355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4254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852CA0-4CA4-4BB0-AF22-980ACC420577}"/>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The main elements of planned change</a:t>
            </a:r>
          </a:p>
        </p:txBody>
      </p:sp>
      <p:graphicFrame>
        <p:nvGraphicFramePr>
          <p:cNvPr id="5" name="Content Placeholder 2">
            <a:extLst>
              <a:ext uri="{FF2B5EF4-FFF2-40B4-BE49-F238E27FC236}">
                <a16:creationId xmlns:a16="http://schemas.microsoft.com/office/drawing/2014/main" id="{83D89487-C91B-8F29-2532-F65883192ADB}"/>
              </a:ext>
            </a:extLst>
          </p:cNvPr>
          <p:cNvGraphicFramePr>
            <a:graphicFrameLocks noGrp="1"/>
          </p:cNvGraphicFramePr>
          <p:nvPr>
            <p:ph idx="1"/>
            <p:extLst>
              <p:ext uri="{D42A27DB-BD31-4B8C-83A1-F6EECF244321}">
                <p14:modId xmlns:p14="http://schemas.microsoft.com/office/powerpoint/2010/main" val="276401011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4197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360EB-6C6F-4405-A666-87E6A5D5B478}"/>
              </a:ext>
            </a:extLst>
          </p:cNvPr>
          <p:cNvSpPr>
            <a:spLocks noGrp="1"/>
          </p:cNvSpPr>
          <p:nvPr>
            <p:ph type="title"/>
          </p:nvPr>
        </p:nvSpPr>
        <p:spPr/>
        <p:txBody>
          <a:bodyPr/>
          <a:lstStyle/>
          <a:p>
            <a:pPr algn="ctr"/>
            <a:r>
              <a:rPr lang="en-GB" dirty="0"/>
              <a:t>Force Field Analysis</a:t>
            </a:r>
          </a:p>
        </p:txBody>
      </p:sp>
      <p:pic>
        <p:nvPicPr>
          <p:cNvPr id="7170" name="Picture 2" descr="See the source image">
            <a:extLst>
              <a:ext uri="{FF2B5EF4-FFF2-40B4-BE49-F238E27FC236}">
                <a16:creationId xmlns:a16="http://schemas.microsoft.com/office/drawing/2014/main" id="{7EA316F2-A476-4791-B85F-FD74CF73D3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4585" y="2225675"/>
            <a:ext cx="7010400"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589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2F0F8A5-E204-4B1B-9C31-30549D46746D}"/>
              </a:ext>
            </a:extLst>
          </p:cNvPr>
          <p:cNvPicPr>
            <a:picLocks noGrp="1" noChangeAspect="1"/>
          </p:cNvPicPr>
          <p:nvPr>
            <p:ph idx="1"/>
          </p:nvPr>
        </p:nvPicPr>
        <p:blipFill>
          <a:blip r:embed="rId2"/>
          <a:stretch>
            <a:fillRect/>
          </a:stretch>
        </p:blipFill>
        <p:spPr>
          <a:xfrm>
            <a:off x="1757213" y="231587"/>
            <a:ext cx="8282137" cy="6165178"/>
          </a:xfrm>
        </p:spPr>
      </p:pic>
      <p:sp>
        <p:nvSpPr>
          <p:cNvPr id="6" name="TextBox 5">
            <a:extLst>
              <a:ext uri="{FF2B5EF4-FFF2-40B4-BE49-F238E27FC236}">
                <a16:creationId xmlns:a16="http://schemas.microsoft.com/office/drawing/2014/main" id="{9C0D9CA8-10EC-4969-B9A4-C019D5FF13E0}"/>
              </a:ext>
            </a:extLst>
          </p:cNvPr>
          <p:cNvSpPr txBox="1"/>
          <p:nvPr/>
        </p:nvSpPr>
        <p:spPr>
          <a:xfrm>
            <a:off x="276225" y="6383205"/>
            <a:ext cx="4257675" cy="369332"/>
          </a:xfrm>
          <a:prstGeom prst="rect">
            <a:avLst/>
          </a:prstGeom>
          <a:noFill/>
        </p:spPr>
        <p:txBody>
          <a:bodyPr wrap="square" rtlCol="0">
            <a:spAutoFit/>
          </a:bodyPr>
          <a:lstStyle/>
          <a:p>
            <a:r>
              <a:rPr lang="en-GB" dirty="0"/>
              <a:t>Example of Lewin’s Force field analysis</a:t>
            </a:r>
          </a:p>
        </p:txBody>
      </p:sp>
    </p:spTree>
    <p:extLst>
      <p:ext uri="{BB962C8B-B14F-4D97-AF65-F5344CB8AC3E}">
        <p14:creationId xmlns:p14="http://schemas.microsoft.com/office/powerpoint/2010/main" val="3502322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ee the source image">
            <a:extLst>
              <a:ext uri="{FF2B5EF4-FFF2-40B4-BE49-F238E27FC236}">
                <a16:creationId xmlns:a16="http://schemas.microsoft.com/office/drawing/2014/main" id="{CF6EF8BA-2AD4-4D6E-AAF0-4FE7087E05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7" y="852678"/>
            <a:ext cx="10905066" cy="5152643"/>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9006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B5BAF6-BACA-47E2-A10B-66BD5D968E7A}"/>
              </a:ext>
            </a:extLst>
          </p:cNvPr>
          <p:cNvPicPr>
            <a:picLocks noChangeAspect="1"/>
          </p:cNvPicPr>
          <p:nvPr/>
        </p:nvPicPr>
        <p:blipFill>
          <a:blip r:embed="rId2"/>
          <a:stretch>
            <a:fillRect/>
          </a:stretch>
        </p:blipFill>
        <p:spPr>
          <a:xfrm>
            <a:off x="1953409" y="347205"/>
            <a:ext cx="8285182" cy="6163590"/>
          </a:xfrm>
          <a:prstGeom prst="rect">
            <a:avLst/>
          </a:prstGeom>
        </p:spPr>
      </p:pic>
      <p:sp>
        <p:nvSpPr>
          <p:cNvPr id="5" name="Oval 4">
            <a:extLst>
              <a:ext uri="{FF2B5EF4-FFF2-40B4-BE49-F238E27FC236}">
                <a16:creationId xmlns:a16="http://schemas.microsoft.com/office/drawing/2014/main" id="{19571CDF-1698-4B71-9325-E7C407124648}"/>
              </a:ext>
            </a:extLst>
          </p:cNvPr>
          <p:cNvSpPr/>
          <p:nvPr/>
        </p:nvSpPr>
        <p:spPr>
          <a:xfrm>
            <a:off x="10444528" y="20383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 name="Oval 5">
            <a:extLst>
              <a:ext uri="{FF2B5EF4-FFF2-40B4-BE49-F238E27FC236}">
                <a16:creationId xmlns:a16="http://schemas.microsoft.com/office/drawing/2014/main" id="{DB4EC010-EC1F-4D00-965B-720DA5DF2EFB}"/>
              </a:ext>
            </a:extLst>
          </p:cNvPr>
          <p:cNvSpPr/>
          <p:nvPr/>
        </p:nvSpPr>
        <p:spPr>
          <a:xfrm>
            <a:off x="629409" y="34099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7" name="Oval 6">
            <a:extLst>
              <a:ext uri="{FF2B5EF4-FFF2-40B4-BE49-F238E27FC236}">
                <a16:creationId xmlns:a16="http://schemas.microsoft.com/office/drawing/2014/main" id="{985B444E-3959-498C-97D7-273C2A4E6027}"/>
              </a:ext>
            </a:extLst>
          </p:cNvPr>
          <p:cNvSpPr/>
          <p:nvPr/>
        </p:nvSpPr>
        <p:spPr>
          <a:xfrm>
            <a:off x="10444528" y="4588118"/>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8" name="Oval 7">
            <a:extLst>
              <a:ext uri="{FF2B5EF4-FFF2-40B4-BE49-F238E27FC236}">
                <a16:creationId xmlns:a16="http://schemas.microsoft.com/office/drawing/2014/main" id="{F6033AE1-2D92-4D20-A444-0ED671E20DD2}"/>
              </a:ext>
            </a:extLst>
          </p:cNvPr>
          <p:cNvSpPr/>
          <p:nvPr/>
        </p:nvSpPr>
        <p:spPr>
          <a:xfrm>
            <a:off x="10444528" y="3267806"/>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9" name="Oval 8">
            <a:extLst>
              <a:ext uri="{FF2B5EF4-FFF2-40B4-BE49-F238E27FC236}">
                <a16:creationId xmlns:a16="http://schemas.microsoft.com/office/drawing/2014/main" id="{BF5023A6-18CF-4291-815C-95A1B07AF072}"/>
              </a:ext>
            </a:extLst>
          </p:cNvPr>
          <p:cNvSpPr/>
          <p:nvPr/>
        </p:nvSpPr>
        <p:spPr>
          <a:xfrm>
            <a:off x="648484" y="19621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0" name="Oval 9">
            <a:extLst>
              <a:ext uri="{FF2B5EF4-FFF2-40B4-BE49-F238E27FC236}">
                <a16:creationId xmlns:a16="http://schemas.microsoft.com/office/drawing/2014/main" id="{2BEBC063-540F-402D-A775-53B22C0E6194}"/>
              </a:ext>
            </a:extLst>
          </p:cNvPr>
          <p:cNvSpPr/>
          <p:nvPr/>
        </p:nvSpPr>
        <p:spPr>
          <a:xfrm>
            <a:off x="629409" y="451192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1" name="Rectangle 10">
            <a:extLst>
              <a:ext uri="{FF2B5EF4-FFF2-40B4-BE49-F238E27FC236}">
                <a16:creationId xmlns:a16="http://schemas.microsoft.com/office/drawing/2014/main" id="{719658EA-D588-4ECA-A0AB-4ED0555EE5BC}"/>
              </a:ext>
            </a:extLst>
          </p:cNvPr>
          <p:cNvSpPr/>
          <p:nvPr/>
        </p:nvSpPr>
        <p:spPr>
          <a:xfrm>
            <a:off x="10444528" y="6049108"/>
            <a:ext cx="1108564" cy="3341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10</a:t>
            </a:r>
          </a:p>
        </p:txBody>
      </p:sp>
      <p:sp>
        <p:nvSpPr>
          <p:cNvPr id="12" name="Rectangle 11">
            <a:extLst>
              <a:ext uri="{FF2B5EF4-FFF2-40B4-BE49-F238E27FC236}">
                <a16:creationId xmlns:a16="http://schemas.microsoft.com/office/drawing/2014/main" id="{27260BE1-FF33-401D-BC61-0A69FDCE9EC4}"/>
              </a:ext>
            </a:extLst>
          </p:cNvPr>
          <p:cNvSpPr/>
          <p:nvPr/>
        </p:nvSpPr>
        <p:spPr>
          <a:xfrm>
            <a:off x="484702" y="6060831"/>
            <a:ext cx="1108564" cy="3341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12</a:t>
            </a:r>
          </a:p>
        </p:txBody>
      </p:sp>
    </p:spTree>
    <p:extLst>
      <p:ext uri="{BB962C8B-B14F-4D97-AF65-F5344CB8AC3E}">
        <p14:creationId xmlns:p14="http://schemas.microsoft.com/office/powerpoint/2010/main" val="2588974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64156-F1D1-4FE8-80EE-DACD39775418}"/>
              </a:ext>
            </a:extLst>
          </p:cNvPr>
          <p:cNvSpPr>
            <a:spLocks noGrp="1"/>
          </p:cNvSpPr>
          <p:nvPr>
            <p:ph type="title"/>
          </p:nvPr>
        </p:nvSpPr>
        <p:spPr>
          <a:xfrm>
            <a:off x="1198781" y="1277739"/>
            <a:ext cx="4189359" cy="1454051"/>
          </a:xfrm>
        </p:spPr>
        <p:txBody>
          <a:bodyPr>
            <a:normAutofit/>
          </a:bodyPr>
          <a:lstStyle/>
          <a:p>
            <a:pPr algn="ctr"/>
            <a:r>
              <a:rPr lang="en-GB" sz="3600" dirty="0">
                <a:solidFill>
                  <a:schemeClr val="tx2"/>
                </a:solidFill>
              </a:rPr>
              <a:t>Task for presentation</a:t>
            </a:r>
            <a:endParaRPr lang="en-GB" sz="3600" b="1" dirty="0">
              <a:solidFill>
                <a:schemeClr val="tx2"/>
              </a:solidFill>
            </a:endParaRPr>
          </a:p>
        </p:txBody>
      </p:sp>
      <p:sp>
        <p:nvSpPr>
          <p:cNvPr id="3" name="Content Placeholder 2">
            <a:extLst>
              <a:ext uri="{FF2B5EF4-FFF2-40B4-BE49-F238E27FC236}">
                <a16:creationId xmlns:a16="http://schemas.microsoft.com/office/drawing/2014/main" id="{8B5A74A8-4E89-4A7F-8A98-1C60BDC1C567}"/>
              </a:ext>
            </a:extLst>
          </p:cNvPr>
          <p:cNvSpPr>
            <a:spLocks noGrp="1"/>
          </p:cNvSpPr>
          <p:nvPr>
            <p:ph idx="1"/>
          </p:nvPr>
        </p:nvSpPr>
        <p:spPr>
          <a:xfrm>
            <a:off x="804672" y="2421682"/>
            <a:ext cx="4977578" cy="3639289"/>
          </a:xfrm>
        </p:spPr>
        <p:txBody>
          <a:bodyPr anchor="ctr">
            <a:normAutofit/>
          </a:bodyPr>
          <a:lstStyle/>
          <a:p>
            <a:pPr marL="0" indent="0" algn="ctr">
              <a:buNone/>
            </a:pPr>
            <a:r>
              <a:rPr lang="en-GB" sz="1800" dirty="0">
                <a:solidFill>
                  <a:schemeClr val="tx2"/>
                </a:solidFill>
              </a:rPr>
              <a:t>Produce and incorporate into your overall presentation a forcefield analysis for your chosen case study organisation</a:t>
            </a:r>
          </a:p>
        </p:txBody>
      </p:sp>
      <p:grpSp>
        <p:nvGrpSpPr>
          <p:cNvPr id="20"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eacher">
            <a:extLst>
              <a:ext uri="{FF2B5EF4-FFF2-40B4-BE49-F238E27FC236}">
                <a16:creationId xmlns:a16="http://schemas.microsoft.com/office/drawing/2014/main" id="{24ED025B-9A47-89D2-72EC-54203719B7D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10183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29083-DD2A-45B8-9DA8-7FAD8C2560E3}"/>
              </a:ext>
            </a:extLst>
          </p:cNvPr>
          <p:cNvSpPr>
            <a:spLocks noGrp="1"/>
          </p:cNvSpPr>
          <p:nvPr>
            <p:ph type="title"/>
          </p:nvPr>
        </p:nvSpPr>
        <p:spPr>
          <a:xfrm>
            <a:off x="6094105" y="802955"/>
            <a:ext cx="4977976" cy="1454051"/>
          </a:xfrm>
        </p:spPr>
        <p:txBody>
          <a:bodyPr>
            <a:normAutofit/>
          </a:bodyPr>
          <a:lstStyle/>
          <a:p>
            <a:r>
              <a:rPr lang="en-GB" sz="3600" dirty="0">
                <a:solidFill>
                  <a:schemeClr val="tx2"/>
                </a:solidFill>
              </a:rPr>
              <a:t>The Three – step model</a:t>
            </a:r>
          </a:p>
        </p:txBody>
      </p:sp>
      <p:pic>
        <p:nvPicPr>
          <p:cNvPr id="7" name="Graphic 6" descr="Circle with Left Arrow">
            <a:extLst>
              <a:ext uri="{FF2B5EF4-FFF2-40B4-BE49-F238E27FC236}">
                <a16:creationId xmlns:a16="http://schemas.microsoft.com/office/drawing/2014/main" id="{0C87FF1E-CCFB-8C7D-7C46-8116AC937F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8" name="Content Placeholder 2">
            <a:extLst>
              <a:ext uri="{FF2B5EF4-FFF2-40B4-BE49-F238E27FC236}">
                <a16:creationId xmlns:a16="http://schemas.microsoft.com/office/drawing/2014/main" id="{62924BA0-7FDE-48CC-AE09-FA68270A3C2D}"/>
              </a:ext>
            </a:extLst>
          </p:cNvPr>
          <p:cNvSpPr>
            <a:spLocks noGrp="1"/>
          </p:cNvSpPr>
          <p:nvPr>
            <p:ph idx="1"/>
          </p:nvPr>
        </p:nvSpPr>
        <p:spPr>
          <a:xfrm>
            <a:off x="6090574" y="2421682"/>
            <a:ext cx="4977578" cy="3639289"/>
          </a:xfrm>
        </p:spPr>
        <p:txBody>
          <a:bodyPr anchor="ctr">
            <a:normAutofit/>
          </a:bodyPr>
          <a:lstStyle/>
          <a:p>
            <a:r>
              <a:rPr lang="en-GB" sz="1800">
                <a:solidFill>
                  <a:schemeClr val="tx2"/>
                </a:solidFill>
              </a:rPr>
              <a:t>Unfreezing (Create dissatisfaction)</a:t>
            </a:r>
          </a:p>
          <a:p>
            <a:r>
              <a:rPr lang="en-GB" sz="1800">
                <a:solidFill>
                  <a:schemeClr val="tx2"/>
                </a:solidFill>
              </a:rPr>
              <a:t>Moving (implantation)</a:t>
            </a:r>
          </a:p>
          <a:p>
            <a:r>
              <a:rPr lang="en-GB" sz="1800">
                <a:solidFill>
                  <a:schemeClr val="tx2"/>
                </a:solidFill>
              </a:rPr>
              <a:t>Refreezing (stabilisation)</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10115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25CF-0B9E-499B-AA5C-02337CBA27A0}"/>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Lewin’s (three stage) Change Process</a:t>
            </a:r>
          </a:p>
        </p:txBody>
      </p:sp>
      <p:pic>
        <p:nvPicPr>
          <p:cNvPr id="5" name="Picture 4">
            <a:extLst>
              <a:ext uri="{FF2B5EF4-FFF2-40B4-BE49-F238E27FC236}">
                <a16:creationId xmlns:a16="http://schemas.microsoft.com/office/drawing/2014/main" id="{A0049C16-CE8C-42EA-9E03-2D2AA5E10B0A}"/>
              </a:ext>
            </a:extLst>
          </p:cNvPr>
          <p:cNvPicPr>
            <a:picLocks noChangeAspect="1"/>
          </p:cNvPicPr>
          <p:nvPr/>
        </p:nvPicPr>
        <p:blipFill>
          <a:blip r:embed="rId3"/>
          <a:stretch>
            <a:fillRect/>
          </a:stretch>
        </p:blipFill>
        <p:spPr>
          <a:xfrm>
            <a:off x="914401" y="1393838"/>
            <a:ext cx="10306050" cy="5410675"/>
          </a:xfrm>
          <a:prstGeom prst="rect">
            <a:avLst/>
          </a:prstGeom>
        </p:spPr>
      </p:pic>
    </p:spTree>
    <p:extLst>
      <p:ext uri="{BB962C8B-B14F-4D97-AF65-F5344CB8AC3E}">
        <p14:creationId xmlns:p14="http://schemas.microsoft.com/office/powerpoint/2010/main" val="191726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1D3A-F726-483A-BF67-A4FA9788168F}"/>
              </a:ext>
            </a:extLst>
          </p:cNvPr>
          <p:cNvSpPr>
            <a:spLocks noGrp="1"/>
          </p:cNvSpPr>
          <p:nvPr>
            <p:ph type="title"/>
          </p:nvPr>
        </p:nvSpPr>
        <p:spPr/>
        <p:txBody>
          <a:bodyPr/>
          <a:lstStyle/>
          <a:p>
            <a:r>
              <a:rPr lang="en-GB" dirty="0"/>
              <a:t>Stages in a planned-change effort</a:t>
            </a:r>
          </a:p>
        </p:txBody>
      </p:sp>
      <p:pic>
        <p:nvPicPr>
          <p:cNvPr id="5" name="Content Placeholder 4">
            <a:extLst>
              <a:ext uri="{FF2B5EF4-FFF2-40B4-BE49-F238E27FC236}">
                <a16:creationId xmlns:a16="http://schemas.microsoft.com/office/drawing/2014/main" id="{0E8ECE04-1B83-4F21-88E9-EB371359E515}"/>
              </a:ext>
            </a:extLst>
          </p:cNvPr>
          <p:cNvPicPr>
            <a:picLocks noGrp="1" noChangeAspect="1"/>
          </p:cNvPicPr>
          <p:nvPr>
            <p:ph idx="1"/>
          </p:nvPr>
        </p:nvPicPr>
        <p:blipFill>
          <a:blip r:embed="rId3"/>
          <a:stretch>
            <a:fillRect/>
          </a:stretch>
        </p:blipFill>
        <p:spPr>
          <a:xfrm>
            <a:off x="838200" y="2027563"/>
            <a:ext cx="10515600" cy="3947461"/>
          </a:xfrm>
        </p:spPr>
      </p:pic>
      <p:pic>
        <p:nvPicPr>
          <p:cNvPr id="7" name="Picture 6">
            <a:extLst>
              <a:ext uri="{FF2B5EF4-FFF2-40B4-BE49-F238E27FC236}">
                <a16:creationId xmlns:a16="http://schemas.microsoft.com/office/drawing/2014/main" id="{E686FC0A-D648-48D1-B3C7-2AE811C683BC}"/>
              </a:ext>
            </a:extLst>
          </p:cNvPr>
          <p:cNvPicPr>
            <a:picLocks noChangeAspect="1"/>
          </p:cNvPicPr>
          <p:nvPr/>
        </p:nvPicPr>
        <p:blipFill>
          <a:blip r:embed="rId4"/>
          <a:stretch>
            <a:fillRect/>
          </a:stretch>
        </p:blipFill>
        <p:spPr>
          <a:xfrm>
            <a:off x="457199" y="6115050"/>
            <a:ext cx="6311504" cy="552450"/>
          </a:xfrm>
          <a:prstGeom prst="rect">
            <a:avLst/>
          </a:prstGeom>
        </p:spPr>
      </p:pic>
    </p:spTree>
    <p:extLst>
      <p:ext uri="{BB962C8B-B14F-4D97-AF65-F5344CB8AC3E}">
        <p14:creationId xmlns:p14="http://schemas.microsoft.com/office/powerpoint/2010/main" val="1925108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904067-2586-49F2-B854-172AD260F153}"/>
              </a:ext>
            </a:extLst>
          </p:cNvPr>
          <p:cNvSpPr>
            <a:spLocks noGrp="1"/>
          </p:cNvSpPr>
          <p:nvPr>
            <p:ph type="title"/>
          </p:nvPr>
        </p:nvSpPr>
        <p:spPr>
          <a:xfrm>
            <a:off x="686834" y="1153572"/>
            <a:ext cx="3200400" cy="4461163"/>
          </a:xfrm>
        </p:spPr>
        <p:txBody>
          <a:bodyPr>
            <a:normAutofit/>
          </a:bodyPr>
          <a:lstStyle/>
          <a:p>
            <a:r>
              <a:rPr lang="en-GB">
                <a:solidFill>
                  <a:srgbClr val="FFFFFF"/>
                </a:solidFill>
              </a:rPr>
              <a:t>Coping Cycle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2A20BF-51EE-4DCB-892F-425BB9CFEE97}"/>
              </a:ext>
            </a:extLst>
          </p:cNvPr>
          <p:cNvSpPr>
            <a:spLocks noGrp="1"/>
          </p:cNvSpPr>
          <p:nvPr>
            <p:ph idx="1"/>
          </p:nvPr>
        </p:nvSpPr>
        <p:spPr>
          <a:xfrm>
            <a:off x="4447308" y="591344"/>
            <a:ext cx="6906491" cy="5585619"/>
          </a:xfrm>
        </p:spPr>
        <p:txBody>
          <a:bodyPr anchor="ctr">
            <a:normAutofit/>
          </a:bodyPr>
          <a:lstStyle/>
          <a:p>
            <a:r>
              <a:rPr lang="en-GB" sz="2000"/>
              <a:t>Stage 1 </a:t>
            </a:r>
            <a:r>
              <a:rPr lang="en-GB" sz="2000" b="1"/>
              <a:t>Denial</a:t>
            </a:r>
            <a:r>
              <a:rPr lang="en-GB" sz="2000"/>
              <a:t>: when faced with the need to make or accept significant changes, the fist reaction by many is t deny there is a need for change</a:t>
            </a:r>
          </a:p>
          <a:p>
            <a:r>
              <a:rPr lang="en-GB" sz="2000"/>
              <a:t>Stage 2 </a:t>
            </a:r>
            <a:r>
              <a:rPr lang="en-GB" sz="2000" b="1"/>
              <a:t>Defence</a:t>
            </a:r>
            <a:r>
              <a:rPr lang="en-GB" sz="2000"/>
              <a:t>: once people realise that change is taking place and they cannot stop it, they may feel rejected/ depressed and turn to defensive behaviour</a:t>
            </a:r>
          </a:p>
          <a:p>
            <a:r>
              <a:rPr lang="en-GB" sz="2000"/>
              <a:t>Stage 3 </a:t>
            </a:r>
            <a:r>
              <a:rPr lang="en-GB" sz="2000" b="1"/>
              <a:t>Discarding</a:t>
            </a:r>
            <a:r>
              <a:rPr lang="en-GB" sz="2000"/>
              <a:t>: people realise that change will take place whether they like it or not and that it does affect them and they need to adjust recognising past practices are no longer suitable for current situation</a:t>
            </a:r>
          </a:p>
          <a:p>
            <a:r>
              <a:rPr lang="en-GB" sz="2000"/>
              <a:t>Stage 4 </a:t>
            </a:r>
            <a:r>
              <a:rPr lang="en-GB" sz="2000" b="1"/>
              <a:t>Adaption</a:t>
            </a:r>
            <a:r>
              <a:rPr lang="en-GB" sz="2000"/>
              <a:t> : begin to adapt new ways by exiting people and circumstances</a:t>
            </a:r>
          </a:p>
          <a:p>
            <a:r>
              <a:rPr lang="en-GB" sz="2000"/>
              <a:t>Stage 5 </a:t>
            </a:r>
            <a:r>
              <a:rPr lang="en-GB" sz="2000" b="1"/>
              <a:t>Internalisation</a:t>
            </a:r>
            <a:r>
              <a:rPr lang="en-GB" sz="2000"/>
              <a:t>: Coping cycle becomes fully operations as news ways are working and behaviours have been developed- people have reached the psychological state where they see changes as the norm and not new</a:t>
            </a:r>
          </a:p>
        </p:txBody>
      </p:sp>
    </p:spTree>
    <p:extLst>
      <p:ext uri="{BB962C8B-B14F-4D97-AF65-F5344CB8AC3E}">
        <p14:creationId xmlns:p14="http://schemas.microsoft.com/office/powerpoint/2010/main" val="413450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E3B1F-799B-4BEE-AC55-231D3A4F80A6}"/>
              </a:ext>
            </a:extLst>
          </p:cNvPr>
          <p:cNvSpPr>
            <a:spLocks noGrp="1"/>
          </p:cNvSpPr>
          <p:nvPr>
            <p:ph type="title"/>
          </p:nvPr>
        </p:nvSpPr>
        <p:spPr>
          <a:xfrm>
            <a:off x="841248" y="548640"/>
            <a:ext cx="3600860" cy="5431536"/>
          </a:xfrm>
        </p:spPr>
        <p:txBody>
          <a:bodyPr>
            <a:normAutofit/>
          </a:bodyPr>
          <a:lstStyle/>
          <a:p>
            <a:r>
              <a:rPr lang="en-GB" sz="5400"/>
              <a:t>Planned change: Summary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AF22C8-BFEF-4185-9695-B71DA0997644}"/>
              </a:ext>
            </a:extLst>
          </p:cNvPr>
          <p:cNvSpPr>
            <a:spLocks noGrp="1"/>
          </p:cNvSpPr>
          <p:nvPr>
            <p:ph idx="1"/>
          </p:nvPr>
        </p:nvSpPr>
        <p:spPr>
          <a:xfrm>
            <a:off x="5126418" y="552091"/>
            <a:ext cx="6224335" cy="5431536"/>
          </a:xfrm>
        </p:spPr>
        <p:txBody>
          <a:bodyPr anchor="ctr">
            <a:normAutofit/>
          </a:bodyPr>
          <a:lstStyle/>
          <a:p>
            <a:r>
              <a:rPr lang="en-GB" sz="2200" dirty="0"/>
              <a:t>Moving an organisation from one stable state to another</a:t>
            </a:r>
          </a:p>
          <a:p>
            <a:r>
              <a:rPr lang="en-GB" sz="2200" dirty="0"/>
              <a:t>Top down</a:t>
            </a:r>
          </a:p>
          <a:p>
            <a:r>
              <a:rPr lang="en-GB" sz="2200" dirty="0"/>
              <a:t>Finite objectives</a:t>
            </a:r>
          </a:p>
          <a:p>
            <a:r>
              <a:rPr lang="en-GB" sz="2200" dirty="0"/>
              <a:t>Must be self-sustaining</a:t>
            </a:r>
          </a:p>
          <a:p>
            <a:r>
              <a:rPr lang="en-GB" sz="2200" dirty="0"/>
              <a:t>Collaborative processes</a:t>
            </a:r>
          </a:p>
          <a:p>
            <a:r>
              <a:rPr lang="en-GB" sz="2200" dirty="0"/>
              <a:t>Is a cycle of processes (Diagnosis/ Action/ Evaluation/ Further Action/ Further Evaluation)</a:t>
            </a:r>
          </a:p>
        </p:txBody>
      </p:sp>
    </p:spTree>
    <p:extLst>
      <p:ext uri="{BB962C8B-B14F-4D97-AF65-F5344CB8AC3E}">
        <p14:creationId xmlns:p14="http://schemas.microsoft.com/office/powerpoint/2010/main" val="4260597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4B314-9A4A-4213-AA92-6E0B6AD9DD70}"/>
              </a:ext>
            </a:extLst>
          </p:cNvPr>
          <p:cNvSpPr>
            <a:spLocks noGrp="1"/>
          </p:cNvSpPr>
          <p:nvPr>
            <p:ph type="title"/>
          </p:nvPr>
        </p:nvSpPr>
        <p:spPr>
          <a:xfrm>
            <a:off x="635000" y="640823"/>
            <a:ext cx="3418659" cy="5583148"/>
          </a:xfrm>
        </p:spPr>
        <p:txBody>
          <a:bodyPr anchor="ctr">
            <a:normAutofit/>
          </a:bodyPr>
          <a:lstStyle/>
          <a:p>
            <a:r>
              <a:rPr lang="en-GB" sz="5400"/>
              <a:t>Planned Change Criticsims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1E46F8F-4419-A310-1EB0-0FD57FA77434}"/>
              </a:ext>
            </a:extLst>
          </p:cNvPr>
          <p:cNvGraphicFramePr>
            <a:graphicFrameLocks noGrp="1"/>
          </p:cNvGraphicFramePr>
          <p:nvPr>
            <p:ph idx="1"/>
            <p:extLst>
              <p:ext uri="{D42A27DB-BD31-4B8C-83A1-F6EECF244321}">
                <p14:modId xmlns:p14="http://schemas.microsoft.com/office/powerpoint/2010/main" val="353252222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4685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C6C1B-D362-4DFC-964A-3E386D6107E4}"/>
              </a:ext>
            </a:extLst>
          </p:cNvPr>
          <p:cNvSpPr>
            <a:spLocks noGrp="1"/>
          </p:cNvSpPr>
          <p:nvPr>
            <p:ph type="title"/>
          </p:nvPr>
        </p:nvSpPr>
        <p:spPr>
          <a:xfrm>
            <a:off x="640080" y="325369"/>
            <a:ext cx="4368602" cy="1956841"/>
          </a:xfrm>
        </p:spPr>
        <p:txBody>
          <a:bodyPr anchor="b">
            <a:normAutofit/>
          </a:bodyPr>
          <a:lstStyle/>
          <a:p>
            <a:r>
              <a:rPr lang="en-GB" sz="4200"/>
              <a:t>Models of organisational Change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C605A2-F458-4835-A15C-0BEEC5326895}"/>
              </a:ext>
            </a:extLst>
          </p:cNvPr>
          <p:cNvSpPr>
            <a:spLocks noGrp="1"/>
          </p:cNvSpPr>
          <p:nvPr>
            <p:ph idx="1"/>
          </p:nvPr>
        </p:nvSpPr>
        <p:spPr>
          <a:xfrm>
            <a:off x="640080" y="2872899"/>
            <a:ext cx="4243589" cy="3320668"/>
          </a:xfrm>
        </p:spPr>
        <p:txBody>
          <a:bodyPr>
            <a:normAutofit/>
          </a:bodyPr>
          <a:lstStyle/>
          <a:p>
            <a:r>
              <a:rPr lang="en-GB" sz="2200" dirty="0"/>
              <a:t>Incremental</a:t>
            </a:r>
          </a:p>
          <a:p>
            <a:r>
              <a:rPr lang="en-GB" sz="2200" dirty="0"/>
              <a:t>Punctuated Equilibrium</a:t>
            </a:r>
          </a:p>
          <a:p>
            <a:r>
              <a:rPr lang="en-GB" sz="2200" dirty="0"/>
              <a:t>Continuous Transformation</a:t>
            </a:r>
          </a:p>
        </p:txBody>
      </p:sp>
      <p:pic>
        <p:nvPicPr>
          <p:cNvPr id="5" name="Picture 4" descr="Silver metal newtons cradle">
            <a:extLst>
              <a:ext uri="{FF2B5EF4-FFF2-40B4-BE49-F238E27FC236}">
                <a16:creationId xmlns:a16="http://schemas.microsoft.com/office/drawing/2014/main" id="{EE0C956D-3576-A5FD-EAF4-C142384BC068}"/>
              </a:ext>
            </a:extLst>
          </p:cNvPr>
          <p:cNvPicPr>
            <a:picLocks noChangeAspect="1"/>
          </p:cNvPicPr>
          <p:nvPr/>
        </p:nvPicPr>
        <p:blipFill rotWithShape="1">
          <a:blip r:embed="rId3"/>
          <a:srcRect l="15536" r="1349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85969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B623EA-259A-4A37-8E03-4947CA11A6D1}"/>
              </a:ext>
            </a:extLst>
          </p:cNvPr>
          <p:cNvPicPr>
            <a:picLocks noChangeAspect="1"/>
          </p:cNvPicPr>
          <p:nvPr/>
        </p:nvPicPr>
        <p:blipFill>
          <a:blip r:embed="rId3"/>
          <a:stretch>
            <a:fillRect/>
          </a:stretch>
        </p:blipFill>
        <p:spPr>
          <a:xfrm>
            <a:off x="0" y="1733550"/>
            <a:ext cx="4141489" cy="2581274"/>
          </a:xfrm>
          <a:prstGeom prst="rect">
            <a:avLst/>
          </a:prstGeom>
        </p:spPr>
      </p:pic>
      <p:pic>
        <p:nvPicPr>
          <p:cNvPr id="7" name="Picture 6">
            <a:extLst>
              <a:ext uri="{FF2B5EF4-FFF2-40B4-BE49-F238E27FC236}">
                <a16:creationId xmlns:a16="http://schemas.microsoft.com/office/drawing/2014/main" id="{2CAA40DC-8347-4322-9DE4-5DB7834E54A8}"/>
              </a:ext>
            </a:extLst>
          </p:cNvPr>
          <p:cNvPicPr>
            <a:picLocks noChangeAspect="1"/>
          </p:cNvPicPr>
          <p:nvPr/>
        </p:nvPicPr>
        <p:blipFill>
          <a:blip r:embed="rId4"/>
          <a:stretch>
            <a:fillRect/>
          </a:stretch>
        </p:blipFill>
        <p:spPr>
          <a:xfrm>
            <a:off x="3971735" y="1657350"/>
            <a:ext cx="4422577" cy="2657474"/>
          </a:xfrm>
          <a:prstGeom prst="rect">
            <a:avLst/>
          </a:prstGeom>
        </p:spPr>
      </p:pic>
      <p:pic>
        <p:nvPicPr>
          <p:cNvPr id="9" name="Picture 8">
            <a:extLst>
              <a:ext uri="{FF2B5EF4-FFF2-40B4-BE49-F238E27FC236}">
                <a16:creationId xmlns:a16="http://schemas.microsoft.com/office/drawing/2014/main" id="{DAEB0F53-ADF5-4596-AD92-EA97F8F32C6B}"/>
              </a:ext>
            </a:extLst>
          </p:cNvPr>
          <p:cNvPicPr>
            <a:picLocks noChangeAspect="1"/>
          </p:cNvPicPr>
          <p:nvPr/>
        </p:nvPicPr>
        <p:blipFill>
          <a:blip r:embed="rId5"/>
          <a:stretch>
            <a:fillRect/>
          </a:stretch>
        </p:blipFill>
        <p:spPr>
          <a:xfrm>
            <a:off x="8323882" y="1828800"/>
            <a:ext cx="3868118" cy="2419349"/>
          </a:xfrm>
          <a:prstGeom prst="rect">
            <a:avLst/>
          </a:prstGeom>
        </p:spPr>
      </p:pic>
      <p:sp>
        <p:nvSpPr>
          <p:cNvPr id="10" name="TextBox 9">
            <a:extLst>
              <a:ext uri="{FF2B5EF4-FFF2-40B4-BE49-F238E27FC236}">
                <a16:creationId xmlns:a16="http://schemas.microsoft.com/office/drawing/2014/main" id="{1527BD2C-A926-480A-B394-2E7FBB0CA966}"/>
              </a:ext>
            </a:extLst>
          </p:cNvPr>
          <p:cNvSpPr txBox="1"/>
          <p:nvPr/>
        </p:nvSpPr>
        <p:spPr>
          <a:xfrm>
            <a:off x="666750" y="914400"/>
            <a:ext cx="2390775" cy="369332"/>
          </a:xfrm>
          <a:prstGeom prst="rect">
            <a:avLst/>
          </a:prstGeom>
          <a:noFill/>
        </p:spPr>
        <p:txBody>
          <a:bodyPr wrap="square" rtlCol="0">
            <a:spAutoFit/>
          </a:bodyPr>
          <a:lstStyle/>
          <a:p>
            <a:r>
              <a:rPr lang="en-GB" dirty="0"/>
              <a:t>Incremental Change</a:t>
            </a:r>
          </a:p>
        </p:txBody>
      </p:sp>
      <p:sp>
        <p:nvSpPr>
          <p:cNvPr id="11" name="TextBox 10">
            <a:extLst>
              <a:ext uri="{FF2B5EF4-FFF2-40B4-BE49-F238E27FC236}">
                <a16:creationId xmlns:a16="http://schemas.microsoft.com/office/drawing/2014/main" id="{54374BA6-3354-44C8-9CC5-35CA0CD5E11A}"/>
              </a:ext>
            </a:extLst>
          </p:cNvPr>
          <p:cNvSpPr txBox="1"/>
          <p:nvPr/>
        </p:nvSpPr>
        <p:spPr>
          <a:xfrm>
            <a:off x="4987635" y="914400"/>
            <a:ext cx="2390775" cy="369332"/>
          </a:xfrm>
          <a:prstGeom prst="rect">
            <a:avLst/>
          </a:prstGeom>
          <a:noFill/>
        </p:spPr>
        <p:txBody>
          <a:bodyPr wrap="square" rtlCol="0">
            <a:spAutoFit/>
          </a:bodyPr>
          <a:lstStyle/>
          <a:p>
            <a:r>
              <a:rPr lang="en-GB" dirty="0"/>
              <a:t>Punctuated Equilibrium</a:t>
            </a:r>
          </a:p>
        </p:txBody>
      </p:sp>
      <p:sp>
        <p:nvSpPr>
          <p:cNvPr id="12" name="TextBox 11">
            <a:extLst>
              <a:ext uri="{FF2B5EF4-FFF2-40B4-BE49-F238E27FC236}">
                <a16:creationId xmlns:a16="http://schemas.microsoft.com/office/drawing/2014/main" id="{17EE51D9-1DC6-4658-806D-BCC6959E0D0A}"/>
              </a:ext>
            </a:extLst>
          </p:cNvPr>
          <p:cNvSpPr txBox="1"/>
          <p:nvPr/>
        </p:nvSpPr>
        <p:spPr>
          <a:xfrm>
            <a:off x="8943975" y="914400"/>
            <a:ext cx="2390775" cy="369332"/>
          </a:xfrm>
          <a:prstGeom prst="rect">
            <a:avLst/>
          </a:prstGeom>
          <a:noFill/>
        </p:spPr>
        <p:txBody>
          <a:bodyPr wrap="square" rtlCol="0">
            <a:spAutoFit/>
          </a:bodyPr>
          <a:lstStyle/>
          <a:p>
            <a:r>
              <a:rPr lang="en-GB" dirty="0"/>
              <a:t>Continuous Change</a:t>
            </a:r>
          </a:p>
        </p:txBody>
      </p:sp>
      <p:sp>
        <p:nvSpPr>
          <p:cNvPr id="13" name="TextBox 12">
            <a:extLst>
              <a:ext uri="{FF2B5EF4-FFF2-40B4-BE49-F238E27FC236}">
                <a16:creationId xmlns:a16="http://schemas.microsoft.com/office/drawing/2014/main" id="{15E9BB4C-0436-4C69-8AC1-F7D750824EA1}"/>
              </a:ext>
            </a:extLst>
          </p:cNvPr>
          <p:cNvSpPr txBox="1"/>
          <p:nvPr/>
        </p:nvSpPr>
        <p:spPr>
          <a:xfrm>
            <a:off x="2752725" y="4810125"/>
            <a:ext cx="7572375" cy="646331"/>
          </a:xfrm>
          <a:prstGeom prst="rect">
            <a:avLst/>
          </a:prstGeom>
          <a:noFill/>
        </p:spPr>
        <p:txBody>
          <a:bodyPr wrap="square" rtlCol="0">
            <a:spAutoFit/>
          </a:bodyPr>
          <a:lstStyle/>
          <a:p>
            <a:pPr algn="ctr"/>
            <a:r>
              <a:rPr lang="en-GB" dirty="0"/>
              <a:t>Change occurs when the state of something is altered or modified and it involves moving from one state to a different state</a:t>
            </a:r>
          </a:p>
        </p:txBody>
      </p:sp>
    </p:spTree>
    <p:extLst>
      <p:ext uri="{BB962C8B-B14F-4D97-AF65-F5344CB8AC3E}">
        <p14:creationId xmlns:p14="http://schemas.microsoft.com/office/powerpoint/2010/main" val="29697392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78B4A3C-D9E1-4B45-8086-F04C7DDE99B0}"/>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Gradualist paradigm</a:t>
            </a:r>
          </a:p>
        </p:txBody>
      </p:sp>
      <p:sp>
        <p:nvSpPr>
          <p:cNvPr id="3" name="Content Placeholder 2">
            <a:extLst>
              <a:ext uri="{FF2B5EF4-FFF2-40B4-BE49-F238E27FC236}">
                <a16:creationId xmlns:a16="http://schemas.microsoft.com/office/drawing/2014/main" id="{F4D5779E-30A1-4CC5-9C61-3A42EE6525E8}"/>
              </a:ext>
            </a:extLst>
          </p:cNvPr>
          <p:cNvSpPr>
            <a:spLocks noGrp="1"/>
          </p:cNvSpPr>
          <p:nvPr>
            <p:ph idx="1"/>
          </p:nvPr>
        </p:nvSpPr>
        <p:spPr>
          <a:xfrm>
            <a:off x="1424904" y="2494450"/>
            <a:ext cx="4053545" cy="3563159"/>
          </a:xfrm>
        </p:spPr>
        <p:txBody>
          <a:bodyPr>
            <a:normAutofit/>
          </a:bodyPr>
          <a:lstStyle/>
          <a:p>
            <a:r>
              <a:rPr lang="en-GB" sz="2400"/>
              <a:t>Changes and develops through a continuous process of incremental adjustment</a:t>
            </a:r>
          </a:p>
          <a:p>
            <a:r>
              <a:rPr lang="en-GB" sz="2400"/>
              <a:t>These adjustments (changes) accumulate over time to ensure that the organisation is always aligned with its external environment</a:t>
            </a:r>
          </a:p>
        </p:txBody>
      </p:sp>
      <p:pic>
        <p:nvPicPr>
          <p:cNvPr id="5" name="Picture 4" descr="Chart, line chart&#10;&#10;Description automatically generated">
            <a:extLst>
              <a:ext uri="{FF2B5EF4-FFF2-40B4-BE49-F238E27FC236}">
                <a16:creationId xmlns:a16="http://schemas.microsoft.com/office/drawing/2014/main" id="{87505BA9-50B1-4516-881B-09E8E96EE5FC}"/>
              </a:ext>
            </a:extLst>
          </p:cNvPr>
          <p:cNvPicPr>
            <a:picLocks noChangeAspect="1"/>
          </p:cNvPicPr>
          <p:nvPr/>
        </p:nvPicPr>
        <p:blipFill>
          <a:blip r:embed="rId3"/>
          <a:stretch>
            <a:fillRect/>
          </a:stretch>
        </p:blipFill>
        <p:spPr>
          <a:xfrm>
            <a:off x="6098892" y="3547698"/>
            <a:ext cx="4802404" cy="1452727"/>
          </a:xfrm>
          <a:prstGeom prst="rect">
            <a:avLst/>
          </a:prstGeom>
        </p:spPr>
      </p:pic>
    </p:spTree>
    <p:extLst>
      <p:ext uri="{BB962C8B-B14F-4D97-AF65-F5344CB8AC3E}">
        <p14:creationId xmlns:p14="http://schemas.microsoft.com/office/powerpoint/2010/main" val="16293271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3949F0-E85B-4920-A276-DFB9F9172E46}"/>
              </a:ext>
            </a:extLst>
          </p:cNvPr>
          <p:cNvSpPr>
            <a:spLocks noGrp="1"/>
          </p:cNvSpPr>
          <p:nvPr>
            <p:ph type="title"/>
          </p:nvPr>
        </p:nvSpPr>
        <p:spPr>
          <a:xfrm>
            <a:off x="630936" y="630936"/>
            <a:ext cx="3599688" cy="1463040"/>
          </a:xfrm>
        </p:spPr>
        <p:txBody>
          <a:bodyPr anchor="ctr">
            <a:normAutofit/>
          </a:bodyPr>
          <a:lstStyle/>
          <a:p>
            <a:r>
              <a:rPr lang="en-GB" sz="4800" dirty="0">
                <a:solidFill>
                  <a:srgbClr val="FFFFFF"/>
                </a:solidFill>
              </a:rPr>
              <a:t>Punctuated Equilibrium</a:t>
            </a:r>
          </a:p>
        </p:txBody>
      </p:sp>
      <p:sp>
        <p:nvSpPr>
          <p:cNvPr id="14"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2BE66F-2EA0-47FB-B691-D7EA67631098}"/>
              </a:ext>
            </a:extLst>
          </p:cNvPr>
          <p:cNvSpPr>
            <a:spLocks noGrp="1"/>
          </p:cNvSpPr>
          <p:nvPr>
            <p:ph idx="1"/>
          </p:nvPr>
        </p:nvSpPr>
        <p:spPr>
          <a:xfrm>
            <a:off x="4474462" y="630936"/>
            <a:ext cx="7074409" cy="1463040"/>
          </a:xfrm>
        </p:spPr>
        <p:txBody>
          <a:bodyPr anchor="ctr">
            <a:normAutofit/>
          </a:bodyPr>
          <a:lstStyle/>
          <a:p>
            <a:pPr marL="0" indent="0">
              <a:buNone/>
            </a:pPr>
            <a:r>
              <a:rPr lang="en-GB" sz="2200" dirty="0">
                <a:solidFill>
                  <a:srgbClr val="FFFFFF"/>
                </a:solidFill>
              </a:rPr>
              <a:t>While a process if continuous gradual adjustment might be ideal, most organisation experience change as a discontinuous process often referred to as a pattern of punctuated equilibrium</a:t>
            </a:r>
          </a:p>
        </p:txBody>
      </p:sp>
      <p:pic>
        <p:nvPicPr>
          <p:cNvPr id="5" name="Picture 4">
            <a:extLst>
              <a:ext uri="{FF2B5EF4-FFF2-40B4-BE49-F238E27FC236}">
                <a16:creationId xmlns:a16="http://schemas.microsoft.com/office/drawing/2014/main" id="{0BCB67A6-B3A5-45D7-93F4-3BFBC623DC3F}"/>
              </a:ext>
            </a:extLst>
          </p:cNvPr>
          <p:cNvPicPr>
            <a:picLocks noChangeAspect="1"/>
          </p:cNvPicPr>
          <p:nvPr/>
        </p:nvPicPr>
        <p:blipFill>
          <a:blip r:embed="rId3"/>
          <a:stretch>
            <a:fillRect/>
          </a:stretch>
        </p:blipFill>
        <p:spPr>
          <a:xfrm>
            <a:off x="630936" y="2987001"/>
            <a:ext cx="10917936" cy="3248085"/>
          </a:xfrm>
          <a:prstGeom prst="rect">
            <a:avLst/>
          </a:prstGeom>
        </p:spPr>
      </p:pic>
    </p:spTree>
    <p:extLst>
      <p:ext uri="{BB962C8B-B14F-4D97-AF65-F5344CB8AC3E}">
        <p14:creationId xmlns:p14="http://schemas.microsoft.com/office/powerpoint/2010/main" val="2008725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6894E84-187C-4752-8028-99C6865A5FCB}"/>
              </a:ext>
            </a:extLst>
          </p:cNvPr>
          <p:cNvPicPr>
            <a:picLocks noChangeAspect="1"/>
          </p:cNvPicPr>
          <p:nvPr/>
        </p:nvPicPr>
        <p:blipFill>
          <a:blip r:embed="rId2"/>
          <a:stretch>
            <a:fillRect/>
          </a:stretch>
        </p:blipFill>
        <p:spPr>
          <a:xfrm>
            <a:off x="163516" y="1590675"/>
            <a:ext cx="5503858" cy="2833067"/>
          </a:xfrm>
          <a:prstGeom prst="rect">
            <a:avLst/>
          </a:prstGeom>
        </p:spPr>
      </p:pic>
      <p:pic>
        <p:nvPicPr>
          <p:cNvPr id="9" name="Picture 8">
            <a:extLst>
              <a:ext uri="{FF2B5EF4-FFF2-40B4-BE49-F238E27FC236}">
                <a16:creationId xmlns:a16="http://schemas.microsoft.com/office/drawing/2014/main" id="{905100DD-35BE-499E-8BAC-AFE3CBDCFE5D}"/>
              </a:ext>
            </a:extLst>
          </p:cNvPr>
          <p:cNvPicPr>
            <a:picLocks noChangeAspect="1"/>
          </p:cNvPicPr>
          <p:nvPr/>
        </p:nvPicPr>
        <p:blipFill>
          <a:blip r:embed="rId3"/>
          <a:stretch>
            <a:fillRect/>
          </a:stretch>
        </p:blipFill>
        <p:spPr>
          <a:xfrm>
            <a:off x="5667374" y="1339241"/>
            <a:ext cx="6095999" cy="2989251"/>
          </a:xfrm>
          <a:prstGeom prst="rect">
            <a:avLst/>
          </a:prstGeom>
        </p:spPr>
      </p:pic>
      <p:sp>
        <p:nvSpPr>
          <p:cNvPr id="10" name="Rectangle 9">
            <a:extLst>
              <a:ext uri="{FF2B5EF4-FFF2-40B4-BE49-F238E27FC236}">
                <a16:creationId xmlns:a16="http://schemas.microsoft.com/office/drawing/2014/main" id="{B45A7939-DBB5-48C6-B112-5B75B97515AB}"/>
              </a:ext>
            </a:extLst>
          </p:cNvPr>
          <p:cNvSpPr/>
          <p:nvPr/>
        </p:nvSpPr>
        <p:spPr>
          <a:xfrm>
            <a:off x="857982" y="4423742"/>
            <a:ext cx="4809392" cy="154305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Continuous change involves a stream of low intensity changes that can accumulate to transform the organisation (Gradualist Paradigm)</a:t>
            </a:r>
          </a:p>
        </p:txBody>
      </p:sp>
      <p:sp>
        <p:nvSpPr>
          <p:cNvPr id="11" name="Rectangle 10">
            <a:extLst>
              <a:ext uri="{FF2B5EF4-FFF2-40B4-BE49-F238E27FC236}">
                <a16:creationId xmlns:a16="http://schemas.microsoft.com/office/drawing/2014/main" id="{2C0F6CB6-FD95-4BE0-B680-D177A8F7E97A}"/>
              </a:ext>
            </a:extLst>
          </p:cNvPr>
          <p:cNvSpPr/>
          <p:nvPr/>
        </p:nvSpPr>
        <p:spPr>
          <a:xfrm>
            <a:off x="6427177" y="4423742"/>
            <a:ext cx="5257800" cy="157261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Punctuated equilibrium involves long periods of low intensity incremental changes punctuated by short bursts if high intensity discontinuous changes</a:t>
            </a:r>
          </a:p>
        </p:txBody>
      </p:sp>
    </p:spTree>
    <p:extLst>
      <p:ext uri="{BB962C8B-B14F-4D97-AF65-F5344CB8AC3E}">
        <p14:creationId xmlns:p14="http://schemas.microsoft.com/office/powerpoint/2010/main" val="123343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4602CE-2462-46CB-BA2B-4D878DFD63AB}"/>
              </a:ext>
            </a:extLst>
          </p:cNvPr>
          <p:cNvSpPr>
            <a:spLocks noGrp="1"/>
          </p:cNvSpPr>
          <p:nvPr>
            <p:ph type="title"/>
          </p:nvPr>
        </p:nvSpPr>
        <p:spPr>
          <a:xfrm>
            <a:off x="643467" y="321734"/>
            <a:ext cx="10905066" cy="1135737"/>
          </a:xfrm>
        </p:spPr>
        <p:txBody>
          <a:bodyPr>
            <a:normAutofit/>
          </a:bodyPr>
          <a:lstStyle/>
          <a:p>
            <a:r>
              <a:rPr lang="en-GB" sz="3600"/>
              <a:t>Inhibitors</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ACF5EA-301D-8A67-1124-0C96D3337AC9}"/>
              </a:ext>
            </a:extLst>
          </p:cNvPr>
          <p:cNvGraphicFramePr>
            <a:graphicFrameLocks noGrp="1"/>
          </p:cNvGraphicFramePr>
          <p:nvPr>
            <p:ph idx="1"/>
            <p:extLst>
              <p:ext uri="{D42A27DB-BD31-4B8C-83A1-F6EECF244321}">
                <p14:modId xmlns:p14="http://schemas.microsoft.com/office/powerpoint/2010/main" val="1028072453"/>
              </p:ext>
            </p:extLst>
          </p:nvPr>
        </p:nvGraphicFramePr>
        <p:xfrm>
          <a:off x="859713"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83CDC3B8-8432-4ED2-BE81-C0F335327AE6}"/>
              </a:ext>
            </a:extLst>
          </p:cNvPr>
          <p:cNvSpPr/>
          <p:nvPr/>
        </p:nvSpPr>
        <p:spPr>
          <a:xfrm>
            <a:off x="2819400" y="5468815"/>
            <a:ext cx="7562850" cy="106745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All three factors combine to inhibit change and promote strategic drift. The organisation doesn’t change fast enough and will doesn’t align fast enough with its external environment</a:t>
            </a:r>
          </a:p>
        </p:txBody>
      </p:sp>
    </p:spTree>
    <p:extLst>
      <p:ext uri="{BB962C8B-B14F-4D97-AF65-F5344CB8AC3E}">
        <p14:creationId xmlns:p14="http://schemas.microsoft.com/office/powerpoint/2010/main" val="3611315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11CD2E2-3A7C-46B0-93CA-D4CFAB8B1782}"/>
              </a:ext>
            </a:extLst>
          </p:cNvPr>
          <p:cNvSpPr/>
          <p:nvPr/>
        </p:nvSpPr>
        <p:spPr>
          <a:xfrm>
            <a:off x="1099038" y="817685"/>
            <a:ext cx="4703885" cy="145952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dirty="0"/>
              <a:t>Eventually this misalignment with external environment reaches a point where major change is triggered</a:t>
            </a:r>
          </a:p>
        </p:txBody>
      </p:sp>
      <p:pic>
        <p:nvPicPr>
          <p:cNvPr id="6" name="Picture 5">
            <a:extLst>
              <a:ext uri="{FF2B5EF4-FFF2-40B4-BE49-F238E27FC236}">
                <a16:creationId xmlns:a16="http://schemas.microsoft.com/office/drawing/2014/main" id="{664F63EE-B91A-4810-9CC0-A31A540B0A60}"/>
              </a:ext>
            </a:extLst>
          </p:cNvPr>
          <p:cNvPicPr>
            <a:picLocks noChangeAspect="1"/>
          </p:cNvPicPr>
          <p:nvPr/>
        </p:nvPicPr>
        <p:blipFill>
          <a:blip r:embed="rId2"/>
          <a:stretch>
            <a:fillRect/>
          </a:stretch>
        </p:blipFill>
        <p:spPr>
          <a:xfrm>
            <a:off x="6096000" y="618758"/>
            <a:ext cx="4157663" cy="1857375"/>
          </a:xfrm>
          <a:prstGeom prst="rect">
            <a:avLst/>
          </a:prstGeom>
        </p:spPr>
      </p:pic>
      <p:sp>
        <p:nvSpPr>
          <p:cNvPr id="7" name="Rectangle 6">
            <a:extLst>
              <a:ext uri="{FF2B5EF4-FFF2-40B4-BE49-F238E27FC236}">
                <a16:creationId xmlns:a16="http://schemas.microsoft.com/office/drawing/2014/main" id="{41A9E57B-FFF5-4B4C-B82F-780A6220BB78}"/>
              </a:ext>
            </a:extLst>
          </p:cNvPr>
          <p:cNvSpPr/>
          <p:nvPr/>
        </p:nvSpPr>
        <p:spPr>
          <a:xfrm>
            <a:off x="1099038" y="3057525"/>
            <a:ext cx="4844562" cy="177165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Managers need to break out of this pattern of punctuated equilibrium and avoid the need to react quickly to radical transformation by adopting continuous incremental changes over long term</a:t>
            </a:r>
          </a:p>
        </p:txBody>
      </p:sp>
      <p:pic>
        <p:nvPicPr>
          <p:cNvPr id="9" name="Picture 8">
            <a:extLst>
              <a:ext uri="{FF2B5EF4-FFF2-40B4-BE49-F238E27FC236}">
                <a16:creationId xmlns:a16="http://schemas.microsoft.com/office/drawing/2014/main" id="{99AB40B1-709E-4D82-93E5-ABCBA686CF9C}"/>
              </a:ext>
            </a:extLst>
          </p:cNvPr>
          <p:cNvPicPr>
            <a:picLocks noChangeAspect="1"/>
          </p:cNvPicPr>
          <p:nvPr/>
        </p:nvPicPr>
        <p:blipFill>
          <a:blip r:embed="rId3"/>
          <a:stretch>
            <a:fillRect/>
          </a:stretch>
        </p:blipFill>
        <p:spPr>
          <a:xfrm>
            <a:off x="6479817" y="2549769"/>
            <a:ext cx="4227016" cy="2447558"/>
          </a:xfrm>
          <a:prstGeom prst="rect">
            <a:avLst/>
          </a:prstGeom>
        </p:spPr>
      </p:pic>
    </p:spTree>
    <p:extLst>
      <p:ext uri="{BB962C8B-B14F-4D97-AF65-F5344CB8AC3E}">
        <p14:creationId xmlns:p14="http://schemas.microsoft.com/office/powerpoint/2010/main" val="2996827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1C60F10-144E-1D88-80B8-99471989E922}"/>
              </a:ext>
            </a:extLst>
          </p:cNvPr>
          <p:cNvPicPr>
            <a:picLocks noChangeAspect="1"/>
          </p:cNvPicPr>
          <p:nvPr/>
        </p:nvPicPr>
        <p:blipFill rotWithShape="1">
          <a:blip r:embed="rId2"/>
          <a:srcRect r="243" b="-1"/>
          <a:stretch/>
        </p:blipFill>
        <p:spPr>
          <a:xfrm>
            <a:off x="2" y="933449"/>
            <a:ext cx="6808087" cy="5243513"/>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CEEDE0-780D-4017-8AC0-81C54C47DA35}"/>
              </a:ext>
            </a:extLst>
          </p:cNvPr>
          <p:cNvSpPr>
            <a:spLocks noGrp="1"/>
          </p:cNvSpPr>
          <p:nvPr>
            <p:ph type="title"/>
          </p:nvPr>
        </p:nvSpPr>
        <p:spPr>
          <a:xfrm>
            <a:off x="6645406" y="365125"/>
            <a:ext cx="4708394" cy="1899912"/>
          </a:xfrm>
        </p:spPr>
        <p:txBody>
          <a:bodyPr>
            <a:normAutofit/>
          </a:bodyPr>
          <a:lstStyle/>
          <a:p>
            <a:pPr algn="ctr"/>
            <a:r>
              <a:rPr lang="en-GB" sz="2200" dirty="0"/>
              <a:t>Continuous adaptive organisations experience the kind of continuous change described by the gradualist paradigm (emergent change)</a:t>
            </a:r>
          </a:p>
        </p:txBody>
      </p:sp>
      <p:sp>
        <p:nvSpPr>
          <p:cNvPr id="3" name="Content Placeholder 2">
            <a:extLst>
              <a:ext uri="{FF2B5EF4-FFF2-40B4-BE49-F238E27FC236}">
                <a16:creationId xmlns:a16="http://schemas.microsoft.com/office/drawing/2014/main" id="{943DD5D2-62DE-489F-9F67-996792608500}"/>
              </a:ext>
            </a:extLst>
          </p:cNvPr>
          <p:cNvSpPr>
            <a:spLocks noGrp="1"/>
          </p:cNvSpPr>
          <p:nvPr>
            <p:ph idx="1"/>
          </p:nvPr>
        </p:nvSpPr>
        <p:spPr>
          <a:xfrm>
            <a:off x="6648451" y="2265037"/>
            <a:ext cx="5191124" cy="3742762"/>
          </a:xfrm>
        </p:spPr>
        <p:txBody>
          <a:bodyPr>
            <a:normAutofit/>
          </a:bodyPr>
          <a:lstStyle/>
          <a:p>
            <a:pPr marL="0" indent="0">
              <a:buNone/>
            </a:pPr>
            <a:r>
              <a:rPr lang="en-GB" sz="1900" dirty="0"/>
              <a:t>This requires organisations to engage in repeated patterns of:</a:t>
            </a:r>
          </a:p>
          <a:p>
            <a:r>
              <a:rPr lang="en-GB" sz="1900" dirty="0">
                <a:solidFill>
                  <a:schemeClr val="accent2">
                    <a:lumMod val="75000"/>
                  </a:schemeClr>
                </a:solidFill>
              </a:rPr>
              <a:t>Improvisation</a:t>
            </a:r>
            <a:r>
              <a:rPr lang="en-GB" sz="1900" dirty="0"/>
              <a:t> that leads to a continuous modification of exiting work practices</a:t>
            </a:r>
          </a:p>
          <a:p>
            <a:r>
              <a:rPr lang="en-GB" sz="1900" dirty="0">
                <a:solidFill>
                  <a:schemeClr val="accent2">
                    <a:lumMod val="75000"/>
                  </a:schemeClr>
                </a:solidFill>
              </a:rPr>
              <a:t>Translation</a:t>
            </a:r>
            <a:r>
              <a:rPr lang="en-GB" sz="1900" dirty="0"/>
              <a:t> that involves the editing and imitation of ideas as they travel through organisation</a:t>
            </a:r>
          </a:p>
          <a:p>
            <a:r>
              <a:rPr lang="en-GB" sz="1900" dirty="0">
                <a:solidFill>
                  <a:schemeClr val="accent2">
                    <a:lumMod val="75000"/>
                  </a:schemeClr>
                </a:solidFill>
              </a:rPr>
              <a:t>Learning</a:t>
            </a:r>
            <a:r>
              <a:rPr lang="en-GB" sz="1900" dirty="0"/>
              <a:t> and new insights which facilitate changes in the way the organisation responds to problems and opportunities</a:t>
            </a:r>
          </a:p>
        </p:txBody>
      </p:sp>
    </p:spTree>
    <p:extLst>
      <p:ext uri="{BB962C8B-B14F-4D97-AF65-F5344CB8AC3E}">
        <p14:creationId xmlns:p14="http://schemas.microsoft.com/office/powerpoint/2010/main" val="5724034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B28831D-972F-468B-A5D1-45ABCC765A31}"/>
              </a:ext>
            </a:extLst>
          </p:cNvPr>
          <p:cNvGraphicFramePr>
            <a:graphicFrameLocks noGrp="1"/>
          </p:cNvGraphicFramePr>
          <p:nvPr>
            <p:ph idx="1"/>
            <p:extLst>
              <p:ext uri="{D42A27DB-BD31-4B8C-83A1-F6EECF244321}">
                <p14:modId xmlns:p14="http://schemas.microsoft.com/office/powerpoint/2010/main" val="2867593560"/>
              </p:ext>
            </p:extLst>
          </p:nvPr>
        </p:nvGraphicFramePr>
        <p:xfrm>
          <a:off x="835269" y="779341"/>
          <a:ext cx="10597661" cy="4724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7892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science and technology icons on a green background">
            <a:extLst>
              <a:ext uri="{FF2B5EF4-FFF2-40B4-BE49-F238E27FC236}">
                <a16:creationId xmlns:a16="http://schemas.microsoft.com/office/drawing/2014/main" id="{42D5F562-A2EB-27CE-DC68-BFF0A4D9F90D}"/>
              </a:ext>
            </a:extLst>
          </p:cNvPr>
          <p:cNvPicPr>
            <a:picLocks noChangeAspect="1"/>
          </p:cNvPicPr>
          <p:nvPr/>
        </p:nvPicPr>
        <p:blipFill rotWithShape="1">
          <a:blip r:embed="rId3"/>
          <a:srcRect t="1290" b="4145"/>
          <a:stretch/>
        </p:blipFill>
        <p:spPr>
          <a:xfrm>
            <a:off x="-226938" y="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14A9C1-3F46-46A1-9EEE-6565C4D9C6A1}"/>
              </a:ext>
            </a:extLst>
          </p:cNvPr>
          <p:cNvSpPr>
            <a:spLocks noGrp="1"/>
          </p:cNvSpPr>
          <p:nvPr>
            <p:ph type="title"/>
          </p:nvPr>
        </p:nvSpPr>
        <p:spPr>
          <a:xfrm>
            <a:off x="7531610" y="365125"/>
            <a:ext cx="3822189" cy="1899912"/>
          </a:xfrm>
        </p:spPr>
        <p:txBody>
          <a:bodyPr>
            <a:normAutofit/>
          </a:bodyPr>
          <a:lstStyle/>
          <a:p>
            <a:r>
              <a:rPr lang="en-GB" sz="4000" dirty="0"/>
              <a:t>Lead time &amp; Pressure time</a:t>
            </a:r>
          </a:p>
        </p:txBody>
      </p:sp>
      <p:sp>
        <p:nvSpPr>
          <p:cNvPr id="3" name="Content Placeholder 2">
            <a:extLst>
              <a:ext uri="{FF2B5EF4-FFF2-40B4-BE49-F238E27FC236}">
                <a16:creationId xmlns:a16="http://schemas.microsoft.com/office/drawing/2014/main" id="{149CD4FC-4E28-4A38-B1C8-8D1ED3879763}"/>
              </a:ext>
            </a:extLst>
          </p:cNvPr>
          <p:cNvSpPr>
            <a:spLocks noGrp="1"/>
          </p:cNvSpPr>
          <p:nvPr>
            <p:ph idx="1"/>
          </p:nvPr>
        </p:nvSpPr>
        <p:spPr>
          <a:xfrm>
            <a:off x="7531610" y="2493637"/>
            <a:ext cx="4591049" cy="3911926"/>
          </a:xfrm>
        </p:spPr>
        <p:txBody>
          <a:bodyPr>
            <a:noAutofit/>
          </a:bodyPr>
          <a:lstStyle/>
          <a:p>
            <a:pPr marL="0" indent="0">
              <a:buNone/>
            </a:pPr>
            <a:r>
              <a:rPr lang="en-GB" sz="2400" dirty="0"/>
              <a:t>It is more difficult to manage change when the need for change is urgent</a:t>
            </a:r>
          </a:p>
          <a:p>
            <a:r>
              <a:rPr lang="en-GB" sz="2400" dirty="0"/>
              <a:t>There is less time for planning</a:t>
            </a:r>
          </a:p>
          <a:p>
            <a:r>
              <a:rPr lang="en-GB" sz="2400" dirty="0"/>
              <a:t>It is more difficult to involve people in the process</a:t>
            </a:r>
          </a:p>
          <a:p>
            <a:r>
              <a:rPr lang="en-GB" sz="2400" dirty="0"/>
              <a:t>There is less time to experiment and search for creative solutions</a:t>
            </a:r>
          </a:p>
        </p:txBody>
      </p:sp>
    </p:spTree>
    <p:extLst>
      <p:ext uri="{BB962C8B-B14F-4D97-AF65-F5344CB8AC3E}">
        <p14:creationId xmlns:p14="http://schemas.microsoft.com/office/powerpoint/2010/main" val="19354549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D52EA-C3A6-4691-A55A-C4A14D987E08}"/>
              </a:ext>
            </a:extLst>
          </p:cNvPr>
          <p:cNvSpPr>
            <a:spLocks noGrp="1"/>
          </p:cNvSpPr>
          <p:nvPr>
            <p:ph type="title"/>
          </p:nvPr>
        </p:nvSpPr>
        <p:spPr/>
        <p:txBody>
          <a:bodyPr/>
          <a:lstStyle/>
          <a:p>
            <a:pPr algn="ctr"/>
            <a:r>
              <a:rPr lang="en-GB" dirty="0"/>
              <a:t>Typology of change</a:t>
            </a:r>
          </a:p>
        </p:txBody>
      </p:sp>
      <p:graphicFrame>
        <p:nvGraphicFramePr>
          <p:cNvPr id="4" name="Diagram 3">
            <a:extLst>
              <a:ext uri="{FF2B5EF4-FFF2-40B4-BE49-F238E27FC236}">
                <a16:creationId xmlns:a16="http://schemas.microsoft.com/office/drawing/2014/main" id="{15EE6F8E-FB48-4428-ABF8-8C5A77BA73F2}"/>
              </a:ext>
            </a:extLst>
          </p:cNvPr>
          <p:cNvGraphicFramePr/>
          <p:nvPr>
            <p:extLst>
              <p:ext uri="{D42A27DB-BD31-4B8C-83A1-F6EECF244321}">
                <p14:modId xmlns:p14="http://schemas.microsoft.com/office/powerpoint/2010/main" val="3988478102"/>
              </p:ext>
            </p:extLst>
          </p:nvPr>
        </p:nvGraphicFramePr>
        <p:xfrm>
          <a:off x="3226777" y="1960685"/>
          <a:ext cx="6616700" cy="46700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D72590DD-5A5E-4031-8655-04B9DBA4BB60}"/>
              </a:ext>
            </a:extLst>
          </p:cNvPr>
          <p:cNvSpPr/>
          <p:nvPr/>
        </p:nvSpPr>
        <p:spPr>
          <a:xfrm>
            <a:off x="3543300" y="1547446"/>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Incremental </a:t>
            </a:r>
          </a:p>
          <a:p>
            <a:pPr algn="ctr"/>
            <a:r>
              <a:rPr lang="en-GB" dirty="0"/>
              <a:t>(doing things better)</a:t>
            </a:r>
          </a:p>
        </p:txBody>
      </p:sp>
      <p:sp>
        <p:nvSpPr>
          <p:cNvPr id="6" name="Rectangle 5">
            <a:extLst>
              <a:ext uri="{FF2B5EF4-FFF2-40B4-BE49-F238E27FC236}">
                <a16:creationId xmlns:a16="http://schemas.microsoft.com/office/drawing/2014/main" id="{C29C4958-D7AA-45F4-8FAA-FB2758F9F5B3}"/>
              </a:ext>
            </a:extLst>
          </p:cNvPr>
          <p:cNvSpPr/>
          <p:nvPr/>
        </p:nvSpPr>
        <p:spPr>
          <a:xfrm>
            <a:off x="6726115" y="1547446"/>
            <a:ext cx="3050931" cy="61546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600" dirty="0"/>
              <a:t>Transformational/ discontinuous </a:t>
            </a:r>
          </a:p>
          <a:p>
            <a:pPr algn="ctr"/>
            <a:r>
              <a:rPr lang="en-GB" sz="1600" dirty="0"/>
              <a:t>(</a:t>
            </a:r>
            <a:r>
              <a:rPr lang="en-GB" sz="1400" dirty="0"/>
              <a:t>doing things differently or doing different things)</a:t>
            </a:r>
          </a:p>
        </p:txBody>
      </p:sp>
      <p:sp>
        <p:nvSpPr>
          <p:cNvPr id="7" name="Rectangle 6">
            <a:extLst>
              <a:ext uri="{FF2B5EF4-FFF2-40B4-BE49-F238E27FC236}">
                <a16:creationId xmlns:a16="http://schemas.microsoft.com/office/drawing/2014/main" id="{180953CB-360C-4071-BDB7-7744DD2A82DB}"/>
              </a:ext>
            </a:extLst>
          </p:cNvPr>
          <p:cNvSpPr/>
          <p:nvPr/>
        </p:nvSpPr>
        <p:spPr>
          <a:xfrm>
            <a:off x="319454" y="2640623"/>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Proactive</a:t>
            </a:r>
          </a:p>
          <a:p>
            <a:pPr algn="ctr"/>
            <a:r>
              <a:rPr lang="en-GB" dirty="0"/>
              <a:t>(Anticipatory)</a:t>
            </a:r>
          </a:p>
        </p:txBody>
      </p:sp>
      <p:sp>
        <p:nvSpPr>
          <p:cNvPr id="8" name="Rectangle 7">
            <a:extLst>
              <a:ext uri="{FF2B5EF4-FFF2-40B4-BE49-F238E27FC236}">
                <a16:creationId xmlns:a16="http://schemas.microsoft.com/office/drawing/2014/main" id="{D2DDC922-F713-453E-B61B-A08823379FD0}"/>
              </a:ext>
            </a:extLst>
          </p:cNvPr>
          <p:cNvSpPr/>
          <p:nvPr/>
        </p:nvSpPr>
        <p:spPr>
          <a:xfrm>
            <a:off x="222738" y="4865077"/>
            <a:ext cx="2552700" cy="53633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dirty="0"/>
              <a:t>Reactive</a:t>
            </a:r>
          </a:p>
        </p:txBody>
      </p:sp>
    </p:spTree>
    <p:extLst>
      <p:ext uri="{BB962C8B-B14F-4D97-AF65-F5344CB8AC3E}">
        <p14:creationId xmlns:p14="http://schemas.microsoft.com/office/powerpoint/2010/main" val="103066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C1EF5-9AD3-4870-AB55-1B4A1DC1A7C3}"/>
              </a:ext>
            </a:extLst>
          </p:cNvPr>
          <p:cNvSpPr>
            <a:spLocks noGrp="1"/>
          </p:cNvSpPr>
          <p:nvPr>
            <p:ph type="title"/>
          </p:nvPr>
        </p:nvSpPr>
        <p:spPr>
          <a:xfrm>
            <a:off x="838200" y="365125"/>
            <a:ext cx="10515600" cy="1828444"/>
          </a:xfrm>
        </p:spPr>
        <p:txBody>
          <a:bodyPr vert="horz" lIns="91440" tIns="45720" rIns="91440" bIns="45720" rtlCol="0" anchor="ctr">
            <a:normAutofit/>
          </a:bodyPr>
          <a:lstStyle/>
          <a:p>
            <a:pPr algn="ctr"/>
            <a:r>
              <a:rPr lang="en-US" sz="5200" kern="1200" dirty="0">
                <a:solidFill>
                  <a:schemeClr val="tx1"/>
                </a:solidFill>
                <a:latin typeface="+mj-lt"/>
                <a:ea typeface="+mj-ea"/>
                <a:cs typeface="+mj-cs"/>
              </a:rPr>
              <a:t>Implications for change management practice</a:t>
            </a:r>
          </a:p>
        </p:txBody>
      </p:sp>
      <p:sp>
        <p:nvSpPr>
          <p:cNvPr id="3" name="Content Placeholder 2">
            <a:extLst>
              <a:ext uri="{FF2B5EF4-FFF2-40B4-BE49-F238E27FC236}">
                <a16:creationId xmlns:a16="http://schemas.microsoft.com/office/drawing/2014/main" id="{BAD6748E-07C3-45BC-ADCE-5ABA859286B2}"/>
              </a:ext>
            </a:extLst>
          </p:cNvPr>
          <p:cNvSpPr>
            <a:spLocks noGrp="1"/>
          </p:cNvSpPr>
          <p:nvPr>
            <p:ph idx="1"/>
          </p:nvPr>
        </p:nvSpPr>
        <p:spPr>
          <a:xfrm>
            <a:off x="838200" y="2398626"/>
            <a:ext cx="5158427" cy="3730460"/>
          </a:xfrm>
        </p:spPr>
        <p:txBody>
          <a:bodyPr vert="horz" lIns="91440" tIns="45720" rIns="91440" bIns="45720" rtlCol="0">
            <a:normAutofit/>
          </a:bodyPr>
          <a:lstStyle/>
          <a:p>
            <a:pPr marL="0" indent="0">
              <a:buNone/>
            </a:pPr>
            <a:r>
              <a:rPr lang="en-US" sz="2000" dirty="0"/>
              <a:t>1. </a:t>
            </a:r>
            <a:r>
              <a:rPr lang="en-US" sz="2000" b="1" dirty="0"/>
              <a:t>focus for change </a:t>
            </a:r>
          </a:p>
          <a:p>
            <a:pPr marL="0"/>
            <a:r>
              <a:rPr lang="en-US" sz="2000" dirty="0"/>
              <a:t>With incremental change the aim is to improve the alignment between existing organisation component to do things better</a:t>
            </a:r>
          </a:p>
          <a:p>
            <a:pPr marL="0"/>
            <a:r>
              <a:rPr lang="en-US" sz="2000" dirty="0"/>
              <a:t>With discontinuous/ transformational change the aim is to seek a new configuration of </a:t>
            </a:r>
            <a:r>
              <a:rPr lang="en-US" sz="2000" dirty="0" err="1"/>
              <a:t>organisational</a:t>
            </a:r>
            <a:r>
              <a:rPr lang="en-US" sz="2000" dirty="0"/>
              <a:t> component that align with external circumstances so things can be done differently or do different things</a:t>
            </a:r>
          </a:p>
        </p:txBody>
      </p:sp>
      <p:sp>
        <p:nvSpPr>
          <p:cNvPr id="4" name="Content Placeholder 2">
            <a:extLst>
              <a:ext uri="{FF2B5EF4-FFF2-40B4-BE49-F238E27FC236}">
                <a16:creationId xmlns:a16="http://schemas.microsoft.com/office/drawing/2014/main" id="{95358BDC-A040-4A71-A096-849885D7E297}"/>
              </a:ext>
            </a:extLst>
          </p:cNvPr>
          <p:cNvSpPr txBox="1">
            <a:spLocks/>
          </p:cNvSpPr>
          <p:nvPr/>
        </p:nvSpPr>
        <p:spPr>
          <a:xfrm>
            <a:off x="6189154" y="2398626"/>
            <a:ext cx="5164645" cy="3730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dirty="0"/>
              <a:t>2. </a:t>
            </a:r>
            <a:r>
              <a:rPr lang="en-US" sz="2000" b="1" dirty="0"/>
              <a:t>Locus for change</a:t>
            </a:r>
          </a:p>
          <a:p>
            <a:pPr marL="0"/>
            <a:r>
              <a:rPr lang="en-US" sz="2000" dirty="0"/>
              <a:t>The intensity of change affects the point in the organisation where the leadership for change is located</a:t>
            </a:r>
          </a:p>
          <a:p>
            <a:pPr marL="0"/>
            <a:r>
              <a:rPr lang="en-US" sz="2000" dirty="0"/>
              <a:t>Discontinuous change is more intense than incremental change and reactive change tends to be more intense than anticipatory change</a:t>
            </a:r>
          </a:p>
        </p:txBody>
      </p:sp>
    </p:spTree>
    <p:extLst>
      <p:ext uri="{BB962C8B-B14F-4D97-AF65-F5344CB8AC3E}">
        <p14:creationId xmlns:p14="http://schemas.microsoft.com/office/powerpoint/2010/main" val="12176157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ADEEB-638C-446E-A1DC-19DA4AF7D505}"/>
              </a:ext>
            </a:extLst>
          </p:cNvPr>
          <p:cNvSpPr>
            <a:spLocks noGrp="1"/>
          </p:cNvSpPr>
          <p:nvPr>
            <p:ph type="title"/>
          </p:nvPr>
        </p:nvSpPr>
        <p:spPr>
          <a:xfrm>
            <a:off x="635000" y="640823"/>
            <a:ext cx="3418659" cy="5583148"/>
          </a:xfrm>
        </p:spPr>
        <p:txBody>
          <a:bodyPr anchor="ctr">
            <a:normAutofit/>
          </a:bodyPr>
          <a:lstStyle/>
          <a:p>
            <a:r>
              <a:rPr lang="en-GB" sz="5400"/>
              <a:t>Emergent Change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1D3416-0DF4-D5A3-B5D1-CCE76490ECB7}"/>
              </a:ext>
            </a:extLst>
          </p:cNvPr>
          <p:cNvGraphicFramePr>
            <a:graphicFrameLocks noGrp="1"/>
          </p:cNvGraphicFramePr>
          <p:nvPr>
            <p:ph idx="1"/>
            <p:extLst>
              <p:ext uri="{D42A27DB-BD31-4B8C-83A1-F6EECF244321}">
                <p14:modId xmlns:p14="http://schemas.microsoft.com/office/powerpoint/2010/main" val="136323148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04484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76804-AE74-4AFB-9E71-6A2E0197E9F5}"/>
              </a:ext>
            </a:extLst>
          </p:cNvPr>
          <p:cNvSpPr>
            <a:spLocks noGrp="1"/>
          </p:cNvSpPr>
          <p:nvPr>
            <p:ph type="title"/>
          </p:nvPr>
        </p:nvSpPr>
        <p:spPr>
          <a:xfrm>
            <a:off x="686834" y="1153572"/>
            <a:ext cx="3200400" cy="4461163"/>
          </a:xfrm>
        </p:spPr>
        <p:txBody>
          <a:bodyPr>
            <a:normAutofit/>
          </a:bodyPr>
          <a:lstStyle/>
          <a:p>
            <a:r>
              <a:rPr lang="en-GB">
                <a:solidFill>
                  <a:srgbClr val="FFFFFF"/>
                </a:solidFill>
              </a:rPr>
              <a:t>Key points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AF187D-ACDA-4F76-AC43-5803C1B47877}"/>
              </a:ext>
            </a:extLst>
          </p:cNvPr>
          <p:cNvSpPr>
            <a:spLocks noGrp="1"/>
          </p:cNvSpPr>
          <p:nvPr>
            <p:ph idx="1"/>
          </p:nvPr>
        </p:nvSpPr>
        <p:spPr>
          <a:xfrm>
            <a:off x="4447308" y="591344"/>
            <a:ext cx="6906491" cy="5585619"/>
          </a:xfrm>
        </p:spPr>
        <p:txBody>
          <a:bodyPr anchor="ctr">
            <a:normAutofit/>
          </a:bodyPr>
          <a:lstStyle/>
          <a:p>
            <a:r>
              <a:rPr lang="en-GB" dirty="0"/>
              <a:t>Changes must be local and incremental, leading to potential transformation</a:t>
            </a:r>
          </a:p>
          <a:p>
            <a:pPr>
              <a:buFontTx/>
              <a:buChar char="-"/>
            </a:pPr>
            <a:r>
              <a:rPr lang="en-GB" dirty="0"/>
              <a:t>Change is interconnected</a:t>
            </a:r>
          </a:p>
          <a:p>
            <a:pPr>
              <a:buFontTx/>
              <a:buChar char="-"/>
            </a:pPr>
            <a:r>
              <a:rPr lang="en-GB" dirty="0"/>
              <a:t>Context of change shapes and is shaped by action</a:t>
            </a:r>
          </a:p>
          <a:p>
            <a:pPr>
              <a:buFontTx/>
              <a:buChar char="-"/>
            </a:pPr>
            <a:r>
              <a:rPr lang="en-GB" dirty="0"/>
              <a:t>Change is multi-casual and non linear ‘natural changes’</a:t>
            </a:r>
          </a:p>
          <a:p>
            <a:pPr>
              <a:buFontTx/>
              <a:buChar char="-"/>
            </a:pPr>
            <a:endParaRPr lang="en-GB" dirty="0"/>
          </a:p>
          <a:p>
            <a:r>
              <a:rPr lang="en-GB" dirty="0"/>
              <a:t>Change is political process and not an analytical-rational one </a:t>
            </a:r>
          </a:p>
        </p:txBody>
      </p:sp>
    </p:spTree>
    <p:extLst>
      <p:ext uri="{BB962C8B-B14F-4D97-AF65-F5344CB8AC3E}">
        <p14:creationId xmlns:p14="http://schemas.microsoft.com/office/powerpoint/2010/main" val="770602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6E52B-5107-4594-8300-608C0EEFC5DC}"/>
              </a:ext>
            </a:extLst>
          </p:cNvPr>
          <p:cNvSpPr>
            <a:spLocks noGrp="1"/>
          </p:cNvSpPr>
          <p:nvPr>
            <p:ph type="title"/>
          </p:nvPr>
        </p:nvSpPr>
        <p:spPr>
          <a:xfrm>
            <a:off x="841248" y="548640"/>
            <a:ext cx="3600860" cy="5431536"/>
          </a:xfrm>
        </p:spPr>
        <p:txBody>
          <a:bodyPr>
            <a:normAutofit/>
          </a:bodyPr>
          <a:lstStyle/>
          <a:p>
            <a:r>
              <a:rPr lang="en-GB" sz="5400"/>
              <a:t>Emergent approach to change- critical success factors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5BBBEC-D94A-44F6-8FD8-A3C7C8F7F801}"/>
              </a:ext>
            </a:extLst>
          </p:cNvPr>
          <p:cNvSpPr>
            <a:spLocks noGrp="1"/>
          </p:cNvSpPr>
          <p:nvPr>
            <p:ph idx="1"/>
          </p:nvPr>
        </p:nvSpPr>
        <p:spPr>
          <a:xfrm>
            <a:off x="5126418" y="552091"/>
            <a:ext cx="6224335" cy="5431536"/>
          </a:xfrm>
        </p:spPr>
        <p:txBody>
          <a:bodyPr anchor="ctr">
            <a:normAutofit fontScale="92500" lnSpcReduction="10000"/>
          </a:bodyPr>
          <a:lstStyle/>
          <a:p>
            <a:r>
              <a:rPr lang="en-GB" sz="2200" dirty="0"/>
              <a:t>Structure </a:t>
            </a:r>
          </a:p>
          <a:p>
            <a:pPr marL="0" indent="0">
              <a:buNone/>
            </a:pPr>
            <a:r>
              <a:rPr lang="en-GB" sz="2200" dirty="0"/>
              <a:t>	- Recognising both formal and informal aspects</a:t>
            </a:r>
          </a:p>
          <a:p>
            <a:r>
              <a:rPr lang="en-GB" sz="2200" dirty="0"/>
              <a:t>Culture</a:t>
            </a:r>
          </a:p>
          <a:p>
            <a:pPr marL="0" indent="0">
              <a:buNone/>
            </a:pPr>
            <a:r>
              <a:rPr lang="en-GB" sz="2200" dirty="0"/>
              <a:t>	- Change anchored in organisation's culture</a:t>
            </a:r>
          </a:p>
          <a:p>
            <a:pPr marL="0" indent="0">
              <a:buNone/>
            </a:pPr>
            <a:r>
              <a:rPr lang="en-GB" sz="2200" dirty="0"/>
              <a:t>	- Culture change dangers</a:t>
            </a:r>
          </a:p>
          <a:p>
            <a:r>
              <a:rPr lang="en-GB" sz="2200" dirty="0"/>
              <a:t>Organisational learning</a:t>
            </a:r>
          </a:p>
          <a:p>
            <a:pPr marL="0" indent="0">
              <a:buNone/>
            </a:pPr>
            <a:r>
              <a:rPr lang="en-GB" sz="2200" dirty="0"/>
              <a:t>	- Stimulating criticism, open debate, challenging convention</a:t>
            </a:r>
          </a:p>
          <a:p>
            <a:r>
              <a:rPr lang="en-GB" sz="2200" dirty="0"/>
              <a:t>Managerial Behaviour</a:t>
            </a:r>
          </a:p>
          <a:p>
            <a:pPr marL="0" indent="0">
              <a:buNone/>
            </a:pPr>
            <a:r>
              <a:rPr lang="en-GB" sz="2200" dirty="0"/>
              <a:t>	- Leaders, facilitators, coaches who span hierarchal boundaries</a:t>
            </a:r>
          </a:p>
          <a:p>
            <a:pPr marL="0" indent="0">
              <a:buNone/>
            </a:pPr>
            <a:r>
              <a:rPr lang="en-GB" sz="2200" dirty="0"/>
              <a:t>	- Listening, counselling and understating of resistance to change</a:t>
            </a:r>
          </a:p>
          <a:p>
            <a:r>
              <a:rPr lang="en-GB" sz="2200" dirty="0"/>
              <a:t>Power and politics</a:t>
            </a:r>
          </a:p>
          <a:p>
            <a:pPr marL="0" indent="0">
              <a:buNone/>
            </a:pPr>
            <a:r>
              <a:rPr lang="en-GB" sz="1500" dirty="0"/>
              <a:t>(Burnes, 2015)</a:t>
            </a:r>
          </a:p>
        </p:txBody>
      </p:sp>
    </p:spTree>
    <p:extLst>
      <p:ext uri="{BB962C8B-B14F-4D97-AF65-F5344CB8AC3E}">
        <p14:creationId xmlns:p14="http://schemas.microsoft.com/office/powerpoint/2010/main" val="26549506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4BC109-694F-4F8F-98AA-22A8DB0496EF}"/>
              </a:ext>
            </a:extLst>
          </p:cNvPr>
          <p:cNvSpPr>
            <a:spLocks noGrp="1"/>
          </p:cNvSpPr>
          <p:nvPr>
            <p:ph type="title"/>
          </p:nvPr>
        </p:nvSpPr>
        <p:spPr>
          <a:xfrm>
            <a:off x="838200" y="365125"/>
            <a:ext cx="10515600" cy="1325563"/>
          </a:xfrm>
        </p:spPr>
        <p:txBody>
          <a:bodyPr>
            <a:normAutofit/>
          </a:bodyPr>
          <a:lstStyle/>
          <a:p>
            <a:r>
              <a:rPr lang="en-GB" dirty="0"/>
              <a:t>Emergent Approaches to change: Critical Success Factors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D233ED-B855-44AF-8DE6-59F5210DC3A3}"/>
              </a:ext>
            </a:extLst>
          </p:cNvPr>
          <p:cNvSpPr>
            <a:spLocks noGrp="1"/>
          </p:cNvSpPr>
          <p:nvPr>
            <p:ph idx="1"/>
          </p:nvPr>
        </p:nvSpPr>
        <p:spPr>
          <a:xfrm>
            <a:off x="838200" y="1825625"/>
            <a:ext cx="10515600" cy="4351338"/>
          </a:xfrm>
        </p:spPr>
        <p:txBody>
          <a:bodyPr>
            <a:normAutofit/>
          </a:bodyPr>
          <a:lstStyle/>
          <a:p>
            <a:pPr marL="0" indent="0">
              <a:buNone/>
            </a:pPr>
            <a:r>
              <a:rPr lang="en-GB" dirty="0"/>
              <a:t>Role of change managers/ agents</a:t>
            </a:r>
          </a:p>
          <a:p>
            <a:r>
              <a:rPr lang="en-GB" dirty="0"/>
              <a:t>Change generators</a:t>
            </a:r>
          </a:p>
          <a:p>
            <a:pPr marL="0" indent="0">
              <a:buNone/>
            </a:pPr>
            <a:r>
              <a:rPr lang="en-GB" dirty="0"/>
              <a:t>	- Key change agents; demonstrators; patrons; defenders</a:t>
            </a:r>
          </a:p>
          <a:p>
            <a:r>
              <a:rPr lang="en-GB" dirty="0"/>
              <a:t>Change implementers:</a:t>
            </a:r>
          </a:p>
          <a:p>
            <a:pPr marL="0" indent="0">
              <a:buNone/>
            </a:pPr>
            <a:r>
              <a:rPr lang="en-GB" dirty="0"/>
              <a:t>	- External/ internal</a:t>
            </a:r>
          </a:p>
          <a:p>
            <a:r>
              <a:rPr lang="en-GB" dirty="0"/>
              <a:t>Change adopters:</a:t>
            </a:r>
          </a:p>
          <a:p>
            <a:pPr marL="0" indent="0">
              <a:buNone/>
            </a:pPr>
            <a:r>
              <a:rPr lang="en-GB" dirty="0"/>
              <a:t>	- Early adopters; maintainers; users</a:t>
            </a:r>
          </a:p>
          <a:p>
            <a:pPr marL="0" indent="0">
              <a:buNone/>
            </a:pPr>
            <a:r>
              <a:rPr lang="en-GB"/>
              <a:t>(Ottaway, 1983)</a:t>
            </a:r>
          </a:p>
        </p:txBody>
      </p:sp>
    </p:spTree>
    <p:extLst>
      <p:ext uri="{BB962C8B-B14F-4D97-AF65-F5344CB8AC3E}">
        <p14:creationId xmlns:p14="http://schemas.microsoft.com/office/powerpoint/2010/main" val="3924831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3010</TotalTime>
  <Words>2551</Words>
  <Application>Microsoft Macintosh PowerPoint</Application>
  <PresentationFormat>Widescreen</PresentationFormat>
  <Paragraphs>216</Paragraphs>
  <Slides>35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Office Theme</vt:lpstr>
      <vt:lpstr>Change Management Module</vt:lpstr>
      <vt:lpstr>Todays Objectives</vt:lpstr>
      <vt:lpstr>Key Theory</vt:lpstr>
      <vt:lpstr>Change Management</vt:lpstr>
      <vt:lpstr>Planned Organisational Change</vt:lpstr>
      <vt:lpstr>Planned Change Strategies</vt:lpstr>
      <vt:lpstr>Kurt Lewin – Planned Change</vt:lpstr>
      <vt:lpstr>The main elements of planned change</vt:lpstr>
      <vt:lpstr>Force Field Analysis</vt:lpstr>
      <vt:lpstr>PowerPoint Presentation</vt:lpstr>
      <vt:lpstr>PowerPoint Presentation</vt:lpstr>
      <vt:lpstr>PowerPoint Presentation</vt:lpstr>
      <vt:lpstr>Task for presentation</vt:lpstr>
      <vt:lpstr>The Three – step model</vt:lpstr>
      <vt:lpstr>Lewin’s (three stage) Change Process</vt:lpstr>
      <vt:lpstr>Stages in a planned-change effort</vt:lpstr>
      <vt:lpstr>Coping Cycle</vt:lpstr>
      <vt:lpstr>Planned change: Summary</vt:lpstr>
      <vt:lpstr>Planned Change Criticsims</vt:lpstr>
      <vt:lpstr>Models of organisational Change</vt:lpstr>
      <vt:lpstr>PowerPoint Presentation</vt:lpstr>
      <vt:lpstr>Gradualist paradigm</vt:lpstr>
      <vt:lpstr>Punctuated Equilibrium</vt:lpstr>
      <vt:lpstr>PowerPoint Presentation</vt:lpstr>
      <vt:lpstr>Inhibitors</vt:lpstr>
      <vt:lpstr>PowerPoint Presentation</vt:lpstr>
      <vt:lpstr>Continuous adaptive organisations experience the kind of continuous change described by the gradualist paradigm (emergent change)</vt:lpstr>
      <vt:lpstr>PowerPoint Presentation</vt:lpstr>
      <vt:lpstr>Lead time &amp; Pressure time</vt:lpstr>
      <vt:lpstr>Typology of change</vt:lpstr>
      <vt:lpstr>Implications for change management practice</vt:lpstr>
      <vt:lpstr>Emergent Change</vt:lpstr>
      <vt:lpstr>Key points</vt:lpstr>
      <vt:lpstr>Emergent approach to change- critical success factors</vt:lpstr>
      <vt:lpstr>Emergent Approaches to change: Critical Success Factors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Module</dc:title>
  <dc:creator>Shehla Khan</dc:creator>
  <cp:lastModifiedBy>Marie Pitson</cp:lastModifiedBy>
  <cp:revision>30</cp:revision>
  <cp:lastPrinted>2022-05-12T07:28:25Z</cp:lastPrinted>
  <dcterms:created xsi:type="dcterms:W3CDTF">2022-05-11T14:54:58Z</dcterms:created>
  <dcterms:modified xsi:type="dcterms:W3CDTF">2023-02-15T19:17:12Z</dcterms:modified>
</cp:coreProperties>
</file>