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03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7.png"/><Relationship Id="rId18" Type="http://schemas.openxmlformats.org/officeDocument/2006/relationships/hyperlink" Target="https://pixabay.com/en/palette-colors-painting-tool-1817857/" TargetMode="External"/><Relationship Id="rId26" Type="http://schemas.openxmlformats.org/officeDocument/2006/relationships/hyperlink" Target="http://etmooc.org/hub/tag/animated-gif/" TargetMode="External"/><Relationship Id="rId39" Type="http://schemas.openxmlformats.org/officeDocument/2006/relationships/image" Target="../media/image19.png"/><Relationship Id="rId3" Type="http://schemas.openxmlformats.org/officeDocument/2006/relationships/hyperlink" Target="http://commons.wikimedia.org/wiki/File:Sunset_Marina.JPG" TargetMode="External"/><Relationship Id="rId21" Type="http://schemas.openxmlformats.org/officeDocument/2006/relationships/image" Target="../media/image11.png"/><Relationship Id="rId34" Type="http://schemas.openxmlformats.org/officeDocument/2006/relationships/hyperlink" Target="http://basicblogtips.com/blog-trust-factor.html" TargetMode="External"/><Relationship Id="rId42" Type="http://schemas.openxmlformats.org/officeDocument/2006/relationships/image" Target="../media/image22.jpeg"/><Relationship Id="rId7" Type="http://schemas.openxmlformats.org/officeDocument/2006/relationships/image" Target="../media/image5.png"/><Relationship Id="rId12" Type="http://schemas.openxmlformats.org/officeDocument/2006/relationships/hyperlink" Target="https://www.publicdomainpictures.net/en/view-image.php?image=104525&amp;picture=welsh-flag" TargetMode="External"/><Relationship Id="rId17" Type="http://schemas.openxmlformats.org/officeDocument/2006/relationships/image" Target="../media/image9.png"/><Relationship Id="rId25" Type="http://schemas.microsoft.com/office/2007/relationships/hdphoto" Target="../media/hdphoto3.wdp"/><Relationship Id="rId33" Type="http://schemas.microsoft.com/office/2007/relationships/hdphoto" Target="../media/hdphoto5.wdp"/><Relationship Id="rId38" Type="http://schemas.openxmlformats.org/officeDocument/2006/relationships/hyperlink" Target="http://en.wikipedia.org/wiki/Portal:Musical_theatre/Selected_picture/Vote" TargetMode="External"/><Relationship Id="rId2" Type="http://schemas.openxmlformats.org/officeDocument/2006/relationships/image" Target="../media/image1.JPG"/><Relationship Id="rId16" Type="http://schemas.openxmlformats.org/officeDocument/2006/relationships/hyperlink" Target="https://pixabay.com/en/sunflower-smiley-face-emoji-1801284/" TargetMode="External"/><Relationship Id="rId20" Type="http://schemas.openxmlformats.org/officeDocument/2006/relationships/hyperlink" Target="https://www.publicdomainpictures.net/view-image.php?image=86257&amp;picture=smudge-chalk-kids" TargetMode="External"/><Relationship Id="rId29" Type="http://schemas.openxmlformats.org/officeDocument/2006/relationships/image" Target="../media/image14.png"/><Relationship Id="rId41" Type="http://schemas.openxmlformats.org/officeDocument/2006/relationships/image" Target="../media/image2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6.jpg"/><Relationship Id="rId24" Type="http://schemas.openxmlformats.org/officeDocument/2006/relationships/image" Target="../media/image12.png"/><Relationship Id="rId32" Type="http://schemas.openxmlformats.org/officeDocument/2006/relationships/image" Target="../media/image15.png"/><Relationship Id="rId37" Type="http://schemas.openxmlformats.org/officeDocument/2006/relationships/image" Target="../media/image18.png"/><Relationship Id="rId40" Type="http://schemas.openxmlformats.org/officeDocument/2006/relationships/image" Target="../media/image20.jpeg"/><Relationship Id="rId5" Type="http://schemas.openxmlformats.org/officeDocument/2006/relationships/image" Target="../media/image3.png"/><Relationship Id="rId15" Type="http://schemas.openxmlformats.org/officeDocument/2006/relationships/image" Target="../media/image8.png"/><Relationship Id="rId23" Type="http://schemas.openxmlformats.org/officeDocument/2006/relationships/hyperlink" Target="http://mjgds.org/students/jamieb" TargetMode="External"/><Relationship Id="rId28" Type="http://schemas.openxmlformats.org/officeDocument/2006/relationships/hyperlink" Target="https://commons.wikimedia.org/wiki/File:Emojione_1F602.svg" TargetMode="External"/><Relationship Id="rId36" Type="http://schemas.openxmlformats.org/officeDocument/2006/relationships/image" Target="../media/image17.png"/><Relationship Id="rId10" Type="http://schemas.openxmlformats.org/officeDocument/2006/relationships/hyperlink" Target="https://creativecommons.org/licenses/by-nc-sa/3.0/" TargetMode="External"/><Relationship Id="rId19" Type="http://schemas.openxmlformats.org/officeDocument/2006/relationships/image" Target="../media/image10.jpg"/><Relationship Id="rId31" Type="http://schemas.openxmlformats.org/officeDocument/2006/relationships/hyperlink" Target="http://iteachkinderkids.blogspot.com/2015_05_01_archive.html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englishcanbefun.wordpress.com/2017/01/26/people-from-history-challenge-by-5a-5xp/" TargetMode="External"/><Relationship Id="rId14" Type="http://schemas.openxmlformats.org/officeDocument/2006/relationships/hyperlink" Target="https://pixabay.com/en/bible-christian-cross-icons-jesus-155788/" TargetMode="External"/><Relationship Id="rId22" Type="http://schemas.microsoft.com/office/2007/relationships/hdphoto" Target="../media/hdphoto2.wdp"/><Relationship Id="rId27" Type="http://schemas.openxmlformats.org/officeDocument/2006/relationships/image" Target="../media/image13.png"/><Relationship Id="rId30" Type="http://schemas.microsoft.com/office/2007/relationships/hdphoto" Target="../media/hdphoto4.wdp"/><Relationship Id="rId35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390CBFC-3290-4A9A-83BE-63478ECB2B35}"/>
              </a:ext>
            </a:extLst>
          </p:cNvPr>
          <p:cNvSpPr/>
          <p:nvPr/>
        </p:nvSpPr>
        <p:spPr>
          <a:xfrm>
            <a:off x="8812259" y="17683"/>
            <a:ext cx="3313547" cy="1560759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B5972E-DC58-4FA4-9D81-7E4E48387B5A}"/>
              </a:ext>
            </a:extLst>
          </p:cNvPr>
          <p:cNvSpPr/>
          <p:nvPr/>
        </p:nvSpPr>
        <p:spPr>
          <a:xfrm>
            <a:off x="4279738" y="17683"/>
            <a:ext cx="4509215" cy="23549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-40644" y="2345186"/>
            <a:ext cx="4777832" cy="3360304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774425" y="119718"/>
            <a:ext cx="3505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 math o </a:t>
            </a:r>
            <a:r>
              <a:rPr lang="en-GB" sz="16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athro</a:t>
            </a:r>
            <a:r>
              <a:rPr lang="en-GB" sz="16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hoffaf</a:t>
            </a:r>
            <a:r>
              <a:rPr lang="en-GB" sz="16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fod</a:t>
            </a:r>
            <a:endParaRPr lang="en-GB" sz="1600" b="1" u="sng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682007" y="2212003"/>
            <a:ext cx="5320895" cy="3539430"/>
          </a:xfrm>
          <a:prstGeom prst="rect">
            <a:avLst/>
          </a:prstGeom>
          <a:solidFill>
            <a:schemeClr val="tx1">
              <a:alpha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Amdana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……</a:t>
            </a:r>
          </a:p>
          <a:p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enw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yw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Ffion Margetson.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Rwy’n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21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oed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ac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dod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o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Borthcawl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trefn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arfordirol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Ne Cymru.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Graddiais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eleni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gradd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Drama ac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rwyf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awyddus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barhau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ngyrfa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y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byd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Addysgiadol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wrth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mi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gwblhau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nghwrs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TAR y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flwyddyn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hon.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Rwyf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gerddor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o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fri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ac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gallu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chwarae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pedwar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offeryn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gyn y Piano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a’r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Delyn ac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gobeithio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y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bydd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o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mhlaid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wrth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mi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barhau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a’m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gyrfa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y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maes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Faith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diddorol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amdanaf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yw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mod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wedi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perfformio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lwyfan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y West End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2015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gyda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chast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Les Miserable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Cymraeg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profiad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bythgofiadwy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oedd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sicr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wedi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gwireddu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mreuddwyd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o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gael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bod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seren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lwyfan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fawreddog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gydnabyddus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Bydden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ffrindiau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nisgrifio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fel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person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unigolyn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brwdfrydus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hael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sydd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wastad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gweund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ngorau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glas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ymhob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achos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helpu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eraill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waeth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beth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yw’r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broblem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Maent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edmygu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am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hyder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a’m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dyfalbarhad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sydd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sgil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angenrheidiol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y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proffesiwn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1100" b="1" u="sng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7" name="Picture 2" descr="Image result for ysgol y ferch o'r sger">
            <a:extLst>
              <a:ext uri="{FF2B5EF4-FFF2-40B4-BE49-F238E27FC236}">
                <a16:creationId xmlns:a16="http://schemas.microsoft.com/office/drawing/2014/main" id="{940723C4-9D88-47D0-A49E-198915B46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238" y="367461"/>
            <a:ext cx="914571" cy="914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E5B8794-DC18-4559-A718-9655255155A6}"/>
              </a:ext>
            </a:extLst>
          </p:cNvPr>
          <p:cNvSpPr txBox="1"/>
          <p:nvPr/>
        </p:nvSpPr>
        <p:spPr>
          <a:xfrm>
            <a:off x="5260443" y="446164"/>
            <a:ext cx="15434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Ysgol y </a:t>
            </a:r>
            <a:r>
              <a:rPr lang="en-GB" sz="16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Ferch</a:t>
            </a:r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o’r</a:t>
            </a:r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Sger</a:t>
            </a:r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2001-2009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E43D76-DE64-4AD2-9C93-59703397DF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7684" y="239706"/>
            <a:ext cx="684029" cy="103130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6342EB6-A83D-49F4-B87C-11AB1912A732}"/>
              </a:ext>
            </a:extLst>
          </p:cNvPr>
          <p:cNvSpPr txBox="1"/>
          <p:nvPr/>
        </p:nvSpPr>
        <p:spPr>
          <a:xfrm>
            <a:off x="7335019" y="239706"/>
            <a:ext cx="15434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Ysgol Gyfun </a:t>
            </a:r>
            <a:r>
              <a:rPr lang="en-GB" sz="16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Gymraeg</a:t>
            </a:r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Llangnwyd</a:t>
            </a:r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2009 - 2016</a:t>
            </a:r>
          </a:p>
        </p:txBody>
      </p:sp>
      <p:pic>
        <p:nvPicPr>
          <p:cNvPr id="1030" name="Picture 6" descr="Image result for aberystwyth university logo">
            <a:extLst>
              <a:ext uri="{FF2B5EF4-FFF2-40B4-BE49-F238E27FC236}">
                <a16:creationId xmlns:a16="http://schemas.microsoft.com/office/drawing/2014/main" id="{03B04F08-688D-41EC-8063-13ECCD919F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093" y="1357654"/>
            <a:ext cx="2482676" cy="94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E7A7C22D-45C2-4435-A561-20B44667B5C3}"/>
              </a:ext>
            </a:extLst>
          </p:cNvPr>
          <p:cNvSpPr txBox="1"/>
          <p:nvPr/>
        </p:nvSpPr>
        <p:spPr>
          <a:xfrm>
            <a:off x="6821224" y="1290753"/>
            <a:ext cx="19677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BA </a:t>
            </a:r>
            <a:r>
              <a:rPr lang="en-GB" sz="16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</a:t>
            </a:r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Drama ac </a:t>
            </a:r>
            <a:r>
              <a:rPr lang="en-GB" sz="16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Astudiaethau</a:t>
            </a:r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Theatr</a:t>
            </a:r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2016-2019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ECA2591-D4F4-4A69-9560-59B3FB590902}"/>
              </a:ext>
            </a:extLst>
          </p:cNvPr>
          <p:cNvSpPr txBox="1"/>
          <p:nvPr/>
        </p:nvSpPr>
        <p:spPr>
          <a:xfrm>
            <a:off x="4279738" y="23295"/>
            <a:ext cx="22599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Cefndir</a:t>
            </a:r>
            <a:r>
              <a:rPr lang="en-GB" sz="16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Academaidd</a:t>
            </a:r>
            <a:endParaRPr lang="en-GB" sz="1600" b="1" u="sng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B94A458-68C2-4AAC-8B27-4C5BE5D92461}"/>
              </a:ext>
            </a:extLst>
          </p:cNvPr>
          <p:cNvSpPr/>
          <p:nvPr/>
        </p:nvSpPr>
        <p:spPr>
          <a:xfrm>
            <a:off x="26342" y="0"/>
            <a:ext cx="4274283" cy="23166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Profiad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addysgu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blaenorol</a:t>
            </a:r>
            <a:endParaRPr lang="en-GB" sz="1400" b="1" u="sng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Gan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mod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newydd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orffen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gradd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does dim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cymaint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o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brofiad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gen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ag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efallai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rhai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o’m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cyd-fyfyrwyr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Serch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hynny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rwyf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wedi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derbyn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ambell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brofiad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ysgol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meithrin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wrth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gwblhau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ngradd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bais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ffodus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o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dderbyn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profiad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ysgol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leol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fel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cynorthwyydd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dosbarth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gweithio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phlentyn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ag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oedd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anghenion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emosiynol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dwys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iawn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Gobeithiaf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gallaf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gwmpasu’r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holl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brofiadau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blaenorol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a’u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defnyddio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i’m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cynorthwyo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y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cwrs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9928E18-7495-4827-81FC-55FAAE8BF357}"/>
              </a:ext>
            </a:extLst>
          </p:cNvPr>
          <p:cNvSpPr txBox="1"/>
          <p:nvPr/>
        </p:nvSpPr>
        <p:spPr>
          <a:xfrm>
            <a:off x="-30215" y="2316608"/>
            <a:ext cx="4825473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Rhesymau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dros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ddewis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addysgu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fel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proffesiwn</a:t>
            </a:r>
            <a:endParaRPr lang="en-GB" sz="1400" b="1" u="sng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Dewisais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fel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pwnc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mhrofiad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ysgol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ddim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rhy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addawol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oedd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mhrofiadau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personol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ysgol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gartref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golygu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bod y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profiad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addysgiadol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hunan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anodd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iawn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adegau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Serch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hynny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wyf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wedi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penderfynu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mynd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ôl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i’r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ysgol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dod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athrawes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hunan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oherwydd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hoffwn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feddwl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bod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adeiladu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gritigol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mhrofiadau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hunan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bod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fodel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rôl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i’r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plant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gwella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profiad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nhw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sicrhau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nad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yw’r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plant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cael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un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profiadau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ges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I, ac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maent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gallu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mwynhau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profiadau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cynnar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a’u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haddysgu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ysgol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ogystal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hoffwn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feddwl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mod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gallu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bod o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gymorth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blant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sydd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efallai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poeni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neu’n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mynd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trwy’r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un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profiadau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es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drwyddi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ac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yn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gallu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o help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wrth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ddangos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bod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golau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ar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ddiwedd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y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twnnel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marL="228600" indent="-228600">
              <a:buAutoNum type="arabicParenR"/>
            </a:pPr>
            <a:endParaRPr lang="en-GB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759BEFA-A245-4577-9E05-4419FC5B0DBA}"/>
              </a:ext>
            </a:extLst>
          </p:cNvPr>
          <p:cNvSpPr/>
          <p:nvPr/>
        </p:nvSpPr>
        <p:spPr>
          <a:xfrm rot="5400000">
            <a:off x="1681750" y="3845547"/>
            <a:ext cx="1195493" cy="4915382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92F821-2F6B-4382-8EEA-DA31262A697D}"/>
              </a:ext>
            </a:extLst>
          </p:cNvPr>
          <p:cNvSpPr/>
          <p:nvPr/>
        </p:nvSpPr>
        <p:spPr>
          <a:xfrm>
            <a:off x="-30215" y="5539858"/>
            <a:ext cx="479763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Meysydd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/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pynciau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medraf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eu</a:t>
            </a:r>
            <a:r>
              <a:rPr lang="en-GB" sz="1400" b="1" u="sng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haddysgu</a:t>
            </a:r>
            <a:endParaRPr lang="en-GB" sz="1400" b="1" u="sng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Cymraeg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(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Iaith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Addysg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Grefyddol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(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Dyniaethau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Hanes (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Dyniaethau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Drama (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celfyddydau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mynegiadol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Cerddoriaeth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(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celfyddydau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mynegiadol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</a:p>
        </p:txBody>
      </p:sp>
      <p:pic>
        <p:nvPicPr>
          <p:cNvPr id="38" name="Picture 37" descr="A picture containing text&#10;&#10;Description automatically generated">
            <a:extLst>
              <a:ext uri="{FF2B5EF4-FFF2-40B4-BE49-F238E27FC236}">
                <a16:creationId xmlns:a16="http://schemas.microsoft.com/office/drawing/2014/main" id="{C3D0C428-9AF1-4480-A413-1E7C7228208E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rot="21173599">
            <a:off x="3885544" y="6012877"/>
            <a:ext cx="817743" cy="767409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559861A1-44EF-4A1D-8C09-73FF7C2BBB9E}"/>
              </a:ext>
            </a:extLst>
          </p:cNvPr>
          <p:cNvSpPr txBox="1"/>
          <p:nvPr/>
        </p:nvSpPr>
        <p:spPr>
          <a:xfrm>
            <a:off x="11242173" y="22200047"/>
            <a:ext cx="45719" cy="6878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englishcanbefun.wordpress.com/2017/01/26/people-from-history-challenge-by-5a-5xp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01E5E12F-7909-4CB8-A740-850D74CFB39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3394368" y="5462814"/>
            <a:ext cx="914570" cy="610189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B3EAC464-8B6E-4320-80D3-CCAC135F6DC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4111198" y="5487558"/>
            <a:ext cx="570809" cy="585445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02188D6A-7675-4EE3-A117-58C4D2D7EAA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8832754" y="455127"/>
            <a:ext cx="826905" cy="826905"/>
          </a:xfrm>
          <a:prstGeom prst="rect">
            <a:avLst/>
          </a:prstGeom>
        </p:spPr>
      </p:pic>
      <p:pic>
        <p:nvPicPr>
          <p:cNvPr id="50" name="Picture 49" descr="A screenshot of a cell phone&#10;&#10;Description automatically generated">
            <a:extLst>
              <a:ext uri="{FF2B5EF4-FFF2-40B4-BE49-F238E27FC236}">
                <a16:creationId xmlns:a16="http://schemas.microsoft.com/office/drawing/2014/main" id="{3AC865C5-BF08-4913-AD6E-2D5DFB6F17F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9726854" y="476333"/>
            <a:ext cx="882316" cy="505494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7BF41979-3DEE-4AD8-81DD-F1FC4AE27FAB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 rot="632245">
            <a:off x="10285986" y="993304"/>
            <a:ext cx="539921" cy="539921"/>
          </a:xfrm>
          <a:prstGeom prst="rect">
            <a:avLst/>
          </a:prstGeom>
        </p:spPr>
      </p:pic>
      <p:pic>
        <p:nvPicPr>
          <p:cNvPr id="54" name="Picture 53" descr="A close up of a logo&#10;&#10;Description automatically generated">
            <a:extLst>
              <a:ext uri="{FF2B5EF4-FFF2-40B4-BE49-F238E27FC236}">
                <a16:creationId xmlns:a16="http://schemas.microsoft.com/office/drawing/2014/main" id="{7595BBF1-3EF5-4040-8A6F-ADE0DD0C13B0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0000" b="90000" l="10000" r="90000">
                        <a14:foregroundMark x1="76054" y1="24704" x2="84639" y2="76183"/>
                        <a14:foregroundMark x1="12199" y1="24704" x2="19277" y2="83136"/>
                        <a14:foregroundMark x1="43373" y1="23225" x2="43373" y2="23225"/>
                        <a14:foregroundMark x1="39157" y1="17604" x2="39157" y2="17604"/>
                        <a14:foregroundMark x1="40512" y1="20414" x2="40512" y2="20414"/>
                        <a14:foregroundMark x1="40512" y1="20414" x2="40512" y2="20414"/>
                        <a14:foregroundMark x1="40512" y1="17604" x2="42018" y2="247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11558179" y="308170"/>
            <a:ext cx="530336" cy="539921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C8736F35-78DF-4621-BC97-E9D06E91E0BE}"/>
              </a:ext>
            </a:extLst>
          </p:cNvPr>
          <p:cNvPicPr>
            <a:picLocks noChangeAspect="1"/>
          </p:cNvPicPr>
          <p:nvPr/>
        </p:nvPicPr>
        <p:blipFill rotWithShape="1"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700" b="99100" l="684" r="97852">
                        <a14:foregroundMark x1="32324" y1="78700" x2="10059" y2="78700"/>
                        <a14:foregroundMark x1="684" y1="96700" x2="5371" y2="81100"/>
                        <a14:foregroundMark x1="7715" y1="99100" x2="8887" y2="60700"/>
                        <a14:foregroundMark x1="12402" y1="82300" x2="7715" y2="55900"/>
                        <a14:foregroundMark x1="44043" y1="39100" x2="73340" y2="30700"/>
                        <a14:foregroundMark x1="67480" y1="37900" x2="44043" y2="42700"/>
                        <a14:foregroundMark x1="88574" y1="21100" x2="90918" y2="28300"/>
                        <a14:foregroundMark x1="92090" y1="19900" x2="61621" y2="7900"/>
                        <a14:foregroundMark x1="92090" y1="21100" x2="97949" y2="40300"/>
                        <a14:foregroundMark x1="72168" y1="18700" x2="72168" y2="18700"/>
                        <a14:foregroundMark x1="78027" y1="24700" x2="78027" y2="24700"/>
                        <a14:foregroundMark x1="73340" y1="10300" x2="73340" y2="10300"/>
                        <a14:foregroundMark x1="73340" y1="700" x2="73340" y2="700"/>
                        <a14:foregroundMark x1="75684" y1="3100" x2="75684" y2="3100"/>
                        <a14:foregroundMark x1="79199" y1="6700" x2="79199" y2="6700"/>
                        <a14:foregroundMark x1="85059" y1="21100" x2="85059" y2="21100"/>
                        <a14:foregroundMark x1="78027" y1="21100" x2="78027" y2="21100"/>
                        <a14:foregroundMark x1="69824" y1="21100" x2="69824" y2="21100"/>
                        <a14:foregroundMark x1="61621" y1="16300" x2="61621" y2="12700"/>
                        <a14:foregroundMark x1="75684" y1="12700" x2="75684" y2="12700"/>
                        <a14:foregroundMark x1="75684" y1="24700" x2="75684" y2="24700"/>
                        <a14:foregroundMark x1="89746" y1="12700" x2="89746" y2="12700"/>
                        <a14:foregroundMark x1="74512" y1="10300" x2="74512" y2="10300"/>
                        <a14:foregroundMark x1="61621" y1="9100" x2="61621" y2="9100"/>
                        <a14:foregroundMark x1="75684" y1="28300" x2="75684" y2="28300"/>
                        <a14:foregroundMark x1="89746" y1="28300" x2="89746" y2="283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rcRect t="25591" r="50278"/>
          <a:stretch/>
        </p:blipFill>
        <p:spPr>
          <a:xfrm>
            <a:off x="11206289" y="-19348"/>
            <a:ext cx="369442" cy="539921"/>
          </a:xfrm>
          <a:prstGeom prst="rect">
            <a:avLst/>
          </a:prstGeom>
        </p:spPr>
      </p:pic>
      <p:pic>
        <p:nvPicPr>
          <p:cNvPr id="60" name="Picture 59" descr="A close up of a logo&#10;&#10;Description automatically generated">
            <a:extLst>
              <a:ext uri="{FF2B5EF4-FFF2-40B4-BE49-F238E27FC236}">
                <a16:creationId xmlns:a16="http://schemas.microsoft.com/office/drawing/2014/main" id="{C2D74152-E022-4BCC-A7CC-15B5EEAAA39A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8"/>
              </a:ext>
            </a:extLst>
          </a:blip>
          <a:stretch>
            <a:fillRect/>
          </a:stretch>
        </p:blipFill>
        <p:spPr>
          <a:xfrm>
            <a:off x="11179889" y="800673"/>
            <a:ext cx="715262" cy="715262"/>
          </a:xfrm>
          <a:prstGeom prst="rect">
            <a:avLst/>
          </a:prstGeom>
        </p:spPr>
      </p:pic>
      <p:pic>
        <p:nvPicPr>
          <p:cNvPr id="63" name="Picture 6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460E981-2B07-4806-9171-C75E6ACC87E1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4221" b="95779" l="9402" r="89744">
                        <a14:foregroundMark x1="43162" y1="46429" x2="43162" y2="46429"/>
                        <a14:foregroundMark x1="63248" y1="61688" x2="63248" y2="61688"/>
                        <a14:foregroundMark x1="51709" y1="57143" x2="51709" y2="57143"/>
                        <a14:foregroundMark x1="37607" y1="55195" x2="37607" y2="55195"/>
                        <a14:foregroundMark x1="36325" y1="55195" x2="36325" y2="55195"/>
                        <a14:foregroundMark x1="36325" y1="56169" x2="78632" y2="44481"/>
                        <a14:foregroundMark x1="23504" y1="72403" x2="81197" y2="61688"/>
                        <a14:foregroundMark x1="33333" y1="60390" x2="64530" y2="53896"/>
                        <a14:foregroundMark x1="60256" y1="25000" x2="60256" y2="25000"/>
                        <a14:foregroundMark x1="74359" y1="4870" x2="74359" y2="4870"/>
                        <a14:foregroundMark x1="74359" y1="5844" x2="74359" y2="5844"/>
                        <a14:foregroundMark x1="57265" y1="88312" x2="57265" y2="88312"/>
                        <a14:foregroundMark x1="43162" y1="93831" x2="43162" y2="93831"/>
                        <a14:foregroundMark x1="37607" y1="93831" x2="37607" y2="93831"/>
                        <a14:foregroundMark x1="34615" y1="93831" x2="34615" y2="93831"/>
                        <a14:foregroundMark x1="40598" y1="91558" x2="40598" y2="91558"/>
                        <a14:foregroundMark x1="40598" y1="87338" x2="40598" y2="87338"/>
                        <a14:foregroundMark x1="36325" y1="95779" x2="36325" y2="95779"/>
                        <a14:foregroundMark x1="30769" y1="95779" x2="30769" y2="95779"/>
                        <a14:foregroundMark x1="52991" y1="88312" x2="52991" y2="88312"/>
                        <a14:foregroundMark x1="52991" y1="84091" x2="52991" y2="84091"/>
                        <a14:foregroundMark x1="57265" y1="87338" x2="57265" y2="87338"/>
                        <a14:foregroundMark x1="57265" y1="87338" x2="57265" y2="87338"/>
                        <a14:foregroundMark x1="51709" y1="87338" x2="51709" y2="87338"/>
                        <a14:foregroundMark x1="89744" y1="79870" x2="89744" y2="798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1"/>
              </a:ext>
            </a:extLst>
          </a:blip>
          <a:stretch>
            <a:fillRect/>
          </a:stretch>
        </p:blipFill>
        <p:spPr>
          <a:xfrm>
            <a:off x="10755771" y="442421"/>
            <a:ext cx="490507" cy="645625"/>
          </a:xfrm>
          <a:prstGeom prst="rect">
            <a:avLst/>
          </a:prstGeom>
        </p:spPr>
      </p:pic>
      <p:pic>
        <p:nvPicPr>
          <p:cNvPr id="1027" name="Picture 1026" descr="A birthday cake&#10;&#10;Description automatically generated">
            <a:extLst>
              <a:ext uri="{FF2B5EF4-FFF2-40B4-BE49-F238E27FC236}">
                <a16:creationId xmlns:a16="http://schemas.microsoft.com/office/drawing/2014/main" id="{AA8BA72D-AA97-4FEB-80E9-ED72C5BB9469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10000" b="91000" l="8500" r="98750">
                        <a14:foregroundMark x1="80500" y1="48667" x2="80500" y2="48667"/>
                        <a14:foregroundMark x1="80500" y1="28667" x2="80500" y2="28667"/>
                        <a14:foregroundMark x1="80500" y1="22000" x2="80500" y2="22000"/>
                        <a14:foregroundMark x1="77000" y1="20000" x2="77000" y2="20000"/>
                        <a14:foregroundMark x1="73750" y1="20000" x2="73750" y2="20000"/>
                        <a14:foregroundMark x1="72000" y1="20000" x2="72000" y2="20000"/>
                        <a14:foregroundMark x1="68750" y1="20000" x2="68750" y2="20000"/>
                        <a14:foregroundMark x1="65500" y1="20000" x2="60500" y2="20000"/>
                        <a14:foregroundMark x1="60500" y1="20000" x2="60500" y2="20000"/>
                        <a14:foregroundMark x1="92000" y1="26667" x2="92000" y2="26667"/>
                        <a14:foregroundMark x1="88750" y1="26667" x2="88750" y2="26667"/>
                        <a14:foregroundMark x1="88750" y1="22000" x2="88750" y2="22000"/>
                        <a14:foregroundMark x1="90500" y1="20000" x2="90500" y2="20000"/>
                        <a14:foregroundMark x1="90500" y1="22000" x2="90500" y2="22000"/>
                        <a14:foregroundMark x1="80500" y1="44333" x2="80500" y2="44333"/>
                        <a14:foregroundMark x1="80500" y1="40000" x2="80500" y2="40000"/>
                        <a14:foregroundMark x1="80500" y1="40000" x2="80500" y2="40000"/>
                        <a14:foregroundMark x1="78750" y1="40000" x2="78750" y2="40000"/>
                        <a14:foregroundMark x1="67000" y1="40000" x2="67000" y2="40000"/>
                        <a14:foregroundMark x1="67000" y1="40000" x2="67000" y2="40000"/>
                        <a14:foregroundMark x1="67000" y1="40000" x2="82000" y2="42000"/>
                        <a14:foregroundMark x1="87000" y1="42000" x2="87000" y2="42000"/>
                        <a14:foregroundMark x1="87000" y1="42000" x2="98750" y2="42000"/>
                        <a14:foregroundMark x1="28750" y1="75333" x2="33750" y2="91000"/>
                        <a14:foregroundMark x1="70250" y1="16667" x2="70250" y2="16667"/>
                        <a14:foregroundMark x1="69250" y1="16667" x2="69250" y2="16667"/>
                        <a14:foregroundMark x1="77750" y1="41667" x2="77750" y2="41667"/>
                        <a14:foregroundMark x1="77750" y1="41667" x2="77750" y2="41667"/>
                        <a14:foregroundMark x1="70250" y1="41667" x2="67500" y2="41667"/>
                        <a14:foregroundMark x1="64500" y1="41667" x2="64500" y2="41667"/>
                        <a14:foregroundMark x1="62750" y1="41667" x2="62750" y2="41667"/>
                        <a14:foregroundMark x1="25250" y1="84000" x2="25250" y2="84000"/>
                        <a14:foregroundMark x1="25250" y1="82667" x2="25250" y2="82667"/>
                        <a14:foregroundMark x1="25250" y1="82667" x2="25250" y2="82667"/>
                        <a14:foregroundMark x1="14000" y1="82667" x2="14000" y2="82667"/>
                        <a14:foregroundMark x1="8500" y1="74000" x2="8500" y2="74000"/>
                        <a14:foregroundMark x1="17000" y1="72667" x2="17000" y2="72667"/>
                        <a14:foregroundMark x1="15000" y1="72667" x2="15000" y2="72667"/>
                        <a14:foregroundMark x1="81500" y1="34000" x2="81500" y2="34000"/>
                        <a14:foregroundMark x1="75750" y1="44000" x2="75750" y2="44000"/>
                        <a14:foregroundMark x1="60000" y1="45333" x2="60000" y2="45333"/>
                        <a14:foregroundMark x1="58000" y1="35333" x2="58000" y2="35333"/>
                        <a14:foregroundMark x1="62750" y1="35333" x2="62750" y2="35333"/>
                        <a14:foregroundMark x1="63750" y1="35333" x2="63750" y2="35333"/>
                        <a14:foregroundMark x1="71250" y1="36667" x2="71250" y2="3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4"/>
              </a:ext>
            </a:extLst>
          </a:blip>
          <a:stretch>
            <a:fillRect/>
          </a:stretch>
        </p:blipFill>
        <p:spPr>
          <a:xfrm>
            <a:off x="9459962" y="868579"/>
            <a:ext cx="673993" cy="50549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6C2BAAD-72A0-4DC6-BA7F-3BA9225A5A74}"/>
              </a:ext>
            </a:extLst>
          </p:cNvPr>
          <p:cNvPicPr>
            <a:picLocks noChangeAspect="1"/>
          </p:cNvPicPr>
          <p:nvPr/>
        </p:nvPicPr>
        <p:blipFill rotWithShape="1">
          <a:blip r:embed="rId35"/>
          <a:srcRect t="8286" b="47651"/>
          <a:stretch/>
        </p:blipFill>
        <p:spPr>
          <a:xfrm>
            <a:off x="6577766" y="5608033"/>
            <a:ext cx="1669738" cy="13059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4B759C-C3FA-4C7F-B6C4-85A1FDF3B079}"/>
              </a:ext>
            </a:extLst>
          </p:cNvPr>
          <p:cNvPicPr>
            <a:picLocks noChangeAspect="1"/>
          </p:cNvPicPr>
          <p:nvPr/>
        </p:nvPicPr>
        <p:blipFill rotWithShape="1">
          <a:blip r:embed="rId36"/>
          <a:srcRect t="28287" b="29944"/>
          <a:stretch/>
        </p:blipFill>
        <p:spPr>
          <a:xfrm>
            <a:off x="8262875" y="5586773"/>
            <a:ext cx="1795208" cy="133373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76B6D2B-23AC-42CB-A6F6-673170D05026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8"/>
              </a:ext>
            </a:extLst>
          </a:blip>
          <a:stretch>
            <a:fillRect/>
          </a:stretch>
        </p:blipFill>
        <p:spPr>
          <a:xfrm rot="603086">
            <a:off x="3010355" y="5879889"/>
            <a:ext cx="914570" cy="8038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EF687E0-7357-4813-80F9-0AF1C446A44B}"/>
              </a:ext>
            </a:extLst>
          </p:cNvPr>
          <p:cNvPicPr>
            <a:picLocks noChangeAspect="1"/>
          </p:cNvPicPr>
          <p:nvPr/>
        </p:nvPicPr>
        <p:blipFill rotWithShape="1">
          <a:blip r:embed="rId39"/>
          <a:srcRect t="11732" b="29810"/>
          <a:stretch/>
        </p:blipFill>
        <p:spPr>
          <a:xfrm>
            <a:off x="9988657" y="1586283"/>
            <a:ext cx="2382464" cy="3038120"/>
          </a:xfrm>
          <a:prstGeom prst="rect">
            <a:avLst/>
          </a:prstGeom>
        </p:spPr>
      </p:pic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639346BA-0594-4205-A54B-5F651D34E4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9" t="8514" r="22264" b="13018"/>
          <a:stretch/>
        </p:blipFill>
        <p:spPr bwMode="auto">
          <a:xfrm>
            <a:off x="10030012" y="4567783"/>
            <a:ext cx="2109023" cy="23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">
            <a:extLst>
              <a:ext uri="{FF2B5EF4-FFF2-40B4-BE49-F238E27FC236}">
                <a16:creationId xmlns:a16="http://schemas.microsoft.com/office/drawing/2014/main" id="{65B3B7A0-48DD-436C-B901-FF25B6A5CD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76" b="11446"/>
          <a:stretch/>
        </p:blipFill>
        <p:spPr bwMode="auto">
          <a:xfrm rot="16200000">
            <a:off x="9012459" y="1215668"/>
            <a:ext cx="987197" cy="149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">
            <a:extLst>
              <a:ext uri="{FF2B5EF4-FFF2-40B4-BE49-F238E27FC236}">
                <a16:creationId xmlns:a16="http://schemas.microsoft.com/office/drawing/2014/main" id="{EAD78580-8031-4C81-B16B-9D80B7C5F9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188" y="5738702"/>
            <a:ext cx="1846661" cy="138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131</TotalTime>
  <Words>498</Words>
  <Application>Microsoft Office PowerPoint</Application>
  <PresentationFormat>Widescreen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Cambria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Ffion Margetson</cp:lastModifiedBy>
  <cp:revision>17</cp:revision>
  <dcterms:created xsi:type="dcterms:W3CDTF">2019-09-05T20:58:34Z</dcterms:created>
  <dcterms:modified xsi:type="dcterms:W3CDTF">2019-09-22T16:26:35Z</dcterms:modified>
</cp:coreProperties>
</file>