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8"/>
  </p:notesMasterIdLst>
  <p:handoutMasterIdLst>
    <p:handoutMasterId r:id="rId19"/>
  </p:handoutMasterIdLst>
  <p:sldIdLst>
    <p:sldId id="257" r:id="rId5"/>
    <p:sldId id="384" r:id="rId6"/>
    <p:sldId id="395" r:id="rId7"/>
    <p:sldId id="396" r:id="rId8"/>
    <p:sldId id="389" r:id="rId9"/>
    <p:sldId id="317" r:id="rId10"/>
    <p:sldId id="270" r:id="rId11"/>
    <p:sldId id="281" r:id="rId12"/>
    <p:sldId id="393" r:id="rId13"/>
    <p:sldId id="397" r:id="rId14"/>
    <p:sldId id="321" r:id="rId15"/>
    <p:sldId id="398" r:id="rId16"/>
    <p:sldId id="39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D6E582E-B505-4AB9-9E1C-CAC2D444C365}">
          <p14:sldIdLst>
            <p14:sldId id="257"/>
            <p14:sldId id="384"/>
            <p14:sldId id="395"/>
            <p14:sldId id="396"/>
            <p14:sldId id="389"/>
            <p14:sldId id="317"/>
            <p14:sldId id="270"/>
            <p14:sldId id="281"/>
            <p14:sldId id="393"/>
            <p14:sldId id="397"/>
            <p14:sldId id="321"/>
            <p14:sldId id="398"/>
            <p14:sldId id="391"/>
          </p14:sldIdLst>
        </p14:section>
      </p14:sectionLst>
    </p:ex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8DA"/>
    <a:srgbClr val="37335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AB9FD8-1B6F-44A7-B2B3-76C581BC8BEC}" v="8" dt="2022-11-30T02:33:13.4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93725" autoAdjust="0"/>
  </p:normalViewPr>
  <p:slideViewPr>
    <p:cSldViewPr snapToGrid="0">
      <p:cViewPr>
        <p:scale>
          <a:sx n="66" d="100"/>
          <a:sy n="66" d="100"/>
        </p:scale>
        <p:origin x="972" y="426"/>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liana Dede" userId="8dd45ad8a454f417" providerId="LiveId" clId="{6B642A41-E6E1-468B-90A7-C3A81F2AC29F}"/>
    <pc:docChg chg="undo redo custSel addSld delSld modSld sldOrd addSection delSection modSection">
      <pc:chgData name="Joliana Dede" userId="8dd45ad8a454f417" providerId="LiveId" clId="{6B642A41-E6E1-468B-90A7-C3A81F2AC29F}" dt="2022-08-07T00:15:34.591" v="7518"/>
      <pc:docMkLst>
        <pc:docMk/>
      </pc:docMkLst>
      <pc:sldChg chg="addSp delSp modSp mod ord setBg modClrScheme chgLayout">
        <pc:chgData name="Joliana Dede" userId="8dd45ad8a454f417" providerId="LiveId" clId="{6B642A41-E6E1-468B-90A7-C3A81F2AC29F}" dt="2022-07-13T12:10:53.875" v="7429" actId="404"/>
        <pc:sldMkLst>
          <pc:docMk/>
          <pc:sldMk cId="752814286" sldId="257"/>
        </pc:sldMkLst>
        <pc:spChg chg="del mod">
          <ac:chgData name="Joliana Dede" userId="8dd45ad8a454f417" providerId="LiveId" clId="{6B642A41-E6E1-468B-90A7-C3A81F2AC29F}" dt="2022-07-13T11:55:30.604" v="7239" actId="21"/>
          <ac:spMkLst>
            <pc:docMk/>
            <pc:sldMk cId="752814286" sldId="257"/>
            <ac:spMk id="2" creationId="{286E938C-9D94-4B05-979A-D39FFC457291}"/>
          </ac:spMkLst>
        </pc:spChg>
        <pc:spChg chg="del">
          <ac:chgData name="Joliana Dede" userId="8dd45ad8a454f417" providerId="LiveId" clId="{6B642A41-E6E1-468B-90A7-C3A81F2AC29F}" dt="2022-07-13T11:55:22.065" v="7238" actId="21"/>
          <ac:spMkLst>
            <pc:docMk/>
            <pc:sldMk cId="752814286" sldId="257"/>
            <ac:spMk id="3" creationId="{D9A11267-FC52-4990-8D98-010AFABA5544}"/>
          </ac:spMkLst>
        </pc:spChg>
        <pc:spChg chg="add del mod">
          <ac:chgData name="Joliana Dede" userId="8dd45ad8a454f417" providerId="LiveId" clId="{6B642A41-E6E1-468B-90A7-C3A81F2AC29F}" dt="2022-07-13T11:55:34.925" v="7240" actId="21"/>
          <ac:spMkLst>
            <pc:docMk/>
            <pc:sldMk cId="752814286" sldId="257"/>
            <ac:spMk id="5" creationId="{80146D84-B376-66F0-8892-9287CD3CFE1C}"/>
          </ac:spMkLst>
        </pc:spChg>
        <pc:spChg chg="add del mod">
          <ac:chgData name="Joliana Dede" userId="8dd45ad8a454f417" providerId="LiveId" clId="{6B642A41-E6E1-468B-90A7-C3A81F2AC29F}" dt="2022-07-13T11:59:30.200" v="7264" actId="26606"/>
          <ac:spMkLst>
            <pc:docMk/>
            <pc:sldMk cId="752814286" sldId="257"/>
            <ac:spMk id="6" creationId="{63F387AE-B550-2ADF-BC68-5829CF0E137C}"/>
          </ac:spMkLst>
        </pc:spChg>
        <pc:spChg chg="add mod ord">
          <ac:chgData name="Joliana Dede" userId="8dd45ad8a454f417" providerId="LiveId" clId="{6B642A41-E6E1-468B-90A7-C3A81F2AC29F}" dt="2022-07-13T11:59:52.736" v="7270" actId="1076"/>
          <ac:spMkLst>
            <pc:docMk/>
            <pc:sldMk cId="752814286" sldId="257"/>
            <ac:spMk id="7" creationId="{D575207B-376E-2400-788B-7912DF47AB2D}"/>
          </ac:spMkLst>
        </pc:spChg>
        <pc:spChg chg="add mod">
          <ac:chgData name="Joliana Dede" userId="8dd45ad8a454f417" providerId="LiveId" clId="{6B642A41-E6E1-468B-90A7-C3A81F2AC29F}" dt="2022-07-13T12:10:53.875" v="7429" actId="404"/>
          <ac:spMkLst>
            <pc:docMk/>
            <pc:sldMk cId="752814286" sldId="257"/>
            <ac:spMk id="8" creationId="{555758ED-B6EA-A488-67D7-A08D75A8869A}"/>
          </ac:spMkLst>
        </pc:spChg>
        <pc:spChg chg="add del">
          <ac:chgData name="Joliana Dede" userId="8dd45ad8a454f417" providerId="LiveId" clId="{6B642A41-E6E1-468B-90A7-C3A81F2AC29F}" dt="2022-07-13T12:00:11.399" v="7271" actId="21"/>
          <ac:spMkLst>
            <pc:docMk/>
            <pc:sldMk cId="752814286" sldId="257"/>
            <ac:spMk id="18" creationId="{E383998C-B808-1918-B76B-AEFABE74BAAA}"/>
          </ac:spMkLst>
        </pc:spChg>
        <pc:spChg chg="add">
          <ac:chgData name="Joliana Dede" userId="8dd45ad8a454f417" providerId="LiveId" clId="{6B642A41-E6E1-468B-90A7-C3A81F2AC29F}" dt="2022-07-13T11:59:30.200" v="7264" actId="26606"/>
          <ac:spMkLst>
            <pc:docMk/>
            <pc:sldMk cId="752814286" sldId="257"/>
            <ac:spMk id="21" creationId="{A5931BE0-4B93-4D6C-878E-ACC59D6B4587}"/>
          </ac:spMkLst>
        </pc:spChg>
        <pc:spChg chg="add">
          <ac:chgData name="Joliana Dede" userId="8dd45ad8a454f417" providerId="LiveId" clId="{6B642A41-E6E1-468B-90A7-C3A81F2AC29F}" dt="2022-07-13T11:59:30.200" v="7264" actId="26606"/>
          <ac:spMkLst>
            <pc:docMk/>
            <pc:sldMk cId="752814286" sldId="257"/>
            <ac:spMk id="28" creationId="{647A77D8-817B-4A9F-86AA-FE781E813DBC}"/>
          </ac:spMkLst>
        </pc:spChg>
        <pc:grpChg chg="add">
          <ac:chgData name="Joliana Dede" userId="8dd45ad8a454f417" providerId="LiveId" clId="{6B642A41-E6E1-468B-90A7-C3A81F2AC29F}" dt="2022-07-13T11:59:30.200" v="7264" actId="26606"/>
          <ac:grpSpMkLst>
            <pc:docMk/>
            <pc:sldMk cId="752814286" sldId="257"/>
            <ac:grpSpMk id="23" creationId="{183B29DA-9BB8-4BA8-B8E1-8C2B544078C7}"/>
          </ac:grpSpMkLst>
        </pc:grpChg>
        <pc:picChg chg="mod ord">
          <ac:chgData name="Joliana Dede" userId="8dd45ad8a454f417" providerId="LiveId" clId="{6B642A41-E6E1-468B-90A7-C3A81F2AC29F}" dt="2022-07-13T11:59:41.928" v="7267" actId="1076"/>
          <ac:picMkLst>
            <pc:docMk/>
            <pc:sldMk cId="752814286" sldId="257"/>
            <ac:picMk id="14" creationId="{9A8AD548-922D-4E1D-B19C-5F6E808B8160}"/>
          </ac:picMkLst>
        </pc:picChg>
      </pc:sldChg>
      <pc:sldChg chg="del">
        <pc:chgData name="Joliana Dede" userId="8dd45ad8a454f417" providerId="LiveId" clId="{6B642A41-E6E1-468B-90A7-C3A81F2AC29F}" dt="2022-06-24T11:02:02.943" v="808" actId="2696"/>
        <pc:sldMkLst>
          <pc:docMk/>
          <pc:sldMk cId="2979876663" sldId="268"/>
        </pc:sldMkLst>
      </pc:sldChg>
      <pc:sldChg chg="addSp delSp modSp mod">
        <pc:chgData name="Joliana Dede" userId="8dd45ad8a454f417" providerId="LiveId" clId="{6B642A41-E6E1-468B-90A7-C3A81F2AC29F}" dt="2022-08-06T22:00:54.220" v="7517" actId="1076"/>
        <pc:sldMkLst>
          <pc:docMk/>
          <pc:sldMk cId="3891345585" sldId="270"/>
        </pc:sldMkLst>
        <pc:spChg chg="add del mod">
          <ac:chgData name="Joliana Dede" userId="8dd45ad8a454f417" providerId="LiveId" clId="{6B642A41-E6E1-468B-90A7-C3A81F2AC29F}" dt="2022-07-10T00:14:56.537" v="2272" actId="21"/>
          <ac:spMkLst>
            <pc:docMk/>
            <pc:sldMk cId="3891345585" sldId="270"/>
            <ac:spMk id="3" creationId="{69011D8A-7079-89D8-0F29-4702A9665587}"/>
          </ac:spMkLst>
        </pc:spChg>
        <pc:spChg chg="del mod">
          <ac:chgData name="Joliana Dede" userId="8dd45ad8a454f417" providerId="LiveId" clId="{6B642A41-E6E1-468B-90A7-C3A81F2AC29F}" dt="2022-07-10T00:16:17.080" v="2306" actId="21"/>
          <ac:spMkLst>
            <pc:docMk/>
            <pc:sldMk cId="3891345585" sldId="270"/>
            <ac:spMk id="7" creationId="{4B18D636-CC10-4B1E-AA38-419DCCF2D9C9}"/>
          </ac:spMkLst>
        </pc:spChg>
        <pc:spChg chg="del mod">
          <ac:chgData name="Joliana Dede" userId="8dd45ad8a454f417" providerId="LiveId" clId="{6B642A41-E6E1-468B-90A7-C3A81F2AC29F}" dt="2022-07-10T00:21:12.745" v="2373" actId="21"/>
          <ac:spMkLst>
            <pc:docMk/>
            <pc:sldMk cId="3891345585" sldId="270"/>
            <ac:spMk id="9" creationId="{0D098C43-2F2A-4100-89BC-5931039293FA}"/>
          </ac:spMkLst>
        </pc:spChg>
        <pc:spChg chg="del mod">
          <ac:chgData name="Joliana Dede" userId="8dd45ad8a454f417" providerId="LiveId" clId="{6B642A41-E6E1-468B-90A7-C3A81F2AC29F}" dt="2022-07-10T00:14:46.326" v="2271" actId="21"/>
          <ac:spMkLst>
            <pc:docMk/>
            <pc:sldMk cId="3891345585" sldId="270"/>
            <ac:spMk id="10" creationId="{1DB251F7-EBE7-46AC-A920-FFE2C5AF68EA}"/>
          </ac:spMkLst>
        </pc:spChg>
        <pc:spChg chg="del mod">
          <ac:chgData name="Joliana Dede" userId="8dd45ad8a454f417" providerId="LiveId" clId="{6B642A41-E6E1-468B-90A7-C3A81F2AC29F}" dt="2022-07-10T00:23:27.507" v="2414" actId="21"/>
          <ac:spMkLst>
            <pc:docMk/>
            <pc:sldMk cId="3891345585" sldId="270"/>
            <ac:spMk id="11" creationId="{60726BA7-44D6-4116-90E3-38325026EAAD}"/>
          </ac:spMkLst>
        </pc:spChg>
        <pc:spChg chg="del">
          <ac:chgData name="Joliana Dede" userId="8dd45ad8a454f417" providerId="LiveId" clId="{6B642A41-E6E1-468B-90A7-C3A81F2AC29F}" dt="2022-07-10T00:15:13.095" v="2291" actId="21"/>
          <ac:spMkLst>
            <pc:docMk/>
            <pc:sldMk cId="3891345585" sldId="270"/>
            <ac:spMk id="12" creationId="{7FB7F30B-2A84-4C44-BC5A-E826ED6E74A2}"/>
          </ac:spMkLst>
        </pc:spChg>
        <pc:spChg chg="add del mod">
          <ac:chgData name="Joliana Dede" userId="8dd45ad8a454f417" providerId="LiveId" clId="{6B642A41-E6E1-468B-90A7-C3A81F2AC29F}" dt="2022-07-10T00:15:17.116" v="2292" actId="21"/>
          <ac:spMkLst>
            <pc:docMk/>
            <pc:sldMk cId="3891345585" sldId="270"/>
            <ac:spMk id="13" creationId="{956BB027-9C33-B6DB-3BDA-9E211F99BEEB}"/>
          </ac:spMkLst>
        </pc:spChg>
        <pc:spChg chg="add mod">
          <ac:chgData name="Joliana Dede" userId="8dd45ad8a454f417" providerId="LiveId" clId="{6B642A41-E6E1-468B-90A7-C3A81F2AC29F}" dt="2022-08-06T22:00:54.220" v="7517" actId="1076"/>
          <ac:spMkLst>
            <pc:docMk/>
            <pc:sldMk cId="3891345585" sldId="270"/>
            <ac:spMk id="14" creationId="{DC30A836-F67B-64AF-84EE-7D30D0628E71}"/>
          </ac:spMkLst>
        </pc:spChg>
        <pc:spChg chg="add mod">
          <ac:chgData name="Joliana Dede" userId="8dd45ad8a454f417" providerId="LiveId" clId="{6B642A41-E6E1-468B-90A7-C3A81F2AC29F}" dt="2022-07-15T21:49:21.713" v="7510" actId="1076"/>
          <ac:spMkLst>
            <pc:docMk/>
            <pc:sldMk cId="3891345585" sldId="270"/>
            <ac:spMk id="15" creationId="{21AF086B-6A33-A837-9E33-FA3B235DFC71}"/>
          </ac:spMkLst>
        </pc:spChg>
        <pc:spChg chg="add mod">
          <ac:chgData name="Joliana Dede" userId="8dd45ad8a454f417" providerId="LiveId" clId="{6B642A41-E6E1-468B-90A7-C3A81F2AC29F}" dt="2022-07-10T00:24:48.673" v="2441" actId="1076"/>
          <ac:spMkLst>
            <pc:docMk/>
            <pc:sldMk cId="3891345585" sldId="270"/>
            <ac:spMk id="17" creationId="{D4E6816E-B0BF-3773-DB33-CFC66DD356AD}"/>
          </ac:spMkLst>
        </pc:spChg>
        <pc:spChg chg="add mod">
          <ac:chgData name="Joliana Dede" userId="8dd45ad8a454f417" providerId="LiveId" clId="{6B642A41-E6E1-468B-90A7-C3A81F2AC29F}" dt="2022-07-12T21:03:40.493" v="4784" actId="1076"/>
          <ac:spMkLst>
            <pc:docMk/>
            <pc:sldMk cId="3891345585" sldId="270"/>
            <ac:spMk id="19" creationId="{8D6C11FF-97B3-3E58-31B8-D4BA047046B2}"/>
          </ac:spMkLst>
        </pc:spChg>
      </pc:sldChg>
      <pc:sldChg chg="del">
        <pc:chgData name="Joliana Dede" userId="8dd45ad8a454f417" providerId="LiveId" clId="{6B642A41-E6E1-468B-90A7-C3A81F2AC29F}" dt="2022-06-24T11:02:10.302" v="809" actId="2696"/>
        <pc:sldMkLst>
          <pc:docMk/>
          <pc:sldMk cId="2624630061" sldId="272"/>
        </pc:sldMkLst>
      </pc:sldChg>
      <pc:sldChg chg="del">
        <pc:chgData name="Joliana Dede" userId="8dd45ad8a454f417" providerId="LiveId" clId="{6B642A41-E6E1-468B-90A7-C3A81F2AC29F}" dt="2022-06-20T14:20:51.188" v="1" actId="2696"/>
        <pc:sldMkLst>
          <pc:docMk/>
          <pc:sldMk cId="3740286033" sldId="277"/>
        </pc:sldMkLst>
      </pc:sldChg>
      <pc:sldChg chg="del">
        <pc:chgData name="Joliana Dede" userId="8dd45ad8a454f417" providerId="LiveId" clId="{6B642A41-E6E1-468B-90A7-C3A81F2AC29F}" dt="2022-06-20T14:20:42.823" v="0" actId="2696"/>
        <pc:sldMkLst>
          <pc:docMk/>
          <pc:sldMk cId="2496947791" sldId="278"/>
        </pc:sldMkLst>
      </pc:sldChg>
      <pc:sldChg chg="addSp delSp modSp mod">
        <pc:chgData name="Joliana Dede" userId="8dd45ad8a454f417" providerId="LiveId" clId="{6B642A41-E6E1-468B-90A7-C3A81F2AC29F}" dt="2022-07-12T21:05:51.952" v="4813" actId="20577"/>
        <pc:sldMkLst>
          <pc:docMk/>
          <pc:sldMk cId="1420547054" sldId="281"/>
        </pc:sldMkLst>
        <pc:spChg chg="add del mod">
          <ac:chgData name="Joliana Dede" userId="8dd45ad8a454f417" providerId="LiveId" clId="{6B642A41-E6E1-468B-90A7-C3A81F2AC29F}" dt="2022-07-10T23:04:56.493" v="2482" actId="21"/>
          <ac:spMkLst>
            <pc:docMk/>
            <pc:sldMk cId="1420547054" sldId="281"/>
            <ac:spMk id="3" creationId="{0B7C39FE-9F2B-2937-4D36-460FD60B071D}"/>
          </ac:spMkLst>
        </pc:spChg>
        <pc:spChg chg="add del mod">
          <ac:chgData name="Joliana Dede" userId="8dd45ad8a454f417" providerId="LiveId" clId="{6B642A41-E6E1-468B-90A7-C3A81F2AC29F}" dt="2022-07-10T23:05:35.731" v="2488" actId="21"/>
          <ac:spMkLst>
            <pc:docMk/>
            <pc:sldMk cId="1420547054" sldId="281"/>
            <ac:spMk id="5" creationId="{1DC5F27B-1668-FCE0-2214-95BF41FF8DF2}"/>
          </ac:spMkLst>
        </pc:spChg>
        <pc:spChg chg="del">
          <ac:chgData name="Joliana Dede" userId="8dd45ad8a454f417" providerId="LiveId" clId="{6B642A41-E6E1-468B-90A7-C3A81F2AC29F}" dt="2022-07-10T23:04:50.538" v="2481" actId="21"/>
          <ac:spMkLst>
            <pc:docMk/>
            <pc:sldMk cId="1420547054" sldId="281"/>
            <ac:spMk id="7" creationId="{47788B34-4190-4916-9048-47720EA5ABF1}"/>
          </ac:spMkLst>
        </pc:spChg>
        <pc:spChg chg="del">
          <ac:chgData name="Joliana Dede" userId="8dd45ad8a454f417" providerId="LiveId" clId="{6B642A41-E6E1-468B-90A7-C3A81F2AC29F}" dt="2022-07-10T23:05:22.321" v="2486" actId="21"/>
          <ac:spMkLst>
            <pc:docMk/>
            <pc:sldMk cId="1420547054" sldId="281"/>
            <ac:spMk id="8" creationId="{ABA415A0-3B77-43FB-A408-5F1DA4B0AAFA}"/>
          </ac:spMkLst>
        </pc:spChg>
        <pc:spChg chg="del mod">
          <ac:chgData name="Joliana Dede" userId="8dd45ad8a454f417" providerId="LiveId" clId="{6B642A41-E6E1-468B-90A7-C3A81F2AC29F}" dt="2022-07-10T23:05:14.534" v="2485" actId="21"/>
          <ac:spMkLst>
            <pc:docMk/>
            <pc:sldMk cId="1420547054" sldId="281"/>
            <ac:spMk id="9" creationId="{8598ECEC-4413-4244-8F21-0076EC511806}"/>
          </ac:spMkLst>
        </pc:spChg>
        <pc:spChg chg="del">
          <ac:chgData name="Joliana Dede" userId="8dd45ad8a454f417" providerId="LiveId" clId="{6B642A41-E6E1-468B-90A7-C3A81F2AC29F}" dt="2022-07-10T23:06:07.932" v="2493" actId="21"/>
          <ac:spMkLst>
            <pc:docMk/>
            <pc:sldMk cId="1420547054" sldId="281"/>
            <ac:spMk id="10" creationId="{34A9BC34-CFDB-4D7A-8D6C-1CE608D0909F}"/>
          </ac:spMkLst>
        </pc:spChg>
        <pc:spChg chg="del">
          <ac:chgData name="Joliana Dede" userId="8dd45ad8a454f417" providerId="LiveId" clId="{6B642A41-E6E1-468B-90A7-C3A81F2AC29F}" dt="2022-07-10T23:06:16.694" v="2495" actId="21"/>
          <ac:spMkLst>
            <pc:docMk/>
            <pc:sldMk cId="1420547054" sldId="281"/>
            <ac:spMk id="11" creationId="{1D014E48-5DD9-49CE-AD5B-0FEF69204F68}"/>
          </ac:spMkLst>
        </pc:spChg>
        <pc:spChg chg="del">
          <ac:chgData name="Joliana Dede" userId="8dd45ad8a454f417" providerId="LiveId" clId="{6B642A41-E6E1-468B-90A7-C3A81F2AC29F}" dt="2022-07-10T23:05:42.090" v="2489" actId="21"/>
          <ac:spMkLst>
            <pc:docMk/>
            <pc:sldMk cId="1420547054" sldId="281"/>
            <ac:spMk id="12" creationId="{3A63626D-0E6E-4023-ABFC-A744C9862159}"/>
          </ac:spMkLst>
        </pc:spChg>
        <pc:spChg chg="del">
          <ac:chgData name="Joliana Dede" userId="8dd45ad8a454f417" providerId="LiveId" clId="{6B642A41-E6E1-468B-90A7-C3A81F2AC29F}" dt="2022-07-10T23:05:55.147" v="2491" actId="21"/>
          <ac:spMkLst>
            <pc:docMk/>
            <pc:sldMk cId="1420547054" sldId="281"/>
            <ac:spMk id="13" creationId="{258E9390-685C-4BAD-BFAD-EC56E81C4745}"/>
          </ac:spMkLst>
        </pc:spChg>
        <pc:spChg chg="add del mod">
          <ac:chgData name="Joliana Dede" userId="8dd45ad8a454f417" providerId="LiveId" clId="{6B642A41-E6E1-468B-90A7-C3A81F2AC29F}" dt="2022-07-10T23:05:28.653" v="2487" actId="21"/>
          <ac:spMkLst>
            <pc:docMk/>
            <pc:sldMk cId="1420547054" sldId="281"/>
            <ac:spMk id="17" creationId="{EE0F83A7-996F-C07B-6205-12DD8EB15442}"/>
          </ac:spMkLst>
        </pc:spChg>
        <pc:spChg chg="add del mod">
          <ac:chgData name="Joliana Dede" userId="8dd45ad8a454f417" providerId="LiveId" clId="{6B642A41-E6E1-468B-90A7-C3A81F2AC29F}" dt="2022-07-10T23:05:50.290" v="2490" actId="21"/>
          <ac:spMkLst>
            <pc:docMk/>
            <pc:sldMk cId="1420547054" sldId="281"/>
            <ac:spMk id="19" creationId="{F2E3C2B1-C35E-7D0D-D2BD-6B6BD616400E}"/>
          </ac:spMkLst>
        </pc:spChg>
        <pc:spChg chg="add del mod">
          <ac:chgData name="Joliana Dede" userId="8dd45ad8a454f417" providerId="LiveId" clId="{6B642A41-E6E1-468B-90A7-C3A81F2AC29F}" dt="2022-07-10T23:06:02.917" v="2492" actId="21"/>
          <ac:spMkLst>
            <pc:docMk/>
            <pc:sldMk cId="1420547054" sldId="281"/>
            <ac:spMk id="21" creationId="{C0033DD7-A81B-38B4-1CD4-1BA164FCD955}"/>
          </ac:spMkLst>
        </pc:spChg>
        <pc:spChg chg="add del mod">
          <ac:chgData name="Joliana Dede" userId="8dd45ad8a454f417" providerId="LiveId" clId="{6B642A41-E6E1-468B-90A7-C3A81F2AC29F}" dt="2022-07-10T23:06:13.197" v="2494" actId="21"/>
          <ac:spMkLst>
            <pc:docMk/>
            <pc:sldMk cId="1420547054" sldId="281"/>
            <ac:spMk id="23" creationId="{1FB1E35D-00EF-6C11-5A37-122E8991FEFB}"/>
          </ac:spMkLst>
        </pc:spChg>
        <pc:spChg chg="add del mod">
          <ac:chgData name="Joliana Dede" userId="8dd45ad8a454f417" providerId="LiveId" clId="{6B642A41-E6E1-468B-90A7-C3A81F2AC29F}" dt="2022-07-10T23:06:21.089" v="2496" actId="21"/>
          <ac:spMkLst>
            <pc:docMk/>
            <pc:sldMk cId="1420547054" sldId="281"/>
            <ac:spMk id="25" creationId="{DEEC6A92-6B3C-3B22-34F2-9512AED92C1B}"/>
          </ac:spMkLst>
        </pc:spChg>
        <pc:spChg chg="add del mod">
          <ac:chgData name="Joliana Dede" userId="8dd45ad8a454f417" providerId="LiveId" clId="{6B642A41-E6E1-468B-90A7-C3A81F2AC29F}" dt="2022-07-12T21:05:51.952" v="4813" actId="20577"/>
          <ac:spMkLst>
            <pc:docMk/>
            <pc:sldMk cId="1420547054" sldId="281"/>
            <ac:spMk id="26" creationId="{17EA8178-2422-0CAA-A509-E478CEAE7EF0}"/>
          </ac:spMkLst>
        </pc:spChg>
        <pc:spChg chg="add mod">
          <ac:chgData name="Joliana Dede" userId="8dd45ad8a454f417" providerId="LiveId" clId="{6B642A41-E6E1-468B-90A7-C3A81F2AC29F}" dt="2022-07-11T00:39:46.582" v="2726" actId="14100"/>
          <ac:spMkLst>
            <pc:docMk/>
            <pc:sldMk cId="1420547054" sldId="281"/>
            <ac:spMk id="27" creationId="{FC99ECF9-466E-70F4-FD62-A8ECF8610CBD}"/>
          </ac:spMkLst>
        </pc:spChg>
      </pc:sldChg>
      <pc:sldChg chg="addSp delSp modSp mod">
        <pc:chgData name="Joliana Dede" userId="8dd45ad8a454f417" providerId="LiveId" clId="{6B642A41-E6E1-468B-90A7-C3A81F2AC29F}" dt="2022-06-24T11:01:27.129" v="807" actId="1076"/>
        <pc:sldMkLst>
          <pc:docMk/>
          <pc:sldMk cId="560021826" sldId="317"/>
        </pc:sldMkLst>
        <pc:spChg chg="del">
          <ac:chgData name="Joliana Dede" userId="8dd45ad8a454f417" providerId="LiveId" clId="{6B642A41-E6E1-468B-90A7-C3A81F2AC29F}" dt="2022-06-24T10:45:04.842" v="5" actId="21"/>
          <ac:spMkLst>
            <pc:docMk/>
            <pc:sldMk cId="560021826" sldId="317"/>
            <ac:spMk id="2" creationId="{2910D835-B454-4270-BB35-86A187307E6F}"/>
          </ac:spMkLst>
        </pc:spChg>
        <pc:spChg chg="del">
          <ac:chgData name="Joliana Dede" userId="8dd45ad8a454f417" providerId="LiveId" clId="{6B642A41-E6E1-468B-90A7-C3A81F2AC29F}" dt="2022-06-24T10:44:58.161" v="4" actId="21"/>
          <ac:spMkLst>
            <pc:docMk/>
            <pc:sldMk cId="560021826" sldId="317"/>
            <ac:spMk id="3" creationId="{7F7F653B-90B5-4F47-A33F-93DCB2EF68C2}"/>
          </ac:spMkLst>
        </pc:spChg>
        <pc:spChg chg="add del mod">
          <ac:chgData name="Joliana Dede" userId="8dd45ad8a454f417" providerId="LiveId" clId="{6B642A41-E6E1-468B-90A7-C3A81F2AC29F}" dt="2022-06-24T10:52:57.403" v="27" actId="21"/>
          <ac:spMkLst>
            <pc:docMk/>
            <pc:sldMk cId="560021826" sldId="317"/>
            <ac:spMk id="11" creationId="{E619AF4B-8884-6A87-A1CF-516139B24C88}"/>
          </ac:spMkLst>
        </pc:spChg>
        <pc:spChg chg="add del mod">
          <ac:chgData name="Joliana Dede" userId="8dd45ad8a454f417" providerId="LiveId" clId="{6B642A41-E6E1-468B-90A7-C3A81F2AC29F}" dt="2022-06-24T10:53:09.133" v="29" actId="21"/>
          <ac:spMkLst>
            <pc:docMk/>
            <pc:sldMk cId="560021826" sldId="317"/>
            <ac:spMk id="13" creationId="{661372CE-FFC0-01DD-9676-AA21242110FA}"/>
          </ac:spMkLst>
        </pc:spChg>
        <pc:spChg chg="del">
          <ac:chgData name="Joliana Dede" userId="8dd45ad8a454f417" providerId="LiveId" clId="{6B642A41-E6E1-468B-90A7-C3A81F2AC29F}" dt="2022-06-24T10:52:52.161" v="26" actId="21"/>
          <ac:spMkLst>
            <pc:docMk/>
            <pc:sldMk cId="560021826" sldId="317"/>
            <ac:spMk id="15" creationId="{40F1DF5B-353A-4270-8C10-6A1509441174}"/>
          </ac:spMkLst>
        </pc:spChg>
        <pc:spChg chg="del">
          <ac:chgData name="Joliana Dede" userId="8dd45ad8a454f417" providerId="LiveId" clId="{6B642A41-E6E1-468B-90A7-C3A81F2AC29F}" dt="2022-06-24T10:53:03.388" v="28" actId="21"/>
          <ac:spMkLst>
            <pc:docMk/>
            <pc:sldMk cId="560021826" sldId="317"/>
            <ac:spMk id="16" creationId="{4BDCF583-1D5D-4235-97C2-39272B80A0B1}"/>
          </ac:spMkLst>
        </pc:spChg>
        <pc:picChg chg="add del">
          <ac:chgData name="Joliana Dede" userId="8dd45ad8a454f417" providerId="LiveId" clId="{6B642A41-E6E1-468B-90A7-C3A81F2AC29F}" dt="2022-06-24T10:44:49.899" v="3" actId="21"/>
          <ac:picMkLst>
            <pc:docMk/>
            <pc:sldMk cId="560021826" sldId="317"/>
            <ac:picMk id="5" creationId="{C4B6CB0E-AC4B-64F0-47FD-EB7D4BED2F7E}"/>
          </ac:picMkLst>
        </pc:picChg>
        <pc:picChg chg="add del mod modCrop">
          <ac:chgData name="Joliana Dede" userId="8dd45ad8a454f417" providerId="LiveId" clId="{6B642A41-E6E1-468B-90A7-C3A81F2AC29F}" dt="2022-06-24T10:51:55.274" v="21" actId="21"/>
          <ac:picMkLst>
            <pc:docMk/>
            <pc:sldMk cId="560021826" sldId="317"/>
            <ac:picMk id="6" creationId="{D96C382E-B683-3AAA-E842-21B0DED0D920}"/>
          </ac:picMkLst>
        </pc:picChg>
        <pc:picChg chg="add mod ord">
          <ac:chgData name="Joliana Dede" userId="8dd45ad8a454f417" providerId="LiveId" clId="{6B642A41-E6E1-468B-90A7-C3A81F2AC29F}" dt="2022-06-24T11:01:27.129" v="807" actId="1076"/>
          <ac:picMkLst>
            <pc:docMk/>
            <pc:sldMk cId="560021826" sldId="317"/>
            <ac:picMk id="9" creationId="{8924B881-CE79-D5FC-EB12-0A2E4B13B1FE}"/>
          </ac:picMkLst>
        </pc:picChg>
        <pc:inkChg chg="add del">
          <ac:chgData name="Joliana Dede" userId="8dd45ad8a454f417" providerId="LiveId" clId="{6B642A41-E6E1-468B-90A7-C3A81F2AC29F}" dt="2022-06-24T10:48:25.246" v="19"/>
          <ac:inkMkLst>
            <pc:docMk/>
            <pc:sldMk cId="560021826" sldId="317"/>
            <ac:inkMk id="7" creationId="{653BB711-0BEB-A4F6-ABC7-BC1AD0C7037F}"/>
          </ac:inkMkLst>
        </pc:inkChg>
      </pc:sldChg>
      <pc:sldChg chg="addSp delSp modSp mod">
        <pc:chgData name="Joliana Dede" userId="8dd45ad8a454f417" providerId="LiveId" clId="{6B642A41-E6E1-468B-90A7-C3A81F2AC29F}" dt="2022-08-07T00:15:34.591" v="7518"/>
        <pc:sldMkLst>
          <pc:docMk/>
          <pc:sldMk cId="3521561301" sldId="321"/>
        </pc:sldMkLst>
        <pc:spChg chg="add del mod">
          <ac:chgData name="Joliana Dede" userId="8dd45ad8a454f417" providerId="LiveId" clId="{6B642A41-E6E1-468B-90A7-C3A81F2AC29F}" dt="2022-07-13T11:16:07.090" v="6409" actId="21"/>
          <ac:spMkLst>
            <pc:docMk/>
            <pc:sldMk cId="3521561301" sldId="321"/>
            <ac:spMk id="7" creationId="{4C39BFB2-EC09-A232-444A-1284CB7A9232}"/>
          </ac:spMkLst>
        </pc:spChg>
        <pc:spChg chg="add del">
          <ac:chgData name="Joliana Dede" userId="8dd45ad8a454f417" providerId="LiveId" clId="{6B642A41-E6E1-468B-90A7-C3A81F2AC29F}" dt="2022-07-11T23:41:05.787" v="3422" actId="21"/>
          <ac:spMkLst>
            <pc:docMk/>
            <pc:sldMk cId="3521561301" sldId="321"/>
            <ac:spMk id="9" creationId="{334946D6-7EB3-0453-3A2E-10EEAC7B8EB7}"/>
          </ac:spMkLst>
        </pc:spChg>
        <pc:spChg chg="add del mod">
          <ac:chgData name="Joliana Dede" userId="8dd45ad8a454f417" providerId="LiveId" clId="{6B642A41-E6E1-468B-90A7-C3A81F2AC29F}" dt="2022-07-13T11:16:27.185" v="6412" actId="21"/>
          <ac:spMkLst>
            <pc:docMk/>
            <pc:sldMk cId="3521561301" sldId="321"/>
            <ac:spMk id="10" creationId="{B05EDFCA-38BD-1B6F-E9C7-B70F3238F5F3}"/>
          </ac:spMkLst>
        </pc:spChg>
        <pc:spChg chg="del">
          <ac:chgData name="Joliana Dede" userId="8dd45ad8a454f417" providerId="LiveId" clId="{6B642A41-E6E1-468B-90A7-C3A81F2AC29F}" dt="2022-07-13T11:16:21.261" v="6411" actId="21"/>
          <ac:spMkLst>
            <pc:docMk/>
            <pc:sldMk cId="3521561301" sldId="321"/>
            <ac:spMk id="11" creationId="{581E8936-2270-47FE-94A4-398CB123EF90}"/>
          </ac:spMkLst>
        </pc:spChg>
        <pc:spChg chg="add mod">
          <ac:chgData name="Joliana Dede" userId="8dd45ad8a454f417" providerId="LiveId" clId="{6B642A41-E6E1-468B-90A7-C3A81F2AC29F}" dt="2022-08-07T00:15:34.591" v="7518"/>
          <ac:spMkLst>
            <pc:docMk/>
            <pc:sldMk cId="3521561301" sldId="321"/>
            <ac:spMk id="12" creationId="{6AE3121E-1293-45BB-893A-C509FDFFA94B}"/>
          </ac:spMkLst>
        </pc:spChg>
        <pc:spChg chg="del mod">
          <ac:chgData name="Joliana Dede" userId="8dd45ad8a454f417" providerId="LiveId" clId="{6B642A41-E6E1-468B-90A7-C3A81F2AC29F}" dt="2022-07-13T11:16:15.248" v="6410" actId="21"/>
          <ac:spMkLst>
            <pc:docMk/>
            <pc:sldMk cId="3521561301" sldId="321"/>
            <ac:spMk id="13" creationId="{C0287FEC-3826-4868-8D93-52429C6156F5}"/>
          </ac:spMkLst>
        </pc:spChg>
        <pc:spChg chg="add del mod">
          <ac:chgData name="Joliana Dede" userId="8dd45ad8a454f417" providerId="LiveId" clId="{6B642A41-E6E1-468B-90A7-C3A81F2AC29F}" dt="2022-07-13T11:49:49.542" v="7079" actId="21"/>
          <ac:spMkLst>
            <pc:docMk/>
            <pc:sldMk cId="3521561301" sldId="321"/>
            <ac:spMk id="14" creationId="{CA10340A-4BC0-1C59-094F-A241AC2E846D}"/>
          </ac:spMkLst>
        </pc:spChg>
        <pc:picChg chg="add del mod">
          <ac:chgData name="Joliana Dede" userId="8dd45ad8a454f417" providerId="LiveId" clId="{6B642A41-E6E1-468B-90A7-C3A81F2AC29F}" dt="2022-07-13T22:54:18.631" v="7499" actId="1076"/>
          <ac:picMkLst>
            <pc:docMk/>
            <pc:sldMk cId="3521561301" sldId="321"/>
            <ac:picMk id="16" creationId="{361E9ADB-7377-4CF1-9AE4-AEFBDEBEEEEC}"/>
          </ac:picMkLst>
        </pc:picChg>
      </pc:sldChg>
      <pc:sldChg chg="addSp delSp modSp mod setBg modClrScheme delDesignElem chgLayout">
        <pc:chgData name="Joliana Dede" userId="8dd45ad8a454f417" providerId="LiveId" clId="{6B642A41-E6E1-468B-90A7-C3A81F2AC29F}" dt="2022-07-13T12:16:16.292" v="7498" actId="20577"/>
        <pc:sldMkLst>
          <pc:docMk/>
          <pc:sldMk cId="2158886557" sldId="384"/>
        </pc:sldMkLst>
        <pc:spChg chg="add del mod">
          <ac:chgData name="Joliana Dede" userId="8dd45ad8a454f417" providerId="LiveId" clId="{6B642A41-E6E1-468B-90A7-C3A81F2AC29F}" dt="2022-07-11T12:43:04.708" v="3345" actId="21"/>
          <ac:spMkLst>
            <pc:docMk/>
            <pc:sldMk cId="2158886557" sldId="384"/>
            <ac:spMk id="2" creationId="{5B9C6592-DAD2-D2D7-357D-B8CCFC489FBA}"/>
          </ac:spMkLst>
        </pc:spChg>
        <pc:spChg chg="add del">
          <ac:chgData name="Joliana Dede" userId="8dd45ad8a454f417" providerId="LiveId" clId="{6B642A41-E6E1-468B-90A7-C3A81F2AC29F}" dt="2022-07-11T12:43:46.033" v="3347" actId="21"/>
          <ac:spMkLst>
            <pc:docMk/>
            <pc:sldMk cId="2158886557" sldId="384"/>
            <ac:spMk id="3" creationId="{8D8BB8EF-083C-60DF-BAD9-706FB49B10AE}"/>
          </ac:spMkLst>
        </pc:spChg>
        <pc:spChg chg="del mod ord">
          <ac:chgData name="Joliana Dede" userId="8dd45ad8a454f417" providerId="LiveId" clId="{6B642A41-E6E1-468B-90A7-C3A81F2AC29F}" dt="2022-07-02T00:28:16.910" v="862" actId="21"/>
          <ac:spMkLst>
            <pc:docMk/>
            <pc:sldMk cId="2158886557" sldId="384"/>
            <ac:spMk id="4" creationId="{0C329F70-04F7-4C70-BCF8-D4371F54EF2F}"/>
          </ac:spMkLst>
        </pc:spChg>
        <pc:spChg chg="add mod">
          <ac:chgData name="Joliana Dede" userId="8dd45ad8a454f417" providerId="LiveId" clId="{6B642A41-E6E1-468B-90A7-C3A81F2AC29F}" dt="2022-07-13T12:16:16.292" v="7498" actId="20577"/>
          <ac:spMkLst>
            <pc:docMk/>
            <pc:sldMk cId="2158886557" sldId="384"/>
            <ac:spMk id="4" creationId="{F60C341B-29F0-7FFE-5D7E-6822C2AEBC43}"/>
          </ac:spMkLst>
        </pc:spChg>
        <pc:spChg chg="mod ord">
          <ac:chgData name="Joliana Dede" userId="8dd45ad8a454f417" providerId="LiveId" clId="{6B642A41-E6E1-468B-90A7-C3A81F2AC29F}" dt="2022-07-02T00:23:37.049" v="821" actId="700"/>
          <ac:spMkLst>
            <pc:docMk/>
            <pc:sldMk cId="2158886557" sldId="384"/>
            <ac:spMk id="5" creationId="{06A3302E-502D-4151-81C9-5FD6AF9596D6}"/>
          </ac:spMkLst>
        </pc:spChg>
        <pc:spChg chg="mod ord">
          <ac:chgData name="Joliana Dede" userId="8dd45ad8a454f417" providerId="LiveId" clId="{6B642A41-E6E1-468B-90A7-C3A81F2AC29F}" dt="2022-07-02T00:23:37.049" v="821" actId="700"/>
          <ac:spMkLst>
            <pc:docMk/>
            <pc:sldMk cId="2158886557" sldId="384"/>
            <ac:spMk id="6" creationId="{9ED907F8-C614-4D59-A03F-BF9CD5E35703}"/>
          </ac:spMkLst>
        </pc:spChg>
        <pc:spChg chg="mod ord">
          <ac:chgData name="Joliana Dede" userId="8dd45ad8a454f417" providerId="LiveId" clId="{6B642A41-E6E1-468B-90A7-C3A81F2AC29F}" dt="2022-07-11T12:46:55.489" v="3391" actId="1076"/>
          <ac:spMkLst>
            <pc:docMk/>
            <pc:sldMk cId="2158886557" sldId="384"/>
            <ac:spMk id="11" creationId="{23418ADF-358F-4647-A511-FCFFEDA83429}"/>
          </ac:spMkLst>
        </pc:spChg>
        <pc:spChg chg="del mod ord">
          <ac:chgData name="Joliana Dede" userId="8dd45ad8a454f417" providerId="LiveId" clId="{6B642A41-E6E1-468B-90A7-C3A81F2AC29F}" dt="2022-07-11T12:42:15.403" v="3342" actId="21"/>
          <ac:spMkLst>
            <pc:docMk/>
            <pc:sldMk cId="2158886557" sldId="384"/>
            <ac:spMk id="12" creationId="{E5127060-CDBF-435F-9009-A5451CCE305D}"/>
          </ac:spMkLst>
        </pc:spChg>
        <pc:spChg chg="add del">
          <ac:chgData name="Joliana Dede" userId="8dd45ad8a454f417" providerId="LiveId" clId="{6B642A41-E6E1-468B-90A7-C3A81F2AC29F}" dt="2022-07-02T00:23:11.771" v="817" actId="26606"/>
          <ac:spMkLst>
            <pc:docMk/>
            <pc:sldMk cId="2158886557" sldId="384"/>
            <ac:spMk id="36" creationId="{A5931BE0-4B93-4D6C-878E-ACC59D6B4587}"/>
          </ac:spMkLst>
        </pc:spChg>
        <pc:spChg chg="add del">
          <ac:chgData name="Joliana Dede" userId="8dd45ad8a454f417" providerId="LiveId" clId="{6B642A41-E6E1-468B-90A7-C3A81F2AC29F}" dt="2022-07-02T00:23:13.979" v="819" actId="26606"/>
          <ac:spMkLst>
            <pc:docMk/>
            <pc:sldMk cId="2158886557" sldId="384"/>
            <ac:spMk id="38" creationId="{A16EB032-3F37-4641-A90D-DC9B574EBCB1}"/>
          </ac:spMkLst>
        </pc:spChg>
        <pc:spChg chg="add del">
          <ac:chgData name="Joliana Dede" userId="8dd45ad8a454f417" providerId="LiveId" clId="{6B642A41-E6E1-468B-90A7-C3A81F2AC29F}" dt="2022-07-02T00:23:13.979" v="819" actId="26606"/>
          <ac:spMkLst>
            <pc:docMk/>
            <pc:sldMk cId="2158886557" sldId="384"/>
            <ac:spMk id="44" creationId="{A5931BE0-4B93-4D6C-878E-ACC59D6B4587}"/>
          </ac:spMkLst>
        </pc:spChg>
        <pc:spChg chg="add del">
          <ac:chgData name="Joliana Dede" userId="8dd45ad8a454f417" providerId="LiveId" clId="{6B642A41-E6E1-468B-90A7-C3A81F2AC29F}" dt="2022-07-02T00:23:37.049" v="821" actId="700"/>
          <ac:spMkLst>
            <pc:docMk/>
            <pc:sldMk cId="2158886557" sldId="384"/>
            <ac:spMk id="47" creationId="{A5931BE0-4B93-4D6C-878E-ACC59D6B4587}"/>
          </ac:spMkLst>
        </pc:spChg>
        <pc:grpChg chg="add del">
          <ac:chgData name="Joliana Dede" userId="8dd45ad8a454f417" providerId="LiveId" clId="{6B642A41-E6E1-468B-90A7-C3A81F2AC29F}" dt="2022-07-02T00:23:11.771" v="817" actId="26606"/>
          <ac:grpSpMkLst>
            <pc:docMk/>
            <pc:sldMk cId="2158886557" sldId="384"/>
            <ac:grpSpMk id="30" creationId="{3BDBC526-6DCD-4FF6-8395-D8C22E46E527}"/>
          </ac:grpSpMkLst>
        </pc:grpChg>
        <pc:grpChg chg="add del">
          <ac:chgData name="Joliana Dede" userId="8dd45ad8a454f417" providerId="LiveId" clId="{6B642A41-E6E1-468B-90A7-C3A81F2AC29F}" dt="2022-07-02T00:23:13.979" v="819" actId="26606"/>
          <ac:grpSpMkLst>
            <pc:docMk/>
            <pc:sldMk cId="2158886557" sldId="384"/>
            <ac:grpSpMk id="39" creationId="{3BDBC526-6DCD-4FF6-8395-D8C22E46E527}"/>
          </ac:grpSpMkLst>
        </pc:grpChg>
        <pc:grpChg chg="add del">
          <ac:chgData name="Joliana Dede" userId="8dd45ad8a454f417" providerId="LiveId" clId="{6B642A41-E6E1-468B-90A7-C3A81F2AC29F}" dt="2022-07-02T00:23:37.049" v="821" actId="700"/>
          <ac:grpSpMkLst>
            <pc:docMk/>
            <pc:sldMk cId="2158886557" sldId="384"/>
            <ac:grpSpMk id="46" creationId="{3BDBC526-6DCD-4FF6-8395-D8C22E46E527}"/>
          </ac:grpSpMkLst>
        </pc:grpChg>
        <pc:picChg chg="mod ord modCrop">
          <ac:chgData name="Joliana Dede" userId="8dd45ad8a454f417" providerId="LiveId" clId="{6B642A41-E6E1-468B-90A7-C3A81F2AC29F}" dt="2022-07-02T00:26:19.480" v="844" actId="1076"/>
          <ac:picMkLst>
            <pc:docMk/>
            <pc:sldMk cId="2158886557" sldId="384"/>
            <ac:picMk id="18" creationId="{E2536017-F539-430C-A901-70AB81CA612A}"/>
          </ac:picMkLst>
        </pc:picChg>
        <pc:picChg chg="mod ord">
          <ac:chgData name="Joliana Dede" userId="8dd45ad8a454f417" providerId="LiveId" clId="{6B642A41-E6E1-468B-90A7-C3A81F2AC29F}" dt="2022-07-02T00:26:30.489" v="846" actId="14100"/>
          <ac:picMkLst>
            <pc:docMk/>
            <pc:sldMk cId="2158886557" sldId="384"/>
            <ac:picMk id="20" creationId="{528A7D8D-1AB5-46C4-93FA-D92C2FD51692}"/>
          </ac:picMkLst>
        </pc:picChg>
        <pc:picChg chg="mod ord">
          <ac:chgData name="Joliana Dede" userId="8dd45ad8a454f417" providerId="LiveId" clId="{6B642A41-E6E1-468B-90A7-C3A81F2AC29F}" dt="2022-07-02T00:27:26.504" v="848" actId="1076"/>
          <ac:picMkLst>
            <pc:docMk/>
            <pc:sldMk cId="2158886557" sldId="384"/>
            <ac:picMk id="23" creationId="{2B3C4F95-A0FA-45D9-BF43-1C398F65B891}"/>
          </ac:picMkLst>
        </pc:picChg>
        <pc:picChg chg="mod ord">
          <ac:chgData name="Joliana Dede" userId="8dd45ad8a454f417" providerId="LiveId" clId="{6B642A41-E6E1-468B-90A7-C3A81F2AC29F}" dt="2022-07-02T00:27:29.100" v="849" actId="1076"/>
          <ac:picMkLst>
            <pc:docMk/>
            <pc:sldMk cId="2158886557" sldId="384"/>
            <ac:picMk id="25" creationId="{B7353C46-ACC1-4078-85C2-26B57B0E58B7}"/>
          </ac:picMkLst>
        </pc:picChg>
      </pc:sldChg>
      <pc:sldChg chg="addSp delSp modSp mod">
        <pc:chgData name="Joliana Dede" userId="8dd45ad8a454f417" providerId="LiveId" clId="{6B642A41-E6E1-468B-90A7-C3A81F2AC29F}" dt="2022-07-15T08:05:56.416" v="7503" actId="1035"/>
        <pc:sldMkLst>
          <pc:docMk/>
          <pc:sldMk cId="2313234867" sldId="389"/>
        </pc:sldMkLst>
        <pc:spChg chg="mod">
          <ac:chgData name="Joliana Dede" userId="8dd45ad8a454f417" providerId="LiveId" clId="{6B642A41-E6E1-468B-90A7-C3A81F2AC29F}" dt="2022-07-09T01:11:07.426" v="1753" actId="20577"/>
          <ac:spMkLst>
            <pc:docMk/>
            <pc:sldMk cId="2313234867" sldId="389"/>
            <ac:spMk id="2" creationId="{0046426E-F6F6-4A7C-9181-8C3090996261}"/>
          </ac:spMkLst>
        </pc:spChg>
        <pc:spChg chg="add del mod">
          <ac:chgData name="Joliana Dede" userId="8dd45ad8a454f417" providerId="LiveId" clId="{6B642A41-E6E1-468B-90A7-C3A81F2AC29F}" dt="2022-07-09T01:09:44.867" v="1733" actId="21"/>
          <ac:spMkLst>
            <pc:docMk/>
            <pc:sldMk cId="2313234867" sldId="389"/>
            <ac:spMk id="4" creationId="{94D4C73C-3F99-A12C-4472-8CC971BC880A}"/>
          </ac:spMkLst>
        </pc:spChg>
        <pc:spChg chg="add del mod">
          <ac:chgData name="Joliana Dede" userId="8dd45ad8a454f417" providerId="LiveId" clId="{6B642A41-E6E1-468B-90A7-C3A81F2AC29F}" dt="2022-07-09T01:09:44.495" v="1731" actId="21"/>
          <ac:spMkLst>
            <pc:docMk/>
            <pc:sldMk cId="2313234867" sldId="389"/>
            <ac:spMk id="5" creationId="{AC39C572-E1A7-9C1A-6DD0-2AEDD868F785}"/>
          </ac:spMkLst>
        </pc:spChg>
        <pc:spChg chg="add del mod">
          <ac:chgData name="Joliana Dede" userId="8dd45ad8a454f417" providerId="LiveId" clId="{6B642A41-E6E1-468B-90A7-C3A81F2AC29F}" dt="2022-07-15T08:05:56.416" v="7503" actId="1035"/>
          <ac:spMkLst>
            <pc:docMk/>
            <pc:sldMk cId="2313234867" sldId="389"/>
            <ac:spMk id="6" creationId="{A23F541C-1044-67CD-7423-1461AB93DE4A}"/>
          </ac:spMkLst>
        </pc:spChg>
        <pc:spChg chg="add del mod">
          <ac:chgData name="Joliana Dede" userId="8dd45ad8a454f417" providerId="LiveId" clId="{6B642A41-E6E1-468B-90A7-C3A81F2AC29F}" dt="2022-07-13T10:14:19.321" v="5561" actId="21"/>
          <ac:spMkLst>
            <pc:docMk/>
            <pc:sldMk cId="2313234867" sldId="389"/>
            <ac:spMk id="7" creationId="{AE9B9610-2B0D-A7A9-9504-1488460FF319}"/>
          </ac:spMkLst>
        </pc:spChg>
        <pc:picChg chg="mod">
          <ac:chgData name="Joliana Dede" userId="8dd45ad8a454f417" providerId="LiveId" clId="{6B642A41-E6E1-468B-90A7-C3A81F2AC29F}" dt="2022-07-09T01:09:45.294" v="1735" actId="1076"/>
          <ac:picMkLst>
            <pc:docMk/>
            <pc:sldMk cId="2313234867" sldId="389"/>
            <ac:picMk id="8" creationId="{06D2324F-3B7B-45EF-9584-C8EADD2C8C0B}"/>
          </ac:picMkLst>
        </pc:picChg>
        <pc:picChg chg="mod">
          <ac:chgData name="Joliana Dede" userId="8dd45ad8a454f417" providerId="LiveId" clId="{6B642A41-E6E1-468B-90A7-C3A81F2AC29F}" dt="2022-07-09T01:09:45.426" v="1736" actId="1076"/>
          <ac:picMkLst>
            <pc:docMk/>
            <pc:sldMk cId="2313234867" sldId="389"/>
            <ac:picMk id="10" creationId="{71F862F9-0E8A-4DB9-8083-1C3AA6E5D777}"/>
          </ac:picMkLst>
        </pc:picChg>
        <pc:picChg chg="mod">
          <ac:chgData name="Joliana Dede" userId="8dd45ad8a454f417" providerId="LiveId" clId="{6B642A41-E6E1-468B-90A7-C3A81F2AC29F}" dt="2022-07-13T10:14:29.473" v="5564" actId="1076"/>
          <ac:picMkLst>
            <pc:docMk/>
            <pc:sldMk cId="2313234867" sldId="389"/>
            <ac:picMk id="12" creationId="{A63F39B9-0715-40B5-8ECB-9B983F99C690}"/>
          </ac:picMkLst>
        </pc:picChg>
      </pc:sldChg>
      <pc:sldChg chg="addSp delSp modSp mod setBg modClrScheme chgLayout">
        <pc:chgData name="Joliana Dede" userId="8dd45ad8a454f417" providerId="LiveId" clId="{6B642A41-E6E1-468B-90A7-C3A81F2AC29F}" dt="2022-07-13T11:54:25.988" v="7237" actId="21"/>
        <pc:sldMkLst>
          <pc:docMk/>
          <pc:sldMk cId="3247798845" sldId="391"/>
        </pc:sldMkLst>
        <pc:spChg chg="add del mod">
          <ac:chgData name="Joliana Dede" userId="8dd45ad8a454f417" providerId="LiveId" clId="{6B642A41-E6E1-468B-90A7-C3A81F2AC29F}" dt="2022-07-02T21:56:56.008" v="866" actId="21"/>
          <ac:spMkLst>
            <pc:docMk/>
            <pc:sldMk cId="3247798845" sldId="391"/>
            <ac:spMk id="3" creationId="{78C38411-40B4-5323-55A1-500D913E8862}"/>
          </ac:spMkLst>
        </pc:spChg>
        <pc:spChg chg="del mod ord">
          <ac:chgData name="Joliana Dede" userId="8dd45ad8a454f417" providerId="LiveId" clId="{6B642A41-E6E1-468B-90A7-C3A81F2AC29F}" dt="2022-07-13T11:54:25.988" v="7237" actId="21"/>
          <ac:spMkLst>
            <pc:docMk/>
            <pc:sldMk cId="3247798845" sldId="391"/>
            <ac:spMk id="4" creationId="{7823E305-6365-4345-8BD1-4A31C61D96CB}"/>
          </ac:spMkLst>
        </pc:spChg>
        <pc:spChg chg="del mod ord">
          <ac:chgData name="Joliana Dede" userId="8dd45ad8a454f417" providerId="LiveId" clId="{6B642A41-E6E1-468B-90A7-C3A81F2AC29F}" dt="2022-07-13T11:54:15.740" v="7236" actId="21"/>
          <ac:spMkLst>
            <pc:docMk/>
            <pc:sldMk cId="3247798845" sldId="391"/>
            <ac:spMk id="5" creationId="{0B37A3FF-ED32-4C4A-A21F-848A3BF6F896}"/>
          </ac:spMkLst>
        </pc:spChg>
        <pc:spChg chg="mod ord">
          <ac:chgData name="Joliana Dede" userId="8dd45ad8a454f417" providerId="LiveId" clId="{6B642A41-E6E1-468B-90A7-C3A81F2AC29F}" dt="2022-07-02T21:57:44.460" v="870" actId="26606"/>
          <ac:spMkLst>
            <pc:docMk/>
            <pc:sldMk cId="3247798845" sldId="391"/>
            <ac:spMk id="6" creationId="{36E60F23-FB58-4EF8-82FD-E86CED25FDD4}"/>
          </ac:spMkLst>
        </pc:spChg>
        <pc:spChg chg="mod ord">
          <ac:chgData name="Joliana Dede" userId="8dd45ad8a454f417" providerId="LiveId" clId="{6B642A41-E6E1-468B-90A7-C3A81F2AC29F}" dt="2022-07-13T11:53:50.963" v="7235" actId="14100"/>
          <ac:spMkLst>
            <pc:docMk/>
            <pc:sldMk cId="3247798845" sldId="391"/>
            <ac:spMk id="22" creationId="{F8FAEED9-1ECD-45F9-87A0-9394BAEABB79}"/>
          </ac:spMkLst>
        </pc:spChg>
        <pc:spChg chg="del">
          <ac:chgData name="Joliana Dede" userId="8dd45ad8a454f417" providerId="LiveId" clId="{6B642A41-E6E1-468B-90A7-C3A81F2AC29F}" dt="2022-07-02T21:56:51.357" v="865" actId="21"/>
          <ac:spMkLst>
            <pc:docMk/>
            <pc:sldMk cId="3247798845" sldId="391"/>
            <ac:spMk id="23" creationId="{8E5E4638-9BCB-4C2E-914F-CC868E2020D5}"/>
          </ac:spMkLst>
        </pc:spChg>
        <pc:spChg chg="add">
          <ac:chgData name="Joliana Dede" userId="8dd45ad8a454f417" providerId="LiveId" clId="{6B642A41-E6E1-468B-90A7-C3A81F2AC29F}" dt="2022-07-02T21:57:44.460" v="870" actId="26606"/>
          <ac:spMkLst>
            <pc:docMk/>
            <pc:sldMk cId="3247798845" sldId="391"/>
            <ac:spMk id="38" creationId="{82184FF4-7029-4ED7-813A-192E60608764}"/>
          </ac:spMkLst>
        </pc:spChg>
        <pc:spChg chg="add">
          <ac:chgData name="Joliana Dede" userId="8dd45ad8a454f417" providerId="LiveId" clId="{6B642A41-E6E1-468B-90A7-C3A81F2AC29F}" dt="2022-07-02T21:57:44.460" v="870" actId="26606"/>
          <ac:spMkLst>
            <pc:docMk/>
            <pc:sldMk cId="3247798845" sldId="391"/>
            <ac:spMk id="40" creationId="{AAA7AB09-557C-41AD-9113-FF9F68FA1035}"/>
          </ac:spMkLst>
        </pc:spChg>
        <pc:spChg chg="add">
          <ac:chgData name="Joliana Dede" userId="8dd45ad8a454f417" providerId="LiveId" clId="{6B642A41-E6E1-468B-90A7-C3A81F2AC29F}" dt="2022-07-02T21:57:44.460" v="870" actId="26606"/>
          <ac:spMkLst>
            <pc:docMk/>
            <pc:sldMk cId="3247798845" sldId="391"/>
            <ac:spMk id="42" creationId="{EF99ECAA-1F11-4937-BBA6-51935AB44C9D}"/>
          </ac:spMkLst>
        </pc:spChg>
        <pc:spChg chg="add">
          <ac:chgData name="Joliana Dede" userId="8dd45ad8a454f417" providerId="LiveId" clId="{6B642A41-E6E1-468B-90A7-C3A81F2AC29F}" dt="2022-07-02T21:57:44.460" v="870" actId="26606"/>
          <ac:spMkLst>
            <pc:docMk/>
            <pc:sldMk cId="3247798845" sldId="391"/>
            <ac:spMk id="50" creationId="{1DB043B4-68C6-45B9-82AC-A5800EADB8DB}"/>
          </ac:spMkLst>
        </pc:spChg>
        <pc:spChg chg="add">
          <ac:chgData name="Joliana Dede" userId="8dd45ad8a454f417" providerId="LiveId" clId="{6B642A41-E6E1-468B-90A7-C3A81F2AC29F}" dt="2022-07-02T21:57:44.460" v="870" actId="26606"/>
          <ac:spMkLst>
            <pc:docMk/>
            <pc:sldMk cId="3247798845" sldId="391"/>
            <ac:spMk id="52" creationId="{FE05BC49-0F00-4C85-9AF5-A0CC5B39C8D2}"/>
          </ac:spMkLst>
        </pc:spChg>
        <pc:grpChg chg="add">
          <ac:chgData name="Joliana Dede" userId="8dd45ad8a454f417" providerId="LiveId" clId="{6B642A41-E6E1-468B-90A7-C3A81F2AC29F}" dt="2022-07-02T21:57:44.460" v="870" actId="26606"/>
          <ac:grpSpMkLst>
            <pc:docMk/>
            <pc:sldMk cId="3247798845" sldId="391"/>
            <ac:grpSpMk id="44" creationId="{79DE9FAB-6BBA-4CFE-B67D-77B47F01ECA4}"/>
          </ac:grpSpMkLst>
        </pc:grpChg>
        <pc:picChg chg="mod ord">
          <ac:chgData name="Joliana Dede" userId="8dd45ad8a454f417" providerId="LiveId" clId="{6B642A41-E6E1-468B-90A7-C3A81F2AC29F}" dt="2022-07-02T21:57:44.460" v="870" actId="26606"/>
          <ac:picMkLst>
            <pc:docMk/>
            <pc:sldMk cId="3247798845" sldId="391"/>
            <ac:picMk id="27" creationId="{9E660784-34E2-4CDA-926A-DDD6AAF35046}"/>
          </ac:picMkLst>
        </pc:picChg>
        <pc:picChg chg="mod ord">
          <ac:chgData name="Joliana Dede" userId="8dd45ad8a454f417" providerId="LiveId" clId="{6B642A41-E6E1-468B-90A7-C3A81F2AC29F}" dt="2022-07-02T21:57:44.460" v="870" actId="26606"/>
          <ac:picMkLst>
            <pc:docMk/>
            <pc:sldMk cId="3247798845" sldId="391"/>
            <ac:picMk id="33" creationId="{48106962-23C6-4DFE-BB3A-E5FFF03F38CE}"/>
          </ac:picMkLst>
        </pc:picChg>
      </pc:sldChg>
      <pc:sldChg chg="new del">
        <pc:chgData name="Joliana Dede" userId="8dd45ad8a454f417" providerId="LiveId" clId="{6B642A41-E6E1-468B-90A7-C3A81F2AC29F}" dt="2022-07-11T01:45:57.524" v="2805" actId="2696"/>
        <pc:sldMkLst>
          <pc:docMk/>
          <pc:sldMk cId="1326211720" sldId="392"/>
        </pc:sldMkLst>
      </pc:sldChg>
      <pc:sldChg chg="addSp delSp modSp new mod modClrScheme chgLayout">
        <pc:chgData name="Joliana Dede" userId="8dd45ad8a454f417" providerId="LiveId" clId="{6B642A41-E6E1-468B-90A7-C3A81F2AC29F}" dt="2022-07-13T10:10:01.748" v="5559" actId="20577"/>
        <pc:sldMkLst>
          <pc:docMk/>
          <pc:sldMk cId="736242804" sldId="393"/>
        </pc:sldMkLst>
        <pc:spChg chg="del">
          <ac:chgData name="Joliana Dede" userId="8dd45ad8a454f417" providerId="LiveId" clId="{6B642A41-E6E1-468B-90A7-C3A81F2AC29F}" dt="2022-07-11T00:38:51.932" v="2719" actId="700"/>
          <ac:spMkLst>
            <pc:docMk/>
            <pc:sldMk cId="736242804" sldId="393"/>
            <ac:spMk id="2" creationId="{FFDFCB4A-DB7D-C7CA-6CDC-9DFED9BA6931}"/>
          </ac:spMkLst>
        </pc:spChg>
        <pc:spChg chg="del">
          <ac:chgData name="Joliana Dede" userId="8dd45ad8a454f417" providerId="LiveId" clId="{6B642A41-E6E1-468B-90A7-C3A81F2AC29F}" dt="2022-07-11T00:38:51.932" v="2719" actId="700"/>
          <ac:spMkLst>
            <pc:docMk/>
            <pc:sldMk cId="736242804" sldId="393"/>
            <ac:spMk id="3" creationId="{44CF4406-CBAB-1645-C768-9A58E625653F}"/>
          </ac:spMkLst>
        </pc:spChg>
        <pc:spChg chg="del">
          <ac:chgData name="Joliana Dede" userId="8dd45ad8a454f417" providerId="LiveId" clId="{6B642A41-E6E1-468B-90A7-C3A81F2AC29F}" dt="2022-07-11T00:38:51.932" v="2719" actId="700"/>
          <ac:spMkLst>
            <pc:docMk/>
            <pc:sldMk cId="736242804" sldId="393"/>
            <ac:spMk id="4" creationId="{1EAA28A0-9B2D-6208-2D71-6DAF3BEAAE02}"/>
          </ac:spMkLst>
        </pc:spChg>
        <pc:spChg chg="del">
          <ac:chgData name="Joliana Dede" userId="8dd45ad8a454f417" providerId="LiveId" clId="{6B642A41-E6E1-468B-90A7-C3A81F2AC29F}" dt="2022-07-11T00:38:51.932" v="2719" actId="700"/>
          <ac:spMkLst>
            <pc:docMk/>
            <pc:sldMk cId="736242804" sldId="393"/>
            <ac:spMk id="5" creationId="{EBED2B2A-8AD6-D429-488C-70147EFB8E4D}"/>
          </ac:spMkLst>
        </pc:spChg>
        <pc:spChg chg="del">
          <ac:chgData name="Joliana Dede" userId="8dd45ad8a454f417" providerId="LiveId" clId="{6B642A41-E6E1-468B-90A7-C3A81F2AC29F}" dt="2022-07-11T00:38:51.932" v="2719" actId="700"/>
          <ac:spMkLst>
            <pc:docMk/>
            <pc:sldMk cId="736242804" sldId="393"/>
            <ac:spMk id="6" creationId="{8F8972E8-2209-F656-D213-8F8ABEA26D97}"/>
          </ac:spMkLst>
        </pc:spChg>
        <pc:spChg chg="del">
          <ac:chgData name="Joliana Dede" userId="8dd45ad8a454f417" providerId="LiveId" clId="{6B642A41-E6E1-468B-90A7-C3A81F2AC29F}" dt="2022-07-11T00:38:51.932" v="2719" actId="700"/>
          <ac:spMkLst>
            <pc:docMk/>
            <pc:sldMk cId="736242804" sldId="393"/>
            <ac:spMk id="7" creationId="{E109104C-CA4C-7775-EB84-9EECE3576223}"/>
          </ac:spMkLst>
        </pc:spChg>
        <pc:spChg chg="del">
          <ac:chgData name="Joliana Dede" userId="8dd45ad8a454f417" providerId="LiveId" clId="{6B642A41-E6E1-468B-90A7-C3A81F2AC29F}" dt="2022-07-11T00:38:51.932" v="2719" actId="700"/>
          <ac:spMkLst>
            <pc:docMk/>
            <pc:sldMk cId="736242804" sldId="393"/>
            <ac:spMk id="8" creationId="{B997FF37-E4C1-3665-A1F2-D64DE4556665}"/>
          </ac:spMkLst>
        </pc:spChg>
        <pc:spChg chg="mod ord">
          <ac:chgData name="Joliana Dede" userId="8dd45ad8a454f417" providerId="LiveId" clId="{6B642A41-E6E1-468B-90A7-C3A81F2AC29F}" dt="2022-07-11T00:38:51.932" v="2719" actId="700"/>
          <ac:spMkLst>
            <pc:docMk/>
            <pc:sldMk cId="736242804" sldId="393"/>
            <ac:spMk id="9" creationId="{A7C92E19-DF0A-A47D-FC97-4A64A41A3DA4}"/>
          </ac:spMkLst>
        </pc:spChg>
        <pc:spChg chg="mod ord">
          <ac:chgData name="Joliana Dede" userId="8dd45ad8a454f417" providerId="LiveId" clId="{6B642A41-E6E1-468B-90A7-C3A81F2AC29F}" dt="2022-07-11T00:38:51.932" v="2719" actId="700"/>
          <ac:spMkLst>
            <pc:docMk/>
            <pc:sldMk cId="736242804" sldId="393"/>
            <ac:spMk id="10" creationId="{85327A09-CF99-74E9-DB8A-23C554CFEAFD}"/>
          </ac:spMkLst>
        </pc:spChg>
        <pc:spChg chg="mod ord">
          <ac:chgData name="Joliana Dede" userId="8dd45ad8a454f417" providerId="LiveId" clId="{6B642A41-E6E1-468B-90A7-C3A81F2AC29F}" dt="2022-07-11T00:38:51.932" v="2719" actId="700"/>
          <ac:spMkLst>
            <pc:docMk/>
            <pc:sldMk cId="736242804" sldId="393"/>
            <ac:spMk id="11" creationId="{1380C630-8EB4-D74F-93EE-1F87775519AA}"/>
          </ac:spMkLst>
        </pc:spChg>
        <pc:spChg chg="add mod">
          <ac:chgData name="Joliana Dede" userId="8dd45ad8a454f417" providerId="LiveId" clId="{6B642A41-E6E1-468B-90A7-C3A81F2AC29F}" dt="2022-07-13T10:09:57.428" v="5558" actId="14100"/>
          <ac:spMkLst>
            <pc:docMk/>
            <pc:sldMk cId="736242804" sldId="393"/>
            <ac:spMk id="12" creationId="{DA4D1F20-3212-DF99-E278-C8AF865C7482}"/>
          </ac:spMkLst>
        </pc:spChg>
        <pc:spChg chg="add mod">
          <ac:chgData name="Joliana Dede" userId="8dd45ad8a454f417" providerId="LiveId" clId="{6B642A41-E6E1-468B-90A7-C3A81F2AC29F}" dt="2022-07-13T10:10:01.748" v="5559" actId="20577"/>
          <ac:spMkLst>
            <pc:docMk/>
            <pc:sldMk cId="736242804" sldId="393"/>
            <ac:spMk id="13" creationId="{6F547F9D-D991-68AF-F768-37A7FFD03C0C}"/>
          </ac:spMkLst>
        </pc:spChg>
      </pc:sldChg>
      <pc:sldChg chg="new del">
        <pc:chgData name="Joliana Dede" userId="8dd45ad8a454f417" providerId="LiveId" clId="{6B642A41-E6E1-468B-90A7-C3A81F2AC29F}" dt="2022-07-11T01:57:55.141" v="2874" actId="2696"/>
        <pc:sldMkLst>
          <pc:docMk/>
          <pc:sldMk cId="289670951" sldId="394"/>
        </pc:sldMkLst>
      </pc:sldChg>
      <pc:sldChg chg="addSp delSp modSp new mod ord setBg modClrScheme chgLayout">
        <pc:chgData name="Joliana Dede" userId="8dd45ad8a454f417" providerId="LiveId" clId="{6B642A41-E6E1-468B-90A7-C3A81F2AC29F}" dt="2022-07-25T13:38:32.598" v="7512"/>
        <pc:sldMkLst>
          <pc:docMk/>
          <pc:sldMk cId="1287151912" sldId="395"/>
        </pc:sldMkLst>
        <pc:spChg chg="add del mod ord">
          <ac:chgData name="Joliana Dede" userId="8dd45ad8a454f417" providerId="LiveId" clId="{6B642A41-E6E1-468B-90A7-C3A81F2AC29F}" dt="2022-07-06T20:03:56.638" v="1057" actId="21"/>
          <ac:spMkLst>
            <pc:docMk/>
            <pc:sldMk cId="1287151912" sldId="395"/>
            <ac:spMk id="2" creationId="{92D3A697-D380-00EC-91AA-85665449099C}"/>
          </ac:spMkLst>
        </pc:spChg>
        <pc:spChg chg="del">
          <ac:chgData name="Joliana Dede" userId="8dd45ad8a454f417" providerId="LiveId" clId="{6B642A41-E6E1-468B-90A7-C3A81F2AC29F}" dt="2022-07-04T23:28:41.831" v="977" actId="700"/>
          <ac:spMkLst>
            <pc:docMk/>
            <pc:sldMk cId="1287151912" sldId="395"/>
            <ac:spMk id="2" creationId="{B852AC05-AF63-79D2-ACD1-573B8118D769}"/>
          </ac:spMkLst>
        </pc:spChg>
        <pc:spChg chg="del">
          <ac:chgData name="Joliana Dede" userId="8dd45ad8a454f417" providerId="LiveId" clId="{6B642A41-E6E1-468B-90A7-C3A81F2AC29F}" dt="2022-07-04T23:28:41.831" v="977" actId="700"/>
          <ac:spMkLst>
            <pc:docMk/>
            <pc:sldMk cId="1287151912" sldId="395"/>
            <ac:spMk id="3" creationId="{B79B7BC4-55B2-A92D-C494-C5EE2741D87C}"/>
          </ac:spMkLst>
        </pc:spChg>
        <pc:spChg chg="add del mod ord">
          <ac:chgData name="Joliana Dede" userId="8dd45ad8a454f417" providerId="LiveId" clId="{6B642A41-E6E1-468B-90A7-C3A81F2AC29F}" dt="2022-07-05T23:23:26.887" v="979" actId="931"/>
          <ac:spMkLst>
            <pc:docMk/>
            <pc:sldMk cId="1287151912" sldId="395"/>
            <ac:spMk id="3" creationId="{C6C05B0B-97C6-5671-504F-BBDA3F7CED56}"/>
          </ac:spMkLst>
        </pc:spChg>
        <pc:spChg chg="mod ord">
          <ac:chgData name="Joliana Dede" userId="8dd45ad8a454f417" providerId="LiveId" clId="{6B642A41-E6E1-468B-90A7-C3A81F2AC29F}" dt="2022-07-06T20:02:24.393" v="1009" actId="26606"/>
          <ac:spMkLst>
            <pc:docMk/>
            <pc:sldMk cId="1287151912" sldId="395"/>
            <ac:spMk id="4" creationId="{FBD4FC29-DF7D-7B45-6066-3E25FC538931}"/>
          </ac:spMkLst>
        </pc:spChg>
        <pc:spChg chg="mod ord">
          <ac:chgData name="Joliana Dede" userId="8dd45ad8a454f417" providerId="LiveId" clId="{6B642A41-E6E1-468B-90A7-C3A81F2AC29F}" dt="2022-07-06T20:02:24.393" v="1009" actId="26606"/>
          <ac:spMkLst>
            <pc:docMk/>
            <pc:sldMk cId="1287151912" sldId="395"/>
            <ac:spMk id="5" creationId="{C6A11C97-B289-557C-9F85-7A8F13856652}"/>
          </ac:spMkLst>
        </pc:spChg>
        <pc:spChg chg="mod ord">
          <ac:chgData name="Joliana Dede" userId="8dd45ad8a454f417" providerId="LiveId" clId="{6B642A41-E6E1-468B-90A7-C3A81F2AC29F}" dt="2022-07-06T20:02:24.393" v="1009" actId="26606"/>
          <ac:spMkLst>
            <pc:docMk/>
            <pc:sldMk cId="1287151912" sldId="395"/>
            <ac:spMk id="6" creationId="{B3487F26-7ED7-516B-927C-3660EFE7C972}"/>
          </ac:spMkLst>
        </pc:spChg>
        <pc:spChg chg="add del mod ord">
          <ac:chgData name="Joliana Dede" userId="8dd45ad8a454f417" providerId="LiveId" clId="{6B642A41-E6E1-468B-90A7-C3A81F2AC29F}" dt="2022-07-06T20:03:15.280" v="1050" actId="21"/>
          <ac:spMkLst>
            <pc:docMk/>
            <pc:sldMk cId="1287151912" sldId="395"/>
            <ac:spMk id="7" creationId="{1CE4334E-E68A-90E5-040F-490BD8977FF3}"/>
          </ac:spMkLst>
        </pc:spChg>
        <pc:spChg chg="add del mod">
          <ac:chgData name="Joliana Dede" userId="8dd45ad8a454f417" providerId="LiveId" clId="{6B642A41-E6E1-468B-90A7-C3A81F2AC29F}" dt="2022-07-06T20:02:15.359" v="1008" actId="931"/>
          <ac:spMkLst>
            <pc:docMk/>
            <pc:sldMk cId="1287151912" sldId="395"/>
            <ac:spMk id="8" creationId="{AA09DDAC-F8AE-F8B0-5292-753F7B951B36}"/>
          </ac:spMkLst>
        </pc:spChg>
        <pc:spChg chg="add mod">
          <ac:chgData name="Joliana Dede" userId="8dd45ad8a454f417" providerId="LiveId" clId="{6B642A41-E6E1-468B-90A7-C3A81F2AC29F}" dt="2022-07-06T20:03:33.391" v="1054" actId="113"/>
          <ac:spMkLst>
            <pc:docMk/>
            <pc:sldMk cId="1287151912" sldId="395"/>
            <ac:spMk id="11" creationId="{4945F87E-FF95-00D4-41D0-C3FD3ABE9C9F}"/>
          </ac:spMkLst>
        </pc:spChg>
        <pc:spChg chg="add del mod">
          <ac:chgData name="Joliana Dede" userId="8dd45ad8a454f417" providerId="LiveId" clId="{6B642A41-E6E1-468B-90A7-C3A81F2AC29F}" dt="2022-07-05T23:25:17.642" v="982" actId="931"/>
          <ac:spMkLst>
            <pc:docMk/>
            <pc:sldMk cId="1287151912" sldId="395"/>
            <ac:spMk id="11" creationId="{9733B184-B673-0266-7E08-B5D94059334B}"/>
          </ac:spMkLst>
        </pc:spChg>
        <pc:spChg chg="add del mod">
          <ac:chgData name="Joliana Dede" userId="8dd45ad8a454f417" providerId="LiveId" clId="{6B642A41-E6E1-468B-90A7-C3A81F2AC29F}" dt="2022-07-06T20:03:42.372" v="1055" actId="21"/>
          <ac:spMkLst>
            <pc:docMk/>
            <pc:sldMk cId="1287151912" sldId="395"/>
            <ac:spMk id="14" creationId="{510C61B8-FF63-1C88-78BF-2AB3C2EDF4CA}"/>
          </ac:spMkLst>
        </pc:spChg>
        <pc:spChg chg="add">
          <ac:chgData name="Joliana Dede" userId="8dd45ad8a454f417" providerId="LiveId" clId="{6B642A41-E6E1-468B-90A7-C3A81F2AC29F}" dt="2022-07-06T20:02:24.393" v="1009" actId="26606"/>
          <ac:spMkLst>
            <pc:docMk/>
            <pc:sldMk cId="1287151912" sldId="395"/>
            <ac:spMk id="15" creationId="{82184FF4-7029-4ED7-813A-192E60608764}"/>
          </ac:spMkLst>
        </pc:spChg>
        <pc:spChg chg="add del mod">
          <ac:chgData name="Joliana Dede" userId="8dd45ad8a454f417" providerId="LiveId" clId="{6B642A41-E6E1-468B-90A7-C3A81F2AC29F}" dt="2022-07-06T20:04:59.939" v="1073" actId="478"/>
          <ac:spMkLst>
            <pc:docMk/>
            <pc:sldMk cId="1287151912" sldId="395"/>
            <ac:spMk id="16" creationId="{A3ADBCF4-5CCB-50F2-5586-6F1FC932115E}"/>
          </ac:spMkLst>
        </pc:spChg>
        <pc:spChg chg="add">
          <ac:chgData name="Joliana Dede" userId="8dd45ad8a454f417" providerId="LiveId" clId="{6B642A41-E6E1-468B-90A7-C3A81F2AC29F}" dt="2022-07-06T20:02:24.393" v="1009" actId="26606"/>
          <ac:spMkLst>
            <pc:docMk/>
            <pc:sldMk cId="1287151912" sldId="395"/>
            <ac:spMk id="17" creationId="{AAA7AB09-557C-41AD-9113-FF9F68FA1035}"/>
          </ac:spMkLst>
        </pc:spChg>
        <pc:spChg chg="add del mod">
          <ac:chgData name="Joliana Dede" userId="8dd45ad8a454f417" providerId="LiveId" clId="{6B642A41-E6E1-468B-90A7-C3A81F2AC29F}" dt="2022-07-06T20:05:31.407" v="1098"/>
          <ac:spMkLst>
            <pc:docMk/>
            <pc:sldMk cId="1287151912" sldId="395"/>
            <ac:spMk id="18" creationId="{8242CEF8-7C13-47B8-2B0F-F375F465BD93}"/>
          </ac:spMkLst>
        </pc:spChg>
        <pc:spChg chg="add">
          <ac:chgData name="Joliana Dede" userId="8dd45ad8a454f417" providerId="LiveId" clId="{6B642A41-E6E1-468B-90A7-C3A81F2AC29F}" dt="2022-07-06T20:02:24.393" v="1009" actId="26606"/>
          <ac:spMkLst>
            <pc:docMk/>
            <pc:sldMk cId="1287151912" sldId="395"/>
            <ac:spMk id="19" creationId="{EF99ECAA-1F11-4937-BBA6-51935AB44C9D}"/>
          </ac:spMkLst>
        </pc:spChg>
        <pc:spChg chg="add del mod">
          <ac:chgData name="Joliana Dede" userId="8dd45ad8a454f417" providerId="LiveId" clId="{6B642A41-E6E1-468B-90A7-C3A81F2AC29F}" dt="2022-07-06T22:09:16.213" v="1111" actId="478"/>
          <ac:spMkLst>
            <pc:docMk/>
            <pc:sldMk cId="1287151912" sldId="395"/>
            <ac:spMk id="20" creationId="{9378FE58-BAE7-AD17-40C0-5F678D4FAEA6}"/>
          </ac:spMkLst>
        </pc:spChg>
        <pc:spChg chg="add del mod">
          <ac:chgData name="Joliana Dede" userId="8dd45ad8a454f417" providerId="LiveId" clId="{6B642A41-E6E1-468B-90A7-C3A81F2AC29F}" dt="2022-07-08T22:42:27.394" v="1204" actId="26606"/>
          <ac:spMkLst>
            <pc:docMk/>
            <pc:sldMk cId="1287151912" sldId="395"/>
            <ac:spMk id="26" creationId="{DBADAF55-C54B-7AD5-D6F3-24D14068F711}"/>
          </ac:spMkLst>
        </pc:spChg>
        <pc:spChg chg="add">
          <ac:chgData name="Joliana Dede" userId="8dd45ad8a454f417" providerId="LiveId" clId="{6B642A41-E6E1-468B-90A7-C3A81F2AC29F}" dt="2022-07-06T20:02:24.393" v="1009" actId="26606"/>
          <ac:spMkLst>
            <pc:docMk/>
            <pc:sldMk cId="1287151912" sldId="395"/>
            <ac:spMk id="27" creationId="{1DB043B4-68C6-45B9-82AC-A5800EADB8DB}"/>
          </ac:spMkLst>
        </pc:spChg>
        <pc:spChg chg="add">
          <ac:chgData name="Joliana Dede" userId="8dd45ad8a454f417" providerId="LiveId" clId="{6B642A41-E6E1-468B-90A7-C3A81F2AC29F}" dt="2022-07-06T20:02:24.393" v="1009" actId="26606"/>
          <ac:spMkLst>
            <pc:docMk/>
            <pc:sldMk cId="1287151912" sldId="395"/>
            <ac:spMk id="29" creationId="{AD4EA4DF-0E7C-4098-86F6-7D0ACAEFC0BF}"/>
          </ac:spMkLst>
        </pc:spChg>
        <pc:spChg chg="add">
          <ac:chgData name="Joliana Dede" userId="8dd45ad8a454f417" providerId="LiveId" clId="{6B642A41-E6E1-468B-90A7-C3A81F2AC29F}" dt="2022-07-06T20:02:24.393" v="1009" actId="26606"/>
          <ac:spMkLst>
            <pc:docMk/>
            <pc:sldMk cId="1287151912" sldId="395"/>
            <ac:spMk id="31" creationId="{FE05BC49-0F00-4C85-9AF5-A0CC5B39C8D2}"/>
          </ac:spMkLst>
        </pc:spChg>
        <pc:grpChg chg="add">
          <ac:chgData name="Joliana Dede" userId="8dd45ad8a454f417" providerId="LiveId" clId="{6B642A41-E6E1-468B-90A7-C3A81F2AC29F}" dt="2022-07-06T20:02:24.393" v="1009" actId="26606"/>
          <ac:grpSpMkLst>
            <pc:docMk/>
            <pc:sldMk cId="1287151912" sldId="395"/>
            <ac:grpSpMk id="21" creationId="{79DE9FAB-6BBA-4CFE-B67D-77B47F01ECA4}"/>
          </ac:grpSpMkLst>
        </pc:grpChg>
        <pc:graphicFrameChg chg="add mod modGraphic">
          <ac:chgData name="Joliana Dede" userId="8dd45ad8a454f417" providerId="LiveId" clId="{6B642A41-E6E1-468B-90A7-C3A81F2AC29F}" dt="2022-07-25T13:38:32.598" v="7512"/>
          <ac:graphicFrameMkLst>
            <pc:docMk/>
            <pc:sldMk cId="1287151912" sldId="395"/>
            <ac:graphicFrameMk id="33" creationId="{BB274141-728B-B852-CC12-8D847C7ADAAC}"/>
          </ac:graphicFrameMkLst>
        </pc:graphicFrameChg>
        <pc:picChg chg="add del mod">
          <ac:chgData name="Joliana Dede" userId="8dd45ad8a454f417" providerId="LiveId" clId="{6B642A41-E6E1-468B-90A7-C3A81F2AC29F}" dt="2022-07-05T23:24:16.699" v="981" actId="21"/>
          <ac:picMkLst>
            <pc:docMk/>
            <pc:sldMk cId="1287151912" sldId="395"/>
            <ac:picMk id="9" creationId="{99368E3F-84D9-E228-1C0C-8AFD36B33831}"/>
          </ac:picMkLst>
        </pc:picChg>
        <pc:picChg chg="add mod ord">
          <ac:chgData name="Joliana Dede" userId="8dd45ad8a454f417" providerId="LiveId" clId="{6B642A41-E6E1-468B-90A7-C3A81F2AC29F}" dt="2022-07-06T22:09:40.548" v="1116" actId="1076"/>
          <ac:picMkLst>
            <pc:docMk/>
            <pc:sldMk cId="1287151912" sldId="395"/>
            <ac:picMk id="10" creationId="{A4248373-3680-35CF-4E68-1C727354CFB0}"/>
          </ac:picMkLst>
        </pc:picChg>
        <pc:picChg chg="add del mod">
          <ac:chgData name="Joliana Dede" userId="8dd45ad8a454f417" providerId="LiveId" clId="{6B642A41-E6E1-468B-90A7-C3A81F2AC29F}" dt="2022-07-06T20:01:17.290" v="1007" actId="21"/>
          <ac:picMkLst>
            <pc:docMk/>
            <pc:sldMk cId="1287151912" sldId="395"/>
            <ac:picMk id="13" creationId="{AA1D6286-7C2A-D794-B45C-56B754FC77DB}"/>
          </ac:picMkLst>
        </pc:picChg>
      </pc:sldChg>
      <pc:sldChg chg="addSp delSp modSp new mod modClrScheme chgLayout">
        <pc:chgData name="Joliana Dede" userId="8dd45ad8a454f417" providerId="LiveId" clId="{6B642A41-E6E1-468B-90A7-C3A81F2AC29F}" dt="2022-07-09T00:36:37.821" v="1705" actId="255"/>
        <pc:sldMkLst>
          <pc:docMk/>
          <pc:sldMk cId="3690675872" sldId="396"/>
        </pc:sldMkLst>
        <pc:spChg chg="del mod ord">
          <ac:chgData name="Joliana Dede" userId="8dd45ad8a454f417" providerId="LiveId" clId="{6B642A41-E6E1-468B-90A7-C3A81F2AC29F}" dt="2022-07-08T22:41:20.331" v="1202" actId="700"/>
          <ac:spMkLst>
            <pc:docMk/>
            <pc:sldMk cId="3690675872" sldId="396"/>
            <ac:spMk id="2" creationId="{B9FDC4BD-839A-E70D-BEA6-924675C1D330}"/>
          </ac:spMkLst>
        </pc:spChg>
        <pc:spChg chg="del mod ord">
          <ac:chgData name="Joliana Dede" userId="8dd45ad8a454f417" providerId="LiveId" clId="{6B642A41-E6E1-468B-90A7-C3A81F2AC29F}" dt="2022-07-08T22:41:20.331" v="1202" actId="700"/>
          <ac:spMkLst>
            <pc:docMk/>
            <pc:sldMk cId="3690675872" sldId="396"/>
            <ac:spMk id="3" creationId="{29AAC2A7-5E22-9E1E-79FF-5BBE49B610BC}"/>
          </ac:spMkLst>
        </pc:spChg>
        <pc:spChg chg="del mod ord">
          <ac:chgData name="Joliana Dede" userId="8dd45ad8a454f417" providerId="LiveId" clId="{6B642A41-E6E1-468B-90A7-C3A81F2AC29F}" dt="2022-07-08T22:41:20.331" v="1202" actId="700"/>
          <ac:spMkLst>
            <pc:docMk/>
            <pc:sldMk cId="3690675872" sldId="396"/>
            <ac:spMk id="4" creationId="{6A7A1081-D7CC-7901-FACB-E71F193391DD}"/>
          </ac:spMkLst>
        </pc:spChg>
        <pc:spChg chg="mod ord">
          <ac:chgData name="Joliana Dede" userId="8dd45ad8a454f417" providerId="LiveId" clId="{6B642A41-E6E1-468B-90A7-C3A81F2AC29F}" dt="2022-07-08T22:41:44.368" v="1203" actId="700"/>
          <ac:spMkLst>
            <pc:docMk/>
            <pc:sldMk cId="3690675872" sldId="396"/>
            <ac:spMk id="5" creationId="{D3FD2EE7-121F-5702-ACE8-2D3B4EBE34D4}"/>
          </ac:spMkLst>
        </pc:spChg>
        <pc:spChg chg="mod ord">
          <ac:chgData name="Joliana Dede" userId="8dd45ad8a454f417" providerId="LiveId" clId="{6B642A41-E6E1-468B-90A7-C3A81F2AC29F}" dt="2022-07-08T22:41:44.368" v="1203" actId="700"/>
          <ac:spMkLst>
            <pc:docMk/>
            <pc:sldMk cId="3690675872" sldId="396"/>
            <ac:spMk id="6" creationId="{96549D44-E00A-C131-9465-ED8319381304}"/>
          </ac:spMkLst>
        </pc:spChg>
        <pc:spChg chg="mod ord">
          <ac:chgData name="Joliana Dede" userId="8dd45ad8a454f417" providerId="LiveId" clId="{6B642A41-E6E1-468B-90A7-C3A81F2AC29F}" dt="2022-07-08T22:41:44.368" v="1203" actId="700"/>
          <ac:spMkLst>
            <pc:docMk/>
            <pc:sldMk cId="3690675872" sldId="396"/>
            <ac:spMk id="7" creationId="{F152B4AB-94E7-4598-26B5-382918C23533}"/>
          </ac:spMkLst>
        </pc:spChg>
        <pc:spChg chg="add del mod ord">
          <ac:chgData name="Joliana Dede" userId="8dd45ad8a454f417" providerId="LiveId" clId="{6B642A41-E6E1-468B-90A7-C3A81F2AC29F}" dt="2022-07-08T22:41:44.368" v="1203" actId="700"/>
          <ac:spMkLst>
            <pc:docMk/>
            <pc:sldMk cId="3690675872" sldId="396"/>
            <ac:spMk id="8" creationId="{CB163365-B1EB-180A-7FA3-8BF125DF402C}"/>
          </ac:spMkLst>
        </pc:spChg>
        <pc:spChg chg="add del mod ord">
          <ac:chgData name="Joliana Dede" userId="8dd45ad8a454f417" providerId="LiveId" clId="{6B642A41-E6E1-468B-90A7-C3A81F2AC29F}" dt="2022-07-08T22:41:44.368" v="1203" actId="700"/>
          <ac:spMkLst>
            <pc:docMk/>
            <pc:sldMk cId="3690675872" sldId="396"/>
            <ac:spMk id="9" creationId="{BADB957F-5DB6-C5C4-7F2F-6A9C00228033}"/>
          </ac:spMkLst>
        </pc:spChg>
        <pc:spChg chg="add del mod ord">
          <ac:chgData name="Joliana Dede" userId="8dd45ad8a454f417" providerId="LiveId" clId="{6B642A41-E6E1-468B-90A7-C3A81F2AC29F}" dt="2022-07-08T22:41:44.368" v="1203" actId="700"/>
          <ac:spMkLst>
            <pc:docMk/>
            <pc:sldMk cId="3690675872" sldId="396"/>
            <ac:spMk id="10" creationId="{EB2B9B90-9FE9-41C4-CD71-B6EC1075BD71}"/>
          </ac:spMkLst>
        </pc:spChg>
        <pc:spChg chg="add del mod ord">
          <ac:chgData name="Joliana Dede" userId="8dd45ad8a454f417" providerId="LiveId" clId="{6B642A41-E6E1-468B-90A7-C3A81F2AC29F}" dt="2022-07-08T22:41:44.368" v="1203" actId="700"/>
          <ac:spMkLst>
            <pc:docMk/>
            <pc:sldMk cId="3690675872" sldId="396"/>
            <ac:spMk id="11" creationId="{9494E77D-2579-8516-45FA-07BE1562B735}"/>
          </ac:spMkLst>
        </pc:spChg>
        <pc:spChg chg="add del mod ord">
          <ac:chgData name="Joliana Dede" userId="8dd45ad8a454f417" providerId="LiveId" clId="{6B642A41-E6E1-468B-90A7-C3A81F2AC29F}" dt="2022-07-08T22:41:44.368" v="1203" actId="700"/>
          <ac:spMkLst>
            <pc:docMk/>
            <pc:sldMk cId="3690675872" sldId="396"/>
            <ac:spMk id="12" creationId="{D7B4011F-7A69-A245-AC2C-0567A4CAA463}"/>
          </ac:spMkLst>
        </pc:spChg>
        <pc:spChg chg="add del mod ord">
          <ac:chgData name="Joliana Dede" userId="8dd45ad8a454f417" providerId="LiveId" clId="{6B642A41-E6E1-468B-90A7-C3A81F2AC29F}" dt="2022-07-08T22:50:37.010" v="1214" actId="21"/>
          <ac:spMkLst>
            <pc:docMk/>
            <pc:sldMk cId="3690675872" sldId="396"/>
            <ac:spMk id="13" creationId="{08497840-14C2-0862-03FB-BAB78565D366}"/>
          </ac:spMkLst>
        </pc:spChg>
        <pc:spChg chg="add del mod ord">
          <ac:chgData name="Joliana Dede" userId="8dd45ad8a454f417" providerId="LiveId" clId="{6B642A41-E6E1-468B-90A7-C3A81F2AC29F}" dt="2022-07-08T22:50:42.733" v="1215" actId="21"/>
          <ac:spMkLst>
            <pc:docMk/>
            <pc:sldMk cId="3690675872" sldId="396"/>
            <ac:spMk id="14" creationId="{C529A191-93E4-CE3A-74AE-010890FA1214}"/>
          </ac:spMkLst>
        </pc:spChg>
        <pc:spChg chg="add mod">
          <ac:chgData name="Joliana Dede" userId="8dd45ad8a454f417" providerId="LiveId" clId="{6B642A41-E6E1-468B-90A7-C3A81F2AC29F}" dt="2022-07-09T00:36:37.821" v="1705" actId="255"/>
          <ac:spMkLst>
            <pc:docMk/>
            <pc:sldMk cId="3690675872" sldId="396"/>
            <ac:spMk id="15" creationId="{E2574BEB-DCE6-4A12-674E-D08AE9FE44BA}"/>
          </ac:spMkLst>
        </pc:spChg>
        <pc:spChg chg="add del mod">
          <ac:chgData name="Joliana Dede" userId="8dd45ad8a454f417" providerId="LiveId" clId="{6B642A41-E6E1-468B-90A7-C3A81F2AC29F}" dt="2022-07-09T00:02:38.039" v="1653" actId="478"/>
          <ac:spMkLst>
            <pc:docMk/>
            <pc:sldMk cId="3690675872" sldId="396"/>
            <ac:spMk id="16" creationId="{50A89071-AB91-9F9D-A605-FFF633AD8C68}"/>
          </ac:spMkLst>
        </pc:spChg>
        <pc:spChg chg="add del">
          <ac:chgData name="Joliana Dede" userId="8dd45ad8a454f417" providerId="LiveId" clId="{6B642A41-E6E1-468B-90A7-C3A81F2AC29F}" dt="2022-07-09T00:03:02.843" v="1655" actId="21"/>
          <ac:spMkLst>
            <pc:docMk/>
            <pc:sldMk cId="3690675872" sldId="396"/>
            <ac:spMk id="17" creationId="{A91C968F-915E-FA7F-DFDA-B030CD0EC02E}"/>
          </ac:spMkLst>
        </pc:spChg>
        <pc:spChg chg="add mod">
          <ac:chgData name="Joliana Dede" userId="8dd45ad8a454f417" providerId="LiveId" clId="{6B642A41-E6E1-468B-90A7-C3A81F2AC29F}" dt="2022-07-09T00:35:57.406" v="1702" actId="12"/>
          <ac:spMkLst>
            <pc:docMk/>
            <pc:sldMk cId="3690675872" sldId="396"/>
            <ac:spMk id="18" creationId="{1B66965D-2A95-6FDC-2ADE-4E0772FDE1ED}"/>
          </ac:spMkLst>
        </pc:spChg>
      </pc:sldChg>
      <pc:sldChg chg="addSp delSp modSp new mod ord setBg modClrScheme delDesignElem chgLayout">
        <pc:chgData name="Joliana Dede" userId="8dd45ad8a454f417" providerId="LiveId" clId="{6B642A41-E6E1-468B-90A7-C3A81F2AC29F}" dt="2022-07-25T15:13:53.383" v="7516" actId="1076"/>
        <pc:sldMkLst>
          <pc:docMk/>
          <pc:sldMk cId="282494556" sldId="397"/>
        </pc:sldMkLst>
        <pc:spChg chg="del">
          <ac:chgData name="Joliana Dede" userId="8dd45ad8a454f417" providerId="LiveId" clId="{6B642A41-E6E1-468B-90A7-C3A81F2AC29F}" dt="2022-07-11T01:47:27.381" v="2809" actId="700"/>
          <ac:spMkLst>
            <pc:docMk/>
            <pc:sldMk cId="282494556" sldId="397"/>
            <ac:spMk id="2" creationId="{1E90AE37-E8DB-9863-C3BF-D31A50F998C8}"/>
          </ac:spMkLst>
        </pc:spChg>
        <pc:spChg chg="del">
          <ac:chgData name="Joliana Dede" userId="8dd45ad8a454f417" providerId="LiveId" clId="{6B642A41-E6E1-468B-90A7-C3A81F2AC29F}" dt="2022-07-11T01:47:27.381" v="2809" actId="700"/>
          <ac:spMkLst>
            <pc:docMk/>
            <pc:sldMk cId="282494556" sldId="397"/>
            <ac:spMk id="3" creationId="{0921D0A7-FCF8-8D19-D017-6B05F232BC12}"/>
          </ac:spMkLst>
        </pc:spChg>
        <pc:spChg chg="del">
          <ac:chgData name="Joliana Dede" userId="8dd45ad8a454f417" providerId="LiveId" clId="{6B642A41-E6E1-468B-90A7-C3A81F2AC29F}" dt="2022-07-11T01:47:27.381" v="2809" actId="700"/>
          <ac:spMkLst>
            <pc:docMk/>
            <pc:sldMk cId="282494556" sldId="397"/>
            <ac:spMk id="4" creationId="{1B4FA5E5-A7F6-7F66-33AE-572635938557}"/>
          </ac:spMkLst>
        </pc:spChg>
        <pc:spChg chg="mod ord">
          <ac:chgData name="Joliana Dede" userId="8dd45ad8a454f417" providerId="LiveId" clId="{6B642A41-E6E1-468B-90A7-C3A81F2AC29F}" dt="2022-07-11T02:20:19.936" v="3079" actId="700"/>
          <ac:spMkLst>
            <pc:docMk/>
            <pc:sldMk cId="282494556" sldId="397"/>
            <ac:spMk id="5" creationId="{C2528B2C-4E01-0BB1-1669-7396701B5AC3}"/>
          </ac:spMkLst>
        </pc:spChg>
        <pc:spChg chg="mod ord">
          <ac:chgData name="Joliana Dede" userId="8dd45ad8a454f417" providerId="LiveId" clId="{6B642A41-E6E1-468B-90A7-C3A81F2AC29F}" dt="2022-07-11T02:20:19.936" v="3079" actId="700"/>
          <ac:spMkLst>
            <pc:docMk/>
            <pc:sldMk cId="282494556" sldId="397"/>
            <ac:spMk id="6" creationId="{AF686EB6-CFFF-1AA0-F178-66FEC528D462}"/>
          </ac:spMkLst>
        </pc:spChg>
        <pc:spChg chg="add del mod ord">
          <ac:chgData name="Joliana Dede" userId="8dd45ad8a454f417" providerId="LiveId" clId="{6B642A41-E6E1-468B-90A7-C3A81F2AC29F}" dt="2022-07-25T15:13:44.913" v="7515" actId="21"/>
          <ac:spMkLst>
            <pc:docMk/>
            <pc:sldMk cId="282494556" sldId="397"/>
            <ac:spMk id="7" creationId="{D077F3E4-8679-91C0-9BA4-5A15B96D0CF2}"/>
          </ac:spMkLst>
        </pc:spChg>
        <pc:spChg chg="add del mod ord">
          <ac:chgData name="Joliana Dede" userId="8dd45ad8a454f417" providerId="LiveId" clId="{6B642A41-E6E1-468B-90A7-C3A81F2AC29F}" dt="2022-07-11T01:48:50.382" v="2812" actId="700"/>
          <ac:spMkLst>
            <pc:docMk/>
            <pc:sldMk cId="282494556" sldId="397"/>
            <ac:spMk id="8" creationId="{AB389081-5465-EE6C-69B8-8BEFF78B20B3}"/>
          </ac:spMkLst>
        </pc:spChg>
        <pc:spChg chg="add del mod ord">
          <ac:chgData name="Joliana Dede" userId="8dd45ad8a454f417" providerId="LiveId" clId="{6B642A41-E6E1-468B-90A7-C3A81F2AC29F}" dt="2022-07-11T01:48:50.382" v="2812" actId="700"/>
          <ac:spMkLst>
            <pc:docMk/>
            <pc:sldMk cId="282494556" sldId="397"/>
            <ac:spMk id="9" creationId="{A09E2990-1B69-31B6-FDA6-9E2B88CD20AD}"/>
          </ac:spMkLst>
        </pc:spChg>
        <pc:spChg chg="add del mod ord">
          <ac:chgData name="Joliana Dede" userId="8dd45ad8a454f417" providerId="LiveId" clId="{6B642A41-E6E1-468B-90A7-C3A81F2AC29F}" dt="2022-07-11T01:48:22.491" v="2811" actId="26606"/>
          <ac:spMkLst>
            <pc:docMk/>
            <pc:sldMk cId="282494556" sldId="397"/>
            <ac:spMk id="10" creationId="{F049D358-A987-CE5B-7EE3-9000F5EABC00}"/>
          </ac:spMkLst>
        </pc:spChg>
        <pc:spChg chg="add del mod ord">
          <ac:chgData name="Joliana Dede" userId="8dd45ad8a454f417" providerId="LiveId" clId="{6B642A41-E6E1-468B-90A7-C3A81F2AC29F}" dt="2022-07-11T01:52:16.891" v="2849" actId="21"/>
          <ac:spMkLst>
            <pc:docMk/>
            <pc:sldMk cId="282494556" sldId="397"/>
            <ac:spMk id="11" creationId="{CA96E3F4-2038-781D-329F-8BDEC51FBDA9}"/>
          </ac:spMkLst>
        </pc:spChg>
        <pc:spChg chg="add del mod ord">
          <ac:chgData name="Joliana Dede" userId="8dd45ad8a454f417" providerId="LiveId" clId="{6B642A41-E6E1-468B-90A7-C3A81F2AC29F}" dt="2022-07-11T01:49:15.842" v="2813" actId="26606"/>
          <ac:spMkLst>
            <pc:docMk/>
            <pc:sldMk cId="282494556" sldId="397"/>
            <ac:spMk id="12" creationId="{8FC7C355-6DA5-7A17-2BDA-4812D8F209C6}"/>
          </ac:spMkLst>
        </pc:spChg>
        <pc:spChg chg="add del mod ord">
          <ac:chgData name="Joliana Dede" userId="8dd45ad8a454f417" providerId="LiveId" clId="{6B642A41-E6E1-468B-90A7-C3A81F2AC29F}" dt="2022-07-11T01:51:48.490" v="2844" actId="931"/>
          <ac:spMkLst>
            <pc:docMk/>
            <pc:sldMk cId="282494556" sldId="397"/>
            <ac:spMk id="13" creationId="{1DC59B00-BD06-FA52-7517-ECE666DAC5D2}"/>
          </ac:spMkLst>
        </pc:spChg>
        <pc:spChg chg="add del">
          <ac:chgData name="Joliana Dede" userId="8dd45ad8a454f417" providerId="LiveId" clId="{6B642A41-E6E1-468B-90A7-C3A81F2AC29F}" dt="2022-07-11T01:48:50.382" v="2812" actId="700"/>
          <ac:spMkLst>
            <pc:docMk/>
            <pc:sldMk cId="282494556" sldId="397"/>
            <ac:spMk id="15" creationId="{82184FF4-7029-4ED7-813A-192E60608764}"/>
          </ac:spMkLst>
        </pc:spChg>
        <pc:spChg chg="add del">
          <ac:chgData name="Joliana Dede" userId="8dd45ad8a454f417" providerId="LiveId" clId="{6B642A41-E6E1-468B-90A7-C3A81F2AC29F}" dt="2022-07-11T01:48:50.382" v="2812" actId="700"/>
          <ac:spMkLst>
            <pc:docMk/>
            <pc:sldMk cId="282494556" sldId="397"/>
            <ac:spMk id="17" creationId="{AAA7AB09-557C-41AD-9113-FF9F68FA1035}"/>
          </ac:spMkLst>
        </pc:spChg>
        <pc:spChg chg="add del">
          <ac:chgData name="Joliana Dede" userId="8dd45ad8a454f417" providerId="LiveId" clId="{6B642A41-E6E1-468B-90A7-C3A81F2AC29F}" dt="2022-07-11T01:48:50.382" v="2812" actId="700"/>
          <ac:spMkLst>
            <pc:docMk/>
            <pc:sldMk cId="282494556" sldId="397"/>
            <ac:spMk id="19" creationId="{EF99ECAA-1F11-4937-BBA6-51935AB44C9D}"/>
          </ac:spMkLst>
        </pc:spChg>
        <pc:spChg chg="add del">
          <ac:chgData name="Joliana Dede" userId="8dd45ad8a454f417" providerId="LiveId" clId="{6B642A41-E6E1-468B-90A7-C3A81F2AC29F}" dt="2022-07-11T02:20:19.936" v="3079" actId="700"/>
          <ac:spMkLst>
            <pc:docMk/>
            <pc:sldMk cId="282494556" sldId="397"/>
            <ac:spMk id="26" creationId="{4EC6425F-E8EE-490A-BF3A-601C9A5EFD35}"/>
          </ac:spMkLst>
        </pc:spChg>
        <pc:spChg chg="add del">
          <ac:chgData name="Joliana Dede" userId="8dd45ad8a454f417" providerId="LiveId" clId="{6B642A41-E6E1-468B-90A7-C3A81F2AC29F}" dt="2022-07-11T01:48:50.382" v="2812" actId="700"/>
          <ac:spMkLst>
            <pc:docMk/>
            <pc:sldMk cId="282494556" sldId="397"/>
            <ac:spMk id="27" creationId="{1997061E-3447-40AF-B361-EE5D7E386419}"/>
          </ac:spMkLst>
        </pc:spChg>
        <pc:spChg chg="add del">
          <ac:chgData name="Joliana Dede" userId="8dd45ad8a454f417" providerId="LiveId" clId="{6B642A41-E6E1-468B-90A7-C3A81F2AC29F}" dt="2022-07-11T02:20:19.936" v="3079" actId="700"/>
          <ac:spMkLst>
            <pc:docMk/>
            <pc:sldMk cId="282494556" sldId="397"/>
            <ac:spMk id="28" creationId="{C493A507-59A1-4B5A-A52D-933516EEC3CD}"/>
          </ac:spMkLst>
        </pc:spChg>
        <pc:spChg chg="add del">
          <ac:chgData name="Joliana Dede" userId="8dd45ad8a454f417" providerId="LiveId" clId="{6B642A41-E6E1-468B-90A7-C3A81F2AC29F}" dt="2022-07-11T01:48:50.382" v="2812" actId="700"/>
          <ac:spMkLst>
            <pc:docMk/>
            <pc:sldMk cId="282494556" sldId="397"/>
            <ac:spMk id="34" creationId="{9659A3D4-9896-4F11-9112-6C5E0390CEF0}"/>
          </ac:spMkLst>
        </pc:spChg>
        <pc:spChg chg="add del">
          <ac:chgData name="Joliana Dede" userId="8dd45ad8a454f417" providerId="LiveId" clId="{6B642A41-E6E1-468B-90A7-C3A81F2AC29F}" dt="2022-07-11T02:20:19.936" v="3079" actId="700"/>
          <ac:spMkLst>
            <pc:docMk/>
            <pc:sldMk cId="282494556" sldId="397"/>
            <ac:spMk id="41" creationId="{A5931BE0-4B93-4D6C-878E-ACC59D6B4587}"/>
          </ac:spMkLst>
        </pc:spChg>
        <pc:spChg chg="add del">
          <ac:chgData name="Joliana Dede" userId="8dd45ad8a454f417" providerId="LiveId" clId="{6B642A41-E6E1-468B-90A7-C3A81F2AC29F}" dt="2022-07-11T02:20:19.936" v="3079" actId="700"/>
          <ac:spMkLst>
            <pc:docMk/>
            <pc:sldMk cId="282494556" sldId="397"/>
            <ac:spMk id="42" creationId="{2EF1810E-C1C8-44A5-ADCF-24B4EAA1DDD9}"/>
          </ac:spMkLst>
        </pc:spChg>
        <pc:spChg chg="add del">
          <ac:chgData name="Joliana Dede" userId="8dd45ad8a454f417" providerId="LiveId" clId="{6B642A41-E6E1-468B-90A7-C3A81F2AC29F}" dt="2022-07-11T02:20:19.936" v="3079" actId="700"/>
          <ac:spMkLst>
            <pc:docMk/>
            <pc:sldMk cId="282494556" sldId="397"/>
            <ac:spMk id="43" creationId="{6B180A47-07F3-45CF-91AB-5F26C83AB7A0}"/>
          </ac:spMkLst>
        </pc:spChg>
        <pc:spChg chg="add del">
          <ac:chgData name="Joliana Dede" userId="8dd45ad8a454f417" providerId="LiveId" clId="{6B642A41-E6E1-468B-90A7-C3A81F2AC29F}" dt="2022-07-11T02:20:19.936" v="3079" actId="700"/>
          <ac:spMkLst>
            <pc:docMk/>
            <pc:sldMk cId="282494556" sldId="397"/>
            <ac:spMk id="44" creationId="{7A7405C2-5931-4635-A369-516BE02E3FDF}"/>
          </ac:spMkLst>
        </pc:spChg>
        <pc:spChg chg="add del mod ord">
          <ac:chgData name="Joliana Dede" userId="8dd45ad8a454f417" providerId="LiveId" clId="{6B642A41-E6E1-468B-90A7-C3A81F2AC29F}" dt="2022-07-11T01:52:38.927" v="2851" actId="700"/>
          <ac:spMkLst>
            <pc:docMk/>
            <pc:sldMk cId="282494556" sldId="397"/>
            <ac:spMk id="46" creationId="{7D8E0AE3-FCFB-355E-5550-07A048ACAD35}"/>
          </ac:spMkLst>
        </pc:spChg>
        <pc:spChg chg="add del mod ord">
          <ac:chgData name="Joliana Dede" userId="8dd45ad8a454f417" providerId="LiveId" clId="{6B642A41-E6E1-468B-90A7-C3A81F2AC29F}" dt="2022-07-11T01:52:38.927" v="2851" actId="700"/>
          <ac:spMkLst>
            <pc:docMk/>
            <pc:sldMk cId="282494556" sldId="397"/>
            <ac:spMk id="47" creationId="{034DF0EA-EB58-9A2C-E6B9-5BEC90A46C78}"/>
          </ac:spMkLst>
        </pc:spChg>
        <pc:spChg chg="add del mod ord">
          <ac:chgData name="Joliana Dede" userId="8dd45ad8a454f417" providerId="LiveId" clId="{6B642A41-E6E1-468B-90A7-C3A81F2AC29F}" dt="2022-07-11T01:52:38.927" v="2851" actId="700"/>
          <ac:spMkLst>
            <pc:docMk/>
            <pc:sldMk cId="282494556" sldId="397"/>
            <ac:spMk id="48" creationId="{EAF18125-948F-7523-C74A-407607A59B83}"/>
          </ac:spMkLst>
        </pc:spChg>
        <pc:spChg chg="add del mod ord">
          <ac:chgData name="Joliana Dede" userId="8dd45ad8a454f417" providerId="LiveId" clId="{6B642A41-E6E1-468B-90A7-C3A81F2AC29F}" dt="2022-07-11T01:52:38.927" v="2851" actId="700"/>
          <ac:spMkLst>
            <pc:docMk/>
            <pc:sldMk cId="282494556" sldId="397"/>
            <ac:spMk id="49" creationId="{6B77F29C-D467-76C5-6062-EDAAF827C2AF}"/>
          </ac:spMkLst>
        </pc:spChg>
        <pc:spChg chg="add del mod ord">
          <ac:chgData name="Joliana Dede" userId="8dd45ad8a454f417" providerId="LiveId" clId="{6B642A41-E6E1-468B-90A7-C3A81F2AC29F}" dt="2022-07-11T01:52:38.927" v="2851" actId="700"/>
          <ac:spMkLst>
            <pc:docMk/>
            <pc:sldMk cId="282494556" sldId="397"/>
            <ac:spMk id="50" creationId="{8FC8BA90-3A7B-EC16-7C32-DA97F2F1AB57}"/>
          </ac:spMkLst>
        </pc:spChg>
        <pc:spChg chg="add del mod ord">
          <ac:chgData name="Joliana Dede" userId="8dd45ad8a454f417" providerId="LiveId" clId="{6B642A41-E6E1-468B-90A7-C3A81F2AC29F}" dt="2022-07-11T01:52:38.927" v="2851" actId="700"/>
          <ac:spMkLst>
            <pc:docMk/>
            <pc:sldMk cId="282494556" sldId="397"/>
            <ac:spMk id="51" creationId="{C994F656-9D9C-70FB-27EA-D71E5A574003}"/>
          </ac:spMkLst>
        </pc:spChg>
        <pc:spChg chg="add del mod ord">
          <ac:chgData name="Joliana Dede" userId="8dd45ad8a454f417" providerId="LiveId" clId="{6B642A41-E6E1-468B-90A7-C3A81F2AC29F}" dt="2022-07-11T01:52:38.927" v="2851" actId="700"/>
          <ac:spMkLst>
            <pc:docMk/>
            <pc:sldMk cId="282494556" sldId="397"/>
            <ac:spMk id="52" creationId="{AB181167-35C5-50AE-9B15-EF0A43AF3387}"/>
          </ac:spMkLst>
        </pc:spChg>
        <pc:spChg chg="add del mod ord">
          <ac:chgData name="Joliana Dede" userId="8dd45ad8a454f417" providerId="LiveId" clId="{6B642A41-E6E1-468B-90A7-C3A81F2AC29F}" dt="2022-07-11T01:52:38.927" v="2851" actId="700"/>
          <ac:spMkLst>
            <pc:docMk/>
            <pc:sldMk cId="282494556" sldId="397"/>
            <ac:spMk id="53" creationId="{D181A80F-A607-CFE6-EF23-98C3E06DA035}"/>
          </ac:spMkLst>
        </pc:spChg>
        <pc:spChg chg="add del mod ord">
          <ac:chgData name="Joliana Dede" userId="8dd45ad8a454f417" providerId="LiveId" clId="{6B642A41-E6E1-468B-90A7-C3A81F2AC29F}" dt="2022-07-11T01:52:38.927" v="2851" actId="700"/>
          <ac:spMkLst>
            <pc:docMk/>
            <pc:sldMk cId="282494556" sldId="397"/>
            <ac:spMk id="54" creationId="{DA47E2DA-49C8-E0E6-E785-144987D410B1}"/>
          </ac:spMkLst>
        </pc:spChg>
        <pc:spChg chg="add del mod ord">
          <ac:chgData name="Joliana Dede" userId="8dd45ad8a454f417" providerId="LiveId" clId="{6B642A41-E6E1-468B-90A7-C3A81F2AC29F}" dt="2022-07-11T01:52:38.927" v="2851" actId="700"/>
          <ac:spMkLst>
            <pc:docMk/>
            <pc:sldMk cId="282494556" sldId="397"/>
            <ac:spMk id="55" creationId="{3EC39D2A-718F-89A3-1E60-FE33D53E5BAA}"/>
          </ac:spMkLst>
        </pc:spChg>
        <pc:spChg chg="add del mod ord">
          <ac:chgData name="Joliana Dede" userId="8dd45ad8a454f417" providerId="LiveId" clId="{6B642A41-E6E1-468B-90A7-C3A81F2AC29F}" dt="2022-07-11T01:52:38.927" v="2851" actId="700"/>
          <ac:spMkLst>
            <pc:docMk/>
            <pc:sldMk cId="282494556" sldId="397"/>
            <ac:spMk id="56" creationId="{88498E57-04B4-CBF4-B51B-30C467751BDE}"/>
          </ac:spMkLst>
        </pc:spChg>
        <pc:spChg chg="add del mod ord">
          <ac:chgData name="Joliana Dede" userId="8dd45ad8a454f417" providerId="LiveId" clId="{6B642A41-E6E1-468B-90A7-C3A81F2AC29F}" dt="2022-07-11T01:52:38.927" v="2851" actId="700"/>
          <ac:spMkLst>
            <pc:docMk/>
            <pc:sldMk cId="282494556" sldId="397"/>
            <ac:spMk id="57" creationId="{63E88D61-7B13-53E2-42E7-5D96C40EE45C}"/>
          </ac:spMkLst>
        </pc:spChg>
        <pc:spChg chg="add del mod">
          <ac:chgData name="Joliana Dede" userId="8dd45ad8a454f417" providerId="LiveId" clId="{6B642A41-E6E1-468B-90A7-C3A81F2AC29F}" dt="2022-07-11T01:56:02.249" v="2865" actId="931"/>
          <ac:spMkLst>
            <pc:docMk/>
            <pc:sldMk cId="282494556" sldId="397"/>
            <ac:spMk id="59" creationId="{4C5AF48F-C3C8-776C-0271-A3A57D58745C}"/>
          </ac:spMkLst>
        </pc:spChg>
        <pc:spChg chg="add del mod">
          <ac:chgData name="Joliana Dede" userId="8dd45ad8a454f417" providerId="LiveId" clId="{6B642A41-E6E1-468B-90A7-C3A81F2AC29F}" dt="2022-07-11T01:58:59.235" v="2879" actId="21"/>
          <ac:spMkLst>
            <pc:docMk/>
            <pc:sldMk cId="282494556" sldId="397"/>
            <ac:spMk id="62" creationId="{A6363A95-3653-80F3-FF20-530886C86005}"/>
          </ac:spMkLst>
        </pc:spChg>
        <pc:spChg chg="add del mod">
          <ac:chgData name="Joliana Dede" userId="8dd45ad8a454f417" providerId="LiveId" clId="{6B642A41-E6E1-468B-90A7-C3A81F2AC29F}" dt="2022-07-11T01:58:50.635" v="2878" actId="21"/>
          <ac:spMkLst>
            <pc:docMk/>
            <pc:sldMk cId="282494556" sldId="397"/>
            <ac:spMk id="64" creationId="{D5721053-D84B-5324-2B52-808FBAA41CAB}"/>
          </ac:spMkLst>
        </pc:spChg>
        <pc:spChg chg="add del mod">
          <ac:chgData name="Joliana Dede" userId="8dd45ad8a454f417" providerId="LiveId" clId="{6B642A41-E6E1-468B-90A7-C3A81F2AC29F}" dt="2022-07-11T02:07:28.155" v="3056" actId="21"/>
          <ac:spMkLst>
            <pc:docMk/>
            <pc:sldMk cId="282494556" sldId="397"/>
            <ac:spMk id="69" creationId="{88C97F0D-2131-29FA-33E4-76B5E46F2C23}"/>
          </ac:spMkLst>
        </pc:spChg>
        <pc:spChg chg="add del mod">
          <ac:chgData name="Joliana Dede" userId="8dd45ad8a454f417" providerId="LiveId" clId="{6B642A41-E6E1-468B-90A7-C3A81F2AC29F}" dt="2022-07-11T02:09:07.308" v="3059" actId="931"/>
          <ac:spMkLst>
            <pc:docMk/>
            <pc:sldMk cId="282494556" sldId="397"/>
            <ac:spMk id="73" creationId="{16C85588-6866-FED4-DBA2-AF8EAADA8E94}"/>
          </ac:spMkLst>
        </pc:spChg>
        <pc:spChg chg="add del mod">
          <ac:chgData name="Joliana Dede" userId="8dd45ad8a454f417" providerId="LiveId" clId="{6B642A41-E6E1-468B-90A7-C3A81F2AC29F}" dt="2022-07-11T02:19:39.794" v="3074" actId="21"/>
          <ac:spMkLst>
            <pc:docMk/>
            <pc:sldMk cId="282494556" sldId="397"/>
            <ac:spMk id="77" creationId="{D5716F59-91D0-836E-B9E5-FB4A143D56A2}"/>
          </ac:spMkLst>
        </pc:spChg>
        <pc:spChg chg="add del mod">
          <ac:chgData name="Joliana Dede" userId="8dd45ad8a454f417" providerId="LiveId" clId="{6B642A41-E6E1-468B-90A7-C3A81F2AC29F}" dt="2022-07-11T02:19:39.794" v="3074" actId="21"/>
          <ac:spMkLst>
            <pc:docMk/>
            <pc:sldMk cId="282494556" sldId="397"/>
            <ac:spMk id="78" creationId="{7C593806-53D6-FB3C-113E-41D5266D8BF2}"/>
          </ac:spMkLst>
        </pc:spChg>
        <pc:spChg chg="add del mod">
          <ac:chgData name="Joliana Dede" userId="8dd45ad8a454f417" providerId="LiveId" clId="{6B642A41-E6E1-468B-90A7-C3A81F2AC29F}" dt="2022-07-11T02:19:39.794" v="3074" actId="21"/>
          <ac:spMkLst>
            <pc:docMk/>
            <pc:sldMk cId="282494556" sldId="397"/>
            <ac:spMk id="79" creationId="{D97B9A64-C9D8-94A4-C14A-55903CC42B32}"/>
          </ac:spMkLst>
        </pc:spChg>
        <pc:spChg chg="add del mod">
          <ac:chgData name="Joliana Dede" userId="8dd45ad8a454f417" providerId="LiveId" clId="{6B642A41-E6E1-468B-90A7-C3A81F2AC29F}" dt="2022-07-11T02:19:39.794" v="3074" actId="21"/>
          <ac:spMkLst>
            <pc:docMk/>
            <pc:sldMk cId="282494556" sldId="397"/>
            <ac:spMk id="80" creationId="{32BD6FF7-DFCA-3277-F61B-077FCC1C1512}"/>
          </ac:spMkLst>
        </pc:spChg>
        <pc:spChg chg="add del mod">
          <ac:chgData name="Joliana Dede" userId="8dd45ad8a454f417" providerId="LiveId" clId="{6B642A41-E6E1-468B-90A7-C3A81F2AC29F}" dt="2022-07-11T02:19:39.794" v="3074" actId="21"/>
          <ac:spMkLst>
            <pc:docMk/>
            <pc:sldMk cId="282494556" sldId="397"/>
            <ac:spMk id="81" creationId="{E7460547-97A1-7DF7-5AE2-577C84051966}"/>
          </ac:spMkLst>
        </pc:spChg>
        <pc:spChg chg="add del mod">
          <ac:chgData name="Joliana Dede" userId="8dd45ad8a454f417" providerId="LiveId" clId="{6B642A41-E6E1-468B-90A7-C3A81F2AC29F}" dt="2022-07-11T02:19:39.794" v="3074" actId="21"/>
          <ac:spMkLst>
            <pc:docMk/>
            <pc:sldMk cId="282494556" sldId="397"/>
            <ac:spMk id="82" creationId="{3586BEC0-2027-D4F1-DEAA-BBFA29B4D53B}"/>
          </ac:spMkLst>
        </pc:spChg>
        <pc:spChg chg="add del mod">
          <ac:chgData name="Joliana Dede" userId="8dd45ad8a454f417" providerId="LiveId" clId="{6B642A41-E6E1-468B-90A7-C3A81F2AC29F}" dt="2022-07-11T02:19:39.794" v="3074" actId="21"/>
          <ac:spMkLst>
            <pc:docMk/>
            <pc:sldMk cId="282494556" sldId="397"/>
            <ac:spMk id="83" creationId="{CE11158F-6E60-5411-A1FF-D898100C7F33}"/>
          </ac:spMkLst>
        </pc:spChg>
        <pc:spChg chg="add del mod">
          <ac:chgData name="Joliana Dede" userId="8dd45ad8a454f417" providerId="LiveId" clId="{6B642A41-E6E1-468B-90A7-C3A81F2AC29F}" dt="2022-07-11T02:19:39.794" v="3074" actId="21"/>
          <ac:spMkLst>
            <pc:docMk/>
            <pc:sldMk cId="282494556" sldId="397"/>
            <ac:spMk id="84" creationId="{0D256A57-6923-064C-E8C3-A5B8C3AFFA41}"/>
          </ac:spMkLst>
        </pc:spChg>
        <pc:spChg chg="add del mod">
          <ac:chgData name="Joliana Dede" userId="8dd45ad8a454f417" providerId="LiveId" clId="{6B642A41-E6E1-468B-90A7-C3A81F2AC29F}" dt="2022-07-11T02:19:39.794" v="3074" actId="21"/>
          <ac:spMkLst>
            <pc:docMk/>
            <pc:sldMk cId="282494556" sldId="397"/>
            <ac:spMk id="85" creationId="{0F37DF78-9E28-DE8B-EDED-644160D315F6}"/>
          </ac:spMkLst>
        </pc:spChg>
        <pc:spChg chg="add del mod">
          <ac:chgData name="Joliana Dede" userId="8dd45ad8a454f417" providerId="LiveId" clId="{6B642A41-E6E1-468B-90A7-C3A81F2AC29F}" dt="2022-07-11T02:19:39.794" v="3074" actId="21"/>
          <ac:spMkLst>
            <pc:docMk/>
            <pc:sldMk cId="282494556" sldId="397"/>
            <ac:spMk id="86" creationId="{38EA065A-810A-6E6B-3FF6-867C8B0C7393}"/>
          </ac:spMkLst>
        </pc:spChg>
        <pc:spChg chg="add del mod">
          <ac:chgData name="Joliana Dede" userId="8dd45ad8a454f417" providerId="LiveId" clId="{6B642A41-E6E1-468B-90A7-C3A81F2AC29F}" dt="2022-07-11T02:19:39.794" v="3074" actId="21"/>
          <ac:spMkLst>
            <pc:docMk/>
            <pc:sldMk cId="282494556" sldId="397"/>
            <ac:spMk id="87" creationId="{E2FD66B8-FBEA-0612-EF81-26B3F097CEDE}"/>
          </ac:spMkLst>
        </pc:spChg>
        <pc:spChg chg="add del mod">
          <ac:chgData name="Joliana Dede" userId="8dd45ad8a454f417" providerId="LiveId" clId="{6B642A41-E6E1-468B-90A7-C3A81F2AC29F}" dt="2022-07-11T02:19:39.794" v="3074" actId="21"/>
          <ac:spMkLst>
            <pc:docMk/>
            <pc:sldMk cId="282494556" sldId="397"/>
            <ac:spMk id="88" creationId="{B8980915-7A31-9051-B28D-2BF4F96E328D}"/>
          </ac:spMkLst>
        </pc:spChg>
        <pc:spChg chg="add del mod">
          <ac:chgData name="Joliana Dede" userId="8dd45ad8a454f417" providerId="LiveId" clId="{6B642A41-E6E1-468B-90A7-C3A81F2AC29F}" dt="2022-07-11T02:19:39.794" v="3074" actId="21"/>
          <ac:spMkLst>
            <pc:docMk/>
            <pc:sldMk cId="282494556" sldId="397"/>
            <ac:spMk id="89" creationId="{6DA895C4-4097-8B85-923C-C801B3353DF0}"/>
          </ac:spMkLst>
        </pc:spChg>
        <pc:spChg chg="add del mod">
          <ac:chgData name="Joliana Dede" userId="8dd45ad8a454f417" providerId="LiveId" clId="{6B642A41-E6E1-468B-90A7-C3A81F2AC29F}" dt="2022-07-11T02:19:39.794" v="3074" actId="21"/>
          <ac:spMkLst>
            <pc:docMk/>
            <pc:sldMk cId="282494556" sldId="397"/>
            <ac:spMk id="90" creationId="{6BD80874-6A33-23D0-5772-1A7694F78D0B}"/>
          </ac:spMkLst>
        </pc:spChg>
        <pc:spChg chg="add del mod">
          <ac:chgData name="Joliana Dede" userId="8dd45ad8a454f417" providerId="LiveId" clId="{6B642A41-E6E1-468B-90A7-C3A81F2AC29F}" dt="2022-07-11T02:19:39.794" v="3074" actId="21"/>
          <ac:spMkLst>
            <pc:docMk/>
            <pc:sldMk cId="282494556" sldId="397"/>
            <ac:spMk id="91" creationId="{A66A4621-F05F-21AB-1F95-34376E29E372}"/>
          </ac:spMkLst>
        </pc:spChg>
        <pc:spChg chg="add del mod">
          <ac:chgData name="Joliana Dede" userId="8dd45ad8a454f417" providerId="LiveId" clId="{6B642A41-E6E1-468B-90A7-C3A81F2AC29F}" dt="2022-07-11T02:19:39.794" v="3074" actId="21"/>
          <ac:spMkLst>
            <pc:docMk/>
            <pc:sldMk cId="282494556" sldId="397"/>
            <ac:spMk id="92" creationId="{574DA00F-2BD1-00CA-94A6-180018FBB0C2}"/>
          </ac:spMkLst>
        </pc:spChg>
        <pc:spChg chg="add del mod">
          <ac:chgData name="Joliana Dede" userId="8dd45ad8a454f417" providerId="LiveId" clId="{6B642A41-E6E1-468B-90A7-C3A81F2AC29F}" dt="2022-07-11T02:19:39.794" v="3074" actId="21"/>
          <ac:spMkLst>
            <pc:docMk/>
            <pc:sldMk cId="282494556" sldId="397"/>
            <ac:spMk id="93" creationId="{11A3919B-2F28-C5AB-BDD1-F3A09BD96562}"/>
          </ac:spMkLst>
        </pc:spChg>
        <pc:spChg chg="add del mod">
          <ac:chgData name="Joliana Dede" userId="8dd45ad8a454f417" providerId="LiveId" clId="{6B642A41-E6E1-468B-90A7-C3A81F2AC29F}" dt="2022-07-11T02:19:39.794" v="3074" actId="21"/>
          <ac:spMkLst>
            <pc:docMk/>
            <pc:sldMk cId="282494556" sldId="397"/>
            <ac:spMk id="94" creationId="{94E0122B-AF49-5955-E5CF-05093077E295}"/>
          </ac:spMkLst>
        </pc:spChg>
        <pc:spChg chg="add del mod">
          <ac:chgData name="Joliana Dede" userId="8dd45ad8a454f417" providerId="LiveId" clId="{6B642A41-E6E1-468B-90A7-C3A81F2AC29F}" dt="2022-07-11T02:19:39.794" v="3074" actId="21"/>
          <ac:spMkLst>
            <pc:docMk/>
            <pc:sldMk cId="282494556" sldId="397"/>
            <ac:spMk id="95" creationId="{943CA444-B8BD-020F-371F-3ECAE2018895}"/>
          </ac:spMkLst>
        </pc:spChg>
        <pc:spChg chg="add del mod">
          <ac:chgData name="Joliana Dede" userId="8dd45ad8a454f417" providerId="LiveId" clId="{6B642A41-E6E1-468B-90A7-C3A81F2AC29F}" dt="2022-07-11T02:19:39.794" v="3074" actId="21"/>
          <ac:spMkLst>
            <pc:docMk/>
            <pc:sldMk cId="282494556" sldId="397"/>
            <ac:spMk id="96" creationId="{652364AD-12EE-4A47-E289-F25924AFBDAE}"/>
          </ac:spMkLst>
        </pc:spChg>
        <pc:spChg chg="add del mod">
          <ac:chgData name="Joliana Dede" userId="8dd45ad8a454f417" providerId="LiveId" clId="{6B642A41-E6E1-468B-90A7-C3A81F2AC29F}" dt="2022-07-11T02:19:39.794" v="3074" actId="21"/>
          <ac:spMkLst>
            <pc:docMk/>
            <pc:sldMk cId="282494556" sldId="397"/>
            <ac:spMk id="97" creationId="{E98188B8-696E-FCF7-4451-FD2C7BA97181}"/>
          </ac:spMkLst>
        </pc:spChg>
        <pc:spChg chg="add del mod">
          <ac:chgData name="Joliana Dede" userId="8dd45ad8a454f417" providerId="LiveId" clId="{6B642A41-E6E1-468B-90A7-C3A81F2AC29F}" dt="2022-07-11T02:19:39.794" v="3074" actId="21"/>
          <ac:spMkLst>
            <pc:docMk/>
            <pc:sldMk cId="282494556" sldId="397"/>
            <ac:spMk id="98" creationId="{1F5969D5-CB9C-11AB-9207-DB1CC5A106E1}"/>
          </ac:spMkLst>
        </pc:spChg>
        <pc:spChg chg="add del mod">
          <ac:chgData name="Joliana Dede" userId="8dd45ad8a454f417" providerId="LiveId" clId="{6B642A41-E6E1-468B-90A7-C3A81F2AC29F}" dt="2022-07-11T02:19:39.794" v="3074" actId="21"/>
          <ac:spMkLst>
            <pc:docMk/>
            <pc:sldMk cId="282494556" sldId="397"/>
            <ac:spMk id="99" creationId="{8816854E-9323-9BED-7897-8FEB11998B3C}"/>
          </ac:spMkLst>
        </pc:spChg>
        <pc:spChg chg="add del mod">
          <ac:chgData name="Joliana Dede" userId="8dd45ad8a454f417" providerId="LiveId" clId="{6B642A41-E6E1-468B-90A7-C3A81F2AC29F}" dt="2022-07-11T02:19:39.794" v="3074" actId="21"/>
          <ac:spMkLst>
            <pc:docMk/>
            <pc:sldMk cId="282494556" sldId="397"/>
            <ac:spMk id="100" creationId="{F0F86073-385C-F6E8-43FA-1B3077225BFE}"/>
          </ac:spMkLst>
        </pc:spChg>
        <pc:spChg chg="add del mod">
          <ac:chgData name="Joliana Dede" userId="8dd45ad8a454f417" providerId="LiveId" clId="{6B642A41-E6E1-468B-90A7-C3A81F2AC29F}" dt="2022-07-11T02:19:39.794" v="3074" actId="21"/>
          <ac:spMkLst>
            <pc:docMk/>
            <pc:sldMk cId="282494556" sldId="397"/>
            <ac:spMk id="101" creationId="{97BC92BF-39CC-19E5-55B9-E09A76D532FB}"/>
          </ac:spMkLst>
        </pc:spChg>
        <pc:spChg chg="add del mod">
          <ac:chgData name="Joliana Dede" userId="8dd45ad8a454f417" providerId="LiveId" clId="{6B642A41-E6E1-468B-90A7-C3A81F2AC29F}" dt="2022-07-11T02:19:39.794" v="3074" actId="21"/>
          <ac:spMkLst>
            <pc:docMk/>
            <pc:sldMk cId="282494556" sldId="397"/>
            <ac:spMk id="102" creationId="{4CFD8921-D47D-C1E8-6C6A-3968A6260C7D}"/>
          </ac:spMkLst>
        </pc:spChg>
        <pc:spChg chg="add del mod">
          <ac:chgData name="Joliana Dede" userId="8dd45ad8a454f417" providerId="LiveId" clId="{6B642A41-E6E1-468B-90A7-C3A81F2AC29F}" dt="2022-07-11T02:19:39.794" v="3074" actId="21"/>
          <ac:spMkLst>
            <pc:docMk/>
            <pc:sldMk cId="282494556" sldId="397"/>
            <ac:spMk id="103" creationId="{4D17E677-05DD-69CE-D86A-2348B09B6D56}"/>
          </ac:spMkLst>
        </pc:spChg>
        <pc:spChg chg="add del mod">
          <ac:chgData name="Joliana Dede" userId="8dd45ad8a454f417" providerId="LiveId" clId="{6B642A41-E6E1-468B-90A7-C3A81F2AC29F}" dt="2022-07-11T02:19:39.794" v="3074" actId="21"/>
          <ac:spMkLst>
            <pc:docMk/>
            <pc:sldMk cId="282494556" sldId="397"/>
            <ac:spMk id="104" creationId="{F9FE713F-FA76-DAC8-23A3-C0DB12BAF713}"/>
          </ac:spMkLst>
        </pc:spChg>
        <pc:spChg chg="add del mod">
          <ac:chgData name="Joliana Dede" userId="8dd45ad8a454f417" providerId="LiveId" clId="{6B642A41-E6E1-468B-90A7-C3A81F2AC29F}" dt="2022-07-11T02:19:39.794" v="3074" actId="21"/>
          <ac:spMkLst>
            <pc:docMk/>
            <pc:sldMk cId="282494556" sldId="397"/>
            <ac:spMk id="105" creationId="{DFB718AE-F38B-C42C-FC45-97F641EA491A}"/>
          </ac:spMkLst>
        </pc:spChg>
        <pc:spChg chg="add del mod">
          <ac:chgData name="Joliana Dede" userId="8dd45ad8a454f417" providerId="LiveId" clId="{6B642A41-E6E1-468B-90A7-C3A81F2AC29F}" dt="2022-07-11T02:19:39.794" v="3074" actId="21"/>
          <ac:spMkLst>
            <pc:docMk/>
            <pc:sldMk cId="282494556" sldId="397"/>
            <ac:spMk id="106" creationId="{00B07C48-9F67-E048-429F-E70AE3006E76}"/>
          </ac:spMkLst>
        </pc:spChg>
        <pc:spChg chg="add del mod">
          <ac:chgData name="Joliana Dede" userId="8dd45ad8a454f417" providerId="LiveId" clId="{6B642A41-E6E1-468B-90A7-C3A81F2AC29F}" dt="2022-07-11T02:19:39.794" v="3074" actId="21"/>
          <ac:spMkLst>
            <pc:docMk/>
            <pc:sldMk cId="282494556" sldId="397"/>
            <ac:spMk id="107" creationId="{B9A6B33A-4E23-525A-7510-C61A69FBA58D}"/>
          </ac:spMkLst>
        </pc:spChg>
        <pc:spChg chg="add del mod">
          <ac:chgData name="Joliana Dede" userId="8dd45ad8a454f417" providerId="LiveId" clId="{6B642A41-E6E1-468B-90A7-C3A81F2AC29F}" dt="2022-07-11T02:19:39.794" v="3074" actId="21"/>
          <ac:spMkLst>
            <pc:docMk/>
            <pc:sldMk cId="282494556" sldId="397"/>
            <ac:spMk id="108" creationId="{EF6EF7A9-E233-8491-7F5B-446298492C69}"/>
          </ac:spMkLst>
        </pc:spChg>
        <pc:spChg chg="add del mod">
          <ac:chgData name="Joliana Dede" userId="8dd45ad8a454f417" providerId="LiveId" clId="{6B642A41-E6E1-468B-90A7-C3A81F2AC29F}" dt="2022-07-11T02:19:39.794" v="3074" actId="21"/>
          <ac:spMkLst>
            <pc:docMk/>
            <pc:sldMk cId="282494556" sldId="397"/>
            <ac:spMk id="109" creationId="{4FBEF000-AA19-94FC-E3B6-978C33F6875C}"/>
          </ac:spMkLst>
        </pc:spChg>
        <pc:spChg chg="add del mod">
          <ac:chgData name="Joliana Dede" userId="8dd45ad8a454f417" providerId="LiveId" clId="{6B642A41-E6E1-468B-90A7-C3A81F2AC29F}" dt="2022-07-11T02:19:39.794" v="3074" actId="21"/>
          <ac:spMkLst>
            <pc:docMk/>
            <pc:sldMk cId="282494556" sldId="397"/>
            <ac:spMk id="110" creationId="{C3A7A321-DE8F-B07B-C4F8-B55124EA8BED}"/>
          </ac:spMkLst>
        </pc:spChg>
        <pc:spChg chg="add del mod">
          <ac:chgData name="Joliana Dede" userId="8dd45ad8a454f417" providerId="LiveId" clId="{6B642A41-E6E1-468B-90A7-C3A81F2AC29F}" dt="2022-07-11T02:19:39.794" v="3074" actId="21"/>
          <ac:spMkLst>
            <pc:docMk/>
            <pc:sldMk cId="282494556" sldId="397"/>
            <ac:spMk id="111" creationId="{A5D2EFA1-A01B-C561-CB57-8437BF4B7C61}"/>
          </ac:spMkLst>
        </pc:spChg>
        <pc:spChg chg="add del mod">
          <ac:chgData name="Joliana Dede" userId="8dd45ad8a454f417" providerId="LiveId" clId="{6B642A41-E6E1-468B-90A7-C3A81F2AC29F}" dt="2022-07-11T02:19:39.794" v="3074" actId="21"/>
          <ac:spMkLst>
            <pc:docMk/>
            <pc:sldMk cId="282494556" sldId="397"/>
            <ac:spMk id="112" creationId="{8B04CA64-CC78-430B-21BC-8E6AF59045E9}"/>
          </ac:spMkLst>
        </pc:spChg>
        <pc:spChg chg="add del mod">
          <ac:chgData name="Joliana Dede" userId="8dd45ad8a454f417" providerId="LiveId" clId="{6B642A41-E6E1-468B-90A7-C3A81F2AC29F}" dt="2022-07-11T02:19:39.794" v="3074" actId="21"/>
          <ac:spMkLst>
            <pc:docMk/>
            <pc:sldMk cId="282494556" sldId="397"/>
            <ac:spMk id="113" creationId="{C6314089-002A-A240-448D-F36DA52CC874}"/>
          </ac:spMkLst>
        </pc:spChg>
        <pc:spChg chg="add del mod">
          <ac:chgData name="Joliana Dede" userId="8dd45ad8a454f417" providerId="LiveId" clId="{6B642A41-E6E1-468B-90A7-C3A81F2AC29F}" dt="2022-07-11T02:19:39.794" v="3074" actId="21"/>
          <ac:spMkLst>
            <pc:docMk/>
            <pc:sldMk cId="282494556" sldId="397"/>
            <ac:spMk id="114" creationId="{D55E3344-FEA8-D19A-3570-3CF46CD5EA2C}"/>
          </ac:spMkLst>
        </pc:spChg>
        <pc:spChg chg="add del mod">
          <ac:chgData name="Joliana Dede" userId="8dd45ad8a454f417" providerId="LiveId" clId="{6B642A41-E6E1-468B-90A7-C3A81F2AC29F}" dt="2022-07-11T02:19:39.794" v="3074" actId="21"/>
          <ac:spMkLst>
            <pc:docMk/>
            <pc:sldMk cId="282494556" sldId="397"/>
            <ac:spMk id="115" creationId="{20E616C4-7000-C074-F8DB-04A6EA63231D}"/>
          </ac:spMkLst>
        </pc:spChg>
        <pc:spChg chg="add del mod">
          <ac:chgData name="Joliana Dede" userId="8dd45ad8a454f417" providerId="LiveId" clId="{6B642A41-E6E1-468B-90A7-C3A81F2AC29F}" dt="2022-07-11T02:19:39.794" v="3074" actId="21"/>
          <ac:spMkLst>
            <pc:docMk/>
            <pc:sldMk cId="282494556" sldId="397"/>
            <ac:spMk id="116" creationId="{BC818EF3-9FBC-85E6-7FCC-7E5FBC73D2CD}"/>
          </ac:spMkLst>
        </pc:spChg>
        <pc:spChg chg="add del mod">
          <ac:chgData name="Joliana Dede" userId="8dd45ad8a454f417" providerId="LiveId" clId="{6B642A41-E6E1-468B-90A7-C3A81F2AC29F}" dt="2022-07-11T02:19:39.794" v="3074" actId="21"/>
          <ac:spMkLst>
            <pc:docMk/>
            <pc:sldMk cId="282494556" sldId="397"/>
            <ac:spMk id="117" creationId="{D6D9B8B3-093F-852F-662F-B2D850B7BF3E}"/>
          </ac:spMkLst>
        </pc:spChg>
        <pc:spChg chg="add del mod">
          <ac:chgData name="Joliana Dede" userId="8dd45ad8a454f417" providerId="LiveId" clId="{6B642A41-E6E1-468B-90A7-C3A81F2AC29F}" dt="2022-07-11T02:19:39.794" v="3074" actId="21"/>
          <ac:spMkLst>
            <pc:docMk/>
            <pc:sldMk cId="282494556" sldId="397"/>
            <ac:spMk id="118" creationId="{DF26AF12-01C1-32F0-DCDE-ED2C24299FFC}"/>
          </ac:spMkLst>
        </pc:spChg>
        <pc:spChg chg="add del mod">
          <ac:chgData name="Joliana Dede" userId="8dd45ad8a454f417" providerId="LiveId" clId="{6B642A41-E6E1-468B-90A7-C3A81F2AC29F}" dt="2022-07-11T02:19:39.794" v="3074" actId="21"/>
          <ac:spMkLst>
            <pc:docMk/>
            <pc:sldMk cId="282494556" sldId="397"/>
            <ac:spMk id="119" creationId="{ACF02E43-4B0B-FF71-21BB-4791F8676E93}"/>
          </ac:spMkLst>
        </pc:spChg>
        <pc:spChg chg="add del mod">
          <ac:chgData name="Joliana Dede" userId="8dd45ad8a454f417" providerId="LiveId" clId="{6B642A41-E6E1-468B-90A7-C3A81F2AC29F}" dt="2022-07-11T02:19:39.794" v="3074" actId="21"/>
          <ac:spMkLst>
            <pc:docMk/>
            <pc:sldMk cId="282494556" sldId="397"/>
            <ac:spMk id="120" creationId="{7C633DCE-D8A8-AE2D-72B9-03EB96E7991B}"/>
          </ac:spMkLst>
        </pc:spChg>
        <pc:spChg chg="add del mod">
          <ac:chgData name="Joliana Dede" userId="8dd45ad8a454f417" providerId="LiveId" clId="{6B642A41-E6E1-468B-90A7-C3A81F2AC29F}" dt="2022-07-11T02:19:39.794" v="3074" actId="21"/>
          <ac:spMkLst>
            <pc:docMk/>
            <pc:sldMk cId="282494556" sldId="397"/>
            <ac:spMk id="121" creationId="{2DA2E30A-1E31-CFF4-3C76-679631E032F9}"/>
          </ac:spMkLst>
        </pc:spChg>
        <pc:spChg chg="add del mod">
          <ac:chgData name="Joliana Dede" userId="8dd45ad8a454f417" providerId="LiveId" clId="{6B642A41-E6E1-468B-90A7-C3A81F2AC29F}" dt="2022-07-11T02:19:47.439" v="3075" actId="21"/>
          <ac:spMkLst>
            <pc:docMk/>
            <pc:sldMk cId="282494556" sldId="397"/>
            <ac:spMk id="122" creationId="{1BF58364-27AB-E610-E49A-E41C31316609}"/>
          </ac:spMkLst>
        </pc:spChg>
        <pc:spChg chg="add del">
          <ac:chgData name="Joliana Dede" userId="8dd45ad8a454f417" providerId="LiveId" clId="{6B642A41-E6E1-468B-90A7-C3A81F2AC29F}" dt="2022-07-11T02:27:09.258" v="3092"/>
          <ac:spMkLst>
            <pc:docMk/>
            <pc:sldMk cId="282494556" sldId="397"/>
            <ac:spMk id="127" creationId="{948CBDD1-FF35-BD45-3E58-9973ADE697AE}"/>
          </ac:spMkLst>
        </pc:spChg>
        <pc:spChg chg="add del mod">
          <ac:chgData name="Joliana Dede" userId="8dd45ad8a454f417" providerId="LiveId" clId="{6B642A41-E6E1-468B-90A7-C3A81F2AC29F}" dt="2022-07-25T15:13:44.913" v="7515" actId="21"/>
          <ac:spMkLst>
            <pc:docMk/>
            <pc:sldMk cId="282494556" sldId="397"/>
            <ac:spMk id="128" creationId="{DF6FC508-378C-8642-C6C9-BEB13A345656}"/>
          </ac:spMkLst>
        </pc:spChg>
        <pc:spChg chg="add del">
          <ac:chgData name="Joliana Dede" userId="8dd45ad8a454f417" providerId="LiveId" clId="{6B642A41-E6E1-468B-90A7-C3A81F2AC29F}" dt="2022-07-11T02:27:09.258" v="3092"/>
          <ac:spMkLst>
            <pc:docMk/>
            <pc:sldMk cId="282494556" sldId="397"/>
            <ac:spMk id="129" creationId="{8CB44745-0C71-42A7-B296-51353CB7F9F1}"/>
          </ac:spMkLst>
        </pc:spChg>
        <pc:spChg chg="add del">
          <ac:chgData name="Joliana Dede" userId="8dd45ad8a454f417" providerId="LiveId" clId="{6B642A41-E6E1-468B-90A7-C3A81F2AC29F}" dt="2022-07-11T02:27:09.258" v="3092"/>
          <ac:spMkLst>
            <pc:docMk/>
            <pc:sldMk cId="282494556" sldId="397"/>
            <ac:spMk id="130" creationId="{F2A49BB7-3FC1-1817-9EB6-67A385BFA071}"/>
          </ac:spMkLst>
        </pc:spChg>
        <pc:spChg chg="add del">
          <ac:chgData name="Joliana Dede" userId="8dd45ad8a454f417" providerId="LiveId" clId="{6B642A41-E6E1-468B-90A7-C3A81F2AC29F}" dt="2022-07-11T02:27:09.258" v="3092"/>
          <ac:spMkLst>
            <pc:docMk/>
            <pc:sldMk cId="282494556" sldId="397"/>
            <ac:spMk id="131" creationId="{EC097CAA-7242-762F-5525-CC2465812228}"/>
          </ac:spMkLst>
        </pc:spChg>
        <pc:spChg chg="add del">
          <ac:chgData name="Joliana Dede" userId="8dd45ad8a454f417" providerId="LiveId" clId="{6B642A41-E6E1-468B-90A7-C3A81F2AC29F}" dt="2022-07-11T02:27:09.258" v="3092"/>
          <ac:spMkLst>
            <pc:docMk/>
            <pc:sldMk cId="282494556" sldId="397"/>
            <ac:spMk id="132" creationId="{5E8BA3B7-CB61-FC64-0324-4BCC8914A1E8}"/>
          </ac:spMkLst>
        </pc:spChg>
        <pc:spChg chg="add del">
          <ac:chgData name="Joliana Dede" userId="8dd45ad8a454f417" providerId="LiveId" clId="{6B642A41-E6E1-468B-90A7-C3A81F2AC29F}" dt="2022-07-11T02:27:09.258" v="3092"/>
          <ac:spMkLst>
            <pc:docMk/>
            <pc:sldMk cId="282494556" sldId="397"/>
            <ac:spMk id="133" creationId="{F4CDEE65-B21C-58E9-5EB4-915AB55B3BEC}"/>
          </ac:spMkLst>
        </pc:spChg>
        <pc:spChg chg="add del">
          <ac:chgData name="Joliana Dede" userId="8dd45ad8a454f417" providerId="LiveId" clId="{6B642A41-E6E1-468B-90A7-C3A81F2AC29F}" dt="2022-07-11T02:27:09.258" v="3092"/>
          <ac:spMkLst>
            <pc:docMk/>
            <pc:sldMk cId="282494556" sldId="397"/>
            <ac:spMk id="134" creationId="{87F0707E-BA4F-6E28-7C36-AB59A9F0F688}"/>
          </ac:spMkLst>
        </pc:spChg>
        <pc:spChg chg="add del">
          <ac:chgData name="Joliana Dede" userId="8dd45ad8a454f417" providerId="LiveId" clId="{6B642A41-E6E1-468B-90A7-C3A81F2AC29F}" dt="2022-07-11T02:27:09.258" v="3092"/>
          <ac:spMkLst>
            <pc:docMk/>
            <pc:sldMk cId="282494556" sldId="397"/>
            <ac:spMk id="135" creationId="{54982CFA-43E7-378C-50DB-FE59F7D3D1E3}"/>
          </ac:spMkLst>
        </pc:spChg>
        <pc:spChg chg="add del">
          <ac:chgData name="Joliana Dede" userId="8dd45ad8a454f417" providerId="LiveId" clId="{6B642A41-E6E1-468B-90A7-C3A81F2AC29F}" dt="2022-07-11T02:27:09.258" v="3092"/>
          <ac:spMkLst>
            <pc:docMk/>
            <pc:sldMk cId="282494556" sldId="397"/>
            <ac:spMk id="136" creationId="{622E3F0A-9F12-4BAA-2C96-BDC871D708EA}"/>
          </ac:spMkLst>
        </pc:spChg>
        <pc:spChg chg="add del">
          <ac:chgData name="Joliana Dede" userId="8dd45ad8a454f417" providerId="LiveId" clId="{6B642A41-E6E1-468B-90A7-C3A81F2AC29F}" dt="2022-07-11T02:27:09.258" v="3092"/>
          <ac:spMkLst>
            <pc:docMk/>
            <pc:sldMk cId="282494556" sldId="397"/>
            <ac:spMk id="137" creationId="{AB59AF94-7A5B-A2B9-FFAC-323021535800}"/>
          </ac:spMkLst>
        </pc:spChg>
        <pc:spChg chg="add del">
          <ac:chgData name="Joliana Dede" userId="8dd45ad8a454f417" providerId="LiveId" clId="{6B642A41-E6E1-468B-90A7-C3A81F2AC29F}" dt="2022-07-11T02:27:09.258" v="3092"/>
          <ac:spMkLst>
            <pc:docMk/>
            <pc:sldMk cId="282494556" sldId="397"/>
            <ac:spMk id="138" creationId="{0E7D15DE-60B7-7058-3173-6DB5061D77A7}"/>
          </ac:spMkLst>
        </pc:spChg>
        <pc:spChg chg="add del">
          <ac:chgData name="Joliana Dede" userId="8dd45ad8a454f417" providerId="LiveId" clId="{6B642A41-E6E1-468B-90A7-C3A81F2AC29F}" dt="2022-07-11T02:27:09.258" v="3092"/>
          <ac:spMkLst>
            <pc:docMk/>
            <pc:sldMk cId="282494556" sldId="397"/>
            <ac:spMk id="139" creationId="{EA9024B7-CBDD-9A56-52A1-B4F0E18334D1}"/>
          </ac:spMkLst>
        </pc:spChg>
        <pc:spChg chg="add del">
          <ac:chgData name="Joliana Dede" userId="8dd45ad8a454f417" providerId="LiveId" clId="{6B642A41-E6E1-468B-90A7-C3A81F2AC29F}" dt="2022-07-11T02:27:09.258" v="3092"/>
          <ac:spMkLst>
            <pc:docMk/>
            <pc:sldMk cId="282494556" sldId="397"/>
            <ac:spMk id="140" creationId="{0B6A0352-4653-EFFB-8E72-D67EB26BE317}"/>
          </ac:spMkLst>
        </pc:spChg>
        <pc:spChg chg="add del">
          <ac:chgData name="Joliana Dede" userId="8dd45ad8a454f417" providerId="LiveId" clId="{6B642A41-E6E1-468B-90A7-C3A81F2AC29F}" dt="2022-07-11T02:27:09.258" v="3092"/>
          <ac:spMkLst>
            <pc:docMk/>
            <pc:sldMk cId="282494556" sldId="397"/>
            <ac:spMk id="141" creationId="{7A29F787-B233-5E20-6AF2-4C9DAEA77ED0}"/>
          </ac:spMkLst>
        </pc:spChg>
        <pc:spChg chg="add del">
          <ac:chgData name="Joliana Dede" userId="8dd45ad8a454f417" providerId="LiveId" clId="{6B642A41-E6E1-468B-90A7-C3A81F2AC29F}" dt="2022-07-11T02:27:09.258" v="3092"/>
          <ac:spMkLst>
            <pc:docMk/>
            <pc:sldMk cId="282494556" sldId="397"/>
            <ac:spMk id="142" creationId="{83968D60-D76F-773D-2D81-0985CF33FEBB}"/>
          </ac:spMkLst>
        </pc:spChg>
        <pc:spChg chg="add del">
          <ac:chgData name="Joliana Dede" userId="8dd45ad8a454f417" providerId="LiveId" clId="{6B642A41-E6E1-468B-90A7-C3A81F2AC29F}" dt="2022-07-11T02:27:09.258" v="3092"/>
          <ac:spMkLst>
            <pc:docMk/>
            <pc:sldMk cId="282494556" sldId="397"/>
            <ac:spMk id="143" creationId="{8FD22079-E220-339A-A71E-32AAE91D308F}"/>
          </ac:spMkLst>
        </pc:spChg>
        <pc:spChg chg="add del">
          <ac:chgData name="Joliana Dede" userId="8dd45ad8a454f417" providerId="LiveId" clId="{6B642A41-E6E1-468B-90A7-C3A81F2AC29F}" dt="2022-07-11T02:27:09.258" v="3092"/>
          <ac:spMkLst>
            <pc:docMk/>
            <pc:sldMk cId="282494556" sldId="397"/>
            <ac:spMk id="144" creationId="{6F6FD0AB-73DF-1189-1094-F482C001366A}"/>
          </ac:spMkLst>
        </pc:spChg>
        <pc:spChg chg="add del">
          <ac:chgData name="Joliana Dede" userId="8dd45ad8a454f417" providerId="LiveId" clId="{6B642A41-E6E1-468B-90A7-C3A81F2AC29F}" dt="2022-07-11T02:27:09.258" v="3092"/>
          <ac:spMkLst>
            <pc:docMk/>
            <pc:sldMk cId="282494556" sldId="397"/>
            <ac:spMk id="145" creationId="{52E54A6C-103D-3B6F-266C-EB57BE8A1F19}"/>
          </ac:spMkLst>
        </pc:spChg>
        <pc:spChg chg="add del">
          <ac:chgData name="Joliana Dede" userId="8dd45ad8a454f417" providerId="LiveId" clId="{6B642A41-E6E1-468B-90A7-C3A81F2AC29F}" dt="2022-07-11T02:27:09.258" v="3092"/>
          <ac:spMkLst>
            <pc:docMk/>
            <pc:sldMk cId="282494556" sldId="397"/>
            <ac:spMk id="146" creationId="{E39C7C93-F296-22F3-A477-5DEC76B68FFA}"/>
          </ac:spMkLst>
        </pc:spChg>
        <pc:spChg chg="add del">
          <ac:chgData name="Joliana Dede" userId="8dd45ad8a454f417" providerId="LiveId" clId="{6B642A41-E6E1-468B-90A7-C3A81F2AC29F}" dt="2022-07-11T02:27:09.258" v="3092"/>
          <ac:spMkLst>
            <pc:docMk/>
            <pc:sldMk cId="282494556" sldId="397"/>
            <ac:spMk id="147" creationId="{FC2B706F-9026-1255-7831-62F953DD9047}"/>
          </ac:spMkLst>
        </pc:spChg>
        <pc:spChg chg="add del">
          <ac:chgData name="Joliana Dede" userId="8dd45ad8a454f417" providerId="LiveId" clId="{6B642A41-E6E1-468B-90A7-C3A81F2AC29F}" dt="2022-07-11T02:27:09.258" v="3092"/>
          <ac:spMkLst>
            <pc:docMk/>
            <pc:sldMk cId="282494556" sldId="397"/>
            <ac:spMk id="148" creationId="{F8155474-6B33-C15C-D2F6-E2E4C4D9C9F6}"/>
          </ac:spMkLst>
        </pc:spChg>
        <pc:spChg chg="add del">
          <ac:chgData name="Joliana Dede" userId="8dd45ad8a454f417" providerId="LiveId" clId="{6B642A41-E6E1-468B-90A7-C3A81F2AC29F}" dt="2022-07-11T02:27:09.258" v="3092"/>
          <ac:spMkLst>
            <pc:docMk/>
            <pc:sldMk cId="282494556" sldId="397"/>
            <ac:spMk id="149" creationId="{4CF40353-A563-9286-D282-7EBDD75C6C9A}"/>
          </ac:spMkLst>
        </pc:spChg>
        <pc:spChg chg="add del">
          <ac:chgData name="Joliana Dede" userId="8dd45ad8a454f417" providerId="LiveId" clId="{6B642A41-E6E1-468B-90A7-C3A81F2AC29F}" dt="2022-07-11T02:27:09.258" v="3092"/>
          <ac:spMkLst>
            <pc:docMk/>
            <pc:sldMk cId="282494556" sldId="397"/>
            <ac:spMk id="150" creationId="{333C2377-1097-3092-E66D-F35A0EDDE1BC}"/>
          </ac:spMkLst>
        </pc:spChg>
        <pc:spChg chg="add del">
          <ac:chgData name="Joliana Dede" userId="8dd45ad8a454f417" providerId="LiveId" clId="{6B642A41-E6E1-468B-90A7-C3A81F2AC29F}" dt="2022-07-11T02:27:09.258" v="3092"/>
          <ac:spMkLst>
            <pc:docMk/>
            <pc:sldMk cId="282494556" sldId="397"/>
            <ac:spMk id="151" creationId="{846AA0CE-8C9C-A0D9-D7D7-9863FE83B751}"/>
          </ac:spMkLst>
        </pc:spChg>
        <pc:spChg chg="add del">
          <ac:chgData name="Joliana Dede" userId="8dd45ad8a454f417" providerId="LiveId" clId="{6B642A41-E6E1-468B-90A7-C3A81F2AC29F}" dt="2022-07-11T02:27:09.258" v="3092"/>
          <ac:spMkLst>
            <pc:docMk/>
            <pc:sldMk cId="282494556" sldId="397"/>
            <ac:spMk id="152" creationId="{D18D9EA6-51A8-B7C5-B831-D4C6D43EDF9E}"/>
          </ac:spMkLst>
        </pc:spChg>
        <pc:spChg chg="add del">
          <ac:chgData name="Joliana Dede" userId="8dd45ad8a454f417" providerId="LiveId" clId="{6B642A41-E6E1-468B-90A7-C3A81F2AC29F}" dt="2022-07-11T02:27:09.258" v="3092"/>
          <ac:spMkLst>
            <pc:docMk/>
            <pc:sldMk cId="282494556" sldId="397"/>
            <ac:spMk id="153" creationId="{4344733D-6AA8-BA97-90A9-5EB05F401553}"/>
          </ac:spMkLst>
        </pc:spChg>
        <pc:spChg chg="add del">
          <ac:chgData name="Joliana Dede" userId="8dd45ad8a454f417" providerId="LiveId" clId="{6B642A41-E6E1-468B-90A7-C3A81F2AC29F}" dt="2022-07-11T02:27:09.258" v="3092"/>
          <ac:spMkLst>
            <pc:docMk/>
            <pc:sldMk cId="282494556" sldId="397"/>
            <ac:spMk id="154" creationId="{EDCAFB51-29BD-05BA-3661-13D423B4C3FA}"/>
          </ac:spMkLst>
        </pc:spChg>
        <pc:spChg chg="add del">
          <ac:chgData name="Joliana Dede" userId="8dd45ad8a454f417" providerId="LiveId" clId="{6B642A41-E6E1-468B-90A7-C3A81F2AC29F}" dt="2022-07-11T02:27:09.258" v="3092"/>
          <ac:spMkLst>
            <pc:docMk/>
            <pc:sldMk cId="282494556" sldId="397"/>
            <ac:spMk id="155" creationId="{DEE19815-A233-58D7-778F-C6F674830645}"/>
          </ac:spMkLst>
        </pc:spChg>
        <pc:spChg chg="add del">
          <ac:chgData name="Joliana Dede" userId="8dd45ad8a454f417" providerId="LiveId" clId="{6B642A41-E6E1-468B-90A7-C3A81F2AC29F}" dt="2022-07-11T02:27:09.258" v="3092"/>
          <ac:spMkLst>
            <pc:docMk/>
            <pc:sldMk cId="282494556" sldId="397"/>
            <ac:spMk id="156" creationId="{9D6C434F-D339-1C7F-BBF0-1885D184876B}"/>
          </ac:spMkLst>
        </pc:spChg>
        <pc:spChg chg="add del">
          <ac:chgData name="Joliana Dede" userId="8dd45ad8a454f417" providerId="LiveId" clId="{6B642A41-E6E1-468B-90A7-C3A81F2AC29F}" dt="2022-07-11T02:27:09.258" v="3092"/>
          <ac:spMkLst>
            <pc:docMk/>
            <pc:sldMk cId="282494556" sldId="397"/>
            <ac:spMk id="157" creationId="{518B58BC-1FDF-0DB0-C5FE-DF73AB146386}"/>
          </ac:spMkLst>
        </pc:spChg>
        <pc:spChg chg="add del">
          <ac:chgData name="Joliana Dede" userId="8dd45ad8a454f417" providerId="LiveId" clId="{6B642A41-E6E1-468B-90A7-C3A81F2AC29F}" dt="2022-07-11T02:27:09.258" v="3092"/>
          <ac:spMkLst>
            <pc:docMk/>
            <pc:sldMk cId="282494556" sldId="397"/>
            <ac:spMk id="158" creationId="{CC3EF2E3-1752-6BE4-1570-66C3A80D2A07}"/>
          </ac:spMkLst>
        </pc:spChg>
        <pc:spChg chg="add del">
          <ac:chgData name="Joliana Dede" userId="8dd45ad8a454f417" providerId="LiveId" clId="{6B642A41-E6E1-468B-90A7-C3A81F2AC29F}" dt="2022-07-11T02:27:09.258" v="3092"/>
          <ac:spMkLst>
            <pc:docMk/>
            <pc:sldMk cId="282494556" sldId="397"/>
            <ac:spMk id="159" creationId="{E5E12694-8CEA-79D5-F3B0-F68DC01AF764}"/>
          </ac:spMkLst>
        </pc:spChg>
        <pc:spChg chg="add del">
          <ac:chgData name="Joliana Dede" userId="8dd45ad8a454f417" providerId="LiveId" clId="{6B642A41-E6E1-468B-90A7-C3A81F2AC29F}" dt="2022-07-11T02:27:09.258" v="3092"/>
          <ac:spMkLst>
            <pc:docMk/>
            <pc:sldMk cId="282494556" sldId="397"/>
            <ac:spMk id="160" creationId="{56429F0F-BE97-B088-A9BC-A2C78B330996}"/>
          </ac:spMkLst>
        </pc:spChg>
        <pc:spChg chg="add del">
          <ac:chgData name="Joliana Dede" userId="8dd45ad8a454f417" providerId="LiveId" clId="{6B642A41-E6E1-468B-90A7-C3A81F2AC29F}" dt="2022-07-11T02:27:09.258" v="3092"/>
          <ac:spMkLst>
            <pc:docMk/>
            <pc:sldMk cId="282494556" sldId="397"/>
            <ac:spMk id="161" creationId="{33C2F4D2-E455-23DD-EBAD-E503F9AAD96F}"/>
          </ac:spMkLst>
        </pc:spChg>
        <pc:spChg chg="add del">
          <ac:chgData name="Joliana Dede" userId="8dd45ad8a454f417" providerId="LiveId" clId="{6B642A41-E6E1-468B-90A7-C3A81F2AC29F}" dt="2022-07-11T02:27:09.258" v="3092"/>
          <ac:spMkLst>
            <pc:docMk/>
            <pc:sldMk cId="282494556" sldId="397"/>
            <ac:spMk id="162" creationId="{6A753A39-A4DB-9130-4184-9AB398D681A8}"/>
          </ac:spMkLst>
        </pc:spChg>
        <pc:spChg chg="add del">
          <ac:chgData name="Joliana Dede" userId="8dd45ad8a454f417" providerId="LiveId" clId="{6B642A41-E6E1-468B-90A7-C3A81F2AC29F}" dt="2022-07-11T02:27:09.258" v="3092"/>
          <ac:spMkLst>
            <pc:docMk/>
            <pc:sldMk cId="282494556" sldId="397"/>
            <ac:spMk id="163" creationId="{5252DB0A-2892-F1E7-7143-8C331D2A502E}"/>
          </ac:spMkLst>
        </pc:spChg>
        <pc:spChg chg="add del">
          <ac:chgData name="Joliana Dede" userId="8dd45ad8a454f417" providerId="LiveId" clId="{6B642A41-E6E1-468B-90A7-C3A81F2AC29F}" dt="2022-07-11T02:27:09.258" v="3092"/>
          <ac:spMkLst>
            <pc:docMk/>
            <pc:sldMk cId="282494556" sldId="397"/>
            <ac:spMk id="164" creationId="{DFEAD04E-3706-8EF2-5A42-B0DE994D923A}"/>
          </ac:spMkLst>
        </pc:spChg>
        <pc:spChg chg="add del">
          <ac:chgData name="Joliana Dede" userId="8dd45ad8a454f417" providerId="LiveId" clId="{6B642A41-E6E1-468B-90A7-C3A81F2AC29F}" dt="2022-07-11T02:27:09.258" v="3092"/>
          <ac:spMkLst>
            <pc:docMk/>
            <pc:sldMk cId="282494556" sldId="397"/>
            <ac:spMk id="165" creationId="{93335F61-4C61-D248-2144-3968291BF05E}"/>
          </ac:spMkLst>
        </pc:spChg>
        <pc:spChg chg="add del">
          <ac:chgData name="Joliana Dede" userId="8dd45ad8a454f417" providerId="LiveId" clId="{6B642A41-E6E1-468B-90A7-C3A81F2AC29F}" dt="2022-07-11T02:27:09.258" v="3092"/>
          <ac:spMkLst>
            <pc:docMk/>
            <pc:sldMk cId="282494556" sldId="397"/>
            <ac:spMk id="166" creationId="{F7F38FBA-62A7-5FB9-1F30-64085DF72119}"/>
          </ac:spMkLst>
        </pc:spChg>
        <pc:spChg chg="add del">
          <ac:chgData name="Joliana Dede" userId="8dd45ad8a454f417" providerId="LiveId" clId="{6B642A41-E6E1-468B-90A7-C3A81F2AC29F}" dt="2022-07-11T02:27:09.258" v="3092"/>
          <ac:spMkLst>
            <pc:docMk/>
            <pc:sldMk cId="282494556" sldId="397"/>
            <ac:spMk id="167" creationId="{F9513CE0-E6DF-10E4-8BAA-1D8B17CBBD3D}"/>
          </ac:spMkLst>
        </pc:spChg>
        <pc:spChg chg="add del">
          <ac:chgData name="Joliana Dede" userId="8dd45ad8a454f417" providerId="LiveId" clId="{6B642A41-E6E1-468B-90A7-C3A81F2AC29F}" dt="2022-07-11T02:27:09.258" v="3092"/>
          <ac:spMkLst>
            <pc:docMk/>
            <pc:sldMk cId="282494556" sldId="397"/>
            <ac:spMk id="168" creationId="{7215DF91-917F-236B-13E7-29FB148B5849}"/>
          </ac:spMkLst>
        </pc:spChg>
        <pc:spChg chg="add del">
          <ac:chgData name="Joliana Dede" userId="8dd45ad8a454f417" providerId="LiveId" clId="{6B642A41-E6E1-468B-90A7-C3A81F2AC29F}" dt="2022-07-11T02:27:09.258" v="3092"/>
          <ac:spMkLst>
            <pc:docMk/>
            <pc:sldMk cId="282494556" sldId="397"/>
            <ac:spMk id="169" creationId="{39B2E29B-D704-C341-040B-CF809237AD68}"/>
          </ac:spMkLst>
        </pc:spChg>
        <pc:spChg chg="add del">
          <ac:chgData name="Joliana Dede" userId="8dd45ad8a454f417" providerId="LiveId" clId="{6B642A41-E6E1-468B-90A7-C3A81F2AC29F}" dt="2022-07-11T02:27:09.258" v="3092"/>
          <ac:spMkLst>
            <pc:docMk/>
            <pc:sldMk cId="282494556" sldId="397"/>
            <ac:spMk id="170" creationId="{77315388-04C0-762F-2C2D-4A3FB1AFC83C}"/>
          </ac:spMkLst>
        </pc:spChg>
        <pc:spChg chg="add del mod">
          <ac:chgData name="Joliana Dede" userId="8dd45ad8a454f417" providerId="LiveId" clId="{6B642A41-E6E1-468B-90A7-C3A81F2AC29F}" dt="2022-07-11T02:27:09.258" v="3092"/>
          <ac:spMkLst>
            <pc:docMk/>
            <pc:sldMk cId="282494556" sldId="397"/>
            <ac:spMk id="171" creationId="{6604035C-D7B6-98C7-1CF3-C32CE0196D9C}"/>
          </ac:spMkLst>
        </pc:spChg>
        <pc:spChg chg="add del mod">
          <ac:chgData name="Joliana Dede" userId="8dd45ad8a454f417" providerId="LiveId" clId="{6B642A41-E6E1-468B-90A7-C3A81F2AC29F}" dt="2022-07-11T02:27:09.258" v="3092"/>
          <ac:spMkLst>
            <pc:docMk/>
            <pc:sldMk cId="282494556" sldId="397"/>
            <ac:spMk id="172" creationId="{91CC12E8-A3F0-B678-15E2-ABADC9D1DBD5}"/>
          </ac:spMkLst>
        </pc:spChg>
        <pc:spChg chg="add del">
          <ac:chgData name="Joliana Dede" userId="8dd45ad8a454f417" providerId="LiveId" clId="{6B642A41-E6E1-468B-90A7-C3A81F2AC29F}" dt="2022-07-11T02:30:18.286" v="3120" actId="21"/>
          <ac:spMkLst>
            <pc:docMk/>
            <pc:sldMk cId="282494556" sldId="397"/>
            <ac:spMk id="173" creationId="{D26591BF-C0E3-40CB-F51C-1A02C52AF8F5}"/>
          </ac:spMkLst>
        </pc:spChg>
        <pc:spChg chg="add del">
          <ac:chgData name="Joliana Dede" userId="8dd45ad8a454f417" providerId="LiveId" clId="{6B642A41-E6E1-468B-90A7-C3A81F2AC29F}" dt="2022-07-11T02:30:10.187" v="3117" actId="21"/>
          <ac:spMkLst>
            <pc:docMk/>
            <pc:sldMk cId="282494556" sldId="397"/>
            <ac:spMk id="174" creationId="{4D39D620-B7C8-B8A1-DB8F-88D7A092FBEE}"/>
          </ac:spMkLst>
        </pc:spChg>
        <pc:spChg chg="add del">
          <ac:chgData name="Joliana Dede" userId="8dd45ad8a454f417" providerId="LiveId" clId="{6B642A41-E6E1-468B-90A7-C3A81F2AC29F}" dt="2022-07-11T02:30:16.277" v="3119" actId="21"/>
          <ac:spMkLst>
            <pc:docMk/>
            <pc:sldMk cId="282494556" sldId="397"/>
            <ac:spMk id="175" creationId="{CEBCAD87-8B46-EA2D-E5B7-1831A3EBB2A0}"/>
          </ac:spMkLst>
        </pc:spChg>
        <pc:spChg chg="add del">
          <ac:chgData name="Joliana Dede" userId="8dd45ad8a454f417" providerId="LiveId" clId="{6B642A41-E6E1-468B-90A7-C3A81F2AC29F}" dt="2022-07-11T02:30:08.273" v="3116" actId="21"/>
          <ac:spMkLst>
            <pc:docMk/>
            <pc:sldMk cId="282494556" sldId="397"/>
            <ac:spMk id="176" creationId="{CF2ECCA7-A69F-9F66-81E7-440954024D1F}"/>
          </ac:spMkLst>
        </pc:spChg>
        <pc:spChg chg="add del">
          <ac:chgData name="Joliana Dede" userId="8dd45ad8a454f417" providerId="LiveId" clId="{6B642A41-E6E1-468B-90A7-C3A81F2AC29F}" dt="2022-07-11T02:30:13.607" v="3118" actId="21"/>
          <ac:spMkLst>
            <pc:docMk/>
            <pc:sldMk cId="282494556" sldId="397"/>
            <ac:spMk id="177" creationId="{7137F0E4-3F1D-95B7-FBA7-2A301B573DB7}"/>
          </ac:spMkLst>
        </pc:spChg>
        <pc:spChg chg="add del">
          <ac:chgData name="Joliana Dede" userId="8dd45ad8a454f417" providerId="LiveId" clId="{6B642A41-E6E1-468B-90A7-C3A81F2AC29F}" dt="2022-07-11T02:30:06.194" v="3115" actId="21"/>
          <ac:spMkLst>
            <pc:docMk/>
            <pc:sldMk cId="282494556" sldId="397"/>
            <ac:spMk id="178" creationId="{FE3C7D3D-A5D0-68D5-382E-C6C45CAF0369}"/>
          </ac:spMkLst>
        </pc:spChg>
        <pc:spChg chg="add del">
          <ac:chgData name="Joliana Dede" userId="8dd45ad8a454f417" providerId="LiveId" clId="{6B642A41-E6E1-468B-90A7-C3A81F2AC29F}" dt="2022-07-25T15:13:44.913" v="7515" actId="21"/>
          <ac:spMkLst>
            <pc:docMk/>
            <pc:sldMk cId="282494556" sldId="397"/>
            <ac:spMk id="179" creationId="{95496CDC-74F5-4A55-A63C-0843C64056A4}"/>
          </ac:spMkLst>
        </pc:spChg>
        <pc:spChg chg="add mod">
          <ac:chgData name="Joliana Dede" userId="8dd45ad8a454f417" providerId="LiveId" clId="{6B642A41-E6E1-468B-90A7-C3A81F2AC29F}" dt="2022-07-11T15:04:12.841" v="3392" actId="313"/>
          <ac:spMkLst>
            <pc:docMk/>
            <pc:sldMk cId="282494556" sldId="397"/>
            <ac:spMk id="180" creationId="{3929E8A3-7947-25B0-EBE1-D0D4F1C9CA75}"/>
          </ac:spMkLst>
        </pc:spChg>
        <pc:spChg chg="add del">
          <ac:chgData name="Joliana Dede" userId="8dd45ad8a454f417" providerId="LiveId" clId="{6B642A41-E6E1-468B-90A7-C3A81F2AC29F}" dt="2022-07-25T15:13:44.913" v="7515" actId="21"/>
          <ac:spMkLst>
            <pc:docMk/>
            <pc:sldMk cId="282494556" sldId="397"/>
            <ac:spMk id="181" creationId="{7E118065-1433-D7DA-457A-0B14E2C7F4AC}"/>
          </ac:spMkLst>
        </pc:spChg>
        <pc:spChg chg="add del mod">
          <ac:chgData name="Joliana Dede" userId="8dd45ad8a454f417" providerId="LiveId" clId="{6B642A41-E6E1-468B-90A7-C3A81F2AC29F}" dt="2022-07-25T15:13:44.913" v="7515" actId="21"/>
          <ac:spMkLst>
            <pc:docMk/>
            <pc:sldMk cId="282494556" sldId="397"/>
            <ac:spMk id="182" creationId="{9DCC000B-744E-613C-177E-6F95190275EC}"/>
          </ac:spMkLst>
        </pc:spChg>
        <pc:spChg chg="add del">
          <ac:chgData name="Joliana Dede" userId="8dd45ad8a454f417" providerId="LiveId" clId="{6B642A41-E6E1-468B-90A7-C3A81F2AC29F}" dt="2022-07-25T15:13:44.913" v="7515" actId="21"/>
          <ac:spMkLst>
            <pc:docMk/>
            <pc:sldMk cId="282494556" sldId="397"/>
            <ac:spMk id="183" creationId="{CFDE703A-0334-9D27-5852-B0273703832C}"/>
          </ac:spMkLst>
        </pc:spChg>
        <pc:spChg chg="add del mod">
          <ac:chgData name="Joliana Dede" userId="8dd45ad8a454f417" providerId="LiveId" clId="{6B642A41-E6E1-468B-90A7-C3A81F2AC29F}" dt="2022-07-25T15:13:44.913" v="7515" actId="21"/>
          <ac:spMkLst>
            <pc:docMk/>
            <pc:sldMk cId="282494556" sldId="397"/>
            <ac:spMk id="184" creationId="{97F1A754-0722-2B8D-9A2F-4937DC2AE6AE}"/>
          </ac:spMkLst>
        </pc:spChg>
        <pc:spChg chg="add del mod">
          <ac:chgData name="Joliana Dede" userId="8dd45ad8a454f417" providerId="LiveId" clId="{6B642A41-E6E1-468B-90A7-C3A81F2AC29F}" dt="2022-07-25T15:13:44.913" v="7515" actId="21"/>
          <ac:spMkLst>
            <pc:docMk/>
            <pc:sldMk cId="282494556" sldId="397"/>
            <ac:spMk id="185" creationId="{16E6321F-E56F-EE90-4F8F-87DEFC520F80}"/>
          </ac:spMkLst>
        </pc:spChg>
        <pc:spChg chg="add del mod">
          <ac:chgData name="Joliana Dede" userId="8dd45ad8a454f417" providerId="LiveId" clId="{6B642A41-E6E1-468B-90A7-C3A81F2AC29F}" dt="2022-07-25T15:13:44.913" v="7515" actId="21"/>
          <ac:spMkLst>
            <pc:docMk/>
            <pc:sldMk cId="282494556" sldId="397"/>
            <ac:spMk id="186" creationId="{C7A8E747-4567-8C2E-8F74-F202FFA90A18}"/>
          </ac:spMkLst>
        </pc:spChg>
        <pc:spChg chg="add del mod">
          <ac:chgData name="Joliana Dede" userId="8dd45ad8a454f417" providerId="LiveId" clId="{6B642A41-E6E1-468B-90A7-C3A81F2AC29F}" dt="2022-07-25T15:13:44.913" v="7515" actId="21"/>
          <ac:spMkLst>
            <pc:docMk/>
            <pc:sldMk cId="282494556" sldId="397"/>
            <ac:spMk id="187" creationId="{926940C1-01BB-8730-8660-81CA8D1FD039}"/>
          </ac:spMkLst>
        </pc:spChg>
        <pc:spChg chg="add del mod">
          <ac:chgData name="Joliana Dede" userId="8dd45ad8a454f417" providerId="LiveId" clId="{6B642A41-E6E1-468B-90A7-C3A81F2AC29F}" dt="2022-07-25T15:13:44.913" v="7515" actId="21"/>
          <ac:spMkLst>
            <pc:docMk/>
            <pc:sldMk cId="282494556" sldId="397"/>
            <ac:spMk id="188" creationId="{6D600DED-F584-E9CE-C461-791694321127}"/>
          </ac:spMkLst>
        </pc:spChg>
        <pc:spChg chg="add del mod">
          <ac:chgData name="Joliana Dede" userId="8dd45ad8a454f417" providerId="LiveId" clId="{6B642A41-E6E1-468B-90A7-C3A81F2AC29F}" dt="2022-07-25T15:13:44.913" v="7515" actId="21"/>
          <ac:spMkLst>
            <pc:docMk/>
            <pc:sldMk cId="282494556" sldId="397"/>
            <ac:spMk id="189" creationId="{399F2672-9A98-4457-6E44-4F0597295C0D}"/>
          </ac:spMkLst>
        </pc:spChg>
        <pc:spChg chg="add del mod">
          <ac:chgData name="Joliana Dede" userId="8dd45ad8a454f417" providerId="LiveId" clId="{6B642A41-E6E1-468B-90A7-C3A81F2AC29F}" dt="2022-07-25T15:13:44.913" v="7515" actId="21"/>
          <ac:spMkLst>
            <pc:docMk/>
            <pc:sldMk cId="282494556" sldId="397"/>
            <ac:spMk id="190" creationId="{6C612600-380C-CB88-4E2F-2E13F5DDA55E}"/>
          </ac:spMkLst>
        </pc:spChg>
        <pc:spChg chg="add del mod">
          <ac:chgData name="Joliana Dede" userId="8dd45ad8a454f417" providerId="LiveId" clId="{6B642A41-E6E1-468B-90A7-C3A81F2AC29F}" dt="2022-07-25T15:13:44.913" v="7515" actId="21"/>
          <ac:spMkLst>
            <pc:docMk/>
            <pc:sldMk cId="282494556" sldId="397"/>
            <ac:spMk id="191" creationId="{DA60142C-5CA2-E501-F691-C99E600749A9}"/>
          </ac:spMkLst>
        </pc:spChg>
        <pc:spChg chg="add del mod">
          <ac:chgData name="Joliana Dede" userId="8dd45ad8a454f417" providerId="LiveId" clId="{6B642A41-E6E1-468B-90A7-C3A81F2AC29F}" dt="2022-07-25T15:13:44.913" v="7515" actId="21"/>
          <ac:spMkLst>
            <pc:docMk/>
            <pc:sldMk cId="282494556" sldId="397"/>
            <ac:spMk id="2112" creationId="{4F4CEDFE-0412-BCE2-0E5C-CCEE18804113}"/>
          </ac:spMkLst>
        </pc:spChg>
        <pc:spChg chg="add del mod">
          <ac:chgData name="Joliana Dede" userId="8dd45ad8a454f417" providerId="LiveId" clId="{6B642A41-E6E1-468B-90A7-C3A81F2AC29F}" dt="2022-07-25T15:13:44.913" v="7515" actId="21"/>
          <ac:spMkLst>
            <pc:docMk/>
            <pc:sldMk cId="282494556" sldId="397"/>
            <ac:spMk id="2113" creationId="{5E75B558-E678-6D4C-709C-F1FDE0BE9F58}"/>
          </ac:spMkLst>
        </pc:spChg>
        <pc:spChg chg="add del mod">
          <ac:chgData name="Joliana Dede" userId="8dd45ad8a454f417" providerId="LiveId" clId="{6B642A41-E6E1-468B-90A7-C3A81F2AC29F}" dt="2022-07-25T15:13:44.913" v="7515" actId="21"/>
          <ac:spMkLst>
            <pc:docMk/>
            <pc:sldMk cId="282494556" sldId="397"/>
            <ac:spMk id="2114" creationId="{13769BB3-16ED-1554-54E7-CD2BE8AD1470}"/>
          </ac:spMkLst>
        </pc:spChg>
        <pc:spChg chg="add del mod">
          <ac:chgData name="Joliana Dede" userId="8dd45ad8a454f417" providerId="LiveId" clId="{6B642A41-E6E1-468B-90A7-C3A81F2AC29F}" dt="2022-07-13T11:05:02.445" v="6232" actId="21"/>
          <ac:spMkLst>
            <pc:docMk/>
            <pc:sldMk cId="282494556" sldId="397"/>
            <ac:spMk id="2115" creationId="{67AE0921-31E4-6327-8863-41FE43E6A06D}"/>
          </ac:spMkLst>
        </pc:spChg>
        <pc:spChg chg="add del mod">
          <ac:chgData name="Joliana Dede" userId="8dd45ad8a454f417" providerId="LiveId" clId="{6B642A41-E6E1-468B-90A7-C3A81F2AC29F}" dt="2022-07-13T11:04:59.011" v="6231" actId="21"/>
          <ac:spMkLst>
            <pc:docMk/>
            <pc:sldMk cId="282494556" sldId="397"/>
            <ac:spMk id="2116" creationId="{4D4C6C2C-EDED-10DA-4D64-2090FB56D447}"/>
          </ac:spMkLst>
        </pc:spChg>
        <pc:spChg chg="add del mod">
          <ac:chgData name="Joliana Dede" userId="8dd45ad8a454f417" providerId="LiveId" clId="{6B642A41-E6E1-468B-90A7-C3A81F2AC29F}" dt="2022-07-25T15:13:44.913" v="7515" actId="21"/>
          <ac:spMkLst>
            <pc:docMk/>
            <pc:sldMk cId="282494556" sldId="397"/>
            <ac:spMk id="2118" creationId="{6F9ED12F-66BE-BF79-E4A2-8C8E3CE985D6}"/>
          </ac:spMkLst>
        </pc:spChg>
        <pc:spChg chg="add del mod">
          <ac:chgData name="Joliana Dede" userId="8dd45ad8a454f417" providerId="LiveId" clId="{6B642A41-E6E1-468B-90A7-C3A81F2AC29F}" dt="2022-07-25T15:13:44.913" v="7515" actId="21"/>
          <ac:spMkLst>
            <pc:docMk/>
            <pc:sldMk cId="282494556" sldId="397"/>
            <ac:spMk id="2119" creationId="{7A187C49-8A11-B850-4109-BE6BCCDD721A}"/>
          </ac:spMkLst>
        </pc:spChg>
        <pc:spChg chg="add del mod">
          <ac:chgData name="Joliana Dede" userId="8dd45ad8a454f417" providerId="LiveId" clId="{6B642A41-E6E1-468B-90A7-C3A81F2AC29F}" dt="2022-07-25T15:13:44.913" v="7515" actId="21"/>
          <ac:spMkLst>
            <pc:docMk/>
            <pc:sldMk cId="282494556" sldId="397"/>
            <ac:spMk id="2120" creationId="{E9DD6308-4E04-7E3E-2241-059B41B160A2}"/>
          </ac:spMkLst>
        </pc:spChg>
        <pc:spChg chg="add del mod">
          <ac:chgData name="Joliana Dede" userId="8dd45ad8a454f417" providerId="LiveId" clId="{6B642A41-E6E1-468B-90A7-C3A81F2AC29F}" dt="2022-07-25T15:13:44.913" v="7515" actId="21"/>
          <ac:spMkLst>
            <pc:docMk/>
            <pc:sldMk cId="282494556" sldId="397"/>
            <ac:spMk id="2121" creationId="{A01247AF-CFB2-598E-2E72-92365CEAEFF2}"/>
          </ac:spMkLst>
        </pc:spChg>
        <pc:spChg chg="add del mod">
          <ac:chgData name="Joliana Dede" userId="8dd45ad8a454f417" providerId="LiveId" clId="{6B642A41-E6E1-468B-90A7-C3A81F2AC29F}" dt="2022-07-25T15:13:44.913" v="7515" actId="21"/>
          <ac:spMkLst>
            <pc:docMk/>
            <pc:sldMk cId="282494556" sldId="397"/>
            <ac:spMk id="2122" creationId="{F7F1F256-9850-3CF8-AC11-57B5D352A2D5}"/>
          </ac:spMkLst>
        </pc:spChg>
        <pc:spChg chg="add mod">
          <ac:chgData name="Joliana Dede" userId="8dd45ad8a454f417" providerId="LiveId" clId="{6B642A41-E6E1-468B-90A7-C3A81F2AC29F}" dt="2022-07-13T11:10:34.294" v="6338" actId="20577"/>
          <ac:spMkLst>
            <pc:docMk/>
            <pc:sldMk cId="282494556" sldId="397"/>
            <ac:spMk id="2123" creationId="{D29AE99F-F973-A012-0AD8-534D2D664048}"/>
          </ac:spMkLst>
        </pc:spChg>
        <pc:spChg chg="add del">
          <ac:chgData name="Joliana Dede" userId="8dd45ad8a454f417" providerId="LiveId" clId="{6B642A41-E6E1-468B-90A7-C3A81F2AC29F}" dt="2022-07-11T02:29:58.807" v="3113" actId="21"/>
          <ac:spMkLst>
            <pc:docMk/>
            <pc:sldMk cId="282494556" sldId="397"/>
            <ac:spMk id="2124" creationId="{131C1D93-CD8F-DB14-6920-FACA9B8142E5}"/>
          </ac:spMkLst>
        </pc:spChg>
        <pc:spChg chg="add del mod">
          <ac:chgData name="Joliana Dede" userId="8dd45ad8a454f417" providerId="LiveId" clId="{6B642A41-E6E1-468B-90A7-C3A81F2AC29F}" dt="2022-07-25T15:13:44.913" v="7515" actId="21"/>
          <ac:spMkLst>
            <pc:docMk/>
            <pc:sldMk cId="282494556" sldId="397"/>
            <ac:spMk id="2125" creationId="{3FF35C67-9B99-E440-8A2C-C7B71F93A552}"/>
          </ac:spMkLst>
        </pc:spChg>
        <pc:spChg chg="add del mod">
          <ac:chgData name="Joliana Dede" userId="8dd45ad8a454f417" providerId="LiveId" clId="{6B642A41-E6E1-468B-90A7-C3A81F2AC29F}" dt="2022-07-25T15:13:44.913" v="7515" actId="21"/>
          <ac:spMkLst>
            <pc:docMk/>
            <pc:sldMk cId="282494556" sldId="397"/>
            <ac:spMk id="2126" creationId="{FAA4989B-8524-B5FD-0F03-6598CE32242D}"/>
          </ac:spMkLst>
        </pc:spChg>
        <pc:spChg chg="add del mod">
          <ac:chgData name="Joliana Dede" userId="8dd45ad8a454f417" providerId="LiveId" clId="{6B642A41-E6E1-468B-90A7-C3A81F2AC29F}" dt="2022-07-25T15:13:44.913" v="7515" actId="21"/>
          <ac:spMkLst>
            <pc:docMk/>
            <pc:sldMk cId="282494556" sldId="397"/>
            <ac:spMk id="2127" creationId="{6EA7CED3-A03B-9DDC-3D79-9CD4837E4A00}"/>
          </ac:spMkLst>
        </pc:spChg>
        <pc:spChg chg="add del">
          <ac:chgData name="Joliana Dede" userId="8dd45ad8a454f417" providerId="LiveId" clId="{6B642A41-E6E1-468B-90A7-C3A81F2AC29F}" dt="2022-07-11T02:30:02.992" v="3114" actId="21"/>
          <ac:spMkLst>
            <pc:docMk/>
            <pc:sldMk cId="282494556" sldId="397"/>
            <ac:spMk id="2128" creationId="{6BCAF6D2-3066-77DC-7EAA-C3EB58FA2168}"/>
          </ac:spMkLst>
        </pc:spChg>
        <pc:spChg chg="add del">
          <ac:chgData name="Joliana Dede" userId="8dd45ad8a454f417" providerId="LiveId" clId="{6B642A41-E6E1-468B-90A7-C3A81F2AC29F}" dt="2022-07-25T15:13:44.913" v="7515" actId="21"/>
          <ac:spMkLst>
            <pc:docMk/>
            <pc:sldMk cId="282494556" sldId="397"/>
            <ac:spMk id="2129" creationId="{DEE6A955-D58E-9F10-0814-39952D831B4A}"/>
          </ac:spMkLst>
        </pc:spChg>
        <pc:spChg chg="add del mod">
          <ac:chgData name="Joliana Dede" userId="8dd45ad8a454f417" providerId="LiveId" clId="{6B642A41-E6E1-468B-90A7-C3A81F2AC29F}" dt="2022-07-25T15:13:44.913" v="7515" actId="21"/>
          <ac:spMkLst>
            <pc:docMk/>
            <pc:sldMk cId="282494556" sldId="397"/>
            <ac:spMk id="2130" creationId="{0A11201C-03BC-2222-291F-B45F1D34D5A0}"/>
          </ac:spMkLst>
        </pc:spChg>
        <pc:spChg chg="add del">
          <ac:chgData name="Joliana Dede" userId="8dd45ad8a454f417" providerId="LiveId" clId="{6B642A41-E6E1-468B-90A7-C3A81F2AC29F}" dt="2022-07-11T02:30:29.682" v="3121" actId="21"/>
          <ac:spMkLst>
            <pc:docMk/>
            <pc:sldMk cId="282494556" sldId="397"/>
            <ac:spMk id="2131" creationId="{646830EC-62DB-D512-6D03-51B6A80EE8D3}"/>
          </ac:spMkLst>
        </pc:spChg>
        <pc:spChg chg="add del mod">
          <ac:chgData name="Joliana Dede" userId="8dd45ad8a454f417" providerId="LiveId" clId="{6B642A41-E6E1-468B-90A7-C3A81F2AC29F}" dt="2022-07-25T15:13:44.913" v="7515" actId="21"/>
          <ac:spMkLst>
            <pc:docMk/>
            <pc:sldMk cId="282494556" sldId="397"/>
            <ac:spMk id="2132" creationId="{AD6ABF2E-F237-56D8-CFBA-3B2F96DEE3D0}"/>
          </ac:spMkLst>
        </pc:spChg>
        <pc:spChg chg="add del mod">
          <ac:chgData name="Joliana Dede" userId="8dd45ad8a454f417" providerId="LiveId" clId="{6B642A41-E6E1-468B-90A7-C3A81F2AC29F}" dt="2022-07-25T15:13:44.913" v="7515" actId="21"/>
          <ac:spMkLst>
            <pc:docMk/>
            <pc:sldMk cId="282494556" sldId="397"/>
            <ac:spMk id="2133" creationId="{36743792-7D26-58DA-6D87-4B36743A23D2}"/>
          </ac:spMkLst>
        </pc:spChg>
        <pc:spChg chg="add del mod">
          <ac:chgData name="Joliana Dede" userId="8dd45ad8a454f417" providerId="LiveId" clId="{6B642A41-E6E1-468B-90A7-C3A81F2AC29F}" dt="2022-07-25T15:13:44.913" v="7515" actId="21"/>
          <ac:spMkLst>
            <pc:docMk/>
            <pc:sldMk cId="282494556" sldId="397"/>
            <ac:spMk id="2134" creationId="{1FA5CBA6-9B84-936B-198F-3EB7E70F902A}"/>
          </ac:spMkLst>
        </pc:spChg>
        <pc:spChg chg="add del">
          <ac:chgData name="Joliana Dede" userId="8dd45ad8a454f417" providerId="LiveId" clId="{6B642A41-E6E1-468B-90A7-C3A81F2AC29F}" dt="2022-07-25T15:13:44.913" v="7515" actId="21"/>
          <ac:spMkLst>
            <pc:docMk/>
            <pc:sldMk cId="282494556" sldId="397"/>
            <ac:spMk id="2135" creationId="{82C6DEA4-8836-2015-A62C-93DA7D9ED6E1}"/>
          </ac:spMkLst>
        </pc:spChg>
        <pc:spChg chg="add del mod">
          <ac:chgData name="Joliana Dede" userId="8dd45ad8a454f417" providerId="LiveId" clId="{6B642A41-E6E1-468B-90A7-C3A81F2AC29F}" dt="2022-07-25T15:13:44.913" v="7515" actId="21"/>
          <ac:spMkLst>
            <pc:docMk/>
            <pc:sldMk cId="282494556" sldId="397"/>
            <ac:spMk id="2136" creationId="{8EC9724F-8F5E-276C-B35E-7BE51B7372A4}"/>
          </ac:spMkLst>
        </pc:spChg>
        <pc:spChg chg="add">
          <ac:chgData name="Joliana Dede" userId="8dd45ad8a454f417" providerId="LiveId" clId="{6B642A41-E6E1-468B-90A7-C3A81F2AC29F}" dt="2022-07-11T02:27:58.460" v="3093"/>
          <ac:spMkLst>
            <pc:docMk/>
            <pc:sldMk cId="282494556" sldId="397"/>
            <ac:spMk id="2137" creationId="{7CE79807-FC5A-0226-D943-3C740D2E7292}"/>
          </ac:spMkLst>
        </pc:spChg>
        <pc:spChg chg="add">
          <ac:chgData name="Joliana Dede" userId="8dd45ad8a454f417" providerId="LiveId" clId="{6B642A41-E6E1-468B-90A7-C3A81F2AC29F}" dt="2022-07-11T02:27:58.460" v="3093"/>
          <ac:spMkLst>
            <pc:docMk/>
            <pc:sldMk cId="282494556" sldId="397"/>
            <ac:spMk id="2138" creationId="{ADA3123A-E59A-FB75-D736-94B71CAED7ED}"/>
          </ac:spMkLst>
        </pc:spChg>
        <pc:spChg chg="add del mod">
          <ac:chgData name="Joliana Dede" userId="8dd45ad8a454f417" providerId="LiveId" clId="{6B642A41-E6E1-468B-90A7-C3A81F2AC29F}" dt="2022-07-25T15:13:44.913" v="7515" actId="21"/>
          <ac:spMkLst>
            <pc:docMk/>
            <pc:sldMk cId="282494556" sldId="397"/>
            <ac:spMk id="2139" creationId="{EEF66BDD-186D-992A-0D51-42350A5981DE}"/>
          </ac:spMkLst>
        </pc:spChg>
        <pc:spChg chg="add mod">
          <ac:chgData name="Joliana Dede" userId="8dd45ad8a454f417" providerId="LiveId" clId="{6B642A41-E6E1-468B-90A7-C3A81F2AC29F}" dt="2022-07-25T15:13:53.383" v="7516" actId="1076"/>
          <ac:spMkLst>
            <pc:docMk/>
            <pc:sldMk cId="282494556" sldId="397"/>
            <ac:spMk id="2140" creationId="{0482BA99-57E2-9229-7416-4F464B558CB5}"/>
          </ac:spMkLst>
        </pc:spChg>
        <pc:grpChg chg="add del">
          <ac:chgData name="Joliana Dede" userId="8dd45ad8a454f417" providerId="LiveId" clId="{6B642A41-E6E1-468B-90A7-C3A81F2AC29F}" dt="2022-07-11T02:20:19.936" v="3079" actId="700"/>
          <ac:grpSpMkLst>
            <pc:docMk/>
            <pc:sldMk cId="282494556" sldId="397"/>
            <ac:grpSpMk id="18" creationId="{3BDBC526-6DCD-4FF6-8395-D8C22E46E527}"/>
          </ac:grpSpMkLst>
        </pc:grpChg>
        <pc:grpChg chg="add del">
          <ac:chgData name="Joliana Dede" userId="8dd45ad8a454f417" providerId="LiveId" clId="{6B642A41-E6E1-468B-90A7-C3A81F2AC29F}" dt="2022-07-11T01:48:50.382" v="2812" actId="700"/>
          <ac:grpSpMkLst>
            <pc:docMk/>
            <pc:sldMk cId="282494556" sldId="397"/>
            <ac:grpSpMk id="21" creationId="{79DE9FAB-6BBA-4CFE-B67D-77B47F01ECA4}"/>
          </ac:grpSpMkLst>
        </pc:grpChg>
        <pc:grpChg chg="add del">
          <ac:chgData name="Joliana Dede" userId="8dd45ad8a454f417" providerId="LiveId" clId="{6B642A41-E6E1-468B-90A7-C3A81F2AC29F}" dt="2022-07-11T01:48:50.382" v="2812" actId="700"/>
          <ac:grpSpMkLst>
            <pc:docMk/>
            <pc:sldMk cId="282494556" sldId="397"/>
            <ac:grpSpMk id="29" creationId="{29852CF9-0BB2-4896-8B33-ADF9E59B496C}"/>
          </ac:grpSpMkLst>
        </pc:grpChg>
        <pc:grpChg chg="add del">
          <ac:chgData name="Joliana Dede" userId="8dd45ad8a454f417" providerId="LiveId" clId="{6B642A41-E6E1-468B-90A7-C3A81F2AC29F}" dt="2022-07-11T01:48:50.382" v="2812" actId="700"/>
          <ac:grpSpMkLst>
            <pc:docMk/>
            <pc:sldMk cId="282494556" sldId="397"/>
            <ac:grpSpMk id="36" creationId="{50D25812-D4C9-48D5-8E64-65C4BB4218AB}"/>
          </ac:grpSpMkLst>
        </pc:grpChg>
        <pc:graphicFrameChg chg="add del mod modGraphic">
          <ac:chgData name="Joliana Dede" userId="8dd45ad8a454f417" providerId="LiveId" clId="{6B642A41-E6E1-468B-90A7-C3A81F2AC29F}" dt="2022-07-11T02:20:04.121" v="3078" actId="21"/>
          <ac:graphicFrameMkLst>
            <pc:docMk/>
            <pc:sldMk cId="282494556" sldId="397"/>
            <ac:graphicFrameMk id="124" creationId="{C7F55882-07B3-1BFE-8141-61226779B4E0}"/>
          </ac:graphicFrameMkLst>
        </pc:graphicFrameChg>
        <pc:picChg chg="add del mod ord modCrop">
          <ac:chgData name="Joliana Dede" userId="8dd45ad8a454f417" providerId="LiveId" clId="{6B642A41-E6E1-468B-90A7-C3A81F2AC29F}" dt="2022-07-11T01:55:00.570" v="2864" actId="21"/>
          <ac:picMkLst>
            <pc:docMk/>
            <pc:sldMk cId="282494556" sldId="397"/>
            <ac:picMk id="45" creationId="{91EE4CFF-0C88-C9D2-D799-805DD09D042C}"/>
          </ac:picMkLst>
        </pc:picChg>
        <pc:picChg chg="add del mod">
          <ac:chgData name="Joliana Dede" userId="8dd45ad8a454f417" providerId="LiveId" clId="{6B642A41-E6E1-468B-90A7-C3A81F2AC29F}" dt="2022-07-11T02:08:11.181" v="3058" actId="21"/>
          <ac:picMkLst>
            <pc:docMk/>
            <pc:sldMk cId="282494556" sldId="397"/>
            <ac:picMk id="61" creationId="{C3679ED7-7A00-3792-535E-4F055B873527}"/>
          </ac:picMkLst>
        </pc:picChg>
        <pc:picChg chg="add del mod">
          <ac:chgData name="Joliana Dede" userId="8dd45ad8a454f417" providerId="LiveId" clId="{6B642A41-E6E1-468B-90A7-C3A81F2AC29F}" dt="2022-07-11T02:19:39.794" v="3074" actId="21"/>
          <ac:picMkLst>
            <pc:docMk/>
            <pc:sldMk cId="282494556" sldId="397"/>
            <ac:picMk id="75" creationId="{27D25C5C-0B1C-3D9A-3DD1-622232A51A8E}"/>
          </ac:picMkLst>
        </pc:picChg>
        <pc:picChg chg="add del mod">
          <ac:chgData name="Joliana Dede" userId="8dd45ad8a454f417" providerId="LiveId" clId="{6B642A41-E6E1-468B-90A7-C3A81F2AC29F}" dt="2022-07-11T02:11:10.326" v="3071" actId="21"/>
          <ac:picMkLst>
            <pc:docMk/>
            <pc:sldMk cId="282494556" sldId="397"/>
            <ac:picMk id="76" creationId="{F6830B6A-7E25-513A-DC3D-61A3262C1EB2}"/>
          </ac:picMkLst>
        </pc:picChg>
        <pc:picChg chg="add del">
          <ac:chgData name="Joliana Dede" userId="8dd45ad8a454f417" providerId="LiveId" clId="{6B642A41-E6E1-468B-90A7-C3A81F2AC29F}" dt="2022-07-11T02:22:51.190" v="3081" actId="21"/>
          <ac:picMkLst>
            <pc:docMk/>
            <pc:sldMk cId="282494556" sldId="397"/>
            <ac:picMk id="125" creationId="{AA508061-E07C-D01B-B7F4-516E2251DC79}"/>
          </ac:picMkLst>
        </pc:picChg>
        <pc:picChg chg="add del mod">
          <ac:chgData name="Joliana Dede" userId="8dd45ad8a454f417" providerId="LiveId" clId="{6B642A41-E6E1-468B-90A7-C3A81F2AC29F}" dt="2022-07-11T02:24:49.789" v="3084" actId="21"/>
          <ac:picMkLst>
            <pc:docMk/>
            <pc:sldMk cId="282494556" sldId="397"/>
            <ac:picMk id="2117" creationId="{9E5CF0F1-CA36-CB9E-9D60-8678A245B014}"/>
          </ac:picMkLst>
        </pc:picChg>
        <pc:cxnChg chg="add del mod">
          <ac:chgData name="Joliana Dede" userId="8dd45ad8a454f417" providerId="LiveId" clId="{6B642A41-E6E1-468B-90A7-C3A81F2AC29F}" dt="2022-07-11T02:07:25.020" v="3055" actId="21"/>
          <ac:cxnSpMkLst>
            <pc:docMk/>
            <pc:sldMk cId="282494556" sldId="397"/>
            <ac:cxnSpMk id="66" creationId="{6E3A7D87-F301-B697-589D-AD33B889FADD}"/>
          </ac:cxnSpMkLst>
        </pc:cxnChg>
        <pc:cxnChg chg="add del mod">
          <ac:chgData name="Joliana Dede" userId="8dd45ad8a454f417" providerId="LiveId" clId="{6B642A41-E6E1-468B-90A7-C3A81F2AC29F}" dt="2022-07-11T02:07:21.796" v="3054" actId="21"/>
          <ac:cxnSpMkLst>
            <pc:docMk/>
            <pc:sldMk cId="282494556" sldId="397"/>
            <ac:cxnSpMk id="71" creationId="{865A5863-D4DB-C5D3-D6E3-F0BFDFFA3D68}"/>
          </ac:cxnSpMkLst>
        </pc:cxnChg>
      </pc:sldChg>
      <pc:sldChg chg="new del">
        <pc:chgData name="Joliana Dede" userId="8dd45ad8a454f417" providerId="LiveId" clId="{6B642A41-E6E1-468B-90A7-C3A81F2AC29F}" dt="2022-07-15T08:26:56.461" v="7505" actId="2696"/>
        <pc:sldMkLst>
          <pc:docMk/>
          <pc:sldMk cId="686329667" sldId="398"/>
        </pc:sldMkLst>
      </pc:sldChg>
      <pc:sldChg chg="new del">
        <pc:chgData name="Joliana Dede" userId="8dd45ad8a454f417" providerId="LiveId" clId="{6B642A41-E6E1-468B-90A7-C3A81F2AC29F}" dt="2022-07-15T21:35:19.546" v="7509" actId="2696"/>
        <pc:sldMkLst>
          <pc:docMk/>
          <pc:sldMk cId="1903462786" sldId="398"/>
        </pc:sldMkLst>
      </pc:sldChg>
      <pc:sldChg chg="new del">
        <pc:chgData name="Joliana Dede" userId="8dd45ad8a454f417" providerId="LiveId" clId="{6B642A41-E6E1-468B-90A7-C3A81F2AC29F}" dt="2022-07-13T11:15:20.553" v="6403" actId="2696"/>
        <pc:sldMkLst>
          <pc:docMk/>
          <pc:sldMk cId="2063424475" sldId="398"/>
        </pc:sldMkLst>
      </pc:sldChg>
      <pc:sldChg chg="add del">
        <pc:chgData name="Joliana Dede" userId="8dd45ad8a454f417" providerId="LiveId" clId="{6B642A41-E6E1-468B-90A7-C3A81F2AC29F}" dt="2022-07-11T01:53:18.762" v="2857" actId="2696"/>
        <pc:sldMkLst>
          <pc:docMk/>
          <pc:sldMk cId="2461608934" sldId="398"/>
        </pc:sldMkLst>
      </pc:sldChg>
      <pc:sldChg chg="new">
        <pc:chgData name="Joliana Dede" userId="8dd45ad8a454f417" providerId="LiveId" clId="{6B642A41-E6E1-468B-90A7-C3A81F2AC29F}" dt="2022-07-18T12:07:40.536" v="7511" actId="680"/>
        <pc:sldMkLst>
          <pc:docMk/>
          <pc:sldMk cId="3676577935" sldId="398"/>
        </pc:sldMkLst>
      </pc:sldChg>
    </pc:docChg>
  </pc:docChgLst>
  <pc:docChgLst>
    <pc:chgData name="Joliana Dede" userId="8dd45ad8a454f417" providerId="LiveId" clId="{C4AB9FD8-1B6F-44A7-B2B3-76C581BC8BEC}"/>
    <pc:docChg chg="custSel addSld delSld modSld sldOrd modSection">
      <pc:chgData name="Joliana Dede" userId="8dd45ad8a454f417" providerId="LiveId" clId="{C4AB9FD8-1B6F-44A7-B2B3-76C581BC8BEC}" dt="2022-12-01T22:52:30.635" v="596" actId="14100"/>
      <pc:docMkLst>
        <pc:docMk/>
      </pc:docMkLst>
      <pc:sldChg chg="modSp mod">
        <pc:chgData name="Joliana Dede" userId="8dd45ad8a454f417" providerId="LiveId" clId="{C4AB9FD8-1B6F-44A7-B2B3-76C581BC8BEC}" dt="2022-12-01T22:42:45.603" v="571" actId="20577"/>
        <pc:sldMkLst>
          <pc:docMk/>
          <pc:sldMk cId="3891345585" sldId="270"/>
        </pc:sldMkLst>
        <pc:spChg chg="mod">
          <ac:chgData name="Joliana Dede" userId="8dd45ad8a454f417" providerId="LiveId" clId="{C4AB9FD8-1B6F-44A7-B2B3-76C581BC8BEC}" dt="2022-11-30T01:38:21.818" v="175" actId="1076"/>
          <ac:spMkLst>
            <pc:docMk/>
            <pc:sldMk cId="3891345585" sldId="270"/>
            <ac:spMk id="14" creationId="{DC30A836-F67B-64AF-84EE-7D30D0628E71}"/>
          </ac:spMkLst>
        </pc:spChg>
        <pc:spChg chg="mod">
          <ac:chgData name="Joliana Dede" userId="8dd45ad8a454f417" providerId="LiveId" clId="{C4AB9FD8-1B6F-44A7-B2B3-76C581BC8BEC}" dt="2022-12-01T22:42:45.603" v="571" actId="20577"/>
          <ac:spMkLst>
            <pc:docMk/>
            <pc:sldMk cId="3891345585" sldId="270"/>
            <ac:spMk id="15" creationId="{21AF086B-6A33-A837-9E33-FA3B235DFC71}"/>
          </ac:spMkLst>
        </pc:spChg>
        <pc:spChg chg="mod">
          <ac:chgData name="Joliana Dede" userId="8dd45ad8a454f417" providerId="LiveId" clId="{C4AB9FD8-1B6F-44A7-B2B3-76C581BC8BEC}" dt="2022-11-30T01:38:31.343" v="176" actId="1076"/>
          <ac:spMkLst>
            <pc:docMk/>
            <pc:sldMk cId="3891345585" sldId="270"/>
            <ac:spMk id="17" creationId="{D4E6816E-B0BF-3773-DB33-CFC66DD356AD}"/>
          </ac:spMkLst>
        </pc:spChg>
        <pc:spChg chg="mod">
          <ac:chgData name="Joliana Dede" userId="8dd45ad8a454f417" providerId="LiveId" clId="{C4AB9FD8-1B6F-44A7-B2B3-76C581BC8BEC}" dt="2022-11-30T02:01:58.606" v="185" actId="1076"/>
          <ac:spMkLst>
            <pc:docMk/>
            <pc:sldMk cId="3891345585" sldId="270"/>
            <ac:spMk id="19" creationId="{8D6C11FF-97B3-3E58-31B8-D4BA047046B2}"/>
          </ac:spMkLst>
        </pc:spChg>
      </pc:sldChg>
      <pc:sldChg chg="modSp mod">
        <pc:chgData name="Joliana Dede" userId="8dd45ad8a454f417" providerId="LiveId" clId="{C4AB9FD8-1B6F-44A7-B2B3-76C581BC8BEC}" dt="2022-12-01T22:44:08.064" v="592" actId="20577"/>
        <pc:sldMkLst>
          <pc:docMk/>
          <pc:sldMk cId="1420547054" sldId="281"/>
        </pc:sldMkLst>
        <pc:spChg chg="mod">
          <ac:chgData name="Joliana Dede" userId="8dd45ad8a454f417" providerId="LiveId" clId="{C4AB9FD8-1B6F-44A7-B2B3-76C581BC8BEC}" dt="2022-12-01T22:44:08.064" v="592" actId="20577"/>
          <ac:spMkLst>
            <pc:docMk/>
            <pc:sldMk cId="1420547054" sldId="281"/>
            <ac:spMk id="26" creationId="{17EA8178-2422-0CAA-A509-E478CEAE7EF0}"/>
          </ac:spMkLst>
        </pc:spChg>
        <pc:spChg chg="mod">
          <ac:chgData name="Joliana Dede" userId="8dd45ad8a454f417" providerId="LiveId" clId="{C4AB9FD8-1B6F-44A7-B2B3-76C581BC8BEC}" dt="2022-11-30T02:54:05.969" v="536" actId="5793"/>
          <ac:spMkLst>
            <pc:docMk/>
            <pc:sldMk cId="1420547054" sldId="281"/>
            <ac:spMk id="27" creationId="{FC99ECF9-466E-70F4-FD62-A8ECF8610CBD}"/>
          </ac:spMkLst>
        </pc:spChg>
      </pc:sldChg>
      <pc:sldChg chg="modSp mod">
        <pc:chgData name="Joliana Dede" userId="8dd45ad8a454f417" providerId="LiveId" clId="{C4AB9FD8-1B6F-44A7-B2B3-76C581BC8BEC}" dt="2022-11-30T02:25:23.254" v="352" actId="20577"/>
        <pc:sldMkLst>
          <pc:docMk/>
          <pc:sldMk cId="3521561301" sldId="321"/>
        </pc:sldMkLst>
        <pc:spChg chg="mod">
          <ac:chgData name="Joliana Dede" userId="8dd45ad8a454f417" providerId="LiveId" clId="{C4AB9FD8-1B6F-44A7-B2B3-76C581BC8BEC}" dt="2022-11-30T02:25:23.254" v="352" actId="20577"/>
          <ac:spMkLst>
            <pc:docMk/>
            <pc:sldMk cId="3521561301" sldId="321"/>
            <ac:spMk id="12" creationId="{6AE3121E-1293-45BB-893A-C509FDFFA94B}"/>
          </ac:spMkLst>
        </pc:spChg>
      </pc:sldChg>
      <pc:sldChg chg="modSp mod">
        <pc:chgData name="Joliana Dede" userId="8dd45ad8a454f417" providerId="LiveId" clId="{C4AB9FD8-1B6F-44A7-B2B3-76C581BC8BEC}" dt="2022-11-30T01:05:28.661" v="27" actId="255"/>
        <pc:sldMkLst>
          <pc:docMk/>
          <pc:sldMk cId="2158886557" sldId="384"/>
        </pc:sldMkLst>
        <pc:spChg chg="mod">
          <ac:chgData name="Joliana Dede" userId="8dd45ad8a454f417" providerId="LiveId" clId="{C4AB9FD8-1B6F-44A7-B2B3-76C581BC8BEC}" dt="2022-11-30T01:05:28.661" v="27" actId="255"/>
          <ac:spMkLst>
            <pc:docMk/>
            <pc:sldMk cId="2158886557" sldId="384"/>
            <ac:spMk id="4" creationId="{F60C341B-29F0-7FFE-5D7E-6822C2AEBC43}"/>
          </ac:spMkLst>
        </pc:spChg>
      </pc:sldChg>
      <pc:sldChg chg="modSp mod">
        <pc:chgData name="Joliana Dede" userId="8dd45ad8a454f417" providerId="LiveId" clId="{C4AB9FD8-1B6F-44A7-B2B3-76C581BC8BEC}" dt="2022-11-30T01:31:01.336" v="45" actId="5793"/>
        <pc:sldMkLst>
          <pc:docMk/>
          <pc:sldMk cId="2313234867" sldId="389"/>
        </pc:sldMkLst>
        <pc:spChg chg="mod">
          <ac:chgData name="Joliana Dede" userId="8dd45ad8a454f417" providerId="LiveId" clId="{C4AB9FD8-1B6F-44A7-B2B3-76C581BC8BEC}" dt="2022-11-30T01:31:01.336" v="45" actId="5793"/>
          <ac:spMkLst>
            <pc:docMk/>
            <pc:sldMk cId="2313234867" sldId="389"/>
            <ac:spMk id="6" creationId="{A23F541C-1044-67CD-7423-1461AB93DE4A}"/>
          </ac:spMkLst>
        </pc:spChg>
      </pc:sldChg>
      <pc:sldChg chg="modSp mod">
        <pc:chgData name="Joliana Dede" userId="8dd45ad8a454f417" providerId="LiveId" clId="{C4AB9FD8-1B6F-44A7-B2B3-76C581BC8BEC}" dt="2022-12-01T22:52:30.635" v="596" actId="14100"/>
        <pc:sldMkLst>
          <pc:docMk/>
          <pc:sldMk cId="736242804" sldId="393"/>
        </pc:sldMkLst>
        <pc:spChg chg="mod">
          <ac:chgData name="Joliana Dede" userId="8dd45ad8a454f417" providerId="LiveId" clId="{C4AB9FD8-1B6F-44A7-B2B3-76C581BC8BEC}" dt="2022-12-01T22:52:30.635" v="596" actId="14100"/>
          <ac:spMkLst>
            <pc:docMk/>
            <pc:sldMk cId="736242804" sldId="393"/>
            <ac:spMk id="12" creationId="{DA4D1F20-3212-DF99-E278-C8AF865C7482}"/>
          </ac:spMkLst>
        </pc:spChg>
        <pc:spChg chg="mod">
          <ac:chgData name="Joliana Dede" userId="8dd45ad8a454f417" providerId="LiveId" clId="{C4AB9FD8-1B6F-44A7-B2B3-76C581BC8BEC}" dt="2022-11-30T02:56:20.116" v="551" actId="1076"/>
          <ac:spMkLst>
            <pc:docMk/>
            <pc:sldMk cId="736242804" sldId="393"/>
            <ac:spMk id="13" creationId="{6F547F9D-D991-68AF-F768-37A7FFD03C0C}"/>
          </ac:spMkLst>
        </pc:spChg>
      </pc:sldChg>
      <pc:sldChg chg="modSp">
        <pc:chgData name="Joliana Dede" userId="8dd45ad8a454f417" providerId="LiveId" clId="{C4AB9FD8-1B6F-44A7-B2B3-76C581BC8BEC}" dt="2022-11-30T01:06:48.317" v="30"/>
        <pc:sldMkLst>
          <pc:docMk/>
          <pc:sldMk cId="1287151912" sldId="395"/>
        </pc:sldMkLst>
        <pc:graphicFrameChg chg="mod">
          <ac:chgData name="Joliana Dede" userId="8dd45ad8a454f417" providerId="LiveId" clId="{C4AB9FD8-1B6F-44A7-B2B3-76C581BC8BEC}" dt="2022-11-30T01:06:48.317" v="30"/>
          <ac:graphicFrameMkLst>
            <pc:docMk/>
            <pc:sldMk cId="1287151912" sldId="395"/>
            <ac:graphicFrameMk id="33" creationId="{BB274141-728B-B852-CC12-8D847C7ADAAC}"/>
          </ac:graphicFrameMkLst>
        </pc:graphicFrameChg>
      </pc:sldChg>
      <pc:sldChg chg="delSp modSp mod">
        <pc:chgData name="Joliana Dede" userId="8dd45ad8a454f417" providerId="LiveId" clId="{C4AB9FD8-1B6F-44A7-B2B3-76C581BC8BEC}" dt="2022-11-30T03:07:07.947" v="562" actId="20577"/>
        <pc:sldMkLst>
          <pc:docMk/>
          <pc:sldMk cId="3690675872" sldId="396"/>
        </pc:sldMkLst>
        <pc:spChg chg="del">
          <ac:chgData name="Joliana Dede" userId="8dd45ad8a454f417" providerId="LiveId" clId="{C4AB9FD8-1B6F-44A7-B2B3-76C581BC8BEC}" dt="2022-11-30T02:58:12.145" v="554" actId="21"/>
          <ac:spMkLst>
            <pc:docMk/>
            <pc:sldMk cId="3690675872" sldId="396"/>
            <ac:spMk id="15" creationId="{E2574BEB-DCE6-4A12-674E-D08AE9FE44BA}"/>
          </ac:spMkLst>
        </pc:spChg>
        <pc:spChg chg="mod">
          <ac:chgData name="Joliana Dede" userId="8dd45ad8a454f417" providerId="LiveId" clId="{C4AB9FD8-1B6F-44A7-B2B3-76C581BC8BEC}" dt="2022-11-30T03:07:07.947" v="562" actId="20577"/>
          <ac:spMkLst>
            <pc:docMk/>
            <pc:sldMk cId="3690675872" sldId="396"/>
            <ac:spMk id="18" creationId="{1B66965D-2A95-6FDC-2ADE-4E0772FDE1ED}"/>
          </ac:spMkLst>
        </pc:spChg>
      </pc:sldChg>
      <pc:sldChg chg="addSp delSp modSp new mod ord">
        <pc:chgData name="Joliana Dede" userId="8dd45ad8a454f417" providerId="LiveId" clId="{C4AB9FD8-1B6F-44A7-B2B3-76C581BC8BEC}" dt="2022-11-30T02:36:29.785" v="449" actId="1076"/>
        <pc:sldMkLst>
          <pc:docMk/>
          <pc:sldMk cId="882791325" sldId="398"/>
        </pc:sldMkLst>
        <pc:spChg chg="add del mod">
          <ac:chgData name="Joliana Dede" userId="8dd45ad8a454f417" providerId="LiveId" clId="{C4AB9FD8-1B6F-44A7-B2B3-76C581BC8BEC}" dt="2022-11-30T02:28:58.738" v="393" actId="478"/>
          <ac:spMkLst>
            <pc:docMk/>
            <pc:sldMk cId="882791325" sldId="398"/>
            <ac:spMk id="3" creationId="{C5A91F7F-4EC8-1762-9213-B141D75474EB}"/>
          </ac:spMkLst>
        </pc:spChg>
        <pc:spChg chg="add mod">
          <ac:chgData name="Joliana Dede" userId="8dd45ad8a454f417" providerId="LiveId" clId="{C4AB9FD8-1B6F-44A7-B2B3-76C581BC8BEC}" dt="2022-11-30T02:36:26.443" v="448" actId="1076"/>
          <ac:spMkLst>
            <pc:docMk/>
            <pc:sldMk cId="882791325" sldId="398"/>
            <ac:spMk id="4" creationId="{5D71495F-9F48-7F9D-0791-5551B6AC4966}"/>
          </ac:spMkLst>
        </pc:spChg>
        <pc:spChg chg="add mod">
          <ac:chgData name="Joliana Dede" userId="8dd45ad8a454f417" providerId="LiveId" clId="{C4AB9FD8-1B6F-44A7-B2B3-76C581BC8BEC}" dt="2022-11-30T02:36:29.785" v="449" actId="1076"/>
          <ac:spMkLst>
            <pc:docMk/>
            <pc:sldMk cId="882791325" sldId="398"/>
            <ac:spMk id="5" creationId="{F489671B-999C-FB20-C7F7-E32364081A1D}"/>
          </ac:spMkLst>
        </pc:spChg>
      </pc:sldChg>
      <pc:sldChg chg="del">
        <pc:chgData name="Joliana Dede" userId="8dd45ad8a454f417" providerId="LiveId" clId="{C4AB9FD8-1B6F-44A7-B2B3-76C581BC8BEC}" dt="2022-11-30T02:25:59.339" v="353" actId="2696"/>
        <pc:sldMkLst>
          <pc:docMk/>
          <pc:sldMk cId="3676577935" sldId="39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7CD96C-9AF8-429E-BBE6-6A6AE6E2F96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16EA3C14-8132-46B9-9D7B-9F85C668D665}">
      <dgm:prSet/>
      <dgm:spPr>
        <a:solidFill>
          <a:schemeClr val="tx1"/>
        </a:solidFill>
      </dgm:spPr>
      <dgm:t>
        <a:bodyPr/>
        <a:lstStyle/>
        <a:p>
          <a:r>
            <a:rPr lang="en-GB" dirty="0">
              <a:solidFill>
                <a:schemeClr val="bg1"/>
              </a:solidFill>
            </a:rPr>
            <a:t>Staff shortages mean vacancies caused by many different factors. Staff shortages are an inevitable part of the problem in today's economy, that makes the effect possible in every business. But the biggest difference is within the NHS and exists in all disciplines.</a:t>
          </a:r>
          <a:endParaRPr lang="en-US" dirty="0">
            <a:solidFill>
              <a:schemeClr val="bg1"/>
            </a:solidFill>
          </a:endParaRPr>
        </a:p>
      </dgm:t>
    </dgm:pt>
    <dgm:pt modelId="{184C827E-12FD-42F8-A016-CDDA868763C0}" type="parTrans" cxnId="{670A88A3-6EB7-4AD9-8767-8B49F20AFD11}">
      <dgm:prSet/>
      <dgm:spPr/>
      <dgm:t>
        <a:bodyPr/>
        <a:lstStyle/>
        <a:p>
          <a:endParaRPr lang="en-US"/>
        </a:p>
      </dgm:t>
    </dgm:pt>
    <dgm:pt modelId="{0A0EC77D-5652-4691-ACC8-21ED9737D933}" type="sibTrans" cxnId="{670A88A3-6EB7-4AD9-8767-8B49F20AFD11}">
      <dgm:prSet/>
      <dgm:spPr/>
      <dgm:t>
        <a:bodyPr/>
        <a:lstStyle/>
        <a:p>
          <a:endParaRPr lang="en-US"/>
        </a:p>
      </dgm:t>
    </dgm:pt>
    <dgm:pt modelId="{35448C27-DE2C-4B7A-A8BB-A6E457F9FE9A}" type="pres">
      <dgm:prSet presAssocID="{377CD96C-9AF8-429E-BBE6-6A6AE6E2F967}" presName="outerComposite" presStyleCnt="0">
        <dgm:presLayoutVars>
          <dgm:chMax val="5"/>
          <dgm:dir/>
          <dgm:resizeHandles val="exact"/>
        </dgm:presLayoutVars>
      </dgm:prSet>
      <dgm:spPr/>
    </dgm:pt>
    <dgm:pt modelId="{9FBE82A0-3FBA-41DD-A962-29798C41DD18}" type="pres">
      <dgm:prSet presAssocID="{377CD96C-9AF8-429E-BBE6-6A6AE6E2F967}" presName="dummyMaxCanvas" presStyleCnt="0">
        <dgm:presLayoutVars/>
      </dgm:prSet>
      <dgm:spPr/>
    </dgm:pt>
    <dgm:pt modelId="{BF3C8CE9-A6FB-4513-8AED-2CD303D49877}" type="pres">
      <dgm:prSet presAssocID="{377CD96C-9AF8-429E-BBE6-6A6AE6E2F967}" presName="OneNode_1" presStyleLbl="node1" presStyleIdx="0" presStyleCnt="1" custScaleY="169198">
        <dgm:presLayoutVars>
          <dgm:bulletEnabled val="1"/>
        </dgm:presLayoutVars>
      </dgm:prSet>
      <dgm:spPr/>
    </dgm:pt>
  </dgm:ptLst>
  <dgm:cxnLst>
    <dgm:cxn modelId="{F6EFDB1E-AB3D-421F-A671-48A2EFECA88D}" type="presOf" srcId="{16EA3C14-8132-46B9-9D7B-9F85C668D665}" destId="{BF3C8CE9-A6FB-4513-8AED-2CD303D49877}" srcOrd="0" destOrd="0" presId="urn:microsoft.com/office/officeart/2005/8/layout/vProcess5"/>
    <dgm:cxn modelId="{545E656C-9835-4FAE-B1E7-BB95AB7277B7}" type="presOf" srcId="{377CD96C-9AF8-429E-BBE6-6A6AE6E2F967}" destId="{35448C27-DE2C-4B7A-A8BB-A6E457F9FE9A}" srcOrd="0" destOrd="0" presId="urn:microsoft.com/office/officeart/2005/8/layout/vProcess5"/>
    <dgm:cxn modelId="{670A88A3-6EB7-4AD9-8767-8B49F20AFD11}" srcId="{377CD96C-9AF8-429E-BBE6-6A6AE6E2F967}" destId="{16EA3C14-8132-46B9-9D7B-9F85C668D665}" srcOrd="0" destOrd="0" parTransId="{184C827E-12FD-42F8-A016-CDDA868763C0}" sibTransId="{0A0EC77D-5652-4691-ACC8-21ED9737D933}"/>
    <dgm:cxn modelId="{77DCB1C2-B7C9-4389-B113-65A97D5E52B9}" type="presParOf" srcId="{35448C27-DE2C-4B7A-A8BB-A6E457F9FE9A}" destId="{9FBE82A0-3FBA-41DD-A962-29798C41DD18}" srcOrd="0" destOrd="0" presId="urn:microsoft.com/office/officeart/2005/8/layout/vProcess5"/>
    <dgm:cxn modelId="{D882EAD4-F98C-4CE9-A873-93586C2BB335}" type="presParOf" srcId="{35448C27-DE2C-4B7A-A8BB-A6E457F9FE9A}" destId="{BF3C8CE9-A6FB-4513-8AED-2CD303D49877}" srcOrd="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3C8CE9-A6FB-4513-8AED-2CD303D49877}">
      <dsp:nvSpPr>
        <dsp:cNvPr id="0" name=""/>
        <dsp:cNvSpPr/>
      </dsp:nvSpPr>
      <dsp:spPr>
        <a:xfrm>
          <a:off x="0" y="387601"/>
          <a:ext cx="9299693" cy="4258251"/>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solidFill>
                <a:schemeClr val="bg1"/>
              </a:solidFill>
            </a:rPr>
            <a:t>Staff shortages mean vacancies caused by many different factors. Staff shortages are an inevitable part of the problem in today's economy, that makes the effect possible in every business. But the biggest difference is within the NHS and exists in all disciplines.</a:t>
          </a:r>
          <a:endParaRPr lang="en-US" sz="3900" kern="1200" dirty="0">
            <a:solidFill>
              <a:schemeClr val="bg1"/>
            </a:solidFill>
          </a:endParaRPr>
        </a:p>
      </dsp:txBody>
      <dsp:txXfrm>
        <a:off x="124720" y="512321"/>
        <a:ext cx="9050253" cy="400881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12/1/2022</a:t>
            </a:fld>
            <a:endParaRPr lang="en-US" dirty="0"/>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dirty="0"/>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12/1/2022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dirty="0"/>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a:t>
            </a:fld>
            <a:endParaRPr lang="en-US" dirty="0"/>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2</a:t>
            </a:fld>
            <a:endParaRPr lang="en-US" dirty="0"/>
          </a:p>
        </p:txBody>
      </p:sp>
    </p:spTree>
    <p:extLst>
      <p:ext uri="{BB962C8B-B14F-4D97-AF65-F5344CB8AC3E}">
        <p14:creationId xmlns:p14="http://schemas.microsoft.com/office/powerpoint/2010/main" val="210033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6</a:t>
            </a:fld>
            <a:endParaRPr lang="en-US" dirty="0"/>
          </a:p>
        </p:txBody>
      </p:sp>
    </p:spTree>
    <p:extLst>
      <p:ext uri="{BB962C8B-B14F-4D97-AF65-F5344CB8AC3E}">
        <p14:creationId xmlns:p14="http://schemas.microsoft.com/office/powerpoint/2010/main" val="15865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7</a:t>
            </a:fld>
            <a:endParaRPr lang="en-US" dirty="0"/>
          </a:p>
        </p:txBody>
      </p:sp>
    </p:spTree>
    <p:extLst>
      <p:ext uri="{BB962C8B-B14F-4D97-AF65-F5344CB8AC3E}">
        <p14:creationId xmlns:p14="http://schemas.microsoft.com/office/powerpoint/2010/main" val="404304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11</a:t>
            </a:fld>
            <a:endParaRPr lang="en-US" dirty="0"/>
          </a:p>
        </p:txBody>
      </p:sp>
    </p:spTree>
    <p:extLst>
      <p:ext uri="{BB962C8B-B14F-4D97-AF65-F5344CB8AC3E}">
        <p14:creationId xmlns:p14="http://schemas.microsoft.com/office/powerpoint/2010/main" val="4150892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dirty="0"/>
              <a:t>Click icon to add picture</a:t>
            </a:r>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dirty="0"/>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dirty="0"/>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dirty="0"/>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dirty="0"/>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dirty="0"/>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dirty="0"/>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Tuesday, February 2, 20XX</a:t>
            </a:r>
            <a:endParaRPr lang="en-US" dirty="0"/>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dirty="0"/>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dirty="0"/>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dirty="0"/>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dirty="0"/>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dirty="0"/>
              <a:t>Click icon to add picture</a:t>
            </a:r>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dirty="0"/>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endParaRPr lang="en-US" dirty="0"/>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dirty="0"/>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dirty="0"/>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dirty="0"/>
              <a:t>Click icon to add picture</a:t>
            </a:r>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dirty="0"/>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endParaRPr lang="en-US" dirty="0"/>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endParaRPr lang="en-US" dirty="0"/>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endParaRPr lang="en-US" dirty="0"/>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dirty="0"/>
              <a:t>Sample Footer Text</a:t>
            </a:r>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dirty="0"/>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ftr="0" dt="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nhsproviders.org/news-blogs/news/nhs-workforce-shortage-has-serious-and-detrimental-impact-on-services" TargetMode="External"/><Relationship Id="rId2" Type="http://schemas.openxmlformats.org/officeDocument/2006/relationships/hyperlink" Target="https://www.marketingtutor.net/pestle-analysis-of-the-nhs/" TargetMode="Externa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D575207B-376E-2400-788B-7912DF47AB2D}"/>
              </a:ext>
            </a:extLst>
          </p:cNvPr>
          <p:cNvSpPr>
            <a:spLocks noGrp="1"/>
          </p:cNvSpPr>
          <p:nvPr>
            <p:ph type="title"/>
          </p:nvPr>
        </p:nvSpPr>
        <p:spPr>
          <a:xfrm>
            <a:off x="153480" y="169318"/>
            <a:ext cx="4923010" cy="1781955"/>
          </a:xfrm>
        </p:spPr>
        <p:txBody>
          <a:bodyPr wrap="square" anchor="b">
            <a:normAutofit/>
          </a:bodyPr>
          <a:lstStyle/>
          <a:p>
            <a:r>
              <a:rPr lang="en-GB" sz="3400" b="1" dirty="0">
                <a:latin typeface="Arial" panose="020B0604020202020204" pitchFamily="34" charset="0"/>
                <a:cs typeface="Arial" panose="020B0604020202020204" pitchFamily="34" charset="0"/>
              </a:rPr>
              <a:t>Title: Problem Solving and Decision making</a:t>
            </a:r>
          </a:p>
          <a:p>
            <a:endParaRPr lang="en-GB" sz="3400" dirty="0"/>
          </a:p>
        </p:txBody>
      </p:sp>
      <p:pic>
        <p:nvPicPr>
          <p:cNvPr id="14" name="Picture Placeholder 13" descr="Data Points Digital background">
            <a:extLst>
              <a:ext uri="{FF2B5EF4-FFF2-40B4-BE49-F238E27FC236}">
                <a16:creationId xmlns:a16="http://schemas.microsoft.com/office/drawing/2014/main" id="{9A8AD548-922D-4E1D-B19C-5F6E808B8160}"/>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l="2307" r="5695" b="2"/>
          <a:stretch/>
        </p:blipFill>
        <p:spPr>
          <a:xfrm>
            <a:off x="5076490" y="169318"/>
            <a:ext cx="5132388" cy="5018164"/>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grpSp>
        <p:nvGrpSpPr>
          <p:cNvPr id="23" name="Group 22">
            <a:extLst>
              <a:ext uri="{FF2B5EF4-FFF2-40B4-BE49-F238E27FC236}">
                <a16:creationId xmlns:a16="http://schemas.microsoft.com/office/drawing/2014/main" id="{183B29DA-9BB8-4BA8-B8E1-8C2B544078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22156" y="4143453"/>
            <a:ext cx="734257" cy="760506"/>
            <a:chOff x="5243759" y="1363788"/>
            <a:chExt cx="734257" cy="760506"/>
          </a:xfrm>
        </p:grpSpPr>
        <p:sp>
          <p:nvSpPr>
            <p:cNvPr id="24" name="Freeform 5">
              <a:extLst>
                <a:ext uri="{FF2B5EF4-FFF2-40B4-BE49-F238E27FC236}">
                  <a16:creationId xmlns:a16="http://schemas.microsoft.com/office/drawing/2014/main" id="{D02496F8-166D-469A-8040-08608013BF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reeform 6">
              <a:extLst>
                <a:ext uri="{FF2B5EF4-FFF2-40B4-BE49-F238E27FC236}">
                  <a16:creationId xmlns:a16="http://schemas.microsoft.com/office/drawing/2014/main" id="{23E648A7-A02A-4DC7-9FEC-489F1BA6F7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Freeform 8">
              <a:extLst>
                <a:ext uri="{FF2B5EF4-FFF2-40B4-BE49-F238E27FC236}">
                  <a16:creationId xmlns:a16="http://schemas.microsoft.com/office/drawing/2014/main" id="{4EF573B1-38BC-4C7B-894C-BE3864A04A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8" name="Oval 27">
            <a:extLst>
              <a:ext uri="{FF2B5EF4-FFF2-40B4-BE49-F238E27FC236}">
                <a16:creationId xmlns:a16="http://schemas.microsoft.com/office/drawing/2014/main" id="{647A77D8-817B-4A9F-86AA-FE781E81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Scroll: Vertical 7">
            <a:extLst>
              <a:ext uri="{FF2B5EF4-FFF2-40B4-BE49-F238E27FC236}">
                <a16:creationId xmlns:a16="http://schemas.microsoft.com/office/drawing/2014/main" id="{555758ED-B6EA-A488-67D7-A08D75A8869A}"/>
              </a:ext>
            </a:extLst>
          </p:cNvPr>
          <p:cNvSpPr/>
          <p:nvPr/>
        </p:nvSpPr>
        <p:spPr>
          <a:xfrm>
            <a:off x="99469" y="1803532"/>
            <a:ext cx="4888171" cy="4885150"/>
          </a:xfrm>
          <a:prstGeom prst="verticalScroll">
            <a:avLst/>
          </a:prstGeom>
          <a:solidFill>
            <a:schemeClr val="accent4">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rgbClr val="002060"/>
                </a:solidFill>
                <a:latin typeface="Arial" panose="020B0604020202020204" pitchFamily="34" charset="0"/>
                <a:cs typeface="Arial" panose="020B0604020202020204" pitchFamily="34" charset="0"/>
              </a:rPr>
              <a:t>Module: </a:t>
            </a:r>
            <a:r>
              <a:rPr lang="en-GB" sz="2000" dirty="0">
                <a:solidFill>
                  <a:srgbClr val="002060"/>
                </a:solidFill>
              </a:rPr>
              <a:t>Problem Solving and Decision Making</a:t>
            </a:r>
            <a:r>
              <a:rPr lang="en-GB" sz="2000" dirty="0">
                <a:solidFill>
                  <a:srgbClr val="002060"/>
                </a:solidFill>
                <a:latin typeface="Arial" panose="020B0604020202020204" pitchFamily="34" charset="0"/>
                <a:cs typeface="Arial" panose="020B0604020202020204" pitchFamily="34" charset="0"/>
              </a:rPr>
              <a:t> </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Module code: BMSW 4004</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Lecturer: Charles Nimoh</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Student name: Joliana Dede</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Student number: 2121171</a:t>
            </a:r>
          </a:p>
        </p:txBody>
      </p:sp>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01041" y="378263"/>
            <a:ext cx="6501008" cy="971874"/>
          </a:xfrm>
        </p:spPr>
        <p:txBody>
          <a:bodyPr vert="horz" wrap="square" lIns="0" tIns="0" rIns="0" bIns="0" rtlCol="0" anchor="b" anchorCtr="0">
            <a:normAutofit fontScale="90000"/>
          </a:bodyPr>
          <a:lstStyle/>
          <a:p>
            <a:pPr>
              <a:lnSpc>
                <a:spcPct val="100000"/>
              </a:lnSpc>
            </a:pPr>
            <a:r>
              <a:rPr lang="en-US" dirty="0"/>
              <a:t>                       Introduction</a:t>
            </a:r>
          </a:p>
        </p:txBody>
      </p:sp>
      <p:pic>
        <p:nvPicPr>
          <p:cNvPr id="18" name="Picture Placeholder 17" descr="A group of people sitting at a table">
            <a:extLst>
              <a:ext uri="{FF2B5EF4-FFF2-40B4-BE49-F238E27FC236}">
                <a16:creationId xmlns:a16="http://schemas.microsoft.com/office/drawing/2014/main" id="{E2536017-F539-430C-A901-70AB81CA612A}"/>
              </a:ext>
            </a:extLst>
          </p:cNvPr>
          <p:cNvPicPr>
            <a:picLocks noGrp="1" noChangeAspect="1"/>
          </p:cNvPicPr>
          <p:nvPr>
            <p:ph idx="1"/>
          </p:nvPr>
        </p:nvPicPr>
        <p:blipFill rotWithShape="1">
          <a:blip r:embed="rId3" cstate="screen">
            <a:extLst>
              <a:ext uri="{28A0092B-C50C-407E-A947-70E740481C1C}">
                <a14:useLocalDpi xmlns:a14="http://schemas.microsoft.com/office/drawing/2010/main" val="0"/>
              </a:ext>
            </a:extLst>
          </a:blip>
          <a:stretch/>
        </p:blipFill>
        <p:spPr>
          <a:xfrm>
            <a:off x="9280993" y="3605387"/>
            <a:ext cx="2636239" cy="3262412"/>
          </a:xfrm>
          <a:custGeom>
            <a:avLst/>
            <a:gdLst/>
            <a:ahLst/>
            <a:cxnLst/>
            <a:rect l="l" t="t" r="r" b="b"/>
            <a:pathLst>
              <a:path w="3547818" h="2883450">
                <a:moveTo>
                  <a:pt x="0" y="0"/>
                </a:moveTo>
                <a:lnTo>
                  <a:pt x="3547818" y="0"/>
                </a:lnTo>
                <a:lnTo>
                  <a:pt x="3547818" y="2883450"/>
                </a:lnTo>
                <a:lnTo>
                  <a:pt x="0" y="2883450"/>
                </a:lnTo>
                <a:close/>
              </a:path>
            </a:pathLst>
          </a:custGeom>
        </p:spPr>
      </p:pic>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2</a:t>
            </a:fld>
            <a:endParaRPr lang="en-US" dirty="0">
              <a:solidFill>
                <a:schemeClr val="tx1">
                  <a:alpha val="80000"/>
                </a:schemeClr>
              </a:solidFill>
            </a:endParaRPr>
          </a:p>
        </p:txBody>
      </p:sp>
      <p:pic>
        <p:nvPicPr>
          <p:cNvPr id="20" name="Picture Placeholder 19" descr="Data Points Digital background">
            <a:extLst>
              <a:ext uri="{FF2B5EF4-FFF2-40B4-BE49-F238E27FC236}">
                <a16:creationId xmlns:a16="http://schemas.microsoft.com/office/drawing/2014/main" id="{528A7D8D-1AB5-46C4-93FA-D92C2FD51692}"/>
              </a:ext>
            </a:extLst>
          </p:cNvPr>
          <p:cNvPicPr>
            <a:picLocks noGrp="1" noChangeAspect="1"/>
          </p:cNvPicPr>
          <p:nvPr>
            <p:ph type="pic" sz="quarter" idx="4294967295"/>
          </p:nvPr>
        </p:nvPicPr>
        <p:blipFill rotWithShape="1">
          <a:blip r:embed="rId4" cstate="screen">
            <a:extLst>
              <a:ext uri="{28A0092B-C50C-407E-A947-70E740481C1C}">
                <a14:useLocalDpi xmlns:a14="http://schemas.microsoft.com/office/drawing/2010/main" val="0"/>
              </a:ext>
            </a:extLst>
          </a:blip>
          <a:srcRect t="42" b="42"/>
          <a:stretch/>
        </p:blipFill>
        <p:spPr>
          <a:xfrm>
            <a:off x="9109075" y="0"/>
            <a:ext cx="3162300" cy="3999446"/>
          </a:xfrm>
          <a:custGeom>
            <a:avLst/>
            <a:gdLst/>
            <a:ahLst/>
            <a:cxnLst/>
            <a:rect l="l" t="t" r="r" b="b"/>
            <a:pathLst>
              <a:path w="3547818" h="2883450">
                <a:moveTo>
                  <a:pt x="0" y="0"/>
                </a:moveTo>
                <a:lnTo>
                  <a:pt x="3547818" y="0"/>
                </a:lnTo>
                <a:lnTo>
                  <a:pt x="3547818" y="2883450"/>
                </a:lnTo>
                <a:lnTo>
                  <a:pt x="0" y="2883450"/>
                </a:lnTo>
                <a:close/>
              </a:path>
            </a:pathLst>
          </a:custGeom>
        </p:spPr>
      </p:pic>
      <p:pic>
        <p:nvPicPr>
          <p:cNvPr id="25" name="Picture Placeholder 24" descr="Digital Graph Screen">
            <a:extLst>
              <a:ext uri="{FF2B5EF4-FFF2-40B4-BE49-F238E27FC236}">
                <a16:creationId xmlns:a16="http://schemas.microsoft.com/office/drawing/2014/main" id="{B7353C46-ACC1-4078-85C2-26B57B0E58B7}"/>
              </a:ext>
            </a:extLst>
          </p:cNvPr>
          <p:cNvPicPr>
            <a:picLocks noGrp="1" noChangeAspect="1"/>
          </p:cNvPicPr>
          <p:nvPr>
            <p:ph type="pic" sz="quarter" idx="4294967295"/>
          </p:nvPr>
        </p:nvPicPr>
        <p:blipFill rotWithShape="1">
          <a:blip r:embed="rId5" cstate="screen">
            <a:extLst>
              <a:ext uri="{28A0092B-C50C-407E-A947-70E740481C1C}">
                <a14:useLocalDpi xmlns:a14="http://schemas.microsoft.com/office/drawing/2010/main" val="0"/>
              </a:ext>
            </a:extLst>
          </a:blip>
          <a:srcRect t="42" b="42"/>
          <a:stretch/>
        </p:blipFill>
        <p:spPr>
          <a:xfrm>
            <a:off x="9109075" y="1556837"/>
            <a:ext cx="1944145" cy="2404564"/>
          </a:xfrm>
          <a:custGeom>
            <a:avLst/>
            <a:gdLst/>
            <a:ahLst/>
            <a:cxnLst/>
            <a:rect l="l" t="t" r="r" b="b"/>
            <a:pathLst>
              <a:path w="3547818" h="2883450">
                <a:moveTo>
                  <a:pt x="0" y="0"/>
                </a:moveTo>
                <a:lnTo>
                  <a:pt x="3547818" y="0"/>
                </a:lnTo>
                <a:lnTo>
                  <a:pt x="3547818" y="2883450"/>
                </a:lnTo>
                <a:lnTo>
                  <a:pt x="0" y="2883450"/>
                </a:lnTo>
                <a:close/>
              </a:path>
            </a:pathLst>
          </a:custGeom>
        </p:spPr>
      </p:pic>
      <p:pic>
        <p:nvPicPr>
          <p:cNvPr id="23" name="Picture Placeholder 22" descr="A person drawing on a white board">
            <a:extLst>
              <a:ext uri="{FF2B5EF4-FFF2-40B4-BE49-F238E27FC236}">
                <a16:creationId xmlns:a16="http://schemas.microsoft.com/office/drawing/2014/main" id="{2B3C4F95-A0FA-45D9-BF43-1C398F65B891}"/>
              </a:ext>
            </a:extLst>
          </p:cNvPr>
          <p:cNvPicPr>
            <a:picLocks noGrp="1" noChangeAspect="1"/>
          </p:cNvPicPr>
          <p:nvPr>
            <p:ph type="pic" sz="quarter" idx="4294967295"/>
          </p:nvPr>
        </p:nvPicPr>
        <p:blipFill rotWithShape="1">
          <a:blip r:embed="rId6" cstate="screen">
            <a:extLst>
              <a:ext uri="{28A0092B-C50C-407E-A947-70E740481C1C}">
                <a14:useLocalDpi xmlns:a14="http://schemas.microsoft.com/office/drawing/2010/main" val="0"/>
              </a:ext>
            </a:extLst>
          </a:blip>
          <a:srcRect t="42" b="42"/>
          <a:stretch/>
        </p:blipFill>
        <p:spPr>
          <a:xfrm>
            <a:off x="10703973" y="0"/>
            <a:ext cx="1533818" cy="1897063"/>
          </a:xfrm>
          <a:custGeom>
            <a:avLst/>
            <a:gdLst/>
            <a:ahLst/>
            <a:cxnLst/>
            <a:rect l="l" t="t" r="r" b="b"/>
            <a:pathLst>
              <a:path w="3547818" h="2883450">
                <a:moveTo>
                  <a:pt x="0" y="0"/>
                </a:moveTo>
                <a:lnTo>
                  <a:pt x="3547818" y="0"/>
                </a:lnTo>
                <a:lnTo>
                  <a:pt x="3547818" y="2883450"/>
                </a:lnTo>
                <a:lnTo>
                  <a:pt x="0" y="2883450"/>
                </a:lnTo>
                <a:close/>
              </a:path>
            </a:pathLst>
          </a:custGeom>
        </p:spPr>
      </p:pic>
      <p:sp>
        <p:nvSpPr>
          <p:cNvPr id="4" name="Rectangle 3">
            <a:extLst>
              <a:ext uri="{FF2B5EF4-FFF2-40B4-BE49-F238E27FC236}">
                <a16:creationId xmlns:a16="http://schemas.microsoft.com/office/drawing/2014/main" id="{F60C341B-29F0-7FFE-5D7E-6822C2AEBC43}"/>
              </a:ext>
            </a:extLst>
          </p:cNvPr>
          <p:cNvSpPr/>
          <p:nvPr/>
        </p:nvSpPr>
        <p:spPr>
          <a:xfrm>
            <a:off x="149305" y="1350138"/>
            <a:ext cx="8921185" cy="531096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NHS hospital and mental health trainers report a shortfall of more than 100,000 FTE staff. </a:t>
            </a:r>
          </a:p>
          <a:p>
            <a:endParaRPr lang="en-GB" sz="16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The lack of staff is also observed in NHS the inferiority is affected in 41,000 vacant jobs.</a:t>
            </a:r>
          </a:p>
          <a:p>
            <a:endParaRPr lang="en-GB" sz="16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Same situation as the NHS, 1.1 million FTE jobs in social care for adults.</a:t>
            </a:r>
          </a:p>
          <a:p>
            <a:endParaRPr lang="en-GB" sz="16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Brexit suggest that the level of employment will deteriorate. Already a net inflow of nurses from the European Union (EU) in the NHS has turned into a net flow and this is understood that in July 2017 and until July 2018 there are almost 1,584 nurses who are health visitors to the EU who are leaving their role more in the NHS.</a:t>
            </a:r>
          </a:p>
          <a:p>
            <a:endParaRPr lang="en-GB" sz="16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 Facing the lack of staff, the government made efforts to increase the number of nurses and allied health professionals with training, but in 2018 it was 4 percent lower than in 2016, which means that the trainings were not very successful. </a:t>
            </a:r>
          </a:p>
          <a:p>
            <a:endParaRPr lang="en-GB" sz="1600"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chemeClr val="bg1"/>
                </a:solidFill>
                <a:latin typeface="Arial" panose="020B0604020202020204" pitchFamily="34" charset="0"/>
                <a:cs typeface="Arial" panose="020B0604020202020204" pitchFamily="34" charset="0"/>
              </a:rPr>
              <a:t>The challenge of the workforce is a great threat to health care but also to the United Kingdom to face it, which will affect the important consequences for both the patient </a:t>
            </a:r>
            <a:r>
              <a:rPr lang="en-GB" dirty="0">
                <a:solidFill>
                  <a:schemeClr val="bg1"/>
                </a:solidFill>
                <a:latin typeface="Arial" panose="020B0604020202020204" pitchFamily="34" charset="0"/>
                <a:cs typeface="Arial" panose="020B0604020202020204" pitchFamily="34" charset="0"/>
              </a:rPr>
              <a:t>and the staff.</a:t>
            </a:r>
          </a:p>
        </p:txBody>
      </p:sp>
    </p:spTree>
    <p:extLst>
      <p:ext uri="{BB962C8B-B14F-4D97-AF65-F5344CB8AC3E}">
        <p14:creationId xmlns:p14="http://schemas.microsoft.com/office/powerpoint/2010/main" val="2158886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Oval 16">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9" name="Oval 18">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21" name="Group 20">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22" name="Freeform: Shape 21">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Oval 23">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5" name="Oval 24">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useBgFill="1">
        <p:nvSpPr>
          <p:cNvPr id="27" name="Rectangle 26">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Content Placeholder 9" descr="One open lit box with other closed dark boxes">
            <a:extLst>
              <a:ext uri="{FF2B5EF4-FFF2-40B4-BE49-F238E27FC236}">
                <a16:creationId xmlns:a16="http://schemas.microsoft.com/office/drawing/2014/main" id="{A4248373-3680-35CF-4E68-1C727354CFB0}"/>
              </a:ext>
            </a:extLst>
          </p:cNvPr>
          <p:cNvPicPr>
            <a:picLocks noGrp="1" noChangeAspect="1"/>
          </p:cNvPicPr>
          <p:nvPr>
            <p:ph idx="1"/>
          </p:nvPr>
        </p:nvPicPr>
        <p:blipFill rotWithShape="1">
          <a:blip r:embed="rId2"/>
          <a:srcRect t="25000"/>
          <a:stretch/>
        </p:blipFill>
        <p:spPr>
          <a:xfrm>
            <a:off x="20" y="0"/>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9" name="Rectangle 28">
            <a:extLst>
              <a:ext uri="{FF2B5EF4-FFF2-40B4-BE49-F238E27FC236}">
                <a16:creationId xmlns:a16="http://schemas.microsoft.com/office/drawing/2014/main" id="{AD4EA4DF-0E7C-4098-86F6-7D0ACAEFC0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7859713"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FE05BC49-0F00-4C85-9AF5-A0CC5B39C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a16="http://schemas.microsoft.com/office/drawing/2014/main" id="{B3487F26-7ED7-516B-927C-3660EFE7C972}"/>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3</a:t>
            </a:fld>
            <a:endParaRPr lang="en-US" dirty="0">
              <a:solidFill>
                <a:schemeClr val="tx1">
                  <a:alpha val="80000"/>
                </a:schemeClr>
              </a:solidFill>
            </a:endParaRPr>
          </a:p>
        </p:txBody>
      </p:sp>
      <p:sp>
        <p:nvSpPr>
          <p:cNvPr id="11" name="TextBox 10">
            <a:extLst>
              <a:ext uri="{FF2B5EF4-FFF2-40B4-BE49-F238E27FC236}">
                <a16:creationId xmlns:a16="http://schemas.microsoft.com/office/drawing/2014/main" id="{4945F87E-FF95-00D4-41D0-C3FD3ABE9C9F}"/>
              </a:ext>
            </a:extLst>
          </p:cNvPr>
          <p:cNvSpPr txBox="1"/>
          <p:nvPr/>
        </p:nvSpPr>
        <p:spPr>
          <a:xfrm>
            <a:off x="550863" y="516414"/>
            <a:ext cx="6591062" cy="830997"/>
          </a:xfrm>
          <a:prstGeom prst="rect">
            <a:avLst/>
          </a:prstGeom>
          <a:noFill/>
        </p:spPr>
        <p:txBody>
          <a:bodyPr wrap="square" rtlCol="0">
            <a:spAutoFit/>
          </a:bodyPr>
          <a:lstStyle/>
          <a:p>
            <a:r>
              <a:rPr lang="en-GB" sz="4800" b="1" dirty="0"/>
              <a:t>Staff shortage </a:t>
            </a:r>
          </a:p>
        </p:txBody>
      </p:sp>
      <p:graphicFrame>
        <p:nvGraphicFramePr>
          <p:cNvPr id="33" name="TextBox 25">
            <a:extLst>
              <a:ext uri="{FF2B5EF4-FFF2-40B4-BE49-F238E27FC236}">
                <a16:creationId xmlns:a16="http://schemas.microsoft.com/office/drawing/2014/main" id="{BB274141-728B-B852-CC12-8D847C7ADAAC}"/>
              </a:ext>
            </a:extLst>
          </p:cNvPr>
          <p:cNvGraphicFramePr/>
          <p:nvPr>
            <p:extLst>
              <p:ext uri="{D42A27DB-BD31-4B8C-83A1-F6EECF244321}">
                <p14:modId xmlns:p14="http://schemas.microsoft.com/office/powerpoint/2010/main" val="1581613825"/>
              </p:ext>
            </p:extLst>
          </p:nvPr>
        </p:nvGraphicFramePr>
        <p:xfrm>
          <a:off x="550863" y="1347411"/>
          <a:ext cx="9299693" cy="50334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7151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152B4AB-94E7-4598-26B5-382918C23533}"/>
              </a:ext>
            </a:extLst>
          </p:cNvPr>
          <p:cNvSpPr>
            <a:spLocks noGrp="1"/>
          </p:cNvSpPr>
          <p:nvPr>
            <p:ph type="sldNum" sz="quarter" idx="12"/>
          </p:nvPr>
        </p:nvSpPr>
        <p:spPr/>
        <p:txBody>
          <a:bodyPr/>
          <a:lstStyle/>
          <a:p>
            <a:fld id="{DBA1B0FB-D917-4C8C-928F-313BD683BF39}" type="slidenum">
              <a:rPr lang="en-US" smtClean="0"/>
              <a:t>4</a:t>
            </a:fld>
            <a:endParaRPr lang="en-US" dirty="0"/>
          </a:p>
        </p:txBody>
      </p:sp>
      <p:sp>
        <p:nvSpPr>
          <p:cNvPr id="18" name="Rectangle 17">
            <a:extLst>
              <a:ext uri="{FF2B5EF4-FFF2-40B4-BE49-F238E27FC236}">
                <a16:creationId xmlns:a16="http://schemas.microsoft.com/office/drawing/2014/main" id="{1B66965D-2A95-6FDC-2ADE-4E0772FDE1ED}"/>
              </a:ext>
            </a:extLst>
          </p:cNvPr>
          <p:cNvSpPr/>
          <p:nvPr/>
        </p:nvSpPr>
        <p:spPr>
          <a:xfrm>
            <a:off x="2068179" y="1684963"/>
            <a:ext cx="7880684" cy="388734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bg1"/>
                </a:solidFill>
                <a:latin typeface="Arial" panose="020B0604020202020204" pitchFamily="34" charset="0"/>
                <a:cs typeface="Arial" panose="020B0604020202020204" pitchFamily="34" charset="0"/>
              </a:rPr>
              <a:t>Impact:</a:t>
            </a:r>
          </a:p>
          <a:p>
            <a:endParaRPr lang="en-GB" sz="2400" b="1"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n-GB" dirty="0">
                <a:solidFill>
                  <a:schemeClr val="bg1"/>
                </a:solidFill>
                <a:latin typeface="Arial" panose="020B0604020202020204" pitchFamily="34" charset="0"/>
                <a:cs typeface="Arial" panose="020B0604020202020204" pitchFamily="34" charset="0"/>
              </a:rPr>
              <a:t>Brexit is one of the main reasons that increases the risks for more staff absences.</a:t>
            </a:r>
          </a:p>
          <a:p>
            <a:pPr marL="342900" indent="-342900">
              <a:buFont typeface="Wingdings" panose="05000000000000000000" pitchFamily="2" charset="2"/>
              <a:buChar char="q"/>
            </a:pPr>
            <a:r>
              <a:rPr lang="en-GB">
                <a:solidFill>
                  <a:schemeClr val="bg1"/>
                </a:solidFill>
                <a:latin typeface="Arial" panose="020B0604020202020204" pitchFamily="34" charset="0"/>
                <a:cs typeface="Arial" panose="020B0604020202020204" pitchFamily="34" charset="0"/>
              </a:rPr>
              <a:t>Faith leaders agree that 90% of the lack of qualified workers negatively affects the service cycle. </a:t>
            </a:r>
            <a:endParaRPr lang="en-GB"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n-GB" dirty="0">
                <a:solidFill>
                  <a:schemeClr val="bg1"/>
                </a:solidFill>
                <a:latin typeface="Arial" panose="020B0604020202020204" pitchFamily="34" charset="0"/>
                <a:cs typeface="Arial" panose="020B0604020202020204" pitchFamily="34" charset="0"/>
              </a:rPr>
              <a:t>The government trying to increase the number of nurses and health professionals' results in 2018 being 4 percent lower than 2016.</a:t>
            </a:r>
          </a:p>
          <a:p>
            <a:pPr marL="342900" indent="-342900">
              <a:buFont typeface="Wingdings" panose="05000000000000000000" pitchFamily="2" charset="2"/>
              <a:buChar char="q"/>
            </a:pPr>
            <a:r>
              <a:rPr lang="en-GB" dirty="0">
                <a:solidFill>
                  <a:schemeClr val="bg1"/>
                </a:solidFill>
                <a:latin typeface="Arial" panose="020B0604020202020204" pitchFamily="34" charset="0"/>
                <a:cs typeface="Arial" panose="020B0604020202020204" pitchFamily="34" charset="0"/>
              </a:rPr>
              <a:t>This makes every staff at work go through stress and depression by pushing themselves to take care of more patients than they need. </a:t>
            </a:r>
          </a:p>
          <a:p>
            <a:pPr marL="342900" indent="-342900">
              <a:buFont typeface="Wingdings" panose="05000000000000000000" pitchFamily="2" charset="2"/>
              <a:buChar char="q"/>
            </a:pPr>
            <a:r>
              <a:rPr lang="en-GB" dirty="0">
                <a:solidFill>
                  <a:schemeClr val="bg1"/>
                </a:solidFill>
                <a:latin typeface="Arial" panose="020B0604020202020204" pitchFamily="34" charset="0"/>
                <a:cs typeface="Arial" panose="020B0604020202020204" pitchFamily="34" charset="0"/>
              </a:rPr>
              <a:t> Responsibilities and workloads of existing staff members increase.</a:t>
            </a:r>
          </a:p>
        </p:txBody>
      </p:sp>
    </p:spTree>
    <p:extLst>
      <p:ext uri="{BB962C8B-B14F-4D97-AF65-F5344CB8AC3E}">
        <p14:creationId xmlns:p14="http://schemas.microsoft.com/office/powerpoint/2010/main" val="3690675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6426E-F6F6-4A7C-9181-8C3090996261}"/>
              </a:ext>
            </a:extLst>
          </p:cNvPr>
          <p:cNvSpPr>
            <a:spLocks noGrp="1"/>
          </p:cNvSpPr>
          <p:nvPr>
            <p:ph type="title"/>
          </p:nvPr>
        </p:nvSpPr>
        <p:spPr>
          <a:xfrm>
            <a:off x="550863" y="549275"/>
            <a:ext cx="10715013" cy="1220909"/>
          </a:xfrm>
        </p:spPr>
        <p:txBody>
          <a:bodyPr/>
          <a:lstStyle/>
          <a:p>
            <a:r>
              <a:rPr lang="en-GB" sz="3600" b="1" u="sng" dirty="0">
                <a:latin typeface="Arial" panose="020B0604020202020204" pitchFamily="34" charset="0"/>
                <a:cs typeface="Arial" panose="020B0604020202020204" pitchFamily="34" charset="0"/>
              </a:rPr>
              <a:t>Complex problem on employees and </a:t>
            </a:r>
            <a:br>
              <a:rPr lang="en-GB" sz="3600" b="1" u="sng" dirty="0">
                <a:latin typeface="Arial" panose="020B0604020202020204" pitchFamily="34" charset="0"/>
                <a:cs typeface="Arial" panose="020B0604020202020204" pitchFamily="34" charset="0"/>
              </a:rPr>
            </a:br>
            <a:r>
              <a:rPr lang="en-GB" sz="3600" b="1" u="sng" dirty="0">
                <a:latin typeface="Arial" panose="020B0604020202020204" pitchFamily="34" charset="0"/>
                <a:cs typeface="Arial" panose="020B0604020202020204" pitchFamily="34" charset="0"/>
              </a:rPr>
              <a:t>their organisations</a:t>
            </a:r>
            <a:endParaRPr lang="en-US" sz="3600" b="1" u="sng" dirty="0">
              <a:latin typeface="Arial" panose="020B0604020202020204" pitchFamily="34" charset="0"/>
              <a:cs typeface="Arial" panose="020B0604020202020204" pitchFamily="34" charset="0"/>
            </a:endParaRPr>
          </a:p>
        </p:txBody>
      </p:sp>
      <p:pic>
        <p:nvPicPr>
          <p:cNvPr id="8" name="Picture Placeholder 7" descr="Digital Data">
            <a:extLst>
              <a:ext uri="{FF2B5EF4-FFF2-40B4-BE49-F238E27FC236}">
                <a16:creationId xmlns:a16="http://schemas.microsoft.com/office/drawing/2014/main" id="{06D2324F-3B7B-45EF-9584-C8EADD2C8C0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3354105" y="1812671"/>
            <a:ext cx="3448558" cy="3448558"/>
          </a:xfrm>
        </p:spPr>
      </p:pic>
      <p:pic>
        <p:nvPicPr>
          <p:cNvPr id="10" name="Picture Placeholder 9" descr="Data Points ">
            <a:extLst>
              <a:ext uri="{FF2B5EF4-FFF2-40B4-BE49-F238E27FC236}">
                <a16:creationId xmlns:a16="http://schemas.microsoft.com/office/drawing/2014/main" id="{71F862F9-0E8A-4DB9-8083-1C3AA6E5D77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0" y="1910055"/>
            <a:ext cx="2263776" cy="2263776"/>
          </a:xfrm>
        </p:spPr>
      </p:pic>
      <p:pic>
        <p:nvPicPr>
          <p:cNvPr id="12" name="Picture Placeholder 11" descr="Data Background">
            <a:extLst>
              <a:ext uri="{FF2B5EF4-FFF2-40B4-BE49-F238E27FC236}">
                <a16:creationId xmlns:a16="http://schemas.microsoft.com/office/drawing/2014/main" id="{A63F39B9-0715-40B5-8ECB-9B983F99C690}"/>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9306487" y="3647280"/>
            <a:ext cx="2936876" cy="2936876"/>
          </a:xfrm>
        </p:spPr>
      </p:pic>
      <p:sp>
        <p:nvSpPr>
          <p:cNvPr id="15" name="Slide Number Placeholder 14">
            <a:extLst>
              <a:ext uri="{FF2B5EF4-FFF2-40B4-BE49-F238E27FC236}">
                <a16:creationId xmlns:a16="http://schemas.microsoft.com/office/drawing/2014/main" id="{3B199C97-F175-437D-8311-DB662925C06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5</a:t>
            </a:fld>
            <a:endParaRPr lang="en-US" dirty="0"/>
          </a:p>
        </p:txBody>
      </p:sp>
      <p:sp>
        <p:nvSpPr>
          <p:cNvPr id="6" name="Rectangle: Rounded Corners 5">
            <a:extLst>
              <a:ext uri="{FF2B5EF4-FFF2-40B4-BE49-F238E27FC236}">
                <a16:creationId xmlns:a16="http://schemas.microsoft.com/office/drawing/2014/main" id="{A23F541C-1044-67CD-7423-1461AB93DE4A}"/>
              </a:ext>
            </a:extLst>
          </p:cNvPr>
          <p:cNvSpPr/>
          <p:nvPr/>
        </p:nvSpPr>
        <p:spPr>
          <a:xfrm>
            <a:off x="1466155" y="2379785"/>
            <a:ext cx="9530091" cy="3727203"/>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2000" dirty="0">
                <a:solidFill>
                  <a:schemeClr val="bg1"/>
                </a:solidFill>
              </a:rPr>
              <a:t>Both, organisations and employees have a significant role in the NHS. Staff shortage will not only affect employees but the organisation as well. If something  does not change quick, we will see waiting lists to grow rapidly. </a:t>
            </a:r>
          </a:p>
          <a:p>
            <a:endParaRPr lang="en-GB" sz="2000" dirty="0">
              <a:solidFill>
                <a:schemeClr val="bg1"/>
              </a:solidFill>
            </a:endParaRPr>
          </a:p>
          <a:p>
            <a:pPr marL="285750" indent="-285750">
              <a:buFont typeface="Arial" panose="020B0604020202020204" pitchFamily="34" charset="0"/>
              <a:buChar char="•"/>
            </a:pPr>
            <a:r>
              <a:rPr lang="en-GB" sz="2000" dirty="0">
                <a:solidFill>
                  <a:schemeClr val="bg1"/>
                </a:solidFill>
              </a:rPr>
              <a:t>The Brexit vote in 2016 led to a drop in nurses and midwives who came to the UK from EU countries, falling by 87% from 6,400 in 2016-17 to 800 in 2017-18.</a:t>
            </a:r>
          </a:p>
          <a:p>
            <a:endParaRPr lang="en-GB" sz="2000" dirty="0">
              <a:solidFill>
                <a:schemeClr val="bg1"/>
              </a:solidFill>
            </a:endParaRPr>
          </a:p>
          <a:p>
            <a:pPr marL="285750" indent="-285750">
              <a:buFont typeface="Arial" panose="020B0604020202020204" pitchFamily="34" charset="0"/>
              <a:buChar char="•"/>
            </a:pPr>
            <a:r>
              <a:rPr lang="en-GB" sz="2000" dirty="0">
                <a:solidFill>
                  <a:schemeClr val="bg1"/>
                </a:solidFill>
              </a:rPr>
              <a:t>Staff shortage means less staff so that concludes to the fact that less work will be done, and the organisation will face lack of services. </a:t>
            </a:r>
          </a:p>
        </p:txBody>
      </p:sp>
    </p:spTree>
    <p:extLst>
      <p:ext uri="{BB962C8B-B14F-4D97-AF65-F5344CB8AC3E}">
        <p14:creationId xmlns:p14="http://schemas.microsoft.com/office/powerpoint/2010/main" val="2313234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6</a:t>
            </a:fld>
            <a:endParaRPr lang="en-US" dirty="0"/>
          </a:p>
        </p:txBody>
      </p:sp>
      <p:pic>
        <p:nvPicPr>
          <p:cNvPr id="9" name="Picture 8">
            <a:extLst>
              <a:ext uri="{FF2B5EF4-FFF2-40B4-BE49-F238E27FC236}">
                <a16:creationId xmlns:a16="http://schemas.microsoft.com/office/drawing/2014/main" id="{8924B881-CE79-D5FC-EB12-0A2E4B13B1FE}"/>
              </a:ext>
            </a:extLst>
          </p:cNvPr>
          <p:cNvPicPr>
            <a:picLocks noChangeAspect="1"/>
          </p:cNvPicPr>
          <p:nvPr/>
        </p:nvPicPr>
        <p:blipFill>
          <a:blip r:embed="rId4"/>
          <a:stretch>
            <a:fillRect/>
          </a:stretch>
        </p:blipFill>
        <p:spPr>
          <a:xfrm>
            <a:off x="1342502" y="1158848"/>
            <a:ext cx="9129617" cy="4668715"/>
          </a:xfrm>
          <a:prstGeom prst="rect">
            <a:avLst/>
          </a:prstGeom>
          <a:scene3d>
            <a:camera prst="orthographicFront"/>
            <a:lightRig rig="flat" dir="t"/>
          </a:scene3d>
          <a:sp3d extrusionH="552450" contourW="19050" prstMaterial="matte">
            <a:bevelT w="965200" h="355600" prst="artDeco"/>
            <a:bevelB w="482600"/>
            <a:extrusionClr>
              <a:srgbClr val="37335B"/>
            </a:extrusionClr>
            <a:contourClr>
              <a:schemeClr val="accent6">
                <a:lumMod val="60000"/>
                <a:lumOff val="40000"/>
              </a:schemeClr>
            </a:contourClr>
          </a:sp3d>
        </p:spPr>
      </p:pic>
    </p:spTree>
    <p:extLst>
      <p:ext uri="{BB962C8B-B14F-4D97-AF65-F5344CB8AC3E}">
        <p14:creationId xmlns:p14="http://schemas.microsoft.com/office/powerpoint/2010/main" val="560021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10F3D66-0109-4903-90B9-66D0E288F721}"/>
              </a:ext>
              <a:ext uri="{C183D7F6-B498-43B3-948B-1728B52AA6E4}">
                <adec:decorative xmlns:adec="http://schemas.microsoft.com/office/drawing/2017/decorative" val="1"/>
              </a:ext>
            </a:extLst>
          </p:cNvPr>
          <p:cNvGrpSpPr/>
          <p:nvPr/>
        </p:nvGrpSpPr>
        <p:grpSpPr>
          <a:xfrm>
            <a:off x="10379261" y="2030035"/>
            <a:ext cx="1335600" cy="1262947"/>
            <a:chOff x="10145015" y="2343978"/>
            <a:chExt cx="1335600" cy="1262947"/>
          </a:xfrm>
        </p:grpSpPr>
        <p:sp>
          <p:nvSpPr>
            <p:cNvPr id="26" name="Freeform: Shape 25">
              <a:extLst>
                <a:ext uri="{FF2B5EF4-FFF2-40B4-BE49-F238E27FC236}">
                  <a16:creationId xmlns:a16="http://schemas.microsoft.com/office/drawing/2014/main" id="{57DAB968-9B52-4EFF-AD39-7657DFEA6E48}"/>
                </a:ext>
              </a:extLst>
            </p:cNvPr>
            <p:cNvSpPr>
              <a:spLocks noChangeAspect="1"/>
            </p:cNvSpPr>
            <p:nvPr/>
          </p:nvSpPr>
          <p:spPr>
            <a:xfrm rot="8100000">
              <a:off x="10400615" y="234397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254000" dist="101600" dir="732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7" name="Oval 26">
              <a:extLst>
                <a:ext uri="{FF2B5EF4-FFF2-40B4-BE49-F238E27FC236}">
                  <a16:creationId xmlns:a16="http://schemas.microsoft.com/office/drawing/2014/main" id="{962BE440-9634-4380-B142-5DB692420C52}"/>
                </a:ext>
              </a:extLst>
            </p:cNvPr>
            <p:cNvSpPr/>
            <p:nvPr/>
          </p:nvSpPr>
          <p:spPr>
            <a:xfrm rot="13500000">
              <a:off x="10415015" y="2179851"/>
              <a:ext cx="540000" cy="1080000"/>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7</a:t>
            </a:fld>
            <a:endParaRPr lang="en-US" dirty="0"/>
          </a:p>
        </p:txBody>
      </p:sp>
      <p:sp>
        <p:nvSpPr>
          <p:cNvPr id="22" name="Freeform: Shape 21">
            <a:extLst>
              <a:ext uri="{FF2B5EF4-FFF2-40B4-BE49-F238E27FC236}">
                <a16:creationId xmlns:a16="http://schemas.microsoft.com/office/drawing/2014/main" id="{C6F3814E-455F-456B-B1AF-7B993965A2C0}"/>
              </a:ext>
              <a:ext uri="{C183D7F6-B498-43B3-948B-1728B52AA6E4}">
                <adec:decorative xmlns:adec="http://schemas.microsoft.com/office/drawing/2017/decorative" val="1"/>
              </a:ext>
            </a:extLst>
          </p:cNvPr>
          <p:cNvSpPr>
            <a:spLocks noChangeAspect="1"/>
          </p:cNvSpPr>
          <p:nvPr/>
        </p:nvSpPr>
        <p:spPr>
          <a:xfrm>
            <a:off x="4295775" y="0"/>
            <a:ext cx="360000" cy="274638"/>
          </a:xfrm>
          <a:custGeom>
            <a:avLst/>
            <a:gdLst>
              <a:gd name="connsiteX0" fmla="*/ 30714 w 360000"/>
              <a:gd name="connsiteY0" fmla="*/ 0 h 274638"/>
              <a:gd name="connsiteX1" fmla="*/ 329286 w 360000"/>
              <a:gd name="connsiteY1" fmla="*/ 0 h 274638"/>
              <a:gd name="connsiteX2" fmla="*/ 345855 w 360000"/>
              <a:gd name="connsiteY2" fmla="*/ 24574 h 274638"/>
              <a:gd name="connsiteX3" fmla="*/ 360000 w 360000"/>
              <a:gd name="connsiteY3" fmla="*/ 94638 h 274638"/>
              <a:gd name="connsiteX4" fmla="*/ 180000 w 360000"/>
              <a:gd name="connsiteY4" fmla="*/ 274638 h 274638"/>
              <a:gd name="connsiteX5" fmla="*/ 0 w 360000"/>
              <a:gd name="connsiteY5" fmla="*/ 94638 h 274638"/>
              <a:gd name="connsiteX6" fmla="*/ 14145 w 360000"/>
              <a:gd name="connsiteY6" fmla="*/ 24574 h 274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0000" h="274638">
                <a:moveTo>
                  <a:pt x="30714" y="0"/>
                </a:moveTo>
                <a:lnTo>
                  <a:pt x="329286" y="0"/>
                </a:lnTo>
                <a:lnTo>
                  <a:pt x="345855" y="24574"/>
                </a:lnTo>
                <a:cubicBezTo>
                  <a:pt x="354963" y="46109"/>
                  <a:pt x="360000" y="69785"/>
                  <a:pt x="360000" y="94638"/>
                </a:cubicBezTo>
                <a:cubicBezTo>
                  <a:pt x="360000" y="194049"/>
                  <a:pt x="279411" y="274638"/>
                  <a:pt x="180000" y="274638"/>
                </a:cubicBezTo>
                <a:cubicBezTo>
                  <a:pt x="80589" y="274638"/>
                  <a:pt x="0" y="194049"/>
                  <a:pt x="0" y="94638"/>
                </a:cubicBezTo>
                <a:cubicBezTo>
                  <a:pt x="0" y="69785"/>
                  <a:pt x="5037" y="46109"/>
                  <a:pt x="14145" y="24574"/>
                </a:cubicBezTo>
                <a:close/>
              </a:path>
            </a:pathLst>
          </a:cu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4" name="Rectangle 13">
            <a:extLst>
              <a:ext uri="{FF2B5EF4-FFF2-40B4-BE49-F238E27FC236}">
                <a16:creationId xmlns:a16="http://schemas.microsoft.com/office/drawing/2014/main" id="{DC30A836-F67B-64AF-84EE-7D30D0628E71}"/>
              </a:ext>
            </a:extLst>
          </p:cNvPr>
          <p:cNvSpPr/>
          <p:nvPr/>
        </p:nvSpPr>
        <p:spPr>
          <a:xfrm>
            <a:off x="188782" y="551051"/>
            <a:ext cx="4859401" cy="485522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bg1"/>
              </a:solidFill>
              <a:latin typeface="Arial" panose="020B0604020202020204" pitchFamily="34" charset="0"/>
              <a:cs typeface="Arial" panose="020B0604020202020204" pitchFamily="34" charset="0"/>
            </a:endParaRPr>
          </a:p>
          <a:p>
            <a:r>
              <a:rPr lang="en-GB" b="1" dirty="0">
                <a:solidFill>
                  <a:schemeClr val="bg1"/>
                </a:solidFill>
                <a:latin typeface="Arial" panose="020B0604020202020204" pitchFamily="34" charset="0"/>
                <a:cs typeface="Arial" panose="020B0604020202020204" pitchFamily="34" charset="0"/>
              </a:rPr>
              <a:t>Government policy – Brexit </a:t>
            </a:r>
          </a:p>
          <a:p>
            <a:pPr marL="285750" indent="-285750">
              <a:buFont typeface="Arial" panose="020B0604020202020204" pitchFamily="34" charset="0"/>
              <a:buChar char="•"/>
            </a:pPr>
            <a:endParaRPr lang="en-GB"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The main bone in the lack of staff with many medical professionals originally from other European countries.</a:t>
            </a:r>
          </a:p>
          <a:p>
            <a:pPr marL="285750" indent="-285750">
              <a:buFont typeface="Arial" panose="020B0604020202020204" pitchFamily="34" charset="0"/>
              <a:buChar char="•"/>
            </a:pPr>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 Highly skilled workers will be scarcest and staff crisis in the National Health Service  </a:t>
            </a:r>
          </a:p>
          <a:p>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That can be seen from the fact that in 2016 the undergraduate training for nursing was 4% higher than 2018. </a:t>
            </a:r>
          </a:p>
        </p:txBody>
      </p:sp>
      <p:sp>
        <p:nvSpPr>
          <p:cNvPr id="15" name="Rectangle 14">
            <a:extLst>
              <a:ext uri="{FF2B5EF4-FFF2-40B4-BE49-F238E27FC236}">
                <a16:creationId xmlns:a16="http://schemas.microsoft.com/office/drawing/2014/main" id="{21AF086B-6A33-A837-9E33-FA3B235DFC71}"/>
              </a:ext>
            </a:extLst>
          </p:cNvPr>
          <p:cNvSpPr/>
          <p:nvPr/>
        </p:nvSpPr>
        <p:spPr>
          <a:xfrm>
            <a:off x="6929326" y="831863"/>
            <a:ext cx="5143761" cy="485522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bg1"/>
                </a:solidFill>
                <a:latin typeface="Arial" panose="020B0604020202020204" pitchFamily="34" charset="0"/>
                <a:cs typeface="Arial" panose="020B0604020202020204" pitchFamily="34" charset="0"/>
              </a:rPr>
              <a:t>Unemployment rates</a:t>
            </a:r>
          </a:p>
          <a:p>
            <a:endParaRPr lang="en-GB"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Most staff working in the NHS sector are contracted into national pay agreements, Agenda for Change (</a:t>
            </a:r>
            <a:r>
              <a:rPr lang="en-GB" dirty="0" err="1">
                <a:solidFill>
                  <a:schemeClr val="bg1"/>
                </a:solidFill>
                <a:latin typeface="Arial" panose="020B0604020202020204" pitchFamily="34" charset="0"/>
                <a:cs typeface="Arial" panose="020B0604020202020204" pitchFamily="34" charset="0"/>
              </a:rPr>
              <a:t>AfC</a:t>
            </a:r>
            <a:r>
              <a:rPr lang="en-GB" dirty="0">
                <a:solidFill>
                  <a:schemeClr val="bg1"/>
                </a:solidFill>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GB"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have raised dramatically. If this carries on things for example, waiting lists, will get worse and the public will be unsatisfied with the services provided in their local area from NHS. </a:t>
            </a:r>
          </a:p>
        </p:txBody>
      </p:sp>
      <p:sp>
        <p:nvSpPr>
          <p:cNvPr id="17" name="Text Placeholder 16">
            <a:extLst>
              <a:ext uri="{FF2B5EF4-FFF2-40B4-BE49-F238E27FC236}">
                <a16:creationId xmlns:a16="http://schemas.microsoft.com/office/drawing/2014/main" id="{D4E6816E-B0BF-3773-DB33-CFC66DD356AD}"/>
              </a:ext>
            </a:extLst>
          </p:cNvPr>
          <p:cNvSpPr>
            <a:spLocks noGrp="1"/>
          </p:cNvSpPr>
          <p:nvPr>
            <p:ph type="body" idx="1"/>
          </p:nvPr>
        </p:nvSpPr>
        <p:spPr>
          <a:xfrm>
            <a:off x="173499" y="341776"/>
            <a:ext cx="5437186" cy="980174"/>
          </a:xfrm>
        </p:spPr>
        <p:txBody>
          <a:bodyPr/>
          <a:lstStyle/>
          <a:p>
            <a:r>
              <a:rPr lang="en-GB" sz="2400" b="1" dirty="0">
                <a:solidFill>
                  <a:schemeClr val="bg2">
                    <a:lumMod val="50000"/>
                    <a:lumOff val="50000"/>
                  </a:schemeClr>
                </a:solidFill>
              </a:rPr>
              <a:t>       </a:t>
            </a:r>
            <a:r>
              <a:rPr lang="en-GB" sz="2400" b="1" dirty="0">
                <a:solidFill>
                  <a:schemeClr val="bg2">
                    <a:lumMod val="50000"/>
                    <a:lumOff val="50000"/>
                  </a:schemeClr>
                </a:solidFill>
                <a:latin typeface="Arial" panose="020B0604020202020204" pitchFamily="34" charset="0"/>
                <a:cs typeface="Arial" panose="020B0604020202020204" pitchFamily="34" charset="0"/>
              </a:rPr>
              <a:t>political</a:t>
            </a:r>
          </a:p>
        </p:txBody>
      </p:sp>
      <p:sp>
        <p:nvSpPr>
          <p:cNvPr id="19" name="Text Placeholder 18">
            <a:extLst>
              <a:ext uri="{FF2B5EF4-FFF2-40B4-BE49-F238E27FC236}">
                <a16:creationId xmlns:a16="http://schemas.microsoft.com/office/drawing/2014/main" id="{8D6C11FF-97B3-3E58-31B8-D4BA047046B2}"/>
              </a:ext>
            </a:extLst>
          </p:cNvPr>
          <p:cNvSpPr>
            <a:spLocks noGrp="1"/>
          </p:cNvSpPr>
          <p:nvPr>
            <p:ph type="body" sz="quarter" idx="3"/>
          </p:nvPr>
        </p:nvSpPr>
        <p:spPr>
          <a:xfrm>
            <a:off x="7727716" y="998843"/>
            <a:ext cx="5436392" cy="535354"/>
          </a:xfrm>
        </p:spPr>
        <p:txBody>
          <a:bodyPr/>
          <a:lstStyle/>
          <a:p>
            <a:r>
              <a:rPr lang="en-GB" sz="2400" b="1" dirty="0">
                <a:solidFill>
                  <a:schemeClr val="bg2">
                    <a:lumMod val="50000"/>
                    <a:lumOff val="50000"/>
                  </a:schemeClr>
                </a:solidFill>
                <a:latin typeface="Arial" panose="020B0604020202020204" pitchFamily="34" charset="0"/>
                <a:cs typeface="Arial" panose="020B0604020202020204" pitchFamily="34" charset="0"/>
              </a:rPr>
              <a:t>    economical</a:t>
            </a:r>
          </a:p>
        </p:txBody>
      </p:sp>
    </p:spTree>
    <p:extLst>
      <p:ext uri="{BB962C8B-B14F-4D97-AF65-F5344CB8AC3E}">
        <p14:creationId xmlns:p14="http://schemas.microsoft.com/office/powerpoint/2010/main" val="3891345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CF0A8666-4477-461C-A79D-E91232EE973E}"/>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8</a:t>
            </a:fld>
            <a:endParaRPr lang="en-US" dirty="0"/>
          </a:p>
        </p:txBody>
      </p:sp>
      <p:sp>
        <p:nvSpPr>
          <p:cNvPr id="26" name="Rectangle 25">
            <a:extLst>
              <a:ext uri="{FF2B5EF4-FFF2-40B4-BE49-F238E27FC236}">
                <a16:creationId xmlns:a16="http://schemas.microsoft.com/office/drawing/2014/main" id="{17EA8178-2422-0CAA-A509-E478CEAE7EF0}"/>
              </a:ext>
            </a:extLst>
          </p:cNvPr>
          <p:cNvSpPr/>
          <p:nvPr/>
        </p:nvSpPr>
        <p:spPr>
          <a:xfrm>
            <a:off x="736518" y="712520"/>
            <a:ext cx="4654879" cy="526076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bg2">
                    <a:lumMod val="50000"/>
                    <a:lumOff val="50000"/>
                  </a:schemeClr>
                </a:solidFill>
                <a:latin typeface="Arial" panose="020B0604020202020204" pitchFamily="34" charset="0"/>
                <a:cs typeface="Arial" panose="020B0604020202020204" pitchFamily="34" charset="0"/>
              </a:rPr>
              <a:t>    </a:t>
            </a: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r>
              <a:rPr lang="en-GB" sz="2400" b="1" dirty="0">
                <a:solidFill>
                  <a:schemeClr val="bg2">
                    <a:lumMod val="50000"/>
                    <a:lumOff val="50000"/>
                  </a:schemeClr>
                </a:solidFill>
                <a:latin typeface="Arial" panose="020B0604020202020204" pitchFamily="34" charset="0"/>
                <a:cs typeface="Arial" panose="020B0604020202020204" pitchFamily="34" charset="0"/>
              </a:rPr>
              <a:t>     </a:t>
            </a:r>
          </a:p>
          <a:p>
            <a:r>
              <a:rPr lang="en-GB" sz="2400" b="1" dirty="0">
                <a:solidFill>
                  <a:schemeClr val="bg2">
                    <a:lumMod val="50000"/>
                    <a:lumOff val="50000"/>
                  </a:schemeClr>
                </a:solidFill>
                <a:latin typeface="Arial" panose="020B0604020202020204" pitchFamily="34" charset="0"/>
                <a:cs typeface="Arial" panose="020B0604020202020204" pitchFamily="34" charset="0"/>
              </a:rPr>
              <a:t>          Sociological</a:t>
            </a: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r>
              <a:rPr lang="en-GB" b="1" dirty="0">
                <a:solidFill>
                  <a:schemeClr val="bg1"/>
                </a:solidFill>
                <a:latin typeface="Arial" panose="020B0604020202020204" pitchFamily="34" charset="0"/>
                <a:cs typeface="Arial" panose="020B0604020202020204" pitchFamily="34" charset="0"/>
              </a:rPr>
              <a:t>Age distribution - Although health care improves</a:t>
            </a:r>
            <a:r>
              <a:rPr lang="en-GB" dirty="0">
                <a:solidFill>
                  <a:schemeClr val="bg1"/>
                </a:solidFill>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 Elderly population have more health problems such as diabetes and high blood pressure which affects and puts additional strain on the NHS. </a:t>
            </a:r>
          </a:p>
          <a:p>
            <a:pPr marL="285750" indent="-285750">
              <a:buFont typeface="Arial" panose="020B0604020202020204" pitchFamily="34" charset="0"/>
              <a:buChar char="•"/>
            </a:pPr>
            <a:endParaRPr lang="en-GB"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chemeClr val="bg1"/>
                </a:solidFill>
                <a:latin typeface="Arial" panose="020B0604020202020204" pitchFamily="34" charset="0"/>
                <a:cs typeface="Arial" panose="020B0604020202020204" pitchFamily="34" charset="0"/>
              </a:rPr>
              <a:t>There are also pensions based on the age of the staff, and the hospital is facing way more staff shortages.</a:t>
            </a:r>
          </a:p>
          <a:p>
            <a:endParaRPr lang="en-GB" b="1" dirty="0">
              <a:solidFill>
                <a:schemeClr val="bg1"/>
              </a:solidFill>
              <a:latin typeface="Arial" panose="020B0604020202020204" pitchFamily="34" charset="0"/>
              <a:cs typeface="Arial" panose="020B0604020202020204" pitchFamily="34" charset="0"/>
            </a:endParaRPr>
          </a:p>
          <a:p>
            <a:endParaRPr lang="en-GB" sz="20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endParaRPr lang="en-GB" sz="2400" b="1" dirty="0">
              <a:solidFill>
                <a:schemeClr val="bg2">
                  <a:lumMod val="50000"/>
                  <a:lumOff val="50000"/>
                </a:schemeClr>
              </a:solidFill>
              <a:latin typeface="Arial" panose="020B0604020202020204" pitchFamily="34" charset="0"/>
              <a:cs typeface="Arial" panose="020B0604020202020204" pitchFamily="34" charset="0"/>
            </a:endParaRPr>
          </a:p>
        </p:txBody>
      </p:sp>
      <p:sp>
        <p:nvSpPr>
          <p:cNvPr id="27" name="Rectangle 26">
            <a:extLst>
              <a:ext uri="{FF2B5EF4-FFF2-40B4-BE49-F238E27FC236}">
                <a16:creationId xmlns:a16="http://schemas.microsoft.com/office/drawing/2014/main" id="{FC99ECF9-466E-70F4-FD62-A8ECF8610CBD}"/>
              </a:ext>
            </a:extLst>
          </p:cNvPr>
          <p:cNvSpPr/>
          <p:nvPr/>
        </p:nvSpPr>
        <p:spPr>
          <a:xfrm>
            <a:off x="6258544" y="712520"/>
            <a:ext cx="4654879" cy="526076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2">
                    <a:lumMod val="50000"/>
                    <a:lumOff val="50000"/>
                  </a:schemeClr>
                </a:solidFill>
                <a:latin typeface="Arial" panose="020B0604020202020204" pitchFamily="34" charset="0"/>
                <a:cs typeface="Arial" panose="020B0604020202020204" pitchFamily="34" charset="0"/>
              </a:rPr>
              <a:t>Technological</a:t>
            </a: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r>
              <a:rPr lang="en-GB" sz="2000" b="1" dirty="0">
                <a:solidFill>
                  <a:schemeClr val="bg1"/>
                </a:solidFill>
                <a:latin typeface="Arial" panose="020B0604020202020204" pitchFamily="34" charset="0"/>
                <a:cs typeface="Arial" panose="020B0604020202020204" pitchFamily="34" charset="0"/>
              </a:rPr>
              <a:t>Technology change </a:t>
            </a:r>
          </a:p>
          <a:p>
            <a:endParaRPr lang="en-GB" sz="20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Affects the NHS because people are not all inclined to use technology, especially the elderly.</a:t>
            </a:r>
          </a:p>
          <a:p>
            <a:endParaRPr lang="en-GB"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 One of the reasons for the lack of staff is that trainings will be added, and this gives uncertainty if all participants will have digital knowledge.</a:t>
            </a:r>
          </a:p>
        </p:txBody>
      </p:sp>
    </p:spTree>
    <p:extLst>
      <p:ext uri="{BB962C8B-B14F-4D97-AF65-F5344CB8AC3E}">
        <p14:creationId xmlns:p14="http://schemas.microsoft.com/office/powerpoint/2010/main" val="1420547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10">
            <a:extLst>
              <a:ext uri="{FF2B5EF4-FFF2-40B4-BE49-F238E27FC236}">
                <a16:creationId xmlns:a16="http://schemas.microsoft.com/office/drawing/2014/main" id="{1380C630-8EB4-D74F-93EE-1F87775519AA}"/>
              </a:ext>
            </a:extLst>
          </p:cNvPr>
          <p:cNvSpPr>
            <a:spLocks noGrp="1"/>
          </p:cNvSpPr>
          <p:nvPr>
            <p:ph type="sldNum" sz="quarter" idx="12"/>
          </p:nvPr>
        </p:nvSpPr>
        <p:spPr/>
        <p:txBody>
          <a:bodyPr/>
          <a:lstStyle/>
          <a:p>
            <a:fld id="{DBA1B0FB-D917-4C8C-928F-313BD683BF39}" type="slidenum">
              <a:rPr lang="en-US" smtClean="0"/>
              <a:t>9</a:t>
            </a:fld>
            <a:endParaRPr lang="en-US" dirty="0"/>
          </a:p>
        </p:txBody>
      </p:sp>
      <p:sp>
        <p:nvSpPr>
          <p:cNvPr id="12" name="Rectangle 11">
            <a:extLst>
              <a:ext uri="{FF2B5EF4-FFF2-40B4-BE49-F238E27FC236}">
                <a16:creationId xmlns:a16="http://schemas.microsoft.com/office/drawing/2014/main" id="{DA4D1F20-3212-DF99-E278-C8AF865C7482}"/>
              </a:ext>
            </a:extLst>
          </p:cNvPr>
          <p:cNvSpPr/>
          <p:nvPr/>
        </p:nvSpPr>
        <p:spPr>
          <a:xfrm>
            <a:off x="466983" y="145144"/>
            <a:ext cx="4331050" cy="612209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r>
              <a:rPr lang="en-GB" sz="2400" b="1" dirty="0">
                <a:solidFill>
                  <a:schemeClr val="bg2">
                    <a:lumMod val="50000"/>
                    <a:lumOff val="50000"/>
                  </a:schemeClr>
                </a:solidFill>
                <a:latin typeface="Arial" panose="020B0604020202020204" pitchFamily="34" charset="0"/>
                <a:cs typeface="Arial" panose="020B0604020202020204" pitchFamily="34" charset="0"/>
              </a:rPr>
              <a:t>Environmental</a:t>
            </a: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r>
              <a:rPr lang="en-GB" sz="2000" b="1" dirty="0">
                <a:solidFill>
                  <a:schemeClr val="bg1"/>
                </a:solidFill>
                <a:latin typeface="Arial" panose="020B0604020202020204" pitchFamily="34" charset="0"/>
                <a:cs typeface="Arial" panose="020B0604020202020204" pitchFamily="34" charset="0"/>
              </a:rPr>
              <a:t>Climate – Climate change</a:t>
            </a:r>
          </a:p>
          <a:p>
            <a:endParaRPr lang="en-GB" sz="20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The natural world changes in some ways global warming, changing time and stints these changes increase the potential for physical and psychological disease. </a:t>
            </a:r>
          </a:p>
          <a:p>
            <a:endParaRPr lang="en-GB"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 Causing more pressure to the emergency department of the hospital.</a:t>
            </a:r>
          </a:p>
          <a:p>
            <a:r>
              <a:rPr lang="en-GB" sz="2000" dirty="0">
                <a:solidFill>
                  <a:schemeClr val="bg1"/>
                </a:solidFill>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 One fact was the virus COVID-19</a:t>
            </a: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a:p>
            <a:pPr algn="ctr"/>
            <a:endParaRPr lang="en-GB" sz="2400" b="1" dirty="0">
              <a:solidFill>
                <a:schemeClr val="bg2">
                  <a:lumMod val="50000"/>
                  <a:lumOff val="50000"/>
                </a:schemeClr>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6F547F9D-D991-68AF-F768-37A7FFD03C0C}"/>
              </a:ext>
            </a:extLst>
          </p:cNvPr>
          <p:cNvSpPr/>
          <p:nvPr/>
        </p:nvSpPr>
        <p:spPr>
          <a:xfrm>
            <a:off x="6413034" y="669370"/>
            <a:ext cx="5311983" cy="551926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2">
                    <a:lumMod val="50000"/>
                    <a:lumOff val="50000"/>
                  </a:schemeClr>
                </a:solidFill>
                <a:latin typeface="Arial" panose="020B0604020202020204" pitchFamily="34" charset="0"/>
                <a:cs typeface="Arial" panose="020B0604020202020204" pitchFamily="34" charset="0"/>
              </a:rPr>
              <a:t>Legal</a:t>
            </a:r>
          </a:p>
          <a:p>
            <a:endParaRPr lang="en-GB" sz="2000" dirty="0">
              <a:solidFill>
                <a:schemeClr val="bg1"/>
              </a:solidFill>
              <a:latin typeface="Arial" panose="020B0604020202020204" pitchFamily="34" charset="0"/>
              <a:cs typeface="Arial" panose="020B0604020202020204" pitchFamily="34" charset="0"/>
            </a:endParaRPr>
          </a:p>
          <a:p>
            <a:r>
              <a:rPr lang="en-GB" sz="2000" b="1" dirty="0">
                <a:solidFill>
                  <a:schemeClr val="bg1"/>
                </a:solidFill>
                <a:latin typeface="Arial" panose="020B0604020202020204" pitchFamily="34" charset="0"/>
                <a:cs typeface="Arial" panose="020B0604020202020204" pitchFamily="34" charset="0"/>
              </a:rPr>
              <a:t>       Discrimination laws – In NHS discrimination takes place. </a:t>
            </a:r>
          </a:p>
          <a:p>
            <a:endParaRPr lang="en-GB" sz="20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NHS do not achieve diversity and equality in employment and career opportunities. </a:t>
            </a:r>
          </a:p>
          <a:p>
            <a:endParaRPr lang="en-GB"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There are different types of discrimination: age, disability, gender, religion, race, etc.. This leads to significant pay gaps. </a:t>
            </a:r>
          </a:p>
          <a:p>
            <a:endParaRPr lang="en-GB"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chemeClr val="bg1"/>
                </a:solidFill>
                <a:latin typeface="Arial" panose="020B0604020202020204" pitchFamily="34" charset="0"/>
                <a:cs typeface="Arial" panose="020B0604020202020204" pitchFamily="34" charset="0"/>
              </a:rPr>
              <a:t>NHS staff recognised the lack of equality. In 2018 a survey (NHS Staff Survey) revealed that 1 in 6 NHS staff believed that there were not equal opportunities for career progression in the NHS.</a:t>
            </a:r>
          </a:p>
        </p:txBody>
      </p:sp>
    </p:spTree>
    <p:extLst>
      <p:ext uri="{BB962C8B-B14F-4D97-AF65-F5344CB8AC3E}">
        <p14:creationId xmlns:p14="http://schemas.microsoft.com/office/powerpoint/2010/main" val="736242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077F3E4-8679-91C0-9BA4-5A15B96D0CF2}"/>
              </a:ext>
            </a:extLst>
          </p:cNvPr>
          <p:cNvSpPr>
            <a:spLocks noGrp="1"/>
          </p:cNvSpPr>
          <p:nvPr>
            <p:ph type="sldNum" sz="quarter" idx="12"/>
          </p:nvPr>
        </p:nvSpPr>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10</a:t>
            </a:fld>
            <a:endParaRPr lang="en-US">
              <a:solidFill>
                <a:schemeClr val="tx1">
                  <a:alpha val="80000"/>
                </a:schemeClr>
              </a:solidFill>
            </a:endParaRPr>
          </a:p>
        </p:txBody>
      </p:sp>
      <p:sp>
        <p:nvSpPr>
          <p:cNvPr id="128" name="TextBox 127">
            <a:extLst>
              <a:ext uri="{FF2B5EF4-FFF2-40B4-BE49-F238E27FC236}">
                <a16:creationId xmlns:a16="http://schemas.microsoft.com/office/drawing/2014/main" id="{DF6FC508-378C-8642-C6C9-BEB13A345656}"/>
              </a:ext>
            </a:extLst>
          </p:cNvPr>
          <p:cNvSpPr txBox="1"/>
          <p:nvPr/>
        </p:nvSpPr>
        <p:spPr>
          <a:xfrm>
            <a:off x="3046879" y="3204726"/>
            <a:ext cx="6098240" cy="646331"/>
          </a:xfrm>
          <a:prstGeom prst="rect">
            <a:avLst/>
          </a:prstGeom>
          <a:noFill/>
        </p:spPr>
        <p:txBody>
          <a:bodyPr wrap="square">
            <a:spAutoFit/>
          </a:bodyPr>
          <a:lstStyle/>
          <a:p>
            <a:endParaRPr lang="en-GB" dirty="0"/>
          </a:p>
          <a:p>
            <a:endParaRPr lang="en-GB" dirty="0"/>
          </a:p>
        </p:txBody>
      </p:sp>
      <p:sp>
        <p:nvSpPr>
          <p:cNvPr id="179" name="Line 173">
            <a:extLst>
              <a:ext uri="{FF2B5EF4-FFF2-40B4-BE49-F238E27FC236}">
                <a16:creationId xmlns:a16="http://schemas.microsoft.com/office/drawing/2014/main" id="{95496CDC-74F5-4A55-A63C-0843C64056A4}"/>
              </a:ext>
            </a:extLst>
          </p:cNvPr>
          <p:cNvSpPr>
            <a:spLocks noChangeShapeType="1"/>
          </p:cNvSpPr>
          <p:nvPr/>
        </p:nvSpPr>
        <p:spPr bwMode="auto">
          <a:xfrm>
            <a:off x="2922588" y="1543050"/>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0" name="Text Box 172">
            <a:extLst>
              <a:ext uri="{FF2B5EF4-FFF2-40B4-BE49-F238E27FC236}">
                <a16:creationId xmlns:a16="http://schemas.microsoft.com/office/drawing/2014/main" id="{3929E8A3-7947-25B0-EBE1-D0D4F1C9CA75}"/>
              </a:ext>
            </a:extLst>
          </p:cNvPr>
          <p:cNvSpPr txBox="1">
            <a:spLocks noChangeArrowheads="1"/>
          </p:cNvSpPr>
          <p:nvPr/>
        </p:nvSpPr>
        <p:spPr bwMode="auto">
          <a:xfrm>
            <a:off x="341398" y="1316830"/>
            <a:ext cx="256499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rPr>
              <a:t>Length of training</a:t>
            </a:r>
          </a:p>
        </p:txBody>
      </p:sp>
      <p:sp>
        <p:nvSpPr>
          <p:cNvPr id="181" name="Line 171">
            <a:extLst>
              <a:ext uri="{FF2B5EF4-FFF2-40B4-BE49-F238E27FC236}">
                <a16:creationId xmlns:a16="http://schemas.microsoft.com/office/drawing/2014/main" id="{7E118065-1433-D7DA-457A-0B14E2C7F4AC}"/>
              </a:ext>
            </a:extLst>
          </p:cNvPr>
          <p:cNvSpPr>
            <a:spLocks noChangeShapeType="1"/>
          </p:cNvSpPr>
          <p:nvPr/>
        </p:nvSpPr>
        <p:spPr bwMode="auto">
          <a:xfrm>
            <a:off x="3465513" y="2143125"/>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2" name="Text Box 170">
            <a:extLst>
              <a:ext uri="{FF2B5EF4-FFF2-40B4-BE49-F238E27FC236}">
                <a16:creationId xmlns:a16="http://schemas.microsoft.com/office/drawing/2014/main" id="{9DCC000B-744E-613C-177E-6F95190275EC}"/>
              </a:ext>
            </a:extLst>
          </p:cNvPr>
          <p:cNvSpPr txBox="1">
            <a:spLocks noChangeArrowheads="1"/>
          </p:cNvSpPr>
          <p:nvPr/>
        </p:nvSpPr>
        <p:spPr bwMode="auto">
          <a:xfrm>
            <a:off x="1453019" y="1939925"/>
            <a:ext cx="1998206" cy="40396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Lack of payment</a:t>
            </a:r>
          </a:p>
        </p:txBody>
      </p:sp>
      <p:sp>
        <p:nvSpPr>
          <p:cNvPr id="183" name="Line 169">
            <a:extLst>
              <a:ext uri="{FF2B5EF4-FFF2-40B4-BE49-F238E27FC236}">
                <a16:creationId xmlns:a16="http://schemas.microsoft.com/office/drawing/2014/main" id="{CFDE703A-0334-9D27-5852-B0273703832C}"/>
              </a:ext>
            </a:extLst>
          </p:cNvPr>
          <p:cNvSpPr>
            <a:spLocks noChangeShapeType="1"/>
          </p:cNvSpPr>
          <p:nvPr/>
        </p:nvSpPr>
        <p:spPr bwMode="auto">
          <a:xfrm>
            <a:off x="4017963" y="2695575"/>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4" name="Text Box 168">
            <a:extLst>
              <a:ext uri="{FF2B5EF4-FFF2-40B4-BE49-F238E27FC236}">
                <a16:creationId xmlns:a16="http://schemas.microsoft.com/office/drawing/2014/main" id="{97F1A754-0722-2B8D-9A2F-4937DC2AE6AE}"/>
              </a:ext>
            </a:extLst>
          </p:cNvPr>
          <p:cNvSpPr txBox="1">
            <a:spLocks noChangeArrowheads="1"/>
          </p:cNvSpPr>
          <p:nvPr/>
        </p:nvSpPr>
        <p:spPr bwMode="auto">
          <a:xfrm>
            <a:off x="2635621" y="2492375"/>
            <a:ext cx="1368054"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Long hours</a:t>
            </a:r>
          </a:p>
        </p:txBody>
      </p:sp>
      <p:sp>
        <p:nvSpPr>
          <p:cNvPr id="185" name="Line 167">
            <a:extLst>
              <a:ext uri="{FF2B5EF4-FFF2-40B4-BE49-F238E27FC236}">
                <a16:creationId xmlns:a16="http://schemas.microsoft.com/office/drawing/2014/main" id="{16E6321F-E56F-EE90-4F8F-87DEFC520F80}"/>
              </a:ext>
            </a:extLst>
          </p:cNvPr>
          <p:cNvSpPr>
            <a:spLocks noChangeShapeType="1"/>
          </p:cNvSpPr>
          <p:nvPr/>
        </p:nvSpPr>
        <p:spPr bwMode="auto">
          <a:xfrm>
            <a:off x="6283325" y="1568996"/>
            <a:ext cx="864775" cy="2692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6" name="Text Box 166">
            <a:extLst>
              <a:ext uri="{FF2B5EF4-FFF2-40B4-BE49-F238E27FC236}">
                <a16:creationId xmlns:a16="http://schemas.microsoft.com/office/drawing/2014/main" id="{C7A8E747-4567-8C2E-8F74-F202FFA90A18}"/>
              </a:ext>
            </a:extLst>
          </p:cNvPr>
          <p:cNvSpPr txBox="1">
            <a:spLocks noChangeArrowheads="1"/>
          </p:cNvSpPr>
          <p:nvPr/>
        </p:nvSpPr>
        <p:spPr bwMode="auto">
          <a:xfrm>
            <a:off x="4291992" y="1135916"/>
            <a:ext cx="2021170" cy="64633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Continuing ambulance </a:t>
            </a:r>
          </a:p>
        </p:txBody>
      </p:sp>
      <p:sp>
        <p:nvSpPr>
          <p:cNvPr id="187" name="Line 165">
            <a:extLst>
              <a:ext uri="{FF2B5EF4-FFF2-40B4-BE49-F238E27FC236}">
                <a16:creationId xmlns:a16="http://schemas.microsoft.com/office/drawing/2014/main" id="{926940C1-01BB-8730-8660-81CA8D1FD039}"/>
              </a:ext>
            </a:extLst>
          </p:cNvPr>
          <p:cNvSpPr>
            <a:spLocks noChangeShapeType="1"/>
          </p:cNvSpPr>
          <p:nvPr/>
        </p:nvSpPr>
        <p:spPr bwMode="auto">
          <a:xfrm>
            <a:off x="6946738" y="2070100"/>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8" name="Text Box 164">
            <a:extLst>
              <a:ext uri="{FF2B5EF4-FFF2-40B4-BE49-F238E27FC236}">
                <a16:creationId xmlns:a16="http://schemas.microsoft.com/office/drawing/2014/main" id="{6D600DED-F584-E9CE-C461-791694321127}"/>
              </a:ext>
            </a:extLst>
          </p:cNvPr>
          <p:cNvSpPr txBox="1">
            <a:spLocks noChangeArrowheads="1"/>
          </p:cNvSpPr>
          <p:nvPr/>
        </p:nvSpPr>
        <p:spPr bwMode="auto">
          <a:xfrm>
            <a:off x="4911131" y="1875918"/>
            <a:ext cx="2021170" cy="585041"/>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Wheelchairs and hospital beds.</a:t>
            </a:r>
          </a:p>
        </p:txBody>
      </p:sp>
      <p:sp>
        <p:nvSpPr>
          <p:cNvPr id="189" name="Line 163">
            <a:extLst>
              <a:ext uri="{FF2B5EF4-FFF2-40B4-BE49-F238E27FC236}">
                <a16:creationId xmlns:a16="http://schemas.microsoft.com/office/drawing/2014/main" id="{399F2672-9A98-4457-6E44-4F0597295C0D}"/>
              </a:ext>
            </a:extLst>
          </p:cNvPr>
          <p:cNvSpPr>
            <a:spLocks noChangeShapeType="1"/>
          </p:cNvSpPr>
          <p:nvPr/>
        </p:nvSpPr>
        <p:spPr bwMode="auto">
          <a:xfrm>
            <a:off x="7373612" y="2751138"/>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0" name="Text Box 162">
            <a:extLst>
              <a:ext uri="{FF2B5EF4-FFF2-40B4-BE49-F238E27FC236}">
                <a16:creationId xmlns:a16="http://schemas.microsoft.com/office/drawing/2014/main" id="{6C612600-380C-CB88-4E2F-2E13F5DDA55E}"/>
              </a:ext>
            </a:extLst>
          </p:cNvPr>
          <p:cNvSpPr txBox="1">
            <a:spLocks noChangeArrowheads="1"/>
          </p:cNvSpPr>
          <p:nvPr/>
        </p:nvSpPr>
        <p:spPr bwMode="auto">
          <a:xfrm>
            <a:off x="5631494" y="2582872"/>
            <a:ext cx="1797050" cy="47146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Patient monitor</a:t>
            </a:r>
            <a:r>
              <a:rPr lang="en-GB" sz="2000" dirty="0">
                <a:solidFill>
                  <a:schemeClr val="bg1"/>
                </a:solidFill>
                <a:latin typeface="Arial" panose="020B0604020202020204" pitchFamily="34" charset="0"/>
                <a:cs typeface="Arial" panose="020B0604020202020204" pitchFamily="34" charset="0"/>
              </a:rPr>
              <a:t> </a:t>
            </a:r>
          </a:p>
        </p:txBody>
      </p:sp>
      <p:sp>
        <p:nvSpPr>
          <p:cNvPr id="191" name="Line 161">
            <a:extLst>
              <a:ext uri="{FF2B5EF4-FFF2-40B4-BE49-F238E27FC236}">
                <a16:creationId xmlns:a16="http://schemas.microsoft.com/office/drawing/2014/main" id="{DA60142C-5CA2-E501-F691-C99E600749A9}"/>
              </a:ext>
            </a:extLst>
          </p:cNvPr>
          <p:cNvSpPr>
            <a:spLocks noChangeShapeType="1"/>
          </p:cNvSpPr>
          <p:nvPr/>
        </p:nvSpPr>
        <p:spPr bwMode="auto">
          <a:xfrm>
            <a:off x="7402883" y="3617913"/>
            <a:ext cx="1162474" cy="492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112" name="Text Box 160">
            <a:extLst>
              <a:ext uri="{FF2B5EF4-FFF2-40B4-BE49-F238E27FC236}">
                <a16:creationId xmlns:a16="http://schemas.microsoft.com/office/drawing/2014/main" id="{4F4CEDFE-0412-BCE2-0E5C-CCEE18804113}"/>
              </a:ext>
            </a:extLst>
          </p:cNvPr>
          <p:cNvSpPr txBox="1">
            <a:spLocks noChangeArrowheads="1"/>
          </p:cNvSpPr>
          <p:nvPr/>
        </p:nvSpPr>
        <p:spPr bwMode="auto">
          <a:xfrm>
            <a:off x="6313162" y="3445952"/>
            <a:ext cx="1060450" cy="363537"/>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Weather</a:t>
            </a:r>
          </a:p>
        </p:txBody>
      </p:sp>
      <p:sp>
        <p:nvSpPr>
          <p:cNvPr id="2113" name="Line 159">
            <a:extLst>
              <a:ext uri="{FF2B5EF4-FFF2-40B4-BE49-F238E27FC236}">
                <a16:creationId xmlns:a16="http://schemas.microsoft.com/office/drawing/2014/main" id="{5E75B558-E678-6D4C-709C-F1FDE0BE9F58}"/>
              </a:ext>
            </a:extLst>
          </p:cNvPr>
          <p:cNvSpPr>
            <a:spLocks noChangeShapeType="1"/>
          </p:cNvSpPr>
          <p:nvPr/>
        </p:nvSpPr>
        <p:spPr bwMode="auto">
          <a:xfrm>
            <a:off x="6216367" y="4489207"/>
            <a:ext cx="1540702" cy="3861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114" name="Text Box 158">
            <a:extLst>
              <a:ext uri="{FF2B5EF4-FFF2-40B4-BE49-F238E27FC236}">
                <a16:creationId xmlns:a16="http://schemas.microsoft.com/office/drawing/2014/main" id="{13769BB3-16ED-1554-54E7-CD2BE8AD1470}"/>
              </a:ext>
            </a:extLst>
          </p:cNvPr>
          <p:cNvSpPr txBox="1">
            <a:spLocks noChangeArrowheads="1"/>
          </p:cNvSpPr>
          <p:nvPr/>
        </p:nvSpPr>
        <p:spPr bwMode="auto">
          <a:xfrm>
            <a:off x="4746646" y="4266843"/>
            <a:ext cx="1469721" cy="561101"/>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Natural disasters</a:t>
            </a:r>
          </a:p>
        </p:txBody>
      </p:sp>
      <p:sp>
        <p:nvSpPr>
          <p:cNvPr id="2118" name="Line 155">
            <a:extLst>
              <a:ext uri="{FF2B5EF4-FFF2-40B4-BE49-F238E27FC236}">
                <a16:creationId xmlns:a16="http://schemas.microsoft.com/office/drawing/2014/main" id="{6F9ED12F-66BE-BF79-E4A2-8C8E3CE985D6}"/>
              </a:ext>
            </a:extLst>
          </p:cNvPr>
          <p:cNvSpPr>
            <a:spLocks noChangeShapeType="1"/>
          </p:cNvSpPr>
          <p:nvPr/>
        </p:nvSpPr>
        <p:spPr bwMode="auto">
          <a:xfrm>
            <a:off x="3485542" y="3474150"/>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19" name="Text Box 154">
            <a:extLst>
              <a:ext uri="{FF2B5EF4-FFF2-40B4-BE49-F238E27FC236}">
                <a16:creationId xmlns:a16="http://schemas.microsoft.com/office/drawing/2014/main" id="{7A187C49-8A11-B850-4109-BE6BCCDD721A}"/>
              </a:ext>
            </a:extLst>
          </p:cNvPr>
          <p:cNvSpPr txBox="1">
            <a:spLocks noChangeArrowheads="1"/>
          </p:cNvSpPr>
          <p:nvPr/>
        </p:nvSpPr>
        <p:spPr bwMode="auto">
          <a:xfrm>
            <a:off x="809759" y="3267160"/>
            <a:ext cx="2686461" cy="305039"/>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Discrimination/Racism </a:t>
            </a:r>
          </a:p>
        </p:txBody>
      </p:sp>
      <p:sp>
        <p:nvSpPr>
          <p:cNvPr id="2120" name="Line 153">
            <a:extLst>
              <a:ext uri="{FF2B5EF4-FFF2-40B4-BE49-F238E27FC236}">
                <a16:creationId xmlns:a16="http://schemas.microsoft.com/office/drawing/2014/main" id="{E9DD6308-4E04-7E3E-2241-059B41B160A2}"/>
              </a:ext>
            </a:extLst>
          </p:cNvPr>
          <p:cNvSpPr>
            <a:spLocks noChangeShapeType="1"/>
          </p:cNvSpPr>
          <p:nvPr/>
        </p:nvSpPr>
        <p:spPr bwMode="auto">
          <a:xfrm>
            <a:off x="2317848" y="3995095"/>
            <a:ext cx="1244502" cy="294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21" name="Text Box 152">
            <a:extLst>
              <a:ext uri="{FF2B5EF4-FFF2-40B4-BE49-F238E27FC236}">
                <a16:creationId xmlns:a16="http://schemas.microsoft.com/office/drawing/2014/main" id="{A01247AF-CFB2-598E-2E72-92365CEAEFF2}"/>
              </a:ext>
            </a:extLst>
          </p:cNvPr>
          <p:cNvSpPr txBox="1">
            <a:spLocks noChangeArrowheads="1"/>
          </p:cNvSpPr>
          <p:nvPr/>
        </p:nvSpPr>
        <p:spPr bwMode="auto">
          <a:xfrm>
            <a:off x="1273776" y="3809489"/>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Bullying</a:t>
            </a:r>
          </a:p>
        </p:txBody>
      </p:sp>
      <p:sp>
        <p:nvSpPr>
          <p:cNvPr id="2122" name="Line 151">
            <a:extLst>
              <a:ext uri="{FF2B5EF4-FFF2-40B4-BE49-F238E27FC236}">
                <a16:creationId xmlns:a16="http://schemas.microsoft.com/office/drawing/2014/main" id="{F7F1F256-9850-3CF8-AC11-57B5D352A2D5}"/>
              </a:ext>
            </a:extLst>
          </p:cNvPr>
          <p:cNvSpPr>
            <a:spLocks noChangeShapeType="1"/>
          </p:cNvSpPr>
          <p:nvPr/>
        </p:nvSpPr>
        <p:spPr bwMode="auto">
          <a:xfrm flipV="1">
            <a:off x="1841499" y="4523501"/>
            <a:ext cx="1244501" cy="294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23" name="Text Box 150">
            <a:extLst>
              <a:ext uri="{FF2B5EF4-FFF2-40B4-BE49-F238E27FC236}">
                <a16:creationId xmlns:a16="http://schemas.microsoft.com/office/drawing/2014/main" id="{D29AE99F-F973-A012-0AD8-534D2D664048}"/>
              </a:ext>
            </a:extLst>
          </p:cNvPr>
          <p:cNvSpPr txBox="1">
            <a:spLocks noChangeArrowheads="1"/>
          </p:cNvSpPr>
          <p:nvPr/>
        </p:nvSpPr>
        <p:spPr bwMode="auto">
          <a:xfrm>
            <a:off x="215900" y="4365624"/>
            <a:ext cx="1612900" cy="641199"/>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Government/Laws </a:t>
            </a:r>
          </a:p>
        </p:txBody>
      </p:sp>
      <p:sp>
        <p:nvSpPr>
          <p:cNvPr id="2125" name="Rectangle 148">
            <a:extLst>
              <a:ext uri="{FF2B5EF4-FFF2-40B4-BE49-F238E27FC236}">
                <a16:creationId xmlns:a16="http://schemas.microsoft.com/office/drawing/2014/main" id="{3FF35C67-9B99-E440-8A2C-C7B71F93A552}"/>
              </a:ext>
            </a:extLst>
          </p:cNvPr>
          <p:cNvSpPr>
            <a:spLocks noChangeArrowheads="1"/>
          </p:cNvSpPr>
          <p:nvPr/>
        </p:nvSpPr>
        <p:spPr bwMode="auto">
          <a:xfrm>
            <a:off x="651353" y="627063"/>
            <a:ext cx="2910997" cy="487362"/>
          </a:xfrm>
          <a:prstGeom prst="rect">
            <a:avLst/>
          </a:prstGeom>
          <a:solidFill>
            <a:srgbClr val="00B0F0"/>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Work condition </a:t>
            </a:r>
          </a:p>
        </p:txBody>
      </p:sp>
      <p:sp>
        <p:nvSpPr>
          <p:cNvPr id="2126" name="Rectangle 147">
            <a:extLst>
              <a:ext uri="{FF2B5EF4-FFF2-40B4-BE49-F238E27FC236}">
                <a16:creationId xmlns:a16="http://schemas.microsoft.com/office/drawing/2014/main" id="{FAA4989B-8524-B5FD-0F03-6598CE32242D}"/>
              </a:ext>
            </a:extLst>
          </p:cNvPr>
          <p:cNvSpPr>
            <a:spLocks noChangeArrowheads="1"/>
          </p:cNvSpPr>
          <p:nvPr/>
        </p:nvSpPr>
        <p:spPr bwMode="auto">
          <a:xfrm>
            <a:off x="5730875" y="227399"/>
            <a:ext cx="2204365" cy="487362"/>
          </a:xfrm>
          <a:prstGeom prst="rect">
            <a:avLst/>
          </a:prstGeom>
          <a:solidFill>
            <a:srgbClr val="00B0F0"/>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Equipment </a:t>
            </a:r>
          </a:p>
        </p:txBody>
      </p:sp>
      <p:sp>
        <p:nvSpPr>
          <p:cNvPr id="2127" name="Line 146">
            <a:extLst>
              <a:ext uri="{FF2B5EF4-FFF2-40B4-BE49-F238E27FC236}">
                <a16:creationId xmlns:a16="http://schemas.microsoft.com/office/drawing/2014/main" id="{6EA7CED3-A03B-9DDC-3D79-9CD4837E4A00}"/>
              </a:ext>
            </a:extLst>
          </p:cNvPr>
          <p:cNvSpPr>
            <a:spLocks noChangeShapeType="1"/>
          </p:cNvSpPr>
          <p:nvPr/>
        </p:nvSpPr>
        <p:spPr bwMode="auto">
          <a:xfrm>
            <a:off x="2009971" y="3120840"/>
            <a:ext cx="8012113" cy="1587"/>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29" name="Line 144">
            <a:extLst>
              <a:ext uri="{FF2B5EF4-FFF2-40B4-BE49-F238E27FC236}">
                <a16:creationId xmlns:a16="http://schemas.microsoft.com/office/drawing/2014/main" id="{DEE6A955-D58E-9F10-0814-39952D831B4A}"/>
              </a:ext>
            </a:extLst>
          </p:cNvPr>
          <p:cNvSpPr>
            <a:spLocks noChangeShapeType="1"/>
          </p:cNvSpPr>
          <p:nvPr/>
        </p:nvSpPr>
        <p:spPr bwMode="auto">
          <a:xfrm>
            <a:off x="3063875" y="1119188"/>
            <a:ext cx="1797050"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30" name="Line 143">
            <a:extLst>
              <a:ext uri="{FF2B5EF4-FFF2-40B4-BE49-F238E27FC236}">
                <a16:creationId xmlns:a16="http://schemas.microsoft.com/office/drawing/2014/main" id="{0A11201C-03BC-2222-291F-B45F1D34D5A0}"/>
              </a:ext>
            </a:extLst>
          </p:cNvPr>
          <p:cNvSpPr>
            <a:spLocks noChangeShapeType="1"/>
          </p:cNvSpPr>
          <p:nvPr/>
        </p:nvSpPr>
        <p:spPr bwMode="auto">
          <a:xfrm>
            <a:off x="6237289" y="780725"/>
            <a:ext cx="2431724" cy="2328093"/>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32" name="Line 141">
            <a:extLst>
              <a:ext uri="{FF2B5EF4-FFF2-40B4-BE49-F238E27FC236}">
                <a16:creationId xmlns:a16="http://schemas.microsoft.com/office/drawing/2014/main" id="{AD6ABF2E-F237-56D8-CFBA-3B2F96DEE3D0}"/>
              </a:ext>
            </a:extLst>
          </p:cNvPr>
          <p:cNvSpPr>
            <a:spLocks noChangeShapeType="1"/>
          </p:cNvSpPr>
          <p:nvPr/>
        </p:nvSpPr>
        <p:spPr bwMode="auto">
          <a:xfrm flipV="1">
            <a:off x="2679092" y="3169400"/>
            <a:ext cx="1612900"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33" name="Rectangle 140">
            <a:extLst>
              <a:ext uri="{FF2B5EF4-FFF2-40B4-BE49-F238E27FC236}">
                <a16:creationId xmlns:a16="http://schemas.microsoft.com/office/drawing/2014/main" id="{36743792-7D26-58DA-6D87-4B36743A23D2}"/>
              </a:ext>
            </a:extLst>
          </p:cNvPr>
          <p:cNvSpPr>
            <a:spLocks noChangeArrowheads="1"/>
          </p:cNvSpPr>
          <p:nvPr/>
        </p:nvSpPr>
        <p:spPr bwMode="auto">
          <a:xfrm>
            <a:off x="6989196" y="5036274"/>
            <a:ext cx="2645905" cy="685059"/>
          </a:xfrm>
          <a:prstGeom prst="rect">
            <a:avLst/>
          </a:prstGeom>
          <a:solidFill>
            <a:srgbClr val="00B0F0"/>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r>
              <a:rPr lang="en-GB" dirty="0">
                <a:solidFill>
                  <a:schemeClr val="bg1"/>
                </a:solidFill>
                <a:latin typeface="Arial" panose="020B0604020202020204" pitchFamily="34" charset="0"/>
                <a:cs typeface="Arial" panose="020B0604020202020204" pitchFamily="34" charset="0"/>
              </a:rPr>
              <a:t>Environment </a:t>
            </a:r>
          </a:p>
        </p:txBody>
      </p:sp>
      <p:sp>
        <p:nvSpPr>
          <p:cNvPr id="2134" name="Line 139">
            <a:extLst>
              <a:ext uri="{FF2B5EF4-FFF2-40B4-BE49-F238E27FC236}">
                <a16:creationId xmlns:a16="http://schemas.microsoft.com/office/drawing/2014/main" id="{1FA5CBA6-9B84-936B-198F-3EB7E70F902A}"/>
              </a:ext>
            </a:extLst>
          </p:cNvPr>
          <p:cNvSpPr>
            <a:spLocks noChangeShapeType="1"/>
          </p:cNvSpPr>
          <p:nvPr/>
        </p:nvSpPr>
        <p:spPr bwMode="auto">
          <a:xfrm flipV="1">
            <a:off x="7298042" y="3133931"/>
            <a:ext cx="1671638"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35" name="Rectangle 138">
            <a:extLst>
              <a:ext uri="{FF2B5EF4-FFF2-40B4-BE49-F238E27FC236}">
                <a16:creationId xmlns:a16="http://schemas.microsoft.com/office/drawing/2014/main" id="{82C6DEA4-8836-2015-A62C-93DA7D9ED6E1}"/>
              </a:ext>
            </a:extLst>
          </p:cNvPr>
          <p:cNvSpPr>
            <a:spLocks noChangeArrowheads="1"/>
          </p:cNvSpPr>
          <p:nvPr/>
        </p:nvSpPr>
        <p:spPr bwMode="auto">
          <a:xfrm>
            <a:off x="7797800" y="2540000"/>
            <a:ext cx="1028700" cy="211138"/>
          </a:xfrm>
          <a:prstGeom prst="rect">
            <a:avLst/>
          </a:prstGeom>
          <a:noFill/>
          <a:ln w="1016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36" name="Text Box 137">
            <a:extLst>
              <a:ext uri="{FF2B5EF4-FFF2-40B4-BE49-F238E27FC236}">
                <a16:creationId xmlns:a16="http://schemas.microsoft.com/office/drawing/2014/main" id="{8EC9724F-8F5E-276C-B35E-7BE51B7372A4}"/>
              </a:ext>
            </a:extLst>
          </p:cNvPr>
          <p:cNvSpPr txBox="1">
            <a:spLocks noChangeArrowheads="1"/>
          </p:cNvSpPr>
          <p:nvPr/>
        </p:nvSpPr>
        <p:spPr bwMode="auto">
          <a:xfrm>
            <a:off x="10051355" y="2492375"/>
            <a:ext cx="1560511" cy="1174750"/>
          </a:xfrm>
          <a:prstGeom prst="rect">
            <a:avLst/>
          </a:prstGeom>
          <a:solidFill>
            <a:srgbClr val="FFFF99"/>
          </a:solidFill>
          <a:ln w="9525" cap="rnd">
            <a:solidFill>
              <a:srgbClr val="000000"/>
            </a:solidFill>
            <a:prstDash val="sysDot"/>
            <a:miter lim="800000"/>
            <a:headEnd/>
            <a:tailEnd/>
          </a:ln>
        </p:spPr>
        <p:txBody>
          <a:bodyPr vert="horz" wrap="square" lIns="91440" tIns="45720" rIns="91440" bIns="45720" numCol="1" anchor="t" anchorCtr="0" compatLnSpc="1">
            <a:prstTxWarp prst="textNoShape">
              <a:avLst/>
            </a:prstTxWarp>
          </a:bodyPr>
          <a:lstStyle/>
          <a:p>
            <a:pPr algn="ctr"/>
            <a:endParaRPr lang="en-GB" dirty="0">
              <a:solidFill>
                <a:schemeClr val="bg1"/>
              </a:solidFill>
              <a:latin typeface="Arial" panose="020B0604020202020204" pitchFamily="34" charset="0"/>
              <a:cs typeface="Arial" panose="020B0604020202020204" pitchFamily="34" charset="0"/>
            </a:endParaRPr>
          </a:p>
          <a:p>
            <a:pPr algn="ctr"/>
            <a:r>
              <a:rPr lang="en-GB" dirty="0">
                <a:solidFill>
                  <a:schemeClr val="bg1"/>
                </a:solidFill>
                <a:latin typeface="Arial" panose="020B0604020202020204" pitchFamily="34" charset="0"/>
                <a:cs typeface="Arial" panose="020B0604020202020204" pitchFamily="34" charset="0"/>
              </a:rPr>
              <a:t>Staff </a:t>
            </a:r>
          </a:p>
          <a:p>
            <a:pPr algn="ctr"/>
            <a:r>
              <a:rPr lang="en-GB" dirty="0">
                <a:solidFill>
                  <a:schemeClr val="bg1"/>
                </a:solidFill>
                <a:latin typeface="Arial" panose="020B0604020202020204" pitchFamily="34" charset="0"/>
                <a:cs typeface="Arial" panose="020B0604020202020204" pitchFamily="34" charset="0"/>
              </a:rPr>
              <a:t>Shortage </a:t>
            </a:r>
          </a:p>
        </p:txBody>
      </p:sp>
      <p:sp>
        <p:nvSpPr>
          <p:cNvPr id="2137" name="Rectangle 180">
            <a:extLst>
              <a:ext uri="{FF2B5EF4-FFF2-40B4-BE49-F238E27FC236}">
                <a16:creationId xmlns:a16="http://schemas.microsoft.com/office/drawing/2014/main" id="{7CE79807-FC5A-0226-D943-3C740D2E729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38" name="Rectangle 203">
            <a:extLst>
              <a:ext uri="{FF2B5EF4-FFF2-40B4-BE49-F238E27FC236}">
                <a16:creationId xmlns:a16="http://schemas.microsoft.com/office/drawing/2014/main" id="{ADA3123A-E59A-FB75-D736-94B71CAED7ED}"/>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39" name="Rectangle 2138">
            <a:extLst>
              <a:ext uri="{FF2B5EF4-FFF2-40B4-BE49-F238E27FC236}">
                <a16:creationId xmlns:a16="http://schemas.microsoft.com/office/drawing/2014/main" id="{EEF66BDD-186D-992A-0D51-42350A5981DE}"/>
              </a:ext>
            </a:extLst>
          </p:cNvPr>
          <p:cNvSpPr/>
          <p:nvPr/>
        </p:nvSpPr>
        <p:spPr>
          <a:xfrm>
            <a:off x="965793" y="5115224"/>
            <a:ext cx="2156812" cy="51657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Arial" panose="020B0604020202020204" pitchFamily="34" charset="0"/>
                <a:cs typeface="Arial" panose="020B0604020202020204" pitchFamily="34" charset="0"/>
              </a:rPr>
              <a:t>Method</a:t>
            </a:r>
          </a:p>
        </p:txBody>
      </p:sp>
      <p:sp>
        <p:nvSpPr>
          <p:cNvPr id="2140" name="TextBox 2139">
            <a:extLst>
              <a:ext uri="{FF2B5EF4-FFF2-40B4-BE49-F238E27FC236}">
                <a16:creationId xmlns:a16="http://schemas.microsoft.com/office/drawing/2014/main" id="{0482BA99-57E2-9229-7416-4F464B558CB5}"/>
              </a:ext>
            </a:extLst>
          </p:cNvPr>
          <p:cNvSpPr txBox="1"/>
          <p:nvPr/>
        </p:nvSpPr>
        <p:spPr>
          <a:xfrm>
            <a:off x="8400964" y="6229781"/>
            <a:ext cx="3665538" cy="461665"/>
          </a:xfrm>
          <a:prstGeom prst="rect">
            <a:avLst/>
          </a:prstGeom>
          <a:noFill/>
        </p:spPr>
        <p:txBody>
          <a:bodyPr wrap="square" rtlCol="0">
            <a:spAutoFit/>
          </a:bodyPr>
          <a:lstStyle/>
          <a:p>
            <a:r>
              <a:rPr lang="en-GB" sz="2400" i="1" dirty="0">
                <a:solidFill>
                  <a:srgbClr val="FF0000"/>
                </a:solidFill>
                <a:latin typeface="Abadi" panose="020B0604020104020204" pitchFamily="34" charset="0"/>
                <a:cs typeface="Arial" panose="020B0604020202020204" pitchFamily="34" charset="0"/>
              </a:rPr>
              <a:t>Fishbone Diagram </a:t>
            </a:r>
          </a:p>
        </p:txBody>
      </p:sp>
    </p:spTree>
    <p:extLst>
      <p:ext uri="{BB962C8B-B14F-4D97-AF65-F5344CB8AC3E}">
        <p14:creationId xmlns:p14="http://schemas.microsoft.com/office/powerpoint/2010/main" val="282494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Data Points Digital background">
            <a:extLst>
              <a:ext uri="{FF2B5EF4-FFF2-40B4-BE49-F238E27FC236}">
                <a16:creationId xmlns:a16="http://schemas.microsoft.com/office/drawing/2014/main" id="{361E9ADB-7377-4CF1-9AE4-AEFBDEBEEEEC}"/>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194745" y="46972"/>
            <a:ext cx="12386745" cy="6764054"/>
          </a:xfrm>
        </p:spPr>
      </p:pic>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11</a:t>
            </a:fld>
            <a:endParaRPr lang="en-US" dirty="0"/>
          </a:p>
        </p:txBody>
      </p:sp>
      <p:sp>
        <p:nvSpPr>
          <p:cNvPr id="12" name="Rectangle 11">
            <a:extLst>
              <a:ext uri="{FF2B5EF4-FFF2-40B4-BE49-F238E27FC236}">
                <a16:creationId xmlns:a16="http://schemas.microsoft.com/office/drawing/2014/main" id="{6AE3121E-1293-45BB-893A-C509FDFFA94B}"/>
              </a:ext>
            </a:extLst>
          </p:cNvPr>
          <p:cNvSpPr/>
          <p:nvPr/>
        </p:nvSpPr>
        <p:spPr>
          <a:xfrm>
            <a:off x="766888" y="773482"/>
            <a:ext cx="9657567" cy="531103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u="sng" dirty="0">
                <a:solidFill>
                  <a:srgbClr val="002060"/>
                </a:solidFill>
                <a:latin typeface="Arial" panose="020B0604020202020204" pitchFamily="34" charset="0"/>
                <a:cs typeface="Arial" panose="020B0604020202020204" pitchFamily="34" charset="0"/>
              </a:rPr>
              <a:t>Staff shortage solutions</a:t>
            </a:r>
          </a:p>
          <a:p>
            <a:pPr algn="ctr"/>
            <a:endParaRPr lang="en-GB" sz="2000" u="sng" dirty="0">
              <a:solidFill>
                <a:schemeClr val="bg1"/>
              </a:solidFill>
              <a:latin typeface="Arial" panose="020B0604020202020204" pitchFamily="34" charset="0"/>
              <a:cs typeface="Arial" panose="020B0604020202020204" pitchFamily="34" charset="0"/>
            </a:endParaRPr>
          </a:p>
          <a:p>
            <a:pPr algn="ctr"/>
            <a:endParaRPr lang="en-GB" sz="2000" u="sng" dirty="0">
              <a:solidFill>
                <a:schemeClr val="bg1"/>
              </a:solidFill>
              <a:latin typeface="Arial" panose="020B0604020202020204" pitchFamily="34" charset="0"/>
              <a:cs typeface="Arial" panose="020B0604020202020204" pitchFamily="34" charset="0"/>
            </a:endParaRPr>
          </a:p>
          <a:p>
            <a:pPr algn="ctr"/>
            <a:r>
              <a:rPr lang="en-GB" sz="2000" dirty="0">
                <a:solidFill>
                  <a:schemeClr val="bg1"/>
                </a:solidFill>
                <a:latin typeface="Arial" panose="020B0604020202020204" pitchFamily="34" charset="0"/>
                <a:cs typeface="Arial" panose="020B0604020202020204" pitchFamily="34" charset="0"/>
              </a:rPr>
              <a:t>Some changes that can take place in order to sort out the staff shortage:</a:t>
            </a:r>
          </a:p>
          <a:p>
            <a:pPr algn="ctr"/>
            <a:endParaRPr lang="en-GB" sz="2000" u="sng"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Lower entry requirements to universities.</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Invest training</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Hire “unqualified” people.</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Ensure good working conditions.</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Recruiting and retaining worker in the NHS.</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Increase wages.</a:t>
            </a:r>
          </a:p>
          <a:p>
            <a:pPr marL="285750" indent="-285750">
              <a:buFont typeface="Wingdings" panose="05000000000000000000" pitchFamily="2" charset="2"/>
              <a:buChar char="Ø"/>
            </a:pPr>
            <a:r>
              <a:rPr lang="en-GB" sz="2000" dirty="0">
                <a:solidFill>
                  <a:schemeClr val="bg1"/>
                </a:solidFill>
                <a:latin typeface="Arial" panose="020B0604020202020204" pitchFamily="34" charset="0"/>
                <a:cs typeface="Arial" panose="020B0604020202020204" pitchFamily="34" charset="0"/>
              </a:rPr>
              <a:t>Government providing nursing student with financial aid to cover the cost of living.</a:t>
            </a:r>
          </a:p>
          <a:p>
            <a:pPr marL="285750" indent="-285750">
              <a:buFont typeface="Wingdings" panose="05000000000000000000" pitchFamily="2" charset="2"/>
              <a:buChar char="Ø"/>
            </a:pPr>
            <a:endParaRPr lang="en-GB" sz="2000"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Ø"/>
            </a:pPr>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1561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D82C9CA-62AD-65F1-C8E1-181DDAAA7100}"/>
              </a:ext>
            </a:extLst>
          </p:cNvPr>
          <p:cNvSpPr>
            <a:spLocks noGrp="1"/>
          </p:cNvSpPr>
          <p:nvPr>
            <p:ph type="sldNum" sz="quarter" idx="12"/>
          </p:nvPr>
        </p:nvSpPr>
        <p:spPr/>
        <p:txBody>
          <a:bodyPr/>
          <a:lstStyle/>
          <a:p>
            <a:fld id="{DBA1B0FB-D917-4C8C-928F-313BD683BF39}" type="slidenum">
              <a:rPr lang="en-US" smtClean="0"/>
              <a:t>12</a:t>
            </a:fld>
            <a:endParaRPr lang="en-US" dirty="0"/>
          </a:p>
        </p:txBody>
      </p:sp>
      <p:sp>
        <p:nvSpPr>
          <p:cNvPr id="4" name="TextBox 3">
            <a:extLst>
              <a:ext uri="{FF2B5EF4-FFF2-40B4-BE49-F238E27FC236}">
                <a16:creationId xmlns:a16="http://schemas.microsoft.com/office/drawing/2014/main" id="{5D71495F-9F48-7F9D-0791-5551B6AC4966}"/>
              </a:ext>
            </a:extLst>
          </p:cNvPr>
          <p:cNvSpPr txBox="1"/>
          <p:nvPr/>
        </p:nvSpPr>
        <p:spPr>
          <a:xfrm>
            <a:off x="3031536" y="876443"/>
            <a:ext cx="10492154" cy="1015663"/>
          </a:xfrm>
          <a:prstGeom prst="rect">
            <a:avLst/>
          </a:prstGeom>
          <a:noFill/>
        </p:spPr>
        <p:txBody>
          <a:bodyPr wrap="square" rtlCol="0">
            <a:spAutoFit/>
          </a:bodyPr>
          <a:lstStyle/>
          <a:p>
            <a:r>
              <a:rPr lang="en-GB" sz="6000" b="1" dirty="0"/>
              <a:t>REFERENCES</a:t>
            </a:r>
          </a:p>
        </p:txBody>
      </p:sp>
      <p:sp>
        <p:nvSpPr>
          <p:cNvPr id="5" name="TextBox 4">
            <a:extLst>
              <a:ext uri="{FF2B5EF4-FFF2-40B4-BE49-F238E27FC236}">
                <a16:creationId xmlns:a16="http://schemas.microsoft.com/office/drawing/2014/main" id="{F489671B-999C-FB20-C7F7-E32364081A1D}"/>
              </a:ext>
            </a:extLst>
          </p:cNvPr>
          <p:cNvSpPr txBox="1"/>
          <p:nvPr/>
        </p:nvSpPr>
        <p:spPr>
          <a:xfrm>
            <a:off x="1661710" y="2506353"/>
            <a:ext cx="9035716" cy="3139321"/>
          </a:xfrm>
          <a:prstGeom prst="rect">
            <a:avLst/>
          </a:prstGeom>
          <a:noFill/>
        </p:spPr>
        <p:txBody>
          <a:bodyPr wrap="square" rtlCol="0">
            <a:spAutoFit/>
          </a:bodyPr>
          <a:lstStyle/>
          <a:p>
            <a:pPr marL="285750" indent="-285750">
              <a:buFont typeface="Arial" panose="020B0604020202020204" pitchFamily="34" charset="0"/>
              <a:buChar char="•"/>
            </a:pPr>
            <a:r>
              <a:rPr lang="en-GB" dirty="0"/>
              <a:t>Deakin, M. (2022). NHS workforce shortages and staff burnout are taking a toll. BMJ, 377.</a:t>
            </a:r>
          </a:p>
          <a:p>
            <a:pPr marL="285750" indent="-285750">
              <a:buFont typeface="Arial" panose="020B0604020202020204" pitchFamily="34" charset="0"/>
              <a:buChar char="•"/>
            </a:pPr>
            <a:r>
              <a:rPr lang="en-GB" dirty="0"/>
              <a:t>Farooq, U. (2020, February 29). PESTLE Analysis of the NHS - National Health Services. Marketing Tutor. </a:t>
            </a:r>
            <a:r>
              <a:rPr lang="en-GB" dirty="0">
                <a:hlinkClick r:id="rId2"/>
              </a:rPr>
              <a:t>https://www.marketingtutor.net/pestle-analysis-of-the-nhs/</a:t>
            </a:r>
            <a:endParaRPr lang="en-GB" dirty="0"/>
          </a:p>
          <a:p>
            <a:pPr marL="285750" indent="-285750">
              <a:buFont typeface="Arial" panose="020B0604020202020204" pitchFamily="34" charset="0"/>
              <a:buChar char="•"/>
            </a:pPr>
            <a:r>
              <a:rPr lang="en-GB" dirty="0"/>
              <a:t>NHS workforce shortage has "serious and detrimental" impact on services. (2022, March 29). NHS Providers. </a:t>
            </a:r>
            <a:r>
              <a:rPr lang="en-GB" dirty="0">
                <a:hlinkClick r:id="rId3"/>
              </a:rPr>
              <a:t>https://nhsproviders.org/news-blogs/news/nhs-workforce-shortage-has-serious-and-detrimental-impact-on-services</a:t>
            </a:r>
            <a:endParaRPr lang="en-GB" dirty="0"/>
          </a:p>
          <a:p>
            <a:pPr marL="285750" indent="-285750">
              <a:buFont typeface="Arial" panose="020B0604020202020204" pitchFamily="34" charset="0"/>
              <a:buChar char="•"/>
            </a:pPr>
            <a:r>
              <a:rPr lang="en-GB" dirty="0"/>
              <a:t>University of Massachusetts Dartmouth. (2021). Decision-making process - UMass Dartmouth. Umassd.edu. https://www.umassd.edu/fycm/decision-making/process/ </a:t>
            </a:r>
          </a:p>
          <a:p>
            <a:pPr marL="285750" indent="-285750">
              <a:buFont typeface="Arial" panose="020B0604020202020204" pitchFamily="34" charset="0"/>
              <a:buChar char="•"/>
            </a:pPr>
            <a:r>
              <a:rPr lang="en-GB" dirty="0"/>
              <a:t>Adair, J-E, (2016), Decision making and problem solving, 3rd edition, </a:t>
            </a:r>
            <a:r>
              <a:rPr lang="en-GB" dirty="0" err="1"/>
              <a:t>KoganPage</a:t>
            </a:r>
            <a:r>
              <a:rPr lang="en-GB" dirty="0"/>
              <a:t>.</a:t>
            </a:r>
          </a:p>
          <a:p>
            <a:pPr marL="285750" indent="-285750">
              <a:buFont typeface="Arial" panose="020B0604020202020204" pitchFamily="34" charset="0"/>
              <a:buChar char="•"/>
            </a:pPr>
            <a:r>
              <a:rPr lang="en-GB" dirty="0"/>
              <a:t>Coombes, D. (2017), UK needs to take responsibility for its staff shortage, p.41-47, Stratford – Upon – Avon: Road Transport Media LTD.</a:t>
            </a:r>
          </a:p>
        </p:txBody>
      </p:sp>
    </p:spTree>
    <p:extLst>
      <p:ext uri="{BB962C8B-B14F-4D97-AF65-F5344CB8AC3E}">
        <p14:creationId xmlns:p14="http://schemas.microsoft.com/office/powerpoint/2010/main" val="882791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0" name="Oval 3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2" name="Oval 41">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4" name="Group 4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5" name="Freeform: Shape 44">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Freeform: Shape 45">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7" name="Oval 46">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8" name="Oval 47">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useBgFill="1">
        <p:nvSpPr>
          <p:cNvPr id="50" name="Rectangle 49">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Picture Placeholder 26" descr="Data Points Digital background">
            <a:extLst>
              <a:ext uri="{FF2B5EF4-FFF2-40B4-BE49-F238E27FC236}">
                <a16:creationId xmlns:a16="http://schemas.microsoft.com/office/drawing/2014/main" id="{9E660784-34E2-4CDA-926A-DDD6AAF35046}"/>
              </a:ext>
            </a:extLst>
          </p:cNvPr>
          <p:cNvPicPr>
            <a:picLocks noGrp="1" noChangeAspect="1"/>
          </p:cNvPicPr>
          <p:nvPr>
            <p:ph type="pic" sz="quarter" idx="4294967295"/>
          </p:nvPr>
        </p:nvPicPr>
        <p:blipFill rotWithShape="1">
          <a:blip r:embed="rId2" cstate="screen">
            <a:extLst>
              <a:ext uri="{28A0092B-C50C-407E-A947-70E740481C1C}">
                <a14:useLocalDpi xmlns:a14="http://schemas.microsoft.com/office/drawing/2010/main" val="0"/>
              </a:ext>
            </a:extLst>
          </a:blip>
          <a:srcRect l="22742" r="26793" b="-2"/>
          <a:stretch/>
        </p:blipFill>
        <p:spPr>
          <a:xfrm>
            <a:off x="6091200" y="1"/>
            <a:ext cx="6098400" cy="6858000"/>
          </a:xfrm>
          <a:custGeom>
            <a:avLst/>
            <a:gdLst/>
            <a:ahLst/>
            <a:cxnLst/>
            <a:rect l="l" t="t" r="r" b="b"/>
            <a:pathLst>
              <a:path w="6098400" h="6858000">
                <a:moveTo>
                  <a:pt x="0" y="0"/>
                </a:moveTo>
                <a:lnTo>
                  <a:pt x="6098400" y="0"/>
                </a:lnTo>
                <a:lnTo>
                  <a:pt x="6098400" y="6858000"/>
                </a:lnTo>
                <a:lnTo>
                  <a:pt x="0" y="6858000"/>
                </a:lnTo>
                <a:close/>
              </a:path>
            </a:pathLst>
          </a:custGeom>
        </p:spPr>
      </p:pic>
      <p:pic>
        <p:nvPicPr>
          <p:cNvPr id="33" name="Picture Placeholder 32" descr="Data Points Digital background">
            <a:extLst>
              <a:ext uri="{FF2B5EF4-FFF2-40B4-BE49-F238E27FC236}">
                <a16:creationId xmlns:a16="http://schemas.microsoft.com/office/drawing/2014/main" id="{48106962-23C6-4DFE-BB3A-E5FFF03F38CE}"/>
              </a:ext>
            </a:extLst>
          </p:cNvPr>
          <p:cNvPicPr>
            <a:picLocks noGrp="1" noChangeAspect="1"/>
          </p:cNvPicPr>
          <p:nvPr>
            <p:ph type="pic" sz="quarter" idx="4294967295"/>
          </p:nvPr>
        </p:nvPicPr>
        <p:blipFill rotWithShape="1">
          <a:blip r:embed="rId3" cstate="screen">
            <a:alphaModFix amt="40000"/>
            <a:extLst>
              <a:ext uri="{28A0092B-C50C-407E-A947-70E740481C1C}">
                <a14:useLocalDpi xmlns:a14="http://schemas.microsoft.com/office/drawing/2010/main" val="0"/>
              </a:ext>
            </a:extLst>
          </a:blip>
          <a:srcRect l="18222" r="31313" b="-2"/>
          <a:stretch/>
        </p:blipFill>
        <p:spPr>
          <a:xfrm>
            <a:off x="20" y="1"/>
            <a:ext cx="6098380" cy="6858000"/>
          </a:xfrm>
          <a:custGeom>
            <a:avLst/>
            <a:gdLst/>
            <a:ahLst/>
            <a:cxnLst/>
            <a:rect l="l" t="t" r="r" b="b"/>
            <a:pathLst>
              <a:path w="6098400" h="6858000">
                <a:moveTo>
                  <a:pt x="0" y="0"/>
                </a:moveTo>
                <a:lnTo>
                  <a:pt x="6098400" y="0"/>
                </a:lnTo>
                <a:lnTo>
                  <a:pt x="6098400" y="6858000"/>
                </a:lnTo>
                <a:lnTo>
                  <a:pt x="0" y="6858000"/>
                </a:lnTo>
                <a:close/>
              </a:path>
            </a:pathLst>
          </a:custGeom>
        </p:spPr>
      </p:pic>
      <p:sp>
        <p:nvSpPr>
          <p:cNvPr id="22" name="Title 21">
            <a:extLst>
              <a:ext uri="{FF2B5EF4-FFF2-40B4-BE49-F238E27FC236}">
                <a16:creationId xmlns:a16="http://schemas.microsoft.com/office/drawing/2014/main" id="{F8FAEED9-1ECD-45F9-87A0-9394BAEABB79}"/>
              </a:ext>
            </a:extLst>
          </p:cNvPr>
          <p:cNvSpPr>
            <a:spLocks noGrp="1"/>
          </p:cNvSpPr>
          <p:nvPr>
            <p:ph type="ctrTitle" idx="4294967295"/>
          </p:nvPr>
        </p:nvSpPr>
        <p:spPr>
          <a:xfrm>
            <a:off x="125260" y="989556"/>
            <a:ext cx="7946722" cy="2594376"/>
          </a:xfrm>
        </p:spPr>
        <p:txBody>
          <a:bodyPr vert="horz" wrap="square" lIns="0" tIns="0" rIns="0" bIns="0" rtlCol="0" anchor="b" anchorCtr="0">
            <a:normAutofit/>
          </a:bodyPr>
          <a:lstStyle/>
          <a:p>
            <a:pPr>
              <a:lnSpc>
                <a:spcPct val="100000"/>
              </a:lnSpc>
            </a:pPr>
            <a:r>
              <a:rPr lang="en-US" sz="9600" kern="1200" dirty="0">
                <a:solidFill>
                  <a:schemeClr val="tx1"/>
                </a:solidFill>
                <a:latin typeface="+mj-lt"/>
                <a:ea typeface="+mj-ea"/>
                <a:cs typeface="+mj-cs"/>
              </a:rPr>
              <a:t>Thank You</a:t>
            </a:r>
          </a:p>
        </p:txBody>
      </p:sp>
      <p:sp>
        <p:nvSpPr>
          <p:cNvPr id="52" name="Rectangle 51">
            <a:extLst>
              <a:ext uri="{FF2B5EF4-FFF2-40B4-BE49-F238E27FC236}">
                <a16:creationId xmlns:a16="http://schemas.microsoft.com/office/drawing/2014/main" id="{FE05BC49-0F00-4C85-9AF5-A0CC5B39C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13</a:t>
            </a:fld>
            <a:endParaRPr lang="en-US" dirty="0">
              <a:solidFill>
                <a:schemeClr val="tx1">
                  <a:alpha val="80000"/>
                </a:schemeClr>
              </a:solidFill>
            </a:endParaRPr>
          </a:p>
        </p:txBody>
      </p:sp>
    </p:spTree>
    <p:extLst>
      <p:ext uri="{BB962C8B-B14F-4D97-AF65-F5344CB8AC3E}">
        <p14:creationId xmlns:p14="http://schemas.microsoft.com/office/powerpoint/2010/main" val="3247798845"/>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4751AB-E840-446F-8D49-E697067EC887}">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{DE61FE5C-69A4-4568-A72F-E71C0091EC33}tf33713516_win32</Template>
  <TotalTime>20006</TotalTime>
  <Words>1138</Words>
  <Application>Microsoft Office PowerPoint</Application>
  <PresentationFormat>Widescreen</PresentationFormat>
  <Paragraphs>163</Paragraphs>
  <Slides>13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Abadi</vt:lpstr>
      <vt:lpstr>Arial</vt:lpstr>
      <vt:lpstr>Calibri</vt:lpstr>
      <vt:lpstr>Gill Sans MT</vt:lpstr>
      <vt:lpstr>Walbaum Display</vt:lpstr>
      <vt:lpstr>Wingdings</vt:lpstr>
      <vt:lpstr>3DFloatVTI</vt:lpstr>
      <vt:lpstr>Title: Problem Solving and Decision making </vt:lpstr>
      <vt:lpstr>                       Introduction</vt:lpstr>
      <vt:lpstr>PowerPoint Presentation</vt:lpstr>
      <vt:lpstr>PowerPoint Presentation</vt:lpstr>
      <vt:lpstr>Complex problem on employees and  their organisations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Joliana Dede</dc:creator>
  <cp:lastModifiedBy>Joliana Dede</cp:lastModifiedBy>
  <cp:revision>1</cp:revision>
  <dcterms:created xsi:type="dcterms:W3CDTF">2022-06-17T09:54:44Z</dcterms:created>
  <dcterms:modified xsi:type="dcterms:W3CDTF">2022-12-01T22:52:32Z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