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2" r:id="rId6"/>
    <p:sldId id="263" r:id="rId7"/>
    <p:sldId id="26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9A9014-0D73-4565-ADF7-774B5863701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6F05185-0177-44A6-9B1B-E78DC53C699E}">
      <dgm:prSet/>
      <dgm:spPr/>
      <dgm:t>
        <a:bodyPr/>
        <a:lstStyle/>
        <a:p>
          <a:r>
            <a:rPr lang="en-GB"/>
            <a:t>Petition</a:t>
          </a:r>
          <a:endParaRPr lang="en-US"/>
        </a:p>
      </dgm:t>
    </dgm:pt>
    <dgm:pt modelId="{0C29FC3B-7E70-44EB-86C3-1297735C330D}" type="parTrans" cxnId="{4FD4A238-C7C1-432E-96D7-916AF7DCE9B9}">
      <dgm:prSet/>
      <dgm:spPr/>
      <dgm:t>
        <a:bodyPr/>
        <a:lstStyle/>
        <a:p>
          <a:endParaRPr lang="en-US"/>
        </a:p>
      </dgm:t>
    </dgm:pt>
    <dgm:pt modelId="{A0771B27-CAB0-4712-8BE1-AAD77C54985B}" type="sibTrans" cxnId="{4FD4A238-C7C1-432E-96D7-916AF7DCE9B9}">
      <dgm:prSet/>
      <dgm:spPr/>
      <dgm:t>
        <a:bodyPr/>
        <a:lstStyle/>
        <a:p>
          <a:endParaRPr lang="en-US"/>
        </a:p>
      </dgm:t>
    </dgm:pt>
    <dgm:pt modelId="{E3742F99-DFC1-4757-936E-7E447D354E85}">
      <dgm:prSet/>
      <dgm:spPr/>
      <dgm:t>
        <a:bodyPr/>
        <a:lstStyle/>
        <a:p>
          <a:r>
            <a:rPr lang="en-GB"/>
            <a:t>Commission</a:t>
          </a:r>
          <a:endParaRPr lang="en-US"/>
        </a:p>
      </dgm:t>
    </dgm:pt>
    <dgm:pt modelId="{C27409B8-ACBB-41C9-B5DE-158D0A5F541F}" type="parTrans" cxnId="{D719F40C-7672-4300-9CF1-E061BC23476A}">
      <dgm:prSet/>
      <dgm:spPr/>
      <dgm:t>
        <a:bodyPr/>
        <a:lstStyle/>
        <a:p>
          <a:endParaRPr lang="en-US"/>
        </a:p>
      </dgm:t>
    </dgm:pt>
    <dgm:pt modelId="{7750FAA8-2D63-4F9F-80F7-2B4A93487645}" type="sibTrans" cxnId="{D719F40C-7672-4300-9CF1-E061BC23476A}">
      <dgm:prSet/>
      <dgm:spPr/>
      <dgm:t>
        <a:bodyPr/>
        <a:lstStyle/>
        <a:p>
          <a:endParaRPr lang="en-US"/>
        </a:p>
      </dgm:t>
    </dgm:pt>
    <dgm:pt modelId="{BD5CDF54-192D-4E8D-BE74-C7B22F47D4C2}">
      <dgm:prSet/>
      <dgm:spPr/>
      <dgm:t>
        <a:bodyPr/>
        <a:lstStyle/>
        <a:p>
          <a:r>
            <a:rPr lang="en-GB"/>
            <a:t>Interviews</a:t>
          </a:r>
          <a:endParaRPr lang="en-US"/>
        </a:p>
      </dgm:t>
    </dgm:pt>
    <dgm:pt modelId="{93B29888-A449-475C-B664-037E3EF556E8}" type="parTrans" cxnId="{72E343C7-0DD7-4B85-B08D-0163BEDD528D}">
      <dgm:prSet/>
      <dgm:spPr/>
      <dgm:t>
        <a:bodyPr/>
        <a:lstStyle/>
        <a:p>
          <a:endParaRPr lang="en-US"/>
        </a:p>
      </dgm:t>
    </dgm:pt>
    <dgm:pt modelId="{93A2DA9A-4637-4EE7-8FC5-2A0A95E8720B}" type="sibTrans" cxnId="{72E343C7-0DD7-4B85-B08D-0163BEDD528D}">
      <dgm:prSet/>
      <dgm:spPr/>
      <dgm:t>
        <a:bodyPr/>
        <a:lstStyle/>
        <a:p>
          <a:endParaRPr lang="en-US"/>
        </a:p>
      </dgm:t>
    </dgm:pt>
    <dgm:pt modelId="{E5510212-FE27-4AE6-8755-C51074F087C7}">
      <dgm:prSet/>
      <dgm:spPr/>
      <dgm:t>
        <a:bodyPr/>
        <a:lstStyle/>
        <a:p>
          <a:r>
            <a:rPr lang="en-GB"/>
            <a:t>Curial phase</a:t>
          </a:r>
          <a:endParaRPr lang="en-US"/>
        </a:p>
      </dgm:t>
    </dgm:pt>
    <dgm:pt modelId="{91863DCF-DC1A-4FE5-9A0A-F35E85FB07FD}" type="parTrans" cxnId="{10B4BFC2-B7AE-4087-AB4A-C5D4EF5A1F22}">
      <dgm:prSet/>
      <dgm:spPr/>
      <dgm:t>
        <a:bodyPr/>
        <a:lstStyle/>
        <a:p>
          <a:endParaRPr lang="en-US"/>
        </a:p>
      </dgm:t>
    </dgm:pt>
    <dgm:pt modelId="{63D9E73E-5F37-401C-B593-2DA1F8CCB8B5}" type="sibTrans" cxnId="{10B4BFC2-B7AE-4087-AB4A-C5D4EF5A1F22}">
      <dgm:prSet/>
      <dgm:spPr/>
      <dgm:t>
        <a:bodyPr/>
        <a:lstStyle/>
        <a:p>
          <a:endParaRPr lang="en-US"/>
        </a:p>
      </dgm:t>
    </dgm:pt>
    <dgm:pt modelId="{63E5AEE5-9BFC-4EC1-9E47-8B1E65332793}">
      <dgm:prSet/>
      <dgm:spPr/>
      <dgm:t>
        <a:bodyPr/>
        <a:lstStyle/>
        <a:p>
          <a:r>
            <a:rPr lang="en-GB"/>
            <a:t>Papal confirmation</a:t>
          </a:r>
          <a:endParaRPr lang="en-US"/>
        </a:p>
      </dgm:t>
    </dgm:pt>
    <dgm:pt modelId="{678AD483-E180-4E9B-8388-DD013CAAA862}" type="parTrans" cxnId="{3F24BF19-D9B7-46B9-A94C-6B1B9DAAB93F}">
      <dgm:prSet/>
      <dgm:spPr/>
      <dgm:t>
        <a:bodyPr/>
        <a:lstStyle/>
        <a:p>
          <a:endParaRPr lang="en-US"/>
        </a:p>
      </dgm:t>
    </dgm:pt>
    <dgm:pt modelId="{E91ACBFB-F613-4B55-B680-7BFE7754B87D}" type="sibTrans" cxnId="{3F24BF19-D9B7-46B9-A94C-6B1B9DAAB93F}">
      <dgm:prSet/>
      <dgm:spPr/>
      <dgm:t>
        <a:bodyPr/>
        <a:lstStyle/>
        <a:p>
          <a:endParaRPr lang="en-US"/>
        </a:p>
      </dgm:t>
    </dgm:pt>
    <dgm:pt modelId="{C8A84FDB-D925-4059-A4D0-3EB45A924272}">
      <dgm:prSet/>
      <dgm:spPr/>
      <dgm:t>
        <a:bodyPr/>
        <a:lstStyle/>
        <a:p>
          <a:r>
            <a:rPr lang="en-GB"/>
            <a:t>The Bull</a:t>
          </a:r>
          <a:endParaRPr lang="en-US"/>
        </a:p>
      </dgm:t>
    </dgm:pt>
    <dgm:pt modelId="{1D033863-C802-4FEC-98E5-8737829033B2}" type="parTrans" cxnId="{859B7ED1-93EE-4BDD-9F25-06ACEA28951C}">
      <dgm:prSet/>
      <dgm:spPr/>
      <dgm:t>
        <a:bodyPr/>
        <a:lstStyle/>
        <a:p>
          <a:endParaRPr lang="en-US"/>
        </a:p>
      </dgm:t>
    </dgm:pt>
    <dgm:pt modelId="{D1CF98DA-6DE7-4AC0-9B60-9B27053929ED}" type="sibTrans" cxnId="{859B7ED1-93EE-4BDD-9F25-06ACEA28951C}">
      <dgm:prSet/>
      <dgm:spPr/>
      <dgm:t>
        <a:bodyPr/>
        <a:lstStyle/>
        <a:p>
          <a:endParaRPr lang="en-US"/>
        </a:p>
      </dgm:t>
    </dgm:pt>
    <dgm:pt modelId="{54175853-477C-486F-9578-8B3E20EE4C51}" type="pres">
      <dgm:prSet presAssocID="{189A9014-0D73-4565-ADF7-774B5863701F}" presName="linear" presStyleCnt="0">
        <dgm:presLayoutVars>
          <dgm:animLvl val="lvl"/>
          <dgm:resizeHandles val="exact"/>
        </dgm:presLayoutVars>
      </dgm:prSet>
      <dgm:spPr/>
    </dgm:pt>
    <dgm:pt modelId="{12D7E8DF-987A-4368-8645-144A155E83E4}" type="pres">
      <dgm:prSet presAssocID="{46F05185-0177-44A6-9B1B-E78DC53C699E}" presName="parentText" presStyleLbl="node1" presStyleIdx="0" presStyleCnt="6">
        <dgm:presLayoutVars>
          <dgm:chMax val="0"/>
          <dgm:bulletEnabled val="1"/>
        </dgm:presLayoutVars>
      </dgm:prSet>
      <dgm:spPr/>
    </dgm:pt>
    <dgm:pt modelId="{1EDC5425-051F-4C89-A6E3-573163BBBF4C}" type="pres">
      <dgm:prSet presAssocID="{A0771B27-CAB0-4712-8BE1-AAD77C54985B}" presName="spacer" presStyleCnt="0"/>
      <dgm:spPr/>
    </dgm:pt>
    <dgm:pt modelId="{68BC48BA-B5F0-4BEC-93F4-6E6450A2F6BB}" type="pres">
      <dgm:prSet presAssocID="{E3742F99-DFC1-4757-936E-7E447D354E85}" presName="parentText" presStyleLbl="node1" presStyleIdx="1" presStyleCnt="6">
        <dgm:presLayoutVars>
          <dgm:chMax val="0"/>
          <dgm:bulletEnabled val="1"/>
        </dgm:presLayoutVars>
      </dgm:prSet>
      <dgm:spPr/>
    </dgm:pt>
    <dgm:pt modelId="{7838A3B9-3EFA-4306-95C3-4AE63E54C6EE}" type="pres">
      <dgm:prSet presAssocID="{7750FAA8-2D63-4F9F-80F7-2B4A93487645}" presName="spacer" presStyleCnt="0"/>
      <dgm:spPr/>
    </dgm:pt>
    <dgm:pt modelId="{CBE812FE-B98E-461B-AE7A-89C396FD8894}" type="pres">
      <dgm:prSet presAssocID="{BD5CDF54-192D-4E8D-BE74-C7B22F47D4C2}" presName="parentText" presStyleLbl="node1" presStyleIdx="2" presStyleCnt="6">
        <dgm:presLayoutVars>
          <dgm:chMax val="0"/>
          <dgm:bulletEnabled val="1"/>
        </dgm:presLayoutVars>
      </dgm:prSet>
      <dgm:spPr/>
    </dgm:pt>
    <dgm:pt modelId="{0520ED7B-F8FD-45B5-A38E-C139EA3D32D2}" type="pres">
      <dgm:prSet presAssocID="{93A2DA9A-4637-4EE7-8FC5-2A0A95E8720B}" presName="spacer" presStyleCnt="0"/>
      <dgm:spPr/>
    </dgm:pt>
    <dgm:pt modelId="{10D7992C-64D2-4190-8011-2A19A35AB719}" type="pres">
      <dgm:prSet presAssocID="{E5510212-FE27-4AE6-8755-C51074F087C7}" presName="parentText" presStyleLbl="node1" presStyleIdx="3" presStyleCnt="6">
        <dgm:presLayoutVars>
          <dgm:chMax val="0"/>
          <dgm:bulletEnabled val="1"/>
        </dgm:presLayoutVars>
      </dgm:prSet>
      <dgm:spPr/>
    </dgm:pt>
    <dgm:pt modelId="{3FC9548A-EE48-4FFE-86A1-129BDC6736DF}" type="pres">
      <dgm:prSet presAssocID="{63D9E73E-5F37-401C-B593-2DA1F8CCB8B5}" presName="spacer" presStyleCnt="0"/>
      <dgm:spPr/>
    </dgm:pt>
    <dgm:pt modelId="{C1F30580-0108-45A8-8AE4-9F7C81A44711}" type="pres">
      <dgm:prSet presAssocID="{63E5AEE5-9BFC-4EC1-9E47-8B1E65332793}" presName="parentText" presStyleLbl="node1" presStyleIdx="4" presStyleCnt="6">
        <dgm:presLayoutVars>
          <dgm:chMax val="0"/>
          <dgm:bulletEnabled val="1"/>
        </dgm:presLayoutVars>
      </dgm:prSet>
      <dgm:spPr/>
    </dgm:pt>
    <dgm:pt modelId="{E82F8B00-7F99-4B53-BC87-DCFE5829A1D4}" type="pres">
      <dgm:prSet presAssocID="{E91ACBFB-F613-4B55-B680-7BFE7754B87D}" presName="spacer" presStyleCnt="0"/>
      <dgm:spPr/>
    </dgm:pt>
    <dgm:pt modelId="{AA8CB92D-93A7-42D1-9A16-66F528992C5B}" type="pres">
      <dgm:prSet presAssocID="{C8A84FDB-D925-4059-A4D0-3EB45A924272}" presName="parentText" presStyleLbl="node1" presStyleIdx="5" presStyleCnt="6">
        <dgm:presLayoutVars>
          <dgm:chMax val="0"/>
          <dgm:bulletEnabled val="1"/>
        </dgm:presLayoutVars>
      </dgm:prSet>
      <dgm:spPr/>
    </dgm:pt>
  </dgm:ptLst>
  <dgm:cxnLst>
    <dgm:cxn modelId="{D719F40C-7672-4300-9CF1-E061BC23476A}" srcId="{189A9014-0D73-4565-ADF7-774B5863701F}" destId="{E3742F99-DFC1-4757-936E-7E447D354E85}" srcOrd="1" destOrd="0" parTransId="{C27409B8-ACBB-41C9-B5DE-158D0A5F541F}" sibTransId="{7750FAA8-2D63-4F9F-80F7-2B4A93487645}"/>
    <dgm:cxn modelId="{3F24BF19-D9B7-46B9-A94C-6B1B9DAAB93F}" srcId="{189A9014-0D73-4565-ADF7-774B5863701F}" destId="{63E5AEE5-9BFC-4EC1-9E47-8B1E65332793}" srcOrd="4" destOrd="0" parTransId="{678AD483-E180-4E9B-8388-DD013CAAA862}" sibTransId="{E91ACBFB-F613-4B55-B680-7BFE7754B87D}"/>
    <dgm:cxn modelId="{CE6D7831-E8E1-42F9-B36C-800756331B7B}" type="presOf" srcId="{E5510212-FE27-4AE6-8755-C51074F087C7}" destId="{10D7992C-64D2-4190-8011-2A19A35AB719}" srcOrd="0" destOrd="0" presId="urn:microsoft.com/office/officeart/2005/8/layout/vList2"/>
    <dgm:cxn modelId="{4FD4A238-C7C1-432E-96D7-916AF7DCE9B9}" srcId="{189A9014-0D73-4565-ADF7-774B5863701F}" destId="{46F05185-0177-44A6-9B1B-E78DC53C699E}" srcOrd="0" destOrd="0" parTransId="{0C29FC3B-7E70-44EB-86C3-1297735C330D}" sibTransId="{A0771B27-CAB0-4712-8BE1-AAD77C54985B}"/>
    <dgm:cxn modelId="{2721B86B-49EC-4F82-A55B-0843A48DB089}" type="presOf" srcId="{BD5CDF54-192D-4E8D-BE74-C7B22F47D4C2}" destId="{CBE812FE-B98E-461B-AE7A-89C396FD8894}" srcOrd="0" destOrd="0" presId="urn:microsoft.com/office/officeart/2005/8/layout/vList2"/>
    <dgm:cxn modelId="{437AB37C-C3D6-4959-BC03-05F65D8F677C}" type="presOf" srcId="{C8A84FDB-D925-4059-A4D0-3EB45A924272}" destId="{AA8CB92D-93A7-42D1-9A16-66F528992C5B}" srcOrd="0" destOrd="0" presId="urn:microsoft.com/office/officeart/2005/8/layout/vList2"/>
    <dgm:cxn modelId="{09801798-9341-4FBB-9391-D511634D6997}" type="presOf" srcId="{46F05185-0177-44A6-9B1B-E78DC53C699E}" destId="{12D7E8DF-987A-4368-8645-144A155E83E4}" srcOrd="0" destOrd="0" presId="urn:microsoft.com/office/officeart/2005/8/layout/vList2"/>
    <dgm:cxn modelId="{10B4BFC2-B7AE-4087-AB4A-C5D4EF5A1F22}" srcId="{189A9014-0D73-4565-ADF7-774B5863701F}" destId="{E5510212-FE27-4AE6-8755-C51074F087C7}" srcOrd="3" destOrd="0" parTransId="{91863DCF-DC1A-4FE5-9A0A-F35E85FB07FD}" sibTransId="{63D9E73E-5F37-401C-B593-2DA1F8CCB8B5}"/>
    <dgm:cxn modelId="{72E343C7-0DD7-4B85-B08D-0163BEDD528D}" srcId="{189A9014-0D73-4565-ADF7-774B5863701F}" destId="{BD5CDF54-192D-4E8D-BE74-C7B22F47D4C2}" srcOrd="2" destOrd="0" parTransId="{93B29888-A449-475C-B664-037E3EF556E8}" sibTransId="{93A2DA9A-4637-4EE7-8FC5-2A0A95E8720B}"/>
    <dgm:cxn modelId="{1EB6D2CC-9CBA-433F-B980-A59DFF5BEE24}" type="presOf" srcId="{63E5AEE5-9BFC-4EC1-9E47-8B1E65332793}" destId="{C1F30580-0108-45A8-8AE4-9F7C81A44711}" srcOrd="0" destOrd="0" presId="urn:microsoft.com/office/officeart/2005/8/layout/vList2"/>
    <dgm:cxn modelId="{859B7ED1-93EE-4BDD-9F25-06ACEA28951C}" srcId="{189A9014-0D73-4565-ADF7-774B5863701F}" destId="{C8A84FDB-D925-4059-A4D0-3EB45A924272}" srcOrd="5" destOrd="0" parTransId="{1D033863-C802-4FEC-98E5-8737829033B2}" sibTransId="{D1CF98DA-6DE7-4AC0-9B60-9B27053929ED}"/>
    <dgm:cxn modelId="{979415E3-18FB-4E89-A3F4-3EEE8E24285A}" type="presOf" srcId="{E3742F99-DFC1-4757-936E-7E447D354E85}" destId="{68BC48BA-B5F0-4BEC-93F4-6E6450A2F6BB}" srcOrd="0" destOrd="0" presId="urn:microsoft.com/office/officeart/2005/8/layout/vList2"/>
    <dgm:cxn modelId="{53A177FC-B37D-425D-A3F4-05CE1C5533F8}" type="presOf" srcId="{189A9014-0D73-4565-ADF7-774B5863701F}" destId="{54175853-477C-486F-9578-8B3E20EE4C51}" srcOrd="0" destOrd="0" presId="urn:microsoft.com/office/officeart/2005/8/layout/vList2"/>
    <dgm:cxn modelId="{59908BE9-980E-41DA-8DAE-07B5B91D1B94}" type="presParOf" srcId="{54175853-477C-486F-9578-8B3E20EE4C51}" destId="{12D7E8DF-987A-4368-8645-144A155E83E4}" srcOrd="0" destOrd="0" presId="urn:microsoft.com/office/officeart/2005/8/layout/vList2"/>
    <dgm:cxn modelId="{1C5A81E8-DF1E-4922-A2D4-D6C9389E262D}" type="presParOf" srcId="{54175853-477C-486F-9578-8B3E20EE4C51}" destId="{1EDC5425-051F-4C89-A6E3-573163BBBF4C}" srcOrd="1" destOrd="0" presId="urn:microsoft.com/office/officeart/2005/8/layout/vList2"/>
    <dgm:cxn modelId="{0CBC07C4-8715-4E75-85D7-CB90EEA0F001}" type="presParOf" srcId="{54175853-477C-486F-9578-8B3E20EE4C51}" destId="{68BC48BA-B5F0-4BEC-93F4-6E6450A2F6BB}" srcOrd="2" destOrd="0" presId="urn:microsoft.com/office/officeart/2005/8/layout/vList2"/>
    <dgm:cxn modelId="{426138CA-6F4B-47D1-852B-3A920DA5476C}" type="presParOf" srcId="{54175853-477C-486F-9578-8B3E20EE4C51}" destId="{7838A3B9-3EFA-4306-95C3-4AE63E54C6EE}" srcOrd="3" destOrd="0" presId="urn:microsoft.com/office/officeart/2005/8/layout/vList2"/>
    <dgm:cxn modelId="{2177AB83-1443-47B8-A3AF-CD43DFEC0739}" type="presParOf" srcId="{54175853-477C-486F-9578-8B3E20EE4C51}" destId="{CBE812FE-B98E-461B-AE7A-89C396FD8894}" srcOrd="4" destOrd="0" presId="urn:microsoft.com/office/officeart/2005/8/layout/vList2"/>
    <dgm:cxn modelId="{D09649C7-97FB-4676-9F4F-37603D450CB6}" type="presParOf" srcId="{54175853-477C-486F-9578-8B3E20EE4C51}" destId="{0520ED7B-F8FD-45B5-A38E-C139EA3D32D2}" srcOrd="5" destOrd="0" presId="urn:microsoft.com/office/officeart/2005/8/layout/vList2"/>
    <dgm:cxn modelId="{A9895435-0B93-4102-8364-106251114CAD}" type="presParOf" srcId="{54175853-477C-486F-9578-8B3E20EE4C51}" destId="{10D7992C-64D2-4190-8011-2A19A35AB719}" srcOrd="6" destOrd="0" presId="urn:microsoft.com/office/officeart/2005/8/layout/vList2"/>
    <dgm:cxn modelId="{3E106CDD-5901-4469-A6A5-DC1688C876C6}" type="presParOf" srcId="{54175853-477C-486F-9578-8B3E20EE4C51}" destId="{3FC9548A-EE48-4FFE-86A1-129BDC6736DF}" srcOrd="7" destOrd="0" presId="urn:microsoft.com/office/officeart/2005/8/layout/vList2"/>
    <dgm:cxn modelId="{1ABDF4AF-931D-4380-ADE6-377A0AEC374D}" type="presParOf" srcId="{54175853-477C-486F-9578-8B3E20EE4C51}" destId="{C1F30580-0108-45A8-8AE4-9F7C81A44711}" srcOrd="8" destOrd="0" presId="urn:microsoft.com/office/officeart/2005/8/layout/vList2"/>
    <dgm:cxn modelId="{1E9DF4A8-11F3-4154-AD88-B221AB4A883F}" type="presParOf" srcId="{54175853-477C-486F-9578-8B3E20EE4C51}" destId="{E82F8B00-7F99-4B53-BC87-DCFE5829A1D4}" srcOrd="9" destOrd="0" presId="urn:microsoft.com/office/officeart/2005/8/layout/vList2"/>
    <dgm:cxn modelId="{7DFBB7C9-B0A6-4FA8-8138-564A1AFDBB56}" type="presParOf" srcId="{54175853-477C-486F-9578-8B3E20EE4C51}" destId="{AA8CB92D-93A7-42D1-9A16-66F528992C5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7E8DF-987A-4368-8645-144A155E83E4}">
      <dsp:nvSpPr>
        <dsp:cNvPr id="0" name=""/>
        <dsp:cNvSpPr/>
      </dsp:nvSpPr>
      <dsp:spPr>
        <a:xfrm>
          <a:off x="0" y="72832"/>
          <a:ext cx="6254749" cy="795600"/>
        </a:xfrm>
        <a:prstGeom prst="round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Petition</a:t>
          </a:r>
          <a:endParaRPr lang="en-US" sz="3400" kern="1200"/>
        </a:p>
      </dsp:txBody>
      <dsp:txXfrm>
        <a:off x="38838" y="111670"/>
        <a:ext cx="6177073" cy="717924"/>
      </dsp:txXfrm>
    </dsp:sp>
    <dsp:sp modelId="{68BC48BA-B5F0-4BEC-93F4-6E6450A2F6BB}">
      <dsp:nvSpPr>
        <dsp:cNvPr id="0" name=""/>
        <dsp:cNvSpPr/>
      </dsp:nvSpPr>
      <dsp:spPr>
        <a:xfrm>
          <a:off x="0" y="966352"/>
          <a:ext cx="6254749" cy="795600"/>
        </a:xfrm>
        <a:prstGeom prst="roundRect">
          <a:avLst/>
        </a:prstGeom>
        <a:solidFill>
          <a:schemeClr val="accent2">
            <a:hueOff val="381558"/>
            <a:satOff val="-8706"/>
            <a:lumOff val="3216"/>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Commission</a:t>
          </a:r>
          <a:endParaRPr lang="en-US" sz="3400" kern="1200"/>
        </a:p>
      </dsp:txBody>
      <dsp:txXfrm>
        <a:off x="38838" y="1005190"/>
        <a:ext cx="6177073" cy="717924"/>
      </dsp:txXfrm>
    </dsp:sp>
    <dsp:sp modelId="{CBE812FE-B98E-461B-AE7A-89C396FD8894}">
      <dsp:nvSpPr>
        <dsp:cNvPr id="0" name=""/>
        <dsp:cNvSpPr/>
      </dsp:nvSpPr>
      <dsp:spPr>
        <a:xfrm>
          <a:off x="0" y="1859872"/>
          <a:ext cx="6254749" cy="795600"/>
        </a:xfrm>
        <a:prstGeom prst="roundRect">
          <a:avLst/>
        </a:prstGeom>
        <a:solidFill>
          <a:schemeClr val="accent2">
            <a:hueOff val="763116"/>
            <a:satOff val="-17411"/>
            <a:lumOff val="6432"/>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Interviews</a:t>
          </a:r>
          <a:endParaRPr lang="en-US" sz="3400" kern="1200"/>
        </a:p>
      </dsp:txBody>
      <dsp:txXfrm>
        <a:off x="38838" y="1898710"/>
        <a:ext cx="6177073" cy="717924"/>
      </dsp:txXfrm>
    </dsp:sp>
    <dsp:sp modelId="{10D7992C-64D2-4190-8011-2A19A35AB719}">
      <dsp:nvSpPr>
        <dsp:cNvPr id="0" name=""/>
        <dsp:cNvSpPr/>
      </dsp:nvSpPr>
      <dsp:spPr>
        <a:xfrm>
          <a:off x="0" y="2753392"/>
          <a:ext cx="6254749" cy="795600"/>
        </a:xfrm>
        <a:prstGeom prst="roundRect">
          <a:avLst/>
        </a:prstGeom>
        <a:solidFill>
          <a:schemeClr val="accent2">
            <a:hueOff val="1144674"/>
            <a:satOff val="-26117"/>
            <a:lumOff val="9647"/>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Curial phase</a:t>
          </a:r>
          <a:endParaRPr lang="en-US" sz="3400" kern="1200"/>
        </a:p>
      </dsp:txBody>
      <dsp:txXfrm>
        <a:off x="38838" y="2792230"/>
        <a:ext cx="6177073" cy="717924"/>
      </dsp:txXfrm>
    </dsp:sp>
    <dsp:sp modelId="{C1F30580-0108-45A8-8AE4-9F7C81A44711}">
      <dsp:nvSpPr>
        <dsp:cNvPr id="0" name=""/>
        <dsp:cNvSpPr/>
      </dsp:nvSpPr>
      <dsp:spPr>
        <a:xfrm>
          <a:off x="0" y="3646912"/>
          <a:ext cx="6254749" cy="795600"/>
        </a:xfrm>
        <a:prstGeom prst="roundRect">
          <a:avLst/>
        </a:prstGeom>
        <a:solidFill>
          <a:schemeClr val="accent2">
            <a:hueOff val="1526231"/>
            <a:satOff val="-34822"/>
            <a:lumOff val="12863"/>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Papal confirmation</a:t>
          </a:r>
          <a:endParaRPr lang="en-US" sz="3400" kern="1200"/>
        </a:p>
      </dsp:txBody>
      <dsp:txXfrm>
        <a:off x="38838" y="3685750"/>
        <a:ext cx="6177073" cy="717924"/>
      </dsp:txXfrm>
    </dsp:sp>
    <dsp:sp modelId="{AA8CB92D-93A7-42D1-9A16-66F528992C5B}">
      <dsp:nvSpPr>
        <dsp:cNvPr id="0" name=""/>
        <dsp:cNvSpPr/>
      </dsp:nvSpPr>
      <dsp:spPr>
        <a:xfrm>
          <a:off x="0" y="4540432"/>
          <a:ext cx="6254749" cy="795600"/>
        </a:xfrm>
        <a:prstGeom prst="roundRect">
          <a:avLst/>
        </a:prstGeom>
        <a:solidFill>
          <a:schemeClr val="accent2">
            <a:hueOff val="1907789"/>
            <a:satOff val="-43528"/>
            <a:lumOff val="1607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Bull</a:t>
          </a:r>
          <a:endParaRPr lang="en-US" sz="3400" kern="1200"/>
        </a:p>
      </dsp:txBody>
      <dsp:txXfrm>
        <a:off x="38838" y="4579270"/>
        <a:ext cx="6177073" cy="7179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3/31/2019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3/31/2019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3/31/2019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3/31/2019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3/31/2019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3/31/2019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3/31/2019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3/31/2019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3/31/2019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A25BF79-9ED2-4290-8C48-1AB107B67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40AB0-11B5-4A34-903A-250CA36BB900}"/>
              </a:ext>
            </a:extLst>
          </p:cNvPr>
          <p:cNvSpPr>
            <a:spLocks noGrp="1"/>
          </p:cNvSpPr>
          <p:nvPr>
            <p:ph type="ctrTitle"/>
          </p:nvPr>
        </p:nvSpPr>
        <p:spPr>
          <a:xfrm>
            <a:off x="5122943" y="1068755"/>
            <a:ext cx="6273998" cy="4720490"/>
          </a:xfrm>
        </p:spPr>
        <p:txBody>
          <a:bodyPr>
            <a:normAutofit/>
          </a:bodyPr>
          <a:lstStyle/>
          <a:p>
            <a:pPr algn="l"/>
            <a:r>
              <a:rPr lang="en-GB" sz="6100">
                <a:solidFill>
                  <a:schemeClr val="tx1"/>
                </a:solidFill>
              </a:rPr>
              <a:t>Papal canonisation</a:t>
            </a:r>
          </a:p>
        </p:txBody>
      </p:sp>
      <p:sp>
        <p:nvSpPr>
          <p:cNvPr id="10" name="Rectangle 9">
            <a:extLst>
              <a:ext uri="{FF2B5EF4-FFF2-40B4-BE49-F238E27FC236}">
                <a16:creationId xmlns:a16="http://schemas.microsoft.com/office/drawing/2014/main" id="{6159C197-C92F-4EEC-9821-4C2CAABD6D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1EA564-12F5-468B-98A3-F969907156CB}"/>
              </a:ext>
            </a:extLst>
          </p:cNvPr>
          <p:cNvPicPr>
            <a:picLocks noChangeAspect="1"/>
          </p:cNvPicPr>
          <p:nvPr/>
        </p:nvPicPr>
        <p:blipFill>
          <a:blip r:embed="rId2"/>
          <a:stretch>
            <a:fillRect/>
          </a:stretch>
        </p:blipFill>
        <p:spPr>
          <a:xfrm>
            <a:off x="1426725" y="1414604"/>
            <a:ext cx="3213618" cy="4043803"/>
          </a:xfrm>
          <a:prstGeom prst="rect">
            <a:avLst/>
          </a:prstGeom>
        </p:spPr>
      </p:pic>
      <p:sp>
        <p:nvSpPr>
          <p:cNvPr id="12" name="Rectangle 11">
            <a:extLst>
              <a:ext uri="{FF2B5EF4-FFF2-40B4-BE49-F238E27FC236}">
                <a16:creationId xmlns:a16="http://schemas.microsoft.com/office/drawing/2014/main" id="{F318D58F-96AE-499D-AB10-312690101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75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34197885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E955F-60B6-4833-A4E6-DD4DC05CD0A9}"/>
              </a:ext>
            </a:extLst>
          </p:cNvPr>
          <p:cNvSpPr>
            <a:spLocks noGrp="1"/>
          </p:cNvSpPr>
          <p:nvPr>
            <p:ph type="title"/>
          </p:nvPr>
        </p:nvSpPr>
        <p:spPr/>
        <p:txBody>
          <a:bodyPr/>
          <a:lstStyle/>
          <a:p>
            <a:r>
              <a:rPr lang="en-GB" dirty="0"/>
              <a:t>background</a:t>
            </a:r>
          </a:p>
        </p:txBody>
      </p:sp>
      <p:sp>
        <p:nvSpPr>
          <p:cNvPr id="3" name="Text Placeholder 2">
            <a:extLst>
              <a:ext uri="{FF2B5EF4-FFF2-40B4-BE49-F238E27FC236}">
                <a16:creationId xmlns:a16="http://schemas.microsoft.com/office/drawing/2014/main" id="{38B0A5DF-4C1E-483C-B613-F1745274091A}"/>
              </a:ext>
            </a:extLst>
          </p:cNvPr>
          <p:cNvSpPr>
            <a:spLocks noGrp="1"/>
          </p:cNvSpPr>
          <p:nvPr>
            <p:ph type="body" idx="1"/>
          </p:nvPr>
        </p:nvSpPr>
        <p:spPr/>
        <p:txBody>
          <a:bodyPr/>
          <a:lstStyle/>
          <a:p>
            <a:r>
              <a:rPr lang="en-GB" dirty="0"/>
              <a:t>Only the pope can canonise:</a:t>
            </a:r>
          </a:p>
        </p:txBody>
      </p:sp>
      <p:sp>
        <p:nvSpPr>
          <p:cNvPr id="4" name="Content Placeholder 3">
            <a:extLst>
              <a:ext uri="{FF2B5EF4-FFF2-40B4-BE49-F238E27FC236}">
                <a16:creationId xmlns:a16="http://schemas.microsoft.com/office/drawing/2014/main" id="{17367A4D-F07B-4216-A458-7B831BCC6F0F}"/>
              </a:ext>
            </a:extLst>
          </p:cNvPr>
          <p:cNvSpPr>
            <a:spLocks noGrp="1"/>
          </p:cNvSpPr>
          <p:nvPr>
            <p:ph sz="half" idx="2"/>
          </p:nvPr>
        </p:nvSpPr>
        <p:spPr>
          <a:xfrm>
            <a:off x="1257300" y="2909101"/>
            <a:ext cx="4800600" cy="4144842"/>
          </a:xfrm>
        </p:spPr>
        <p:txBody>
          <a:bodyPr>
            <a:normAutofit/>
          </a:bodyPr>
          <a:lstStyle/>
          <a:p>
            <a:r>
              <a:rPr lang="en-GB" dirty="0"/>
              <a:t>Twelfth to thirteenth century</a:t>
            </a:r>
          </a:p>
          <a:p>
            <a:r>
              <a:rPr lang="en-GB" dirty="0"/>
              <a:t>Papal reform movement</a:t>
            </a:r>
          </a:p>
          <a:p>
            <a:r>
              <a:rPr lang="en-GB" i="1" dirty="0" err="1"/>
              <a:t>Decretales</a:t>
            </a:r>
            <a:r>
              <a:rPr lang="en-GB" dirty="0"/>
              <a:t> of Gregory IX</a:t>
            </a:r>
          </a:p>
          <a:p>
            <a:r>
              <a:rPr lang="en-GB" dirty="0"/>
              <a:t>Creation of a monopoly on canonisation </a:t>
            </a:r>
          </a:p>
          <a:p>
            <a:pPr lvl="1"/>
            <a:r>
              <a:rPr lang="en-GB" dirty="0"/>
              <a:t>Increased councils and synods</a:t>
            </a:r>
          </a:p>
          <a:p>
            <a:pPr lvl="1"/>
            <a:r>
              <a:rPr lang="en-GB" dirty="0"/>
              <a:t>Control of ecclesiastical appointments</a:t>
            </a:r>
          </a:p>
          <a:p>
            <a:pPr lvl="1"/>
            <a:r>
              <a:rPr lang="en-GB" dirty="0"/>
              <a:t>New and expensive taxation</a:t>
            </a:r>
          </a:p>
          <a:p>
            <a:pPr lvl="1"/>
            <a:r>
              <a:rPr lang="en-GB" dirty="0"/>
              <a:t>Bureaucratisation and centralisation</a:t>
            </a:r>
          </a:p>
          <a:p>
            <a:endParaRPr lang="en-GB" dirty="0"/>
          </a:p>
        </p:txBody>
      </p:sp>
      <p:sp>
        <p:nvSpPr>
          <p:cNvPr id="6" name="Content Placeholder 5">
            <a:extLst>
              <a:ext uri="{FF2B5EF4-FFF2-40B4-BE49-F238E27FC236}">
                <a16:creationId xmlns:a16="http://schemas.microsoft.com/office/drawing/2014/main" id="{B1D5ED48-BD9C-42E7-A531-725FDF004896}"/>
              </a:ext>
            </a:extLst>
          </p:cNvPr>
          <p:cNvSpPr>
            <a:spLocks noGrp="1"/>
          </p:cNvSpPr>
          <p:nvPr>
            <p:ph sz="quarter" idx="4"/>
          </p:nvPr>
        </p:nvSpPr>
        <p:spPr>
          <a:xfrm>
            <a:off x="6624828" y="2199633"/>
            <a:ext cx="4800600" cy="2996398"/>
          </a:xfrm>
        </p:spPr>
        <p:txBody>
          <a:bodyPr>
            <a:noAutofit/>
          </a:bodyPr>
          <a:lstStyle/>
          <a:p>
            <a:pPr marL="0" indent="0">
              <a:buNone/>
            </a:pPr>
            <a:r>
              <a:rPr lang="en-GB" sz="4400" i="1" dirty="0"/>
              <a:t>You may not revere [anyone] as a saint without the permission of the Roman Church</a:t>
            </a:r>
          </a:p>
        </p:txBody>
      </p:sp>
    </p:spTree>
    <p:extLst>
      <p:ext uri="{BB962C8B-B14F-4D97-AF65-F5344CB8AC3E}">
        <p14:creationId xmlns:p14="http://schemas.microsoft.com/office/powerpoint/2010/main" val="2865321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3408ACDA-FBD2-4415-9EE4-4D1BBDF17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a:extLst>
              <a:ext uri="{FF2B5EF4-FFF2-40B4-BE49-F238E27FC236}">
                <a16:creationId xmlns:a16="http://schemas.microsoft.com/office/drawing/2014/main" id="{5030595D-127E-4DC3-8E40-9374B113D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DC032F75-F5AC-4D84-98D0-DD0FB8A25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EA21D3B4-EB95-40D8-ADD4-C28637F87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Freeform 11">
            <a:extLst>
              <a:ext uri="{FF2B5EF4-FFF2-40B4-BE49-F238E27FC236}">
                <a16:creationId xmlns:a16="http://schemas.microsoft.com/office/drawing/2014/main" id="{EC402CCD-3D73-4427-910D-80A619EAD5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030F1305-4B9C-42B4-91FE-BD9E3632566A}"/>
              </a:ext>
            </a:extLst>
          </p:cNvPr>
          <p:cNvSpPr>
            <a:spLocks noGrp="1"/>
          </p:cNvSpPr>
          <p:nvPr>
            <p:ph type="title"/>
          </p:nvPr>
        </p:nvSpPr>
        <p:spPr>
          <a:xfrm>
            <a:off x="8339328" y="457200"/>
            <a:ext cx="3090672" cy="1197864"/>
          </a:xfrm>
        </p:spPr>
        <p:txBody>
          <a:bodyPr vert="horz" lIns="91440" tIns="45720" rIns="91440" bIns="45720" rtlCol="0" anchor="b">
            <a:normAutofit/>
          </a:bodyPr>
          <a:lstStyle/>
          <a:p>
            <a:r>
              <a:rPr lang="en-US" sz="1900">
                <a:solidFill>
                  <a:schemeClr val="accent1"/>
                </a:solidFill>
              </a:rPr>
              <a:t>consolidation</a:t>
            </a:r>
          </a:p>
        </p:txBody>
      </p:sp>
      <p:pic>
        <p:nvPicPr>
          <p:cNvPr id="5" name="Content Placeholder 4">
            <a:extLst>
              <a:ext uri="{FF2B5EF4-FFF2-40B4-BE49-F238E27FC236}">
                <a16:creationId xmlns:a16="http://schemas.microsoft.com/office/drawing/2014/main" id="{8928C217-AB2C-4910-A869-AD27195050A4}"/>
              </a:ext>
            </a:extLst>
          </p:cNvPr>
          <p:cNvPicPr>
            <a:picLocks noGrp="1" noChangeAspect="1"/>
          </p:cNvPicPr>
          <p:nvPr>
            <p:ph sz="half" idx="2"/>
          </p:nvPr>
        </p:nvPicPr>
        <p:blipFill rotWithShape="1">
          <a:blip r:embed="rId2"/>
          <a:srcRect l="33476"/>
          <a:stretch/>
        </p:blipFill>
        <p:spPr>
          <a:xfrm>
            <a:off x="1147665" y="17284"/>
            <a:ext cx="5798638" cy="6820747"/>
          </a:xfrm>
          <a:prstGeom prst="rect">
            <a:avLst/>
          </a:prstGeom>
        </p:spPr>
      </p:pic>
      <p:sp>
        <p:nvSpPr>
          <p:cNvPr id="3" name="Content Placeholder 2">
            <a:extLst>
              <a:ext uri="{FF2B5EF4-FFF2-40B4-BE49-F238E27FC236}">
                <a16:creationId xmlns:a16="http://schemas.microsoft.com/office/drawing/2014/main" id="{A3046340-43A1-41E2-B885-8C3C4DE53A76}"/>
              </a:ext>
            </a:extLst>
          </p:cNvPr>
          <p:cNvSpPr>
            <a:spLocks noGrp="1"/>
          </p:cNvSpPr>
          <p:nvPr>
            <p:ph sz="half" idx="1"/>
          </p:nvPr>
        </p:nvSpPr>
        <p:spPr>
          <a:xfrm>
            <a:off x="8339328" y="1655065"/>
            <a:ext cx="3090672" cy="4224528"/>
          </a:xfrm>
        </p:spPr>
        <p:txBody>
          <a:bodyPr vert="horz" lIns="91440" tIns="45720" rIns="91440" bIns="45720" rtlCol="0">
            <a:normAutofit/>
          </a:bodyPr>
          <a:lstStyle/>
          <a:p>
            <a:r>
              <a:rPr lang="en-US" sz="1600">
                <a:solidFill>
                  <a:srgbClr val="FFFFFF"/>
                </a:solidFill>
              </a:rPr>
              <a:t>Alexander III and the king of Sweden:</a:t>
            </a:r>
          </a:p>
          <a:p>
            <a:endParaRPr lang="en-US" sz="1600">
              <a:solidFill>
                <a:srgbClr val="FFFFFF"/>
              </a:solidFill>
            </a:endParaRPr>
          </a:p>
          <a:p>
            <a:pPr lvl="1"/>
            <a:r>
              <a:rPr lang="en-US" sz="1600">
                <a:solidFill>
                  <a:srgbClr val="FFFFFF"/>
                </a:solidFill>
              </a:rPr>
              <a:t>You should not presume to render him any cult, since, even if miracles are performed through him, it is not permitted to you to venerate a saint without the authority of the Roan Church’</a:t>
            </a:r>
          </a:p>
          <a:p>
            <a:pPr lvl="1"/>
            <a:endParaRPr lang="en-US" sz="1600">
              <a:solidFill>
                <a:srgbClr val="FFFFFF"/>
              </a:solidFill>
            </a:endParaRPr>
          </a:p>
          <a:p>
            <a:pPr marL="0">
              <a:buNone/>
            </a:pPr>
            <a:r>
              <a:rPr lang="en-US" sz="1600" i="1">
                <a:solidFill>
                  <a:srgbClr val="FFFFFF"/>
                </a:solidFill>
              </a:rPr>
              <a:t>Audimus</a:t>
            </a:r>
          </a:p>
        </p:txBody>
      </p:sp>
    </p:spTree>
    <p:extLst>
      <p:ext uri="{BB962C8B-B14F-4D97-AF65-F5344CB8AC3E}">
        <p14:creationId xmlns:p14="http://schemas.microsoft.com/office/powerpoint/2010/main" val="819989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40196-AC6B-4B51-BEAB-2E37F70D8C11}"/>
              </a:ext>
            </a:extLst>
          </p:cNvPr>
          <p:cNvSpPr>
            <a:spLocks noGrp="1"/>
          </p:cNvSpPr>
          <p:nvPr>
            <p:ph type="title"/>
          </p:nvPr>
        </p:nvSpPr>
        <p:spPr/>
        <p:txBody>
          <a:bodyPr/>
          <a:lstStyle/>
          <a:p>
            <a:r>
              <a:rPr lang="en-GB" dirty="0"/>
              <a:t>Innocent iii weighs in</a:t>
            </a:r>
          </a:p>
        </p:txBody>
      </p:sp>
      <p:sp>
        <p:nvSpPr>
          <p:cNvPr id="3" name="Content Placeholder 2">
            <a:extLst>
              <a:ext uri="{FF2B5EF4-FFF2-40B4-BE49-F238E27FC236}">
                <a16:creationId xmlns:a16="http://schemas.microsoft.com/office/drawing/2014/main" id="{06C2FAA8-6A01-479F-8D6F-62F192B3AC8E}"/>
              </a:ext>
            </a:extLst>
          </p:cNvPr>
          <p:cNvSpPr>
            <a:spLocks noGrp="1"/>
          </p:cNvSpPr>
          <p:nvPr>
            <p:ph sz="half" idx="1"/>
          </p:nvPr>
        </p:nvSpPr>
        <p:spPr>
          <a:xfrm>
            <a:off x="1251678" y="1874517"/>
            <a:ext cx="4800600" cy="3619500"/>
          </a:xfrm>
        </p:spPr>
        <p:txBody>
          <a:bodyPr>
            <a:noAutofit/>
          </a:bodyPr>
          <a:lstStyle/>
          <a:p>
            <a:pPr marL="0" indent="0">
              <a:buNone/>
            </a:pPr>
            <a:r>
              <a:rPr lang="en-GB" sz="3200" i="1" dirty="0"/>
              <a:t>Her memory should henceforth be celebrated among the saints by all the faithful, since this highest judgement pertains to him alone who is the successor of St Peter and the vicar of Jesus Christ </a:t>
            </a:r>
          </a:p>
        </p:txBody>
      </p:sp>
      <p:sp>
        <p:nvSpPr>
          <p:cNvPr id="4" name="Content Placeholder 3">
            <a:extLst>
              <a:ext uri="{FF2B5EF4-FFF2-40B4-BE49-F238E27FC236}">
                <a16:creationId xmlns:a16="http://schemas.microsoft.com/office/drawing/2014/main" id="{3E3AD4F4-D155-4B27-B8D8-6C6AEBBA3FF7}"/>
              </a:ext>
            </a:extLst>
          </p:cNvPr>
          <p:cNvSpPr>
            <a:spLocks noGrp="1"/>
          </p:cNvSpPr>
          <p:nvPr>
            <p:ph sz="half" idx="2"/>
          </p:nvPr>
        </p:nvSpPr>
        <p:spPr>
          <a:xfrm>
            <a:off x="6629400" y="1968382"/>
            <a:ext cx="4800600" cy="3619500"/>
          </a:xfrm>
        </p:spPr>
        <p:txBody>
          <a:bodyPr/>
          <a:lstStyle/>
          <a:p>
            <a:r>
              <a:rPr lang="en-GB" dirty="0"/>
              <a:t>And then Innocent IV:</a:t>
            </a:r>
          </a:p>
          <a:p>
            <a:pPr marL="0" indent="0">
              <a:buNone/>
            </a:pPr>
            <a:r>
              <a:rPr lang="en-GB" dirty="0"/>
              <a:t>‘only the pope can canonise saints’</a:t>
            </a:r>
          </a:p>
        </p:txBody>
      </p:sp>
      <p:pic>
        <p:nvPicPr>
          <p:cNvPr id="5" name="Picture 4">
            <a:extLst>
              <a:ext uri="{FF2B5EF4-FFF2-40B4-BE49-F238E27FC236}">
                <a16:creationId xmlns:a16="http://schemas.microsoft.com/office/drawing/2014/main" id="{BC5A9B3E-F0AB-44CD-A131-FE7DB5C35BA8}"/>
              </a:ext>
            </a:extLst>
          </p:cNvPr>
          <p:cNvPicPr>
            <a:picLocks noChangeAspect="1"/>
          </p:cNvPicPr>
          <p:nvPr/>
        </p:nvPicPr>
        <p:blipFill>
          <a:blip r:embed="rId2"/>
          <a:stretch>
            <a:fillRect/>
          </a:stretch>
        </p:blipFill>
        <p:spPr>
          <a:xfrm>
            <a:off x="6258208" y="2813659"/>
            <a:ext cx="5171792" cy="4044341"/>
          </a:xfrm>
          <a:prstGeom prst="rect">
            <a:avLst/>
          </a:prstGeom>
        </p:spPr>
      </p:pic>
    </p:spTree>
    <p:extLst>
      <p:ext uri="{BB962C8B-B14F-4D97-AF65-F5344CB8AC3E}">
        <p14:creationId xmlns:p14="http://schemas.microsoft.com/office/powerpoint/2010/main" val="3001724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7252D-A4E0-4B0E-8D8B-AB9A059DC188}"/>
              </a:ext>
            </a:extLst>
          </p:cNvPr>
          <p:cNvSpPr>
            <a:spLocks noGrp="1"/>
          </p:cNvSpPr>
          <p:nvPr>
            <p:ph type="title"/>
          </p:nvPr>
        </p:nvSpPr>
        <p:spPr>
          <a:xfrm>
            <a:off x="5195727" y="382385"/>
            <a:ext cx="6335338" cy="1492132"/>
          </a:xfrm>
        </p:spPr>
        <p:txBody>
          <a:bodyPr>
            <a:normAutofit/>
          </a:bodyPr>
          <a:lstStyle/>
          <a:p>
            <a:r>
              <a:rPr lang="en-GB"/>
              <a:t>Phases of papal canonisation</a:t>
            </a:r>
          </a:p>
        </p:txBody>
      </p:sp>
      <p:pic>
        <p:nvPicPr>
          <p:cNvPr id="4" name="Picture 3">
            <a:extLst>
              <a:ext uri="{FF2B5EF4-FFF2-40B4-BE49-F238E27FC236}">
                <a16:creationId xmlns:a16="http://schemas.microsoft.com/office/drawing/2014/main" id="{7E9D81BB-5EBF-40E0-AABA-C9FA4DB8DBD4}"/>
              </a:ext>
            </a:extLst>
          </p:cNvPr>
          <p:cNvPicPr>
            <a:picLocks noChangeAspect="1"/>
          </p:cNvPicPr>
          <p:nvPr/>
        </p:nvPicPr>
        <p:blipFill rotWithShape="1">
          <a:blip r:embed="rId2"/>
          <a:srcRect l="9076" r="13580" b="1"/>
          <a:stretch/>
        </p:blipFill>
        <p:spPr>
          <a:xfrm>
            <a:off x="688434" y="-9525"/>
            <a:ext cx="4129822" cy="6867525"/>
          </a:xfrm>
          <a:prstGeom prst="rect">
            <a:avLst/>
          </a:prstGeom>
        </p:spPr>
      </p:pic>
      <p:sp>
        <p:nvSpPr>
          <p:cNvPr id="17" name="Freeform 6">
            <a:extLst>
              <a:ext uri="{FF2B5EF4-FFF2-40B4-BE49-F238E27FC236}">
                <a16:creationId xmlns:a16="http://schemas.microsoft.com/office/drawing/2014/main" id="{18E8C5BB-A90A-496B-A745-79A49F350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0CD0F582-1D21-4ACA-90E2-7ACC33BCEE04}"/>
              </a:ext>
            </a:extLst>
          </p:cNvPr>
          <p:cNvSpPr>
            <a:spLocks noGrp="1"/>
          </p:cNvSpPr>
          <p:nvPr>
            <p:ph idx="1"/>
          </p:nvPr>
        </p:nvSpPr>
        <p:spPr>
          <a:xfrm>
            <a:off x="5195727" y="3079103"/>
            <a:ext cx="6335338" cy="3593591"/>
          </a:xfrm>
        </p:spPr>
        <p:txBody>
          <a:bodyPr>
            <a:normAutofit/>
          </a:bodyPr>
          <a:lstStyle/>
          <a:p>
            <a:pPr marL="457200" indent="-457200">
              <a:buFont typeface="+mj-lt"/>
              <a:buAutoNum type="arabicPeriod"/>
            </a:pPr>
            <a:r>
              <a:rPr lang="en-GB" dirty="0"/>
              <a:t>pre 993</a:t>
            </a:r>
          </a:p>
          <a:p>
            <a:pPr marL="457200" indent="-457200">
              <a:buFont typeface="+mj-lt"/>
              <a:buAutoNum type="arabicPeriod"/>
            </a:pPr>
            <a:r>
              <a:rPr lang="en-GB" dirty="0"/>
              <a:t>Until c. 1200</a:t>
            </a:r>
          </a:p>
          <a:p>
            <a:pPr marL="457200" indent="-457200">
              <a:buFont typeface="+mj-lt"/>
              <a:buAutoNum type="arabicPeriod"/>
            </a:pPr>
            <a:r>
              <a:rPr lang="en-GB" dirty="0"/>
              <a:t>From 1200 onward</a:t>
            </a:r>
          </a:p>
          <a:p>
            <a:endParaRPr lang="en-GB" dirty="0"/>
          </a:p>
        </p:txBody>
      </p:sp>
      <p:sp>
        <p:nvSpPr>
          <p:cNvPr id="19" name="Rectangle 18">
            <a:extLst>
              <a:ext uri="{FF2B5EF4-FFF2-40B4-BE49-F238E27FC236}">
                <a16:creationId xmlns:a16="http://schemas.microsoft.com/office/drawing/2014/main" id="{BCD63B47-914A-418A-BA06-1B760F27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08876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8205-8084-4130-89F9-B57282028B6C}"/>
              </a:ext>
            </a:extLst>
          </p:cNvPr>
          <p:cNvSpPr>
            <a:spLocks noGrp="1"/>
          </p:cNvSpPr>
          <p:nvPr>
            <p:ph type="title"/>
          </p:nvPr>
        </p:nvSpPr>
        <p:spPr/>
        <p:txBody>
          <a:bodyPr/>
          <a:lstStyle/>
          <a:p>
            <a:r>
              <a:rPr lang="en-GB" dirty="0"/>
              <a:t>Slow process . . . </a:t>
            </a:r>
          </a:p>
        </p:txBody>
      </p:sp>
      <p:sp>
        <p:nvSpPr>
          <p:cNvPr id="3" name="Content Placeholder 2">
            <a:extLst>
              <a:ext uri="{FF2B5EF4-FFF2-40B4-BE49-F238E27FC236}">
                <a16:creationId xmlns:a16="http://schemas.microsoft.com/office/drawing/2014/main" id="{343D1852-3A7C-450C-B72C-04589141A7CE}"/>
              </a:ext>
            </a:extLst>
          </p:cNvPr>
          <p:cNvSpPr>
            <a:spLocks noGrp="1"/>
          </p:cNvSpPr>
          <p:nvPr>
            <p:ph sz="half" idx="1"/>
          </p:nvPr>
        </p:nvSpPr>
        <p:spPr/>
        <p:txBody>
          <a:bodyPr>
            <a:noAutofit/>
          </a:bodyPr>
          <a:lstStyle/>
          <a:p>
            <a:r>
              <a:rPr lang="en-GB" sz="3200" dirty="0"/>
              <a:t>The case of Osmund, bishop of Salisbury</a:t>
            </a:r>
          </a:p>
          <a:p>
            <a:pPr lvl="1"/>
            <a:r>
              <a:rPr lang="en-GB" sz="3200" dirty="0"/>
              <a:t>1099, 1228, 1387, 1406, 1416, 1442, 1452</a:t>
            </a:r>
          </a:p>
          <a:p>
            <a:pPr lvl="1"/>
            <a:r>
              <a:rPr lang="en-GB" sz="3200" dirty="0"/>
              <a:t>Canonised in 1457</a:t>
            </a:r>
          </a:p>
          <a:p>
            <a:pPr lvl="1"/>
            <a:r>
              <a:rPr lang="en-GB" sz="3200" dirty="0"/>
              <a:t>Cost £713</a:t>
            </a:r>
          </a:p>
        </p:txBody>
      </p:sp>
      <p:pic>
        <p:nvPicPr>
          <p:cNvPr id="5" name="Content Placeholder 4">
            <a:extLst>
              <a:ext uri="{FF2B5EF4-FFF2-40B4-BE49-F238E27FC236}">
                <a16:creationId xmlns:a16="http://schemas.microsoft.com/office/drawing/2014/main" id="{252E1D9D-A544-41D4-BAE4-6F5FA18CF442}"/>
              </a:ext>
            </a:extLst>
          </p:cNvPr>
          <p:cNvPicPr>
            <a:picLocks noGrp="1" noChangeAspect="1"/>
          </p:cNvPicPr>
          <p:nvPr>
            <p:ph sz="half" idx="2"/>
          </p:nvPr>
        </p:nvPicPr>
        <p:blipFill>
          <a:blip r:embed="rId2"/>
          <a:stretch>
            <a:fillRect/>
          </a:stretch>
        </p:blipFill>
        <p:spPr>
          <a:xfrm>
            <a:off x="7876979" y="-21957"/>
            <a:ext cx="2918539" cy="6879957"/>
          </a:xfrm>
          <a:prstGeom prst="rect">
            <a:avLst/>
          </a:prstGeom>
        </p:spPr>
      </p:pic>
    </p:spTree>
    <p:extLst>
      <p:ext uri="{BB962C8B-B14F-4D97-AF65-F5344CB8AC3E}">
        <p14:creationId xmlns:p14="http://schemas.microsoft.com/office/powerpoint/2010/main" val="1137337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6AAF0-4EEA-47F0-837D-27F8D9F073AA}"/>
              </a:ext>
            </a:extLst>
          </p:cNvPr>
          <p:cNvSpPr>
            <a:spLocks noGrp="1"/>
          </p:cNvSpPr>
          <p:nvPr>
            <p:ph type="title"/>
          </p:nvPr>
        </p:nvSpPr>
        <p:spPr>
          <a:xfrm>
            <a:off x="1251679" y="645107"/>
            <a:ext cx="3384329" cy="5408284"/>
          </a:xfrm>
        </p:spPr>
        <p:txBody>
          <a:bodyPr anchor="ctr">
            <a:normAutofit/>
          </a:bodyPr>
          <a:lstStyle/>
          <a:p>
            <a:r>
              <a:rPr lang="en-GB" sz="4000"/>
              <a:t>The process:</a:t>
            </a:r>
          </a:p>
        </p:txBody>
      </p:sp>
      <p:graphicFrame>
        <p:nvGraphicFramePr>
          <p:cNvPr id="5" name="Content Placeholder 2">
            <a:extLst>
              <a:ext uri="{FF2B5EF4-FFF2-40B4-BE49-F238E27FC236}">
                <a16:creationId xmlns:a16="http://schemas.microsoft.com/office/drawing/2014/main" id="{11F9108E-5388-46F4-BD0B-11774EF49027}"/>
              </a:ext>
            </a:extLst>
          </p:cNvPr>
          <p:cNvGraphicFramePr>
            <a:graphicFrameLocks noGrp="1"/>
          </p:cNvGraphicFramePr>
          <p:nvPr>
            <p:ph idx="1"/>
            <p:extLst>
              <p:ext uri="{D42A27DB-BD31-4B8C-83A1-F6EECF244321}">
                <p14:modId xmlns:p14="http://schemas.microsoft.com/office/powerpoint/2010/main" val="1002241655"/>
              </p:ext>
            </p:extLst>
          </p:nvPr>
        </p:nvGraphicFramePr>
        <p:xfrm>
          <a:off x="5175250" y="644525"/>
          <a:ext cx="6254750" cy="5408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0506460"/>
      </p:ext>
    </p:extLst>
  </p:cSld>
  <p:clrMapOvr>
    <a:masterClrMapping/>
  </p:clrMapOvr>
</p:sld>
</file>

<file path=ppt/theme/theme1.xml><?xml version="1.0" encoding="utf-8"?>
<a:theme xmlns:a="http://schemas.openxmlformats.org/drawingml/2006/main" name="Badg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1</TotalTime>
  <Words>215</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Gill Sans MT</vt:lpstr>
      <vt:lpstr>Impact</vt:lpstr>
      <vt:lpstr>Badge</vt:lpstr>
      <vt:lpstr>Papal canonisation</vt:lpstr>
      <vt:lpstr>background</vt:lpstr>
      <vt:lpstr>consolidation</vt:lpstr>
      <vt:lpstr>Innocent iii weighs in</vt:lpstr>
      <vt:lpstr>Phases of papal canonisation</vt:lpstr>
      <vt:lpstr>Slow process . . . </vt:lpstr>
      <vt:lpstr>The process: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Papal canonisation</dc:title>
  <dc:creator>Harriet Webster</dc:creator>
  <cp:lastModifiedBy>Harriet Webster</cp:lastModifiedBy>
  <cp:revision>1</cp:revision>
  <dcterms:created xsi:type="dcterms:W3CDTF">2019-03-31T19:52:11Z</dcterms:created>
  <dcterms:modified xsi:type="dcterms:W3CDTF">2019-03-31T19:53:15Z</dcterms:modified>
</cp:coreProperties>
</file>