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16213D-34FA-4E20-A072-36D99B290C3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F055F1E-ACC3-41D9-81F0-57D5C1870C3B}">
      <dgm:prSet/>
      <dgm:spPr/>
      <dgm:t>
        <a:bodyPr/>
        <a:lstStyle/>
        <a:p>
          <a:r>
            <a:rPr lang="en-GB" dirty="0"/>
            <a:t>Over this weekend we will continue to look at special groups, weight management, making weight</a:t>
          </a:r>
          <a:endParaRPr lang="en-US" dirty="0"/>
        </a:p>
      </dgm:t>
    </dgm:pt>
    <dgm:pt modelId="{3B2C47D2-E249-4777-AB63-53B080E276A9}" type="parTrans" cxnId="{579D6180-D34A-4F6E-8B9A-505F14A83F7A}">
      <dgm:prSet/>
      <dgm:spPr/>
      <dgm:t>
        <a:bodyPr/>
        <a:lstStyle/>
        <a:p>
          <a:endParaRPr lang="en-US"/>
        </a:p>
      </dgm:t>
    </dgm:pt>
    <dgm:pt modelId="{05503909-C989-490A-8FBD-A83808625A84}" type="sibTrans" cxnId="{579D6180-D34A-4F6E-8B9A-505F14A83F7A}">
      <dgm:prSet/>
      <dgm:spPr/>
      <dgm:t>
        <a:bodyPr/>
        <a:lstStyle/>
        <a:p>
          <a:endParaRPr lang="en-US"/>
        </a:p>
      </dgm:t>
    </dgm:pt>
    <dgm:pt modelId="{4201C96F-092B-4B79-8E75-623151C6333F}">
      <dgm:prSet/>
      <dgm:spPr/>
      <dgm:t>
        <a:bodyPr/>
        <a:lstStyle/>
        <a:p>
          <a:r>
            <a:rPr lang="en-GB" dirty="0"/>
            <a:t>Also business skills</a:t>
          </a:r>
          <a:endParaRPr lang="en-US" dirty="0"/>
        </a:p>
      </dgm:t>
    </dgm:pt>
    <dgm:pt modelId="{77A1D6FB-2D65-4E19-A380-203168FED5CA}" type="parTrans" cxnId="{6BAEC480-54DB-49B1-8863-8FA48FBCDF37}">
      <dgm:prSet/>
      <dgm:spPr/>
      <dgm:t>
        <a:bodyPr/>
        <a:lstStyle/>
        <a:p>
          <a:endParaRPr lang="en-US"/>
        </a:p>
      </dgm:t>
    </dgm:pt>
    <dgm:pt modelId="{ABD37709-F0C9-4CD7-9529-B4A3816B5E4A}" type="sibTrans" cxnId="{6BAEC480-54DB-49B1-8863-8FA48FBCDF37}">
      <dgm:prSet/>
      <dgm:spPr/>
      <dgm:t>
        <a:bodyPr/>
        <a:lstStyle/>
        <a:p>
          <a:endParaRPr lang="en-US"/>
        </a:p>
      </dgm:t>
    </dgm:pt>
    <dgm:pt modelId="{9CF3CAC4-9DBC-4664-8F27-2EA1A94573F6}" type="pres">
      <dgm:prSet presAssocID="{8D16213D-34FA-4E20-A072-36D99B290C33}" presName="vert0" presStyleCnt="0">
        <dgm:presLayoutVars>
          <dgm:dir/>
          <dgm:animOne val="branch"/>
          <dgm:animLvl val="lvl"/>
        </dgm:presLayoutVars>
      </dgm:prSet>
      <dgm:spPr/>
    </dgm:pt>
    <dgm:pt modelId="{A58145B6-48E2-4B4C-B30D-43552694070A}" type="pres">
      <dgm:prSet presAssocID="{EF055F1E-ACC3-41D9-81F0-57D5C1870C3B}" presName="thickLine" presStyleLbl="alignNode1" presStyleIdx="0" presStyleCnt="2"/>
      <dgm:spPr/>
    </dgm:pt>
    <dgm:pt modelId="{690F85DD-6C46-4A67-8986-DEAA5E7D8939}" type="pres">
      <dgm:prSet presAssocID="{EF055F1E-ACC3-41D9-81F0-57D5C1870C3B}" presName="horz1" presStyleCnt="0"/>
      <dgm:spPr/>
    </dgm:pt>
    <dgm:pt modelId="{A420BC1E-2346-417E-9EDC-2D8AC3ACEBC5}" type="pres">
      <dgm:prSet presAssocID="{EF055F1E-ACC3-41D9-81F0-57D5C1870C3B}" presName="tx1" presStyleLbl="revTx" presStyleIdx="0" presStyleCnt="2"/>
      <dgm:spPr/>
    </dgm:pt>
    <dgm:pt modelId="{AB13D891-9BB9-490C-A64C-63E1C1BAE02E}" type="pres">
      <dgm:prSet presAssocID="{EF055F1E-ACC3-41D9-81F0-57D5C1870C3B}" presName="vert1" presStyleCnt="0"/>
      <dgm:spPr/>
    </dgm:pt>
    <dgm:pt modelId="{4382252A-AD13-4136-8C36-348107A3AFB5}" type="pres">
      <dgm:prSet presAssocID="{4201C96F-092B-4B79-8E75-623151C6333F}" presName="thickLine" presStyleLbl="alignNode1" presStyleIdx="1" presStyleCnt="2"/>
      <dgm:spPr/>
    </dgm:pt>
    <dgm:pt modelId="{2246618E-36EF-4DB8-8A47-A2EF9EBE8AE6}" type="pres">
      <dgm:prSet presAssocID="{4201C96F-092B-4B79-8E75-623151C6333F}" presName="horz1" presStyleCnt="0"/>
      <dgm:spPr/>
    </dgm:pt>
    <dgm:pt modelId="{A77CBD08-9C60-445B-A160-FEBB270A95EA}" type="pres">
      <dgm:prSet presAssocID="{4201C96F-092B-4B79-8E75-623151C6333F}" presName="tx1" presStyleLbl="revTx" presStyleIdx="1" presStyleCnt="2"/>
      <dgm:spPr/>
    </dgm:pt>
    <dgm:pt modelId="{9630D582-B04A-4E18-9A11-0B1B07BBCAD2}" type="pres">
      <dgm:prSet presAssocID="{4201C96F-092B-4B79-8E75-623151C6333F}" presName="vert1" presStyleCnt="0"/>
      <dgm:spPr/>
    </dgm:pt>
  </dgm:ptLst>
  <dgm:cxnLst>
    <dgm:cxn modelId="{579D6180-D34A-4F6E-8B9A-505F14A83F7A}" srcId="{8D16213D-34FA-4E20-A072-36D99B290C33}" destId="{EF055F1E-ACC3-41D9-81F0-57D5C1870C3B}" srcOrd="0" destOrd="0" parTransId="{3B2C47D2-E249-4777-AB63-53B080E276A9}" sibTransId="{05503909-C989-490A-8FBD-A83808625A84}"/>
    <dgm:cxn modelId="{6BAEC480-54DB-49B1-8863-8FA48FBCDF37}" srcId="{8D16213D-34FA-4E20-A072-36D99B290C33}" destId="{4201C96F-092B-4B79-8E75-623151C6333F}" srcOrd="1" destOrd="0" parTransId="{77A1D6FB-2D65-4E19-A380-203168FED5CA}" sibTransId="{ABD37709-F0C9-4CD7-9529-B4A3816B5E4A}"/>
    <dgm:cxn modelId="{7E5A3B9E-419F-4097-AA74-D9E1BF899C5A}" type="presOf" srcId="{8D16213D-34FA-4E20-A072-36D99B290C33}" destId="{9CF3CAC4-9DBC-4664-8F27-2EA1A94573F6}" srcOrd="0" destOrd="0" presId="urn:microsoft.com/office/officeart/2008/layout/LinedList"/>
    <dgm:cxn modelId="{44B302A2-CA2E-4018-9252-04C261CBC6B6}" type="presOf" srcId="{EF055F1E-ACC3-41D9-81F0-57D5C1870C3B}" destId="{A420BC1E-2346-417E-9EDC-2D8AC3ACEBC5}" srcOrd="0" destOrd="0" presId="urn:microsoft.com/office/officeart/2008/layout/LinedList"/>
    <dgm:cxn modelId="{FE9696E4-E453-4057-8A52-EFC18BCA1B43}" type="presOf" srcId="{4201C96F-092B-4B79-8E75-623151C6333F}" destId="{A77CBD08-9C60-445B-A160-FEBB270A95EA}" srcOrd="0" destOrd="0" presId="urn:microsoft.com/office/officeart/2008/layout/LinedList"/>
    <dgm:cxn modelId="{F50B09B5-A66D-4759-969B-46974F63A6FA}" type="presParOf" srcId="{9CF3CAC4-9DBC-4664-8F27-2EA1A94573F6}" destId="{A58145B6-48E2-4B4C-B30D-43552694070A}" srcOrd="0" destOrd="0" presId="urn:microsoft.com/office/officeart/2008/layout/LinedList"/>
    <dgm:cxn modelId="{F5B40863-9C15-4FF4-9127-2DDB348A444F}" type="presParOf" srcId="{9CF3CAC4-9DBC-4664-8F27-2EA1A94573F6}" destId="{690F85DD-6C46-4A67-8986-DEAA5E7D8939}" srcOrd="1" destOrd="0" presId="urn:microsoft.com/office/officeart/2008/layout/LinedList"/>
    <dgm:cxn modelId="{EDE0214C-6898-4D5F-A79A-4AC7B6815428}" type="presParOf" srcId="{690F85DD-6C46-4A67-8986-DEAA5E7D8939}" destId="{A420BC1E-2346-417E-9EDC-2D8AC3ACEBC5}" srcOrd="0" destOrd="0" presId="urn:microsoft.com/office/officeart/2008/layout/LinedList"/>
    <dgm:cxn modelId="{EA3EDF52-DDFC-4E81-9C3B-D0531F7C1F82}" type="presParOf" srcId="{690F85DD-6C46-4A67-8986-DEAA5E7D8939}" destId="{AB13D891-9BB9-490C-A64C-63E1C1BAE02E}" srcOrd="1" destOrd="0" presId="urn:microsoft.com/office/officeart/2008/layout/LinedList"/>
    <dgm:cxn modelId="{4A383DA7-C401-4255-95ED-E3234B433FA1}" type="presParOf" srcId="{9CF3CAC4-9DBC-4664-8F27-2EA1A94573F6}" destId="{4382252A-AD13-4136-8C36-348107A3AFB5}" srcOrd="2" destOrd="0" presId="urn:microsoft.com/office/officeart/2008/layout/LinedList"/>
    <dgm:cxn modelId="{E842D35A-6C6C-4050-9D69-111A86F57C89}" type="presParOf" srcId="{9CF3CAC4-9DBC-4664-8F27-2EA1A94573F6}" destId="{2246618E-36EF-4DB8-8A47-A2EF9EBE8AE6}" srcOrd="3" destOrd="0" presId="urn:microsoft.com/office/officeart/2008/layout/LinedList"/>
    <dgm:cxn modelId="{BE7D3537-8CC4-450E-AB48-9B4862E7EC9E}" type="presParOf" srcId="{2246618E-36EF-4DB8-8A47-A2EF9EBE8AE6}" destId="{A77CBD08-9C60-445B-A160-FEBB270A95EA}" srcOrd="0" destOrd="0" presId="urn:microsoft.com/office/officeart/2008/layout/LinedList"/>
    <dgm:cxn modelId="{97FADF8F-04D7-41B9-8610-8E2EF4B6D11E}" type="presParOf" srcId="{2246618E-36EF-4DB8-8A47-A2EF9EBE8AE6}" destId="{9630D582-B04A-4E18-9A11-0B1B07BBCAD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B17796-22F6-4972-B8D8-3BF70DC6C7C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8607D93-8B82-4D98-91A3-19E62C1FE4EB}">
      <dgm:prSet/>
      <dgm:spPr/>
      <dgm:t>
        <a:bodyPr/>
        <a:lstStyle/>
        <a:p>
          <a:r>
            <a:rPr lang="en-GB" dirty="0"/>
            <a:t>Vicky Jones – a local sports Dietitian is going to do a presentation in on Endurance sports</a:t>
          </a:r>
          <a:endParaRPr lang="en-US" dirty="0"/>
        </a:p>
      </dgm:t>
    </dgm:pt>
    <dgm:pt modelId="{9306BB99-D45D-470A-8B95-D928223B21AD}" type="parTrans" cxnId="{2F3CD263-8F04-415B-A4D8-DE445545F706}">
      <dgm:prSet/>
      <dgm:spPr/>
      <dgm:t>
        <a:bodyPr/>
        <a:lstStyle/>
        <a:p>
          <a:endParaRPr lang="en-US"/>
        </a:p>
      </dgm:t>
    </dgm:pt>
    <dgm:pt modelId="{5EB2D48D-CB23-43D1-BA44-01E51AE769CA}" type="sibTrans" cxnId="{2F3CD263-8F04-415B-A4D8-DE445545F706}">
      <dgm:prSet/>
      <dgm:spPr/>
      <dgm:t>
        <a:bodyPr/>
        <a:lstStyle/>
        <a:p>
          <a:endParaRPr lang="en-US"/>
        </a:p>
      </dgm:t>
    </dgm:pt>
    <dgm:pt modelId="{476A2FD8-5F22-42CA-A368-A8948787AEDB}">
      <dgm:prSet/>
      <dgm:spPr/>
      <dgm:t>
        <a:bodyPr/>
        <a:lstStyle/>
        <a:p>
          <a:r>
            <a:rPr lang="en-US" dirty="0"/>
            <a:t>Ask lots of questions!</a:t>
          </a:r>
        </a:p>
      </dgm:t>
    </dgm:pt>
    <dgm:pt modelId="{0FF2B76A-6DC0-426F-B86E-CE1B0F6FA20C}" type="parTrans" cxnId="{F638D722-862D-42FA-B8B7-61EED96556A8}">
      <dgm:prSet/>
      <dgm:spPr/>
      <dgm:t>
        <a:bodyPr/>
        <a:lstStyle/>
        <a:p>
          <a:endParaRPr lang="en-US"/>
        </a:p>
      </dgm:t>
    </dgm:pt>
    <dgm:pt modelId="{37074CFB-6B95-4536-BB25-4EAAD164CE1B}" type="sibTrans" cxnId="{F638D722-862D-42FA-B8B7-61EED96556A8}">
      <dgm:prSet/>
      <dgm:spPr/>
      <dgm:t>
        <a:bodyPr/>
        <a:lstStyle/>
        <a:p>
          <a:endParaRPr lang="en-US"/>
        </a:p>
      </dgm:t>
    </dgm:pt>
    <dgm:pt modelId="{940B6489-B2AE-4FFE-B958-EB9A5AE4F4B4}" type="pres">
      <dgm:prSet presAssocID="{BEB17796-22F6-4972-B8D8-3BF70DC6C7CA}" presName="linear" presStyleCnt="0">
        <dgm:presLayoutVars>
          <dgm:animLvl val="lvl"/>
          <dgm:resizeHandles val="exact"/>
        </dgm:presLayoutVars>
      </dgm:prSet>
      <dgm:spPr/>
    </dgm:pt>
    <dgm:pt modelId="{14D57A41-86A2-4F01-AF0E-9990E0DF056E}" type="pres">
      <dgm:prSet presAssocID="{D8607D93-8B82-4D98-91A3-19E62C1FE4E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082A552-AE36-432F-A206-5D89C4F95B11}" type="pres">
      <dgm:prSet presAssocID="{5EB2D48D-CB23-43D1-BA44-01E51AE769CA}" presName="spacer" presStyleCnt="0"/>
      <dgm:spPr/>
    </dgm:pt>
    <dgm:pt modelId="{015803D1-AF6F-4545-8DE3-AEEF486C5E33}" type="pres">
      <dgm:prSet presAssocID="{476A2FD8-5F22-42CA-A368-A8948787AED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BCE1818-C885-47B8-AE98-7969073929D6}" type="presOf" srcId="{BEB17796-22F6-4972-B8D8-3BF70DC6C7CA}" destId="{940B6489-B2AE-4FFE-B958-EB9A5AE4F4B4}" srcOrd="0" destOrd="0" presId="urn:microsoft.com/office/officeart/2005/8/layout/vList2"/>
    <dgm:cxn modelId="{6AAC141B-C51C-4717-9016-17FDE0F4142C}" type="presOf" srcId="{D8607D93-8B82-4D98-91A3-19E62C1FE4EB}" destId="{14D57A41-86A2-4F01-AF0E-9990E0DF056E}" srcOrd="0" destOrd="0" presId="urn:microsoft.com/office/officeart/2005/8/layout/vList2"/>
    <dgm:cxn modelId="{F638D722-862D-42FA-B8B7-61EED96556A8}" srcId="{BEB17796-22F6-4972-B8D8-3BF70DC6C7CA}" destId="{476A2FD8-5F22-42CA-A368-A8948787AEDB}" srcOrd="1" destOrd="0" parTransId="{0FF2B76A-6DC0-426F-B86E-CE1B0F6FA20C}" sibTransId="{37074CFB-6B95-4536-BB25-4EAAD164CE1B}"/>
    <dgm:cxn modelId="{2F3CD263-8F04-415B-A4D8-DE445545F706}" srcId="{BEB17796-22F6-4972-B8D8-3BF70DC6C7CA}" destId="{D8607D93-8B82-4D98-91A3-19E62C1FE4EB}" srcOrd="0" destOrd="0" parTransId="{9306BB99-D45D-470A-8B95-D928223B21AD}" sibTransId="{5EB2D48D-CB23-43D1-BA44-01E51AE769CA}"/>
    <dgm:cxn modelId="{42BD7DCC-6D39-43D2-9CB2-0B6BAF987DC3}" type="presOf" srcId="{476A2FD8-5F22-42CA-A368-A8948787AEDB}" destId="{015803D1-AF6F-4545-8DE3-AEEF486C5E33}" srcOrd="0" destOrd="0" presId="urn:microsoft.com/office/officeart/2005/8/layout/vList2"/>
    <dgm:cxn modelId="{44419119-3C07-4B61-BCEE-6B93024E07D1}" type="presParOf" srcId="{940B6489-B2AE-4FFE-B958-EB9A5AE4F4B4}" destId="{14D57A41-86A2-4F01-AF0E-9990E0DF056E}" srcOrd="0" destOrd="0" presId="urn:microsoft.com/office/officeart/2005/8/layout/vList2"/>
    <dgm:cxn modelId="{4A66F5B4-7FF5-4017-BC5B-092F991BDCF5}" type="presParOf" srcId="{940B6489-B2AE-4FFE-B958-EB9A5AE4F4B4}" destId="{7082A552-AE36-432F-A206-5D89C4F95B11}" srcOrd="1" destOrd="0" presId="urn:microsoft.com/office/officeart/2005/8/layout/vList2"/>
    <dgm:cxn modelId="{F190D996-10EB-4885-A2F8-D90D5945285F}" type="presParOf" srcId="{940B6489-B2AE-4FFE-B958-EB9A5AE4F4B4}" destId="{015803D1-AF6F-4545-8DE3-AEEF486C5E3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DF3D07-4152-404D-8062-0CA7E4FFD1C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CF7A4C1-48E7-4887-877D-EAEA0CD4A3B0}">
      <dgm:prSet/>
      <dgm:spPr/>
      <dgm:t>
        <a:bodyPr/>
        <a:lstStyle/>
        <a:p>
          <a:r>
            <a:rPr lang="en-GB" dirty="0"/>
            <a:t>Research Methods</a:t>
          </a:r>
          <a:endParaRPr lang="en-US" dirty="0"/>
        </a:p>
      </dgm:t>
    </dgm:pt>
    <dgm:pt modelId="{E7ECEE4F-0416-475A-AACF-882730FC5F0C}" type="parTrans" cxnId="{B957EC85-8962-4C8A-A938-806E152A6131}">
      <dgm:prSet/>
      <dgm:spPr/>
      <dgm:t>
        <a:bodyPr/>
        <a:lstStyle/>
        <a:p>
          <a:endParaRPr lang="en-US"/>
        </a:p>
      </dgm:t>
    </dgm:pt>
    <dgm:pt modelId="{DE3707F9-0675-4D50-A915-25492A2F6144}" type="sibTrans" cxnId="{B957EC85-8962-4C8A-A938-806E152A6131}">
      <dgm:prSet/>
      <dgm:spPr/>
      <dgm:t>
        <a:bodyPr/>
        <a:lstStyle/>
        <a:p>
          <a:endParaRPr lang="en-US"/>
        </a:p>
      </dgm:t>
    </dgm:pt>
    <dgm:pt modelId="{74F6C399-846E-4602-A763-D09E2F605D2A}">
      <dgm:prSet/>
      <dgm:spPr/>
      <dgm:t>
        <a:bodyPr/>
        <a:lstStyle/>
        <a:p>
          <a:r>
            <a:rPr lang="en-GB" dirty="0"/>
            <a:t>Run by Dr Nalda Wainright – on campus</a:t>
          </a:r>
          <a:endParaRPr lang="en-US" dirty="0"/>
        </a:p>
      </dgm:t>
    </dgm:pt>
    <dgm:pt modelId="{B80B7140-FC8E-4EE3-A815-0C4254B7B4DE}" type="parTrans" cxnId="{CDEB210D-5E07-4EC5-8712-167C1EF86E3A}">
      <dgm:prSet/>
      <dgm:spPr/>
      <dgm:t>
        <a:bodyPr/>
        <a:lstStyle/>
        <a:p>
          <a:endParaRPr lang="en-US"/>
        </a:p>
      </dgm:t>
    </dgm:pt>
    <dgm:pt modelId="{8D98EA87-CED6-4414-91C3-D1D9441C9EF6}" type="sibTrans" cxnId="{CDEB210D-5E07-4EC5-8712-167C1EF86E3A}">
      <dgm:prSet/>
      <dgm:spPr/>
      <dgm:t>
        <a:bodyPr/>
        <a:lstStyle/>
        <a:p>
          <a:endParaRPr lang="en-US"/>
        </a:p>
      </dgm:t>
    </dgm:pt>
    <dgm:pt modelId="{5F2B7CB5-A875-47B2-8FE7-FE13DE2E8F1A}">
      <dgm:prSet/>
      <dgm:spPr/>
      <dgm:t>
        <a:bodyPr/>
        <a:lstStyle/>
        <a:p>
          <a:r>
            <a:rPr lang="en-GB" dirty="0"/>
            <a:t>There are other sessions from other lecturers including Dr </a:t>
          </a:r>
          <a:r>
            <a:rPr lang="en-GB"/>
            <a:t>Kate Piper</a:t>
          </a:r>
          <a:endParaRPr lang="en-US" dirty="0"/>
        </a:p>
      </dgm:t>
    </dgm:pt>
    <dgm:pt modelId="{AF893226-A4C2-48A3-B111-9E5CF731A0F7}" type="parTrans" cxnId="{4C59F54F-9F1A-482E-AC14-CE6C4B53CAC4}">
      <dgm:prSet/>
      <dgm:spPr/>
      <dgm:t>
        <a:bodyPr/>
        <a:lstStyle/>
        <a:p>
          <a:endParaRPr lang="en-US"/>
        </a:p>
      </dgm:t>
    </dgm:pt>
    <dgm:pt modelId="{FB2B2A75-8587-47EE-AE4D-736D7E29E147}" type="sibTrans" cxnId="{4C59F54F-9F1A-482E-AC14-CE6C4B53CAC4}">
      <dgm:prSet/>
      <dgm:spPr/>
      <dgm:t>
        <a:bodyPr/>
        <a:lstStyle/>
        <a:p>
          <a:endParaRPr lang="en-US"/>
        </a:p>
      </dgm:t>
    </dgm:pt>
    <dgm:pt modelId="{66D2DA21-D208-4CA3-B7D2-90DFECF0211E}">
      <dgm:prSet/>
      <dgm:spPr/>
      <dgm:t>
        <a:bodyPr/>
        <a:lstStyle/>
        <a:p>
          <a:r>
            <a:rPr lang="en-GB" dirty="0"/>
            <a:t>This will lead to the dissertation</a:t>
          </a:r>
          <a:endParaRPr lang="en-US" dirty="0"/>
        </a:p>
      </dgm:t>
    </dgm:pt>
    <dgm:pt modelId="{B189B506-CE70-4F54-84FD-5899C4941CD8}" type="parTrans" cxnId="{6280A3A3-345D-43D7-935F-991587C273D9}">
      <dgm:prSet/>
      <dgm:spPr/>
      <dgm:t>
        <a:bodyPr/>
        <a:lstStyle/>
        <a:p>
          <a:endParaRPr lang="en-US"/>
        </a:p>
      </dgm:t>
    </dgm:pt>
    <dgm:pt modelId="{3C16CCB3-4BAB-4E1D-AAED-C54888F8CEAA}" type="sibTrans" cxnId="{6280A3A3-345D-43D7-935F-991587C273D9}">
      <dgm:prSet/>
      <dgm:spPr/>
      <dgm:t>
        <a:bodyPr/>
        <a:lstStyle/>
        <a:p>
          <a:endParaRPr lang="en-US"/>
        </a:p>
      </dgm:t>
    </dgm:pt>
    <dgm:pt modelId="{C3B836C7-DA97-4F7B-8029-0EDD38F28D79}" type="pres">
      <dgm:prSet presAssocID="{49DF3D07-4152-404D-8062-0CA7E4FFD1C0}" presName="linear" presStyleCnt="0">
        <dgm:presLayoutVars>
          <dgm:animLvl val="lvl"/>
          <dgm:resizeHandles val="exact"/>
        </dgm:presLayoutVars>
      </dgm:prSet>
      <dgm:spPr/>
    </dgm:pt>
    <dgm:pt modelId="{29106838-EEE1-4BF7-BEEF-A521F09E05CE}" type="pres">
      <dgm:prSet presAssocID="{ACF7A4C1-48E7-4887-877D-EAEA0CD4A3B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C471412-726E-4BCB-832C-F6DE218D5C72}" type="pres">
      <dgm:prSet presAssocID="{DE3707F9-0675-4D50-A915-25492A2F6144}" presName="spacer" presStyleCnt="0"/>
      <dgm:spPr/>
    </dgm:pt>
    <dgm:pt modelId="{F32A302F-E148-48B6-B044-2DDD7BAD42D3}" type="pres">
      <dgm:prSet presAssocID="{74F6C399-846E-4602-A763-D09E2F605D2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25B45B4-75F9-4667-A7A0-EC16D780A981}" type="pres">
      <dgm:prSet presAssocID="{8D98EA87-CED6-4414-91C3-D1D9441C9EF6}" presName="spacer" presStyleCnt="0"/>
      <dgm:spPr/>
    </dgm:pt>
    <dgm:pt modelId="{170AE6FD-8B20-4A83-A7F1-870E3FD7A0DA}" type="pres">
      <dgm:prSet presAssocID="{5F2B7CB5-A875-47B2-8FE7-FE13DE2E8F1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2BB87F7-AB96-45A1-93F1-156BA93CA326}" type="pres">
      <dgm:prSet presAssocID="{FB2B2A75-8587-47EE-AE4D-736D7E29E147}" presName="spacer" presStyleCnt="0"/>
      <dgm:spPr/>
    </dgm:pt>
    <dgm:pt modelId="{D2D2E345-301A-44E0-9FE6-E7F6209C9071}" type="pres">
      <dgm:prSet presAssocID="{66D2DA21-D208-4CA3-B7D2-90DFECF0211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DEB210D-5E07-4EC5-8712-167C1EF86E3A}" srcId="{49DF3D07-4152-404D-8062-0CA7E4FFD1C0}" destId="{74F6C399-846E-4602-A763-D09E2F605D2A}" srcOrd="1" destOrd="0" parTransId="{B80B7140-FC8E-4EE3-A815-0C4254B7B4DE}" sibTransId="{8D98EA87-CED6-4414-91C3-D1D9441C9EF6}"/>
    <dgm:cxn modelId="{B1FA074E-EEEF-41FA-8C0F-DF02C3C5AFF1}" type="presOf" srcId="{74F6C399-846E-4602-A763-D09E2F605D2A}" destId="{F32A302F-E148-48B6-B044-2DDD7BAD42D3}" srcOrd="0" destOrd="0" presId="urn:microsoft.com/office/officeart/2005/8/layout/vList2"/>
    <dgm:cxn modelId="{4C59F54F-9F1A-482E-AC14-CE6C4B53CAC4}" srcId="{49DF3D07-4152-404D-8062-0CA7E4FFD1C0}" destId="{5F2B7CB5-A875-47B2-8FE7-FE13DE2E8F1A}" srcOrd="2" destOrd="0" parTransId="{AF893226-A4C2-48A3-B111-9E5CF731A0F7}" sibTransId="{FB2B2A75-8587-47EE-AE4D-736D7E29E147}"/>
    <dgm:cxn modelId="{5F827D72-61BF-4402-9073-CE572974C4D3}" type="presOf" srcId="{49DF3D07-4152-404D-8062-0CA7E4FFD1C0}" destId="{C3B836C7-DA97-4F7B-8029-0EDD38F28D79}" srcOrd="0" destOrd="0" presId="urn:microsoft.com/office/officeart/2005/8/layout/vList2"/>
    <dgm:cxn modelId="{B957EC85-8962-4C8A-A938-806E152A6131}" srcId="{49DF3D07-4152-404D-8062-0CA7E4FFD1C0}" destId="{ACF7A4C1-48E7-4887-877D-EAEA0CD4A3B0}" srcOrd="0" destOrd="0" parTransId="{E7ECEE4F-0416-475A-AACF-882730FC5F0C}" sibTransId="{DE3707F9-0675-4D50-A915-25492A2F6144}"/>
    <dgm:cxn modelId="{0D4AA596-5AC8-4122-885E-E05435A0E76F}" type="presOf" srcId="{5F2B7CB5-A875-47B2-8FE7-FE13DE2E8F1A}" destId="{170AE6FD-8B20-4A83-A7F1-870E3FD7A0DA}" srcOrd="0" destOrd="0" presId="urn:microsoft.com/office/officeart/2005/8/layout/vList2"/>
    <dgm:cxn modelId="{6280A3A3-345D-43D7-935F-991587C273D9}" srcId="{49DF3D07-4152-404D-8062-0CA7E4FFD1C0}" destId="{66D2DA21-D208-4CA3-B7D2-90DFECF0211E}" srcOrd="3" destOrd="0" parTransId="{B189B506-CE70-4F54-84FD-5899C4941CD8}" sibTransId="{3C16CCB3-4BAB-4E1D-AAED-C54888F8CEAA}"/>
    <dgm:cxn modelId="{310230E2-988D-4DAB-92CB-2945D1F4F7C9}" type="presOf" srcId="{ACF7A4C1-48E7-4887-877D-EAEA0CD4A3B0}" destId="{29106838-EEE1-4BF7-BEEF-A521F09E05CE}" srcOrd="0" destOrd="0" presId="urn:microsoft.com/office/officeart/2005/8/layout/vList2"/>
    <dgm:cxn modelId="{FA5851F9-0985-407A-A1C0-AF90D403582F}" type="presOf" srcId="{66D2DA21-D208-4CA3-B7D2-90DFECF0211E}" destId="{D2D2E345-301A-44E0-9FE6-E7F6209C9071}" srcOrd="0" destOrd="0" presId="urn:microsoft.com/office/officeart/2005/8/layout/vList2"/>
    <dgm:cxn modelId="{3E6FAF67-7258-49D0-A731-0457B4A79F69}" type="presParOf" srcId="{C3B836C7-DA97-4F7B-8029-0EDD38F28D79}" destId="{29106838-EEE1-4BF7-BEEF-A521F09E05CE}" srcOrd="0" destOrd="0" presId="urn:microsoft.com/office/officeart/2005/8/layout/vList2"/>
    <dgm:cxn modelId="{FAF01040-8003-4CE2-BEC4-F50804485EEF}" type="presParOf" srcId="{C3B836C7-DA97-4F7B-8029-0EDD38F28D79}" destId="{FC471412-726E-4BCB-832C-F6DE218D5C72}" srcOrd="1" destOrd="0" presId="urn:microsoft.com/office/officeart/2005/8/layout/vList2"/>
    <dgm:cxn modelId="{8CDBD54B-17AB-475E-A0AC-F599506334BF}" type="presParOf" srcId="{C3B836C7-DA97-4F7B-8029-0EDD38F28D79}" destId="{F32A302F-E148-48B6-B044-2DDD7BAD42D3}" srcOrd="2" destOrd="0" presId="urn:microsoft.com/office/officeart/2005/8/layout/vList2"/>
    <dgm:cxn modelId="{1204C56A-8135-4CAC-A0F4-7983BF09A24C}" type="presParOf" srcId="{C3B836C7-DA97-4F7B-8029-0EDD38F28D79}" destId="{C25B45B4-75F9-4667-A7A0-EC16D780A981}" srcOrd="3" destOrd="0" presId="urn:microsoft.com/office/officeart/2005/8/layout/vList2"/>
    <dgm:cxn modelId="{E2E49CC4-5502-4C48-B6A9-E6010FE982C1}" type="presParOf" srcId="{C3B836C7-DA97-4F7B-8029-0EDD38F28D79}" destId="{170AE6FD-8B20-4A83-A7F1-870E3FD7A0DA}" srcOrd="4" destOrd="0" presId="urn:microsoft.com/office/officeart/2005/8/layout/vList2"/>
    <dgm:cxn modelId="{72C3D0C6-A884-4450-A481-78A2CE57FDB6}" type="presParOf" srcId="{C3B836C7-DA97-4F7B-8029-0EDD38F28D79}" destId="{02BB87F7-AB96-45A1-93F1-156BA93CA326}" srcOrd="5" destOrd="0" presId="urn:microsoft.com/office/officeart/2005/8/layout/vList2"/>
    <dgm:cxn modelId="{86C1BA32-E08D-46CB-A6C7-19109A891883}" type="presParOf" srcId="{C3B836C7-DA97-4F7B-8029-0EDD38F28D79}" destId="{D2D2E345-301A-44E0-9FE6-E7F6209C907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8145B6-48E2-4B4C-B30D-43552694070A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20BC1E-2346-417E-9EDC-2D8AC3ACEBC5}">
      <dsp:nvSpPr>
        <dsp:cNvPr id="0" name=""/>
        <dsp:cNvSpPr/>
      </dsp:nvSpPr>
      <dsp:spPr>
        <a:xfrm>
          <a:off x="0" y="0"/>
          <a:ext cx="6492875" cy="2552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Over this weekend we will continue to look at special groups, weight management, making weight</a:t>
          </a:r>
          <a:endParaRPr lang="en-US" sz="4000" kern="1200" dirty="0"/>
        </a:p>
      </dsp:txBody>
      <dsp:txXfrm>
        <a:off x="0" y="0"/>
        <a:ext cx="6492875" cy="2552700"/>
      </dsp:txXfrm>
    </dsp:sp>
    <dsp:sp modelId="{4382252A-AD13-4136-8C36-348107A3AFB5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7CBD08-9C60-445B-A160-FEBB270A95EA}">
      <dsp:nvSpPr>
        <dsp:cNvPr id="0" name=""/>
        <dsp:cNvSpPr/>
      </dsp:nvSpPr>
      <dsp:spPr>
        <a:xfrm>
          <a:off x="0" y="2552700"/>
          <a:ext cx="6492875" cy="2552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Also business skills</a:t>
          </a:r>
          <a:endParaRPr lang="en-US" sz="4000" kern="1200" dirty="0"/>
        </a:p>
      </dsp:txBody>
      <dsp:txXfrm>
        <a:off x="0" y="2552700"/>
        <a:ext cx="6492875" cy="25527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D57A41-86A2-4F01-AF0E-9990E0DF056E}">
      <dsp:nvSpPr>
        <dsp:cNvPr id="0" name=""/>
        <dsp:cNvSpPr/>
      </dsp:nvSpPr>
      <dsp:spPr>
        <a:xfrm>
          <a:off x="0" y="58373"/>
          <a:ext cx="6263640" cy="26406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Vicky Jones – a local sports Dietitian is going to do a presentation in on Endurance sports</a:t>
          </a:r>
          <a:endParaRPr lang="en-US" sz="3700" kern="1200" dirty="0"/>
        </a:p>
      </dsp:txBody>
      <dsp:txXfrm>
        <a:off x="128908" y="187281"/>
        <a:ext cx="6005824" cy="2382874"/>
      </dsp:txXfrm>
    </dsp:sp>
    <dsp:sp modelId="{015803D1-AF6F-4545-8DE3-AEEF486C5E33}">
      <dsp:nvSpPr>
        <dsp:cNvPr id="0" name=""/>
        <dsp:cNvSpPr/>
      </dsp:nvSpPr>
      <dsp:spPr>
        <a:xfrm>
          <a:off x="0" y="2805623"/>
          <a:ext cx="6263640" cy="264069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Ask lots of questions!</a:t>
          </a:r>
        </a:p>
      </dsp:txBody>
      <dsp:txXfrm>
        <a:off x="128908" y="2934531"/>
        <a:ext cx="6005824" cy="23828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106838-EEE1-4BF7-BEEF-A521F09E05CE}">
      <dsp:nvSpPr>
        <dsp:cNvPr id="0" name=""/>
        <dsp:cNvSpPr/>
      </dsp:nvSpPr>
      <dsp:spPr>
        <a:xfrm>
          <a:off x="0" y="155464"/>
          <a:ext cx="6263640" cy="12314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Research Methods</a:t>
          </a:r>
          <a:endParaRPr lang="en-US" sz="3100" kern="1200" dirty="0"/>
        </a:p>
      </dsp:txBody>
      <dsp:txXfrm>
        <a:off x="60116" y="215580"/>
        <a:ext cx="6143408" cy="1111247"/>
      </dsp:txXfrm>
    </dsp:sp>
    <dsp:sp modelId="{F32A302F-E148-48B6-B044-2DDD7BAD42D3}">
      <dsp:nvSpPr>
        <dsp:cNvPr id="0" name=""/>
        <dsp:cNvSpPr/>
      </dsp:nvSpPr>
      <dsp:spPr>
        <a:xfrm>
          <a:off x="0" y="1476224"/>
          <a:ext cx="6263640" cy="1231479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Run by Dr Nalda Wainright – on campus</a:t>
          </a:r>
          <a:endParaRPr lang="en-US" sz="3100" kern="1200" dirty="0"/>
        </a:p>
      </dsp:txBody>
      <dsp:txXfrm>
        <a:off x="60116" y="1536340"/>
        <a:ext cx="6143408" cy="1111247"/>
      </dsp:txXfrm>
    </dsp:sp>
    <dsp:sp modelId="{170AE6FD-8B20-4A83-A7F1-870E3FD7A0DA}">
      <dsp:nvSpPr>
        <dsp:cNvPr id="0" name=""/>
        <dsp:cNvSpPr/>
      </dsp:nvSpPr>
      <dsp:spPr>
        <a:xfrm>
          <a:off x="0" y="2796984"/>
          <a:ext cx="6263640" cy="1231479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There are other sessions from other lecturers including Dr </a:t>
          </a:r>
          <a:r>
            <a:rPr lang="en-GB" sz="3100" kern="1200"/>
            <a:t>Kate Piper</a:t>
          </a:r>
          <a:endParaRPr lang="en-US" sz="3100" kern="1200" dirty="0"/>
        </a:p>
      </dsp:txBody>
      <dsp:txXfrm>
        <a:off x="60116" y="2857100"/>
        <a:ext cx="6143408" cy="1111247"/>
      </dsp:txXfrm>
    </dsp:sp>
    <dsp:sp modelId="{D2D2E345-301A-44E0-9FE6-E7F6209C9071}">
      <dsp:nvSpPr>
        <dsp:cNvPr id="0" name=""/>
        <dsp:cNvSpPr/>
      </dsp:nvSpPr>
      <dsp:spPr>
        <a:xfrm>
          <a:off x="0" y="4117743"/>
          <a:ext cx="6263640" cy="123147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This will lead to the dissertation</a:t>
          </a:r>
          <a:endParaRPr lang="en-US" sz="3100" kern="1200" dirty="0"/>
        </a:p>
      </dsp:txBody>
      <dsp:txXfrm>
        <a:off x="60116" y="4177859"/>
        <a:ext cx="6143408" cy="11112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37BA8-5258-42ED-9CD3-AC63D5BD4A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B8FD7C-A605-4A97-8080-ADBF8CB2B2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B800ED-0701-46E8-BD62-4FBBA6C52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66F67-0F1C-4300-8E56-90E12216EFDA}" type="datetimeFigureOut">
              <a:rPr lang="en-GB" smtClean="0"/>
              <a:t>15/11/2024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FCCDE-2F36-4BDE-B246-4D8AAA4E1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58D343-AD04-441B-80AA-782CBFA6B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87ABF-68CD-4A1C-9951-AA37849A7A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8078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6D188-04D7-42E3-97C6-7B562A80E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41CA9-3B3C-4120-80DA-04E1B632E5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5B7A0C-58DF-4C9B-A717-8E7E66575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66F67-0F1C-4300-8E56-90E12216EFDA}" type="datetimeFigureOut">
              <a:rPr lang="en-GB" smtClean="0"/>
              <a:t>15/11/2024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ABAC5B-1C76-40F0-AD61-96DC99B8A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CCF63F-2661-4A8B-B14D-78B7389A2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87ABF-68CD-4A1C-9951-AA37849A7A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3873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A3C6B-640B-4D79-AD63-EC2BAEF6CD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D717F2-1EB9-4249-8FE8-BE0301DFBD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A25F0B-F663-4744-9010-A722FB5EF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66F67-0F1C-4300-8E56-90E12216EFDA}" type="datetimeFigureOut">
              <a:rPr lang="en-GB" smtClean="0"/>
              <a:t>15/11/2024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876D12-C846-44B7-85DB-88FCBF530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2E3FE-7BF7-447D-BA28-D46EEA83A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87ABF-68CD-4A1C-9951-AA37849A7A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7145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5D90F-929A-4BD0-AD69-F23DA91D4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DA821-5821-4FE8-9C1A-0E04C77E6C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2D001E-F29A-43D7-87F9-7C9F00A879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42D040-0742-4736-B979-AB39B6A32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66F67-0F1C-4300-8E56-90E12216EFDA}" type="datetimeFigureOut">
              <a:rPr lang="en-GB" smtClean="0"/>
              <a:t>15/11/2024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991E10-D6E0-4DD4-B6E1-4211ED4D6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90CAA1-F610-4DD7-88AC-E65BF8704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87ABF-68CD-4A1C-9951-AA37849A7A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2727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6562D-71D9-4478-81B6-B8F717883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BC3E30-4BFC-4AA6-BE7B-14C7C37340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1AC30F-2612-4B4D-987C-96E843D74D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E7AC6B-4727-4227-8C77-92D6670AFB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3AC0DC-4FE3-462E-AF1D-B3BD6D089A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D9A91D-972F-4059-ABBB-3BE995928B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66F67-0F1C-4300-8E56-90E12216EFDA}" type="datetimeFigureOut">
              <a:rPr lang="en-GB" smtClean="0"/>
              <a:t>15/11/2024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1AE5B6-C69F-4D39-A1EE-44D126873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1F8165-0233-4272-8A61-F77FBA581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87ABF-68CD-4A1C-9951-AA37849A7A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3184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3485A-190C-4731-A48D-7FA17B649A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60A539-0C8F-473B-9754-BADF26E575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66F67-0F1C-4300-8E56-90E12216EFDA}" type="datetimeFigureOut">
              <a:rPr lang="en-GB" smtClean="0"/>
              <a:t>15/11/2024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FB98C7-7D7C-4B6C-AA81-A8C32B197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4AECA6-F45D-4B73-9360-E89B13CA9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87ABF-68CD-4A1C-9951-AA37849A7A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6142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805FE8-EE67-4489-8AB4-3AF5EFD4E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66F67-0F1C-4300-8E56-90E12216EFDA}" type="datetimeFigureOut">
              <a:rPr lang="en-GB" smtClean="0"/>
              <a:t>15/11/2024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0D7345-4B09-4C6D-B8EC-CAA14070B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AD3E71-5D36-45E8-9DFC-4EFC901ED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87ABF-68CD-4A1C-9951-AA37849A7A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1057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245EB-68E9-4E73-81C8-DC893F6DD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C0303-92AF-43C9-8210-C19FBFB6B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807769-A4D6-4F63-BA34-048E4DDDE4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F567B8-5A9E-4CBE-809B-12766F361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66F67-0F1C-4300-8E56-90E12216EFDA}" type="datetimeFigureOut">
              <a:rPr lang="en-GB" smtClean="0"/>
              <a:t>15/11/2024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0075F-5E1E-499A-9551-D1E055000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805163-4727-441B-B9C5-57432C5DA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87ABF-68CD-4A1C-9951-AA37849A7A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5630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6B740-7AC8-4C2C-BBE9-25CD4FC7F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F01B89-AF0D-4346-9C7F-DDA7158CB5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8220AE-20A6-4F6C-8BA1-5FC48DE9EC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EE543D-DF8B-4569-B03D-2A11AB4B90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66F67-0F1C-4300-8E56-90E12216EFDA}" type="datetimeFigureOut">
              <a:rPr lang="en-GB" smtClean="0"/>
              <a:t>15/11/2024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8CCD1D-B7C4-44B0-B1BB-F9CBA39FB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830EC9-35ED-4AEE-BB09-003BE7B12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87ABF-68CD-4A1C-9951-AA37849A7A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47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EC313-98C7-4164-9DAA-B18604A7C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1CDB07-CDA1-42D8-8853-7E261CC94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95E3E7-4AF5-4E6E-B990-C67790439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66F67-0F1C-4300-8E56-90E12216EFDA}" type="datetimeFigureOut">
              <a:rPr lang="en-GB" smtClean="0"/>
              <a:t>15/11/2024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38100C-0452-403B-9F95-F3FF6FE15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F3BCAD-2CA4-4B48-AFDA-57974A58C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87ABF-68CD-4A1C-9951-AA37849A7A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198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92D1AB-F88D-408C-BB3D-5664F89D3F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E605CA-1F5D-4856-8FB8-719D962D86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5E3D5D-7BDC-4436-BEA4-1FA31B436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66F67-0F1C-4300-8E56-90E12216EFDA}" type="datetimeFigureOut">
              <a:rPr lang="en-GB" smtClean="0"/>
              <a:t>15/11/2024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D203A3-7041-48A5-AAC1-1504010D3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C0E38A-14D8-41F2-B194-F819A4495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87ABF-68CD-4A1C-9951-AA37849A7A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1217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0A967A-140C-4CA3-A176-F5378AC7B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3A81D0-27D4-4EB7-8413-7AB6F83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4E6CA-5D45-4868-A27A-F7A7447350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E66F67-0F1C-4300-8E56-90E12216EFDA}" type="datetimeFigureOut">
              <a:rPr lang="en-GB" smtClean="0"/>
              <a:t>15/11/2024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D6028C-C99C-404C-9294-A40EC1B86E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652A0A-A14F-4FFF-A428-93E605AC3A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387ABF-68CD-4A1C-9951-AA37849A7A4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232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6EC5D-49D0-42D1-91D9-EC9C02CB12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000" dirty="0"/>
              <a:t>Advanced Sports Nutrition BMSN7000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FABE5C-BE1F-4EFB-8FCF-94490A7461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000" dirty="0"/>
              <a:t>Weekend 2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 descr="Dumbbells on a gym floor">
            <a:extLst>
              <a:ext uri="{FF2B5EF4-FFF2-40B4-BE49-F238E27FC236}">
                <a16:creationId xmlns:a16="http://schemas.microsoft.com/office/drawing/2014/main" id="{448ED483-A634-4EC3-8003-7121EFBD18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103" r="-1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03542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2C18F4-854E-4D8F-B2CA-C5076D2A0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Welcome Back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A8A4FB-9D50-4651-8866-A7CE22AC81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9397778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08232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D29A9-7C3D-42E1-B19C-754AE485A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accent5"/>
                </a:solidFill>
              </a:rPr>
              <a:t>Other sessions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E9B69E-678C-48DA-A79E-D571348152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2419125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9634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E47EA3-7782-4C9C-A51C-74C8D786D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Looking forward to the next semester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41D4F7-14BE-4B31-8BDC-F841AE0ABD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2131172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4794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7677D7-6AF8-49E8-AFC6-A6EA9112D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3BDE00FB-8B43-4ECE-ACF7-E7D6B68FEC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2500749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88</Words>
  <Application>Microsoft Office PowerPoint</Application>
  <PresentationFormat>Widescreen</PresentationFormat>
  <Paragraphs>14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Advanced Sports Nutrition BMSN7000</vt:lpstr>
      <vt:lpstr>Welcome Back</vt:lpstr>
      <vt:lpstr>Other sessions</vt:lpstr>
      <vt:lpstr>Looking forward to the next semester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Sports Nutrition BMSN7000</dc:title>
  <dc:creator>Chris Cashin</dc:creator>
  <cp:lastModifiedBy>Chris Cashin</cp:lastModifiedBy>
  <cp:revision>2</cp:revision>
  <dcterms:created xsi:type="dcterms:W3CDTF">2021-11-05T12:41:47Z</dcterms:created>
  <dcterms:modified xsi:type="dcterms:W3CDTF">2024-11-15T19:22:33Z</dcterms:modified>
</cp:coreProperties>
</file>