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5" Type="http://schemas.openxmlformats.org/officeDocument/2006/relationships/slide" Target="slides/slide1.xml"/><Relationship Id="rId10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A9B14A-CBC3-6D58-EC2E-6C7CD88A5BF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BA4B5E1-E4E7-08DB-DBE5-C3FF10AFEDB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1D7C84-6B77-0494-7110-3C1F365CB4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A41A1-A9D6-44B4-A7B1-3EBCA39FCBB8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B0956F-3701-9D59-2C0C-1BDD017EE1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03B76D-19BF-FF2F-A2DB-1A984F334A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7ABE4A-E8AC-4916-A2D0-63DC79301A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53083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748F8E-8D76-F319-000F-266063C119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8815A5-7DDA-6BC5-6035-EDC63A5D25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BB11A4-30AD-7B9C-4C77-A2C4D6AF6F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A41A1-A9D6-44B4-A7B1-3EBCA39FCBB8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A2E1CB-80FE-D3C3-867F-05CA43F5D4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CDA64D-CB1F-2D27-18C8-36741864D3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7ABE4A-E8AC-4916-A2D0-63DC79301A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1290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C328AC-859A-B9FC-02FE-2972A10D9A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1B91BEE-FD85-3F75-044D-DC3086B35A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F60CB0-F909-53E7-7260-C411B53792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A41A1-A9D6-44B4-A7B1-3EBCA39FCBB8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27CB02-BD2D-B5E0-D025-C61CD3458B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73C2DB-364E-97C9-5720-356F75EA96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7ABE4A-E8AC-4916-A2D0-63DC79301A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28734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25CEBD-BF68-C2FC-95F7-8DCC0227EC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F308EB-A642-637C-EE4F-B341918EC8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7E2EB10-8384-67E3-FF9C-1982F22786F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4E16D8D-6C85-1D70-E3AE-48012BBAB5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A41A1-A9D6-44B4-A7B1-3EBCA39FCBB8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EA085D0-C844-8C47-CE92-94B36433C2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4366B2-82C2-BE12-0EB4-213A50FE3E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7ABE4A-E8AC-4916-A2D0-63DC79301A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48573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D15B89-9164-4E5E-5FFE-E3FFBB0178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EF443A2-5CB5-7802-B11D-56BECBA65C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BA8346B-1FE8-2EAC-2FE1-D97D0A69571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4B8D9CA-5104-D76D-1E3B-C9D1C7DC976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5FB3D7C-FB8A-1B10-3E55-6713B90C835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0FA05AA-46C1-1CF8-8770-1943EA3DAC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A41A1-A9D6-44B4-A7B1-3EBCA39FCBB8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0FCC0C2-A4DE-3EF3-13D1-16CC9D81F5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E47E679-342C-D089-D55B-4C88A58E4A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7ABE4A-E8AC-4916-A2D0-63DC79301A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7422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413531-A0F3-FD0A-D3C7-9E334120FF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6BFA7F8-7E8A-AB3C-BABD-EBD003225D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A41A1-A9D6-44B4-A7B1-3EBCA39FCBB8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5C16FCF-7777-7F4C-5CB5-AEA4EA5B3E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0CFD789-4C94-ED73-6536-CC9084DE33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7ABE4A-E8AC-4916-A2D0-63DC79301A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89860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87AD271-DA4F-50C7-8EEB-23DF5CEFB8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A41A1-A9D6-44B4-A7B1-3EBCA39FCBB8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0CDFE0B-72DF-A1B7-D3CC-1745C82191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0F67853-523B-EF15-38E6-D77903E227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7ABE4A-E8AC-4916-A2D0-63DC79301A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36970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6AAD70-D559-CA59-5907-C4C2D627B1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AAE927-D4CF-4A55-A501-B63D4B4368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08E725A-4B1D-9B22-E471-75F5D7E33D7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7438034-7A3D-A115-ED61-D73A188E99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A41A1-A9D6-44B4-A7B1-3EBCA39FCBB8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5FC80FA-9503-340B-1313-A7C132EE6C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E787B08-6A23-5CB7-B879-7E3F9E99C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7ABE4A-E8AC-4916-A2D0-63DC79301A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39499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2B0154-776E-70C6-7E47-E34FB0902D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7F8CFE4-C951-C3E8-9E0A-E16A10C0DA5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7D2FD6-52A3-0E68-BDE9-D5926DE7490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9731F51-ECB3-478A-1B2A-A6654E2240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A41A1-A9D6-44B4-A7B1-3EBCA39FCBB8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EF5F347-1023-E061-6EB3-396639D2EB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BD188F-68F3-98A2-D796-356A9C4355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7ABE4A-E8AC-4916-A2D0-63DC79301A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18641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D1CACA-9B22-1940-0323-57292CEB07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F0260FE-8926-9DC3-A0C2-79E26F23428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B0ECBC-3967-1BA0-7E02-0224A47A02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A41A1-A9D6-44B4-A7B1-3EBCA39FCBB8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E5D81E-7718-6A70-2A7C-C642A0C557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172B58-C17E-E9D8-CD14-F3D3D510DC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7ABE4A-E8AC-4916-A2D0-63DC79301A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21979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E544540-0631-3C7D-A787-7D57615C462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3F46A4D-4C9C-6492-6F10-6F9A15ECEBC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5C7F26-7BA1-DFA2-4C61-CBCE8075BE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A41A1-A9D6-44B4-A7B1-3EBCA39FCBB8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ED6F95-870E-9C10-804F-0320DDBA04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10E63A-1548-4671-C420-71BF19C0DB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7ABE4A-E8AC-4916-A2D0-63DC79301A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91787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B9EB90E-F910-D5A5-BEFD-2DF70C5F3D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3EAF2A9-FAC6-593C-4ECD-86D25A519E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2D5BD9-1899-8A00-D1E9-E95F96A30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3A41A1-A9D6-44B4-A7B1-3EBCA39FCBB8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B5D3A-2623-B469-1867-5EF15518C36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DDA75F-5692-5FFD-345B-178100ADB2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7ABE4A-E8AC-4916-A2D0-63DC79301A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64842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https://moodle.uwtsd.ac.uk/course/view.php?id=3680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D4C603-B413-16E4-E0C3-7406A29CD24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b="0" i="0" u="none" strike="noStrike" dirty="0">
                <a:solidFill>
                  <a:srgbClr val="212529"/>
                </a:solidFill>
                <a:effectLst/>
                <a:latin typeface="-apple-system"/>
                <a:hlinkClick r:id="rId2"/>
              </a:rPr>
              <a:t>Foreign Languages &amp; Cultural Awareness (BMIH5003)</a:t>
            </a:r>
            <a:br>
              <a:rPr lang="en-GB" b="0" i="0" u="none" strike="noStrike" dirty="0">
                <a:solidFill>
                  <a:srgbClr val="212529"/>
                </a:solidFill>
                <a:effectLst/>
                <a:latin typeface="-apple-system"/>
              </a:rPr>
            </a:br>
            <a:r>
              <a:rPr lang="en-GB" b="0" i="0" u="none" strike="noStrike" dirty="0">
                <a:solidFill>
                  <a:srgbClr val="212529"/>
                </a:solidFill>
                <a:effectLst/>
                <a:latin typeface="-apple-system"/>
              </a:rPr>
              <a:t>Adel </a:t>
            </a:r>
            <a:r>
              <a:rPr lang="en-GB" b="0" i="0" u="none" strike="noStrike" dirty="0" err="1">
                <a:solidFill>
                  <a:srgbClr val="212529"/>
                </a:solidFill>
                <a:effectLst/>
                <a:latin typeface="-apple-system"/>
              </a:rPr>
              <a:t>zaky</a:t>
            </a:r>
            <a:r>
              <a:rPr lang="en-GB" b="0" i="0" u="none" strike="noStrike" dirty="0">
                <a:solidFill>
                  <a:srgbClr val="212529"/>
                </a:solidFill>
                <a:effectLst/>
                <a:latin typeface="-apple-system"/>
              </a:rPr>
              <a:t> 2120069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38EF9C9-41F0-40D8-94D5-A41ABAB37D9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Introduction video </a:t>
            </a:r>
          </a:p>
        </p:txBody>
      </p:sp>
    </p:spTree>
    <p:extLst>
      <p:ext uri="{BB962C8B-B14F-4D97-AF65-F5344CB8AC3E}">
        <p14:creationId xmlns:p14="http://schemas.microsoft.com/office/powerpoint/2010/main" val="15579871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2CD59C-FC03-B5A5-A7B3-B287FF2562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Introduction </a:t>
            </a:r>
            <a:r>
              <a:rPr lang="en-GB" dirty="0"/>
              <a:t>video </a:t>
            </a:r>
          </a:p>
        </p:txBody>
      </p:sp>
      <p:pic>
        <p:nvPicPr>
          <p:cNvPr id="4" name="VIDEO-2023-02-09-20-27-48">
            <a:hlinkClick r:id="" action="ppaction://media"/>
            <a:extLst>
              <a:ext uri="{FF2B5EF4-FFF2-40B4-BE49-F238E27FC236}">
                <a16:creationId xmlns:a16="http://schemas.microsoft.com/office/drawing/2014/main" id="{2D27EB0C-0461-ABD2-D287-CAF34874CE79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864100" y="1825625"/>
            <a:ext cx="2463800" cy="4351338"/>
          </a:xfrm>
        </p:spPr>
      </p:pic>
    </p:spTree>
    <p:extLst>
      <p:ext uri="{BB962C8B-B14F-4D97-AF65-F5344CB8AC3E}">
        <p14:creationId xmlns:p14="http://schemas.microsoft.com/office/powerpoint/2010/main" val="7513128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56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BC82BA29BF39F489C170C211ED5E0A2" ma:contentTypeVersion="11" ma:contentTypeDescription="Create a new document." ma:contentTypeScope="" ma:versionID="36d36734ba70da23c464430757af7f66">
  <xsd:schema xmlns:xsd="http://www.w3.org/2001/XMLSchema" xmlns:xs="http://www.w3.org/2001/XMLSchema" xmlns:p="http://schemas.microsoft.com/office/2006/metadata/properties" xmlns:ns3="0e7fbce4-8ae7-4085-8b0a-9efa4c7cae6d" xmlns:ns4="4eb0a523-77d0-454a-93a8-50ca111d3c44" targetNamespace="http://schemas.microsoft.com/office/2006/metadata/properties" ma:root="true" ma:fieldsID="1f663434d6613d4b25e17b84047600e7" ns3:_="" ns4:_="">
    <xsd:import namespace="0e7fbce4-8ae7-4085-8b0a-9efa4c7cae6d"/>
    <xsd:import namespace="4eb0a523-77d0-454a-93a8-50ca111d3c44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SearchProperties" minOccurs="0"/>
                <xsd:element ref="ns3:MediaServiceDateTaken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e7fbce4-8ae7-4085-8b0a-9efa4c7cae6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  <xsd:element name="MediaServiceSearchProperties" ma:index="16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7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18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eb0a523-77d0-454a-93a8-50ca111d3c44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e7fbce4-8ae7-4085-8b0a-9efa4c7cae6d" xsi:nil="true"/>
  </documentManagement>
</p:properties>
</file>

<file path=customXml/itemProps1.xml><?xml version="1.0" encoding="utf-8"?>
<ds:datastoreItem xmlns:ds="http://schemas.openxmlformats.org/officeDocument/2006/customXml" ds:itemID="{216EAC21-AD22-4C6A-961D-3100326A734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e7fbce4-8ae7-4085-8b0a-9efa4c7cae6d"/>
    <ds:schemaRef ds:uri="4eb0a523-77d0-454a-93a8-50ca111d3c4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CC4D412E-0D86-4A3D-8495-C640662F178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3BD8A450-5EAC-42ED-AE6E-438C5C5A353E}">
  <ds:schemaRefs>
    <ds:schemaRef ds:uri="4eb0a523-77d0-454a-93a8-50ca111d3c44"/>
    <ds:schemaRef ds:uri="0e7fbce4-8ae7-4085-8b0a-9efa4c7cae6d"/>
    <ds:schemaRef ds:uri="http://schemas.microsoft.com/office/2006/documentManagement/types"/>
    <ds:schemaRef ds:uri="http://purl.org/dc/dcmitype/"/>
    <ds:schemaRef ds:uri="http://schemas.openxmlformats.org/package/2006/metadata/core-properties"/>
    <ds:schemaRef ds:uri="http://purl.org/dc/terms/"/>
    <ds:schemaRef ds:uri="http://www.w3.org/XML/1998/namespace"/>
    <ds:schemaRef ds:uri="http://schemas.microsoft.com/office/infopath/2007/PartnerControls"/>
    <ds:schemaRef ds:uri="http://schemas.microsoft.com/office/2006/metadata/properties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16</Words>
  <Application>Microsoft Office PowerPoint</Application>
  <PresentationFormat>Widescreen</PresentationFormat>
  <Paragraphs>3</Paragraphs>
  <Slides>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-apple-system</vt:lpstr>
      <vt:lpstr>Arial</vt:lpstr>
      <vt:lpstr>Calibri</vt:lpstr>
      <vt:lpstr>Calibri Light</vt:lpstr>
      <vt:lpstr>Office Theme</vt:lpstr>
      <vt:lpstr>Foreign Languages &amp; Cultural Awareness (BMIH5003) Adel zaky 2120069</vt:lpstr>
      <vt:lpstr>Introduction video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Foreign Languages &amp; Cultural Awareness (BMIH5003) Adel zaky 2120069</dc:title>
  <dc:creator>Adel Zaky (2120069)</dc:creator>
  <cp:lastModifiedBy>Adel Zaky (2120069)</cp:lastModifiedBy>
  <cp:revision>2</cp:revision>
  <dcterms:created xsi:type="dcterms:W3CDTF">2023-02-09T23:22:13Z</dcterms:created>
  <dcterms:modified xsi:type="dcterms:W3CDTF">2023-02-09T23:28:51Z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0x0101002BC82BA29BF39F489C170C211ED5E0A2</vt:lpwstr>
  </property>
</Properties>
</file>