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315" r:id="rId5"/>
    <p:sldId id="313" r:id="rId6"/>
    <p:sldId id="317" r:id="rId7"/>
    <p:sldId id="275" r:id="rId8"/>
    <p:sldId id="316" r:id="rId9"/>
    <p:sldId id="314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752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3725" autoAdjust="0"/>
  </p:normalViewPr>
  <p:slideViewPr>
    <p:cSldViewPr snapToGrid="0">
      <p:cViewPr varScale="1">
        <p:scale>
          <a:sx n="43" d="100"/>
          <a:sy n="43" d="100"/>
        </p:scale>
        <p:origin x="66" y="648"/>
      </p:cViewPr>
      <p:guideLst>
        <p:guide orient="horz" pos="1752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B440F78-2C9E-4C7F-818C-B40BB19D3AB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D3FB98-80B9-4155-809A-82659D34A01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DE47A5D-825D-489B-B86E-69FB8F6FDDD5}" type="datetime1">
              <a:rPr lang="en-GB" smtClean="0"/>
              <a:t>22/04/2024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DEF847-3492-4888-9C23-1504238536B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E48C54-2332-4748-9C65-6A27E550C1F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7F75FB2-D12E-4669-8522-D3E2C7E6D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99180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2AF04-B2F6-42F0-B8D0-5C21D87AAE42}" type="datetime1">
              <a:rPr lang="en-GB" smtClean="0"/>
              <a:pPr/>
              <a:t>22/04/2024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18E0B9-48E4-499D-93B2-B07D00395BA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1404329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3292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199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7185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7874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9139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3287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D3492AC-2023-4442-AF40-53B11C2EF8B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57200"/>
            <a:ext cx="11274552" cy="59436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5966" y="1008063"/>
            <a:ext cx="5120640" cy="2054388"/>
          </a:xfrm>
        </p:spPr>
        <p:txBody>
          <a:bodyPr rtlCol="0" anchor="b">
            <a:normAutofit/>
          </a:bodyPr>
          <a:lstStyle>
            <a:lvl1pPr algn="r">
              <a:defRPr sz="5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8970" y="3105163"/>
            <a:ext cx="3167636" cy="647673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64503-659B-472D-ABF8-01D077EB0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09C12-0CED-4CD5-B463-885A793CC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F03DA-3AA9-44AC-8E2B-D53B8EBEA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C593254-CE4F-4114-A997-06CBC039F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51110" cy="685800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365125"/>
            <a:ext cx="7287768" cy="1325563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E7DBF41-B4A1-4B29-B32C-DDF5058C123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000" y="1941230"/>
            <a:ext cx="9144000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442D9A9-D2E2-42FD-945D-1EF6DC43511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584448" y="4407408"/>
            <a:ext cx="7287768" cy="1371600"/>
          </a:xfrm>
        </p:spPr>
        <p:txBody>
          <a:bodyPr rtlCol="0"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3906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8686" y="365125"/>
            <a:ext cx="9986601" cy="1325563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8692" y="1912336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73892" y="1874838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E725FCE9-B62D-4B16-807B-9D0D63E93B5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08692" y="2388253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BA57DF8C-FA7C-490B-98CE-CDE7957EE72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573892" y="2337741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FF039F13-B78B-4A7E-AB1D-94C070BAE974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1518687" y="3608720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525F4B91-27EE-47AC-BBD0-A66FE53A04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583887" y="3571222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1F0A1756-3486-46A9-9DD3-7BFA5FF7573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518687" y="4084637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F50C0C1C-5BD4-4F62-8AB2-50B1FE4A7D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583887" y="4034125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12F2D63-1E00-4379-A32F-B52857A502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5943600"/>
            <a:ext cx="12188952" cy="9144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42711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365125"/>
            <a:ext cx="4602318" cy="1325563"/>
          </a:xfrm>
        </p:spPr>
        <p:txBody>
          <a:bodyPr rtlCol="0"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A39532F-F90D-47C0-89E1-06A3DED593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0" y="1691640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BA57DF8C-FA7C-490B-98CE-CDE7957EE72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858000" y="2093976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525F4B91-27EE-47AC-BBD0-A66FE53A04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858000" y="2962656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F50C0C1C-5BD4-4F62-8AB2-50B1FE4A7D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858000" y="3310128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Text Placeholder 4">
            <a:extLst>
              <a:ext uri="{FF2B5EF4-FFF2-40B4-BE49-F238E27FC236}">
                <a16:creationId xmlns:a16="http://schemas.microsoft.com/office/drawing/2014/main" id="{8462AFAF-169F-4E2A-AC00-6E866659547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870354" y="3931920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9FDE6BB6-DE86-4B19-B83F-5B83A89477B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870354" y="4270248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2B544474-29CA-4D8E-AC15-C05ABDF6067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870354" y="4855464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7C778245-11E1-4B65-ADC1-E9D3DE34E5D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870354" y="5193792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0" y="6356350"/>
            <a:ext cx="344805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23398" y="6356350"/>
            <a:ext cx="9144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13575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B1C922A-9F54-409C-8C2C-90A55B890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00706" y="0"/>
            <a:ext cx="6095999" cy="685800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922" y="365125"/>
            <a:ext cx="5386078" cy="1325563"/>
          </a:xfrm>
        </p:spPr>
        <p:txBody>
          <a:bodyPr rtlCol="0"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A39532F-F90D-47C0-89E1-06A3DED593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4384" y="1566525"/>
            <a:ext cx="3401568" cy="37124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9922" y="1893053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457506" y="1893053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E725FCE9-B62D-4B16-807B-9D0D63E93B5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9922" y="2368970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BA57DF8C-FA7C-490B-98CE-CDE7957EE72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457506" y="2355956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FF039F13-B78B-4A7E-AB1D-94C070BAE974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719917" y="3843877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525F4B91-27EE-47AC-BBD0-A66FE53A04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67501" y="3843877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1F0A1756-3486-46A9-9DD3-7BFA5FF7573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917" y="4319794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F50C0C1C-5BD4-4F62-8AB2-50B1FE4A7D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467501" y="4306780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84785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8" name="Footer Placeholder 7">
            <a:extLst>
              <a:ext uri="{FF2B5EF4-FFF2-40B4-BE49-F238E27FC236}">
                <a16:creationId xmlns:a16="http://schemas.microsoft.com/office/drawing/2014/main" id="{37667359-6B2F-4D7C-932B-CE6A0E91C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0" y="6356350"/>
            <a:ext cx="344805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23" name="Slide Number Placeholder 8">
            <a:extLst>
              <a:ext uri="{FF2B5EF4-FFF2-40B4-BE49-F238E27FC236}">
                <a16:creationId xmlns:a16="http://schemas.microsoft.com/office/drawing/2014/main" id="{C69C9BA9-6130-4098-A0A6-E1A00A3B6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23398" y="6356350"/>
            <a:ext cx="9144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9692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roblem &amp;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6B487E6-6563-4EEC-A349-2257BBAFD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3051110" cy="685800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8334" y="1062164"/>
            <a:ext cx="5005466" cy="1325563"/>
          </a:xfrm>
        </p:spPr>
        <p:txBody>
          <a:bodyPr rtlCol="0"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ED971A8-4C6D-471D-A690-8CD6662922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61935" y="1143000"/>
            <a:ext cx="4953000" cy="4572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ECB8E5B-4859-4892-A062-C831DA527F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76988" y="2555875"/>
            <a:ext cx="4953000" cy="3159125"/>
          </a:xfrm>
        </p:spPr>
        <p:txBody>
          <a:bodyPr rtlCol="0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+mj-lt"/>
              </a:defRPr>
            </a:lvl1pPr>
            <a:lvl2pPr marL="4572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+mj-lt"/>
              </a:defRPr>
            </a:lvl2pPr>
            <a:lvl3pPr marL="9144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+mj-lt"/>
              </a:defRPr>
            </a:lvl3pPr>
            <a:lvl4pPr marL="13716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+mj-lt"/>
              </a:defRPr>
            </a:lvl4pPr>
            <a:lvl5pPr marL="18288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658063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28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7C02F5D-0AFB-480B-A152-5FC08DB4DC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57200"/>
            <a:ext cx="11274552" cy="59436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051112" y="3513220"/>
            <a:ext cx="8682164" cy="1828799"/>
          </a:xfrm>
          <a:solidFill>
            <a:schemeClr val="accent3">
              <a:alpha val="90000"/>
            </a:schemeClr>
          </a:solidFill>
        </p:spPr>
        <p:txBody>
          <a:bodyPr lIns="1371600" tIns="0" bIns="0" rtlCol="0" anchor="ctr">
            <a:noAutofit/>
          </a:bodyPr>
          <a:lstStyle>
            <a:lvl1pPr algn="ctr">
              <a:defRPr sz="5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999581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43CBE128-6D8D-4605-B225-5A34FFB1F25B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1910104" y="1965960"/>
            <a:ext cx="2286000" cy="228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911096" y="4311688"/>
            <a:ext cx="2286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00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11096" y="4773703"/>
            <a:ext cx="2286000" cy="1005840"/>
          </a:xfrm>
        </p:spPr>
        <p:txBody>
          <a:bodyPr rtlCol="0"/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9" name="Picture Placeholder 15">
            <a:extLst>
              <a:ext uri="{FF2B5EF4-FFF2-40B4-BE49-F238E27FC236}">
                <a16:creationId xmlns:a16="http://schemas.microsoft.com/office/drawing/2014/main" id="{E63C0874-8701-4CED-B60A-61A655FB5A5F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951917" y="1965960"/>
            <a:ext cx="2286000" cy="228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956048" y="4311688"/>
            <a:ext cx="2286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00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56048" y="4773703"/>
            <a:ext cx="2286000" cy="1005840"/>
          </a:xfrm>
        </p:spPr>
        <p:txBody>
          <a:bodyPr rtlCol="0"/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F223D9C7-A9C3-4D38-B4D8-9CAB3A19CF51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993730" y="1965960"/>
            <a:ext cx="2286000" cy="228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991856" y="4311688"/>
            <a:ext cx="2286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00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991856" y="4773703"/>
            <a:ext cx="2286000" cy="1005840"/>
          </a:xfrm>
        </p:spPr>
        <p:txBody>
          <a:bodyPr rtlCol="0"/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5" name="Date Placeholder 1">
            <a:extLst>
              <a:ext uri="{FF2B5EF4-FFF2-40B4-BE49-F238E27FC236}">
                <a16:creationId xmlns:a16="http://schemas.microsoft.com/office/drawing/2014/main" id="{6FCC4B1F-E859-43CC-8B33-EE155744227A}"/>
              </a:ext>
            </a:extLst>
          </p:cNvPr>
          <p:cNvSpPr>
            <a:spLocks noGrp="1"/>
          </p:cNvSpPr>
          <p:nvPr>
            <p:ph type="dt" sz="half" idx="45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00680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072" y="365125"/>
            <a:ext cx="10193315" cy="1325563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2073" y="1853548"/>
            <a:ext cx="4572000" cy="64008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62073" y="2505075"/>
            <a:ext cx="4572000" cy="3200400"/>
          </a:xfrm>
        </p:spPr>
        <p:txBody>
          <a:bodyPr rtlCol="0">
            <a:normAutofit/>
          </a:bodyPr>
          <a:lstStyle>
            <a:lvl1pPr>
              <a:lnSpc>
                <a:spcPts val="2600"/>
              </a:lnSpc>
              <a:defRPr sz="1600"/>
            </a:lvl1pPr>
            <a:lvl2pPr>
              <a:lnSpc>
                <a:spcPts val="2600"/>
              </a:lnSpc>
              <a:defRPr sz="1600"/>
            </a:lvl2pPr>
            <a:lvl3pPr>
              <a:lnSpc>
                <a:spcPts val="2600"/>
              </a:lnSpc>
              <a:defRPr sz="1600"/>
            </a:lvl3pPr>
            <a:lvl4pPr>
              <a:lnSpc>
                <a:spcPts val="2600"/>
              </a:lnSpc>
              <a:defRPr sz="1600"/>
            </a:lvl4pPr>
            <a:lvl5pPr>
              <a:lnSpc>
                <a:spcPts val="2600"/>
              </a:lnSpc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4485" y="1853548"/>
            <a:ext cx="4572000" cy="640080"/>
          </a:xfrm>
          <a:noFill/>
        </p:spPr>
        <p:txBody>
          <a:bodyPr rtlCol="0" anchor="ctr" anchorCtr="0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4485" y="2505075"/>
            <a:ext cx="4572000" cy="3200400"/>
          </a:xfrm>
        </p:spPr>
        <p:txBody>
          <a:bodyPr rtlCol="0">
            <a:normAutofit/>
          </a:bodyPr>
          <a:lstStyle>
            <a:lvl1pPr>
              <a:lnSpc>
                <a:spcPts val="2600"/>
              </a:lnSpc>
              <a:defRPr sz="1600"/>
            </a:lvl1pPr>
            <a:lvl2pPr>
              <a:lnSpc>
                <a:spcPts val="2600"/>
              </a:lnSpc>
              <a:defRPr sz="1600"/>
            </a:lvl2pPr>
            <a:lvl3pPr>
              <a:lnSpc>
                <a:spcPts val="2600"/>
              </a:lnSpc>
              <a:defRPr sz="1600"/>
            </a:lvl3pPr>
            <a:lvl4pPr>
              <a:lnSpc>
                <a:spcPts val="2600"/>
              </a:lnSpc>
              <a:defRPr sz="1600"/>
            </a:lvl4pPr>
            <a:lvl5pPr>
              <a:lnSpc>
                <a:spcPts val="2600"/>
              </a:lnSpc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82C2B31-DB43-4AEF-AA1E-62866E69E5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5943600"/>
            <a:ext cx="12188952" cy="9144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50099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06C6CB5-A7CF-4AA0-8E61-3C46EFA04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524" y="4572000"/>
            <a:ext cx="12188952" cy="2286000"/>
          </a:xfrm>
          <a:solidFill>
            <a:schemeClr val="accent6"/>
          </a:solidFill>
        </p:spPr>
        <p:txBody>
          <a:bodyPr rtlCol="0" anchor="b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add picture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8305" y="1696389"/>
            <a:ext cx="3210331" cy="3647605"/>
          </a:xfrm>
          <a:solidFill>
            <a:schemeClr val="bg1"/>
          </a:solidFill>
          <a:ln w="12700">
            <a:solidFill>
              <a:schemeClr val="tx2">
                <a:lumMod val="20000"/>
                <a:lumOff val="80000"/>
              </a:schemeClr>
            </a:solidFill>
          </a:ln>
        </p:spPr>
        <p:txBody>
          <a:bodyPr lIns="91440" tIns="457200" rtlCol="0">
            <a:noAutofit/>
          </a:bodyPr>
          <a:lstStyle>
            <a:lvl1pPr marL="0" indent="0" algn="ctr">
              <a:buNone/>
              <a:defRPr sz="3200" b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95593" y="2750695"/>
            <a:ext cx="2743200" cy="2465883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45F3F79F-C68B-4A8C-B9F0-4BF82DCC6D5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516628" y="1696389"/>
            <a:ext cx="3209544" cy="3648456"/>
          </a:xfrm>
          <a:solidFill>
            <a:schemeClr val="bg1"/>
          </a:solidFill>
          <a:ln w="12700">
            <a:solidFill>
              <a:schemeClr val="tx2">
                <a:lumMod val="20000"/>
                <a:lumOff val="80000"/>
              </a:schemeClr>
            </a:solidFill>
          </a:ln>
        </p:spPr>
        <p:txBody>
          <a:bodyPr tIns="457200" rtlCol="0">
            <a:noAutofit/>
          </a:bodyPr>
          <a:lstStyle>
            <a:lvl1pPr marL="0" indent="0" algn="ctr">
              <a:buNone/>
              <a:defRPr sz="3200" b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7E2099CC-3C3F-4C3B-825F-C69EBE0F0D1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765548" y="2750695"/>
            <a:ext cx="2743200" cy="2465883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D904408A-D9CD-40EC-A60A-5AFD4501F7B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148764" y="1696389"/>
            <a:ext cx="3209544" cy="3648456"/>
          </a:xfrm>
          <a:solidFill>
            <a:schemeClr val="bg1"/>
          </a:solidFill>
          <a:ln w="12700">
            <a:solidFill>
              <a:schemeClr val="tx2">
                <a:lumMod val="20000"/>
                <a:lumOff val="80000"/>
              </a:schemeClr>
            </a:solidFill>
          </a:ln>
        </p:spPr>
        <p:txBody>
          <a:bodyPr tIns="457200" rtlCol="0">
            <a:noAutofit/>
          </a:bodyPr>
          <a:lstStyle>
            <a:lvl1pPr marL="0" indent="0" algn="ctr">
              <a:buNone/>
              <a:defRPr sz="3200" b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F6FD60C1-21C4-4DFB-A5A9-717DE2A98BA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77130" y="2750695"/>
            <a:ext cx="2743200" cy="2465883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7258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466593" y="2207455"/>
            <a:ext cx="1351811" cy="109728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98516B14-EF29-444F-82DA-19F5011C7DD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466592" y="3559605"/>
            <a:ext cx="1353313" cy="109728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2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BFDD67D8-D69E-405B-825C-A9AF88C1A80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466592" y="4905756"/>
            <a:ext cx="1353314" cy="109728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3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3354A33-C884-44F0-A320-DF2EBA500D10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1371600" y="2202883"/>
            <a:ext cx="1106424" cy="1106424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7AF29B8F-D39A-4F3A-909A-9D298FB7224E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1371600" y="3555033"/>
            <a:ext cx="1106424" cy="1106424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83A1C8AA-5F7D-4C12-9724-97F4B72D8A78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1371600" y="4901184"/>
            <a:ext cx="1106424" cy="1106424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19BE8230-B656-44E2-9319-E1464125040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813048" y="2207455"/>
            <a:ext cx="3657600" cy="109728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tx1"/>
                </a:solidFill>
              </a:defRPr>
            </a:lvl1pPr>
          </a:lstStyle>
          <a:p>
            <a:pPr marL="266700" lvl="0" indent="-266700" algn="ctr" rtl="0"/>
            <a:r>
              <a:rPr lang="en-GB" noProof="0"/>
              <a:t>Section Header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4ADD189D-5EFF-456A-9AEB-E8DB34527420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3813048" y="3559605"/>
            <a:ext cx="3657600" cy="109728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tx1"/>
                </a:solidFill>
              </a:defRPr>
            </a:lvl1pPr>
          </a:lstStyle>
          <a:p>
            <a:pPr marL="266700" lvl="0" indent="-266700" algn="ctr" rtl="0"/>
            <a:r>
              <a:rPr lang="en-GB" noProof="0"/>
              <a:t>Section Header</a:t>
            </a:r>
          </a:p>
        </p:txBody>
      </p:sp>
      <p:sp>
        <p:nvSpPr>
          <p:cNvPr id="29" name="Text Placeholder 9">
            <a:extLst>
              <a:ext uri="{FF2B5EF4-FFF2-40B4-BE49-F238E27FC236}">
                <a16:creationId xmlns:a16="http://schemas.microsoft.com/office/drawing/2014/main" id="{53862BA6-E42C-4C58-871B-8705122D6689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813048" y="4905756"/>
            <a:ext cx="3657600" cy="109728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tx1"/>
                </a:solidFill>
              </a:defRPr>
            </a:lvl1pPr>
          </a:lstStyle>
          <a:p>
            <a:pPr marL="266700" lvl="0" indent="-266700" algn="ctr" rtl="0"/>
            <a:r>
              <a:rPr lang="en-GB" noProof="0"/>
              <a:t>Section Header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B1F9D630-F36F-43B5-B6A8-62245E084CA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7470648" y="2207455"/>
            <a:ext cx="3657600" cy="1097280"/>
          </a:xfrm>
          <a:solidFill>
            <a:schemeClr val="accent3">
              <a:alpha val="50000"/>
            </a:schemeClr>
          </a:solidFill>
          <a:ln>
            <a:solidFill>
              <a:schemeClr val="accent3">
                <a:alpha val="50000"/>
              </a:schemeClr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C670C5D6-AD2E-415C-BAFE-A8239C15159E}"/>
              </a:ext>
            </a:extLst>
          </p:cNvPr>
          <p:cNvSpPr>
            <a:spLocks noGrp="1"/>
          </p:cNvSpPr>
          <p:nvPr>
            <p:ph sz="half" idx="38" hasCustomPrompt="1"/>
          </p:nvPr>
        </p:nvSpPr>
        <p:spPr>
          <a:xfrm>
            <a:off x="7470648" y="3559605"/>
            <a:ext cx="3657600" cy="1097280"/>
          </a:xfrm>
          <a:solidFill>
            <a:schemeClr val="accent3">
              <a:alpha val="50000"/>
            </a:schemeClr>
          </a:solidFill>
          <a:ln>
            <a:solidFill>
              <a:schemeClr val="accent3">
                <a:alpha val="50000"/>
              </a:schemeClr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26DDBF97-B5FA-415C-9E0D-A4A556C40805}"/>
              </a:ext>
            </a:extLst>
          </p:cNvPr>
          <p:cNvSpPr>
            <a:spLocks noGrp="1"/>
          </p:cNvSpPr>
          <p:nvPr>
            <p:ph sz="half" idx="41" hasCustomPrompt="1"/>
          </p:nvPr>
        </p:nvSpPr>
        <p:spPr>
          <a:xfrm>
            <a:off x="7470648" y="4905756"/>
            <a:ext cx="3657600" cy="1097280"/>
          </a:xfrm>
          <a:solidFill>
            <a:schemeClr val="accent3">
              <a:alpha val="50000"/>
            </a:schemeClr>
          </a:solidFill>
          <a:ln>
            <a:solidFill>
              <a:schemeClr val="accent3">
                <a:alpha val="50000"/>
              </a:schemeClr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7" name="Date Placeholder 1">
            <a:extLst>
              <a:ext uri="{FF2B5EF4-FFF2-40B4-BE49-F238E27FC236}">
                <a16:creationId xmlns:a16="http://schemas.microsoft.com/office/drawing/2014/main" id="{8408DD66-4FD2-41B2-AD2E-24ADA0398198}"/>
              </a:ext>
            </a:extLst>
          </p:cNvPr>
          <p:cNvSpPr>
            <a:spLocks noGrp="1"/>
          </p:cNvSpPr>
          <p:nvPr>
            <p:ph type="dt" sz="half" idx="43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15403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92992" y="2232908"/>
            <a:ext cx="2194560" cy="27432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08728" y="3494402"/>
            <a:ext cx="2194560" cy="274320"/>
          </a:xfrm>
        </p:spPr>
        <p:txBody>
          <a:bodyPr rtlCol="0">
            <a:noAutofit/>
          </a:bodyPr>
          <a:lstStyle>
            <a:lvl1pPr marL="0" indent="0" algn="l">
              <a:buFont typeface="Arial" panose="020B0604020202020204" pitchFamily="34" charset="0"/>
              <a:buNone/>
              <a:defRPr sz="1200"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10732" y="3494402"/>
            <a:ext cx="2194560" cy="274320"/>
          </a:xfrm>
        </p:spPr>
        <p:txBody>
          <a:bodyPr rtlCol="0">
            <a:noAutofit/>
          </a:bodyPr>
          <a:lstStyle>
            <a:lvl1pPr marL="0" indent="0" algn="r">
              <a:buFont typeface="Arial" panose="020B0604020202020204" pitchFamily="34" charset="0"/>
              <a:buNone/>
              <a:defRPr sz="1200"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992992" y="5287722"/>
            <a:ext cx="2194560" cy="27432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7F7357E-EB66-4B24-BD83-CDF02BFEB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67923" y="2586939"/>
            <a:ext cx="10677317" cy="2637195"/>
            <a:chOff x="767923" y="2586939"/>
            <a:chExt cx="10677317" cy="2637195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5CC96AF-1ECA-45C5-A903-6341850289F9}"/>
                </a:ext>
              </a:extLst>
            </p:cNvPr>
            <p:cNvSpPr/>
            <p:nvPr userDrawn="1"/>
          </p:nvSpPr>
          <p:spPr>
            <a:xfrm>
              <a:off x="6098501" y="2586991"/>
              <a:ext cx="46095" cy="1231565"/>
            </a:xfrm>
            <a:custGeom>
              <a:avLst/>
              <a:gdLst>
                <a:gd name="connsiteX0" fmla="*/ 375 w 46095"/>
                <a:gd name="connsiteY0" fmla="*/ 0 h 1231565"/>
                <a:gd name="connsiteX1" fmla="*/ 46095 w 46095"/>
                <a:gd name="connsiteY1" fmla="*/ 114776 h 1231565"/>
                <a:gd name="connsiteX2" fmla="*/ 46095 w 46095"/>
                <a:gd name="connsiteY2" fmla="*/ 1231565 h 1231565"/>
                <a:gd name="connsiteX3" fmla="*/ 0 w 46095"/>
                <a:gd name="connsiteY3" fmla="*/ 1231565 h 1231565"/>
                <a:gd name="connsiteX4" fmla="*/ 0 w 46095"/>
                <a:gd name="connsiteY4" fmla="*/ 942 h 1231565"/>
                <a:gd name="connsiteX5" fmla="*/ 375 w 46095"/>
                <a:gd name="connsiteY5" fmla="*/ 0 h 1231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95" h="1231565">
                  <a:moveTo>
                    <a:pt x="375" y="0"/>
                  </a:moveTo>
                  <a:lnTo>
                    <a:pt x="46095" y="114776"/>
                  </a:lnTo>
                  <a:lnTo>
                    <a:pt x="46095" y="1231565"/>
                  </a:lnTo>
                  <a:lnTo>
                    <a:pt x="0" y="1231565"/>
                  </a:lnTo>
                  <a:lnTo>
                    <a:pt x="0" y="94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7574821-21A4-483A-9824-B9CB9EC4B770}"/>
                </a:ext>
              </a:extLst>
            </p:cNvPr>
            <p:cNvSpPr/>
            <p:nvPr userDrawn="1"/>
          </p:nvSpPr>
          <p:spPr>
            <a:xfrm>
              <a:off x="6053156" y="3818555"/>
              <a:ext cx="45345" cy="97190"/>
            </a:xfrm>
            <a:custGeom>
              <a:avLst/>
              <a:gdLst>
                <a:gd name="connsiteX0" fmla="*/ 0 w 45345"/>
                <a:gd name="connsiteY0" fmla="*/ 0 h 97190"/>
                <a:gd name="connsiteX1" fmla="*/ 45345 w 45345"/>
                <a:gd name="connsiteY1" fmla="*/ 0 h 97190"/>
                <a:gd name="connsiteX2" fmla="*/ 45345 w 45345"/>
                <a:gd name="connsiteY2" fmla="*/ 97190 h 97190"/>
                <a:gd name="connsiteX3" fmla="*/ 0 w 45345"/>
                <a:gd name="connsiteY3" fmla="*/ 97190 h 97190"/>
                <a:gd name="connsiteX4" fmla="*/ 0 w 45345"/>
                <a:gd name="connsiteY4" fmla="*/ 0 h 97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345" h="97190">
                  <a:moveTo>
                    <a:pt x="0" y="0"/>
                  </a:moveTo>
                  <a:lnTo>
                    <a:pt x="45345" y="0"/>
                  </a:lnTo>
                  <a:lnTo>
                    <a:pt x="45345" y="97190"/>
                  </a:lnTo>
                  <a:lnTo>
                    <a:pt x="0" y="971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8C191E1-94CD-4DEF-9125-7E667370926A}"/>
                </a:ext>
              </a:extLst>
            </p:cNvPr>
            <p:cNvSpPr/>
            <p:nvPr userDrawn="1"/>
          </p:nvSpPr>
          <p:spPr>
            <a:xfrm>
              <a:off x="6098500" y="2586939"/>
              <a:ext cx="111238" cy="1231616"/>
            </a:xfrm>
            <a:custGeom>
              <a:avLst/>
              <a:gdLst>
                <a:gd name="connsiteX0" fmla="*/ 0 w 111238"/>
                <a:gd name="connsiteY0" fmla="*/ 0 h 1231616"/>
                <a:gd name="connsiteX1" fmla="*/ 111238 w 111238"/>
                <a:gd name="connsiteY1" fmla="*/ 0 h 1231616"/>
                <a:gd name="connsiteX2" fmla="*/ 111238 w 111238"/>
                <a:gd name="connsiteY2" fmla="*/ 1231616 h 1231616"/>
                <a:gd name="connsiteX3" fmla="*/ 46095 w 111238"/>
                <a:gd name="connsiteY3" fmla="*/ 1231616 h 1231616"/>
                <a:gd name="connsiteX4" fmla="*/ 46095 w 111238"/>
                <a:gd name="connsiteY4" fmla="*/ 114827 h 1231616"/>
                <a:gd name="connsiteX5" fmla="*/ 375 w 111238"/>
                <a:gd name="connsiteY5" fmla="*/ 51 h 1231616"/>
                <a:gd name="connsiteX6" fmla="*/ 0 w 111238"/>
                <a:gd name="connsiteY6" fmla="*/ 993 h 1231616"/>
                <a:gd name="connsiteX7" fmla="*/ 0 w 111238"/>
                <a:gd name="connsiteY7" fmla="*/ 0 h 123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238" h="1231616">
                  <a:moveTo>
                    <a:pt x="0" y="0"/>
                  </a:moveTo>
                  <a:lnTo>
                    <a:pt x="111238" y="0"/>
                  </a:lnTo>
                  <a:lnTo>
                    <a:pt x="111238" y="1231616"/>
                  </a:lnTo>
                  <a:lnTo>
                    <a:pt x="46095" y="1231616"/>
                  </a:lnTo>
                  <a:lnTo>
                    <a:pt x="46095" y="114827"/>
                  </a:lnTo>
                  <a:lnTo>
                    <a:pt x="375" y="51"/>
                  </a:lnTo>
                  <a:lnTo>
                    <a:pt x="0" y="9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E6DEF02-ADC5-487F-AA38-28AE410EBEB1}"/>
                </a:ext>
              </a:extLst>
            </p:cNvPr>
            <p:cNvSpPr/>
            <p:nvPr userDrawn="1"/>
          </p:nvSpPr>
          <p:spPr>
            <a:xfrm>
              <a:off x="6053156" y="2587933"/>
              <a:ext cx="36576" cy="1262045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F5BD053-8127-4207-8BB6-88934D1FE4A5}"/>
                </a:ext>
              </a:extLst>
            </p:cNvPr>
            <p:cNvSpPr/>
            <p:nvPr userDrawn="1"/>
          </p:nvSpPr>
          <p:spPr>
            <a:xfrm>
              <a:off x="767923" y="3818556"/>
              <a:ext cx="5349240" cy="3657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6CFD50B-0B31-48EB-8D44-673C8CEC29B7}"/>
                </a:ext>
              </a:extLst>
            </p:cNvPr>
            <p:cNvSpPr/>
            <p:nvPr userDrawn="1"/>
          </p:nvSpPr>
          <p:spPr>
            <a:xfrm>
              <a:off x="6117163" y="3818554"/>
              <a:ext cx="5328077" cy="3657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3C715010-62CF-4E58-992F-47427FCB0C02}"/>
                </a:ext>
              </a:extLst>
            </p:cNvPr>
            <p:cNvSpPr/>
            <p:nvPr userDrawn="1"/>
          </p:nvSpPr>
          <p:spPr>
            <a:xfrm>
              <a:off x="6053155" y="3852534"/>
              <a:ext cx="36576" cy="137160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7" name="Date Placeholder 1">
            <a:extLst>
              <a:ext uri="{FF2B5EF4-FFF2-40B4-BE49-F238E27FC236}">
                <a16:creationId xmlns:a16="http://schemas.microsoft.com/office/drawing/2014/main" id="{17311117-A0EF-438B-BF68-75DF09D8504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78033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9924"/>
          </a:xfrm>
        </p:spPr>
        <p:txBody>
          <a:bodyPr bIns="91440" rtlCol="0" anchor="b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FDD847D-284F-43B9-91A9-0A2AE4977E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426525"/>
            <a:ext cx="10515600" cy="45720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97280" y="2458260"/>
            <a:ext cx="3200400" cy="731520"/>
          </a:xfrm>
          <a:solidFill>
            <a:schemeClr val="accent2"/>
          </a:solidFill>
        </p:spPr>
        <p:txBody>
          <a:bodyPr rtlCol="0" anchor="ctr" anchorCtr="1">
            <a:norm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95593" y="3191256"/>
            <a:ext cx="3200400" cy="2465883"/>
          </a:xfrm>
          <a:noFill/>
          <a:ln>
            <a:solidFill>
              <a:schemeClr val="accent2"/>
            </a:solidFill>
          </a:ln>
        </p:spPr>
        <p:txBody>
          <a:bodyPr lIns="182880" tIns="91440" rIns="182880" rtlCol="0" anchor="t" anchorCtr="1">
            <a:normAutofit/>
          </a:bodyPr>
          <a:lstStyle>
            <a:lvl1pPr marL="0" indent="0" algn="ctr">
              <a:lnSpc>
                <a:spcPts val="24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45F3F79F-C68B-4A8C-B9F0-4BF82DCC6D5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625274" y="2458260"/>
            <a:ext cx="3200400" cy="731520"/>
          </a:xfrm>
          <a:solidFill>
            <a:schemeClr val="accent2"/>
          </a:solidFill>
        </p:spPr>
        <p:txBody>
          <a:bodyPr rtlCol="0" anchor="ctr" anchorCtr="1">
            <a:norm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7E2099CC-3C3F-4C3B-825F-C69EBE0F0D1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626864" y="3191256"/>
            <a:ext cx="3200400" cy="2465883"/>
          </a:xfrm>
          <a:noFill/>
          <a:ln>
            <a:solidFill>
              <a:schemeClr val="accent2"/>
            </a:solidFill>
          </a:ln>
        </p:spPr>
        <p:txBody>
          <a:bodyPr lIns="182880" tIns="182880" rIns="182880" rtlCol="0" anchor="t" anchorCtr="1">
            <a:normAutofit/>
          </a:bodyPr>
          <a:lstStyle>
            <a:lvl1pPr marL="0" indent="0" algn="ctr">
              <a:lnSpc>
                <a:spcPts val="24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D904408A-D9CD-40EC-A60A-5AFD4501F7B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153269" y="2458260"/>
            <a:ext cx="3200400" cy="731520"/>
          </a:xfrm>
          <a:solidFill>
            <a:schemeClr val="accent2"/>
          </a:solidFill>
        </p:spPr>
        <p:txBody>
          <a:bodyPr rtlCol="0" anchor="ctr" anchorCtr="1">
            <a:norm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F6FD60C1-21C4-4DFB-A5A9-717DE2A98BA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156448" y="3191256"/>
            <a:ext cx="3200400" cy="2465883"/>
          </a:xfrm>
          <a:noFill/>
          <a:ln>
            <a:solidFill>
              <a:schemeClr val="accent2"/>
            </a:solidFill>
          </a:ln>
        </p:spPr>
        <p:txBody>
          <a:bodyPr lIns="182880" tIns="182880" rIns="182880" rtlCol="0" anchor="t" anchorCtr="1">
            <a:normAutofit/>
          </a:bodyPr>
          <a:lstStyle>
            <a:lvl1pPr marL="0" indent="0" algn="ctr">
              <a:lnSpc>
                <a:spcPts val="24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58638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DD8E1C1-2F29-4EF8-B7B9-75E2DC5049C7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31850" y="1426525"/>
            <a:ext cx="10515600" cy="45720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6438" y="2071688"/>
            <a:ext cx="5029200" cy="45720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000" b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6438" y="2641555"/>
            <a:ext cx="5029200" cy="3474720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7475" y="2071688"/>
            <a:ext cx="5029200" cy="45720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000" b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7475" y="2641555"/>
            <a:ext cx="5029200" cy="3474720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A8B6EDEE-DE90-436D-BFA9-9709BE86FD0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258568" y="2304288"/>
            <a:ext cx="1554480" cy="561975"/>
          </a:xfrm>
          <a:solidFill>
            <a:schemeClr val="accent3"/>
          </a:solidFill>
          <a:ln>
            <a:noFill/>
          </a:ln>
        </p:spPr>
        <p:txBody>
          <a:bodyPr tIns="36000" rtlCol="0" anchor="ctr" anchorCtr="0">
            <a:normAutofit/>
          </a:bodyPr>
          <a:lstStyle>
            <a:lvl1pPr marL="0" indent="0" algn="ctr">
              <a:lnSpc>
                <a:spcPct val="150000"/>
              </a:lnSpc>
              <a:spcBef>
                <a:spcPts val="3600"/>
              </a:spcBef>
              <a:buNone/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5FBFE975-0A80-48E8-AA52-A4674F3B96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8BD9D56F-24FE-4F7D-8E40-A0D0AC71979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D46B7BD9-7D98-4035-8A5E-463BD7C3BF1D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8AA70B58-94EB-4879-8CBB-F170B13437D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7309DED8-0AF6-493B-A2EC-E3C6524C403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634511C9-82EE-4918-850A-C11AB497D8C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9DFB519F-3772-4743-A8B2-EE749BE7907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FF1ED3A9-45CD-4A8C-94E6-BFD948CC06A3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DF614219-217C-4657-8BF6-1BDE7D2907CA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CF5EB19D-BC9E-40FA-BC6F-DA9B98DA7DCA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1E8B9B06-EF32-482E-A7E7-C1BAFE1A45D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B243085E-635F-44B9-A90B-BCE5763AD3E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5E2D6E88-5F8C-4406-9211-D4A50B968BA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CC994534-ACB6-4B33-A7F8-59ED88636D97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BFBFB5AF-B984-48A4-A2D5-B0F9A7168B9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5920D2EA-A217-4744-834D-D00BD41BD38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FD2FC71C-590D-4C50-9D20-D98F73D84422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AD895D25-09BE-492D-944C-8B0E710ADF19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F6192086-61CF-42A5-905D-851D1EEBC250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FD1AF556-814F-4B48-B1F0-29450A00904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EEEE7A48-BA7F-4AD6-948F-8AF34748D377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1ECC3963-8620-45EA-8E9B-B5ED79CD7A4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8A5FB4BB-2FEF-496A-8E3A-C4D43AE0498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A7187E67-FC95-4CA0-9570-815E315916E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D03EF82F-F37F-48CB-A978-E3BAD66F5C7D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5F250D41-02CE-4633-9E26-F722FCA110BB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11E3559-68CA-437E-BD12-A9953AE1E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940445" y="4069080"/>
            <a:ext cx="1033272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Date Placeholder 1">
            <a:extLst>
              <a:ext uri="{FF2B5EF4-FFF2-40B4-BE49-F238E27FC236}">
                <a16:creationId xmlns:a16="http://schemas.microsoft.com/office/drawing/2014/main" id="{62C0F98D-B2D7-4EDC-ADD0-9B61A901FCEA}"/>
              </a:ext>
            </a:extLst>
          </p:cNvPr>
          <p:cNvSpPr>
            <a:spLocks noGrp="1"/>
          </p:cNvSpPr>
          <p:nvPr>
            <p:ph type="dt" sz="half" idx="6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28662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5925"/>
            <a:ext cx="10515600" cy="409705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option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37BA1CDE-376A-4ABA-B8B8-75D6A678096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35515" y="1718402"/>
            <a:ext cx="2286000" cy="35661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B8F9B77-308B-48E1-BCAC-0C74FB9A1CF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35515" y="5359799"/>
            <a:ext cx="2286000" cy="365125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6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0BA97C8-6774-46D2-9678-1BA2BE8C9D3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35515" y="5743005"/>
            <a:ext cx="2286000" cy="365125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D48977F0-CAE5-4054-B1AC-16B25EB28C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54036" y="1718798"/>
            <a:ext cx="2286000" cy="35661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35550F1-A852-48F3-9C1C-C64F3B8D4D7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54036" y="5360195"/>
            <a:ext cx="2286000" cy="365125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6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D757D7CE-02BE-4D9B-A676-F2967D660EC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54036" y="5743401"/>
            <a:ext cx="2286000" cy="365125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64C29CA7-3B83-4C84-8407-F05C8CA7084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172557" y="1718402"/>
            <a:ext cx="2286000" cy="35661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304448-704D-4C85-87B3-13204A597E0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2557" y="5360195"/>
            <a:ext cx="2286000" cy="365125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6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BB608A2D-D2B2-4E41-89DB-745BBE2D8B4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72557" y="5743401"/>
            <a:ext cx="2286000" cy="365125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B1A1DC22-0E05-43FC-8E91-0BE7AA25EEF8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578378" y="1718798"/>
            <a:ext cx="2286000" cy="35661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25676C67-0CCC-403A-9B15-B42740FCF06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78378" y="5360195"/>
            <a:ext cx="2286000" cy="365125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6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25CC45AB-977D-4580-9F1A-2E786542EE5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578378" y="5743401"/>
            <a:ext cx="2286000" cy="365125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option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37BA1CDE-376A-4ABA-B8B8-75D6A678096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35515" y="1717141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B8F9B77-308B-48E1-BCAC-0C74FB9A1CF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35515" y="3323013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0BA97C8-6774-46D2-9678-1BA2BE8C9D3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35515" y="3610807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D48977F0-CAE5-4054-B1AC-16B25EB28C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54036" y="1717537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35550F1-A852-48F3-9C1C-C64F3B8D4D7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54036" y="3323409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D757D7CE-02BE-4D9B-A676-F2967D660EC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54036" y="3611203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64C29CA7-3B83-4C84-8407-F05C8CA7084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172557" y="1717141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304448-704D-4C85-87B3-13204A597E0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2557" y="3323013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BB608A2D-D2B2-4E41-89DB-745BBE2D8B4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72557" y="3610807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B1A1DC22-0E05-43FC-8E91-0BE7AA25EEF8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578378" y="1717141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25676C67-0CCC-403A-9B15-B42740FCF06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78378" y="3323013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25CC45AB-977D-4580-9F1A-2E786542EE5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578378" y="3610807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4" name="Picture Placeholder 6">
            <a:extLst>
              <a:ext uri="{FF2B5EF4-FFF2-40B4-BE49-F238E27FC236}">
                <a16:creationId xmlns:a16="http://schemas.microsoft.com/office/drawing/2014/main" id="{27688D91-F8AA-4C0A-BF29-90F8FE202DA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325219" y="4131915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5" name="Text Placeholder 8">
            <a:extLst>
              <a:ext uri="{FF2B5EF4-FFF2-40B4-BE49-F238E27FC236}">
                <a16:creationId xmlns:a16="http://schemas.microsoft.com/office/drawing/2014/main" id="{D9AECBF7-0508-4905-9DF6-C0FF9D9ADA4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325219" y="5737787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6" name="Text Placeholder 8">
            <a:extLst>
              <a:ext uri="{FF2B5EF4-FFF2-40B4-BE49-F238E27FC236}">
                <a16:creationId xmlns:a16="http://schemas.microsoft.com/office/drawing/2014/main" id="{A7F920A3-CA67-4CD0-A639-1CE803DE26F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325219" y="6025581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7" name="Picture Placeholder 6">
            <a:extLst>
              <a:ext uri="{FF2B5EF4-FFF2-40B4-BE49-F238E27FC236}">
                <a16:creationId xmlns:a16="http://schemas.microsoft.com/office/drawing/2014/main" id="{463E2C69-9A20-4A90-8F45-4EE6CFD469B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743740" y="4132311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8" name="Text Placeholder 8">
            <a:extLst>
              <a:ext uri="{FF2B5EF4-FFF2-40B4-BE49-F238E27FC236}">
                <a16:creationId xmlns:a16="http://schemas.microsoft.com/office/drawing/2014/main" id="{D33409A7-C60B-4AD7-AFDF-23C2F042CECE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743740" y="5738183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4870155B-647D-44E9-AE54-24D2BB2404B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743740" y="6025977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0" name="Picture Placeholder 6">
            <a:extLst>
              <a:ext uri="{FF2B5EF4-FFF2-40B4-BE49-F238E27FC236}">
                <a16:creationId xmlns:a16="http://schemas.microsoft.com/office/drawing/2014/main" id="{3876D40F-6DE8-45F1-B56E-986312109BAC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162261" y="4131915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D0A39ABE-EF7B-477F-A346-C5CDA9F5D63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162261" y="5737787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2" name="Text Placeholder 8">
            <a:extLst>
              <a:ext uri="{FF2B5EF4-FFF2-40B4-BE49-F238E27FC236}">
                <a16:creationId xmlns:a16="http://schemas.microsoft.com/office/drawing/2014/main" id="{7787A6CA-4AF6-46F5-BA39-50F328D9A86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162261" y="6025581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3" name="Picture Placeholder 6">
            <a:extLst>
              <a:ext uri="{FF2B5EF4-FFF2-40B4-BE49-F238E27FC236}">
                <a16:creationId xmlns:a16="http://schemas.microsoft.com/office/drawing/2014/main" id="{EC171A7C-639D-47C1-A626-7E4772629B2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8580782" y="4131915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Text Placeholder 8">
            <a:extLst>
              <a:ext uri="{FF2B5EF4-FFF2-40B4-BE49-F238E27FC236}">
                <a16:creationId xmlns:a16="http://schemas.microsoft.com/office/drawing/2014/main" id="{674313BD-D2AD-4F0E-96FE-469C176818BD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580782" y="5737787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5" name="Text Placeholder 8">
            <a:extLst>
              <a:ext uri="{FF2B5EF4-FFF2-40B4-BE49-F238E27FC236}">
                <a16:creationId xmlns:a16="http://schemas.microsoft.com/office/drawing/2014/main" id="{7141AE4E-36D0-4176-9FCB-E5803788939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580782" y="6025581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74016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01F6AC7C-4EFC-4C76-8784-963130151FD5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1137509" y="1859777"/>
            <a:ext cx="1819656" cy="15179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 rtl="0"/>
            <a:r>
              <a:rPr lang="en-GB" noProof="0"/>
              <a:t>Add content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2AED95B-59A7-4359-BD74-24F920F7153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18637" y="3444752"/>
            <a:ext cx="2057400" cy="640080"/>
          </a:xfrm>
        </p:spPr>
        <p:txBody>
          <a:bodyPr rtlCol="0">
            <a:noAutofit/>
          </a:bodyPr>
          <a:lstStyle>
            <a:lvl1pPr marL="0" indent="0" algn="ctr">
              <a:buNone/>
              <a:defRPr sz="200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286DAE13-A93D-453A-8164-3F1E97F8F24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34480" y="4110604"/>
            <a:ext cx="2057400" cy="365760"/>
          </a:xfrm>
        </p:spPr>
        <p:txBody>
          <a:bodyPr rtlCol="0"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1FD2C3F4-5FD0-4B09-A5D5-7365D61084F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34480" y="4483110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8" name="Content Placeholder 13">
            <a:extLst>
              <a:ext uri="{FF2B5EF4-FFF2-40B4-BE49-F238E27FC236}">
                <a16:creationId xmlns:a16="http://schemas.microsoft.com/office/drawing/2014/main" id="{7BF6ABBB-7B41-4F0C-8416-9C72862D93CB}"/>
              </a:ext>
            </a:extLst>
          </p:cNvPr>
          <p:cNvSpPr>
            <a:spLocks noGrp="1"/>
          </p:cNvSpPr>
          <p:nvPr>
            <p:ph sz="quarter" idx="29" hasCustomPrompt="1"/>
          </p:nvPr>
        </p:nvSpPr>
        <p:spPr>
          <a:xfrm>
            <a:off x="3859487" y="1859777"/>
            <a:ext cx="1819656" cy="15179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 rtl="0"/>
            <a:r>
              <a:rPr lang="en-GB" noProof="0"/>
              <a:t>Add content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E1B58033-4461-43F1-8E7C-C6E5988BDE8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40615" y="3444752"/>
            <a:ext cx="2057400" cy="640080"/>
          </a:xfrm>
        </p:spPr>
        <p:txBody>
          <a:bodyPr rtlCol="0">
            <a:noAutofit/>
          </a:bodyPr>
          <a:lstStyle>
            <a:lvl1pPr marL="0" indent="0" algn="ctr">
              <a:buNone/>
              <a:defRPr sz="200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31" name="Text Placeholder 7">
            <a:extLst>
              <a:ext uri="{FF2B5EF4-FFF2-40B4-BE49-F238E27FC236}">
                <a16:creationId xmlns:a16="http://schemas.microsoft.com/office/drawing/2014/main" id="{80CE999C-FC94-4BF1-BBCE-0A3A9340971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56458" y="4110604"/>
            <a:ext cx="2057400" cy="365760"/>
          </a:xfrm>
        </p:spPr>
        <p:txBody>
          <a:bodyPr rtlCol="0"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6AFDE949-FC25-431E-8298-75F5A7B83A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756458" y="4483110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9" name="Content Placeholder 13">
            <a:extLst>
              <a:ext uri="{FF2B5EF4-FFF2-40B4-BE49-F238E27FC236}">
                <a16:creationId xmlns:a16="http://schemas.microsoft.com/office/drawing/2014/main" id="{426B07AE-648A-4C6E-8FE4-B8C6D4A1B42E}"/>
              </a:ext>
            </a:extLst>
          </p:cNvPr>
          <p:cNvSpPr>
            <a:spLocks noGrp="1"/>
          </p:cNvSpPr>
          <p:nvPr>
            <p:ph sz="quarter" idx="30" hasCustomPrompt="1"/>
          </p:nvPr>
        </p:nvSpPr>
        <p:spPr>
          <a:xfrm>
            <a:off x="6549780" y="1859777"/>
            <a:ext cx="1819656" cy="15179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 rtl="0"/>
            <a:r>
              <a:rPr lang="en-GB" noProof="0"/>
              <a:t>Add content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BAB49F71-4118-47B2-B571-8DC9A3E9402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0908" y="3444752"/>
            <a:ext cx="2057400" cy="640080"/>
          </a:xfrm>
        </p:spPr>
        <p:txBody>
          <a:bodyPr rtlCol="0">
            <a:noAutofit/>
          </a:bodyPr>
          <a:lstStyle>
            <a:lvl1pPr marL="0" indent="0" algn="ctr">
              <a:buNone/>
              <a:defRPr sz="200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35" name="Text Placeholder 7">
            <a:extLst>
              <a:ext uri="{FF2B5EF4-FFF2-40B4-BE49-F238E27FC236}">
                <a16:creationId xmlns:a16="http://schemas.microsoft.com/office/drawing/2014/main" id="{E6D674D8-A1E4-4A7E-929B-32FBA30823A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30908" y="4110604"/>
            <a:ext cx="2057400" cy="365760"/>
          </a:xfrm>
        </p:spPr>
        <p:txBody>
          <a:bodyPr rtlCol="0"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36" name="Text Placeholder 7">
            <a:extLst>
              <a:ext uri="{FF2B5EF4-FFF2-40B4-BE49-F238E27FC236}">
                <a16:creationId xmlns:a16="http://schemas.microsoft.com/office/drawing/2014/main" id="{18E1E8CE-0AA4-4E2F-8DD0-006946935ADA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0908" y="4483110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2" name="Content Placeholder 13">
            <a:extLst>
              <a:ext uri="{FF2B5EF4-FFF2-40B4-BE49-F238E27FC236}">
                <a16:creationId xmlns:a16="http://schemas.microsoft.com/office/drawing/2014/main" id="{0C1E203C-1E7A-4194-97B0-B477E6F37235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9264601" y="1859777"/>
            <a:ext cx="1819656" cy="15179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 rtl="0"/>
            <a:r>
              <a:rPr lang="en-GB" noProof="0"/>
              <a:t>Add content</a:t>
            </a:r>
          </a:p>
        </p:txBody>
      </p:sp>
      <p:sp>
        <p:nvSpPr>
          <p:cNvPr id="38" name="Text Placeholder 7">
            <a:extLst>
              <a:ext uri="{FF2B5EF4-FFF2-40B4-BE49-F238E27FC236}">
                <a16:creationId xmlns:a16="http://schemas.microsoft.com/office/drawing/2014/main" id="{C03A45F5-F36F-429B-9C83-90B1DB716F22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145729" y="3444752"/>
            <a:ext cx="2057400" cy="640080"/>
          </a:xfrm>
        </p:spPr>
        <p:txBody>
          <a:bodyPr rtlCol="0">
            <a:noAutofit/>
          </a:bodyPr>
          <a:lstStyle>
            <a:lvl1pPr marL="0" indent="0" algn="ctr">
              <a:buNone/>
              <a:defRPr sz="200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39" name="Text Placeholder 7">
            <a:extLst>
              <a:ext uri="{FF2B5EF4-FFF2-40B4-BE49-F238E27FC236}">
                <a16:creationId xmlns:a16="http://schemas.microsoft.com/office/drawing/2014/main" id="{6A7CD68A-F84C-4F36-A46D-DB7BA329AB0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45729" y="4110604"/>
            <a:ext cx="2057400" cy="365760"/>
          </a:xfrm>
        </p:spPr>
        <p:txBody>
          <a:bodyPr rtlCol="0"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40" name="Text Placeholder 7">
            <a:extLst>
              <a:ext uri="{FF2B5EF4-FFF2-40B4-BE49-F238E27FC236}">
                <a16:creationId xmlns:a16="http://schemas.microsoft.com/office/drawing/2014/main" id="{E67019EA-0584-46F5-BDB3-D2B3C717B01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145729" y="4483110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8EA36FF-A158-49B3-9C17-39C94920B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58617" y="1792705"/>
            <a:ext cx="2377440" cy="381401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FF42D5D-9DBF-475A-BC06-666D080D3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580595" y="1800726"/>
            <a:ext cx="2377440" cy="381401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AEDC3F-C3D2-4184-860D-65645BBD6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70888" y="1800725"/>
            <a:ext cx="2377440" cy="381401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227352-6F71-4914-9AB1-AB4448667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5709" y="1820775"/>
            <a:ext cx="2377440" cy="381401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2894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6B487E6-6563-4EEC-A349-2257BBAFD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3051110" cy="685800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8334" y="1062164"/>
            <a:ext cx="5005466" cy="1325563"/>
          </a:xfrm>
        </p:spPr>
        <p:txBody>
          <a:bodyPr rtlCol="0"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ED971A8-4C6D-471D-A690-8CD6662922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61935" y="1143000"/>
            <a:ext cx="4953000" cy="4572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ECB8E5B-4859-4892-A062-C831DA527F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76988" y="2555875"/>
            <a:ext cx="4953000" cy="3159125"/>
          </a:xfrm>
        </p:spPr>
        <p:txBody>
          <a:bodyPr rtlCol="0">
            <a:normAutofit/>
          </a:bodyPr>
          <a:lstStyle>
            <a:lvl1pPr marL="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  <a:lvl2pPr marL="4572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2pPr>
            <a:lvl3pPr marL="9144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3pPr>
            <a:lvl4pPr marL="13716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4pPr>
            <a:lvl5pPr marL="18288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938474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28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425" y="4689888"/>
            <a:ext cx="5029200" cy="1371600"/>
          </a:xfrm>
        </p:spPr>
        <p:txBody>
          <a:bodyPr rtlCol="0" anchor="ctr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7C02F5D-0AFB-480B-A152-5FC08DB4DC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390524"/>
            <a:ext cx="5637276" cy="4114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6B717642-3C5E-4830-BCBC-E7FAE8B7794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6000" y="390524"/>
            <a:ext cx="5637276" cy="4114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A83FC01-0C03-4607-B5EA-8C230EA7CA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60759" y="4687863"/>
            <a:ext cx="5029200" cy="1463040"/>
          </a:xfrm>
        </p:spPr>
        <p:txBody>
          <a:bodyPr rtlCol="0" anchor="ctr" anchorCtr="0">
            <a:noAutofit/>
          </a:bodyPr>
          <a:lstStyle>
            <a:lvl1pPr marL="0" indent="0">
              <a:lnSpc>
                <a:spcPts val="2000"/>
              </a:lnSpc>
              <a:buNone/>
              <a:defRPr sz="1600"/>
            </a:lvl1pPr>
            <a:lvl2pPr marL="457200" indent="0">
              <a:lnSpc>
                <a:spcPts val="2000"/>
              </a:lnSpc>
              <a:buNone/>
              <a:defRPr sz="1600"/>
            </a:lvl2pPr>
            <a:lvl3pPr marL="914400" indent="0">
              <a:lnSpc>
                <a:spcPts val="2000"/>
              </a:lnSpc>
              <a:spcBef>
                <a:spcPts val="0"/>
              </a:spcBef>
              <a:buNone/>
              <a:defRPr sz="1600"/>
            </a:lvl3pPr>
            <a:lvl4pPr marL="1371600" indent="0">
              <a:lnSpc>
                <a:spcPts val="2000"/>
              </a:lnSpc>
              <a:buNone/>
              <a:defRPr sz="1600"/>
            </a:lvl4pPr>
            <a:lvl5pPr marL="1828800" indent="0">
              <a:lnSpc>
                <a:spcPts val="20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82219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7C02F5D-0AFB-480B-A152-5FC08DB4DC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390524"/>
            <a:ext cx="11274552" cy="4171951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9C910F3-1CC6-467F-A64A-2DDFE4632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425" y="4689888"/>
            <a:ext cx="5029200" cy="1371600"/>
          </a:xfrm>
        </p:spPr>
        <p:txBody>
          <a:bodyPr rtlCol="0" anchor="ctr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550E3EA-37A2-40C0-A78F-3C0AB0F7818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60759" y="4687863"/>
            <a:ext cx="5029200" cy="1463040"/>
          </a:xfrm>
        </p:spPr>
        <p:txBody>
          <a:bodyPr rtlCol="0" anchor="ctr" anchorCtr="0">
            <a:noAutofit/>
          </a:bodyPr>
          <a:lstStyle>
            <a:lvl1pPr marL="0" indent="0">
              <a:lnSpc>
                <a:spcPts val="1800"/>
              </a:lnSpc>
              <a:buNone/>
              <a:defRPr sz="1600"/>
            </a:lvl1pPr>
            <a:lvl2pPr marL="457200" indent="0">
              <a:lnSpc>
                <a:spcPts val="1800"/>
              </a:lnSpc>
              <a:buNone/>
              <a:defRPr sz="1600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600"/>
            </a:lvl3pPr>
            <a:lvl4pPr marL="1371600" indent="0">
              <a:lnSpc>
                <a:spcPts val="1800"/>
              </a:lnSpc>
              <a:buNone/>
              <a:defRPr sz="1600"/>
            </a:lvl4pPr>
            <a:lvl5pPr marL="1828800" indent="0">
              <a:lnSpc>
                <a:spcPts val="18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632446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99299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1" y="1719628"/>
            <a:ext cx="3300183" cy="554038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1" y="2332649"/>
            <a:ext cx="3299434" cy="3529013"/>
          </a:xfrm>
        </p:spPr>
        <p:txBody>
          <a:bodyPr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62182" y="1719628"/>
            <a:ext cx="3300183" cy="554038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62557" y="2332649"/>
            <a:ext cx="3299434" cy="3529013"/>
          </a:xfrm>
        </p:spPr>
        <p:txBody>
          <a:bodyPr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886164" y="1719628"/>
            <a:ext cx="3300183" cy="554038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886913" y="2332649"/>
            <a:ext cx="3299434" cy="3529013"/>
          </a:xfrm>
        </p:spPr>
        <p:txBody>
          <a:bodyPr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070860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13B5FF-9D53-4FD4-B752-22F188FA0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083EC5-999D-4EF5-A22C-FD19C31D5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215B34-3A95-488E-8DAD-34652A5BE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54976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25D6D-4906-4DAB-B1BA-9436026FE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975A10-62C2-4D29-B192-A142562FE0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B58235-2C90-48E1-8A68-7413F7839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CAF9B-D406-4E4F-B804-AF188F651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5FF7C-B4CA-48C1-B1A5-2AA329D34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AABB43-2086-4CDB-B2A4-E51E7D83C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73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84" r:id="rId3"/>
    <p:sldLayoutId id="2147483671" r:id="rId4"/>
    <p:sldLayoutId id="2147483683" r:id="rId5"/>
    <p:sldLayoutId id="2147483667" r:id="rId6"/>
    <p:sldLayoutId id="2147483688" r:id="rId7"/>
    <p:sldLayoutId id="2147483673" r:id="rId8"/>
    <p:sldLayoutId id="2147483672" r:id="rId9"/>
    <p:sldLayoutId id="2147483669" r:id="rId10"/>
    <p:sldLayoutId id="2147483682" r:id="rId11"/>
    <p:sldLayoutId id="2147483663" r:id="rId12"/>
    <p:sldLayoutId id="2147483677" r:id="rId13"/>
    <p:sldLayoutId id="2147483653" r:id="rId14"/>
    <p:sldLayoutId id="2147483678" r:id="rId15"/>
    <p:sldLayoutId id="2147483650" r:id="rId16"/>
    <p:sldLayoutId id="2147483654" r:id="rId17"/>
    <p:sldLayoutId id="2147483681" r:id="rId18"/>
    <p:sldLayoutId id="2147483686" r:id="rId19"/>
    <p:sldLayoutId id="2147483690" r:id="rId20"/>
    <p:sldLayoutId id="2147483676" r:id="rId21"/>
    <p:sldLayoutId id="2147483680" r:id="rId22"/>
    <p:sldLayoutId id="2147483675" r:id="rId23"/>
    <p:sldLayoutId id="2147483652" r:id="rId24"/>
    <p:sldLayoutId id="2147483665" r:id="rId25"/>
    <p:sldLayoutId id="2147483655" r:id="rId26"/>
    <p:sldLayoutId id="2147483656" r:id="rId27"/>
    <p:sldLayoutId id="2147483657" r:id="rId2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>
              <a:lumMod val="50000"/>
              <a:lumOff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7248" userDrawn="1">
          <p15:clr>
            <a:srgbClr val="F26B43"/>
          </p15:clr>
        </p15:guide>
        <p15:guide id="6" pos="4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F02FEB9-646E-6B6C-AF84-E42526F07911}"/>
              </a:ext>
            </a:extLst>
          </p:cNvPr>
          <p:cNvSpPr/>
          <p:nvPr/>
        </p:nvSpPr>
        <p:spPr>
          <a:xfrm>
            <a:off x="6516287" y="575733"/>
            <a:ext cx="5248273" cy="3957805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7A3E9292-EC87-624E-373D-F27086C82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78" y="575733"/>
            <a:ext cx="5531791" cy="513926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AFAAEEA-1A33-50D2-8D66-8E262D7BA7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84038" y="4659017"/>
            <a:ext cx="1197769" cy="11816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0796" y="730346"/>
            <a:ext cx="5005466" cy="1325563"/>
          </a:xfrm>
        </p:spPr>
        <p:txBody>
          <a:bodyPr rtlCol="0"/>
          <a:lstStyle/>
          <a:p>
            <a:pPr algn="ctr" rtl="0"/>
            <a:r>
              <a:rPr lang="en-GB" dirty="0">
                <a:solidFill>
                  <a:schemeClr val="tx1"/>
                </a:solidFill>
              </a:rPr>
              <a:t>What We Do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30643" y="1871875"/>
            <a:ext cx="4953000" cy="203770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algn="ctr" rtl="0"/>
            <a:r>
              <a:rPr lang="en-GB" sz="7200" b="1" dirty="0">
                <a:solidFill>
                  <a:schemeClr val="tx1"/>
                </a:solidFill>
              </a:rPr>
              <a:t>Paris Refugee Ground Support are a very small but very experienced night distribution team locating the most vulnerable displaced people sleeping in the streets of </a:t>
            </a:r>
            <a:r>
              <a:rPr lang="en-GB" sz="7200" b="1">
                <a:solidFill>
                  <a:schemeClr val="tx1"/>
                </a:solidFill>
              </a:rPr>
              <a:t>Paris.</a:t>
            </a:r>
          </a:p>
          <a:p>
            <a:pPr algn="ctr" rtl="0"/>
            <a:endParaRPr lang="en-GB" sz="7200" b="1" dirty="0">
              <a:solidFill>
                <a:schemeClr val="tx1"/>
              </a:solidFill>
            </a:endParaRPr>
          </a:p>
          <a:p>
            <a:pPr algn="ctr" rtl="0"/>
            <a:r>
              <a:rPr lang="en-GB" sz="7200" b="1" dirty="0">
                <a:solidFill>
                  <a:schemeClr val="tx1"/>
                </a:solidFill>
              </a:rPr>
              <a:t>We provide lifesaving aid during the deadly winter nights from the care and  of our donor's contributions.</a:t>
            </a:r>
          </a:p>
          <a:p>
            <a:pPr algn="ctr" rtl="0"/>
            <a:endParaRPr lang="en-GB" sz="6200" b="1" dirty="0">
              <a:solidFill>
                <a:schemeClr val="tx1"/>
              </a:solidFill>
            </a:endParaRPr>
          </a:p>
          <a:p>
            <a:pPr algn="ctr" rtl="0"/>
            <a:endParaRPr lang="en-GB" dirty="0"/>
          </a:p>
          <a:p>
            <a:pPr algn="ctr"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7E2C42-2042-418E-9662-C5F50D84B5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ABA2FA-E564-482C-835A-F210D37ED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81400" y="5917142"/>
            <a:ext cx="2531533" cy="439208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1EA141-3C56-48C9-B1FB-183C363CC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3ADF84-3EBE-1DD3-30F9-E03FC97E61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58702" y="4659017"/>
            <a:ext cx="1520030" cy="10559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4D0C51-16B8-0085-7EAE-B084EF322E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8498" y="4659017"/>
            <a:ext cx="1200560" cy="10559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48AA33E-6838-7843-D311-090FA6EFCC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86777" y="4659017"/>
            <a:ext cx="1120366" cy="1059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0187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9924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tx1"/>
                </a:solidFill>
              </a:rPr>
              <a:t>Essential Winter Sleep Kits and Costing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9D3978D-6E02-4F15-83B3-400CCE09A2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417775"/>
            <a:ext cx="10515600" cy="457200"/>
          </a:xfrm>
        </p:spPr>
        <p:txBody>
          <a:bodyPr rtlCol="0">
            <a:normAutofit/>
          </a:bodyPr>
          <a:lstStyle/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DDDEF-20C4-4F65-BAC9-0A763DF7E02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97280" y="2458260"/>
            <a:ext cx="3200400" cy="731520"/>
          </a:xfrm>
          <a:solidFill>
            <a:schemeClr val="accent2">
              <a:alpha val="50000"/>
            </a:schemeClr>
          </a:solidFill>
          <a:ln>
            <a:solidFill>
              <a:schemeClr val="accent2"/>
            </a:solidFill>
          </a:ln>
        </p:spPr>
        <p:txBody>
          <a:bodyPr vert="horz" lIns="91440" tIns="45720" rIns="91440" bIns="45720" rtlCol="0" anchor="ctr" anchorCtr="1">
            <a:normAutofit/>
          </a:bodyPr>
          <a:lstStyle/>
          <a:p>
            <a:pPr rtl="0"/>
            <a:r>
              <a:rPr lang="en-GB" dirty="0"/>
              <a:t>@ £5.00 = £500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EDF55437-A2E9-41B0-8902-7FB8BCD8636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95593" y="3191256"/>
            <a:ext cx="3200400" cy="2465883"/>
          </a:xfrm>
          <a:noFill/>
          <a:ln>
            <a:solidFill>
              <a:schemeClr val="accent2"/>
            </a:solidFill>
          </a:ln>
        </p:spPr>
        <p:txBody>
          <a:bodyPr lIns="182880" tIns="182880" rIns="182880" rtlCol="0" anchor="t" anchorCtr="0">
            <a:normAutofit/>
          </a:bodyPr>
          <a:lstStyle/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9F96FB0A-2A02-4DFB-8C70-412D8DF11C0B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625274" y="2458260"/>
            <a:ext cx="3200400" cy="731520"/>
          </a:xfrm>
          <a:solidFill>
            <a:schemeClr val="accent2">
              <a:alpha val="50000"/>
            </a:schemeClr>
          </a:solidFill>
          <a:ln>
            <a:solidFill>
              <a:schemeClr val="accent2"/>
            </a:solidFill>
          </a:ln>
        </p:spPr>
        <p:txBody>
          <a:bodyPr rtlCol="0"/>
          <a:lstStyle/>
          <a:p>
            <a:pPr rtl="0"/>
            <a:r>
              <a:rPr lang="en-GB" dirty="0"/>
              <a:t>@ £1.00 = £500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CB78CA3E-425A-49FC-8D99-4000609FEDB9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4620406" y="3199503"/>
            <a:ext cx="3200400" cy="2465883"/>
          </a:xfrm>
          <a:noFill/>
          <a:ln>
            <a:solidFill>
              <a:schemeClr val="accent2"/>
            </a:solidFill>
          </a:ln>
        </p:spPr>
        <p:txBody>
          <a:bodyPr rtlCol="0" anchor="t" anchorCtr="1">
            <a:normAutofit/>
          </a:bodyPr>
          <a:lstStyle/>
          <a:p>
            <a:pPr rtl="0"/>
            <a:endParaRPr lang="en-GB" dirty="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75D2ED3F-4593-4DAA-83A4-953C35F622C9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153269" y="2458260"/>
            <a:ext cx="3200400" cy="731520"/>
          </a:xfrm>
          <a:solidFill>
            <a:schemeClr val="accent2">
              <a:alpha val="50000"/>
            </a:schemeClr>
          </a:solidFill>
          <a:ln>
            <a:solidFill>
              <a:schemeClr val="accent2"/>
            </a:solidFill>
          </a:ln>
        </p:spPr>
        <p:txBody>
          <a:bodyPr rtlCol="0"/>
          <a:lstStyle/>
          <a:p>
            <a:pPr rtl="0"/>
            <a:r>
              <a:rPr lang="en-GB" dirty="0"/>
              <a:t>1000 Bags = £3,000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A0B0A1D-F3E2-4CA5-BB2D-285AB09BB4B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156448" y="3191256"/>
            <a:ext cx="3200400" cy="2465883"/>
          </a:xfrm>
          <a:noFill/>
          <a:ln>
            <a:solidFill>
              <a:schemeClr val="accent2"/>
            </a:solidFill>
          </a:ln>
        </p:spPr>
        <p:txBody>
          <a:bodyPr rtlCol="0" anchor="t" anchorCtr="1"/>
          <a:lstStyle/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98" name="Date Placeholder 97">
            <a:extLst>
              <a:ext uri="{FF2B5EF4-FFF2-40B4-BE49-F238E27FC236}">
                <a16:creationId xmlns:a16="http://schemas.microsoft.com/office/drawing/2014/main" id="{13DFDE46-4275-492C-825A-C6E412B28241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100" name="Slide Number Placeholder 99">
            <a:extLst>
              <a:ext uri="{FF2B5EF4-FFF2-40B4-BE49-F238E27FC236}">
                <a16:creationId xmlns:a16="http://schemas.microsoft.com/office/drawing/2014/main" id="{D7EF088D-A6D8-4DA5-AD4D-5221E33569A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2</a:t>
            </a:fld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D18841-DCCE-2194-9A14-70462B690E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2413" y="3189780"/>
            <a:ext cx="3200399" cy="24756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608BCF-8C26-E042-4ED9-A916B017BC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3586" y="3199503"/>
            <a:ext cx="3200399" cy="2475606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A17CC43F-C3A4-18A9-5C20-CFDB48949B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150" y="3308211"/>
            <a:ext cx="3022600" cy="223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B426E61-3033-AAF1-1358-33E35865AF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3130" y="3181948"/>
            <a:ext cx="3200677" cy="2475191"/>
          </a:xfrm>
          <a:prstGeom prst="rect">
            <a:avLst/>
          </a:prstGeom>
        </p:spPr>
      </p:pic>
      <p:pic>
        <p:nvPicPr>
          <p:cNvPr id="2052" name="Picture 4" descr="Down Thermal Mummy Sleeping Bag -15°C Insulated Camping Backpacking Sleep Bag - Blue 400g">
            <a:extLst>
              <a:ext uri="{FF2B5EF4-FFF2-40B4-BE49-F238E27FC236}">
                <a16:creationId xmlns:a16="http://schemas.microsoft.com/office/drawing/2014/main" id="{64AEC70A-ED29-4865-0F32-371AC93E5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807" y="3266758"/>
            <a:ext cx="2895600" cy="2341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62204E5-11B1-5C5A-BEB7-592CA9BEC8E0}"/>
              </a:ext>
            </a:extLst>
          </p:cNvPr>
          <p:cNvSpPr txBox="1">
            <a:spLocks/>
          </p:cNvSpPr>
          <p:nvPr/>
        </p:nvSpPr>
        <p:spPr>
          <a:xfrm>
            <a:off x="1097280" y="1726740"/>
            <a:ext cx="3200400" cy="731520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solidFill>
              <a:schemeClr val="accent2"/>
            </a:solidFill>
          </a:ln>
        </p:spPr>
        <p:txBody>
          <a:bodyPr vert="horz" lIns="91440" tIns="45720" rIns="91440" bIns="45720" rtlCol="0" anchor="ctr" anchorCtr="1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100 x 2 Man Tents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87BD42B-E95E-0B5B-9B93-29C48922D7CA}"/>
              </a:ext>
            </a:extLst>
          </p:cNvPr>
          <p:cNvSpPr txBox="1">
            <a:spLocks/>
          </p:cNvSpPr>
          <p:nvPr/>
        </p:nvSpPr>
        <p:spPr>
          <a:xfrm>
            <a:off x="4620406" y="1708400"/>
            <a:ext cx="3200400" cy="731520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solidFill>
              <a:schemeClr val="accent2"/>
            </a:solidFill>
          </a:ln>
        </p:spPr>
        <p:txBody>
          <a:bodyPr vert="horz" lIns="91440" tIns="45720" rIns="91440" bIns="45720" rtlCol="0" anchor="ctr" anchorCtr="1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500 x Thermal Roll Mats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29196B9-A0DF-C636-D9BE-568E062FCF49}"/>
              </a:ext>
            </a:extLst>
          </p:cNvPr>
          <p:cNvSpPr txBox="1">
            <a:spLocks/>
          </p:cNvSpPr>
          <p:nvPr/>
        </p:nvSpPr>
        <p:spPr>
          <a:xfrm>
            <a:off x="8159750" y="1708400"/>
            <a:ext cx="3200400" cy="731520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solidFill>
              <a:schemeClr val="accent2"/>
            </a:solidFill>
          </a:ln>
        </p:spPr>
        <p:txBody>
          <a:bodyPr vert="horz" lIns="91440" tIns="45720" rIns="91440" bIns="45720" rtlCol="0" anchor="ctr" anchorCtr="1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1000 Sleeping Bags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A71FD33-9EF0-C16F-5B61-4CC796106E4F}"/>
              </a:ext>
            </a:extLst>
          </p:cNvPr>
          <p:cNvSpPr txBox="1">
            <a:spLocks/>
          </p:cNvSpPr>
          <p:nvPr/>
        </p:nvSpPr>
        <p:spPr>
          <a:xfrm>
            <a:off x="4620406" y="5774094"/>
            <a:ext cx="3200400" cy="731520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 anchorCtr="1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Total £4,000</a:t>
            </a:r>
          </a:p>
        </p:txBody>
      </p:sp>
    </p:spTree>
    <p:extLst>
      <p:ext uri="{BB962C8B-B14F-4D97-AF65-F5344CB8AC3E}">
        <p14:creationId xmlns:p14="http://schemas.microsoft.com/office/powerpoint/2010/main" val="31180718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084" y="5317067"/>
            <a:ext cx="5515811" cy="13716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>
                <a:solidFill>
                  <a:schemeClr val="tx1"/>
                </a:solidFill>
              </a:rPr>
              <a:t>How It’s Been….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262533" y="5455255"/>
            <a:ext cx="2227425" cy="6956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endParaRPr lang="en-GB" sz="12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7E2C42-2042-418E-9662-C5F50D84B5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12400" y="5867082"/>
            <a:ext cx="87206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ABA2FA-E564-482C-835A-F210D37ED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914950" y="5455254"/>
            <a:ext cx="2160882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1EA141-3C56-48C9-B1FB-183C363CC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9ED177A0-73E6-FF84-9C41-79F062B910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054" y="406400"/>
            <a:ext cx="8761895" cy="485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333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084" y="5317067"/>
            <a:ext cx="5515811" cy="13716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>
                <a:solidFill>
                  <a:schemeClr val="tx1"/>
                </a:solidFill>
              </a:rPr>
              <a:t>The Weather To 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7D68AC-24DA-8686-B8BF-831009B417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2938"/>
          <a:stretch/>
        </p:blipFill>
        <p:spPr>
          <a:xfrm>
            <a:off x="1921922" y="367616"/>
            <a:ext cx="8029946" cy="41148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262533" y="5455255"/>
            <a:ext cx="2227425" cy="6956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endParaRPr lang="en-GB" sz="12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7E2C42-2042-418E-9662-C5F50D84B5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12400" y="5867082"/>
            <a:ext cx="87206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ABA2FA-E564-482C-835A-F210D37ED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914950" y="5455254"/>
            <a:ext cx="2160882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1EA141-3C56-48C9-B1FB-183C363CC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E704180-7E87-8B3B-CD9D-338BDB9850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756" y="278201"/>
            <a:ext cx="9468111" cy="503886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01E1287-E3DD-4D31-7AB5-9BE0D167F5A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226" t="-1991" r="2140" b="31621"/>
          <a:stretch/>
        </p:blipFill>
        <p:spPr>
          <a:xfrm>
            <a:off x="8742302" y="3555082"/>
            <a:ext cx="3333530" cy="3024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696" y="4994650"/>
            <a:ext cx="6811903" cy="1371600"/>
          </a:xfrm>
        </p:spPr>
        <p:txBody>
          <a:bodyPr rtlCol="0" anchor="ctr">
            <a:normAutofit/>
          </a:bodyPr>
          <a:lstStyle/>
          <a:p>
            <a:pPr algn="l" rtl="0"/>
            <a:r>
              <a:rPr lang="en-GB" dirty="0">
                <a:solidFill>
                  <a:schemeClr val="tx1"/>
                </a:solidFill>
              </a:rPr>
              <a:t>The Situation To 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25067" y="4948930"/>
            <a:ext cx="50292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sz="1200" dirty="0"/>
              <a:t>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7E2C42-2042-418E-9662-C5F50D84B5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ABA2FA-E564-482C-835A-F210D37ED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1EA141-3C56-48C9-B1FB-183C363CC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B75BCA61-23F5-43CB-5A44-D5F4E01078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36485"/>
            <a:ext cx="9203267" cy="465816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8025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6934" y="694267"/>
            <a:ext cx="5005466" cy="1325563"/>
          </a:xfrm>
        </p:spPr>
        <p:txBody>
          <a:bodyPr rtlCol="0"/>
          <a:lstStyle/>
          <a:p>
            <a:pPr algn="ctr" rtl="0"/>
            <a:r>
              <a:rPr lang="en-GB" dirty="0">
                <a:solidFill>
                  <a:schemeClr val="tx1"/>
                </a:solidFill>
              </a:rPr>
              <a:t>Your Contribution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29400" y="1980143"/>
            <a:ext cx="4953000" cy="315912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 rtl="0"/>
            <a:r>
              <a:rPr lang="en-GB" sz="2000" b="1" dirty="0">
                <a:solidFill>
                  <a:schemeClr val="tx1"/>
                </a:solidFill>
              </a:rPr>
              <a:t>For your £2,000 donation </a:t>
            </a:r>
          </a:p>
          <a:p>
            <a:pPr algn="ctr" rtl="0"/>
            <a:r>
              <a:rPr lang="en-GB" sz="2000" b="1" dirty="0">
                <a:solidFill>
                  <a:schemeClr val="accent3">
                    <a:lumMod val="50000"/>
                  </a:schemeClr>
                </a:solidFill>
              </a:rPr>
              <a:t>You can :</a:t>
            </a:r>
          </a:p>
          <a:p>
            <a:pPr algn="ctr" rtl="0"/>
            <a:r>
              <a:rPr lang="en-GB" sz="2000" b="1" dirty="0">
                <a:solidFill>
                  <a:schemeClr val="tx1"/>
                </a:solidFill>
              </a:rPr>
              <a:t>Buy 50 tents which shelters 100 people from danger and harshest winter weather.</a:t>
            </a:r>
          </a:p>
          <a:p>
            <a:pPr algn="ctr" rtl="0"/>
            <a:r>
              <a:rPr lang="en-GB" sz="2000" b="1" dirty="0">
                <a:solidFill>
                  <a:schemeClr val="accent3">
                    <a:lumMod val="50000"/>
                  </a:schemeClr>
                </a:solidFill>
              </a:rPr>
              <a:t>You can :</a:t>
            </a:r>
          </a:p>
          <a:p>
            <a:pPr algn="ctr" rtl="0"/>
            <a:r>
              <a:rPr lang="en-GB" sz="2000" b="1" dirty="0">
                <a:solidFill>
                  <a:schemeClr val="tx1"/>
                </a:solidFill>
              </a:rPr>
              <a:t>Buy 500 Sleeping bags and place 500 people’s bodies in something warm.</a:t>
            </a:r>
          </a:p>
          <a:p>
            <a:pPr algn="ctr" rtl="0"/>
            <a:r>
              <a:rPr lang="en-GB" sz="2000" b="1" dirty="0">
                <a:solidFill>
                  <a:schemeClr val="accent3">
                    <a:lumMod val="50000"/>
                  </a:schemeClr>
                </a:solidFill>
              </a:rPr>
              <a:t>You can :</a:t>
            </a:r>
          </a:p>
          <a:p>
            <a:pPr algn="ctr" rtl="0"/>
            <a:r>
              <a:rPr lang="en-GB" sz="2000" b="1" dirty="0">
                <a:solidFill>
                  <a:schemeClr val="tx1"/>
                </a:solidFill>
              </a:rPr>
              <a:t>Keep 250 people’s bodies from having to rest on bone crunching freezing concrete on roll mats.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7E2C42-2042-418E-9662-C5F50D84B5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ABA2FA-E564-482C-835A-F210D37ED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7135" y="6173787"/>
            <a:ext cx="10515600" cy="365125"/>
          </a:xfrm>
        </p:spPr>
        <p:txBody>
          <a:bodyPr rtlCol="0"/>
          <a:lstStyle/>
          <a:p>
            <a:pPr rtl="0"/>
            <a:r>
              <a:rPr lang="en-GB" sz="3200" dirty="0">
                <a:solidFill>
                  <a:schemeClr val="tx1"/>
                </a:solidFill>
                <a:latin typeface="Bodoni MT" panose="02070603080606020203" pitchFamily="18" charset="0"/>
              </a:rPr>
              <a:t>In collaboration With Others, We Can Do So Much More Together!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1EA141-3C56-48C9-B1FB-183C363CC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6</a:t>
            </a:fld>
            <a:endParaRPr lang="en-GB" dirty="0"/>
          </a:p>
        </p:txBody>
      </p:sp>
      <p:pic>
        <p:nvPicPr>
          <p:cNvPr id="4102" name="Picture 6">
            <a:extLst>
              <a:ext uri="{FF2B5EF4-FFF2-40B4-BE49-F238E27FC236}">
                <a16:creationId xmlns:a16="http://schemas.microsoft.com/office/drawing/2014/main" id="{716E0049-512E-26D8-91E0-C3ED9F6A92D3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98" b="15398"/>
          <a:stretch>
            <a:fillRect/>
          </a:stretch>
        </p:blipFill>
        <p:spPr bwMode="auto">
          <a:xfrm>
            <a:off x="237068" y="694267"/>
            <a:ext cx="6111266" cy="502073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939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7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B09D"/>
      </a:accent1>
      <a:accent2>
        <a:srgbClr val="FFD7C7"/>
      </a:accent2>
      <a:accent3>
        <a:srgbClr val="FFE9E0"/>
      </a:accent3>
      <a:accent4>
        <a:srgbClr val="55736D"/>
      </a:accent4>
      <a:accent5>
        <a:srgbClr val="88A88E"/>
      </a:accent5>
      <a:accent6>
        <a:srgbClr val="E6FFFB"/>
      </a:accent6>
      <a:hlink>
        <a:srgbClr val="0563C1"/>
      </a:hlink>
      <a:folHlink>
        <a:srgbClr val="954F72"/>
      </a:folHlink>
    </a:clrScheme>
    <a:fontScheme name="Custom 116">
      <a:majorFont>
        <a:latin typeface="Bodoni MT"/>
        <a:ea typeface=""/>
        <a:cs typeface=""/>
      </a:majorFont>
      <a:minorFont>
        <a:latin typeface="Sourc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3419037_TF66722518_Win32" id="{8E0D3186-379A-4167-A721-EFAF4FD4F9A8}" vid="{9F09F86B-45C3-4C60-8D63-B9139CB4CC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BE6AE0A-D4B0-4A5B-9359-3C20E0AE6F61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34F12D6A-2BE8-4847-A724-6F141C79A2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0C88140-B977-44ED-8877-83D5BCE7639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{28C32294-340B-4452-917F-7B769459A61D}tf66722518_win32</Template>
  <TotalTime>1398</TotalTime>
  <Words>189</Words>
  <Application>Microsoft Office PowerPoint</Application>
  <PresentationFormat>Widescreen</PresentationFormat>
  <Paragraphs>40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Bodoni MT</vt:lpstr>
      <vt:lpstr>Calibri</vt:lpstr>
      <vt:lpstr>Source Sans Pro Light</vt:lpstr>
      <vt:lpstr>Times New Roman</vt:lpstr>
      <vt:lpstr>Office Theme</vt:lpstr>
      <vt:lpstr>What We Do</vt:lpstr>
      <vt:lpstr>Essential Winter Sleep Kits and Costing</vt:lpstr>
      <vt:lpstr>How It’s Been…. </vt:lpstr>
      <vt:lpstr>The Weather To Come</vt:lpstr>
      <vt:lpstr>The Situation To Come</vt:lpstr>
      <vt:lpstr>Your Contribution will…..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deck</dc:title>
  <dc:creator>Heather Youg</dc:creator>
  <cp:lastModifiedBy>Ann Bevan</cp:lastModifiedBy>
  <cp:revision>21</cp:revision>
  <dcterms:created xsi:type="dcterms:W3CDTF">2024-04-11T09:51:18Z</dcterms:created>
  <dcterms:modified xsi:type="dcterms:W3CDTF">2024-04-22T08:57:14Z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