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0"/>
  </p:notesMasterIdLst>
  <p:sldIdLst>
    <p:sldId id="1099" r:id="rId4"/>
    <p:sldId id="256" r:id="rId5"/>
    <p:sldId id="1120" r:id="rId6"/>
    <p:sldId id="1121" r:id="rId7"/>
    <p:sldId id="1126" r:id="rId8"/>
    <p:sldId id="1125" r:id="rId9"/>
    <p:sldId id="1124" r:id="rId10"/>
    <p:sldId id="1123" r:id="rId11"/>
    <p:sldId id="1122" r:id="rId12"/>
    <p:sldId id="1136" r:id="rId13"/>
    <p:sldId id="1135" r:id="rId14"/>
    <p:sldId id="1134" r:id="rId15"/>
    <p:sldId id="1133" r:id="rId16"/>
    <p:sldId id="1132" r:id="rId17"/>
    <p:sldId id="1024" r:id="rId18"/>
    <p:sldId id="113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B7E3"/>
    <a:srgbClr val="FF5F5E"/>
    <a:srgbClr val="83CDE2"/>
    <a:srgbClr val="F3E0FD"/>
    <a:srgbClr val="FFCAF7"/>
    <a:srgbClr val="EAE9EC"/>
    <a:srgbClr val="E4E4E4"/>
    <a:srgbClr val="F4F2F5"/>
    <a:srgbClr val="FCFBFE"/>
    <a:srgbClr val="BFF7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99"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S::m.tgonzalez@uwtsd.ac.uk::aa36a5e4-cd30-4109-a581-5f2fc96aeea0" providerId="AD" clId="Web-{B8572427-681F-E5A9-C8F9-63857FC2E41B}"/>
    <pc:docChg chg="addSld modSld">
      <pc:chgData name="Maria Trevino Gonzalez" userId="S::m.tgonzalez@uwtsd.ac.uk::aa36a5e4-cd30-4109-a581-5f2fc96aeea0" providerId="AD" clId="Web-{B8572427-681F-E5A9-C8F9-63857FC2E41B}" dt="2025-02-19T09:50:32.062" v="168"/>
      <pc:docMkLst>
        <pc:docMk/>
      </pc:docMkLst>
      <pc:sldChg chg="mod modShow">
        <pc:chgData name="Maria Trevino Gonzalez" userId="S::m.tgonzalez@uwtsd.ac.uk::aa36a5e4-cd30-4109-a581-5f2fc96aeea0" providerId="AD" clId="Web-{B8572427-681F-E5A9-C8F9-63857FC2E41B}" dt="2025-02-19T09:50:17.530" v="143"/>
        <pc:sldMkLst>
          <pc:docMk/>
          <pc:sldMk cId="2298274504" sldId="320"/>
        </pc:sldMkLst>
      </pc:sldChg>
      <pc:sldChg chg="mod modShow">
        <pc:chgData name="Maria Trevino Gonzalez" userId="S::m.tgonzalez@uwtsd.ac.uk::aa36a5e4-cd30-4109-a581-5f2fc96aeea0" providerId="AD" clId="Web-{B8572427-681F-E5A9-C8F9-63857FC2E41B}" dt="2025-02-19T09:50:16.577" v="141"/>
        <pc:sldMkLst>
          <pc:docMk/>
          <pc:sldMk cId="3677955172" sldId="335"/>
        </pc:sldMkLst>
      </pc:sldChg>
      <pc:sldChg chg="mod modShow">
        <pc:chgData name="Maria Trevino Gonzalez" userId="S::m.tgonzalez@uwtsd.ac.uk::aa36a5e4-cd30-4109-a581-5f2fc96aeea0" providerId="AD" clId="Web-{B8572427-681F-E5A9-C8F9-63857FC2E41B}" dt="2025-02-19T09:50:18.014" v="144"/>
        <pc:sldMkLst>
          <pc:docMk/>
          <pc:sldMk cId="303478354" sldId="337"/>
        </pc:sldMkLst>
      </pc:sldChg>
      <pc:sldChg chg="mod modShow">
        <pc:chgData name="Maria Trevino Gonzalez" userId="S::m.tgonzalez@uwtsd.ac.uk::aa36a5e4-cd30-4109-a581-5f2fc96aeea0" providerId="AD" clId="Web-{B8572427-681F-E5A9-C8F9-63857FC2E41B}" dt="2025-02-19T09:50:30.046" v="163"/>
        <pc:sldMkLst>
          <pc:docMk/>
          <pc:sldMk cId="1188143961" sldId="342"/>
        </pc:sldMkLst>
      </pc:sldChg>
      <pc:sldChg chg="mod modShow">
        <pc:chgData name="Maria Trevino Gonzalez" userId="S::m.tgonzalez@uwtsd.ac.uk::aa36a5e4-cd30-4109-a581-5f2fc96aeea0" providerId="AD" clId="Web-{B8572427-681F-E5A9-C8F9-63857FC2E41B}" dt="2025-02-19T09:50:30.421" v="164"/>
        <pc:sldMkLst>
          <pc:docMk/>
          <pc:sldMk cId="2255742995" sldId="1031"/>
        </pc:sldMkLst>
      </pc:sldChg>
      <pc:sldChg chg="mod modShow">
        <pc:chgData name="Maria Trevino Gonzalez" userId="S::m.tgonzalez@uwtsd.ac.uk::aa36a5e4-cd30-4109-a581-5f2fc96aeea0" providerId="AD" clId="Web-{B8572427-681F-E5A9-C8F9-63857FC2E41B}" dt="2025-02-19T09:50:18.421" v="145"/>
        <pc:sldMkLst>
          <pc:docMk/>
          <pc:sldMk cId="3385761516" sldId="1045"/>
        </pc:sldMkLst>
      </pc:sldChg>
      <pc:sldChg chg="mod modShow">
        <pc:chgData name="Maria Trevino Gonzalez" userId="S::m.tgonzalez@uwtsd.ac.uk::aa36a5e4-cd30-4109-a581-5f2fc96aeea0" providerId="AD" clId="Web-{B8572427-681F-E5A9-C8F9-63857FC2E41B}" dt="2025-02-19T09:50:19.202" v="146"/>
        <pc:sldMkLst>
          <pc:docMk/>
          <pc:sldMk cId="3870796222" sldId="1046"/>
        </pc:sldMkLst>
      </pc:sldChg>
      <pc:sldChg chg="mod modShow">
        <pc:chgData name="Maria Trevino Gonzalez" userId="S::m.tgonzalez@uwtsd.ac.uk::aa36a5e4-cd30-4109-a581-5f2fc96aeea0" providerId="AD" clId="Web-{B8572427-681F-E5A9-C8F9-63857FC2E41B}" dt="2025-02-19T09:50:19.952" v="147"/>
        <pc:sldMkLst>
          <pc:docMk/>
          <pc:sldMk cId="2148495699" sldId="1047"/>
        </pc:sldMkLst>
      </pc:sldChg>
      <pc:sldChg chg="mod modShow">
        <pc:chgData name="Maria Trevino Gonzalez" userId="S::m.tgonzalez@uwtsd.ac.uk::aa36a5e4-cd30-4109-a581-5f2fc96aeea0" providerId="AD" clId="Web-{B8572427-681F-E5A9-C8F9-63857FC2E41B}" dt="2025-02-19T09:50:20.686" v="148"/>
        <pc:sldMkLst>
          <pc:docMk/>
          <pc:sldMk cId="785815094" sldId="1048"/>
        </pc:sldMkLst>
      </pc:sldChg>
      <pc:sldChg chg="mod modShow">
        <pc:chgData name="Maria Trevino Gonzalez" userId="S::m.tgonzalez@uwtsd.ac.uk::aa36a5e4-cd30-4109-a581-5f2fc96aeea0" providerId="AD" clId="Web-{B8572427-681F-E5A9-C8F9-63857FC2E41B}" dt="2025-02-19T09:50:21.483" v="149"/>
        <pc:sldMkLst>
          <pc:docMk/>
          <pc:sldMk cId="4243620346" sldId="1049"/>
        </pc:sldMkLst>
      </pc:sldChg>
      <pc:sldChg chg="mod modShow">
        <pc:chgData name="Maria Trevino Gonzalez" userId="S::m.tgonzalez@uwtsd.ac.uk::aa36a5e4-cd30-4109-a581-5f2fc96aeea0" providerId="AD" clId="Web-{B8572427-681F-E5A9-C8F9-63857FC2E41B}" dt="2025-02-19T09:50:22.374" v="150"/>
        <pc:sldMkLst>
          <pc:docMk/>
          <pc:sldMk cId="2304397051" sldId="1050"/>
        </pc:sldMkLst>
      </pc:sldChg>
      <pc:sldChg chg="mod modShow">
        <pc:chgData name="Maria Trevino Gonzalez" userId="S::m.tgonzalez@uwtsd.ac.uk::aa36a5e4-cd30-4109-a581-5f2fc96aeea0" providerId="AD" clId="Web-{B8572427-681F-E5A9-C8F9-63857FC2E41B}" dt="2025-02-19T09:50:23.171" v="151"/>
        <pc:sldMkLst>
          <pc:docMk/>
          <pc:sldMk cId="2662468466" sldId="1051"/>
        </pc:sldMkLst>
      </pc:sldChg>
      <pc:sldChg chg="mod modShow">
        <pc:chgData name="Maria Trevino Gonzalez" userId="S::m.tgonzalez@uwtsd.ac.uk::aa36a5e4-cd30-4109-a581-5f2fc96aeea0" providerId="AD" clId="Web-{B8572427-681F-E5A9-C8F9-63857FC2E41B}" dt="2025-02-19T09:50:23.890" v="152"/>
        <pc:sldMkLst>
          <pc:docMk/>
          <pc:sldMk cId="3626183732" sldId="1052"/>
        </pc:sldMkLst>
      </pc:sldChg>
      <pc:sldChg chg="mod modShow">
        <pc:chgData name="Maria Trevino Gonzalez" userId="S::m.tgonzalez@uwtsd.ac.uk::aa36a5e4-cd30-4109-a581-5f2fc96aeea0" providerId="AD" clId="Web-{B8572427-681F-E5A9-C8F9-63857FC2E41B}" dt="2025-02-19T09:50:24.608" v="153"/>
        <pc:sldMkLst>
          <pc:docMk/>
          <pc:sldMk cId="1368679796" sldId="1053"/>
        </pc:sldMkLst>
      </pc:sldChg>
      <pc:sldChg chg="mod modShow">
        <pc:chgData name="Maria Trevino Gonzalez" userId="S::m.tgonzalez@uwtsd.ac.uk::aa36a5e4-cd30-4109-a581-5f2fc96aeea0" providerId="AD" clId="Web-{B8572427-681F-E5A9-C8F9-63857FC2E41B}" dt="2025-02-19T09:50:25.468" v="154"/>
        <pc:sldMkLst>
          <pc:docMk/>
          <pc:sldMk cId="1250624989" sldId="1054"/>
        </pc:sldMkLst>
      </pc:sldChg>
      <pc:sldChg chg="mod modShow">
        <pc:chgData name="Maria Trevino Gonzalez" userId="S::m.tgonzalez@uwtsd.ac.uk::aa36a5e4-cd30-4109-a581-5f2fc96aeea0" providerId="AD" clId="Web-{B8572427-681F-E5A9-C8F9-63857FC2E41B}" dt="2025-02-19T09:50:26.436" v="155"/>
        <pc:sldMkLst>
          <pc:docMk/>
          <pc:sldMk cId="1433644597" sldId="1055"/>
        </pc:sldMkLst>
      </pc:sldChg>
      <pc:sldChg chg="mod modShow">
        <pc:chgData name="Maria Trevino Gonzalez" userId="S::m.tgonzalez@uwtsd.ac.uk::aa36a5e4-cd30-4109-a581-5f2fc96aeea0" providerId="AD" clId="Web-{B8572427-681F-E5A9-C8F9-63857FC2E41B}" dt="2025-02-19T09:50:26.827" v="156"/>
        <pc:sldMkLst>
          <pc:docMk/>
          <pc:sldMk cId="4170994221" sldId="1056"/>
        </pc:sldMkLst>
      </pc:sldChg>
      <pc:sldChg chg="mod modShow">
        <pc:chgData name="Maria Trevino Gonzalez" userId="S::m.tgonzalez@uwtsd.ac.uk::aa36a5e4-cd30-4109-a581-5f2fc96aeea0" providerId="AD" clId="Web-{B8572427-681F-E5A9-C8F9-63857FC2E41B}" dt="2025-02-19T09:50:30.827" v="165"/>
        <pc:sldMkLst>
          <pc:docMk/>
          <pc:sldMk cId="443568897" sldId="1081"/>
        </pc:sldMkLst>
      </pc:sldChg>
      <pc:sldChg chg="mod modShow">
        <pc:chgData name="Maria Trevino Gonzalez" userId="S::m.tgonzalez@uwtsd.ac.uk::aa36a5e4-cd30-4109-a581-5f2fc96aeea0" providerId="AD" clId="Web-{B8572427-681F-E5A9-C8F9-63857FC2E41B}" dt="2025-02-19T09:50:29.593" v="162"/>
        <pc:sldMkLst>
          <pc:docMk/>
          <pc:sldMk cId="1190526555" sldId="1082"/>
        </pc:sldMkLst>
      </pc:sldChg>
      <pc:sldChg chg="mod modShow">
        <pc:chgData name="Maria Trevino Gonzalez" userId="S::m.tgonzalez@uwtsd.ac.uk::aa36a5e4-cd30-4109-a581-5f2fc96aeea0" providerId="AD" clId="Web-{B8572427-681F-E5A9-C8F9-63857FC2E41B}" dt="2025-02-19T09:50:28.562" v="160"/>
        <pc:sldMkLst>
          <pc:docMk/>
          <pc:sldMk cId="551147533" sldId="1083"/>
        </pc:sldMkLst>
      </pc:sldChg>
      <pc:sldChg chg="mod modShow">
        <pc:chgData name="Maria Trevino Gonzalez" userId="S::m.tgonzalez@uwtsd.ac.uk::aa36a5e4-cd30-4109-a581-5f2fc96aeea0" providerId="AD" clId="Web-{B8572427-681F-E5A9-C8F9-63857FC2E41B}" dt="2025-02-19T09:50:27.655" v="158"/>
        <pc:sldMkLst>
          <pc:docMk/>
          <pc:sldMk cId="2726917727" sldId="1084"/>
        </pc:sldMkLst>
      </pc:sldChg>
      <pc:sldChg chg="mod modShow">
        <pc:chgData name="Maria Trevino Gonzalez" userId="S::m.tgonzalez@uwtsd.ac.uk::aa36a5e4-cd30-4109-a581-5f2fc96aeea0" providerId="AD" clId="Web-{B8572427-681F-E5A9-C8F9-63857FC2E41B}" dt="2025-02-19T09:50:27.265" v="157"/>
        <pc:sldMkLst>
          <pc:docMk/>
          <pc:sldMk cId="1306990077" sldId="1086"/>
        </pc:sldMkLst>
      </pc:sldChg>
      <pc:sldChg chg="mod modShow">
        <pc:chgData name="Maria Trevino Gonzalez" userId="S::m.tgonzalez@uwtsd.ac.uk::aa36a5e4-cd30-4109-a581-5f2fc96aeea0" providerId="AD" clId="Web-{B8572427-681F-E5A9-C8F9-63857FC2E41B}" dt="2025-02-19T09:50:15.733" v="139"/>
        <pc:sldMkLst>
          <pc:docMk/>
          <pc:sldMk cId="3044773700" sldId="1092"/>
        </pc:sldMkLst>
      </pc:sldChg>
      <pc:sldChg chg="mod modShow">
        <pc:chgData name="Maria Trevino Gonzalez" userId="S::m.tgonzalez@uwtsd.ac.uk::aa36a5e4-cd30-4109-a581-5f2fc96aeea0" providerId="AD" clId="Web-{B8572427-681F-E5A9-C8F9-63857FC2E41B}" dt="2025-02-19T09:50:14.874" v="137"/>
        <pc:sldMkLst>
          <pc:docMk/>
          <pc:sldMk cId="766080046" sldId="1093"/>
        </pc:sldMkLst>
      </pc:sldChg>
      <pc:sldChg chg="mod modShow">
        <pc:chgData name="Maria Trevino Gonzalez" userId="S::m.tgonzalez@uwtsd.ac.uk::aa36a5e4-cd30-4109-a581-5f2fc96aeea0" providerId="AD" clId="Web-{B8572427-681F-E5A9-C8F9-63857FC2E41B}" dt="2025-02-19T09:50:31.608" v="167"/>
        <pc:sldMkLst>
          <pc:docMk/>
          <pc:sldMk cId="836449457" sldId="1094"/>
        </pc:sldMkLst>
      </pc:sldChg>
      <pc:sldChg chg="mod modShow">
        <pc:chgData name="Maria Trevino Gonzalez" userId="S::m.tgonzalez@uwtsd.ac.uk::aa36a5e4-cd30-4109-a581-5f2fc96aeea0" providerId="AD" clId="Web-{B8572427-681F-E5A9-C8F9-63857FC2E41B}" dt="2025-02-19T09:50:28.124" v="159"/>
        <pc:sldMkLst>
          <pc:docMk/>
          <pc:sldMk cId="2819885120" sldId="1097"/>
        </pc:sldMkLst>
      </pc:sldChg>
      <pc:sldChg chg="mod modShow">
        <pc:chgData name="Maria Trevino Gonzalez" userId="S::m.tgonzalez@uwtsd.ac.uk::aa36a5e4-cd30-4109-a581-5f2fc96aeea0" providerId="AD" clId="Web-{B8572427-681F-E5A9-C8F9-63857FC2E41B}" dt="2025-02-19T09:50:29.140" v="161"/>
        <pc:sldMkLst>
          <pc:docMk/>
          <pc:sldMk cId="2569125772" sldId="1101"/>
        </pc:sldMkLst>
      </pc:sldChg>
      <pc:sldChg chg="mod modShow">
        <pc:chgData name="Maria Trevino Gonzalez" userId="S::m.tgonzalez@uwtsd.ac.uk::aa36a5e4-cd30-4109-a581-5f2fc96aeea0" providerId="AD" clId="Web-{B8572427-681F-E5A9-C8F9-63857FC2E41B}" dt="2025-02-19T09:50:16.124" v="140"/>
        <pc:sldMkLst>
          <pc:docMk/>
          <pc:sldMk cId="2329322431" sldId="1102"/>
        </pc:sldMkLst>
      </pc:sldChg>
      <pc:sldChg chg="mod modShow">
        <pc:chgData name="Maria Trevino Gonzalez" userId="S::m.tgonzalez@uwtsd.ac.uk::aa36a5e4-cd30-4109-a581-5f2fc96aeea0" providerId="AD" clId="Web-{B8572427-681F-E5A9-C8F9-63857FC2E41B}" dt="2025-02-19T09:50:17.030" v="142"/>
        <pc:sldMkLst>
          <pc:docMk/>
          <pc:sldMk cId="2528349055" sldId="1104"/>
        </pc:sldMkLst>
      </pc:sldChg>
      <pc:sldChg chg="mod modShow">
        <pc:chgData name="Maria Trevino Gonzalez" userId="S::m.tgonzalez@uwtsd.ac.uk::aa36a5e4-cd30-4109-a581-5f2fc96aeea0" providerId="AD" clId="Web-{B8572427-681F-E5A9-C8F9-63857FC2E41B}" dt="2025-02-19T09:50:14.436" v="136"/>
        <pc:sldMkLst>
          <pc:docMk/>
          <pc:sldMk cId="363116511" sldId="1105"/>
        </pc:sldMkLst>
      </pc:sldChg>
      <pc:sldChg chg="mod modShow">
        <pc:chgData name="Maria Trevino Gonzalez" userId="S::m.tgonzalez@uwtsd.ac.uk::aa36a5e4-cd30-4109-a581-5f2fc96aeea0" providerId="AD" clId="Web-{B8572427-681F-E5A9-C8F9-63857FC2E41B}" dt="2025-02-19T09:50:15.327" v="138"/>
        <pc:sldMkLst>
          <pc:docMk/>
          <pc:sldMk cId="3048510891" sldId="1106"/>
        </pc:sldMkLst>
      </pc:sldChg>
      <pc:sldChg chg="mod modShow">
        <pc:chgData name="Maria Trevino Gonzalez" userId="S::m.tgonzalez@uwtsd.ac.uk::aa36a5e4-cd30-4109-a581-5f2fc96aeea0" providerId="AD" clId="Web-{B8572427-681F-E5A9-C8F9-63857FC2E41B}" dt="2025-02-19T09:50:32.062" v="168"/>
        <pc:sldMkLst>
          <pc:docMk/>
          <pc:sldMk cId="3885746044" sldId="1116"/>
        </pc:sldMkLst>
      </pc:sldChg>
      <pc:sldChg chg="mod modShow">
        <pc:chgData name="Maria Trevino Gonzalez" userId="S::m.tgonzalez@uwtsd.ac.uk::aa36a5e4-cd30-4109-a581-5f2fc96aeea0" providerId="AD" clId="Web-{B8572427-681F-E5A9-C8F9-63857FC2E41B}" dt="2025-02-19T09:50:31.218" v="166"/>
        <pc:sldMkLst>
          <pc:docMk/>
          <pc:sldMk cId="3465992051" sldId="1117"/>
        </pc:sldMkLst>
      </pc:sldChg>
      <pc:sldChg chg="add replId">
        <pc:chgData name="Maria Trevino Gonzalez" userId="S::m.tgonzalez@uwtsd.ac.uk::aa36a5e4-cd30-4109-a581-5f2fc96aeea0" providerId="AD" clId="Web-{B8572427-681F-E5A9-C8F9-63857FC2E41B}" dt="2025-02-19T09:32:50.141" v="0"/>
        <pc:sldMkLst>
          <pc:docMk/>
          <pc:sldMk cId="4207542553" sldId="1120"/>
        </pc:sldMkLst>
      </pc:sldChg>
      <pc:sldChg chg="addSp modSp add replId modNotes">
        <pc:chgData name="Maria Trevino Gonzalez" userId="S::m.tgonzalez@uwtsd.ac.uk::aa36a5e4-cd30-4109-a581-5f2fc96aeea0" providerId="AD" clId="Web-{B8572427-681F-E5A9-C8F9-63857FC2E41B}" dt="2025-02-19T09:40:47.076" v="135"/>
        <pc:sldMkLst>
          <pc:docMk/>
          <pc:sldMk cId="597841179" sldId="1121"/>
        </pc:sldMkLst>
        <pc:picChg chg="add mod modCrop">
          <ac:chgData name="Maria Trevino Gonzalez" userId="S::m.tgonzalez@uwtsd.ac.uk::aa36a5e4-cd30-4109-a581-5f2fc96aeea0" providerId="AD" clId="Web-{B8572427-681F-E5A9-C8F9-63857FC2E41B}" dt="2025-02-19T09:37:08.117" v="32" actId="1076"/>
          <ac:picMkLst>
            <pc:docMk/>
            <pc:sldMk cId="597841179" sldId="1121"/>
            <ac:picMk id="3" creationId="{32CCEF03-4845-E909-CE1C-B1212E7CD21C}"/>
          </ac:picMkLst>
        </pc:picChg>
        <pc:picChg chg="mod modCrop">
          <ac:chgData name="Maria Trevino Gonzalez" userId="S::m.tgonzalez@uwtsd.ac.uk::aa36a5e4-cd30-4109-a581-5f2fc96aeea0" providerId="AD" clId="Web-{B8572427-681F-E5A9-C8F9-63857FC2E41B}" dt="2025-02-19T09:37:03.601" v="31" actId="1076"/>
          <ac:picMkLst>
            <pc:docMk/>
            <pc:sldMk cId="597841179" sldId="1121"/>
            <ac:picMk id="4" creationId="{2E4734E6-4D3C-21CE-E95D-CCA3F7CB3C71}"/>
          </ac:picMkLst>
        </pc:picChg>
        <pc:picChg chg="add mod modCrop">
          <ac:chgData name="Maria Trevino Gonzalez" userId="S::m.tgonzalez@uwtsd.ac.uk::aa36a5e4-cd30-4109-a581-5f2fc96aeea0" providerId="AD" clId="Web-{B8572427-681F-E5A9-C8F9-63857FC2E41B}" dt="2025-02-19T09:37:08.133" v="33" actId="1076"/>
          <ac:picMkLst>
            <pc:docMk/>
            <pc:sldMk cId="597841179" sldId="1121"/>
            <ac:picMk id="5" creationId="{EB2FC218-353A-4749-7B37-CDA03844D880}"/>
          </ac:picMkLst>
        </pc:picChg>
        <pc:picChg chg="add mod">
          <ac:chgData name="Maria Trevino Gonzalez" userId="S::m.tgonzalez@uwtsd.ac.uk::aa36a5e4-cd30-4109-a581-5f2fc96aeea0" providerId="AD" clId="Web-{B8572427-681F-E5A9-C8F9-63857FC2E41B}" dt="2025-02-19T09:36:27.804" v="21" actId="1076"/>
          <ac:picMkLst>
            <pc:docMk/>
            <pc:sldMk cId="597841179" sldId="1121"/>
            <ac:picMk id="6" creationId="{4538A6E4-559A-3B9B-3ADC-9747A9AB30AB}"/>
          </ac:picMkLst>
        </pc:picChg>
      </pc:sldChg>
      <pc:sldChg chg="add replId">
        <pc:chgData name="Maria Trevino Gonzalez" userId="S::m.tgonzalez@uwtsd.ac.uk::aa36a5e4-cd30-4109-a581-5f2fc96aeea0" providerId="AD" clId="Web-{B8572427-681F-E5A9-C8F9-63857FC2E41B}" dt="2025-02-19T09:37:36.759" v="34"/>
        <pc:sldMkLst>
          <pc:docMk/>
          <pc:sldMk cId="1290210407" sldId="1122"/>
        </pc:sldMkLst>
      </pc:sldChg>
      <pc:sldChg chg="add replId">
        <pc:chgData name="Maria Trevino Gonzalez" userId="S::m.tgonzalez@uwtsd.ac.uk::aa36a5e4-cd30-4109-a581-5f2fc96aeea0" providerId="AD" clId="Web-{B8572427-681F-E5A9-C8F9-63857FC2E41B}" dt="2025-02-19T09:37:37.196" v="35"/>
        <pc:sldMkLst>
          <pc:docMk/>
          <pc:sldMk cId="1718754309" sldId="1123"/>
        </pc:sldMkLst>
      </pc:sldChg>
      <pc:sldChg chg="add replId">
        <pc:chgData name="Maria Trevino Gonzalez" userId="S::m.tgonzalez@uwtsd.ac.uk::aa36a5e4-cd30-4109-a581-5f2fc96aeea0" providerId="AD" clId="Web-{B8572427-681F-E5A9-C8F9-63857FC2E41B}" dt="2025-02-19T09:37:37.681" v="36"/>
        <pc:sldMkLst>
          <pc:docMk/>
          <pc:sldMk cId="2908525472" sldId="1124"/>
        </pc:sldMkLst>
      </pc:sldChg>
      <pc:sldChg chg="add replId">
        <pc:chgData name="Maria Trevino Gonzalez" userId="S::m.tgonzalez@uwtsd.ac.uk::aa36a5e4-cd30-4109-a581-5f2fc96aeea0" providerId="AD" clId="Web-{B8572427-681F-E5A9-C8F9-63857FC2E41B}" dt="2025-02-19T09:37:38.040" v="37"/>
        <pc:sldMkLst>
          <pc:docMk/>
          <pc:sldMk cId="4007189378" sldId="1125"/>
        </pc:sldMkLst>
      </pc:sldChg>
      <pc:sldChg chg="add replId">
        <pc:chgData name="Maria Trevino Gonzalez" userId="S::m.tgonzalez@uwtsd.ac.uk::aa36a5e4-cd30-4109-a581-5f2fc96aeea0" providerId="AD" clId="Web-{B8572427-681F-E5A9-C8F9-63857FC2E41B}" dt="2025-02-19T09:37:38.477" v="38"/>
        <pc:sldMkLst>
          <pc:docMk/>
          <pc:sldMk cId="2457716902" sldId="1126"/>
        </pc:sldMkLst>
      </pc:sldChg>
      <pc:sldChg chg="add replId">
        <pc:chgData name="Maria Trevino Gonzalez" userId="S::m.tgonzalez@uwtsd.ac.uk::aa36a5e4-cd30-4109-a581-5f2fc96aeea0" providerId="AD" clId="Web-{B8572427-681F-E5A9-C8F9-63857FC2E41B}" dt="2025-02-19T09:38:57.980" v="39"/>
        <pc:sldMkLst>
          <pc:docMk/>
          <pc:sldMk cId="1154079987" sldId="1127"/>
        </pc:sldMkLst>
      </pc:sldChg>
      <pc:sldChg chg="add replId">
        <pc:chgData name="Maria Trevino Gonzalez" userId="S::m.tgonzalez@uwtsd.ac.uk::aa36a5e4-cd30-4109-a581-5f2fc96aeea0" providerId="AD" clId="Web-{B8572427-681F-E5A9-C8F9-63857FC2E41B}" dt="2025-02-19T09:38:58.448" v="40"/>
        <pc:sldMkLst>
          <pc:docMk/>
          <pc:sldMk cId="2259104261" sldId="1128"/>
        </pc:sldMkLst>
      </pc:sldChg>
      <pc:sldChg chg="add replId">
        <pc:chgData name="Maria Trevino Gonzalez" userId="S::m.tgonzalez@uwtsd.ac.uk::aa36a5e4-cd30-4109-a581-5f2fc96aeea0" providerId="AD" clId="Web-{B8572427-681F-E5A9-C8F9-63857FC2E41B}" dt="2025-02-19T09:38:58.886" v="41"/>
        <pc:sldMkLst>
          <pc:docMk/>
          <pc:sldMk cId="1901146638" sldId="1129"/>
        </pc:sldMkLst>
      </pc:sldChg>
      <pc:sldChg chg="add replId">
        <pc:chgData name="Maria Trevino Gonzalez" userId="S::m.tgonzalez@uwtsd.ac.uk::aa36a5e4-cd30-4109-a581-5f2fc96aeea0" providerId="AD" clId="Web-{B8572427-681F-E5A9-C8F9-63857FC2E41B}" dt="2025-02-19T09:38:59.292" v="42"/>
        <pc:sldMkLst>
          <pc:docMk/>
          <pc:sldMk cId="3888657079" sldId="1130"/>
        </pc:sldMkLst>
      </pc:sldChg>
      <pc:sldChg chg="add replId">
        <pc:chgData name="Maria Trevino Gonzalez" userId="S::m.tgonzalez@uwtsd.ac.uk::aa36a5e4-cd30-4109-a581-5f2fc96aeea0" providerId="AD" clId="Web-{B8572427-681F-E5A9-C8F9-63857FC2E41B}" dt="2025-02-19T09:38:59.683" v="43"/>
        <pc:sldMkLst>
          <pc:docMk/>
          <pc:sldMk cId="3242775108" sldId="1131"/>
        </pc:sldMkLst>
      </pc:sldChg>
      <pc:sldChg chg="add replId">
        <pc:chgData name="Maria Trevino Gonzalez" userId="S::m.tgonzalez@uwtsd.ac.uk::aa36a5e4-cd30-4109-a581-5f2fc96aeea0" providerId="AD" clId="Web-{B8572427-681F-E5A9-C8F9-63857FC2E41B}" dt="2025-02-19T09:39:00.089" v="44"/>
        <pc:sldMkLst>
          <pc:docMk/>
          <pc:sldMk cId="1364931839" sldId="1132"/>
        </pc:sldMkLst>
      </pc:sldChg>
      <pc:sldChg chg="add replId">
        <pc:chgData name="Maria Trevino Gonzalez" userId="S::m.tgonzalez@uwtsd.ac.uk::aa36a5e4-cd30-4109-a581-5f2fc96aeea0" providerId="AD" clId="Web-{B8572427-681F-E5A9-C8F9-63857FC2E41B}" dt="2025-02-19T09:39:00.495" v="45"/>
        <pc:sldMkLst>
          <pc:docMk/>
          <pc:sldMk cId="3257131875" sldId="1133"/>
        </pc:sldMkLst>
      </pc:sldChg>
      <pc:sldChg chg="add replId">
        <pc:chgData name="Maria Trevino Gonzalez" userId="S::m.tgonzalez@uwtsd.ac.uk::aa36a5e4-cd30-4109-a581-5f2fc96aeea0" providerId="AD" clId="Web-{B8572427-681F-E5A9-C8F9-63857FC2E41B}" dt="2025-02-19T09:39:00.995" v="46"/>
        <pc:sldMkLst>
          <pc:docMk/>
          <pc:sldMk cId="443663702" sldId="1134"/>
        </pc:sldMkLst>
      </pc:sldChg>
      <pc:sldChg chg="add replId">
        <pc:chgData name="Maria Trevino Gonzalez" userId="S::m.tgonzalez@uwtsd.ac.uk::aa36a5e4-cd30-4109-a581-5f2fc96aeea0" providerId="AD" clId="Web-{B8572427-681F-E5A9-C8F9-63857FC2E41B}" dt="2025-02-19T09:39:01.574" v="47"/>
        <pc:sldMkLst>
          <pc:docMk/>
          <pc:sldMk cId="1091082897" sldId="1135"/>
        </pc:sldMkLst>
      </pc:sldChg>
      <pc:sldChg chg="add replId">
        <pc:chgData name="Maria Trevino Gonzalez" userId="S::m.tgonzalez@uwtsd.ac.uk::aa36a5e4-cd30-4109-a581-5f2fc96aeea0" providerId="AD" clId="Web-{B8572427-681F-E5A9-C8F9-63857FC2E41B}" dt="2025-02-19T09:39:02.042" v="48"/>
        <pc:sldMkLst>
          <pc:docMk/>
          <pc:sldMk cId="821503364" sldId="1136"/>
        </pc:sldMkLst>
      </pc:sldChg>
    </pc:docChg>
  </pc:docChgLst>
  <pc:docChgLst>
    <pc:chgData name="Heddwen Davies" userId="S::heddwen.davies@uwtsd.ac.uk::b3b4628a-d1d7-4a79-b47e-b6ca4059bab0" providerId="AD" clId="Web-{C9C13258-6FF0-94C1-223B-29522BF13138}"/>
    <pc:docChg chg="modSld">
      <pc:chgData name="Heddwen Davies" userId="S::heddwen.davies@uwtsd.ac.uk::b3b4628a-d1d7-4a79-b47e-b6ca4059bab0" providerId="AD" clId="Web-{C9C13258-6FF0-94C1-223B-29522BF13138}" dt="2024-02-19T13:16:11.242" v="224" actId="14100"/>
      <pc:docMkLst>
        <pc:docMk/>
      </pc:docMkLst>
      <pc:sldChg chg="addSp delSp modSp">
        <pc:chgData name="Heddwen Davies" userId="S::heddwen.davies@uwtsd.ac.uk::b3b4628a-d1d7-4a79-b47e-b6ca4059bab0" providerId="AD" clId="Web-{C9C13258-6FF0-94C1-223B-29522BF13138}" dt="2024-02-19T13:10:57.546" v="25" actId="20577"/>
        <pc:sldMkLst>
          <pc:docMk/>
          <pc:sldMk cId="2819885120" sldId="1097"/>
        </pc:sldMkLst>
      </pc:sldChg>
      <pc:sldChg chg="addSp delSp modSp">
        <pc:chgData name="Heddwen Davies" userId="S::heddwen.davies@uwtsd.ac.uk::b3b4628a-d1d7-4a79-b47e-b6ca4059bab0" providerId="AD" clId="Web-{C9C13258-6FF0-94C1-223B-29522BF13138}" dt="2024-02-19T13:16:11.242" v="224" actId="14100"/>
        <pc:sldMkLst>
          <pc:docMk/>
          <pc:sldMk cId="3465992051" sldId="1117"/>
        </pc:sldMkLst>
      </pc:sldChg>
    </pc:docChg>
  </pc:docChgLst>
  <pc:docChgLst>
    <pc:chgData name="Heddwen Davies" userId="S::heddwen.davies@uwtsd.ac.uk::b3b4628a-d1d7-4a79-b47e-b6ca4059bab0" providerId="AD" clId="Web-{E4CF49BF-B3A1-A2B9-7071-ABFA5BDC0939}"/>
    <pc:docChg chg="addSld delSld modSld sldOrd">
      <pc:chgData name="Heddwen Davies" userId="S::heddwen.davies@uwtsd.ac.uk::b3b4628a-d1d7-4a79-b47e-b6ca4059bab0" providerId="AD" clId="Web-{E4CF49BF-B3A1-A2B9-7071-ABFA5BDC0939}" dt="2024-02-11T23:42:40.996" v="722" actId="20577"/>
      <pc:docMkLst>
        <pc:docMk/>
      </pc:docMkLst>
      <pc:sldChg chg="modSp">
        <pc:chgData name="Heddwen Davies" userId="S::heddwen.davies@uwtsd.ac.uk::b3b4628a-d1d7-4a79-b47e-b6ca4059bab0" providerId="AD" clId="Web-{E4CF49BF-B3A1-A2B9-7071-ABFA5BDC0939}" dt="2024-02-11T23:03:43.924" v="14" actId="20577"/>
        <pc:sldMkLst>
          <pc:docMk/>
          <pc:sldMk cId="0" sldId="256"/>
        </pc:sldMkLst>
      </pc:sldChg>
      <pc:sldChg chg="modSp ord">
        <pc:chgData name="Heddwen Davies" userId="S::heddwen.davies@uwtsd.ac.uk::b3b4628a-d1d7-4a79-b47e-b6ca4059bab0" providerId="AD" clId="Web-{E4CF49BF-B3A1-A2B9-7071-ABFA5BDC0939}" dt="2024-02-11T23:24:09.577" v="348"/>
        <pc:sldMkLst>
          <pc:docMk/>
          <pc:sldMk cId="1188143961" sldId="342"/>
        </pc:sldMkLst>
      </pc:sldChg>
      <pc:sldChg chg="del ord">
        <pc:chgData name="Heddwen Davies" userId="S::heddwen.davies@uwtsd.ac.uk::b3b4628a-d1d7-4a79-b47e-b6ca4059bab0" providerId="AD" clId="Web-{E4CF49BF-B3A1-A2B9-7071-ABFA5BDC0939}" dt="2024-02-11T23:02:58.798" v="11"/>
        <pc:sldMkLst>
          <pc:docMk/>
          <pc:sldMk cId="3382881657" sldId="1028"/>
        </pc:sldMkLst>
      </pc:sldChg>
      <pc:sldChg chg="modSp">
        <pc:chgData name="Heddwen Davies" userId="S::heddwen.davies@uwtsd.ac.uk::b3b4628a-d1d7-4a79-b47e-b6ca4059bab0" providerId="AD" clId="Web-{E4CF49BF-B3A1-A2B9-7071-ABFA5BDC0939}" dt="2024-02-11T23:28:43.514" v="383" actId="20577"/>
        <pc:sldMkLst>
          <pc:docMk/>
          <pc:sldMk cId="2012925731" sldId="1029"/>
        </pc:sldMkLst>
      </pc:sldChg>
      <pc:sldChg chg="ord">
        <pc:chgData name="Heddwen Davies" userId="S::heddwen.davies@uwtsd.ac.uk::b3b4628a-d1d7-4a79-b47e-b6ca4059bab0" providerId="AD" clId="Web-{E4CF49BF-B3A1-A2B9-7071-ABFA5BDC0939}" dt="2024-02-11T23:24:15.781" v="349"/>
        <pc:sldMkLst>
          <pc:docMk/>
          <pc:sldMk cId="2255742995" sldId="1031"/>
        </pc:sldMkLst>
      </pc:sldChg>
      <pc:sldChg chg="del">
        <pc:chgData name="Heddwen Davies" userId="S::heddwen.davies@uwtsd.ac.uk::b3b4628a-d1d7-4a79-b47e-b6ca4059bab0" providerId="AD" clId="Web-{E4CF49BF-B3A1-A2B9-7071-ABFA5BDC0939}" dt="2024-02-11T23:01:35.311" v="7"/>
        <pc:sldMkLst>
          <pc:docMk/>
          <pc:sldMk cId="400394247" sldId="1033"/>
        </pc:sldMkLst>
      </pc:sldChg>
      <pc:sldChg chg="modSp">
        <pc:chgData name="Heddwen Davies" userId="S::heddwen.davies@uwtsd.ac.uk::b3b4628a-d1d7-4a79-b47e-b6ca4059bab0" providerId="AD" clId="Web-{E4CF49BF-B3A1-A2B9-7071-ABFA5BDC0939}" dt="2024-02-11T22:57:51.115" v="0" actId="1076"/>
        <pc:sldMkLst>
          <pc:docMk/>
          <pc:sldMk cId="2165642300" sldId="1038"/>
        </pc:sldMkLst>
      </pc:sldChg>
      <pc:sldChg chg="addAnim delAnim">
        <pc:chgData name="Heddwen Davies" userId="S::heddwen.davies@uwtsd.ac.uk::b3b4628a-d1d7-4a79-b47e-b6ca4059bab0" providerId="AD" clId="Web-{E4CF49BF-B3A1-A2B9-7071-ABFA5BDC0939}" dt="2024-02-11T22:59:53.916" v="6"/>
        <pc:sldMkLst>
          <pc:docMk/>
          <pc:sldMk cId="1537884161" sldId="1072"/>
        </pc:sldMkLst>
      </pc:sldChg>
      <pc:sldChg chg="modSp">
        <pc:chgData name="Heddwen Davies" userId="S::heddwen.davies@uwtsd.ac.uk::b3b4628a-d1d7-4a79-b47e-b6ca4059bab0" providerId="AD" clId="Web-{E4CF49BF-B3A1-A2B9-7071-ABFA5BDC0939}" dt="2024-02-11T23:17:10.266" v="243" actId="14100"/>
        <pc:sldMkLst>
          <pc:docMk/>
          <pc:sldMk cId="443568897" sldId="1081"/>
        </pc:sldMkLst>
      </pc:sldChg>
      <pc:sldChg chg="addSp modSp del">
        <pc:chgData name="Heddwen Davies" userId="S::heddwen.davies@uwtsd.ac.uk::b3b4628a-d1d7-4a79-b47e-b6ca4059bab0" providerId="AD" clId="Web-{E4CF49BF-B3A1-A2B9-7071-ABFA5BDC0939}" dt="2024-02-11T23:13:21.023" v="228"/>
        <pc:sldMkLst>
          <pc:docMk/>
          <pc:sldMk cId="2797324923" sldId="1091"/>
        </pc:sldMkLst>
      </pc:sldChg>
      <pc:sldChg chg="modSp ord">
        <pc:chgData name="Heddwen Davies" userId="S::heddwen.davies@uwtsd.ac.uk::b3b4628a-d1d7-4a79-b47e-b6ca4059bab0" providerId="AD" clId="Web-{E4CF49BF-B3A1-A2B9-7071-ABFA5BDC0939}" dt="2024-02-11T23:23:03.106" v="332" actId="20577"/>
        <pc:sldMkLst>
          <pc:docMk/>
          <pc:sldMk cId="2329322431" sldId="1102"/>
        </pc:sldMkLst>
      </pc:sldChg>
      <pc:sldChg chg="modSp">
        <pc:chgData name="Heddwen Davies" userId="S::heddwen.davies@uwtsd.ac.uk::b3b4628a-d1d7-4a79-b47e-b6ca4059bab0" providerId="AD" clId="Web-{E4CF49BF-B3A1-A2B9-7071-ABFA5BDC0939}" dt="2024-02-11T23:13:13.148" v="227" actId="20577"/>
        <pc:sldMkLst>
          <pc:docMk/>
          <pc:sldMk cId="2528349055" sldId="1104"/>
        </pc:sldMkLst>
      </pc:sldChg>
      <pc:sldChg chg="addSp delSp modSp new del">
        <pc:chgData name="Heddwen Davies" userId="S::heddwen.davies@uwtsd.ac.uk::b3b4628a-d1d7-4a79-b47e-b6ca4059bab0" providerId="AD" clId="Web-{E4CF49BF-B3A1-A2B9-7071-ABFA5BDC0939}" dt="2024-02-11T23:25:53.050" v="355"/>
        <pc:sldMkLst>
          <pc:docMk/>
          <pc:sldMk cId="3755487235" sldId="1110"/>
        </pc:sldMkLst>
      </pc:sldChg>
      <pc:sldChg chg="modSp add replId">
        <pc:chgData name="Heddwen Davies" userId="S::heddwen.davies@uwtsd.ac.uk::b3b4628a-d1d7-4a79-b47e-b6ca4059bab0" providerId="AD" clId="Web-{E4CF49BF-B3A1-A2B9-7071-ABFA5BDC0939}" dt="2024-02-11T23:42:40.996" v="722" actId="20577"/>
        <pc:sldMkLst>
          <pc:docMk/>
          <pc:sldMk cId="3112388385" sldId="1111"/>
        </pc:sldMkLst>
      </pc:sldChg>
      <pc:sldChg chg="modSp new">
        <pc:chgData name="Heddwen Davies" userId="S::heddwen.davies@uwtsd.ac.uk::b3b4628a-d1d7-4a79-b47e-b6ca4059bab0" providerId="AD" clId="Web-{E4CF49BF-B3A1-A2B9-7071-ABFA5BDC0939}" dt="2024-02-11T23:41:06.931" v="703" actId="20577"/>
        <pc:sldMkLst>
          <pc:docMk/>
          <pc:sldMk cId="653027686" sldId="1112"/>
        </pc:sldMkLst>
      </pc:sldChg>
      <pc:sldChg chg="modSp new">
        <pc:chgData name="Heddwen Davies" userId="S::heddwen.davies@uwtsd.ac.uk::b3b4628a-d1d7-4a79-b47e-b6ca4059bab0" providerId="AD" clId="Web-{E4CF49BF-B3A1-A2B9-7071-ABFA5BDC0939}" dt="2024-02-11T23:39:50.131" v="678" actId="20577"/>
        <pc:sldMkLst>
          <pc:docMk/>
          <pc:sldMk cId="4061147179" sldId="1113"/>
        </pc:sldMkLst>
      </pc:sldChg>
    </pc:docChg>
  </pc:docChgLst>
  <pc:docChgLst>
    <pc:chgData name="Heddwen Davies" userId="S::heddwen.davies@uwtsd.ac.uk::b3b4628a-d1d7-4a79-b47e-b6ca4059bab0" providerId="AD" clId="Web-{2BD020AD-67E4-4C8B-98C5-FDB356C7968E}"/>
    <pc:docChg chg="addSld delSld modSld">
      <pc:chgData name="Heddwen Davies" userId="S::heddwen.davies@uwtsd.ac.uk::b3b4628a-d1d7-4a79-b47e-b6ca4059bab0" providerId="AD" clId="Web-{2BD020AD-67E4-4C8B-98C5-FDB356C7968E}" dt="2025-02-14T14:20:50.202" v="169" actId="20577"/>
      <pc:docMkLst>
        <pc:docMk/>
      </pc:docMkLst>
      <pc:sldChg chg="add del mod modShow">
        <pc:chgData name="Heddwen Davies" userId="S::heddwen.davies@uwtsd.ac.uk::b3b4628a-d1d7-4a79-b47e-b6ca4059bab0" providerId="AD" clId="Web-{2BD020AD-67E4-4C8B-98C5-FDB356C7968E}" dt="2025-02-14T14:04:42.733" v="4"/>
        <pc:sldMkLst>
          <pc:docMk/>
          <pc:sldMk cId="3382881657" sldId="1028"/>
        </pc:sldMkLst>
      </pc:sldChg>
      <pc:sldChg chg="modSp">
        <pc:chgData name="Heddwen Davies" userId="S::heddwen.davies@uwtsd.ac.uk::b3b4628a-d1d7-4a79-b47e-b6ca4059bab0" providerId="AD" clId="Web-{2BD020AD-67E4-4C8B-98C5-FDB356C7968E}" dt="2025-02-14T14:16:25.584" v="85" actId="20577"/>
        <pc:sldMkLst>
          <pc:docMk/>
          <pc:sldMk cId="3385761516" sldId="1045"/>
        </pc:sldMkLst>
        <pc:spChg chg="mod">
          <ac:chgData name="Heddwen Davies" userId="S::heddwen.davies@uwtsd.ac.uk::b3b4628a-d1d7-4a79-b47e-b6ca4059bab0" providerId="AD" clId="Web-{2BD020AD-67E4-4C8B-98C5-FDB356C7968E}" dt="2025-02-14T14:16:25.584" v="85" actId="20577"/>
          <ac:spMkLst>
            <pc:docMk/>
            <pc:sldMk cId="3385761516" sldId="1045"/>
            <ac:spMk id="3" creationId="{FD8837FE-95C3-A5B4-163E-758496B7559A}"/>
          </ac:spMkLst>
        </pc:spChg>
      </pc:sldChg>
      <pc:sldChg chg="addSp modSp addAnim">
        <pc:chgData name="Heddwen Davies" userId="S::heddwen.davies@uwtsd.ac.uk::b3b4628a-d1d7-4a79-b47e-b6ca4059bab0" providerId="AD" clId="Web-{2BD020AD-67E4-4C8B-98C5-FDB356C7968E}" dt="2025-02-14T14:20:50.202" v="169" actId="20577"/>
        <pc:sldMkLst>
          <pc:docMk/>
          <pc:sldMk cId="443568897" sldId="1081"/>
        </pc:sldMkLst>
        <pc:spChg chg="mod">
          <ac:chgData name="Heddwen Davies" userId="S::heddwen.davies@uwtsd.ac.uk::b3b4628a-d1d7-4a79-b47e-b6ca4059bab0" providerId="AD" clId="Web-{2BD020AD-67E4-4C8B-98C5-FDB356C7968E}" dt="2025-02-14T14:20:50.202" v="169" actId="20577"/>
          <ac:spMkLst>
            <pc:docMk/>
            <pc:sldMk cId="443568897" sldId="1081"/>
            <ac:spMk id="2" creationId="{68E6170A-72AF-A9CC-D519-0F334F2972EF}"/>
          </ac:spMkLst>
        </pc:spChg>
        <pc:spChg chg="mod">
          <ac:chgData name="Heddwen Davies" userId="S::heddwen.davies@uwtsd.ac.uk::b3b4628a-d1d7-4a79-b47e-b6ca4059bab0" providerId="AD" clId="Web-{2BD020AD-67E4-4C8B-98C5-FDB356C7968E}" dt="2025-02-14T14:20:25.529" v="151" actId="1076"/>
          <ac:spMkLst>
            <pc:docMk/>
            <pc:sldMk cId="443568897" sldId="1081"/>
            <ac:spMk id="4" creationId="{90BB1871-7B25-A10C-4C7B-7774ECEDC8DC}"/>
          </ac:spMkLst>
        </pc:spChg>
        <pc:spChg chg="add mod">
          <ac:chgData name="Heddwen Davies" userId="S::heddwen.davies@uwtsd.ac.uk::b3b4628a-d1d7-4a79-b47e-b6ca4059bab0" providerId="AD" clId="Web-{2BD020AD-67E4-4C8B-98C5-FDB356C7968E}" dt="2025-02-14T14:20:31.139" v="152" actId="1076"/>
          <ac:spMkLst>
            <pc:docMk/>
            <pc:sldMk cId="443568897" sldId="1081"/>
            <ac:spMk id="7" creationId="{57B029F7-D148-1DAE-04AB-A2E11EAF4273}"/>
          </ac:spMkLst>
        </pc:spChg>
      </pc:sldChg>
      <pc:sldChg chg="addSp modSp">
        <pc:chgData name="Heddwen Davies" userId="S::heddwen.davies@uwtsd.ac.uk::b3b4628a-d1d7-4a79-b47e-b6ca4059bab0" providerId="AD" clId="Web-{2BD020AD-67E4-4C8B-98C5-FDB356C7968E}" dt="2025-02-14T14:19:05.089" v="136" actId="1076"/>
        <pc:sldMkLst>
          <pc:docMk/>
          <pc:sldMk cId="1190526555" sldId="1082"/>
        </pc:sldMkLst>
        <pc:spChg chg="mod">
          <ac:chgData name="Heddwen Davies" userId="S::heddwen.davies@uwtsd.ac.uk::b3b4628a-d1d7-4a79-b47e-b6ca4059bab0" providerId="AD" clId="Web-{2BD020AD-67E4-4C8B-98C5-FDB356C7968E}" dt="2025-02-14T14:17:47.383" v="109" actId="1076"/>
          <ac:spMkLst>
            <pc:docMk/>
            <pc:sldMk cId="1190526555" sldId="1082"/>
            <ac:spMk id="2" creationId="{68E6170A-72AF-A9CC-D519-0F334F2972EF}"/>
          </ac:spMkLst>
        </pc:spChg>
        <pc:spChg chg="mod">
          <ac:chgData name="Heddwen Davies" userId="S::heddwen.davies@uwtsd.ac.uk::b3b4628a-d1d7-4a79-b47e-b6ca4059bab0" providerId="AD" clId="Web-{2BD020AD-67E4-4C8B-98C5-FDB356C7968E}" dt="2025-02-14T14:19:05.089" v="136" actId="1076"/>
          <ac:spMkLst>
            <pc:docMk/>
            <pc:sldMk cId="1190526555" sldId="1082"/>
            <ac:spMk id="5" creationId="{7413CDEF-1715-517C-63D3-72540B28CB00}"/>
          </ac:spMkLst>
        </pc:spChg>
        <pc:spChg chg="add mod">
          <ac:chgData name="Heddwen Davies" userId="S::heddwen.davies@uwtsd.ac.uk::b3b4628a-d1d7-4a79-b47e-b6ca4059bab0" providerId="AD" clId="Web-{2BD020AD-67E4-4C8B-98C5-FDB356C7968E}" dt="2025-02-14T14:19:01.901" v="135" actId="1076"/>
          <ac:spMkLst>
            <pc:docMk/>
            <pc:sldMk cId="1190526555" sldId="1082"/>
            <ac:spMk id="6" creationId="{C5C1F456-BA0F-1DF6-319F-AFC4FFA8C421}"/>
          </ac:spMkLst>
        </pc:spChg>
      </pc:sldChg>
      <pc:sldChg chg="modSp">
        <pc:chgData name="Heddwen Davies" userId="S::heddwen.davies@uwtsd.ac.uk::b3b4628a-d1d7-4a79-b47e-b6ca4059bab0" providerId="AD" clId="Web-{2BD020AD-67E4-4C8B-98C5-FDB356C7968E}" dt="2025-02-14T14:13:01.311" v="13" actId="20577"/>
        <pc:sldMkLst>
          <pc:docMk/>
          <pc:sldMk cId="3044773700" sldId="1092"/>
        </pc:sldMkLst>
        <pc:spChg chg="mod">
          <ac:chgData name="Heddwen Davies" userId="S::heddwen.davies@uwtsd.ac.uk::b3b4628a-d1d7-4a79-b47e-b6ca4059bab0" providerId="AD" clId="Web-{2BD020AD-67E4-4C8B-98C5-FDB356C7968E}" dt="2025-02-14T14:13:01.311" v="13" actId="20577"/>
          <ac:spMkLst>
            <pc:docMk/>
            <pc:sldMk cId="3044773700" sldId="1092"/>
            <ac:spMk id="5" creationId="{AC97ECF2-5C83-DAB7-EB76-44015C09A3F0}"/>
          </ac:spMkLst>
        </pc:spChg>
      </pc:sldChg>
      <pc:sldChg chg="modSp">
        <pc:chgData name="Heddwen Davies" userId="S::heddwen.davies@uwtsd.ac.uk::b3b4628a-d1d7-4a79-b47e-b6ca4059bab0" providerId="AD" clId="Web-{2BD020AD-67E4-4C8B-98C5-FDB356C7968E}" dt="2025-02-14T14:17:23.289" v="105" actId="1076"/>
        <pc:sldMkLst>
          <pc:docMk/>
          <pc:sldMk cId="2819885120" sldId="1097"/>
        </pc:sldMkLst>
        <pc:spChg chg="mod">
          <ac:chgData name="Heddwen Davies" userId="S::heddwen.davies@uwtsd.ac.uk::b3b4628a-d1d7-4a79-b47e-b6ca4059bab0" providerId="AD" clId="Web-{2BD020AD-67E4-4C8B-98C5-FDB356C7968E}" dt="2025-02-14T14:17:23.289" v="105" actId="1076"/>
          <ac:spMkLst>
            <pc:docMk/>
            <pc:sldMk cId="2819885120" sldId="1097"/>
            <ac:spMk id="2" creationId="{C612F9A8-4CCB-FBB5-B699-266B3FE167F4}"/>
          </ac:spMkLst>
        </pc:spChg>
        <pc:spChg chg="mod">
          <ac:chgData name="Heddwen Davies" userId="S::heddwen.davies@uwtsd.ac.uk::b3b4628a-d1d7-4a79-b47e-b6ca4059bab0" providerId="AD" clId="Web-{2BD020AD-67E4-4C8B-98C5-FDB356C7968E}" dt="2025-02-14T14:16:46.131" v="86" actId="1076"/>
          <ac:spMkLst>
            <pc:docMk/>
            <pc:sldMk cId="2819885120" sldId="1097"/>
            <ac:spMk id="3" creationId="{0E8EA1C3-6FD0-8C7E-D5AD-B54DFDE09798}"/>
          </ac:spMkLst>
        </pc:spChg>
      </pc:sldChg>
      <pc:sldChg chg="modSp">
        <pc:chgData name="Heddwen Davies" userId="S::heddwen.davies@uwtsd.ac.uk::b3b4628a-d1d7-4a79-b47e-b6ca4059bab0" providerId="AD" clId="Web-{2BD020AD-67E4-4C8B-98C5-FDB356C7968E}" dt="2025-02-14T14:15:58.708" v="82" actId="20577"/>
        <pc:sldMkLst>
          <pc:docMk/>
          <pc:sldMk cId="2528349055" sldId="1104"/>
        </pc:sldMkLst>
        <pc:spChg chg="mod">
          <ac:chgData name="Heddwen Davies" userId="S::heddwen.davies@uwtsd.ac.uk::b3b4628a-d1d7-4a79-b47e-b6ca4059bab0" providerId="AD" clId="Web-{2BD020AD-67E4-4C8B-98C5-FDB356C7968E}" dt="2025-02-14T14:15:58.708" v="82" actId="20577"/>
          <ac:spMkLst>
            <pc:docMk/>
            <pc:sldMk cId="2528349055" sldId="1104"/>
            <ac:spMk id="2" creationId="{BFE49B20-C187-1D42-9996-F04DDC9F3DE9}"/>
          </ac:spMkLst>
        </pc:spChg>
      </pc:sldChg>
      <pc:sldChg chg="modSp">
        <pc:chgData name="Heddwen Davies" userId="S::heddwen.davies@uwtsd.ac.uk::b3b4628a-d1d7-4a79-b47e-b6ca4059bab0" providerId="AD" clId="Web-{2BD020AD-67E4-4C8B-98C5-FDB356C7968E}" dt="2025-02-14T14:12:44.623" v="9" actId="20577"/>
        <pc:sldMkLst>
          <pc:docMk/>
          <pc:sldMk cId="3048510891" sldId="1106"/>
        </pc:sldMkLst>
        <pc:spChg chg="mod">
          <ac:chgData name="Heddwen Davies" userId="S::heddwen.davies@uwtsd.ac.uk::b3b4628a-d1d7-4a79-b47e-b6ca4059bab0" providerId="AD" clId="Web-{2BD020AD-67E4-4C8B-98C5-FDB356C7968E}" dt="2025-02-14T14:12:44.623" v="9" actId="20577"/>
          <ac:spMkLst>
            <pc:docMk/>
            <pc:sldMk cId="3048510891" sldId="1106"/>
            <ac:spMk id="5" creationId="{437AF5BB-2D7D-F847-9BF7-88381CA1B992}"/>
          </ac:spMkLst>
        </pc:spChg>
      </pc:sldChg>
      <pc:sldChg chg="new del">
        <pc:chgData name="Heddwen Davies" userId="S::heddwen.davies@uwtsd.ac.uk::b3b4628a-d1d7-4a79-b47e-b6ca4059bab0" providerId="AD" clId="Web-{2BD020AD-67E4-4C8B-98C5-FDB356C7968E}" dt="2025-02-14T14:04:29.326" v="2"/>
        <pc:sldMkLst>
          <pc:docMk/>
          <pc:sldMk cId="3526450869" sldId="1118"/>
        </pc:sldMkLst>
      </pc:sldChg>
    </pc:docChg>
  </pc:docChgLst>
  <pc:docChgLst>
    <pc:chgData name="Maria Trevino Gonzalez" userId="aa36a5e4-cd30-4109-a581-5f2fc96aeea0" providerId="ADAL" clId="{4AC107BD-44EB-4D25-B708-287F38AC6F1E}"/>
    <pc:docChg chg="delSld modSld">
      <pc:chgData name="Maria Trevino Gonzalez" userId="aa36a5e4-cd30-4109-a581-5f2fc96aeea0" providerId="ADAL" clId="{4AC107BD-44EB-4D25-B708-287F38AC6F1E}" dt="2025-03-03T12:08:56.355" v="9" actId="47"/>
      <pc:docMkLst>
        <pc:docMk/>
      </pc:docMkLst>
      <pc:sldChg chg="del">
        <pc:chgData name="Maria Trevino Gonzalez" userId="aa36a5e4-cd30-4109-a581-5f2fc96aeea0" providerId="ADAL" clId="{4AC107BD-44EB-4D25-B708-287F38AC6F1E}" dt="2025-03-03T12:08:56.355" v="9" actId="47"/>
        <pc:sldMkLst>
          <pc:docMk/>
          <pc:sldMk cId="2298274504" sldId="320"/>
        </pc:sldMkLst>
      </pc:sldChg>
      <pc:sldChg chg="del">
        <pc:chgData name="Maria Trevino Gonzalez" userId="aa36a5e4-cd30-4109-a581-5f2fc96aeea0" providerId="ADAL" clId="{4AC107BD-44EB-4D25-B708-287F38AC6F1E}" dt="2025-03-03T12:08:56.355" v="9" actId="47"/>
        <pc:sldMkLst>
          <pc:docMk/>
          <pc:sldMk cId="3677955172" sldId="335"/>
        </pc:sldMkLst>
      </pc:sldChg>
      <pc:sldChg chg="del">
        <pc:chgData name="Maria Trevino Gonzalez" userId="aa36a5e4-cd30-4109-a581-5f2fc96aeea0" providerId="ADAL" clId="{4AC107BD-44EB-4D25-B708-287F38AC6F1E}" dt="2025-03-03T12:08:56.355" v="9" actId="47"/>
        <pc:sldMkLst>
          <pc:docMk/>
          <pc:sldMk cId="303478354" sldId="337"/>
        </pc:sldMkLst>
      </pc:sldChg>
      <pc:sldChg chg="del">
        <pc:chgData name="Maria Trevino Gonzalez" userId="aa36a5e4-cd30-4109-a581-5f2fc96aeea0" providerId="ADAL" clId="{4AC107BD-44EB-4D25-B708-287F38AC6F1E}" dt="2025-03-03T12:08:56.355" v="9" actId="47"/>
        <pc:sldMkLst>
          <pc:docMk/>
          <pc:sldMk cId="1188143961" sldId="342"/>
        </pc:sldMkLst>
      </pc:sldChg>
      <pc:sldChg chg="del">
        <pc:chgData name="Maria Trevino Gonzalez" userId="aa36a5e4-cd30-4109-a581-5f2fc96aeea0" providerId="ADAL" clId="{4AC107BD-44EB-4D25-B708-287F38AC6F1E}" dt="2025-03-03T12:08:56.355" v="9" actId="47"/>
        <pc:sldMkLst>
          <pc:docMk/>
          <pc:sldMk cId="3762476764" sldId="346"/>
        </pc:sldMkLst>
      </pc:sldChg>
      <pc:sldChg chg="del">
        <pc:chgData name="Maria Trevino Gonzalez" userId="aa36a5e4-cd30-4109-a581-5f2fc96aeea0" providerId="ADAL" clId="{4AC107BD-44EB-4D25-B708-287F38AC6F1E}" dt="2025-03-03T12:08:56.355" v="9" actId="47"/>
        <pc:sldMkLst>
          <pc:docMk/>
          <pc:sldMk cId="2255742995" sldId="1031"/>
        </pc:sldMkLst>
      </pc:sldChg>
      <pc:sldChg chg="del">
        <pc:chgData name="Maria Trevino Gonzalez" userId="aa36a5e4-cd30-4109-a581-5f2fc96aeea0" providerId="ADAL" clId="{4AC107BD-44EB-4D25-B708-287F38AC6F1E}" dt="2025-03-03T12:08:56.355" v="9" actId="47"/>
        <pc:sldMkLst>
          <pc:docMk/>
          <pc:sldMk cId="3385761516" sldId="1045"/>
        </pc:sldMkLst>
      </pc:sldChg>
      <pc:sldChg chg="del">
        <pc:chgData name="Maria Trevino Gonzalez" userId="aa36a5e4-cd30-4109-a581-5f2fc96aeea0" providerId="ADAL" clId="{4AC107BD-44EB-4D25-B708-287F38AC6F1E}" dt="2025-03-03T12:08:56.355" v="9" actId="47"/>
        <pc:sldMkLst>
          <pc:docMk/>
          <pc:sldMk cId="3870796222" sldId="1046"/>
        </pc:sldMkLst>
      </pc:sldChg>
      <pc:sldChg chg="del">
        <pc:chgData name="Maria Trevino Gonzalez" userId="aa36a5e4-cd30-4109-a581-5f2fc96aeea0" providerId="ADAL" clId="{4AC107BD-44EB-4D25-B708-287F38AC6F1E}" dt="2025-03-03T12:08:56.355" v="9" actId="47"/>
        <pc:sldMkLst>
          <pc:docMk/>
          <pc:sldMk cId="2148495699" sldId="1047"/>
        </pc:sldMkLst>
      </pc:sldChg>
      <pc:sldChg chg="del">
        <pc:chgData name="Maria Trevino Gonzalez" userId="aa36a5e4-cd30-4109-a581-5f2fc96aeea0" providerId="ADAL" clId="{4AC107BD-44EB-4D25-B708-287F38AC6F1E}" dt="2025-03-03T12:08:56.355" v="9" actId="47"/>
        <pc:sldMkLst>
          <pc:docMk/>
          <pc:sldMk cId="785815094" sldId="1048"/>
        </pc:sldMkLst>
      </pc:sldChg>
      <pc:sldChg chg="del">
        <pc:chgData name="Maria Trevino Gonzalez" userId="aa36a5e4-cd30-4109-a581-5f2fc96aeea0" providerId="ADAL" clId="{4AC107BD-44EB-4D25-B708-287F38AC6F1E}" dt="2025-03-03T12:08:56.355" v="9" actId="47"/>
        <pc:sldMkLst>
          <pc:docMk/>
          <pc:sldMk cId="4243620346" sldId="1049"/>
        </pc:sldMkLst>
      </pc:sldChg>
      <pc:sldChg chg="del">
        <pc:chgData name="Maria Trevino Gonzalez" userId="aa36a5e4-cd30-4109-a581-5f2fc96aeea0" providerId="ADAL" clId="{4AC107BD-44EB-4D25-B708-287F38AC6F1E}" dt="2025-03-03T12:08:56.355" v="9" actId="47"/>
        <pc:sldMkLst>
          <pc:docMk/>
          <pc:sldMk cId="2304397051" sldId="1050"/>
        </pc:sldMkLst>
      </pc:sldChg>
      <pc:sldChg chg="del">
        <pc:chgData name="Maria Trevino Gonzalez" userId="aa36a5e4-cd30-4109-a581-5f2fc96aeea0" providerId="ADAL" clId="{4AC107BD-44EB-4D25-B708-287F38AC6F1E}" dt="2025-03-03T12:08:56.355" v="9" actId="47"/>
        <pc:sldMkLst>
          <pc:docMk/>
          <pc:sldMk cId="2662468466" sldId="1051"/>
        </pc:sldMkLst>
      </pc:sldChg>
      <pc:sldChg chg="del">
        <pc:chgData name="Maria Trevino Gonzalez" userId="aa36a5e4-cd30-4109-a581-5f2fc96aeea0" providerId="ADAL" clId="{4AC107BD-44EB-4D25-B708-287F38AC6F1E}" dt="2025-03-03T12:08:56.355" v="9" actId="47"/>
        <pc:sldMkLst>
          <pc:docMk/>
          <pc:sldMk cId="3626183732" sldId="1052"/>
        </pc:sldMkLst>
      </pc:sldChg>
      <pc:sldChg chg="del">
        <pc:chgData name="Maria Trevino Gonzalez" userId="aa36a5e4-cd30-4109-a581-5f2fc96aeea0" providerId="ADAL" clId="{4AC107BD-44EB-4D25-B708-287F38AC6F1E}" dt="2025-03-03T12:08:56.355" v="9" actId="47"/>
        <pc:sldMkLst>
          <pc:docMk/>
          <pc:sldMk cId="1368679796" sldId="1053"/>
        </pc:sldMkLst>
      </pc:sldChg>
      <pc:sldChg chg="del">
        <pc:chgData name="Maria Trevino Gonzalez" userId="aa36a5e4-cd30-4109-a581-5f2fc96aeea0" providerId="ADAL" clId="{4AC107BD-44EB-4D25-B708-287F38AC6F1E}" dt="2025-03-03T12:08:56.355" v="9" actId="47"/>
        <pc:sldMkLst>
          <pc:docMk/>
          <pc:sldMk cId="1250624989" sldId="1054"/>
        </pc:sldMkLst>
      </pc:sldChg>
      <pc:sldChg chg="del">
        <pc:chgData name="Maria Trevino Gonzalez" userId="aa36a5e4-cd30-4109-a581-5f2fc96aeea0" providerId="ADAL" clId="{4AC107BD-44EB-4D25-B708-287F38AC6F1E}" dt="2025-03-03T12:08:56.355" v="9" actId="47"/>
        <pc:sldMkLst>
          <pc:docMk/>
          <pc:sldMk cId="1433644597" sldId="1055"/>
        </pc:sldMkLst>
      </pc:sldChg>
      <pc:sldChg chg="del">
        <pc:chgData name="Maria Trevino Gonzalez" userId="aa36a5e4-cd30-4109-a581-5f2fc96aeea0" providerId="ADAL" clId="{4AC107BD-44EB-4D25-B708-287F38AC6F1E}" dt="2025-03-03T12:08:56.355" v="9" actId="47"/>
        <pc:sldMkLst>
          <pc:docMk/>
          <pc:sldMk cId="4170994221" sldId="1056"/>
        </pc:sldMkLst>
      </pc:sldChg>
      <pc:sldChg chg="del">
        <pc:chgData name="Maria Trevino Gonzalez" userId="aa36a5e4-cd30-4109-a581-5f2fc96aeea0" providerId="ADAL" clId="{4AC107BD-44EB-4D25-B708-287F38AC6F1E}" dt="2025-03-03T12:08:56.355" v="9" actId="47"/>
        <pc:sldMkLst>
          <pc:docMk/>
          <pc:sldMk cId="443568897" sldId="1081"/>
        </pc:sldMkLst>
      </pc:sldChg>
      <pc:sldChg chg="del">
        <pc:chgData name="Maria Trevino Gonzalez" userId="aa36a5e4-cd30-4109-a581-5f2fc96aeea0" providerId="ADAL" clId="{4AC107BD-44EB-4D25-B708-287F38AC6F1E}" dt="2025-03-03T12:08:56.355" v="9" actId="47"/>
        <pc:sldMkLst>
          <pc:docMk/>
          <pc:sldMk cId="1190526555" sldId="1082"/>
        </pc:sldMkLst>
      </pc:sldChg>
      <pc:sldChg chg="del">
        <pc:chgData name="Maria Trevino Gonzalez" userId="aa36a5e4-cd30-4109-a581-5f2fc96aeea0" providerId="ADAL" clId="{4AC107BD-44EB-4D25-B708-287F38AC6F1E}" dt="2025-03-03T12:08:56.355" v="9" actId="47"/>
        <pc:sldMkLst>
          <pc:docMk/>
          <pc:sldMk cId="551147533" sldId="1083"/>
        </pc:sldMkLst>
      </pc:sldChg>
      <pc:sldChg chg="del">
        <pc:chgData name="Maria Trevino Gonzalez" userId="aa36a5e4-cd30-4109-a581-5f2fc96aeea0" providerId="ADAL" clId="{4AC107BD-44EB-4D25-B708-287F38AC6F1E}" dt="2025-03-03T12:08:56.355" v="9" actId="47"/>
        <pc:sldMkLst>
          <pc:docMk/>
          <pc:sldMk cId="2726917727" sldId="1084"/>
        </pc:sldMkLst>
      </pc:sldChg>
      <pc:sldChg chg="del">
        <pc:chgData name="Maria Trevino Gonzalez" userId="aa36a5e4-cd30-4109-a581-5f2fc96aeea0" providerId="ADAL" clId="{4AC107BD-44EB-4D25-B708-287F38AC6F1E}" dt="2025-03-03T12:08:56.355" v="9" actId="47"/>
        <pc:sldMkLst>
          <pc:docMk/>
          <pc:sldMk cId="1306990077" sldId="1086"/>
        </pc:sldMkLst>
      </pc:sldChg>
      <pc:sldChg chg="del">
        <pc:chgData name="Maria Trevino Gonzalez" userId="aa36a5e4-cd30-4109-a581-5f2fc96aeea0" providerId="ADAL" clId="{4AC107BD-44EB-4D25-B708-287F38AC6F1E}" dt="2025-03-03T12:08:56.355" v="9" actId="47"/>
        <pc:sldMkLst>
          <pc:docMk/>
          <pc:sldMk cId="3044773700" sldId="1092"/>
        </pc:sldMkLst>
      </pc:sldChg>
      <pc:sldChg chg="del">
        <pc:chgData name="Maria Trevino Gonzalez" userId="aa36a5e4-cd30-4109-a581-5f2fc96aeea0" providerId="ADAL" clId="{4AC107BD-44EB-4D25-B708-287F38AC6F1E}" dt="2025-03-03T12:08:56.355" v="9" actId="47"/>
        <pc:sldMkLst>
          <pc:docMk/>
          <pc:sldMk cId="766080046" sldId="1093"/>
        </pc:sldMkLst>
      </pc:sldChg>
      <pc:sldChg chg="del">
        <pc:chgData name="Maria Trevino Gonzalez" userId="aa36a5e4-cd30-4109-a581-5f2fc96aeea0" providerId="ADAL" clId="{4AC107BD-44EB-4D25-B708-287F38AC6F1E}" dt="2025-03-03T12:08:56.355" v="9" actId="47"/>
        <pc:sldMkLst>
          <pc:docMk/>
          <pc:sldMk cId="836449457" sldId="1094"/>
        </pc:sldMkLst>
      </pc:sldChg>
      <pc:sldChg chg="del">
        <pc:chgData name="Maria Trevino Gonzalez" userId="aa36a5e4-cd30-4109-a581-5f2fc96aeea0" providerId="ADAL" clId="{4AC107BD-44EB-4D25-B708-287F38AC6F1E}" dt="2025-03-03T12:08:56.355" v="9" actId="47"/>
        <pc:sldMkLst>
          <pc:docMk/>
          <pc:sldMk cId="2819885120" sldId="1097"/>
        </pc:sldMkLst>
      </pc:sldChg>
      <pc:sldChg chg="del">
        <pc:chgData name="Maria Trevino Gonzalez" userId="aa36a5e4-cd30-4109-a581-5f2fc96aeea0" providerId="ADAL" clId="{4AC107BD-44EB-4D25-B708-287F38AC6F1E}" dt="2025-03-03T12:08:56.355" v="9" actId="47"/>
        <pc:sldMkLst>
          <pc:docMk/>
          <pc:sldMk cId="2569125772" sldId="1101"/>
        </pc:sldMkLst>
      </pc:sldChg>
      <pc:sldChg chg="del">
        <pc:chgData name="Maria Trevino Gonzalez" userId="aa36a5e4-cd30-4109-a581-5f2fc96aeea0" providerId="ADAL" clId="{4AC107BD-44EB-4D25-B708-287F38AC6F1E}" dt="2025-03-03T12:08:56.355" v="9" actId="47"/>
        <pc:sldMkLst>
          <pc:docMk/>
          <pc:sldMk cId="2329322431" sldId="1102"/>
        </pc:sldMkLst>
      </pc:sldChg>
      <pc:sldChg chg="del">
        <pc:chgData name="Maria Trevino Gonzalez" userId="aa36a5e4-cd30-4109-a581-5f2fc96aeea0" providerId="ADAL" clId="{4AC107BD-44EB-4D25-B708-287F38AC6F1E}" dt="2025-03-03T12:08:56.355" v="9" actId="47"/>
        <pc:sldMkLst>
          <pc:docMk/>
          <pc:sldMk cId="2528349055" sldId="1104"/>
        </pc:sldMkLst>
      </pc:sldChg>
      <pc:sldChg chg="del">
        <pc:chgData name="Maria Trevino Gonzalez" userId="aa36a5e4-cd30-4109-a581-5f2fc96aeea0" providerId="ADAL" clId="{4AC107BD-44EB-4D25-B708-287F38AC6F1E}" dt="2025-03-03T12:08:56.355" v="9" actId="47"/>
        <pc:sldMkLst>
          <pc:docMk/>
          <pc:sldMk cId="363116511" sldId="1105"/>
        </pc:sldMkLst>
      </pc:sldChg>
      <pc:sldChg chg="del">
        <pc:chgData name="Maria Trevino Gonzalez" userId="aa36a5e4-cd30-4109-a581-5f2fc96aeea0" providerId="ADAL" clId="{4AC107BD-44EB-4D25-B708-287F38AC6F1E}" dt="2025-03-03T12:08:56.355" v="9" actId="47"/>
        <pc:sldMkLst>
          <pc:docMk/>
          <pc:sldMk cId="3048510891" sldId="1106"/>
        </pc:sldMkLst>
      </pc:sldChg>
      <pc:sldChg chg="del">
        <pc:chgData name="Maria Trevino Gonzalez" userId="aa36a5e4-cd30-4109-a581-5f2fc96aeea0" providerId="ADAL" clId="{4AC107BD-44EB-4D25-B708-287F38AC6F1E}" dt="2025-03-03T12:08:56.355" v="9" actId="47"/>
        <pc:sldMkLst>
          <pc:docMk/>
          <pc:sldMk cId="3885746044" sldId="1116"/>
        </pc:sldMkLst>
      </pc:sldChg>
      <pc:sldChg chg="del">
        <pc:chgData name="Maria Trevino Gonzalez" userId="aa36a5e4-cd30-4109-a581-5f2fc96aeea0" providerId="ADAL" clId="{4AC107BD-44EB-4D25-B708-287F38AC6F1E}" dt="2025-03-03T12:08:56.355" v="9" actId="47"/>
        <pc:sldMkLst>
          <pc:docMk/>
          <pc:sldMk cId="3465992051" sldId="1117"/>
        </pc:sldMkLst>
      </pc:sldChg>
      <pc:sldChg chg="del">
        <pc:chgData name="Maria Trevino Gonzalez" userId="aa36a5e4-cd30-4109-a581-5f2fc96aeea0" providerId="ADAL" clId="{4AC107BD-44EB-4D25-B708-287F38AC6F1E}" dt="2025-03-03T12:08:56.355" v="9" actId="47"/>
        <pc:sldMkLst>
          <pc:docMk/>
          <pc:sldMk cId="2373515785" sldId="1118"/>
        </pc:sldMkLst>
      </pc:sldChg>
      <pc:sldChg chg="modSp mod">
        <pc:chgData name="Maria Trevino Gonzalez" userId="aa36a5e4-cd30-4109-a581-5f2fc96aeea0" providerId="ADAL" clId="{4AC107BD-44EB-4D25-B708-287F38AC6F1E}" dt="2025-03-03T12:07:42.707" v="3" actId="14100"/>
        <pc:sldMkLst>
          <pc:docMk/>
          <pc:sldMk cId="597841179" sldId="1121"/>
        </pc:sldMkLst>
        <pc:picChg chg="mod">
          <ac:chgData name="Maria Trevino Gonzalez" userId="aa36a5e4-cd30-4109-a581-5f2fc96aeea0" providerId="ADAL" clId="{4AC107BD-44EB-4D25-B708-287F38AC6F1E}" dt="2025-03-03T12:07:37.645" v="2" actId="1076"/>
          <ac:picMkLst>
            <pc:docMk/>
            <pc:sldMk cId="597841179" sldId="1121"/>
            <ac:picMk id="3" creationId="{32CCEF03-4845-E909-CE1C-B1212E7CD21C}"/>
          </ac:picMkLst>
        </pc:picChg>
        <pc:picChg chg="mod">
          <ac:chgData name="Maria Trevino Gonzalez" userId="aa36a5e4-cd30-4109-a581-5f2fc96aeea0" providerId="ADAL" clId="{4AC107BD-44EB-4D25-B708-287F38AC6F1E}" dt="2025-03-03T12:07:42.707" v="3" actId="14100"/>
          <ac:picMkLst>
            <pc:docMk/>
            <pc:sldMk cId="597841179" sldId="1121"/>
            <ac:picMk id="4" creationId="{2E4734E6-4D3C-21CE-E95D-CCA3F7CB3C71}"/>
          </ac:picMkLst>
        </pc:picChg>
        <pc:picChg chg="mod">
          <ac:chgData name="Maria Trevino Gonzalez" userId="aa36a5e4-cd30-4109-a581-5f2fc96aeea0" providerId="ADAL" clId="{4AC107BD-44EB-4D25-B708-287F38AC6F1E}" dt="2025-03-03T12:07:35.828" v="1" actId="14100"/>
          <ac:picMkLst>
            <pc:docMk/>
            <pc:sldMk cId="597841179" sldId="1121"/>
            <ac:picMk id="6" creationId="{4538A6E4-559A-3B9B-3ADC-9747A9AB30AB}"/>
          </ac:picMkLst>
        </pc:picChg>
      </pc:sldChg>
      <pc:sldChg chg="modSp mod">
        <pc:chgData name="Maria Trevino Gonzalez" userId="aa36a5e4-cd30-4109-a581-5f2fc96aeea0" providerId="ADAL" clId="{4AC107BD-44EB-4D25-B708-287F38AC6F1E}" dt="2025-03-03T12:08:09.040" v="5" actId="2711"/>
        <pc:sldMkLst>
          <pc:docMk/>
          <pc:sldMk cId="1290210407" sldId="1122"/>
        </pc:sldMkLst>
        <pc:spChg chg="mod">
          <ac:chgData name="Maria Trevino Gonzalez" userId="aa36a5e4-cd30-4109-a581-5f2fc96aeea0" providerId="ADAL" clId="{4AC107BD-44EB-4D25-B708-287F38AC6F1E}" dt="2025-03-03T12:08:09.040" v="5" actId="2711"/>
          <ac:spMkLst>
            <pc:docMk/>
            <pc:sldMk cId="1290210407" sldId="1122"/>
            <ac:spMk id="2" creationId="{9631112A-7348-1E30-10E3-AF86726DEF73}"/>
          </ac:spMkLst>
        </pc:spChg>
      </pc:sldChg>
      <pc:sldChg chg="del">
        <pc:chgData name="Maria Trevino Gonzalez" userId="aa36a5e4-cd30-4109-a581-5f2fc96aeea0" providerId="ADAL" clId="{4AC107BD-44EB-4D25-B708-287F38AC6F1E}" dt="2025-03-03T12:08:41.197" v="8" actId="47"/>
        <pc:sldMkLst>
          <pc:docMk/>
          <pc:sldMk cId="1154079987" sldId="1127"/>
        </pc:sldMkLst>
      </pc:sldChg>
      <pc:sldChg chg="del">
        <pc:chgData name="Maria Trevino Gonzalez" userId="aa36a5e4-cd30-4109-a581-5f2fc96aeea0" providerId="ADAL" clId="{4AC107BD-44EB-4D25-B708-287F38AC6F1E}" dt="2025-03-03T12:08:38.830" v="7" actId="47"/>
        <pc:sldMkLst>
          <pc:docMk/>
          <pc:sldMk cId="2259104261" sldId="1128"/>
        </pc:sldMkLst>
      </pc:sldChg>
      <pc:sldChg chg="del">
        <pc:chgData name="Maria Trevino Gonzalez" userId="aa36a5e4-cd30-4109-a581-5f2fc96aeea0" providerId="ADAL" clId="{4AC107BD-44EB-4D25-B708-287F38AC6F1E}" dt="2025-03-03T12:08:37.604" v="6" actId="47"/>
        <pc:sldMkLst>
          <pc:docMk/>
          <pc:sldMk cId="3888657079" sldId="1130"/>
        </pc:sldMkLst>
      </pc:sldChg>
    </pc:docChg>
  </pc:docChgLst>
  <pc:docChgLst>
    <pc:chgData name="Heddwen Davies" userId="S::heddwen.davies@uwtsd.ac.uk::b3b4628a-d1d7-4a79-b47e-b6ca4059bab0" providerId="AD" clId="Web-{CAD42900-43BE-2520-EBE4-F6D5BB668C1E}"/>
    <pc:docChg chg="modSld sldOrd">
      <pc:chgData name="Heddwen Davies" userId="S::heddwen.davies@uwtsd.ac.uk::b3b4628a-d1d7-4a79-b47e-b6ca4059bab0" providerId="AD" clId="Web-{CAD42900-43BE-2520-EBE4-F6D5BB668C1E}" dt="2025-02-26T13:39:43.568" v="9"/>
      <pc:docMkLst>
        <pc:docMk/>
      </pc:docMkLst>
      <pc:sldChg chg="ord">
        <pc:chgData name="Heddwen Davies" userId="S::heddwen.davies@uwtsd.ac.uk::b3b4628a-d1d7-4a79-b47e-b6ca4059bab0" providerId="AD" clId="Web-{CAD42900-43BE-2520-EBE4-F6D5BB668C1E}" dt="2025-02-26T13:39:43.568" v="9"/>
        <pc:sldMkLst>
          <pc:docMk/>
          <pc:sldMk cId="150394345" sldId="1024"/>
        </pc:sldMkLst>
      </pc:sldChg>
      <pc:sldChg chg="modNotes">
        <pc:chgData name="Heddwen Davies" userId="S::heddwen.davies@uwtsd.ac.uk::b3b4628a-d1d7-4a79-b47e-b6ca4059bab0" providerId="AD" clId="Web-{CAD42900-43BE-2520-EBE4-F6D5BB668C1E}" dt="2025-02-26T13:37:05.750" v="1"/>
        <pc:sldMkLst>
          <pc:docMk/>
          <pc:sldMk cId="4207542553" sldId="1120"/>
        </pc:sldMkLst>
      </pc:sldChg>
      <pc:sldChg chg="addSp delSp modSp">
        <pc:chgData name="Heddwen Davies" userId="S::heddwen.davies@uwtsd.ac.uk::b3b4628a-d1d7-4a79-b47e-b6ca4059bab0" providerId="AD" clId="Web-{CAD42900-43BE-2520-EBE4-F6D5BB668C1E}" dt="2025-02-26T13:37:46.376" v="6" actId="1076"/>
        <pc:sldMkLst>
          <pc:docMk/>
          <pc:sldMk cId="597841179" sldId="1121"/>
        </pc:sldMkLst>
        <pc:picChg chg="mod">
          <ac:chgData name="Heddwen Davies" userId="S::heddwen.davies@uwtsd.ac.uk::b3b4628a-d1d7-4a79-b47e-b6ca4059bab0" providerId="AD" clId="Web-{CAD42900-43BE-2520-EBE4-F6D5BB668C1E}" dt="2025-02-26T13:37:46.376" v="6" actId="1076"/>
          <ac:picMkLst>
            <pc:docMk/>
            <pc:sldMk cId="597841179" sldId="1121"/>
            <ac:picMk id="5" creationId="{EB2FC218-353A-4749-7B37-CDA03844D880}"/>
          </ac:picMkLst>
        </pc:picChg>
      </pc:sldChg>
      <pc:sldChg chg="mod modShow">
        <pc:chgData name="Heddwen Davies" userId="S::heddwen.davies@uwtsd.ac.uk::b3b4628a-d1d7-4a79-b47e-b6ca4059bab0" providerId="AD" clId="Web-{CAD42900-43BE-2520-EBE4-F6D5BB668C1E}" dt="2025-02-26T13:39:14.161" v="7"/>
        <pc:sldMkLst>
          <pc:docMk/>
          <pc:sldMk cId="3888657079" sldId="1130"/>
        </pc:sldMkLst>
      </pc:sldChg>
    </pc:docChg>
  </pc:docChgLst>
  <pc:docChgLst>
    <pc:chgData name="Anna Stevenson" userId="S::a.stevenson@uwtsd.ac.uk::ae8dda73-5b0a-4ab6-8413-d9e5d0f56ad1" providerId="AD" clId="Web-{9428B157-7FB5-6FDE-E606-44A2A145AFFE}"/>
    <pc:docChg chg="delSld">
      <pc:chgData name="Anna Stevenson" userId="S::a.stevenson@uwtsd.ac.uk::ae8dda73-5b0a-4ab6-8413-d9e5d0f56ad1" providerId="AD" clId="Web-{9428B157-7FB5-6FDE-E606-44A2A145AFFE}" dt="2024-09-05T10:23:08.017" v="30"/>
      <pc:docMkLst>
        <pc:docMk/>
      </pc:docMkLst>
      <pc:sldChg chg="del">
        <pc:chgData name="Anna Stevenson" userId="S::a.stevenson@uwtsd.ac.uk::ae8dda73-5b0a-4ab6-8413-d9e5d0f56ad1" providerId="AD" clId="Web-{9428B157-7FB5-6FDE-E606-44A2A145AFFE}" dt="2024-09-05T10:23:08.002" v="19"/>
        <pc:sldMkLst>
          <pc:docMk/>
          <pc:sldMk cId="2808384011" sldId="344"/>
        </pc:sldMkLst>
      </pc:sldChg>
      <pc:sldChg chg="del">
        <pc:chgData name="Anna Stevenson" userId="S::a.stevenson@uwtsd.ac.uk::ae8dda73-5b0a-4ab6-8413-d9e5d0f56ad1" providerId="AD" clId="Web-{9428B157-7FB5-6FDE-E606-44A2A145AFFE}" dt="2024-09-05T10:23:08.002" v="18"/>
        <pc:sldMkLst>
          <pc:docMk/>
          <pc:sldMk cId="3056465281" sldId="347"/>
        </pc:sldMkLst>
      </pc:sldChg>
      <pc:sldChg chg="del">
        <pc:chgData name="Anna Stevenson" userId="S::a.stevenson@uwtsd.ac.uk::ae8dda73-5b0a-4ab6-8413-d9e5d0f56ad1" providerId="AD" clId="Web-{9428B157-7FB5-6FDE-E606-44A2A145AFFE}" dt="2024-09-05T10:22:51.329" v="15"/>
        <pc:sldMkLst>
          <pc:docMk/>
          <pc:sldMk cId="772402360" sldId="953"/>
        </pc:sldMkLst>
      </pc:sldChg>
      <pc:sldChg chg="del">
        <pc:chgData name="Anna Stevenson" userId="S::a.stevenson@uwtsd.ac.uk::ae8dda73-5b0a-4ab6-8413-d9e5d0f56ad1" providerId="AD" clId="Web-{9428B157-7FB5-6FDE-E606-44A2A145AFFE}" dt="2024-09-05T10:23:08.017" v="28"/>
        <pc:sldMkLst>
          <pc:docMk/>
          <pc:sldMk cId="2012925731" sldId="1029"/>
        </pc:sldMkLst>
      </pc:sldChg>
      <pc:sldChg chg="del">
        <pc:chgData name="Anna Stevenson" userId="S::a.stevenson@uwtsd.ac.uk::ae8dda73-5b0a-4ab6-8413-d9e5d0f56ad1" providerId="AD" clId="Web-{9428B157-7FB5-6FDE-E606-44A2A145AFFE}" dt="2024-09-05T10:22:51.267" v="2"/>
        <pc:sldMkLst>
          <pc:docMk/>
          <pc:sldMk cId="2690141705" sldId="1037"/>
        </pc:sldMkLst>
      </pc:sldChg>
      <pc:sldChg chg="del">
        <pc:chgData name="Anna Stevenson" userId="S::a.stevenson@uwtsd.ac.uk::ae8dda73-5b0a-4ab6-8413-d9e5d0f56ad1" providerId="AD" clId="Web-{9428B157-7FB5-6FDE-E606-44A2A145AFFE}" dt="2024-09-05T10:22:51.314" v="10"/>
        <pc:sldMkLst>
          <pc:docMk/>
          <pc:sldMk cId="2165642300" sldId="1038"/>
        </pc:sldMkLst>
      </pc:sldChg>
      <pc:sldChg chg="del">
        <pc:chgData name="Anna Stevenson" userId="S::a.stevenson@uwtsd.ac.uk::ae8dda73-5b0a-4ab6-8413-d9e5d0f56ad1" providerId="AD" clId="Web-{9428B157-7FB5-6FDE-E606-44A2A145AFFE}" dt="2024-09-05T10:22:51.298" v="9"/>
        <pc:sldMkLst>
          <pc:docMk/>
          <pc:sldMk cId="4057481595" sldId="1039"/>
        </pc:sldMkLst>
      </pc:sldChg>
      <pc:sldChg chg="del">
        <pc:chgData name="Anna Stevenson" userId="S::a.stevenson@uwtsd.ac.uk::ae8dda73-5b0a-4ab6-8413-d9e5d0f56ad1" providerId="AD" clId="Web-{9428B157-7FB5-6FDE-E606-44A2A145AFFE}" dt="2024-09-05T10:22:51.267" v="6"/>
        <pc:sldMkLst>
          <pc:docMk/>
          <pc:sldMk cId="2367506008" sldId="1041"/>
        </pc:sldMkLst>
      </pc:sldChg>
      <pc:sldChg chg="del">
        <pc:chgData name="Anna Stevenson" userId="S::a.stevenson@uwtsd.ac.uk::ae8dda73-5b0a-4ab6-8413-d9e5d0f56ad1" providerId="AD" clId="Web-{9428B157-7FB5-6FDE-E606-44A2A145AFFE}" dt="2024-09-05T10:22:51.267" v="5"/>
        <pc:sldMkLst>
          <pc:docMk/>
          <pc:sldMk cId="1717601688" sldId="1042"/>
        </pc:sldMkLst>
      </pc:sldChg>
      <pc:sldChg chg="del">
        <pc:chgData name="Anna Stevenson" userId="S::a.stevenson@uwtsd.ac.uk::ae8dda73-5b0a-4ab6-8413-d9e5d0f56ad1" providerId="AD" clId="Web-{9428B157-7FB5-6FDE-E606-44A2A145AFFE}" dt="2024-09-05T10:22:51.298" v="7"/>
        <pc:sldMkLst>
          <pc:docMk/>
          <pc:sldMk cId="1623298131" sldId="1057"/>
        </pc:sldMkLst>
      </pc:sldChg>
      <pc:sldChg chg="del">
        <pc:chgData name="Anna Stevenson" userId="S::a.stevenson@uwtsd.ac.uk::ae8dda73-5b0a-4ab6-8413-d9e5d0f56ad1" providerId="AD" clId="Web-{9428B157-7FB5-6FDE-E606-44A2A145AFFE}" dt="2024-09-05T10:22:51.298" v="8"/>
        <pc:sldMkLst>
          <pc:docMk/>
          <pc:sldMk cId="3221305978" sldId="1059"/>
        </pc:sldMkLst>
      </pc:sldChg>
      <pc:sldChg chg="del">
        <pc:chgData name="Anna Stevenson" userId="S::a.stevenson@uwtsd.ac.uk::ae8dda73-5b0a-4ab6-8413-d9e5d0f56ad1" providerId="AD" clId="Web-{9428B157-7FB5-6FDE-E606-44A2A145AFFE}" dt="2024-09-05T10:22:51.267" v="0"/>
        <pc:sldMkLst>
          <pc:docMk/>
          <pc:sldMk cId="3040002201" sldId="1069"/>
        </pc:sldMkLst>
      </pc:sldChg>
      <pc:sldChg chg="del">
        <pc:chgData name="Anna Stevenson" userId="S::a.stevenson@uwtsd.ac.uk::ae8dda73-5b0a-4ab6-8413-d9e5d0f56ad1" providerId="AD" clId="Web-{9428B157-7FB5-6FDE-E606-44A2A145AFFE}" dt="2024-09-05T10:22:51.267" v="1"/>
        <pc:sldMkLst>
          <pc:docMk/>
          <pc:sldMk cId="3173479264" sldId="1071"/>
        </pc:sldMkLst>
      </pc:sldChg>
      <pc:sldChg chg="del">
        <pc:chgData name="Anna Stevenson" userId="S::a.stevenson@uwtsd.ac.uk::ae8dda73-5b0a-4ab6-8413-d9e5d0f56ad1" providerId="AD" clId="Web-{9428B157-7FB5-6FDE-E606-44A2A145AFFE}" dt="2024-09-05T10:22:51.329" v="11"/>
        <pc:sldMkLst>
          <pc:docMk/>
          <pc:sldMk cId="1537884161" sldId="1072"/>
        </pc:sldMkLst>
      </pc:sldChg>
      <pc:sldChg chg="del">
        <pc:chgData name="Anna Stevenson" userId="S::a.stevenson@uwtsd.ac.uk::ae8dda73-5b0a-4ab6-8413-d9e5d0f56ad1" providerId="AD" clId="Web-{9428B157-7FB5-6FDE-E606-44A2A145AFFE}" dt="2024-09-05T10:22:51.329" v="12"/>
        <pc:sldMkLst>
          <pc:docMk/>
          <pc:sldMk cId="720311173" sldId="1073"/>
        </pc:sldMkLst>
      </pc:sldChg>
      <pc:sldChg chg="del">
        <pc:chgData name="Anna Stevenson" userId="S::a.stevenson@uwtsd.ac.uk::ae8dda73-5b0a-4ab6-8413-d9e5d0f56ad1" providerId="AD" clId="Web-{9428B157-7FB5-6FDE-E606-44A2A145AFFE}" dt="2024-09-05T10:22:51.329" v="13"/>
        <pc:sldMkLst>
          <pc:docMk/>
          <pc:sldMk cId="799606971" sldId="1075"/>
        </pc:sldMkLst>
      </pc:sldChg>
      <pc:sldChg chg="del">
        <pc:chgData name="Anna Stevenson" userId="S::a.stevenson@uwtsd.ac.uk::ae8dda73-5b0a-4ab6-8413-d9e5d0f56ad1" providerId="AD" clId="Web-{9428B157-7FB5-6FDE-E606-44A2A145AFFE}" dt="2024-09-05T10:22:51.329" v="14"/>
        <pc:sldMkLst>
          <pc:docMk/>
          <pc:sldMk cId="671636627" sldId="1077"/>
        </pc:sldMkLst>
      </pc:sldChg>
      <pc:sldChg chg="del">
        <pc:chgData name="Anna Stevenson" userId="S::a.stevenson@uwtsd.ac.uk::ae8dda73-5b0a-4ab6-8413-d9e5d0f56ad1" providerId="AD" clId="Web-{9428B157-7FB5-6FDE-E606-44A2A145AFFE}" dt="2024-09-05T10:23:08.002" v="20"/>
        <pc:sldMkLst>
          <pc:docMk/>
          <pc:sldMk cId="771467427" sldId="1087"/>
        </pc:sldMkLst>
      </pc:sldChg>
      <pc:sldChg chg="del">
        <pc:chgData name="Anna Stevenson" userId="S::a.stevenson@uwtsd.ac.uk::ae8dda73-5b0a-4ab6-8413-d9e5d0f56ad1" providerId="AD" clId="Web-{9428B157-7FB5-6FDE-E606-44A2A145AFFE}" dt="2024-09-05T10:23:08.017" v="22"/>
        <pc:sldMkLst>
          <pc:docMk/>
          <pc:sldMk cId="2539488972" sldId="1088"/>
        </pc:sldMkLst>
      </pc:sldChg>
      <pc:sldChg chg="del">
        <pc:chgData name="Anna Stevenson" userId="S::a.stevenson@uwtsd.ac.uk::ae8dda73-5b0a-4ab6-8413-d9e5d0f56ad1" providerId="AD" clId="Web-{9428B157-7FB5-6FDE-E606-44A2A145AFFE}" dt="2024-09-05T10:23:08.017" v="24"/>
        <pc:sldMkLst>
          <pc:docMk/>
          <pc:sldMk cId="681469990" sldId="1089"/>
        </pc:sldMkLst>
      </pc:sldChg>
      <pc:sldChg chg="del">
        <pc:chgData name="Anna Stevenson" userId="S::a.stevenson@uwtsd.ac.uk::ae8dda73-5b0a-4ab6-8413-d9e5d0f56ad1" providerId="AD" clId="Web-{9428B157-7FB5-6FDE-E606-44A2A145AFFE}" dt="2024-09-05T10:23:08.017" v="27"/>
        <pc:sldMkLst>
          <pc:docMk/>
          <pc:sldMk cId="3539577005" sldId="1090"/>
        </pc:sldMkLst>
      </pc:sldChg>
      <pc:sldChg chg="del">
        <pc:chgData name="Anna Stevenson" userId="S::a.stevenson@uwtsd.ac.uk::ae8dda73-5b0a-4ab6-8413-d9e5d0f56ad1" providerId="AD" clId="Web-{9428B157-7FB5-6FDE-E606-44A2A145AFFE}" dt="2024-09-05T10:22:51.267" v="3"/>
        <pc:sldMkLst>
          <pc:docMk/>
          <pc:sldMk cId="3040904172" sldId="1098"/>
        </pc:sldMkLst>
      </pc:sldChg>
      <pc:sldChg chg="del">
        <pc:chgData name="Anna Stevenson" userId="S::a.stevenson@uwtsd.ac.uk::ae8dda73-5b0a-4ab6-8413-d9e5d0f56ad1" providerId="AD" clId="Web-{9428B157-7FB5-6FDE-E606-44A2A145AFFE}" dt="2024-09-05T10:23:08.017" v="26"/>
        <pc:sldMkLst>
          <pc:docMk/>
          <pc:sldMk cId="2160372607" sldId="1103"/>
        </pc:sldMkLst>
      </pc:sldChg>
      <pc:sldChg chg="del">
        <pc:chgData name="Anna Stevenson" userId="S::a.stevenson@uwtsd.ac.uk::ae8dda73-5b0a-4ab6-8413-d9e5d0f56ad1" providerId="AD" clId="Web-{9428B157-7FB5-6FDE-E606-44A2A145AFFE}" dt="2024-09-05T10:23:08.017" v="25"/>
        <pc:sldMkLst>
          <pc:docMk/>
          <pc:sldMk cId="1709300700" sldId="1107"/>
        </pc:sldMkLst>
      </pc:sldChg>
      <pc:sldChg chg="del">
        <pc:chgData name="Anna Stevenson" userId="S::a.stevenson@uwtsd.ac.uk::ae8dda73-5b0a-4ab6-8413-d9e5d0f56ad1" providerId="AD" clId="Web-{9428B157-7FB5-6FDE-E606-44A2A145AFFE}" dt="2024-09-05T10:23:08.017" v="23"/>
        <pc:sldMkLst>
          <pc:docMk/>
          <pc:sldMk cId="4252309621" sldId="1108"/>
        </pc:sldMkLst>
      </pc:sldChg>
      <pc:sldChg chg="del">
        <pc:chgData name="Anna Stevenson" userId="S::a.stevenson@uwtsd.ac.uk::ae8dda73-5b0a-4ab6-8413-d9e5d0f56ad1" providerId="AD" clId="Web-{9428B157-7FB5-6FDE-E606-44A2A145AFFE}" dt="2024-09-05T10:23:08.017" v="21"/>
        <pc:sldMkLst>
          <pc:docMk/>
          <pc:sldMk cId="2144676099" sldId="1109"/>
        </pc:sldMkLst>
      </pc:sldChg>
      <pc:sldChg chg="del">
        <pc:chgData name="Anna Stevenson" userId="S::a.stevenson@uwtsd.ac.uk::ae8dda73-5b0a-4ab6-8413-d9e5d0f56ad1" providerId="AD" clId="Web-{9428B157-7FB5-6FDE-E606-44A2A145AFFE}" dt="2024-09-05T10:23:08.017" v="29"/>
        <pc:sldMkLst>
          <pc:docMk/>
          <pc:sldMk cId="3112388385" sldId="1111"/>
        </pc:sldMkLst>
      </pc:sldChg>
      <pc:sldChg chg="del">
        <pc:chgData name="Anna Stevenson" userId="S::a.stevenson@uwtsd.ac.uk::ae8dda73-5b0a-4ab6-8413-d9e5d0f56ad1" providerId="AD" clId="Web-{9428B157-7FB5-6FDE-E606-44A2A145AFFE}" dt="2024-09-05T10:23:08.002" v="16"/>
        <pc:sldMkLst>
          <pc:docMk/>
          <pc:sldMk cId="653027686" sldId="1112"/>
        </pc:sldMkLst>
      </pc:sldChg>
      <pc:sldChg chg="del">
        <pc:chgData name="Anna Stevenson" userId="S::a.stevenson@uwtsd.ac.uk::ae8dda73-5b0a-4ab6-8413-d9e5d0f56ad1" providerId="AD" clId="Web-{9428B157-7FB5-6FDE-E606-44A2A145AFFE}" dt="2024-09-05T10:23:08.002" v="17"/>
        <pc:sldMkLst>
          <pc:docMk/>
          <pc:sldMk cId="4061147179" sldId="1113"/>
        </pc:sldMkLst>
      </pc:sldChg>
      <pc:sldChg chg="del">
        <pc:chgData name="Anna Stevenson" userId="S::a.stevenson@uwtsd.ac.uk::ae8dda73-5b0a-4ab6-8413-d9e5d0f56ad1" providerId="AD" clId="Web-{9428B157-7FB5-6FDE-E606-44A2A145AFFE}" dt="2024-09-05T10:22:51.267" v="4"/>
        <pc:sldMkLst>
          <pc:docMk/>
          <pc:sldMk cId="2264171801" sldId="1114"/>
        </pc:sldMkLst>
      </pc:sldChg>
      <pc:sldChg chg="del">
        <pc:chgData name="Anna Stevenson" userId="S::a.stevenson@uwtsd.ac.uk::ae8dda73-5b0a-4ab6-8413-d9e5d0f56ad1" providerId="AD" clId="Web-{9428B157-7FB5-6FDE-E606-44A2A145AFFE}" dt="2024-09-05T10:23:08.017" v="30"/>
        <pc:sldMkLst>
          <pc:docMk/>
          <pc:sldMk cId="139685839" sldId="1119"/>
        </pc:sldMkLst>
      </pc:sldChg>
    </pc:docChg>
  </pc:docChgLst>
  <pc:docChgLst>
    <pc:chgData name="Heddwen Davies" userId="S::heddwen.davies@uwtsd.ac.uk::b3b4628a-d1d7-4a79-b47e-b6ca4059bab0" providerId="AD" clId="Web-{C623E9FD-1514-A8AA-94C3-D1C0309FD390}"/>
    <pc:docChg chg="modSld">
      <pc:chgData name="Heddwen Davies" userId="S::heddwen.davies@uwtsd.ac.uk::b3b4628a-d1d7-4a79-b47e-b6ca4059bab0" providerId="AD" clId="Web-{C623E9FD-1514-A8AA-94C3-D1C0309FD390}" dt="2024-02-12T11:06:26.790" v="49" actId="1076"/>
      <pc:docMkLst>
        <pc:docMk/>
      </pc:docMkLst>
      <pc:sldChg chg="addSp modSp">
        <pc:chgData name="Heddwen Davies" userId="S::heddwen.davies@uwtsd.ac.uk::b3b4628a-d1d7-4a79-b47e-b6ca4059bab0" providerId="AD" clId="Web-{C623E9FD-1514-A8AA-94C3-D1C0309FD390}" dt="2024-02-12T11:06:26.790" v="49" actId="1076"/>
        <pc:sldMkLst>
          <pc:docMk/>
          <pc:sldMk cId="653027686" sldId="1112"/>
        </pc:sldMkLst>
      </pc:sldChg>
      <pc:sldChg chg="modSp">
        <pc:chgData name="Heddwen Davies" userId="S::heddwen.davies@uwtsd.ac.uk::b3b4628a-d1d7-4a79-b47e-b6ca4059bab0" providerId="AD" clId="Web-{C623E9FD-1514-A8AA-94C3-D1C0309FD390}" dt="2024-02-12T11:05:26.569" v="32" actId="20577"/>
        <pc:sldMkLst>
          <pc:docMk/>
          <pc:sldMk cId="4061147179" sldId="1113"/>
        </pc:sldMkLst>
      </pc:sldChg>
    </pc:docChg>
  </pc:docChgLst>
  <pc:docChgLst>
    <pc:chgData name="Heddwen Davies" userId="S::heddwen.davies@uwtsd.ac.uk::b3b4628a-d1d7-4a79-b47e-b6ca4059bab0" providerId="AD" clId="Web-{77343F50-065E-D60F-0A44-540F374B0747}"/>
    <pc:docChg chg="addSld delSld modSld">
      <pc:chgData name="Heddwen Davies" userId="S::heddwen.davies@uwtsd.ac.uk::b3b4628a-d1d7-4a79-b47e-b6ca4059bab0" providerId="AD" clId="Web-{77343F50-065E-D60F-0A44-540F374B0747}" dt="2025-02-14T14:46:45.664" v="83" actId="20577"/>
      <pc:docMkLst>
        <pc:docMk/>
      </pc:docMkLst>
      <pc:sldChg chg="modSp add">
        <pc:chgData name="Heddwen Davies" userId="S::heddwen.davies@uwtsd.ac.uk::b3b4628a-d1d7-4a79-b47e-b6ca4059bab0" providerId="AD" clId="Web-{77343F50-065E-D60F-0A44-540F374B0747}" dt="2025-02-14T14:44:46.583" v="44" actId="20577"/>
        <pc:sldMkLst>
          <pc:docMk/>
          <pc:sldMk cId="1753947572" sldId="1030"/>
        </pc:sldMkLst>
      </pc:sldChg>
      <pc:sldChg chg="modSp new">
        <pc:chgData name="Heddwen Davies" userId="S::heddwen.davies@uwtsd.ac.uk::b3b4628a-d1d7-4a79-b47e-b6ca4059bab0" providerId="AD" clId="Web-{77343F50-065E-D60F-0A44-540F374B0747}" dt="2025-02-14T14:46:45.664" v="83" actId="20577"/>
        <pc:sldMkLst>
          <pc:docMk/>
          <pc:sldMk cId="2373515785" sldId="1118"/>
        </pc:sldMkLst>
        <pc:spChg chg="mod">
          <ac:chgData name="Heddwen Davies" userId="S::heddwen.davies@uwtsd.ac.uk::b3b4628a-d1d7-4a79-b47e-b6ca4059bab0" providerId="AD" clId="Web-{77343F50-065E-D60F-0A44-540F374B0747}" dt="2025-02-14T14:46:45.664" v="83" actId="20577"/>
          <ac:spMkLst>
            <pc:docMk/>
            <pc:sldMk cId="2373515785" sldId="1118"/>
            <ac:spMk id="2" creationId="{1B75CE0E-77E9-2A4D-DC11-AB3B57094A50}"/>
          </ac:spMkLst>
        </pc:spChg>
      </pc:sldChg>
      <pc:sldChg chg="new del">
        <pc:chgData name="Heddwen Davies" userId="S::heddwen.davies@uwtsd.ac.uk::b3b4628a-d1d7-4a79-b47e-b6ca4059bab0" providerId="AD" clId="Web-{77343F50-065E-D60F-0A44-540F374B0747}" dt="2025-02-14T14:43:46.910" v="2"/>
        <pc:sldMkLst>
          <pc:docMk/>
          <pc:sldMk cId="3856087955" sldId="1118"/>
        </pc:sldMkLst>
      </pc:sldChg>
    </pc:docChg>
  </pc:docChgLst>
  <pc:docChgLst>
    <pc:chgData name="Heddwen Davies" userId="S::heddwen.davies@uwtsd.ac.uk::b3b4628a-d1d7-4a79-b47e-b6ca4059bab0" providerId="AD" clId="Web-{27A493A9-4407-D0A2-81F8-CF3D54E6F0C2}"/>
    <pc:docChg chg="modSld">
      <pc:chgData name="Heddwen Davies" userId="S::heddwen.davies@uwtsd.ac.uk::b3b4628a-d1d7-4a79-b47e-b6ca4059bab0" providerId="AD" clId="Web-{27A493A9-4407-D0A2-81F8-CF3D54E6F0C2}" dt="2025-02-14T15:50:14.217" v="34" actId="20577"/>
      <pc:docMkLst>
        <pc:docMk/>
      </pc:docMkLst>
      <pc:sldChg chg="modSp">
        <pc:chgData name="Heddwen Davies" userId="S::heddwen.davies@uwtsd.ac.uk::b3b4628a-d1d7-4a79-b47e-b6ca4059bab0" providerId="AD" clId="Web-{27A493A9-4407-D0A2-81F8-CF3D54E6F0C2}" dt="2025-02-14T15:50:14.217" v="34" actId="20577"/>
        <pc:sldMkLst>
          <pc:docMk/>
          <pc:sldMk cId="1753947572" sldId="1030"/>
        </pc:sldMkLst>
      </pc:sldChg>
    </pc:docChg>
  </pc:docChgLst>
  <pc:docChgLst>
    <pc:chgData name="Maria Trevino Gonzalez" userId="S::m.tgonzalez@uwtsd.ac.uk::aa36a5e4-cd30-4109-a581-5f2fc96aeea0" providerId="AD" clId="Web-{329CC6F3-A4CC-35D2-7C33-A0D2E40F158B}"/>
    <pc:docChg chg="modSld">
      <pc:chgData name="Maria Trevino Gonzalez" userId="S::m.tgonzalez@uwtsd.ac.uk::aa36a5e4-cd30-4109-a581-5f2fc96aeea0" providerId="AD" clId="Web-{329CC6F3-A4CC-35D2-7C33-A0D2E40F158B}" dt="2025-02-26T13:38:24.790" v="0"/>
      <pc:docMkLst>
        <pc:docMk/>
      </pc:docMkLst>
      <pc:sldChg chg="mod modShow">
        <pc:chgData name="Maria Trevino Gonzalez" userId="S::m.tgonzalez@uwtsd.ac.uk::aa36a5e4-cd30-4109-a581-5f2fc96aeea0" providerId="AD" clId="Web-{329CC6F3-A4CC-35D2-7C33-A0D2E40F158B}" dt="2025-02-26T13:38:24.790" v="0"/>
        <pc:sldMkLst>
          <pc:docMk/>
          <pc:sldMk cId="821503364" sldId="1136"/>
        </pc:sldMkLst>
      </pc:sldChg>
    </pc:docChg>
  </pc:docChgLst>
  <pc:docChgLst>
    <pc:chgData name="Heddwen Davies" userId="S::heddwen.davies@uwtsd.ac.uk::b3b4628a-d1d7-4a79-b47e-b6ca4059bab0" providerId="AD" clId="Web-{6169CE9F-5DF5-BF8C-B101-6ACDB3B301BE}"/>
    <pc:docChg chg="addSld delSld modSld sldOrd">
      <pc:chgData name="Heddwen Davies" userId="S::heddwen.davies@uwtsd.ac.uk::b3b4628a-d1d7-4a79-b47e-b6ca4059bab0" providerId="AD" clId="Web-{6169CE9F-5DF5-BF8C-B101-6ACDB3B301BE}" dt="2024-02-12T16:25:40.553" v="312"/>
      <pc:docMkLst>
        <pc:docMk/>
      </pc:docMkLst>
      <pc:sldChg chg="delSp">
        <pc:chgData name="Heddwen Davies" userId="S::heddwen.davies@uwtsd.ac.uk::b3b4628a-d1d7-4a79-b47e-b6ca4059bab0" providerId="AD" clId="Web-{6169CE9F-5DF5-BF8C-B101-6ACDB3B301BE}" dt="2024-02-12T15:50:28.297" v="22"/>
        <pc:sldMkLst>
          <pc:docMk/>
          <pc:sldMk cId="2165642300" sldId="1038"/>
        </pc:sldMkLst>
      </pc:sldChg>
      <pc:sldChg chg="ord">
        <pc:chgData name="Heddwen Davies" userId="S::heddwen.davies@uwtsd.ac.uk::b3b4628a-d1d7-4a79-b47e-b6ca4059bab0" providerId="AD" clId="Web-{6169CE9F-5DF5-BF8C-B101-6ACDB3B301BE}" dt="2024-02-12T15:48:32.325" v="3"/>
        <pc:sldMkLst>
          <pc:docMk/>
          <pc:sldMk cId="4057481595" sldId="1039"/>
        </pc:sldMkLst>
      </pc:sldChg>
      <pc:sldChg chg="modSp ord">
        <pc:chgData name="Heddwen Davies" userId="S::heddwen.davies@uwtsd.ac.uk::b3b4628a-d1d7-4a79-b47e-b6ca4059bab0" providerId="AD" clId="Web-{6169CE9F-5DF5-BF8C-B101-6ACDB3B301BE}" dt="2024-02-12T15:52:59.926" v="43" actId="20577"/>
        <pc:sldMkLst>
          <pc:docMk/>
          <pc:sldMk cId="1623298131" sldId="1057"/>
        </pc:sldMkLst>
      </pc:sldChg>
      <pc:sldChg chg="modSp ord">
        <pc:chgData name="Heddwen Davies" userId="S::heddwen.davies@uwtsd.ac.uk::b3b4628a-d1d7-4a79-b47e-b6ca4059bab0" providerId="AD" clId="Web-{6169CE9F-5DF5-BF8C-B101-6ACDB3B301BE}" dt="2024-02-12T15:52:06.018" v="27" actId="20577"/>
        <pc:sldMkLst>
          <pc:docMk/>
          <pc:sldMk cId="3221305978" sldId="1059"/>
        </pc:sldMkLst>
      </pc:sldChg>
      <pc:sldChg chg="ord">
        <pc:chgData name="Heddwen Davies" userId="S::heddwen.davies@uwtsd.ac.uk::b3b4628a-d1d7-4a79-b47e-b6ca4059bab0" providerId="AD" clId="Web-{6169CE9F-5DF5-BF8C-B101-6ACDB3B301BE}" dt="2024-02-12T15:50:18.109" v="21"/>
        <pc:sldMkLst>
          <pc:docMk/>
          <pc:sldMk cId="1537884161" sldId="1072"/>
        </pc:sldMkLst>
      </pc:sldChg>
      <pc:sldChg chg="modSp">
        <pc:chgData name="Heddwen Davies" userId="S::heddwen.davies@uwtsd.ac.uk::b3b4628a-d1d7-4a79-b47e-b6ca4059bab0" providerId="AD" clId="Web-{6169CE9F-5DF5-BF8C-B101-6ACDB3B301BE}" dt="2024-02-12T16:23:20.815" v="297" actId="20577"/>
        <pc:sldMkLst>
          <pc:docMk/>
          <pc:sldMk cId="443568897" sldId="1081"/>
        </pc:sldMkLst>
      </pc:sldChg>
      <pc:sldChg chg="addSp delSp modSp ord">
        <pc:chgData name="Heddwen Davies" userId="S::heddwen.davies@uwtsd.ac.uk::b3b4628a-d1d7-4a79-b47e-b6ca4059bab0" providerId="AD" clId="Web-{6169CE9F-5DF5-BF8C-B101-6ACDB3B301BE}" dt="2024-02-12T16:17:20.963" v="210"/>
        <pc:sldMkLst>
          <pc:docMk/>
          <pc:sldMk cId="1190526555" sldId="1082"/>
        </pc:sldMkLst>
      </pc:sldChg>
      <pc:sldChg chg="modSp">
        <pc:chgData name="Heddwen Davies" userId="S::heddwen.davies@uwtsd.ac.uk::b3b4628a-d1d7-4a79-b47e-b6ca4059bab0" providerId="AD" clId="Web-{6169CE9F-5DF5-BF8C-B101-6ACDB3B301BE}" dt="2024-02-12T16:13:27.113" v="179" actId="20577"/>
        <pc:sldMkLst>
          <pc:docMk/>
          <pc:sldMk cId="2819885120" sldId="1097"/>
        </pc:sldMkLst>
      </pc:sldChg>
      <pc:sldChg chg="ord">
        <pc:chgData name="Heddwen Davies" userId="S::heddwen.davies@uwtsd.ac.uk::b3b4628a-d1d7-4a79-b47e-b6ca4059bab0" providerId="AD" clId="Web-{6169CE9F-5DF5-BF8C-B101-6ACDB3B301BE}" dt="2024-02-12T15:56:38.056" v="115"/>
        <pc:sldMkLst>
          <pc:docMk/>
          <pc:sldMk cId="3040904172" sldId="1098"/>
        </pc:sldMkLst>
      </pc:sldChg>
      <pc:sldChg chg="addSp modSp">
        <pc:chgData name="Heddwen Davies" userId="S::heddwen.davies@uwtsd.ac.uk::b3b4628a-d1d7-4a79-b47e-b6ca4059bab0" providerId="AD" clId="Web-{6169CE9F-5DF5-BF8C-B101-6ACDB3B301BE}" dt="2024-02-12T16:05:15.272" v="156" actId="1076"/>
        <pc:sldMkLst>
          <pc:docMk/>
          <pc:sldMk cId="2569125772" sldId="1101"/>
        </pc:sldMkLst>
      </pc:sldChg>
      <pc:sldChg chg="modSp">
        <pc:chgData name="Heddwen Davies" userId="S::heddwen.davies@uwtsd.ac.uk::b3b4628a-d1d7-4a79-b47e-b6ca4059bab0" providerId="AD" clId="Web-{6169CE9F-5DF5-BF8C-B101-6ACDB3B301BE}" dt="2024-02-12T16:03:32.957" v="152" actId="20577"/>
        <pc:sldMkLst>
          <pc:docMk/>
          <pc:sldMk cId="2329322431" sldId="1102"/>
        </pc:sldMkLst>
      </pc:sldChg>
      <pc:sldChg chg="modSp new">
        <pc:chgData name="Heddwen Davies" userId="S::heddwen.davies@uwtsd.ac.uk::b3b4628a-d1d7-4a79-b47e-b6ca4059bab0" providerId="AD" clId="Web-{6169CE9F-5DF5-BF8C-B101-6ACDB3B301BE}" dt="2024-02-12T15:56:15.493" v="113" actId="20577"/>
        <pc:sldMkLst>
          <pc:docMk/>
          <pc:sldMk cId="2264171801" sldId="1114"/>
        </pc:sldMkLst>
      </pc:sldChg>
      <pc:sldChg chg="new del ord">
        <pc:chgData name="Heddwen Davies" userId="S::heddwen.davies@uwtsd.ac.uk::b3b4628a-d1d7-4a79-b47e-b6ca4059bab0" providerId="AD" clId="Web-{6169CE9F-5DF5-BF8C-B101-6ACDB3B301BE}" dt="2024-02-12T15:49:50.858" v="17"/>
        <pc:sldMkLst>
          <pc:docMk/>
          <pc:sldMk cId="3060447464" sldId="1114"/>
        </pc:sldMkLst>
      </pc:sldChg>
      <pc:sldChg chg="modSp new del">
        <pc:chgData name="Heddwen Davies" userId="S::heddwen.davies@uwtsd.ac.uk::b3b4628a-d1d7-4a79-b47e-b6ca4059bab0" providerId="AD" clId="Web-{6169CE9F-5DF5-BF8C-B101-6ACDB3B301BE}" dt="2024-02-12T16:17:43.276" v="211"/>
        <pc:sldMkLst>
          <pc:docMk/>
          <pc:sldMk cId="3912856680" sldId="1115"/>
        </pc:sldMkLst>
      </pc:sldChg>
      <pc:sldChg chg="add replId">
        <pc:chgData name="Heddwen Davies" userId="S::heddwen.davies@uwtsd.ac.uk::b3b4628a-d1d7-4a79-b47e-b6ca4059bab0" providerId="AD" clId="Web-{6169CE9F-5DF5-BF8C-B101-6ACDB3B301BE}" dt="2024-02-12T16:08:23.527" v="158"/>
        <pc:sldMkLst>
          <pc:docMk/>
          <pc:sldMk cId="3885746044" sldId="1116"/>
        </pc:sldMkLst>
      </pc:sldChg>
      <pc:sldChg chg="modSp new">
        <pc:chgData name="Heddwen Davies" userId="S::heddwen.davies@uwtsd.ac.uk::b3b4628a-d1d7-4a79-b47e-b6ca4059bab0" providerId="AD" clId="Web-{6169CE9F-5DF5-BF8C-B101-6ACDB3B301BE}" dt="2024-02-12T16:25:04.990" v="310" actId="1076"/>
        <pc:sldMkLst>
          <pc:docMk/>
          <pc:sldMk cId="3465992051" sldId="1117"/>
        </pc:sldMkLst>
      </pc:sldChg>
      <pc:sldChg chg="new del">
        <pc:chgData name="Heddwen Davies" userId="S::heddwen.davies@uwtsd.ac.uk::b3b4628a-d1d7-4a79-b47e-b6ca4059bab0" providerId="AD" clId="Web-{6169CE9F-5DF5-BF8C-B101-6ACDB3B301BE}" dt="2024-02-12T16:25:40.553" v="312"/>
        <pc:sldMkLst>
          <pc:docMk/>
          <pc:sldMk cId="4076393716" sldId="1118"/>
        </pc:sldMkLst>
      </pc:sldChg>
      <pc:sldChg chg="add replId">
        <pc:chgData name="Heddwen Davies" userId="S::heddwen.davies@uwtsd.ac.uk::b3b4628a-d1d7-4a79-b47e-b6ca4059bab0" providerId="AD" clId="Web-{6169CE9F-5DF5-BF8C-B101-6ACDB3B301BE}" dt="2024-02-12T16:25:33.162" v="311"/>
        <pc:sldMkLst>
          <pc:docMk/>
          <pc:sldMk cId="139685839" sldId="1119"/>
        </pc:sldMkLst>
      </pc:sldChg>
    </pc:docChg>
  </pc:docChgLst>
  <pc:docChgLst>
    <pc:chgData name="Heddwen Davies" userId="S::heddwen.davies@uwtsd.ac.uk::b3b4628a-d1d7-4a79-b47e-b6ca4059bab0" providerId="AD" clId="Web-{28EFA9F9-8405-053C-B1A8-D6D7B94A0A01}"/>
    <pc:docChg chg="modSld">
      <pc:chgData name="Heddwen Davies" userId="S::heddwen.davies@uwtsd.ac.uk::b3b4628a-d1d7-4a79-b47e-b6ca4059bab0" providerId="AD" clId="Web-{28EFA9F9-8405-053C-B1A8-D6D7B94A0A01}" dt="2024-02-18T16:37:28.361" v="72" actId="20577"/>
      <pc:docMkLst>
        <pc:docMk/>
      </pc:docMkLst>
      <pc:sldChg chg="modSp">
        <pc:chgData name="Heddwen Davies" userId="S::heddwen.davies@uwtsd.ac.uk::b3b4628a-d1d7-4a79-b47e-b6ca4059bab0" providerId="AD" clId="Web-{28EFA9F9-8405-053C-B1A8-D6D7B94A0A01}" dt="2024-02-18T16:34:26.976" v="59" actId="20577"/>
        <pc:sldMkLst>
          <pc:docMk/>
          <pc:sldMk cId="443568897" sldId="1081"/>
        </pc:sldMkLst>
      </pc:sldChg>
      <pc:sldChg chg="modSp">
        <pc:chgData name="Heddwen Davies" userId="S::heddwen.davies@uwtsd.ac.uk::b3b4628a-d1d7-4a79-b47e-b6ca4059bab0" providerId="AD" clId="Web-{28EFA9F9-8405-053C-B1A8-D6D7B94A0A01}" dt="2024-02-18T16:33:19.395" v="57" actId="20577"/>
        <pc:sldMkLst>
          <pc:docMk/>
          <pc:sldMk cId="1190526555" sldId="1082"/>
        </pc:sldMkLst>
      </pc:sldChg>
      <pc:sldChg chg="modSp">
        <pc:chgData name="Heddwen Davies" userId="S::heddwen.davies@uwtsd.ac.uk::b3b4628a-d1d7-4a79-b47e-b6ca4059bab0" providerId="AD" clId="Web-{28EFA9F9-8405-053C-B1A8-D6D7B94A0A01}" dt="2024-02-18T16:37:07.048" v="69" actId="20577"/>
        <pc:sldMkLst>
          <pc:docMk/>
          <pc:sldMk cId="2528349055" sldId="1104"/>
        </pc:sldMkLst>
      </pc:sldChg>
      <pc:sldChg chg="modSp">
        <pc:chgData name="Heddwen Davies" userId="S::heddwen.davies@uwtsd.ac.uk::b3b4628a-d1d7-4a79-b47e-b6ca4059bab0" providerId="AD" clId="Web-{28EFA9F9-8405-053C-B1A8-D6D7B94A0A01}" dt="2024-02-18T16:37:28.361" v="72" actId="20577"/>
        <pc:sldMkLst>
          <pc:docMk/>
          <pc:sldMk cId="3885746044" sldId="1116"/>
        </pc:sldMkLst>
      </pc:sldChg>
      <pc:sldChg chg="addSp modSp">
        <pc:chgData name="Heddwen Davies" userId="S::heddwen.davies@uwtsd.ac.uk::b3b4628a-d1d7-4a79-b47e-b6ca4059bab0" providerId="AD" clId="Web-{28EFA9F9-8405-053C-B1A8-D6D7B94A0A01}" dt="2024-02-18T16:35:09.807" v="66" actId="20577"/>
        <pc:sldMkLst>
          <pc:docMk/>
          <pc:sldMk cId="3465992051" sldId="1117"/>
        </pc:sldMkLst>
      </pc:sldChg>
    </pc:docChg>
  </pc:docChgLst>
  <pc:docChgLst>
    <pc:chgData name="Heddwen Davies" userId="S::heddwen.davies@uwtsd.ac.uk::b3b4628a-d1d7-4a79-b47e-b6ca4059bab0" providerId="AD" clId="Web-{4B7BB061-FC07-AD28-DA2B-FAD31D7760A0}"/>
    <pc:docChg chg="addSld delSld modSld">
      <pc:chgData name="Heddwen Davies" userId="S::heddwen.davies@uwtsd.ac.uk::b3b4628a-d1d7-4a79-b47e-b6ca4059bab0" providerId="AD" clId="Web-{4B7BB061-FC07-AD28-DA2B-FAD31D7760A0}" dt="2025-02-19T09:49:32.160" v="4"/>
      <pc:docMkLst>
        <pc:docMk/>
      </pc:docMkLst>
      <pc:sldChg chg="add">
        <pc:chgData name="Heddwen Davies" userId="S::heddwen.davies@uwtsd.ac.uk::b3b4628a-d1d7-4a79-b47e-b6ca4059bab0" providerId="AD" clId="Web-{4B7BB061-FC07-AD28-DA2B-FAD31D7760A0}" dt="2025-02-19T09:40:07.443" v="0"/>
        <pc:sldMkLst>
          <pc:docMk/>
          <pc:sldMk cId="150394345" sldId="1024"/>
        </pc:sldMkLst>
      </pc:sldChg>
      <pc:sldChg chg="del">
        <pc:chgData name="Heddwen Davies" userId="S::heddwen.davies@uwtsd.ac.uk::b3b4628a-d1d7-4a79-b47e-b6ca4059bab0" providerId="AD" clId="Web-{4B7BB061-FC07-AD28-DA2B-FAD31D7760A0}" dt="2025-02-19T09:49:32.160" v="4"/>
        <pc:sldMkLst>
          <pc:docMk/>
          <pc:sldMk cId="154884486" sldId="1119"/>
        </pc:sldMkLst>
      </pc:sldChg>
      <pc:sldChg chg="mod modShow">
        <pc:chgData name="Heddwen Davies" userId="S::heddwen.davies@uwtsd.ac.uk::b3b4628a-d1d7-4a79-b47e-b6ca4059bab0" providerId="AD" clId="Web-{4B7BB061-FC07-AD28-DA2B-FAD31D7760A0}" dt="2025-02-19T09:40:33.694" v="3"/>
        <pc:sldMkLst>
          <pc:docMk/>
          <pc:sldMk cId="1154079987" sldId="1127"/>
        </pc:sldMkLst>
      </pc:sldChg>
      <pc:sldChg chg="mod modShow">
        <pc:chgData name="Heddwen Davies" userId="S::heddwen.davies@uwtsd.ac.uk::b3b4628a-d1d7-4a79-b47e-b6ca4059bab0" providerId="AD" clId="Web-{4B7BB061-FC07-AD28-DA2B-FAD31D7760A0}" dt="2025-02-19T09:40:30.225" v="2"/>
        <pc:sldMkLst>
          <pc:docMk/>
          <pc:sldMk cId="2259104261" sldId="1128"/>
        </pc:sldMkLst>
      </pc:sldChg>
      <pc:sldChg chg="del">
        <pc:chgData name="Heddwen Davies" userId="S::heddwen.davies@uwtsd.ac.uk::b3b4628a-d1d7-4a79-b47e-b6ca4059bab0" providerId="AD" clId="Web-{4B7BB061-FC07-AD28-DA2B-FAD31D7760A0}" dt="2025-02-19T09:40:11.974" v="1"/>
        <pc:sldMkLst>
          <pc:docMk/>
          <pc:sldMk cId="1901146638" sldId="1129"/>
        </pc:sldMkLst>
      </pc:sldChg>
    </pc:docChg>
  </pc:docChgLst>
  <pc:docChgLst>
    <pc:chgData name="Heddwen Davies" userId="S::heddwen.davies@uwtsd.ac.uk::b3b4628a-d1d7-4a79-b47e-b6ca4059bab0" providerId="AD" clId="Web-{F5A8D3C2-FDEE-2E16-4AA2-4FEBB57EB18A}"/>
    <pc:docChg chg="addSld delSld sldOrd">
      <pc:chgData name="Heddwen Davies" userId="S::heddwen.davies@uwtsd.ac.uk::b3b4628a-d1d7-4a79-b47e-b6ca4059bab0" providerId="AD" clId="Web-{F5A8D3C2-FDEE-2E16-4AA2-4FEBB57EB18A}" dt="2025-02-19T09:24:30.560" v="5"/>
      <pc:docMkLst>
        <pc:docMk/>
      </pc:docMkLst>
      <pc:sldChg chg="del">
        <pc:chgData name="Heddwen Davies" userId="S::heddwen.davies@uwtsd.ac.uk::b3b4628a-d1d7-4a79-b47e-b6ca4059bab0" providerId="AD" clId="Web-{F5A8D3C2-FDEE-2E16-4AA2-4FEBB57EB18A}" dt="2025-02-19T09:20:33.504" v="0"/>
        <pc:sldMkLst>
          <pc:docMk/>
          <pc:sldMk cId="1753947572" sldId="1030"/>
        </pc:sldMkLst>
      </pc:sldChg>
      <pc:sldChg chg="ord">
        <pc:chgData name="Heddwen Davies" userId="S::heddwen.davies@uwtsd.ac.uk::b3b4628a-d1d7-4a79-b47e-b6ca4059bab0" providerId="AD" clId="Web-{F5A8D3C2-FDEE-2E16-4AA2-4FEBB57EB18A}" dt="2025-02-19T09:20:50.677" v="2"/>
        <pc:sldMkLst>
          <pc:docMk/>
          <pc:sldMk cId="4170994221" sldId="1056"/>
        </pc:sldMkLst>
      </pc:sldChg>
      <pc:sldChg chg="ord">
        <pc:chgData name="Heddwen Davies" userId="S::heddwen.davies@uwtsd.ac.uk::b3b4628a-d1d7-4a79-b47e-b6ca4059bab0" providerId="AD" clId="Web-{F5A8D3C2-FDEE-2E16-4AA2-4FEBB57EB18A}" dt="2025-02-19T09:24:30.560" v="5"/>
        <pc:sldMkLst>
          <pc:docMk/>
          <pc:sldMk cId="836449457" sldId="1094"/>
        </pc:sldMkLst>
      </pc:sldChg>
      <pc:sldChg chg="new">
        <pc:chgData name="Heddwen Davies" userId="S::heddwen.davies@uwtsd.ac.uk::b3b4628a-d1d7-4a79-b47e-b6ca4059bab0" providerId="AD" clId="Web-{F5A8D3C2-FDEE-2E16-4AA2-4FEBB57EB18A}" dt="2025-02-19T09:24:20.357" v="3"/>
        <pc:sldMkLst>
          <pc:docMk/>
          <pc:sldMk cId="154884486" sldId="111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3/3/2025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584144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1E2F3F-B754-4B43-9475-3296B25F572D}" type="slidenum">
              <a:rPr lang="en-US" smtClean="0"/>
              <a:pPr/>
              <a:t>2</a:t>
            </a:fld>
            <a:endParaRPr lang="en-US"/>
          </a:p>
        </p:txBody>
      </p:sp>
    </p:spTree>
    <p:extLst>
      <p:ext uri="{BB962C8B-B14F-4D97-AF65-F5344CB8AC3E}">
        <p14:creationId xmlns:p14="http://schemas.microsoft.com/office/powerpoint/2010/main" val="1449599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5CC3A-917E-5140-BB23-D9C58503F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33ADD-9331-6093-84A7-F39C8AEBE3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17BD8B-1CC5-00F2-54FA-B44DEAAE2AB5}"/>
              </a:ext>
            </a:extLst>
          </p:cNvPr>
          <p:cNvSpPr>
            <a:spLocks noGrp="1"/>
          </p:cNvSpPr>
          <p:nvPr>
            <p:ph type="body" idx="1"/>
          </p:nvPr>
        </p:nvSpPr>
        <p:spPr/>
        <p:txBody>
          <a:bodyPr/>
          <a:lstStyle/>
          <a:p>
            <a:r>
              <a:rPr lang="en-GB">
                <a:solidFill>
                  <a:schemeClr val="bg1"/>
                </a:solidFill>
              </a:rPr>
              <a:t>Reflect on HOW you have </a:t>
            </a:r>
            <a:r>
              <a:rPr lang="en-GB" err="1">
                <a:solidFill>
                  <a:schemeClr val="bg1"/>
                </a:solidFill>
              </a:rPr>
              <a:t>lemarnt</a:t>
            </a:r>
            <a:r>
              <a:rPr lang="en-GB">
                <a:solidFill>
                  <a:schemeClr val="bg1"/>
                </a:solidFill>
              </a:rPr>
              <a:t>.</a:t>
            </a:r>
            <a:endParaRPr lang="en-US"/>
          </a:p>
        </p:txBody>
      </p:sp>
      <p:sp>
        <p:nvSpPr>
          <p:cNvPr id="4" name="Slide Number Placeholder 3">
            <a:extLst>
              <a:ext uri="{FF2B5EF4-FFF2-40B4-BE49-F238E27FC236}">
                <a16:creationId xmlns:a16="http://schemas.microsoft.com/office/drawing/2014/main" id="{803BE5FF-2C95-0C19-774B-61E358A0DED8}"/>
              </a:ext>
            </a:extLst>
          </p:cNvPr>
          <p:cNvSpPr>
            <a:spLocks noGrp="1"/>
          </p:cNvSpPr>
          <p:nvPr>
            <p:ph type="sldNum" sz="quarter" idx="5"/>
          </p:nvPr>
        </p:nvSpPr>
        <p:spPr/>
        <p:txBody>
          <a:bodyPr/>
          <a:lstStyle/>
          <a:p>
            <a:fld id="{65EC0940-82A4-3A47-94FF-4665664F4329}" type="slidenum">
              <a:rPr lang="en-US" smtClean="0"/>
              <a:t>3</a:t>
            </a:fld>
            <a:endParaRPr lang="en-US"/>
          </a:p>
        </p:txBody>
      </p:sp>
    </p:spTree>
    <p:extLst>
      <p:ext uri="{BB962C8B-B14F-4D97-AF65-F5344CB8AC3E}">
        <p14:creationId xmlns:p14="http://schemas.microsoft.com/office/powerpoint/2010/main" val="1398585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2ADC7-2FAD-EB27-DDEB-932621BDBC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83C052-C659-90D4-EA89-1F3D0FF4E1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77821F-D469-7E33-239E-8A7A8A0B7862}"/>
              </a:ext>
            </a:extLst>
          </p:cNvPr>
          <p:cNvSpPr>
            <a:spLocks noGrp="1"/>
          </p:cNvSpPr>
          <p:nvPr>
            <p:ph type="body" idx="1"/>
          </p:nvPr>
        </p:nvSpPr>
        <p:spPr/>
        <p:txBody>
          <a:bodyPr/>
          <a:lstStyle/>
          <a:p>
            <a:r>
              <a:rPr lang="en-US">
                <a:ea typeface="Calibri"/>
                <a:cs typeface="Calibri"/>
              </a:rPr>
              <a:t>Review if there is a rising topic on the conversation – this might be the topic to talk about in your A2!</a:t>
            </a:r>
            <a:endParaRPr lang="en-US"/>
          </a:p>
        </p:txBody>
      </p:sp>
      <p:sp>
        <p:nvSpPr>
          <p:cNvPr id="4" name="Slide Number Placeholder 3">
            <a:extLst>
              <a:ext uri="{FF2B5EF4-FFF2-40B4-BE49-F238E27FC236}">
                <a16:creationId xmlns:a16="http://schemas.microsoft.com/office/drawing/2014/main" id="{1C2F9F24-E8B5-DB9D-CA88-77002710E161}"/>
              </a:ext>
            </a:extLst>
          </p:cNvPr>
          <p:cNvSpPr>
            <a:spLocks noGrp="1"/>
          </p:cNvSpPr>
          <p:nvPr>
            <p:ph type="sldNum" sz="quarter" idx="5"/>
          </p:nvPr>
        </p:nvSpPr>
        <p:spPr/>
        <p:txBody>
          <a:bodyPr/>
          <a:lstStyle/>
          <a:p>
            <a:fld id="{65EC0940-82A4-3A47-94FF-4665664F4329}" type="slidenum">
              <a:rPr lang="en-US" smtClean="0"/>
              <a:t>4</a:t>
            </a:fld>
            <a:endParaRPr lang="en-US"/>
          </a:p>
        </p:txBody>
      </p:sp>
    </p:spTree>
    <p:extLst>
      <p:ext uri="{BB962C8B-B14F-4D97-AF65-F5344CB8AC3E}">
        <p14:creationId xmlns:p14="http://schemas.microsoft.com/office/powerpoint/2010/main" val="4167203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3C0EF-D167-4E52-946D-198B39D3D3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148590-DB0D-E67F-3250-9CB07835DC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B72D17-49A7-8163-88C4-E80E921864D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can we reflect on?</a:t>
            </a:r>
          </a:p>
          <a:p>
            <a:endParaRPr lang="en-GB"/>
          </a:p>
        </p:txBody>
      </p:sp>
      <p:sp>
        <p:nvSpPr>
          <p:cNvPr id="4" name="Slide Number Placeholder 3">
            <a:extLst>
              <a:ext uri="{FF2B5EF4-FFF2-40B4-BE49-F238E27FC236}">
                <a16:creationId xmlns:a16="http://schemas.microsoft.com/office/drawing/2014/main" id="{DE8C6313-935C-002A-BBE3-5CEE3773E67D}"/>
              </a:ext>
            </a:extLst>
          </p:cNvPr>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11066919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98915-5EFC-F5B8-8799-C6A12D804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C11EFF-CF1E-C783-DBFB-6CC712C399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4CABA4-4715-77E4-6B46-2068F1D27AC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8AD6248-2646-1826-D8AD-9FAB5162BF36}"/>
              </a:ext>
            </a:extLst>
          </p:cNvPr>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182169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7CBF8-9484-F366-9D69-54FBC4EAEF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DCEBB5-7C82-EFAF-9397-562D2A35BA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F434EC-5108-C1D8-B88E-4C3E54C4FC0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A93BD02-43FD-F323-717B-FB2A44529FB0}"/>
              </a:ext>
            </a:extLst>
          </p:cNvPr>
          <p:cNvSpPr>
            <a:spLocks noGrp="1"/>
          </p:cNvSpPr>
          <p:nvPr>
            <p:ph type="sldNum" sz="quarter" idx="5"/>
          </p:nvPr>
        </p:nvSpPr>
        <p:spPr/>
        <p:txBody>
          <a:bodyPr/>
          <a:lstStyle/>
          <a:p>
            <a:fld id="{65EC0940-82A4-3A47-94FF-4665664F4329}" type="slidenum">
              <a:rPr lang="en-US" smtClean="0"/>
              <a:t>7</a:t>
            </a:fld>
            <a:endParaRPr lang="en-US"/>
          </a:p>
        </p:txBody>
      </p:sp>
    </p:spTree>
    <p:extLst>
      <p:ext uri="{BB962C8B-B14F-4D97-AF65-F5344CB8AC3E}">
        <p14:creationId xmlns:p14="http://schemas.microsoft.com/office/powerpoint/2010/main" val="1046263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6234A-EF58-1D04-D1B0-32B68C003D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DBB5BB-9639-EA1D-1E52-F09324EA84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C7F6C9-90B6-7A13-733E-788ABCEFE13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095FCCF-6FBB-A8F7-DC0B-3FC72CBC4F5F}"/>
              </a:ext>
            </a:extLst>
          </p:cNvPr>
          <p:cNvSpPr>
            <a:spLocks noGrp="1"/>
          </p:cNvSpPr>
          <p:nvPr>
            <p:ph type="sldNum" sz="quarter" idx="5"/>
          </p:nvPr>
        </p:nvSpPr>
        <p:spPr/>
        <p:txBody>
          <a:bodyPr/>
          <a:lstStyle/>
          <a:p>
            <a:fld id="{65EC0940-82A4-3A47-94FF-4665664F4329}" type="slidenum">
              <a:rPr lang="en-US" smtClean="0"/>
              <a:t>9</a:t>
            </a:fld>
            <a:endParaRPr lang="en-US"/>
          </a:p>
        </p:txBody>
      </p:sp>
    </p:spTree>
    <p:extLst>
      <p:ext uri="{BB962C8B-B14F-4D97-AF65-F5344CB8AC3E}">
        <p14:creationId xmlns:p14="http://schemas.microsoft.com/office/powerpoint/2010/main" val="804349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F47EC-8383-1CB7-6F27-2571BD60F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E31CD0-7D45-C86F-0D19-20CDF3A879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3B0C40-D321-0697-4601-488ABDDDAA7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B961685-ACB3-DC4D-BCEB-8431445E3243}"/>
              </a:ext>
            </a:extLst>
          </p:cNvPr>
          <p:cNvSpPr>
            <a:spLocks noGrp="1"/>
          </p:cNvSpPr>
          <p:nvPr>
            <p:ph type="sldNum" sz="quarter" idx="5"/>
          </p:nvPr>
        </p:nvSpPr>
        <p:spPr/>
        <p:txBody>
          <a:bodyPr/>
          <a:lstStyle/>
          <a:p>
            <a:fld id="{65EC0940-82A4-3A47-94FF-4665664F4329}" type="slidenum">
              <a:rPr lang="en-US" smtClean="0"/>
              <a:t>10</a:t>
            </a:fld>
            <a:endParaRPr lang="en-US"/>
          </a:p>
        </p:txBody>
      </p:sp>
    </p:spTree>
    <p:extLst>
      <p:ext uri="{BB962C8B-B14F-4D97-AF65-F5344CB8AC3E}">
        <p14:creationId xmlns:p14="http://schemas.microsoft.com/office/powerpoint/2010/main" val="384566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71C61-46E7-6B33-EBED-6E805DB3B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5505FC-5CDE-D88E-1CD4-2911AF9809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F43EE8-775B-501C-84EF-FE459B8A30D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D2AFD6B-9D43-6E3B-8CD7-A02919079150}"/>
              </a:ext>
            </a:extLst>
          </p:cNvPr>
          <p:cNvSpPr>
            <a:spLocks noGrp="1"/>
          </p:cNvSpPr>
          <p:nvPr>
            <p:ph type="sldNum" sz="quarter" idx="5"/>
          </p:nvPr>
        </p:nvSpPr>
        <p:spPr/>
        <p:txBody>
          <a:bodyPr/>
          <a:lstStyle/>
          <a:p>
            <a:fld id="{65EC0940-82A4-3A47-94FF-4665664F4329}" type="slidenum">
              <a:rPr lang="en-US" smtClean="0"/>
              <a:t>11</a:t>
            </a:fld>
            <a:endParaRPr lang="en-US"/>
          </a:p>
        </p:txBody>
      </p:sp>
    </p:spTree>
    <p:extLst>
      <p:ext uri="{BB962C8B-B14F-4D97-AF65-F5344CB8AC3E}">
        <p14:creationId xmlns:p14="http://schemas.microsoft.com/office/powerpoint/2010/main" val="1191395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1BF30-F73E-3350-A5F6-40A6660AEF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25D32E-D023-8413-D669-CC03AB89AC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729EDE-675D-CD59-C967-10AB012EA3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D22C1C2-6F39-D98F-0EFE-089424100E77}"/>
              </a:ext>
            </a:extLst>
          </p:cNvPr>
          <p:cNvSpPr>
            <a:spLocks noGrp="1"/>
          </p:cNvSpPr>
          <p:nvPr>
            <p:ph type="sldNum" sz="quarter" idx="5"/>
          </p:nvPr>
        </p:nvSpPr>
        <p:spPr/>
        <p:txBody>
          <a:bodyPr/>
          <a:lstStyle/>
          <a:p>
            <a:fld id="{65EC0940-82A4-3A47-94FF-4665664F4329}" type="slidenum">
              <a:rPr lang="en-US" smtClean="0"/>
              <a:t>12</a:t>
            </a:fld>
            <a:endParaRPr lang="en-US"/>
          </a:p>
        </p:txBody>
      </p:sp>
    </p:spTree>
    <p:extLst>
      <p:ext uri="{BB962C8B-B14F-4D97-AF65-F5344CB8AC3E}">
        <p14:creationId xmlns:p14="http://schemas.microsoft.com/office/powerpoint/2010/main" val="4123678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C3DFB-33D6-38DB-B70E-7D37CF520B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4A4F3-E877-DF38-3BA6-75D0320E75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31B78A-F677-4FEA-F009-B5D0B68D298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F18CA59-75CE-857A-6C86-84930CCB58D1}"/>
              </a:ext>
            </a:extLst>
          </p:cNvPr>
          <p:cNvSpPr>
            <a:spLocks noGrp="1"/>
          </p:cNvSpPr>
          <p:nvPr>
            <p:ph type="sldNum" sz="quarter" idx="5"/>
          </p:nvPr>
        </p:nvSpPr>
        <p:spPr/>
        <p:txBody>
          <a:bodyPr/>
          <a:lstStyle/>
          <a:p>
            <a:fld id="{65EC0940-82A4-3A47-94FF-4665664F4329}" type="slidenum">
              <a:rPr lang="en-US" smtClean="0"/>
              <a:t>13</a:t>
            </a:fld>
            <a:endParaRPr lang="en-US"/>
          </a:p>
        </p:txBody>
      </p:sp>
    </p:spTree>
    <p:extLst>
      <p:ext uri="{BB962C8B-B14F-4D97-AF65-F5344CB8AC3E}">
        <p14:creationId xmlns:p14="http://schemas.microsoft.com/office/powerpoint/2010/main" val="4243301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ABFA3-E4C5-DEEC-689B-A262BBCCB9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6CC9FC-1DBD-1CB7-49DC-5DB59BAA28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EBCD3C-F5C2-04AD-0164-1FDAA9A0E24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67986AB-E991-F372-F102-9CF96167A61F}"/>
              </a:ext>
            </a:extLst>
          </p:cNvPr>
          <p:cNvSpPr>
            <a:spLocks noGrp="1"/>
          </p:cNvSpPr>
          <p:nvPr>
            <p:ph type="sldNum" sz="quarter" idx="5"/>
          </p:nvPr>
        </p:nvSpPr>
        <p:spPr/>
        <p:txBody>
          <a:bodyPr/>
          <a:lstStyle/>
          <a:p>
            <a:fld id="{65EC0940-82A4-3A47-94FF-4665664F4329}" type="slidenum">
              <a:rPr lang="en-US" smtClean="0"/>
              <a:t>14</a:t>
            </a:fld>
            <a:endParaRPr lang="en-US"/>
          </a:p>
        </p:txBody>
      </p:sp>
    </p:spTree>
    <p:extLst>
      <p:ext uri="{BB962C8B-B14F-4D97-AF65-F5344CB8AC3E}">
        <p14:creationId xmlns:p14="http://schemas.microsoft.com/office/powerpoint/2010/main" val="34076113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0FB1A-8A25-8020-94C4-7A4B219584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0F7DA-E7B6-4CA3-C3C5-54AC80E674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8A3509-250E-E043-D36B-2F842AFA8FBF}"/>
              </a:ext>
            </a:extLst>
          </p:cNvPr>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a:extLst>
              <a:ext uri="{FF2B5EF4-FFF2-40B4-BE49-F238E27FC236}">
                <a16:creationId xmlns:a16="http://schemas.microsoft.com/office/drawing/2014/main" id="{CD7E93F1-2110-95F7-D5ED-F298789E14A1}"/>
              </a:ext>
            </a:extLst>
          </p:cNvPr>
          <p:cNvSpPr>
            <a:spLocks noGrp="1"/>
          </p:cNvSpPr>
          <p:nvPr>
            <p:ph type="sldNum" sz="quarter" idx="5"/>
          </p:nvPr>
        </p:nvSpPr>
        <p:spPr/>
        <p:txBody>
          <a:bodyPr/>
          <a:lstStyle/>
          <a:p>
            <a:fld id="{65EC0940-82A4-3A47-94FF-4665664F4329}" type="slidenum">
              <a:rPr lang="en-US" smtClean="0"/>
              <a:t>16</a:t>
            </a:fld>
            <a:endParaRPr lang="en-US"/>
          </a:p>
        </p:txBody>
      </p:sp>
    </p:spTree>
    <p:extLst>
      <p:ext uri="{BB962C8B-B14F-4D97-AF65-F5344CB8AC3E}">
        <p14:creationId xmlns:p14="http://schemas.microsoft.com/office/powerpoint/2010/main" val="3510653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3/3/2025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3/3/2025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3/3/2025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8.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3.xml"/><Relationship Id="rId5" Type="http://schemas.microsoft.com/office/2007/relationships/hdphoto" Target="../media/hdphoto1.wdp"/><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1507959" y="1874838"/>
            <a:ext cx="10684041" cy="4247317"/>
          </a:xfrm>
          <a:prstGeom prst="rect">
            <a:avLst/>
          </a:prstGeom>
          <a:noFill/>
        </p:spPr>
        <p:txBody>
          <a:bodyPr wrap="square">
            <a:spAutoFit/>
          </a:bodyPr>
          <a:lstStyle/>
          <a:p>
            <a:pPr algn="ctr"/>
            <a:r>
              <a:rPr lang="en-GB" sz="5400" b="1">
                <a:solidFill>
                  <a:schemeClr val="bg1"/>
                </a:solidFill>
              </a:rPr>
              <a:t>Learning in the digital era</a:t>
            </a:r>
            <a:br>
              <a:rPr lang="en-GB" sz="5400" b="1">
                <a:solidFill>
                  <a:schemeClr val="bg1"/>
                </a:solidFill>
              </a:rPr>
            </a:br>
            <a:r>
              <a:rPr lang="en-GB" sz="5400" b="1" err="1">
                <a:solidFill>
                  <a:schemeClr val="bg1"/>
                </a:solidFill>
              </a:rPr>
              <a:t>Dysgu</a:t>
            </a:r>
            <a:r>
              <a:rPr lang="en-GB" sz="5400" b="1">
                <a:solidFill>
                  <a:schemeClr val="bg1"/>
                </a:solidFill>
              </a:rPr>
              <a:t> </a:t>
            </a:r>
            <a:r>
              <a:rPr lang="en-GB" sz="5400" b="1" err="1">
                <a:solidFill>
                  <a:schemeClr val="bg1"/>
                </a:solidFill>
              </a:rPr>
              <a:t>yn</a:t>
            </a:r>
            <a:r>
              <a:rPr lang="en-GB" sz="5400" b="1">
                <a:solidFill>
                  <a:schemeClr val="bg1"/>
                </a:solidFill>
              </a:rPr>
              <a:t> </a:t>
            </a:r>
            <a:r>
              <a:rPr lang="en-GB" sz="5400" b="1" err="1">
                <a:solidFill>
                  <a:schemeClr val="bg1"/>
                </a:solidFill>
              </a:rPr>
              <a:t>yr</a:t>
            </a:r>
            <a:r>
              <a:rPr lang="en-GB" sz="5400" b="1">
                <a:solidFill>
                  <a:schemeClr val="bg1"/>
                </a:solidFill>
              </a:rPr>
              <a:t> </a:t>
            </a:r>
            <a:r>
              <a:rPr lang="en-GB" sz="5400" b="1" err="1">
                <a:solidFill>
                  <a:schemeClr val="bg1"/>
                </a:solidFill>
              </a:rPr>
              <a:t>oes</a:t>
            </a:r>
            <a:r>
              <a:rPr lang="en-GB" sz="5400" b="1">
                <a:solidFill>
                  <a:schemeClr val="bg1"/>
                </a:solidFill>
              </a:rPr>
              <a:t> </a:t>
            </a:r>
            <a:r>
              <a:rPr lang="en-GB" sz="5400" b="1" err="1">
                <a:solidFill>
                  <a:schemeClr val="bg1"/>
                </a:solidFill>
              </a:rPr>
              <a:t>digidol</a:t>
            </a:r>
            <a:br>
              <a:rPr lang="en-GB" sz="5400" b="1">
                <a:solidFill>
                  <a:schemeClr val="bg1"/>
                </a:solidFill>
              </a:rPr>
            </a:br>
            <a:br>
              <a:rPr lang="en-GB" sz="5400" b="1">
                <a:solidFill>
                  <a:schemeClr val="bg1"/>
                </a:solidFill>
              </a:rPr>
            </a:br>
            <a:r>
              <a:rPr lang="en-GB" sz="5400" b="1">
                <a:solidFill>
                  <a:schemeClr val="bg1"/>
                </a:solidFill>
              </a:rPr>
              <a:t>Level / </a:t>
            </a:r>
            <a:r>
              <a:rPr lang="en-GB" sz="5400" b="1" err="1">
                <a:solidFill>
                  <a:schemeClr val="bg1"/>
                </a:solidFill>
              </a:rPr>
              <a:t>Lefel</a:t>
            </a:r>
            <a:r>
              <a:rPr lang="en-GB" sz="5400" b="1">
                <a:solidFill>
                  <a:schemeClr val="bg1"/>
                </a:solidFill>
              </a:rPr>
              <a:t>  4</a:t>
            </a:r>
            <a:br>
              <a:rPr lang="en-GB" sz="5400" b="1">
                <a:solidFill>
                  <a:schemeClr val="bg1"/>
                </a:solidFill>
              </a:rPr>
            </a:br>
            <a:r>
              <a:rPr lang="en-GB" sz="5400" b="1">
                <a:solidFill>
                  <a:schemeClr val="bg1"/>
                </a:solidFill>
              </a:rPr>
              <a:t>Study Skills / </a:t>
            </a:r>
            <a:r>
              <a:rPr lang="en-GB" sz="5400" b="1" err="1">
                <a:solidFill>
                  <a:schemeClr val="bg1"/>
                </a:solidFill>
              </a:rPr>
              <a:t>Sgiliau</a:t>
            </a:r>
            <a:r>
              <a:rPr lang="en-GB" sz="5400" b="1">
                <a:solidFill>
                  <a:schemeClr val="bg1"/>
                </a:solidFill>
              </a:rPr>
              <a:t> </a:t>
            </a:r>
            <a:r>
              <a:rPr lang="en-GB" sz="5400" b="1" err="1">
                <a:solidFill>
                  <a:schemeClr val="bg1"/>
                </a:solidFill>
              </a:rPr>
              <a:t>Astudio</a:t>
            </a:r>
            <a:r>
              <a:rPr lang="en-GB" sz="5400" b="1">
                <a:solidFill>
                  <a:schemeClr val="bg1"/>
                </a:solidFill>
              </a:rPr>
              <a:t> </a:t>
            </a:r>
            <a:endParaRPr lang="en-US" sz="5400" b="1"/>
          </a:p>
        </p:txBody>
      </p:sp>
    </p:spTree>
    <p:extLst>
      <p:ext uri="{BB962C8B-B14F-4D97-AF65-F5344CB8AC3E}">
        <p14:creationId xmlns:p14="http://schemas.microsoft.com/office/powerpoint/2010/main" val="2419026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48933" y="1462933"/>
            <a:ext cx="8195734" cy="1771335"/>
          </a:xfrm>
        </p:spPr>
        <p:txBody>
          <a:bodyPr>
            <a:normAutofit fontScale="90000"/>
          </a:bodyPr>
          <a:lstStyle/>
          <a:p>
            <a:r>
              <a:rPr lang="en-US" b="1" err="1"/>
              <a:t>Cyflwyniad</a:t>
            </a:r>
            <a:r>
              <a:rPr lang="en-US" b="1"/>
              <a:t> </a:t>
            </a:r>
            <a:r>
              <a:rPr lang="en-US" b="1" err="1"/>
              <a:t>i</a:t>
            </a:r>
            <a:r>
              <a:rPr lang="en-US" b="1"/>
              <a:t> </a:t>
            </a:r>
            <a:r>
              <a:rPr lang="en-US" b="1" err="1"/>
              <a:t>Myfyrio</a:t>
            </a:r>
            <a:br>
              <a:rPr lang="en-US" b="1"/>
            </a:br>
            <a:br>
              <a:rPr lang="en-US" b="1"/>
            </a:br>
            <a:r>
              <a:rPr lang="en-US" b="1"/>
              <a:t>An Introduction to Reflection</a:t>
            </a:r>
            <a:endParaRPr lang="en-US" b="1">
              <a:cs typeface="Calibri Light"/>
            </a:endParaRPr>
          </a:p>
        </p:txBody>
      </p:sp>
      <p:sp>
        <p:nvSpPr>
          <p:cNvPr id="5" name="Subtitle 2"/>
          <p:cNvSpPr>
            <a:spLocks noGrp="1"/>
          </p:cNvSpPr>
          <p:nvPr>
            <p:ph type="subTitle" idx="1"/>
          </p:nvPr>
        </p:nvSpPr>
        <p:spPr>
          <a:xfrm>
            <a:off x="2624161" y="2825305"/>
            <a:ext cx="6400800" cy="1752600"/>
          </a:xfrm>
        </p:spPr>
        <p:txBody>
          <a:bodyPr>
            <a:normAutofit/>
          </a:bodyPr>
          <a:lstStyle/>
          <a:p>
            <a:pPr marL="257175" indent="-257175">
              <a:buFont typeface="Arial" panose="020B0604020202020204" pitchFamily="34" charset="0"/>
              <a:buChar char="•"/>
            </a:pPr>
            <a:endParaRPr lang="en-GB" sz="2100" b="1">
              <a:solidFill>
                <a:schemeClr val="tx1"/>
              </a:solidFill>
            </a:endParaRPr>
          </a:p>
          <a:p>
            <a:pPr marL="257175" indent="-257175">
              <a:buFont typeface="Arial" panose="020B0604020202020204" pitchFamily="34" charset="0"/>
              <a:buChar char="•"/>
            </a:pPr>
            <a:endParaRPr lang="en-GB" sz="2100" b="1">
              <a:solidFill>
                <a:schemeClr val="tx1"/>
              </a:solidFill>
            </a:endParaRPr>
          </a:p>
        </p:txBody>
      </p:sp>
      <p:pic>
        <p:nvPicPr>
          <p:cNvPr id="6" name="Picture 5"/>
          <p:cNvPicPr>
            <a:picLocks noChangeAspect="1"/>
          </p:cNvPicPr>
          <p:nvPr/>
        </p:nvPicPr>
        <p:blipFill rotWithShape="1">
          <a:blip r:embed="rId3"/>
          <a:srcRect l="-6498" t="-5545" r="-361" b="450"/>
          <a:stretch/>
        </p:blipFill>
        <p:spPr>
          <a:xfrm>
            <a:off x="984048" y="3237304"/>
            <a:ext cx="3223682" cy="2536348"/>
          </a:xfrm>
          <a:prstGeom prst="rect">
            <a:avLst/>
          </a:prstGeom>
        </p:spPr>
      </p:pic>
      <p:pic>
        <p:nvPicPr>
          <p:cNvPr id="7" name="Picture 6"/>
          <p:cNvPicPr>
            <a:picLocks noChangeAspect="1"/>
          </p:cNvPicPr>
          <p:nvPr/>
        </p:nvPicPr>
        <p:blipFill>
          <a:blip r:embed="rId4"/>
          <a:stretch>
            <a:fillRect/>
          </a:stretch>
        </p:blipFill>
        <p:spPr>
          <a:xfrm>
            <a:off x="7264400" y="3534581"/>
            <a:ext cx="3041950" cy="241340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82C7B-B8D1-391A-5269-6DF69C084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5FDCE-3C82-9853-AD09-748ACE9F68AB}"/>
              </a:ext>
            </a:extLst>
          </p:cNvPr>
          <p:cNvSpPr>
            <a:spLocks noGrp="1"/>
          </p:cNvSpPr>
          <p:nvPr>
            <p:ph type="title"/>
          </p:nvPr>
        </p:nvSpPr>
        <p:spPr>
          <a:xfrm>
            <a:off x="352575" y="184504"/>
            <a:ext cx="11481847" cy="894228"/>
          </a:xfrm>
        </p:spPr>
        <p:txBody>
          <a:bodyPr>
            <a:normAutofit fontScale="90000"/>
          </a:body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
        <p:nvSpPr>
          <p:cNvPr id="3" name="Content Placeholder 2">
            <a:extLst>
              <a:ext uri="{FF2B5EF4-FFF2-40B4-BE49-F238E27FC236}">
                <a16:creationId xmlns:a16="http://schemas.microsoft.com/office/drawing/2014/main" id="{ADE6E764-98A9-A60E-63F7-B7450ECA84B5}"/>
              </a:ext>
            </a:extLst>
          </p:cNvPr>
          <p:cNvSpPr>
            <a:spLocks noGrp="1"/>
          </p:cNvSpPr>
          <p:nvPr>
            <p:ph idx="1"/>
          </p:nvPr>
        </p:nvSpPr>
        <p:spPr>
          <a:xfrm>
            <a:off x="6787723" y="1459031"/>
            <a:ext cx="5046699" cy="4138245"/>
          </a:xfrm>
        </p:spPr>
        <p:txBody>
          <a:bodyPr vert="horz" lIns="91440" tIns="45720" rIns="91440" bIns="45720" rtlCol="0" anchor="t">
            <a:normAutofit lnSpcReduction="10000"/>
          </a:bodyPr>
          <a:lstStyle/>
          <a:p>
            <a:r>
              <a:rPr lang="en-GB"/>
              <a:t>Experience: Progress and learning through Semester 1</a:t>
            </a:r>
            <a:endParaRPr lang="en-GB">
              <a:cs typeface="Calibri"/>
            </a:endParaRPr>
          </a:p>
          <a:p>
            <a:r>
              <a:rPr lang="en-GB"/>
              <a:t>What went well?</a:t>
            </a:r>
            <a:endParaRPr lang="en-GB">
              <a:ea typeface="Calibri"/>
              <a:cs typeface="Calibri"/>
            </a:endParaRPr>
          </a:p>
          <a:p>
            <a:r>
              <a:rPr lang="en-GB"/>
              <a:t>What qualities worked well?</a:t>
            </a:r>
            <a:endParaRPr lang="en-GB">
              <a:ea typeface="Calibri"/>
              <a:cs typeface="Calibri"/>
            </a:endParaRPr>
          </a:p>
          <a:p>
            <a:r>
              <a:rPr lang="en-GB">
                <a:cs typeface="Calibri" panose="020F0502020204030204"/>
              </a:rPr>
              <a:t>What did you find challenging?</a:t>
            </a:r>
          </a:p>
          <a:p>
            <a:r>
              <a:rPr lang="en-GB"/>
              <a:t>Things that didn’t go so well...</a:t>
            </a:r>
            <a:endParaRPr lang="en-GB">
              <a:ea typeface="Calibri"/>
              <a:cs typeface="Calibri"/>
            </a:endParaRPr>
          </a:p>
          <a:p>
            <a:r>
              <a:rPr lang="en-GB"/>
              <a:t>Things you want to actively work on.</a:t>
            </a:r>
          </a:p>
          <a:p>
            <a:r>
              <a:rPr lang="en-GB">
                <a:ea typeface="Calibri"/>
                <a:cs typeface="Calibri"/>
              </a:rPr>
              <a:t>What are possible solutions? </a:t>
            </a:r>
          </a:p>
        </p:txBody>
      </p:sp>
      <p:sp>
        <p:nvSpPr>
          <p:cNvPr id="4" name="Rectangle 3">
            <a:extLst>
              <a:ext uri="{FF2B5EF4-FFF2-40B4-BE49-F238E27FC236}">
                <a16:creationId xmlns:a16="http://schemas.microsoft.com/office/drawing/2014/main" id="{A02DBF64-B6DF-1F1F-1EE4-3FEA84D3210F}"/>
              </a:ext>
            </a:extLst>
          </p:cNvPr>
          <p:cNvSpPr/>
          <p:nvPr/>
        </p:nvSpPr>
        <p:spPr>
          <a:xfrm>
            <a:off x="2224589" y="5914650"/>
            <a:ext cx="3360354" cy="83684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err="1"/>
              <a:t>Aseiniad</a:t>
            </a:r>
            <a:r>
              <a:rPr lang="en-GB" sz="4400"/>
              <a:t> 2</a:t>
            </a:r>
          </a:p>
        </p:txBody>
      </p:sp>
      <p:sp>
        <p:nvSpPr>
          <p:cNvPr id="5" name="Content Placeholder 2">
            <a:extLst>
              <a:ext uri="{FF2B5EF4-FFF2-40B4-BE49-F238E27FC236}">
                <a16:creationId xmlns:a16="http://schemas.microsoft.com/office/drawing/2014/main" id="{83BCEEBE-CD01-A234-888F-9A64EE5532AA}"/>
              </a:ext>
            </a:extLst>
          </p:cNvPr>
          <p:cNvSpPr txBox="1">
            <a:spLocks/>
          </p:cNvSpPr>
          <p:nvPr/>
        </p:nvSpPr>
        <p:spPr>
          <a:xfrm>
            <a:off x="357579" y="1381328"/>
            <a:ext cx="5476447" cy="4215948"/>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 </a:t>
            </a:r>
            <a:r>
              <a:rPr lang="en-GB" err="1"/>
              <a:t>dysgu</a:t>
            </a:r>
            <a:r>
              <a:rPr lang="en-GB"/>
              <a:t> </a:t>
            </a:r>
            <a:r>
              <a:rPr lang="en-GB" err="1"/>
              <a:t>yn</a:t>
            </a:r>
            <a:r>
              <a:rPr lang="en-GB"/>
              <a:t> </a:t>
            </a:r>
            <a:r>
              <a:rPr lang="en-GB" err="1"/>
              <a:t>ystod</a:t>
            </a:r>
            <a:r>
              <a:rPr lang="en-GB"/>
              <a:t> Semester 1</a:t>
            </a:r>
          </a:p>
          <a:p>
            <a:r>
              <a:rPr lang="en-GB"/>
              <a:t>Beth </a:t>
            </a:r>
            <a:r>
              <a:rPr lang="en-GB" err="1"/>
              <a:t>aeth</a:t>
            </a:r>
            <a:r>
              <a:rPr lang="en-GB"/>
              <a:t> </a:t>
            </a:r>
            <a:r>
              <a:rPr lang="en-GB" err="1"/>
              <a:t>yn</a:t>
            </a:r>
            <a:r>
              <a:rPr lang="en-GB"/>
              <a:t> </a:t>
            </a:r>
            <a:r>
              <a:rPr lang="en-GB" err="1"/>
              <a:t>dda</a:t>
            </a:r>
            <a:r>
              <a:rPr lang="en-GB"/>
              <a:t>?</a:t>
            </a:r>
            <a:endParaRPr lang="en-GB">
              <a:ea typeface="Calibri"/>
              <a:cs typeface="Calibri"/>
            </a:endParaRPr>
          </a:p>
          <a:p>
            <a:r>
              <a:rPr lang="en-GB"/>
              <a:t>Pa </a:t>
            </a:r>
            <a:r>
              <a:rPr lang="en-GB" err="1"/>
              <a:t>sgiliau</a:t>
            </a:r>
            <a:r>
              <a:rPr lang="en-GB"/>
              <a:t> </a:t>
            </a:r>
            <a:r>
              <a:rPr lang="en-GB" err="1"/>
              <a:t>oedd</a:t>
            </a:r>
            <a:r>
              <a:rPr lang="en-GB"/>
              <a:t> </a:t>
            </a:r>
            <a:r>
              <a:rPr lang="en-GB" err="1"/>
              <a:t>wedi</a:t>
            </a:r>
            <a:r>
              <a:rPr lang="en-GB"/>
              <a:t> </a:t>
            </a:r>
            <a:r>
              <a:rPr lang="en-GB" err="1"/>
              <a:t>helpu</a:t>
            </a:r>
            <a:r>
              <a:rPr lang="en-GB"/>
              <a:t> chi </a:t>
            </a:r>
            <a:r>
              <a:rPr lang="en-GB" err="1"/>
              <a:t>i</a:t>
            </a:r>
            <a:r>
              <a:rPr lang="en-GB"/>
              <a:t> </a:t>
            </a:r>
            <a:r>
              <a:rPr lang="en-GB" err="1"/>
              <a:t>lwyddo</a:t>
            </a:r>
            <a:r>
              <a:rPr lang="en-GB"/>
              <a:t>? </a:t>
            </a:r>
            <a:endParaRPr lang="en-GB">
              <a:ea typeface="Calibri"/>
              <a:cs typeface="Calibri"/>
            </a:endParaRP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oedd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heriol</a:t>
            </a:r>
            <a:r>
              <a:rPr lang="en-GB">
                <a:cs typeface="Calibri" panose="020F0502020204030204"/>
              </a:rPr>
              <a:t>?</a:t>
            </a:r>
          </a:p>
          <a:p>
            <a:r>
              <a:rPr lang="en-GB" err="1"/>
              <a:t>Pethau</a:t>
            </a:r>
            <a:r>
              <a:rPr lang="en-GB"/>
              <a:t> </a:t>
            </a:r>
            <a:r>
              <a:rPr lang="en-GB" err="1"/>
              <a:t>nad</a:t>
            </a:r>
            <a:r>
              <a:rPr lang="en-GB"/>
              <a:t> </a:t>
            </a:r>
            <a:r>
              <a:rPr lang="en-GB" err="1"/>
              <a:t>oedd</a:t>
            </a:r>
            <a:r>
              <a:rPr lang="en-GB"/>
              <a:t> </a:t>
            </a:r>
            <a:r>
              <a:rPr lang="en-GB" err="1"/>
              <a:t>wedi</a:t>
            </a:r>
            <a:r>
              <a:rPr lang="en-GB"/>
              <a:t> </a:t>
            </a:r>
            <a:r>
              <a:rPr lang="en-GB" err="1"/>
              <a:t>mynd</a:t>
            </a:r>
            <a:r>
              <a:rPr lang="en-GB"/>
              <a:t> </a:t>
            </a:r>
            <a:r>
              <a:rPr lang="en-GB" err="1"/>
              <a:t>cystal</a:t>
            </a:r>
            <a:r>
              <a:rPr lang="en-GB"/>
              <a:t> ...</a:t>
            </a:r>
            <a:endParaRPr lang="en-GB">
              <a:ea typeface="Calibri"/>
              <a:cs typeface="Calibri"/>
            </a:endParaRPr>
          </a:p>
          <a:p>
            <a:r>
              <a:rPr lang="en-GB" err="1"/>
              <a:t>Pethau</a:t>
            </a:r>
            <a:r>
              <a:rPr lang="en-GB"/>
              <a:t> i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p>
          <a:p>
            <a:r>
              <a:rPr lang="en-GB">
                <a:ea typeface="Calibri"/>
                <a:cs typeface="Calibri"/>
              </a:rPr>
              <a:t>Beth </a:t>
            </a:r>
            <a:r>
              <a:rPr lang="en-GB" err="1">
                <a:ea typeface="Calibri"/>
                <a:cs typeface="Calibri"/>
              </a:rPr>
              <a:t>ydy</a:t>
            </a:r>
            <a:r>
              <a:rPr lang="en-GB">
                <a:ea typeface="Calibri"/>
                <a:cs typeface="Calibri"/>
              </a:rPr>
              <a:t> </a:t>
            </a:r>
            <a:r>
              <a:rPr lang="en-GB" err="1">
                <a:ea typeface="Calibri"/>
                <a:cs typeface="Calibri"/>
              </a:rPr>
              <a:t>rhai</a:t>
            </a:r>
            <a:r>
              <a:rPr lang="en-GB">
                <a:ea typeface="Calibri"/>
                <a:cs typeface="Calibri"/>
              </a:rPr>
              <a:t> </a:t>
            </a:r>
            <a:r>
              <a:rPr lang="en-GB" err="1">
                <a:ea typeface="Calibri"/>
                <a:cs typeface="Calibri"/>
              </a:rPr>
              <a:t>atebion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lwyddo</a:t>
            </a:r>
            <a:r>
              <a:rPr lang="en-GB">
                <a:ea typeface="Calibri"/>
                <a:cs typeface="Calibri"/>
              </a:rPr>
              <a:t>?  </a:t>
            </a:r>
          </a:p>
        </p:txBody>
      </p:sp>
      <p:sp>
        <p:nvSpPr>
          <p:cNvPr id="7" name="Rectangle 6">
            <a:extLst>
              <a:ext uri="{FF2B5EF4-FFF2-40B4-BE49-F238E27FC236}">
                <a16:creationId xmlns:a16="http://schemas.microsoft.com/office/drawing/2014/main" id="{BB50C86C-9593-FFC3-EA91-A588A4075648}"/>
              </a:ext>
            </a:extLst>
          </p:cNvPr>
          <p:cNvSpPr/>
          <p:nvPr/>
        </p:nvSpPr>
        <p:spPr>
          <a:xfrm>
            <a:off x="8654960" y="5919199"/>
            <a:ext cx="3360354" cy="83684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err="1"/>
              <a:t>Asessment</a:t>
            </a:r>
            <a:r>
              <a:rPr lang="en-GB" sz="4400"/>
              <a:t> 2</a:t>
            </a:r>
          </a:p>
        </p:txBody>
      </p:sp>
    </p:spTree>
    <p:extLst>
      <p:ext uri="{BB962C8B-B14F-4D97-AF65-F5344CB8AC3E}">
        <p14:creationId xmlns:p14="http://schemas.microsoft.com/office/powerpoint/2010/main" val="420754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34F20-5442-CF28-D4E2-F9D75B51391B}"/>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4734E6-4D3C-21CE-E95D-CCA3F7CB3C71}"/>
              </a:ext>
            </a:extLst>
          </p:cNvPr>
          <p:cNvPicPr>
            <a:picLocks noGrp="1" noChangeAspect="1"/>
          </p:cNvPicPr>
          <p:nvPr>
            <p:ph idx="1"/>
          </p:nvPr>
        </p:nvPicPr>
        <p:blipFill>
          <a:blip r:embed="rId3"/>
          <a:stretch>
            <a:fillRect/>
          </a:stretch>
        </p:blipFill>
        <p:spPr>
          <a:xfrm>
            <a:off x="5003321" y="1415054"/>
            <a:ext cx="7907609" cy="2305760"/>
          </a:xfrm>
        </p:spPr>
      </p:pic>
      <p:pic>
        <p:nvPicPr>
          <p:cNvPr id="3" name="Picture 2" descr="A diagram of a reflective cycle&#10;&#10;AI-generated content may be incorrect.">
            <a:extLst>
              <a:ext uri="{FF2B5EF4-FFF2-40B4-BE49-F238E27FC236}">
                <a16:creationId xmlns:a16="http://schemas.microsoft.com/office/drawing/2014/main" id="{32CCEF03-4845-E909-CE1C-B1212E7CD21C}"/>
              </a:ext>
            </a:extLst>
          </p:cNvPr>
          <p:cNvPicPr>
            <a:picLocks noChangeAspect="1"/>
          </p:cNvPicPr>
          <p:nvPr/>
        </p:nvPicPr>
        <p:blipFill>
          <a:blip r:embed="rId4"/>
          <a:srcRect t="76518" r="77723" b="14176"/>
          <a:stretch/>
        </p:blipFill>
        <p:spPr>
          <a:xfrm>
            <a:off x="7219173" y="3922344"/>
            <a:ext cx="1781771" cy="644620"/>
          </a:xfrm>
          <a:prstGeom prst="rect">
            <a:avLst/>
          </a:prstGeom>
        </p:spPr>
      </p:pic>
      <p:pic>
        <p:nvPicPr>
          <p:cNvPr id="5" name="Picture 4" descr="A diagram of a reflective cycle&#10;&#10;AI-generated content may be incorrect.">
            <a:extLst>
              <a:ext uri="{FF2B5EF4-FFF2-40B4-BE49-F238E27FC236}">
                <a16:creationId xmlns:a16="http://schemas.microsoft.com/office/drawing/2014/main" id="{EB2FC218-353A-4749-7B37-CDA03844D880}"/>
              </a:ext>
            </a:extLst>
          </p:cNvPr>
          <p:cNvPicPr>
            <a:picLocks noChangeAspect="1"/>
          </p:cNvPicPr>
          <p:nvPr/>
        </p:nvPicPr>
        <p:blipFill>
          <a:blip r:embed="rId4"/>
          <a:srcRect l="-166" t="23636" r="79785" b="65598"/>
          <a:stretch/>
        </p:blipFill>
        <p:spPr>
          <a:xfrm>
            <a:off x="10078362" y="4685399"/>
            <a:ext cx="1630143" cy="745684"/>
          </a:xfrm>
          <a:prstGeom prst="rect">
            <a:avLst/>
          </a:prstGeom>
        </p:spPr>
      </p:pic>
      <p:pic>
        <p:nvPicPr>
          <p:cNvPr id="6" name="Picture 5" descr="Person with idea concept">
            <a:extLst>
              <a:ext uri="{FF2B5EF4-FFF2-40B4-BE49-F238E27FC236}">
                <a16:creationId xmlns:a16="http://schemas.microsoft.com/office/drawing/2014/main" id="{4538A6E4-559A-3B9B-3ADC-9747A9AB30AB}"/>
              </a:ext>
            </a:extLst>
          </p:cNvPr>
          <p:cNvPicPr>
            <a:picLocks noChangeAspect="1"/>
          </p:cNvPicPr>
          <p:nvPr/>
        </p:nvPicPr>
        <p:blipFill>
          <a:blip r:embed="rId5"/>
          <a:stretch>
            <a:fillRect/>
          </a:stretch>
        </p:blipFill>
        <p:spPr>
          <a:xfrm>
            <a:off x="-954158" y="948905"/>
            <a:ext cx="7395335" cy="4957313"/>
          </a:xfrm>
          <a:prstGeom prst="rect">
            <a:avLst/>
          </a:prstGeom>
        </p:spPr>
      </p:pic>
    </p:spTree>
    <p:extLst>
      <p:ext uri="{BB962C8B-B14F-4D97-AF65-F5344CB8AC3E}">
        <p14:creationId xmlns:p14="http://schemas.microsoft.com/office/powerpoint/2010/main" val="59784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BD9DA8-9145-CD9B-EB84-49828F6905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1D28D-E52D-E45A-01D7-1EB0673462C9}"/>
              </a:ext>
            </a:extLst>
          </p:cNvPr>
          <p:cNvSpPr>
            <a:spLocks noGrp="1"/>
          </p:cNvSpPr>
          <p:nvPr>
            <p:ph type="title"/>
          </p:nvPr>
        </p:nvSpPr>
        <p:spPr>
          <a:xfrm>
            <a:off x="539799" y="71778"/>
            <a:ext cx="11196571" cy="874249"/>
          </a:xfrm>
        </p:spPr>
        <p:txBody>
          <a:bodyPr/>
          <a:lstStyle/>
          <a:p>
            <a:r>
              <a:rPr lang="en-GB">
                <a:solidFill>
                  <a:schemeClr val="bg1"/>
                </a:solidFill>
              </a:rPr>
              <a:t>Reflective thought</a:t>
            </a:r>
            <a:endParaRPr lang="en-US">
              <a:solidFill>
                <a:schemeClr val="bg1"/>
              </a:solidFill>
            </a:endParaRPr>
          </a:p>
        </p:txBody>
      </p:sp>
      <p:sp>
        <p:nvSpPr>
          <p:cNvPr id="3" name="Content Placeholder 2">
            <a:extLst>
              <a:ext uri="{FF2B5EF4-FFF2-40B4-BE49-F238E27FC236}">
                <a16:creationId xmlns:a16="http://schemas.microsoft.com/office/drawing/2014/main" id="{83630F85-36DC-0F93-8172-807DCC11C0A3}"/>
              </a:ext>
            </a:extLst>
          </p:cNvPr>
          <p:cNvSpPr>
            <a:spLocks noGrp="1"/>
          </p:cNvSpPr>
          <p:nvPr>
            <p:ph idx="1"/>
          </p:nvPr>
        </p:nvSpPr>
        <p:spPr>
          <a:xfrm>
            <a:off x="3701404" y="1063643"/>
            <a:ext cx="8237129" cy="5063783"/>
          </a:xfrm>
        </p:spPr>
        <p:txBody>
          <a:bodyPr vert="horz" lIns="91440" tIns="45720" rIns="91440" bIns="45720" rtlCol="0" anchor="t">
            <a:normAutofit/>
          </a:bodyPr>
          <a:lstStyle/>
          <a:p>
            <a:r>
              <a:rPr lang="en-GB"/>
              <a:t>Dewey (1910) introduced the concept of </a:t>
            </a:r>
            <a:r>
              <a:rPr lang="en-GB" i="1"/>
              <a:t>reflective thought</a:t>
            </a:r>
            <a:r>
              <a:rPr lang="en-GB"/>
              <a:t>.</a:t>
            </a:r>
          </a:p>
          <a:p>
            <a:r>
              <a:rPr lang="en-GB"/>
              <a:t>Learning improves to the degree that it arises out of the process of reflection.</a:t>
            </a:r>
            <a:endParaRPr lang="en-GB">
              <a:cs typeface="Calibri"/>
            </a:endParaRPr>
          </a:p>
          <a:p>
            <a:r>
              <a:rPr lang="en-GB"/>
              <a:t>Dewey’s Questions: why things turned out the way they did and what possible actions could have given a different outcome?</a:t>
            </a:r>
          </a:p>
          <a:p>
            <a:r>
              <a:rPr lang="en-GB"/>
              <a:t>Building on the work of Dewey:</a:t>
            </a:r>
            <a:endParaRPr lang="en-GB">
              <a:cs typeface="Calibri"/>
            </a:endParaRPr>
          </a:p>
          <a:p>
            <a:pPr lvl="1"/>
            <a:r>
              <a:rPr lang="en-GB"/>
              <a:t>Schon</a:t>
            </a:r>
            <a:endParaRPr lang="en-GB">
              <a:cs typeface="Calibri"/>
            </a:endParaRPr>
          </a:p>
          <a:p>
            <a:pPr lvl="1"/>
            <a:r>
              <a:rPr lang="en-GB"/>
              <a:t>Kolb</a:t>
            </a:r>
            <a:endParaRPr lang="en-GB">
              <a:cs typeface="Calibri"/>
            </a:endParaRPr>
          </a:p>
          <a:p>
            <a:pPr lvl="1"/>
            <a:r>
              <a:rPr lang="en-GB"/>
              <a:t>Gibbs</a:t>
            </a:r>
            <a:endParaRPr lang="en-GB">
              <a:cs typeface="Calibri"/>
            </a:endParaRPr>
          </a:p>
        </p:txBody>
      </p:sp>
      <p:pic>
        <p:nvPicPr>
          <p:cNvPr id="4" name="Picture 3">
            <a:extLst>
              <a:ext uri="{FF2B5EF4-FFF2-40B4-BE49-F238E27FC236}">
                <a16:creationId xmlns:a16="http://schemas.microsoft.com/office/drawing/2014/main" id="{E1F8B488-DFF0-8E7A-E936-5EE5110E74EB}"/>
              </a:ext>
            </a:extLst>
          </p:cNvPr>
          <p:cNvPicPr>
            <a:picLocks noChangeAspect="1"/>
          </p:cNvPicPr>
          <p:nvPr/>
        </p:nvPicPr>
        <p:blipFill rotWithShape="1">
          <a:blip r:embed="rId3"/>
          <a:srcRect l="7964" r="7075"/>
          <a:stretch/>
        </p:blipFill>
        <p:spPr>
          <a:xfrm rot="20580049">
            <a:off x="206228" y="1508979"/>
            <a:ext cx="3400745" cy="1925064"/>
          </a:xfrm>
          <a:prstGeom prst="rect">
            <a:avLst/>
          </a:prstGeom>
        </p:spPr>
      </p:pic>
    </p:spTree>
    <p:extLst>
      <p:ext uri="{BB962C8B-B14F-4D97-AF65-F5344CB8AC3E}">
        <p14:creationId xmlns:p14="http://schemas.microsoft.com/office/powerpoint/2010/main" val="2457716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AD538-FC32-F940-FDC8-F80CEA082F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B2EC42-9F8D-A229-1533-8C32F102D79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u="sng" kern="1200">
                <a:solidFill>
                  <a:schemeClr val="tx1"/>
                </a:solidFill>
                <a:latin typeface="+mj-lt"/>
                <a:ea typeface="+mj-ea"/>
                <a:cs typeface="+mj-cs"/>
              </a:rPr>
              <a:t>Schon</a:t>
            </a:r>
          </a:p>
        </p:txBody>
      </p:sp>
      <p:pic>
        <p:nvPicPr>
          <p:cNvPr id="8" name="Content Placeholder 7" descr="Schon's Reflective Model">
            <a:extLst>
              <a:ext uri="{FF2B5EF4-FFF2-40B4-BE49-F238E27FC236}">
                <a16:creationId xmlns:a16="http://schemas.microsoft.com/office/drawing/2014/main" id="{55B8B571-84AA-0CDB-C96A-FEC3F9217360}"/>
              </a:ext>
            </a:extLst>
          </p:cNvPr>
          <p:cNvPicPr>
            <a:picLocks noGrp="1" noChangeAspect="1"/>
          </p:cNvPicPr>
          <p:nvPr>
            <p:ph idx="1"/>
          </p:nvPr>
        </p:nvPicPr>
        <p:blipFill rotWithShape="1">
          <a:blip r:embed="rId3"/>
          <a:srcRect l="2658" t="16216" r="1993" b="22780"/>
          <a:stretch/>
        </p:blipFill>
        <p:spPr>
          <a:xfrm>
            <a:off x="5283756" y="1714255"/>
            <a:ext cx="6694255" cy="3685856"/>
          </a:xfrm>
          <a:prstGeom prst="rect">
            <a:avLst/>
          </a:prstGeom>
        </p:spPr>
      </p:pic>
    </p:spTree>
    <p:extLst>
      <p:ext uri="{BB962C8B-B14F-4D97-AF65-F5344CB8AC3E}">
        <p14:creationId xmlns:p14="http://schemas.microsoft.com/office/powerpoint/2010/main" val="4007189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DB871-A12A-445E-B0E2-9B17D6CFFE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3D8B9C-D6CC-972E-C98D-070C3EC1C33F}"/>
              </a:ext>
            </a:extLst>
          </p:cNvPr>
          <p:cNvSpPr>
            <a:spLocks noGrp="1"/>
          </p:cNvSpPr>
          <p:nvPr>
            <p:ph type="title"/>
          </p:nvPr>
        </p:nvSpPr>
        <p:spPr>
          <a:xfrm>
            <a:off x="352575" y="-138623"/>
            <a:ext cx="11481847" cy="1325563"/>
          </a:xfrm>
        </p:spPr>
        <p:txBody>
          <a:bodyPr/>
          <a:lstStyle/>
          <a:p>
            <a:pPr algn="ctr"/>
            <a:r>
              <a:rPr lang="en-GB" sz="3600" b="1" u="sng" err="1">
                <a:solidFill>
                  <a:srgbClr val="FFFFFF"/>
                </a:solidFill>
              </a:rPr>
              <a:t>Cylchred</a:t>
            </a:r>
            <a:r>
              <a:rPr lang="en-GB" sz="3600" b="1" u="sng">
                <a:solidFill>
                  <a:srgbClr val="FFFFFF"/>
                </a:solidFill>
              </a:rPr>
              <a:t> </a:t>
            </a:r>
            <a:r>
              <a:rPr lang="en-GB" sz="3600" b="1" u="sng" err="1">
                <a:solidFill>
                  <a:srgbClr val="FFFFFF"/>
                </a:solidFill>
              </a:rPr>
              <a:t>Myfyriol</a:t>
            </a:r>
            <a:r>
              <a:rPr lang="en-GB" sz="3600" b="1" u="sng">
                <a:solidFill>
                  <a:srgbClr val="FFFFFF"/>
                </a:solidFill>
              </a:rPr>
              <a:t> Gibbs (1988) </a:t>
            </a:r>
            <a:br>
              <a:rPr lang="en-GB" sz="3600" b="1" u="sng"/>
            </a:br>
            <a:r>
              <a:rPr lang="en-GB" sz="3600" b="1" u="sng">
                <a:solidFill>
                  <a:srgbClr val="FFFFFF"/>
                </a:solidFill>
              </a:rPr>
              <a:t>Gibbs (1988) Reflective Cycle</a:t>
            </a:r>
            <a:endParaRPr lang="en-US"/>
          </a:p>
        </p:txBody>
      </p:sp>
      <p:pic>
        <p:nvPicPr>
          <p:cNvPr id="4" name="Picture 3">
            <a:extLst>
              <a:ext uri="{FF2B5EF4-FFF2-40B4-BE49-F238E27FC236}">
                <a16:creationId xmlns:a16="http://schemas.microsoft.com/office/drawing/2014/main" id="{65949983-23A0-D26C-A644-2899D90B4DC9}"/>
              </a:ext>
            </a:extLst>
          </p:cNvPr>
          <p:cNvPicPr>
            <a:picLocks noChangeAspect="1"/>
          </p:cNvPicPr>
          <p:nvPr/>
        </p:nvPicPr>
        <p:blipFill>
          <a:blip r:embed="rId3"/>
          <a:stretch>
            <a:fillRect/>
          </a:stretch>
        </p:blipFill>
        <p:spPr>
          <a:xfrm>
            <a:off x="5059945" y="1070252"/>
            <a:ext cx="6689423" cy="5787747"/>
          </a:xfrm>
          <a:prstGeom prst="rect">
            <a:avLst/>
          </a:prstGeom>
        </p:spPr>
      </p:pic>
      <p:sp>
        <p:nvSpPr>
          <p:cNvPr id="3" name="Content Placeholder 2">
            <a:extLst>
              <a:ext uri="{FF2B5EF4-FFF2-40B4-BE49-F238E27FC236}">
                <a16:creationId xmlns:a16="http://schemas.microsoft.com/office/drawing/2014/main" id="{DF413056-AA96-F835-A213-37B138B393AA}"/>
              </a:ext>
            </a:extLst>
          </p:cNvPr>
          <p:cNvSpPr>
            <a:spLocks noGrp="1"/>
          </p:cNvSpPr>
          <p:nvPr>
            <p:ph idx="1"/>
          </p:nvPr>
        </p:nvSpPr>
        <p:spPr>
          <a:xfrm>
            <a:off x="206439" y="1000744"/>
            <a:ext cx="4238873" cy="4860233"/>
          </a:xfrm>
        </p:spPr>
        <p:txBody>
          <a:bodyPr vert="horz" lIns="91440" tIns="45720" rIns="91440" bIns="45720" rtlCol="0" anchor="t">
            <a:normAutofit/>
          </a:bodyPr>
          <a:lstStyle/>
          <a:p>
            <a:r>
              <a:rPr lang="en-GB" err="1"/>
              <a:t>Dysgu</a:t>
            </a:r>
            <a:r>
              <a:rPr lang="en-GB"/>
              <a:t> </a:t>
            </a:r>
            <a:r>
              <a:rPr lang="en-GB" err="1"/>
              <a:t>trwy</a:t>
            </a:r>
            <a:r>
              <a:rPr lang="en-GB"/>
              <a:t> </a:t>
            </a:r>
            <a:r>
              <a:rPr lang="en-GB" err="1"/>
              <a:t>gwneud</a:t>
            </a:r>
            <a:endParaRPr lang="en-GB"/>
          </a:p>
          <a:p>
            <a:r>
              <a:rPr lang="en-GB"/>
              <a:t>Learning by doing</a:t>
            </a:r>
            <a:endParaRPr lang="en-US"/>
          </a:p>
          <a:p>
            <a:endParaRPr lang="en-GB"/>
          </a:p>
          <a:p>
            <a:r>
              <a:rPr lang="en-GB" err="1"/>
              <a:t>Myfyrio</a:t>
            </a:r>
            <a:r>
              <a:rPr lang="en-GB"/>
              <a:t> </a:t>
            </a:r>
            <a:r>
              <a:rPr lang="en-GB" err="1"/>
              <a:t>ar</a:t>
            </a:r>
            <a:r>
              <a:rPr lang="en-GB"/>
              <a:t> y </a:t>
            </a:r>
            <a:r>
              <a:rPr lang="en-GB" err="1"/>
              <a:t>profiad</a:t>
            </a:r>
            <a:endParaRPr lang="en-GB"/>
          </a:p>
          <a:p>
            <a:r>
              <a:rPr lang="en-GB"/>
              <a:t>Reflecting on experience</a:t>
            </a:r>
          </a:p>
          <a:p>
            <a:endParaRPr lang="en-GB">
              <a:cs typeface="Calibri" panose="020F0502020204030204"/>
            </a:endParaRPr>
          </a:p>
          <a:p>
            <a:r>
              <a:rPr lang="en-GB" err="1">
                <a:cs typeface="Calibri" panose="020F0502020204030204"/>
              </a:rPr>
              <a:t>Rhannu'r</a:t>
            </a:r>
            <a:r>
              <a:rPr lang="en-GB">
                <a:cs typeface="Calibri" panose="020F0502020204030204"/>
              </a:rPr>
              <a:t> </a:t>
            </a:r>
            <a:r>
              <a:rPr lang="en-GB" err="1">
                <a:cs typeface="Calibri" panose="020F0502020204030204"/>
              </a:rPr>
              <a:t>anrheg</a:t>
            </a:r>
          </a:p>
          <a:p>
            <a:r>
              <a:rPr lang="en-GB">
                <a:cs typeface="Calibri" panose="020F0502020204030204"/>
              </a:rPr>
              <a:t>Pass the gift &amp; reflect through the cycle – ask the questions ...</a:t>
            </a:r>
          </a:p>
        </p:txBody>
      </p:sp>
    </p:spTree>
    <p:extLst>
      <p:ext uri="{BB962C8B-B14F-4D97-AF65-F5344CB8AC3E}">
        <p14:creationId xmlns:p14="http://schemas.microsoft.com/office/powerpoint/2010/main" val="2908525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1473816-9E0D-7334-C64D-4019CF781BD2}"/>
            </a:ext>
          </a:extLst>
        </p:cNvPr>
        <p:cNvGrpSpPr/>
        <p:nvPr/>
      </p:nvGrpSpPr>
      <p:grpSpPr>
        <a:xfrm>
          <a:off x="0" y="0"/>
          <a:ext cx="0" cy="0"/>
          <a:chOff x="0" y="0"/>
          <a:chExt cx="0" cy="0"/>
        </a:xfrm>
      </p:grpSpPr>
      <p:sp>
        <p:nvSpPr>
          <p:cNvPr id="15362" name="Title 1">
            <a:extLst>
              <a:ext uri="{FF2B5EF4-FFF2-40B4-BE49-F238E27FC236}">
                <a16:creationId xmlns:a16="http://schemas.microsoft.com/office/drawing/2014/main" id="{B373EA38-B054-997E-72DE-B72587A7FB55}"/>
              </a:ext>
            </a:extLst>
          </p:cNvPr>
          <p:cNvSpPr>
            <a:spLocks noGrp="1"/>
          </p:cNvSpPr>
          <p:nvPr>
            <p:ph type="title"/>
          </p:nvPr>
        </p:nvSpPr>
        <p:spPr>
          <a:xfrm>
            <a:off x="2640013" y="188913"/>
            <a:ext cx="7772400" cy="792162"/>
          </a:xfrm>
        </p:spPr>
        <p:txBody>
          <a:bodyPr/>
          <a:lstStyle/>
          <a:p>
            <a:r>
              <a:rPr lang="en-GB" altLang="en-US" sz="3200">
                <a:latin typeface="Verdana" panose="020B0604030504040204" pitchFamily="34" charset="0"/>
              </a:rPr>
              <a:t>Cylchred Myfyriol Gibbs (1988)</a:t>
            </a:r>
            <a:endParaRPr lang="en-US" altLang="en-US" sz="3200"/>
          </a:p>
        </p:txBody>
      </p:sp>
      <p:pic>
        <p:nvPicPr>
          <p:cNvPr id="15363" name="Content Placeholder 5" descr="gibbs-cycle.png">
            <a:extLst>
              <a:ext uri="{FF2B5EF4-FFF2-40B4-BE49-F238E27FC236}">
                <a16:creationId xmlns:a16="http://schemas.microsoft.com/office/drawing/2014/main" id="{DE2296AD-8A80-D316-2583-A2582E231B9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3229" r="-33229"/>
          <a:stretch>
            <a:fillRect/>
          </a:stretch>
        </p:blipFill>
        <p:spPr>
          <a:xfrm>
            <a:off x="1703389" y="981076"/>
            <a:ext cx="8861425" cy="4691063"/>
          </a:xfrm>
        </p:spPr>
      </p:pic>
      <p:sp>
        <p:nvSpPr>
          <p:cNvPr id="15364" name="Date Placeholder 3">
            <a:extLst>
              <a:ext uri="{FF2B5EF4-FFF2-40B4-BE49-F238E27FC236}">
                <a16:creationId xmlns:a16="http://schemas.microsoft.com/office/drawing/2014/main" id="{0DD24F10-C474-CF44-7CF8-2C7604C52D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AA9B15D-F5ED-429F-B111-AD3095F9101C}" type="datetime1">
              <a:rPr lang="en-US" altLang="en-US" sz="1400">
                <a:latin typeface="Arial" panose="020B0604020202020204" pitchFamily="34" charset="0"/>
              </a:rPr>
              <a:pPr>
                <a:spcBef>
                  <a:spcPct val="0"/>
                </a:spcBef>
                <a:buFontTx/>
                <a:buNone/>
              </a:pPr>
              <a:t>3/3/2025</a:t>
            </a:fld>
            <a:endParaRPr lang="en-GB" altLang="en-US" sz="1400">
              <a:latin typeface="Arial" panose="020B0604020202020204" pitchFamily="34" charset="0"/>
            </a:endParaRPr>
          </a:p>
        </p:txBody>
      </p:sp>
    </p:spTree>
    <p:extLst>
      <p:ext uri="{BB962C8B-B14F-4D97-AF65-F5344CB8AC3E}">
        <p14:creationId xmlns:p14="http://schemas.microsoft.com/office/powerpoint/2010/main" val="1718754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B515F-0B9A-B6AF-5B77-5082483D04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31112A-7348-1E30-10E3-AF86726DEF73}"/>
              </a:ext>
            </a:extLst>
          </p:cNvPr>
          <p:cNvSpPr>
            <a:spLocks noGrp="1"/>
          </p:cNvSpPr>
          <p:nvPr>
            <p:ph type="title"/>
          </p:nvPr>
        </p:nvSpPr>
        <p:spPr>
          <a:xfrm>
            <a:off x="352575" y="-75142"/>
            <a:ext cx="11481847" cy="1325563"/>
          </a:xfrm>
        </p:spPr>
        <p:txBody>
          <a:bodyPr/>
          <a:lstStyle/>
          <a:p>
            <a:r>
              <a:rPr lang="en-GB" b="1" dirty="0">
                <a:solidFill>
                  <a:srgbClr val="FFFFFF"/>
                </a:solidFill>
                <a:latin typeface="AkzidenzGrotesk" panose="02000903050000020004" pitchFamily="2" charset="0"/>
              </a:rPr>
              <a:t>Kolb</a:t>
            </a:r>
          </a:p>
        </p:txBody>
      </p:sp>
      <p:sp>
        <p:nvSpPr>
          <p:cNvPr id="3" name="Content Placeholder 2">
            <a:extLst>
              <a:ext uri="{FF2B5EF4-FFF2-40B4-BE49-F238E27FC236}">
                <a16:creationId xmlns:a16="http://schemas.microsoft.com/office/drawing/2014/main" id="{F8B56412-D4FC-3C3E-ACA5-90CE5343BA1A}"/>
              </a:ext>
            </a:extLst>
          </p:cNvPr>
          <p:cNvSpPr>
            <a:spLocks noGrp="1"/>
          </p:cNvSpPr>
          <p:nvPr>
            <p:ph idx="1"/>
          </p:nvPr>
        </p:nvSpPr>
        <p:spPr>
          <a:xfrm>
            <a:off x="345418" y="1075339"/>
            <a:ext cx="11292055" cy="1580433"/>
          </a:xfrm>
        </p:spPr>
        <p:txBody>
          <a:bodyPr>
            <a:normAutofit/>
          </a:bodyPr>
          <a:lstStyle/>
          <a:p>
            <a:r>
              <a:rPr lang="en-GB"/>
              <a:t>Used in learning cycles and experiential learning</a:t>
            </a:r>
          </a:p>
          <a:p>
            <a:r>
              <a:rPr lang="en-GB"/>
              <a:t>Something happened </a:t>
            </a:r>
            <a:r>
              <a:rPr lang="en-GB">
                <a:latin typeface="Calibri" panose="020F0502020204030204" pitchFamily="34" charset="0"/>
                <a:cs typeface="Calibri" panose="020F0502020204030204" pitchFamily="34" charset="0"/>
              </a:rPr>
              <a:t>→ What happened? →So What? → What now?</a:t>
            </a:r>
            <a:endParaRPr lang="en-GB"/>
          </a:p>
        </p:txBody>
      </p:sp>
      <p:pic>
        <p:nvPicPr>
          <p:cNvPr id="5" name="Picture 4">
            <a:extLst>
              <a:ext uri="{FF2B5EF4-FFF2-40B4-BE49-F238E27FC236}">
                <a16:creationId xmlns:a16="http://schemas.microsoft.com/office/drawing/2014/main" id="{DCE6FA76-9412-5045-752E-3305386C3713}"/>
              </a:ext>
            </a:extLst>
          </p:cNvPr>
          <p:cNvPicPr>
            <a:picLocks noChangeAspect="1"/>
          </p:cNvPicPr>
          <p:nvPr/>
        </p:nvPicPr>
        <p:blipFill>
          <a:blip r:embed="rId3"/>
          <a:stretch>
            <a:fillRect/>
          </a:stretch>
        </p:blipFill>
        <p:spPr>
          <a:xfrm>
            <a:off x="2650208" y="2318521"/>
            <a:ext cx="6677025" cy="4381500"/>
          </a:xfrm>
          <a:prstGeom prst="rect">
            <a:avLst/>
          </a:prstGeom>
        </p:spPr>
      </p:pic>
    </p:spTree>
    <p:extLst>
      <p:ext uri="{BB962C8B-B14F-4D97-AF65-F5344CB8AC3E}">
        <p14:creationId xmlns:p14="http://schemas.microsoft.com/office/powerpoint/2010/main" val="1290210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55DDEA7A-D2D3-FF3F-E2FE-A79903C86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07F1C-DD1F-7F94-1867-DF28109663F4}"/>
              </a:ext>
            </a:extLst>
          </p:cNvPr>
          <p:cNvSpPr>
            <a:spLocks noGrp="1"/>
          </p:cNvSpPr>
          <p:nvPr>
            <p:ph type="title"/>
          </p:nvPr>
        </p:nvSpPr>
        <p:spPr>
          <a:xfrm>
            <a:off x="0" y="157979"/>
            <a:ext cx="12191999" cy="823047"/>
          </a:xfrm>
        </p:spPr>
        <p:txBody>
          <a:bodyPr>
            <a:normAutofit fontScale="90000"/>
          </a:bodyPr>
          <a:lstStyle/>
          <a:p>
            <a:r>
              <a:rPr lang="en-GB" b="1" err="1">
                <a:solidFill>
                  <a:schemeClr val="bg1"/>
                </a:solidFill>
              </a:rPr>
              <a:t>Camau</a:t>
            </a:r>
            <a:r>
              <a:rPr lang="en-GB" b="1">
                <a:solidFill>
                  <a:schemeClr val="bg1"/>
                </a:solidFill>
              </a:rPr>
              <a:t> </a:t>
            </a:r>
            <a:r>
              <a:rPr lang="en-GB" b="1" err="1">
                <a:solidFill>
                  <a:schemeClr val="bg1"/>
                </a:solidFill>
              </a:rPr>
              <a:t>nesaf</a:t>
            </a:r>
            <a:r>
              <a:rPr lang="en-GB" b="1">
                <a:solidFill>
                  <a:schemeClr val="bg1"/>
                </a:solidFill>
              </a:rPr>
              <a:t> </a:t>
            </a:r>
            <a:r>
              <a:rPr lang="en-GB" b="1" err="1">
                <a:solidFill>
                  <a:schemeClr val="bg1"/>
                </a:solidFill>
              </a:rPr>
              <a:t>o’r</a:t>
            </a:r>
            <a:r>
              <a:rPr lang="en-GB" b="1">
                <a:solidFill>
                  <a:schemeClr val="bg1"/>
                </a:solidFill>
              </a:rPr>
              <a:t> </a:t>
            </a:r>
            <a:r>
              <a:rPr lang="en-GB" b="1" err="1">
                <a:solidFill>
                  <a:schemeClr val="bg1"/>
                </a:solidFill>
              </a:rPr>
              <a:t>ddarlith</a:t>
            </a:r>
            <a:r>
              <a:rPr lang="en-GB" b="1">
                <a:solidFill>
                  <a:schemeClr val="bg1"/>
                </a:solidFill>
              </a:rPr>
              <a:t> / Outline of next steps of lecture</a:t>
            </a:r>
            <a:endParaRPr lang="en-GB" b="1">
              <a:solidFill>
                <a:schemeClr val="bg1"/>
              </a:solidFill>
              <a:cs typeface="Calibri Light"/>
            </a:endParaRPr>
          </a:p>
        </p:txBody>
      </p:sp>
      <p:sp>
        <p:nvSpPr>
          <p:cNvPr id="3" name="Content Placeholder 2">
            <a:extLst>
              <a:ext uri="{FF2B5EF4-FFF2-40B4-BE49-F238E27FC236}">
                <a16:creationId xmlns:a16="http://schemas.microsoft.com/office/drawing/2014/main" id="{9C9A9DBC-5113-80F4-AA14-154DE5EAF973}"/>
              </a:ext>
            </a:extLst>
          </p:cNvPr>
          <p:cNvSpPr>
            <a:spLocks noGrp="1"/>
          </p:cNvSpPr>
          <p:nvPr>
            <p:ph idx="1"/>
          </p:nvPr>
        </p:nvSpPr>
        <p:spPr>
          <a:xfrm>
            <a:off x="6614808" y="1303507"/>
            <a:ext cx="5000017" cy="4357992"/>
          </a:xfrm>
        </p:spPr>
        <p:txBody>
          <a:bodyPr vert="horz" lIns="91440" tIns="45720" rIns="91440" bIns="45720" numCol="1" spcCol="288000" rtlCol="0" anchor="t">
            <a:normAutofit/>
          </a:bodyPr>
          <a:lstStyle/>
          <a:p>
            <a:r>
              <a:rPr lang="en-GB" sz="4400"/>
              <a:t>Reflections – link to </a:t>
            </a:r>
            <a:r>
              <a:rPr lang="en-GB" sz="4400">
                <a:latin typeface="Calibri"/>
                <a:cs typeface="Arial"/>
              </a:rPr>
              <a:t>Assessment 2</a:t>
            </a:r>
            <a:endParaRPr lang="en-GB" sz="4400">
              <a:solidFill>
                <a:srgbClr val="000000"/>
              </a:solidFill>
              <a:latin typeface="Calibri"/>
              <a:cs typeface="Arial"/>
            </a:endParaRPr>
          </a:p>
          <a:p>
            <a:r>
              <a:rPr lang="en-GB" sz="4400">
                <a:latin typeface="Calibri"/>
                <a:cs typeface="Arial"/>
              </a:rPr>
              <a:t>Reflective models</a:t>
            </a:r>
          </a:p>
          <a:p>
            <a:r>
              <a:rPr lang="en-GB" sz="4400">
                <a:latin typeface="Calibri"/>
                <a:cs typeface="Arial"/>
              </a:rPr>
              <a:t>Reflective writing / sharing of thoughts / speaking</a:t>
            </a:r>
          </a:p>
        </p:txBody>
      </p:sp>
      <p:sp>
        <p:nvSpPr>
          <p:cNvPr id="4" name="Content Placeholder 2">
            <a:extLst>
              <a:ext uri="{FF2B5EF4-FFF2-40B4-BE49-F238E27FC236}">
                <a16:creationId xmlns:a16="http://schemas.microsoft.com/office/drawing/2014/main" id="{C228910D-BA45-68F3-50CB-F3BED5018213}"/>
              </a:ext>
            </a:extLst>
          </p:cNvPr>
          <p:cNvSpPr txBox="1">
            <a:spLocks/>
          </p:cNvSpPr>
          <p:nvPr/>
        </p:nvSpPr>
        <p:spPr>
          <a:xfrm>
            <a:off x="632299" y="1303507"/>
            <a:ext cx="5000017" cy="4357992"/>
          </a:xfrm>
          <a:prstGeom prst="rect">
            <a:avLst/>
          </a:prstGeom>
        </p:spPr>
        <p:txBody>
          <a:bodyPr vert="horz" lIns="91440" tIns="45720" rIns="91440" bIns="45720" numCol="1" spcCol="28800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err="1"/>
              <a:t>Myfyrdodau</a:t>
            </a:r>
            <a:r>
              <a:rPr lang="en-GB" sz="4400"/>
              <a:t> – </a:t>
            </a:r>
            <a:r>
              <a:rPr lang="en-GB" sz="4400" err="1"/>
              <a:t>cyswllt</a:t>
            </a:r>
            <a:r>
              <a:rPr lang="en-GB" sz="4400"/>
              <a:t> </a:t>
            </a:r>
            <a:r>
              <a:rPr lang="en-GB" sz="4400" err="1"/>
              <a:t>gyda</a:t>
            </a:r>
            <a:r>
              <a:rPr lang="en-GB" sz="4400"/>
              <a:t> </a:t>
            </a:r>
            <a:r>
              <a:rPr lang="en-GB" sz="4400" err="1"/>
              <a:t>Aseiniad</a:t>
            </a:r>
            <a:r>
              <a:rPr lang="en-GB" sz="4400"/>
              <a:t> 2</a:t>
            </a:r>
          </a:p>
          <a:p>
            <a:r>
              <a:rPr lang="en-GB" sz="4400" err="1">
                <a:latin typeface="Calibri"/>
                <a:cs typeface="Arial"/>
              </a:rPr>
              <a:t>Modeli</a:t>
            </a:r>
            <a:r>
              <a:rPr lang="en-GB" sz="4400">
                <a:latin typeface="Calibri"/>
                <a:cs typeface="Arial"/>
              </a:rPr>
              <a:t> </a:t>
            </a:r>
            <a:r>
              <a:rPr lang="en-GB" sz="4400" err="1">
                <a:latin typeface="Calibri"/>
                <a:cs typeface="Arial"/>
              </a:rPr>
              <a:t>myfyrio</a:t>
            </a:r>
            <a:endParaRPr lang="en-GB" sz="4400">
              <a:latin typeface="Calibri"/>
              <a:cs typeface="Arial"/>
            </a:endParaRPr>
          </a:p>
          <a:p>
            <a:r>
              <a:rPr lang="en-GB" sz="4400" err="1">
                <a:latin typeface="Calibri"/>
                <a:cs typeface="Arial"/>
              </a:rPr>
              <a:t>Ysgrifennu</a:t>
            </a:r>
            <a:r>
              <a:rPr lang="en-GB" sz="4400">
                <a:latin typeface="Calibri"/>
                <a:cs typeface="Arial"/>
              </a:rPr>
              <a:t> </a:t>
            </a:r>
            <a:r>
              <a:rPr lang="en-GB" sz="4400" err="1">
                <a:latin typeface="Calibri"/>
                <a:cs typeface="Arial"/>
              </a:rPr>
              <a:t>myfyrdodau</a:t>
            </a:r>
            <a:r>
              <a:rPr lang="en-GB" sz="4400">
                <a:latin typeface="Calibri"/>
                <a:cs typeface="Arial"/>
              </a:rPr>
              <a:t> / </a:t>
            </a:r>
            <a:r>
              <a:rPr lang="en-GB" sz="4400" err="1">
                <a:latin typeface="Calibri"/>
                <a:cs typeface="Arial"/>
              </a:rPr>
              <a:t>rhannu</a:t>
            </a:r>
            <a:r>
              <a:rPr lang="en-GB" sz="4400">
                <a:latin typeface="Calibri"/>
                <a:cs typeface="Arial"/>
              </a:rPr>
              <a:t> </a:t>
            </a:r>
            <a:r>
              <a:rPr lang="en-GB" sz="4400" err="1">
                <a:latin typeface="Calibri"/>
                <a:cs typeface="Arial"/>
              </a:rPr>
              <a:t>meddyliau</a:t>
            </a:r>
            <a:r>
              <a:rPr lang="en-GB" sz="4400">
                <a:latin typeface="Calibri"/>
                <a:cs typeface="Arial"/>
              </a:rPr>
              <a:t> / </a:t>
            </a:r>
            <a:r>
              <a:rPr lang="en-GB" sz="4400" err="1">
                <a:latin typeface="Calibri"/>
                <a:cs typeface="Arial"/>
              </a:rPr>
              <a:t>llafar</a:t>
            </a:r>
            <a:r>
              <a:rPr lang="en-GB" sz="4400">
                <a:latin typeface="Calibri"/>
                <a:cs typeface="Arial"/>
              </a:rPr>
              <a:t> </a:t>
            </a:r>
            <a:r>
              <a:rPr lang="en-GB" sz="4400" err="1">
                <a:latin typeface="Calibri"/>
                <a:cs typeface="Arial"/>
              </a:rPr>
              <a:t>siarad</a:t>
            </a:r>
            <a:r>
              <a:rPr lang="en-GB" sz="4400">
                <a:latin typeface="Calibri"/>
                <a:cs typeface="Arial"/>
              </a:rPr>
              <a:t> </a:t>
            </a:r>
          </a:p>
        </p:txBody>
      </p:sp>
    </p:spTree>
    <p:extLst>
      <p:ext uri="{BB962C8B-B14F-4D97-AF65-F5344CB8AC3E}">
        <p14:creationId xmlns:p14="http://schemas.microsoft.com/office/powerpoint/2010/main" val="821503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3CA4B-2FD2-F731-9C52-7E9098198A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4994D4-C22D-1C97-AC14-0DD9609185A5}"/>
              </a:ext>
            </a:extLst>
          </p:cNvPr>
          <p:cNvSpPr>
            <a:spLocks noGrp="1"/>
          </p:cNvSpPr>
          <p:nvPr>
            <p:ph type="title"/>
          </p:nvPr>
        </p:nvSpPr>
        <p:spPr>
          <a:xfrm>
            <a:off x="838200" y="0"/>
            <a:ext cx="10515600" cy="1016203"/>
          </a:xfrm>
        </p:spPr>
        <p:txBody>
          <a:bodyPr/>
          <a:lstStyle/>
          <a:p>
            <a:r>
              <a:rPr lang="en-US" err="1"/>
              <a:t>Aseiniad</a:t>
            </a:r>
            <a:r>
              <a:rPr lang="en-US"/>
              <a:t> 2</a:t>
            </a:r>
          </a:p>
        </p:txBody>
      </p:sp>
      <p:sp>
        <p:nvSpPr>
          <p:cNvPr id="3" name="Content Placeholder 2">
            <a:extLst>
              <a:ext uri="{FF2B5EF4-FFF2-40B4-BE49-F238E27FC236}">
                <a16:creationId xmlns:a16="http://schemas.microsoft.com/office/drawing/2014/main" id="{6B4E46BD-55B6-F1FC-0176-352517C7004A}"/>
              </a:ext>
            </a:extLst>
          </p:cNvPr>
          <p:cNvSpPr>
            <a:spLocks noGrp="1"/>
          </p:cNvSpPr>
          <p:nvPr>
            <p:ph idx="1"/>
          </p:nvPr>
        </p:nvSpPr>
        <p:spPr>
          <a:xfrm>
            <a:off x="395592" y="1253331"/>
            <a:ext cx="5257800" cy="4351338"/>
          </a:xfrm>
        </p:spPr>
        <p:txBody>
          <a:bodyPr/>
          <a:lstStyle/>
          <a:p>
            <a:pPr marL="0" indent="0" algn="just" rtl="0" fontAlgn="base">
              <a:lnSpc>
                <a:spcPct val="150000"/>
              </a:lnSpc>
              <a:buNone/>
            </a:pPr>
            <a:r>
              <a:rPr lang="en-GB" sz="1800" b="1" err="1">
                <a:solidFill>
                  <a:srgbClr val="000000"/>
                </a:solidFill>
                <a:latin typeface="Arial" panose="020B0604020202020204" pitchFamily="34" charset="0"/>
              </a:rPr>
              <a:t>C</a:t>
            </a:r>
            <a:r>
              <a:rPr lang="en-GB" sz="1800" b="1" i="0" err="1">
                <a:solidFill>
                  <a:srgbClr val="000000"/>
                </a:solidFill>
                <a:effectLst/>
                <a:latin typeface="Arial" panose="020B0604020202020204" pitchFamily="34" charset="0"/>
              </a:rPr>
              <a:t>yd-destun</a:t>
            </a:r>
            <a:r>
              <a:rPr lang="en-GB" sz="1800" b="1" i="0">
                <a:solidFill>
                  <a:srgbClr val="000000"/>
                </a:solidFill>
                <a:effectLst/>
                <a:latin typeface="Arial" panose="020B0604020202020204" pitchFamily="34" charset="0"/>
              </a:rPr>
              <a:t> </a:t>
            </a:r>
            <a:r>
              <a:rPr lang="en-GB" sz="1800" b="1" i="0" err="1">
                <a:solidFill>
                  <a:srgbClr val="000000"/>
                </a:solidFill>
                <a:effectLst/>
                <a:latin typeface="Arial" panose="020B0604020202020204" pitchFamily="34" charset="0"/>
              </a:rPr>
              <a:t>yr</a:t>
            </a:r>
            <a:r>
              <a:rPr lang="en-GB" sz="1800" b="1" i="0">
                <a:solidFill>
                  <a:srgbClr val="000000"/>
                </a:solidFill>
                <a:effectLst/>
                <a:latin typeface="Arial" panose="020B0604020202020204" pitchFamily="34" charset="0"/>
              </a:rPr>
              <a:t> </a:t>
            </a:r>
            <a:r>
              <a:rPr lang="en-GB" sz="1800" b="1" i="0" err="1">
                <a:solidFill>
                  <a:srgbClr val="000000"/>
                </a:solidFill>
                <a:effectLst/>
                <a:latin typeface="Arial" panose="020B0604020202020204" pitchFamily="34" charset="0"/>
              </a:rPr>
              <a:t>Asesiad</a:t>
            </a:r>
            <a:r>
              <a:rPr lang="en-GB" sz="18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marL="0" indent="0" algn="just" rtl="0" fontAlgn="base">
              <a:lnSpc>
                <a:spcPct val="150000"/>
              </a:lnSpc>
              <a:buNone/>
            </a:pPr>
            <a:r>
              <a:rPr lang="en-GB" sz="1800" b="0" i="0" err="1">
                <a:solidFill>
                  <a:srgbClr val="000000"/>
                </a:solidFill>
                <a:effectLst/>
                <a:latin typeface="Arial" panose="020B0604020202020204" pitchFamily="34" charset="0"/>
              </a:rPr>
              <a:t>Drwy</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gydol</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astudiaethau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mae'n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bosibl</a:t>
            </a:r>
            <a:r>
              <a:rPr lang="en-GB" sz="1800" b="0" i="0">
                <a:solidFill>
                  <a:srgbClr val="000000"/>
                </a:solidFill>
                <a:effectLst/>
                <a:latin typeface="Arial" panose="020B0604020202020204" pitchFamily="34" charset="0"/>
              </a:rPr>
              <a:t> y </a:t>
            </a:r>
            <a:r>
              <a:rPr lang="en-GB" sz="1800" b="0" i="0" err="1">
                <a:solidFill>
                  <a:srgbClr val="000000"/>
                </a:solidFill>
                <a:effectLst/>
                <a:latin typeface="Arial" panose="020B0604020202020204" pitchFamily="34" charset="0"/>
              </a:rPr>
              <a:t>byddwch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wynebu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rhai</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rhwystrau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bach</a:t>
            </a:r>
            <a:r>
              <a:rPr lang="en-GB" sz="1800" b="0" i="0">
                <a:solidFill>
                  <a:srgbClr val="000000"/>
                </a:solidFill>
                <a:effectLst/>
                <a:latin typeface="Arial" panose="020B0604020202020204" pitchFamily="34" charset="0"/>
              </a:rPr>
              <a:t> a </a:t>
            </a:r>
            <a:r>
              <a:rPr lang="en-GB" sz="1800" b="0" i="0" err="1">
                <a:solidFill>
                  <a:srgbClr val="000000"/>
                </a:solidFill>
                <a:effectLst/>
                <a:latin typeface="Arial" panose="020B0604020202020204" pitchFamily="34" charset="0"/>
              </a:rPr>
              <a:t>fydd</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llesteirio</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llwyddiant</a:t>
            </a:r>
            <a:r>
              <a:rPr lang="en-GB" sz="1800" b="0" i="0">
                <a:solidFill>
                  <a:srgbClr val="000000"/>
                </a:solidFill>
                <a:effectLst/>
                <a:latin typeface="Arial" panose="020B0604020202020204" pitchFamily="34" charset="0"/>
              </a:rPr>
              <a:t> neu a </a:t>
            </a:r>
            <a:r>
              <a:rPr lang="en-GB" sz="1800" b="0" i="0" err="1">
                <a:solidFill>
                  <a:srgbClr val="000000"/>
                </a:solidFill>
                <a:effectLst/>
                <a:latin typeface="Arial" panose="020B0604020202020204" pitchFamily="34" charset="0"/>
              </a:rPr>
              <a:t>allai</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hyd</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oed</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effeithio</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ar</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lles</a:t>
            </a:r>
            <a:r>
              <a:rPr lang="en-GB" sz="1800" b="0" i="0">
                <a:solidFill>
                  <a:srgbClr val="000000"/>
                </a:solidFill>
                <a:effectLst/>
                <a:latin typeface="Arial" panose="020B0604020202020204" pitchFamily="34" charset="0"/>
              </a:rPr>
              <a:t>. Felly, </a:t>
            </a:r>
            <a:r>
              <a:rPr lang="en-GB" sz="1800" b="0" i="0" err="1">
                <a:solidFill>
                  <a:srgbClr val="000000"/>
                </a:solidFill>
                <a:effectLst/>
                <a:latin typeface="Arial" panose="020B0604020202020204" pitchFamily="34" charset="0"/>
              </a:rPr>
              <a:t>mae'n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hanfodol</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bod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paratoi</a:t>
            </a:r>
            <a:r>
              <a:rPr lang="en-GB" sz="1800" b="0" i="0">
                <a:solidFill>
                  <a:srgbClr val="000000"/>
                </a:solidFill>
                <a:effectLst/>
                <a:latin typeface="Arial" panose="020B0604020202020204" pitchFamily="34" charset="0"/>
              </a:rPr>
              <a:t> ac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casglu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dulliau</a:t>
            </a:r>
            <a:r>
              <a:rPr lang="en-GB" sz="1800" b="0" i="0">
                <a:solidFill>
                  <a:srgbClr val="000000"/>
                </a:solidFill>
                <a:effectLst/>
                <a:latin typeface="Arial" panose="020B0604020202020204" pitchFamily="34" charset="0"/>
              </a:rPr>
              <a:t> a </a:t>
            </a:r>
            <a:r>
              <a:rPr lang="en-GB" sz="1800" b="0" i="0" err="1">
                <a:solidFill>
                  <a:srgbClr val="000000"/>
                </a:solidFill>
                <a:effectLst/>
                <a:latin typeface="Arial" panose="020B0604020202020204" pitchFamily="34" charset="0"/>
              </a:rPr>
              <a:t>strategaethau</a:t>
            </a:r>
            <a:r>
              <a:rPr lang="en-GB" sz="1800" b="0" i="0">
                <a:solidFill>
                  <a:srgbClr val="000000"/>
                </a:solidFill>
                <a:effectLst/>
                <a:latin typeface="Arial" panose="020B0604020202020204" pitchFamily="34" charset="0"/>
              </a:rPr>
              <a:t> a </a:t>
            </a:r>
            <a:r>
              <a:rPr lang="en-GB" sz="1800" b="0" i="0" err="1">
                <a:solidFill>
                  <a:srgbClr val="000000"/>
                </a:solidFill>
                <a:effectLst/>
                <a:latin typeface="Arial" panose="020B0604020202020204" pitchFamily="34" charset="0"/>
              </a:rPr>
              <a:t>fydd</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cefnogi</a:t>
            </a:r>
            <a:r>
              <a:rPr lang="en-GB" sz="1800" b="0" i="0">
                <a:solidFill>
                  <a:srgbClr val="000000"/>
                </a:solidFill>
                <a:effectLst/>
                <a:latin typeface="Arial" panose="020B0604020202020204" pitchFamily="34" charset="0"/>
              </a:rPr>
              <a:t> ac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helpu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i</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ymdopi</a:t>
            </a:r>
            <a:r>
              <a:rPr lang="en-GB" sz="1800" b="0" i="0">
                <a:solidFill>
                  <a:srgbClr val="000000"/>
                </a:solidFill>
                <a:effectLst/>
                <a:latin typeface="Arial" panose="020B0604020202020204" pitchFamily="34" charset="0"/>
              </a:rPr>
              <a:t> a </a:t>
            </a:r>
            <a:r>
              <a:rPr lang="en-GB" sz="1800" b="0" i="0" err="1">
                <a:solidFill>
                  <a:srgbClr val="000000"/>
                </a:solidFill>
                <a:effectLst/>
                <a:latin typeface="Arial" panose="020B0604020202020204" pitchFamily="34" charset="0"/>
              </a:rPr>
              <a:t>hyd</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yn</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oed</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ffynnu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drwy</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eich</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astudiaethau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a’r</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tu</a:t>
            </a:r>
            <a:r>
              <a:rPr lang="en-GB" sz="1800" b="0" i="0">
                <a:solidFill>
                  <a:srgbClr val="000000"/>
                </a:solidFill>
                <a:effectLst/>
                <a:latin typeface="Arial" panose="020B0604020202020204" pitchFamily="34" charset="0"/>
              </a:rPr>
              <a:t> </a:t>
            </a:r>
            <a:r>
              <a:rPr lang="en-GB" sz="1800" b="0" i="0" err="1">
                <a:solidFill>
                  <a:srgbClr val="000000"/>
                </a:solidFill>
                <a:effectLst/>
                <a:latin typeface="Arial" panose="020B0604020202020204" pitchFamily="34" charset="0"/>
              </a:rPr>
              <a:t>hwnt</a:t>
            </a:r>
            <a:r>
              <a:rPr lang="en-GB" sz="1800" b="0" i="0">
                <a:solidFill>
                  <a:srgbClr val="000000"/>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p:txBody>
      </p:sp>
      <p:sp>
        <p:nvSpPr>
          <p:cNvPr id="4" name="Content Placeholder 2">
            <a:extLst>
              <a:ext uri="{FF2B5EF4-FFF2-40B4-BE49-F238E27FC236}">
                <a16:creationId xmlns:a16="http://schemas.microsoft.com/office/drawing/2014/main" id="{21407036-0949-ACA8-B112-7CFDD65BFC50}"/>
              </a:ext>
            </a:extLst>
          </p:cNvPr>
          <p:cNvSpPr txBox="1">
            <a:spLocks/>
          </p:cNvSpPr>
          <p:nvPr/>
        </p:nvSpPr>
        <p:spPr>
          <a:xfrm>
            <a:off x="6326027" y="994977"/>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0" fontAlgn="base">
              <a:lnSpc>
                <a:spcPct val="150000"/>
              </a:lnSpc>
              <a:buNone/>
            </a:pPr>
            <a:r>
              <a:rPr lang="en-GB" sz="2000" b="1" i="0">
                <a:solidFill>
                  <a:srgbClr val="000000"/>
                </a:solidFill>
                <a:effectLst/>
                <a:latin typeface="Arial" panose="020B0604020202020204" pitchFamily="34" charset="0"/>
              </a:rPr>
              <a:t>Nod </a:t>
            </a:r>
            <a:r>
              <a:rPr lang="en-GB" sz="2000" b="1" i="0" err="1">
                <a:solidFill>
                  <a:srgbClr val="000000"/>
                </a:solidFill>
                <a:effectLst/>
                <a:latin typeface="Arial" panose="020B0604020202020204" pitchFamily="34" charset="0"/>
              </a:rPr>
              <a:t>yr</a:t>
            </a:r>
            <a:r>
              <a:rPr lang="en-GB" sz="2000" b="1" i="0">
                <a:solidFill>
                  <a:srgbClr val="000000"/>
                </a:solidFill>
                <a:effectLst/>
                <a:latin typeface="Arial" panose="020B0604020202020204" pitchFamily="34" charset="0"/>
              </a:rPr>
              <a:t> </a:t>
            </a:r>
            <a:r>
              <a:rPr lang="en-GB" sz="2000" b="1" i="0" err="1">
                <a:solidFill>
                  <a:srgbClr val="000000"/>
                </a:solidFill>
                <a:effectLst/>
                <a:latin typeface="Arial" panose="020B0604020202020204" pitchFamily="34" charset="0"/>
              </a:rPr>
              <a:t>Asesiad</a:t>
            </a:r>
            <a:r>
              <a:rPr lang="en-GB" sz="2000" b="0" i="0">
                <a:solidFill>
                  <a:srgbClr val="000000"/>
                </a:solidFill>
                <a:effectLst/>
                <a:latin typeface="Arial" panose="020B0604020202020204" pitchFamily="34" charset="0"/>
              </a:rPr>
              <a:t>  </a:t>
            </a:r>
            <a:endParaRPr lang="en-GB" sz="3200" b="0" i="0">
              <a:solidFill>
                <a:srgbClr val="000000"/>
              </a:solidFill>
              <a:effectLst/>
              <a:latin typeface="Segoe UI" panose="020B0502040204020203" pitchFamily="34" charset="0"/>
            </a:endParaRPr>
          </a:p>
          <a:p>
            <a:pPr marL="0" indent="0" algn="just" rtl="0" fontAlgn="base">
              <a:lnSpc>
                <a:spcPct val="150000"/>
              </a:lnSpc>
              <a:buNone/>
            </a:pPr>
            <a:r>
              <a:rPr lang="en-GB" sz="2000" b="0" i="0">
                <a:solidFill>
                  <a:srgbClr val="000000"/>
                </a:solidFill>
                <a:effectLst/>
                <a:latin typeface="Arial" panose="020B0604020202020204" pitchFamily="34" charset="0"/>
              </a:rPr>
              <a:t>Nod </a:t>
            </a:r>
            <a:r>
              <a:rPr lang="en-GB" sz="2000" b="0" i="0" err="1">
                <a:solidFill>
                  <a:srgbClr val="000000"/>
                </a:solidFill>
                <a:effectLst/>
                <a:latin typeface="Arial" panose="020B0604020202020204" pitchFamily="34" charset="0"/>
              </a:rPr>
              <a:t>yr</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asesiad</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hwn</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yw</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eich</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helpu</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i</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adfyfyrio</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ar</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eich</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dysgu</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a'ch</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dulliau</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a'ch</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profiadau</a:t>
            </a:r>
            <a:r>
              <a:rPr lang="en-GB" sz="2000" b="0" i="0">
                <a:solidFill>
                  <a:srgbClr val="000000"/>
                </a:solidFill>
                <a:effectLst/>
                <a:latin typeface="Arial" panose="020B0604020202020204" pitchFamily="34" charset="0"/>
              </a:rPr>
              <a:t>, nodi </a:t>
            </a:r>
            <a:r>
              <a:rPr lang="en-GB" sz="2000" b="0" i="0" err="1">
                <a:solidFill>
                  <a:srgbClr val="000000"/>
                </a:solidFill>
                <a:effectLst/>
                <a:latin typeface="Arial" panose="020B0604020202020204" pitchFamily="34" charset="0"/>
              </a:rPr>
              <a:t>arferion</a:t>
            </a:r>
            <a:r>
              <a:rPr lang="en-GB" sz="2000" b="0" i="0">
                <a:solidFill>
                  <a:srgbClr val="000000"/>
                </a:solidFill>
                <a:effectLst/>
                <a:latin typeface="Arial" panose="020B0604020202020204" pitchFamily="34" charset="0"/>
              </a:rPr>
              <a:t> neu </a:t>
            </a:r>
            <a:r>
              <a:rPr lang="en-GB" sz="2000" b="0" i="0" err="1">
                <a:solidFill>
                  <a:srgbClr val="000000"/>
                </a:solidFill>
                <a:effectLst/>
                <a:latin typeface="Arial" panose="020B0604020202020204" pitchFamily="34" charset="0"/>
              </a:rPr>
              <a:t>bryderon</a:t>
            </a:r>
            <a:r>
              <a:rPr lang="en-GB" sz="2000" b="0" i="0">
                <a:solidFill>
                  <a:srgbClr val="000000"/>
                </a:solidFill>
                <a:effectLst/>
                <a:latin typeface="Arial" panose="020B0604020202020204" pitchFamily="34" charset="0"/>
              </a:rPr>
              <a:t> di-</a:t>
            </a:r>
            <a:r>
              <a:rPr lang="en-GB" sz="2000" b="0" i="0" err="1">
                <a:solidFill>
                  <a:srgbClr val="000000"/>
                </a:solidFill>
                <a:effectLst/>
                <a:latin typeface="Arial" panose="020B0604020202020204" pitchFamily="34" charset="0"/>
              </a:rPr>
              <a:t>fudd</a:t>
            </a:r>
            <a:r>
              <a:rPr lang="en-GB" sz="2000" b="0" i="0">
                <a:solidFill>
                  <a:srgbClr val="000000"/>
                </a:solidFill>
                <a:effectLst/>
                <a:latin typeface="Arial" panose="020B0604020202020204" pitchFamily="34" charset="0"/>
              </a:rPr>
              <a:t> ac </a:t>
            </a:r>
            <a:r>
              <a:rPr lang="en-GB" sz="2000" b="0" i="0" err="1">
                <a:solidFill>
                  <a:srgbClr val="000000"/>
                </a:solidFill>
                <a:effectLst/>
                <a:latin typeface="Arial" panose="020B0604020202020204" pitchFamily="34" charset="0"/>
              </a:rPr>
              <a:t>archwilio</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cydnabod</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pennu</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strategaethau</a:t>
            </a:r>
            <a:r>
              <a:rPr lang="en-GB" sz="2000" b="0" i="0">
                <a:solidFill>
                  <a:srgbClr val="000000"/>
                </a:solidFill>
                <a:effectLst/>
                <a:latin typeface="Arial" panose="020B0604020202020204" pitchFamily="34" charset="0"/>
              </a:rPr>
              <a:t> ac offer a </a:t>
            </a:r>
            <a:r>
              <a:rPr lang="en-GB" sz="2000" b="0" i="0" err="1">
                <a:solidFill>
                  <a:srgbClr val="000000"/>
                </a:solidFill>
                <a:effectLst/>
                <a:latin typeface="Arial" panose="020B0604020202020204" pitchFamily="34" charset="0"/>
              </a:rPr>
              <a:t>fydd</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yn</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eich</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helpu</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i'w</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rheoli'n</a:t>
            </a:r>
            <a:r>
              <a:rPr lang="en-GB" sz="2000" b="0" i="0">
                <a:solidFill>
                  <a:srgbClr val="000000"/>
                </a:solidFill>
                <a:effectLst/>
                <a:latin typeface="Arial" panose="020B0604020202020204" pitchFamily="34" charset="0"/>
              </a:rPr>
              <a:t> </a:t>
            </a:r>
            <a:r>
              <a:rPr lang="en-GB" sz="2000" b="0" i="0" err="1">
                <a:solidFill>
                  <a:srgbClr val="000000"/>
                </a:solidFill>
                <a:effectLst/>
                <a:latin typeface="Arial" panose="020B0604020202020204" pitchFamily="34" charset="0"/>
              </a:rPr>
              <a:t>effeithiol</a:t>
            </a:r>
            <a:r>
              <a:rPr lang="en-GB" sz="2000" b="0" i="0">
                <a:solidFill>
                  <a:srgbClr val="000000"/>
                </a:solidFill>
                <a:effectLst/>
                <a:latin typeface="Arial" panose="020B0604020202020204" pitchFamily="34" charset="0"/>
              </a:rPr>
              <a:t>.  </a:t>
            </a:r>
            <a:endParaRPr lang="en-GB" sz="3200" b="0" i="0">
              <a:solidFill>
                <a:srgbClr val="000000"/>
              </a:solidFill>
              <a:effectLst/>
              <a:latin typeface="Segoe UI" panose="020B0502040204020203" pitchFamily="34" charset="0"/>
            </a:endParaRPr>
          </a:p>
          <a:p>
            <a:pPr marL="0" indent="0" algn="just" fontAlgn="base">
              <a:lnSpc>
                <a:spcPct val="150000"/>
              </a:lnSpc>
              <a:buFont typeface="Arial" panose="020B0604020202020204" pitchFamily="34" charset="0"/>
              <a:buNone/>
            </a:pPr>
            <a:endParaRPr lang="en-GB">
              <a:solidFill>
                <a:srgbClr val="000000"/>
              </a:solidFill>
              <a:latin typeface="Segoe UI" panose="020B0502040204020203" pitchFamily="34" charset="0"/>
            </a:endParaRPr>
          </a:p>
        </p:txBody>
      </p:sp>
      <p:pic>
        <p:nvPicPr>
          <p:cNvPr id="5" name="Picture 2" descr="Microsoft PowerPoint - Wikipedia">
            <a:extLst>
              <a:ext uri="{FF2B5EF4-FFF2-40B4-BE49-F238E27FC236}">
                <a16:creationId xmlns:a16="http://schemas.microsoft.com/office/drawing/2014/main" id="{FBA85769-187B-65F6-3A32-F39387B85B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8710" y="4359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71D4652-9BD8-72D0-2FD2-9769A32B1C8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9257053" y="4360231"/>
            <a:ext cx="1188717" cy="1422215"/>
          </a:xfrm>
          <a:prstGeom prst="rect">
            <a:avLst/>
          </a:prstGeom>
        </p:spPr>
      </p:pic>
    </p:spTree>
    <p:extLst>
      <p:ext uri="{BB962C8B-B14F-4D97-AF65-F5344CB8AC3E}">
        <p14:creationId xmlns:p14="http://schemas.microsoft.com/office/powerpoint/2010/main" val="1091082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544AF-E2ED-CE14-7AF5-2B37599E5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39791B-4CCD-D62B-79A1-10C23D22E77A}"/>
              </a:ext>
            </a:extLst>
          </p:cNvPr>
          <p:cNvSpPr>
            <a:spLocks noGrp="1"/>
          </p:cNvSpPr>
          <p:nvPr>
            <p:ph type="title"/>
          </p:nvPr>
        </p:nvSpPr>
        <p:spPr>
          <a:xfrm>
            <a:off x="352575" y="195793"/>
            <a:ext cx="11481847" cy="680686"/>
          </a:xfrm>
        </p:spPr>
        <p:txBody>
          <a:bodyPr>
            <a:normAutofit fontScale="90000"/>
          </a:bodyPr>
          <a:lstStyle/>
          <a:p>
            <a:r>
              <a:rPr lang="en-GB">
                <a:solidFill>
                  <a:schemeClr val="bg1"/>
                </a:solidFill>
              </a:rPr>
              <a:t>Assessment 2 Reminder</a:t>
            </a:r>
            <a:endParaRPr lang="en-GB">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7C1715C6-51C6-C86D-7B5C-19B111086FC9}"/>
              </a:ext>
            </a:extLst>
          </p:cNvPr>
          <p:cNvSpPr>
            <a:spLocks noGrp="1"/>
          </p:cNvSpPr>
          <p:nvPr>
            <p:ph idx="1"/>
          </p:nvPr>
        </p:nvSpPr>
        <p:spPr>
          <a:xfrm>
            <a:off x="254186" y="1223324"/>
            <a:ext cx="5703104" cy="4367109"/>
          </a:xfrm>
        </p:spPr>
        <p:txBody>
          <a:bodyPr>
            <a:normAutofit fontScale="92500" lnSpcReduction="20000"/>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Context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41910" marR="157480" indent="0" algn="just">
              <a:lnSpc>
                <a:spcPct val="200000"/>
              </a:lnSpc>
              <a:spcAft>
                <a:spcPts val="0"/>
              </a:spcAft>
              <a:buNone/>
            </a:pPr>
            <a:r>
              <a:rPr lang="en-GB" sz="1800">
                <a:effectLst/>
                <a:latin typeface="Arial" panose="020B0604020202020204" pitchFamily="34" charset="0"/>
                <a:ea typeface="Times New Roman" panose="02020603050405020304" pitchFamily="18" charset="0"/>
                <a:cs typeface="Arial" panose="020B0604020202020204" pitchFamily="34" charset="0"/>
              </a:rPr>
              <a:t>Your degree will help you set yourself up – where you find confidence and interests in your chosen field. Throughout the duration of your studies it is possible that you will face some small obstacles that will hinder your success or could even affect your wellbeing. It is therefore vital that you prepare and gather tools and strategies that will support you and help you cope and even thrive through your studies and beyond.</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65523AA-42B8-4736-3A17-BE399EF1DCBB}"/>
              </a:ext>
            </a:extLst>
          </p:cNvPr>
          <p:cNvSpPr txBox="1"/>
          <p:nvPr/>
        </p:nvSpPr>
        <p:spPr>
          <a:xfrm>
            <a:off x="6141967" y="872346"/>
            <a:ext cx="5564425" cy="3330399"/>
          </a:xfrm>
          <a:prstGeom prst="rect">
            <a:avLst/>
          </a:prstGeom>
          <a:noFill/>
        </p:spPr>
        <p:txBody>
          <a:bodyPr wrap="square">
            <a:sp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Aim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panose="020B0604020202020204" pitchFamily="34" charset="0"/>
                <a:ea typeface="Times New Roman" panose="02020603050405020304" pitchFamily="18" charset="0"/>
                <a:cs typeface="Arial" panose="020B0604020202020204" pitchFamily="34" charset="0"/>
              </a:rPr>
              <a:t>The aim of this assessment is to help you reflect on your learning and experiences, highlight an interest and identify unhelpful habits or concerns and explore strategies and tools that will help you manage them effectively.</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1026" name="Picture 2" descr="Microsoft PowerPoint - Wikipedia">
            <a:extLst>
              <a:ext uri="{FF2B5EF4-FFF2-40B4-BE49-F238E27FC236}">
                <a16:creationId xmlns:a16="http://schemas.microsoft.com/office/drawing/2014/main" id="{04FA8576-9A7D-8AFF-2A60-010772B1E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8710" y="4359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DF9BF91-C198-003E-BF14-5A57F3C8A81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9257053" y="4360231"/>
            <a:ext cx="1188717" cy="1422215"/>
          </a:xfrm>
          <a:prstGeom prst="rect">
            <a:avLst/>
          </a:prstGeom>
        </p:spPr>
      </p:pic>
    </p:spTree>
    <p:extLst>
      <p:ext uri="{BB962C8B-B14F-4D97-AF65-F5344CB8AC3E}">
        <p14:creationId xmlns:p14="http://schemas.microsoft.com/office/powerpoint/2010/main" val="443663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09A69-B416-4A0B-9A4E-602EC33F250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FE985-72A9-5459-3ACD-D0090408FA32}"/>
              </a:ext>
            </a:extLst>
          </p:cNvPr>
          <p:cNvSpPr>
            <a:spLocks noGrp="1"/>
          </p:cNvSpPr>
          <p:nvPr>
            <p:ph idx="1"/>
          </p:nvPr>
        </p:nvSpPr>
        <p:spPr>
          <a:xfrm>
            <a:off x="351933" y="1092100"/>
            <a:ext cx="11481847" cy="4075996"/>
          </a:xfrm>
        </p:spPr>
        <p:txBody>
          <a:bodyPr>
            <a:normAutofit fontScale="92500"/>
          </a:bodyPr>
          <a:lstStyle/>
          <a:p>
            <a:pPr marL="0" indent="0">
              <a:lnSpc>
                <a:spcPct val="150000"/>
              </a:lnSpc>
              <a:buNone/>
            </a:pPr>
            <a:r>
              <a:rPr lang="en-GB" sz="2400" b="1" i="0" err="1">
                <a:solidFill>
                  <a:srgbClr val="000000"/>
                </a:solidFill>
                <a:effectLst/>
                <a:latin typeface="Arial" panose="020B0604020202020204" pitchFamily="34" charset="0"/>
              </a:rPr>
              <a:t>Adfyfyriwch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ar</a:t>
            </a:r>
            <a:r>
              <a:rPr lang="en-GB" sz="2400" b="0" i="0">
                <a:solidFill>
                  <a:srgbClr val="000000"/>
                </a:solidFill>
                <a:effectLst/>
                <a:latin typeface="Arial" panose="020B0604020202020204" pitchFamily="34" charset="0"/>
              </a:rPr>
              <a:t> y </a:t>
            </a:r>
            <a:r>
              <a:rPr lang="en-GB" sz="2400" b="0" i="0" err="1">
                <a:solidFill>
                  <a:srgbClr val="000000"/>
                </a:solidFill>
                <a:effectLst/>
                <a:latin typeface="Arial" panose="020B0604020202020204" pitchFamily="34" charset="0"/>
              </a:rPr>
              <a:t>ddau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dymor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cyntaf</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o’ch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astudiaethau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yn</a:t>
            </a:r>
            <a:r>
              <a:rPr lang="en-GB" sz="2400" b="0" i="0">
                <a:solidFill>
                  <a:srgbClr val="000000"/>
                </a:solidFill>
                <a:effectLst/>
                <a:latin typeface="Arial" panose="020B0604020202020204" pitchFamily="34" charset="0"/>
              </a:rPr>
              <a:t> y </a:t>
            </a:r>
            <a:r>
              <a:rPr lang="en-GB" sz="2400" b="0" i="0" err="1">
                <a:solidFill>
                  <a:srgbClr val="000000"/>
                </a:solidFill>
                <a:effectLst/>
                <a:latin typeface="Arial" panose="020B0604020202020204" pitchFamily="34" charset="0"/>
              </a:rPr>
              <a:t>Prifysgol</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Ystyriwch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eich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cryfderau</a:t>
            </a:r>
            <a:r>
              <a:rPr lang="en-GB" sz="2400" b="0" i="0">
                <a:solidFill>
                  <a:srgbClr val="000000"/>
                </a:solidFill>
                <a:effectLst/>
                <a:latin typeface="Arial" panose="020B0604020202020204" pitchFamily="34" charset="0"/>
              </a:rPr>
              <a:t> a </a:t>
            </a:r>
            <a:r>
              <a:rPr lang="en-GB" sz="2400" b="0" i="0" err="1">
                <a:solidFill>
                  <a:srgbClr val="000000"/>
                </a:solidFill>
                <a:effectLst/>
                <a:latin typeface="Arial" panose="020B0604020202020204" pitchFamily="34" charset="0"/>
              </a:rPr>
              <a:t>meysydd</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i</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gryfhau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wrth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symud</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ymlaen</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gyda’ch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astudiaethau</a:t>
            </a:r>
            <a:r>
              <a:rPr lang="en-GB" sz="2400" b="0" i="0">
                <a:solidFill>
                  <a:srgbClr val="000000"/>
                </a:solidFill>
                <a:effectLst/>
                <a:latin typeface="Arial" panose="020B0604020202020204" pitchFamily="34" charset="0"/>
              </a:rPr>
              <a:t>.  </a:t>
            </a:r>
          </a:p>
          <a:p>
            <a:pPr marL="0" indent="0">
              <a:lnSpc>
                <a:spcPct val="150000"/>
              </a:lnSpc>
              <a:buNone/>
            </a:pPr>
            <a:endParaRPr lang="en-GB" sz="2400" b="0" i="0">
              <a:solidFill>
                <a:srgbClr val="000000"/>
              </a:solidFill>
              <a:effectLst/>
              <a:latin typeface="Arial" panose="020B0604020202020204" pitchFamily="34" charset="0"/>
            </a:endParaRPr>
          </a:p>
          <a:p>
            <a:pPr marL="0" indent="0">
              <a:lnSpc>
                <a:spcPct val="150000"/>
              </a:lnSpc>
              <a:buNone/>
            </a:pPr>
            <a:r>
              <a:rPr lang="en-GB" sz="2400" b="0" i="0" err="1">
                <a:solidFill>
                  <a:srgbClr val="000000"/>
                </a:solidFill>
                <a:effectLst/>
                <a:latin typeface="Arial" panose="020B0604020202020204" pitchFamily="34" charset="0"/>
              </a:rPr>
              <a:t>Eich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tasg</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yw</a:t>
            </a:r>
            <a:r>
              <a:rPr lang="en-GB" sz="2400" b="0" i="0">
                <a:solidFill>
                  <a:srgbClr val="000000"/>
                </a:solidFill>
                <a:effectLst/>
                <a:latin typeface="Arial" panose="020B0604020202020204" pitchFamily="34" charset="0"/>
              </a:rPr>
              <a:t> </a:t>
            </a:r>
            <a:r>
              <a:rPr lang="en-GB" sz="2400" b="1" i="0" err="1">
                <a:solidFill>
                  <a:srgbClr val="000000"/>
                </a:solidFill>
                <a:effectLst/>
                <a:latin typeface="Arial" panose="020B0604020202020204" pitchFamily="34" charset="0"/>
              </a:rPr>
              <a:t>cyflwyno</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prif</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diddordeb</a:t>
            </a:r>
            <a:r>
              <a:rPr lang="en-GB" sz="2400" b="0" i="0">
                <a:solidFill>
                  <a:srgbClr val="000000"/>
                </a:solidFill>
                <a:effectLst/>
                <a:latin typeface="Arial" panose="020B0604020202020204" pitchFamily="34" charset="0"/>
              </a:rPr>
              <a:t> ac </a:t>
            </a:r>
            <a:r>
              <a:rPr lang="en-GB" sz="2400" b="0" i="0" err="1">
                <a:solidFill>
                  <a:srgbClr val="000000"/>
                </a:solidFill>
                <a:effectLst/>
                <a:latin typeface="Arial" panose="020B0604020202020204" pitchFamily="34" charset="0"/>
              </a:rPr>
              <a:t>hefyd</a:t>
            </a:r>
            <a:r>
              <a:rPr lang="en-GB" sz="2400" b="0" i="0">
                <a:solidFill>
                  <a:srgbClr val="000000"/>
                </a:solidFill>
                <a:effectLst/>
                <a:latin typeface="Arial" panose="020B0604020202020204" pitchFamily="34" charset="0"/>
              </a:rPr>
              <a:t> tri mater y </a:t>
            </a:r>
            <a:r>
              <a:rPr lang="en-GB" sz="2400" b="0" i="0" err="1">
                <a:solidFill>
                  <a:srgbClr val="000000"/>
                </a:solidFill>
                <a:effectLst/>
                <a:latin typeface="Arial" panose="020B0604020202020204" pitchFamily="34" charset="0"/>
              </a:rPr>
              <a:t>gallech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eu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hwynebu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drwy</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eich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gradd</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tair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blynedd</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Medr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ystyried</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heriau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mewn</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termau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byr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canolig</a:t>
            </a:r>
            <a:r>
              <a:rPr lang="en-GB" sz="2400" b="0" i="0">
                <a:solidFill>
                  <a:srgbClr val="000000"/>
                </a:solidFill>
                <a:effectLst/>
                <a:latin typeface="Arial" panose="020B0604020202020204" pitchFamily="34" charset="0"/>
              </a:rPr>
              <a:t> ac </a:t>
            </a:r>
            <a:r>
              <a:rPr lang="en-GB" sz="2400" b="0" i="0" err="1">
                <a:solidFill>
                  <a:srgbClr val="000000"/>
                </a:solidFill>
                <a:effectLst/>
                <a:latin typeface="Arial" panose="020B0604020202020204" pitchFamily="34" charset="0"/>
              </a:rPr>
              <a:t>hir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Archwiliwch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sut</a:t>
            </a:r>
            <a:r>
              <a:rPr lang="en-GB" sz="2400" b="0" i="0">
                <a:solidFill>
                  <a:srgbClr val="000000"/>
                </a:solidFill>
                <a:effectLst/>
                <a:latin typeface="Arial" panose="020B0604020202020204" pitchFamily="34" charset="0"/>
              </a:rPr>
              <a:t> y gallant </a:t>
            </a:r>
            <a:r>
              <a:rPr lang="en-GB" sz="2400" b="0" i="0" err="1">
                <a:solidFill>
                  <a:srgbClr val="000000"/>
                </a:solidFill>
                <a:effectLst/>
                <a:latin typeface="Arial" panose="020B0604020202020204" pitchFamily="34" charset="0"/>
              </a:rPr>
              <a:t>effeithio</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ar</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eich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dilyniant</a:t>
            </a:r>
            <a:r>
              <a:rPr lang="en-GB" sz="2400" b="0" i="0">
                <a:solidFill>
                  <a:srgbClr val="000000"/>
                </a:solidFill>
                <a:effectLst/>
                <a:latin typeface="Arial" panose="020B0604020202020204" pitchFamily="34" charset="0"/>
              </a:rPr>
              <a:t> a/</a:t>
            </a:r>
            <a:r>
              <a:rPr lang="en-GB" sz="2400" b="0" i="0" err="1">
                <a:solidFill>
                  <a:srgbClr val="000000"/>
                </a:solidFill>
                <a:effectLst/>
                <a:latin typeface="Arial" panose="020B0604020202020204" pitchFamily="34" charset="0"/>
              </a:rPr>
              <a:t>neu'ch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lles</a:t>
            </a:r>
            <a:r>
              <a:rPr lang="en-GB" sz="2400" b="0" i="0">
                <a:solidFill>
                  <a:srgbClr val="000000"/>
                </a:solidFill>
                <a:effectLst/>
                <a:latin typeface="Arial" panose="020B0604020202020204" pitchFamily="34" charset="0"/>
              </a:rPr>
              <a:t> ac </a:t>
            </a:r>
            <a:r>
              <a:rPr lang="en-GB" sz="2400" b="0" i="0" err="1">
                <a:solidFill>
                  <a:srgbClr val="000000"/>
                </a:solidFill>
                <a:effectLst/>
                <a:latin typeface="Arial" panose="020B0604020202020204" pitchFamily="34" charset="0"/>
              </a:rPr>
              <a:t>yn</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bwysig</a:t>
            </a:r>
            <a:r>
              <a:rPr lang="en-GB" sz="2400" b="0" i="0">
                <a:solidFill>
                  <a:srgbClr val="000000"/>
                </a:solidFill>
                <a:effectLst/>
                <a:latin typeface="Arial" panose="020B0604020202020204" pitchFamily="34" charset="0"/>
              </a:rPr>
              <a:t> nodi </a:t>
            </a:r>
            <a:r>
              <a:rPr lang="en-GB" sz="2400" b="0" i="0" err="1">
                <a:solidFill>
                  <a:srgbClr val="000000"/>
                </a:solidFill>
                <a:effectLst/>
                <a:latin typeface="Arial" panose="020B0604020202020204" pitchFamily="34" charset="0"/>
              </a:rPr>
              <a:t>strategaethau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defnyddiol</a:t>
            </a:r>
            <a:r>
              <a:rPr lang="en-GB" sz="2400" b="0" i="0">
                <a:solidFill>
                  <a:srgbClr val="000000"/>
                </a:solidFill>
                <a:effectLst/>
                <a:latin typeface="Arial" panose="020B0604020202020204" pitchFamily="34" charset="0"/>
              </a:rPr>
              <a:t> ac offer </a:t>
            </a:r>
            <a:r>
              <a:rPr lang="en-GB" sz="2400" b="0" i="0" err="1">
                <a:solidFill>
                  <a:srgbClr val="000000"/>
                </a:solidFill>
                <a:effectLst/>
                <a:latin typeface="Arial" panose="020B0604020202020204" pitchFamily="34" charset="0"/>
              </a:rPr>
              <a:t>ymarferol</a:t>
            </a:r>
            <a:r>
              <a:rPr lang="en-GB" sz="2400" b="0" i="0">
                <a:solidFill>
                  <a:srgbClr val="000000"/>
                </a:solidFill>
                <a:effectLst/>
                <a:latin typeface="Arial" panose="020B0604020202020204" pitchFamily="34" charset="0"/>
              </a:rPr>
              <a:t> a </a:t>
            </a:r>
            <a:r>
              <a:rPr lang="en-GB" sz="2400" b="0" i="0" err="1">
                <a:solidFill>
                  <a:srgbClr val="000000"/>
                </a:solidFill>
                <a:effectLst/>
                <a:latin typeface="Arial" panose="020B0604020202020204" pitchFamily="34" charset="0"/>
              </a:rPr>
              <a:t>fydd</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yn</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eich</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helpu</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i</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lwyddo</a:t>
            </a:r>
            <a:r>
              <a:rPr lang="en-GB" sz="2400" b="0" i="0">
                <a:solidFill>
                  <a:srgbClr val="000000"/>
                </a:solidFill>
                <a:effectLst/>
                <a:latin typeface="Arial" panose="020B0604020202020204" pitchFamily="34" charset="0"/>
              </a:rPr>
              <a:t> </a:t>
            </a:r>
            <a:r>
              <a:rPr lang="en-GB" sz="2400" b="0" i="0" err="1">
                <a:solidFill>
                  <a:srgbClr val="000000"/>
                </a:solidFill>
                <a:effectLst/>
                <a:latin typeface="Arial" panose="020B0604020202020204" pitchFamily="34" charset="0"/>
              </a:rPr>
              <a:t>drwy'r</a:t>
            </a:r>
            <a:r>
              <a:rPr lang="en-GB" sz="2400" b="0" i="0">
                <a:solidFill>
                  <a:srgbClr val="000000"/>
                </a:solidFill>
                <a:effectLst/>
                <a:latin typeface="Arial" panose="020B0604020202020204" pitchFamily="34" charset="0"/>
              </a:rPr>
              <a:t> broses.  </a:t>
            </a:r>
            <a:endParaRPr lang="en-US" sz="3600"/>
          </a:p>
        </p:txBody>
      </p:sp>
      <p:sp>
        <p:nvSpPr>
          <p:cNvPr id="4" name="Title 1">
            <a:extLst>
              <a:ext uri="{FF2B5EF4-FFF2-40B4-BE49-F238E27FC236}">
                <a16:creationId xmlns:a16="http://schemas.microsoft.com/office/drawing/2014/main" id="{6BB92CA7-A373-4B19-78BD-C7824843473B}"/>
              </a:ext>
            </a:extLst>
          </p:cNvPr>
          <p:cNvSpPr>
            <a:spLocks noGrp="1"/>
          </p:cNvSpPr>
          <p:nvPr>
            <p:ph type="title"/>
          </p:nvPr>
        </p:nvSpPr>
        <p:spPr>
          <a:xfrm>
            <a:off x="351934" y="-233463"/>
            <a:ext cx="11481847" cy="1325563"/>
          </a:xfrm>
        </p:spPr>
        <p:txBody>
          <a:bodyPr>
            <a:normAutofit/>
          </a:bodyPr>
          <a:lstStyle/>
          <a:p>
            <a:r>
              <a:rPr lang="en-GB" sz="4400" b="1" err="1">
                <a:effectLst/>
                <a:latin typeface="Arial" panose="020B0604020202020204" pitchFamily="34" charset="0"/>
                <a:ea typeface="Times New Roman" panose="02020603050405020304" pitchFamily="18" charset="0"/>
                <a:cs typeface="Arial" panose="020B0604020202020204" pitchFamily="34" charset="0"/>
              </a:rPr>
              <a:t>Tasg</a:t>
            </a:r>
            <a:r>
              <a:rPr lang="en-GB" sz="4400" b="1">
                <a:effectLst/>
                <a:latin typeface="Arial" panose="020B0604020202020204" pitchFamily="34" charset="0"/>
                <a:ea typeface="Times New Roman" panose="02020603050405020304" pitchFamily="18" charset="0"/>
                <a:cs typeface="Arial" panose="020B0604020202020204" pitchFamily="34" charset="0"/>
              </a:rPr>
              <a:t> </a:t>
            </a:r>
            <a:r>
              <a:rPr lang="en-GB" sz="4400" b="1" err="1">
                <a:effectLst/>
                <a:latin typeface="Arial" panose="020B0604020202020204" pitchFamily="34" charset="0"/>
                <a:ea typeface="Times New Roman" panose="02020603050405020304" pitchFamily="18" charset="0"/>
                <a:cs typeface="Arial" panose="020B0604020202020204" pitchFamily="34" charset="0"/>
              </a:rPr>
              <a:t>yr</a:t>
            </a:r>
            <a:r>
              <a:rPr lang="en-GB" sz="4400" b="1">
                <a:effectLst/>
                <a:latin typeface="Arial" panose="020B0604020202020204" pitchFamily="34" charset="0"/>
                <a:ea typeface="Times New Roman" panose="02020603050405020304" pitchFamily="18" charset="0"/>
                <a:cs typeface="Arial" panose="020B0604020202020204" pitchFamily="34" charset="0"/>
              </a:rPr>
              <a:t> </a:t>
            </a:r>
            <a:r>
              <a:rPr lang="en-GB" sz="4400" b="1" err="1">
                <a:effectLst/>
                <a:latin typeface="Arial" panose="020B0604020202020204" pitchFamily="34" charset="0"/>
                <a:ea typeface="Times New Roman" panose="02020603050405020304" pitchFamily="18" charset="0"/>
                <a:cs typeface="Arial" panose="020B0604020202020204" pitchFamily="34" charset="0"/>
              </a:rPr>
              <a:t>Asesiad</a:t>
            </a:r>
            <a:r>
              <a:rPr lang="en-GB" sz="4400" b="1">
                <a:effectLst/>
                <a:latin typeface="Arial" panose="020B0604020202020204" pitchFamily="34" charset="0"/>
                <a:ea typeface="Times New Roman" panose="02020603050405020304" pitchFamily="18" charset="0"/>
                <a:cs typeface="Arial" panose="020B0604020202020204" pitchFamily="34" charset="0"/>
              </a:rPr>
              <a:t> </a:t>
            </a:r>
            <a:endParaRPr lang="en-GB"/>
          </a:p>
        </p:txBody>
      </p:sp>
      <p:sp>
        <p:nvSpPr>
          <p:cNvPr id="5" name="Rectangle 4">
            <a:extLst>
              <a:ext uri="{FF2B5EF4-FFF2-40B4-BE49-F238E27FC236}">
                <a16:creationId xmlns:a16="http://schemas.microsoft.com/office/drawing/2014/main" id="{A9E45EFD-1351-7B9E-A784-78AC516C1E74}"/>
              </a:ext>
            </a:extLst>
          </p:cNvPr>
          <p:cNvSpPr/>
          <p:nvPr/>
        </p:nvSpPr>
        <p:spPr>
          <a:xfrm rot="600000">
            <a:off x="3156040" y="5150794"/>
            <a:ext cx="7849968" cy="103349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a:t>11eg Ebrill 2025</a:t>
            </a:r>
            <a:endParaRPr lang="en-US"/>
          </a:p>
        </p:txBody>
      </p:sp>
    </p:spTree>
    <p:extLst>
      <p:ext uri="{BB962C8B-B14F-4D97-AF65-F5344CB8AC3E}">
        <p14:creationId xmlns:p14="http://schemas.microsoft.com/office/powerpoint/2010/main" val="3257131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CB7CF-CB84-904F-E576-0B17DAEAC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160AEB-9FB0-A882-67D6-6EEFEF5561A6}"/>
              </a:ext>
            </a:extLst>
          </p:cNvPr>
          <p:cNvSpPr>
            <a:spLocks noGrp="1"/>
          </p:cNvSpPr>
          <p:nvPr>
            <p:ph type="title"/>
          </p:nvPr>
        </p:nvSpPr>
        <p:spPr>
          <a:xfrm>
            <a:off x="358219" y="71614"/>
            <a:ext cx="11481847" cy="888753"/>
          </a:xfrm>
        </p:spPr>
        <p:txBody>
          <a:bodyPr>
            <a:normAutofit/>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Assessment Task</a:t>
            </a:r>
            <a:endParaRPr lang="en-GB"/>
          </a:p>
        </p:txBody>
      </p:sp>
      <p:sp>
        <p:nvSpPr>
          <p:cNvPr id="4" name="Content Placeholder 3">
            <a:extLst>
              <a:ext uri="{FF2B5EF4-FFF2-40B4-BE49-F238E27FC236}">
                <a16:creationId xmlns:a16="http://schemas.microsoft.com/office/drawing/2014/main" id="{10774039-1A9F-92EB-1FB6-C236F2D7ADE6}"/>
              </a:ext>
            </a:extLst>
          </p:cNvPr>
          <p:cNvSpPr txBox="1">
            <a:spLocks noGrp="1"/>
          </p:cNvSpPr>
          <p:nvPr>
            <p:ph idx="1"/>
          </p:nvPr>
        </p:nvSpPr>
        <p:spPr>
          <a:xfrm>
            <a:off x="358775" y="1034048"/>
            <a:ext cx="11480800" cy="3827971"/>
          </a:xfrm>
          <a:prstGeom prst="rect">
            <a:avLst/>
          </a:prstGeom>
          <a:noFill/>
        </p:spPr>
        <p:txBody>
          <a:bodyPr vert="horz" wrap="square" lIns="91440" tIns="45720" rIns="91440" bIns="45720" rtlCol="0" anchor="t">
            <a:spAutoFit/>
          </a:bodyPr>
          <a:lstStyle/>
          <a:p>
            <a:pPr marL="270510" marR="157480" algn="just">
              <a:lnSpc>
                <a:spcPct val="200000"/>
              </a:lnSpc>
            </a:pPr>
            <a:r>
              <a:rPr lang="en-GB" sz="2400" b="1" u="sng">
                <a:effectLst/>
                <a:latin typeface="Arial"/>
                <a:ea typeface="Times New Roman" panose="02020603050405020304" pitchFamily="18" charset="0"/>
                <a:cs typeface="Arial"/>
              </a:rPr>
              <a:t>Reflect </a:t>
            </a:r>
            <a:r>
              <a:rPr lang="en-GB" sz="1800">
                <a:effectLst/>
                <a:latin typeface="Arial"/>
                <a:ea typeface="Times New Roman" panose="02020603050405020304" pitchFamily="18" charset="0"/>
                <a:cs typeface="Arial"/>
              </a:rPr>
              <a:t>on your first semester of your studies. Consider your own strengths and areas for improvement moving forward </a:t>
            </a:r>
            <a:r>
              <a:rPr lang="en-GB" sz="1800">
                <a:latin typeface="Arial"/>
                <a:ea typeface="Times New Roman" panose="02020603050405020304" pitchFamily="18" charset="0"/>
                <a:cs typeface="Arial"/>
              </a:rPr>
              <a:t>in your studies</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a:ea typeface="Times New Roman" panose="02020603050405020304" pitchFamily="18" charset="0"/>
                <a:cs typeface="Arial"/>
              </a:rPr>
              <a:t>Your task is to </a:t>
            </a:r>
            <a:r>
              <a:rPr lang="en-GB" sz="2400" b="1" u="sng">
                <a:effectLst/>
                <a:latin typeface="Arial"/>
                <a:ea typeface="Times New Roman" panose="02020603050405020304" pitchFamily="18" charset="0"/>
                <a:cs typeface="Arial"/>
              </a:rPr>
              <a:t>present </a:t>
            </a:r>
            <a:r>
              <a:rPr lang="en-GB" sz="1800">
                <a:effectLst/>
                <a:latin typeface="Arial"/>
                <a:ea typeface="Times New Roman" panose="02020603050405020304" pitchFamily="18" charset="0"/>
                <a:cs typeface="Arial"/>
              </a:rPr>
              <a:t>a key interest and three issues that you may face through your studies. Issue can be considered in sort-, mid- and long-term. Explore how they may impact your progression and/or wellbeing and importantly identify helpful strategies and practical tools that will help you thrive through the process.</a:t>
            </a:r>
            <a:r>
              <a:rPr lang="en-GB" sz="1800">
                <a:effectLst/>
                <a:latin typeface="Arial"/>
                <a:ea typeface="Times New Roman" panose="02020603050405020304" pitchFamily="18" charset="0"/>
                <a:cs typeface="Times New Roman"/>
              </a:rPr>
              <a:t> </a:t>
            </a:r>
            <a:r>
              <a:rPr lang="en-GB" sz="1800">
                <a:effectLst/>
                <a:latin typeface="Arial"/>
                <a:ea typeface="Times New Roman" panose="02020603050405020304" pitchFamily="18" charset="0"/>
                <a:cs typeface="Arial"/>
              </a:rPr>
              <a:t> </a:t>
            </a:r>
          </a:p>
        </p:txBody>
      </p:sp>
      <p:sp>
        <p:nvSpPr>
          <p:cNvPr id="5" name="Rectangle 4">
            <a:extLst>
              <a:ext uri="{FF2B5EF4-FFF2-40B4-BE49-F238E27FC236}">
                <a16:creationId xmlns:a16="http://schemas.microsoft.com/office/drawing/2014/main" id="{75083F34-2862-3E83-45E4-6E28F3CD80E0}"/>
              </a:ext>
            </a:extLst>
          </p:cNvPr>
          <p:cNvSpPr/>
          <p:nvPr/>
        </p:nvSpPr>
        <p:spPr>
          <a:xfrm rot="600000">
            <a:off x="1930758" y="5083004"/>
            <a:ext cx="7849968" cy="103349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a:t>11th April 2025</a:t>
            </a:r>
            <a:endParaRPr lang="en-US"/>
          </a:p>
        </p:txBody>
      </p:sp>
    </p:spTree>
    <p:extLst>
      <p:ext uri="{BB962C8B-B14F-4D97-AF65-F5344CB8AC3E}">
        <p14:creationId xmlns:p14="http://schemas.microsoft.com/office/powerpoint/2010/main" val="136493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D2BE-1C72-D9BA-2259-CC550056796E}"/>
              </a:ext>
            </a:extLst>
          </p:cNvPr>
          <p:cNvSpPr>
            <a:spLocks noGrp="1"/>
          </p:cNvSpPr>
          <p:nvPr>
            <p:ph type="title"/>
          </p:nvPr>
        </p:nvSpPr>
        <p:spPr>
          <a:xfrm>
            <a:off x="838200" y="-635"/>
            <a:ext cx="10515600" cy="1325563"/>
          </a:xfrm>
        </p:spPr>
        <p:txBody>
          <a:bodyPr/>
          <a:lstStyle/>
          <a:p>
            <a:r>
              <a:rPr lang="en-US" err="1">
                <a:cs typeface="Calibri Light"/>
              </a:rPr>
              <a:t>Rhestr</a:t>
            </a:r>
            <a:r>
              <a:rPr lang="en-US">
                <a:cs typeface="Calibri Light"/>
              </a:rPr>
              <a:t> </a:t>
            </a:r>
            <a:r>
              <a:rPr lang="en-US" err="1">
                <a:cs typeface="Calibri Light"/>
              </a:rPr>
              <a:t>oddi</a:t>
            </a:r>
            <a:r>
              <a:rPr lang="en-US">
                <a:cs typeface="Calibri Light"/>
              </a:rPr>
              <a:t> </a:t>
            </a:r>
            <a:r>
              <a:rPr lang="en-US" err="1">
                <a:cs typeface="Calibri Light"/>
              </a:rPr>
              <a:t>ar</a:t>
            </a:r>
            <a:r>
              <a:rPr lang="en-US">
                <a:cs typeface="Calibri Light"/>
              </a:rPr>
              <a:t> GA36 / List from GA36 </a:t>
            </a:r>
            <a:endParaRPr lang="en-US">
              <a:ea typeface="Calibri Light"/>
              <a:cs typeface="Calibri Light"/>
            </a:endParaRPr>
          </a:p>
        </p:txBody>
      </p:sp>
      <p:sp>
        <p:nvSpPr>
          <p:cNvPr id="4" name="TextBox 3">
            <a:extLst>
              <a:ext uri="{FF2B5EF4-FFF2-40B4-BE49-F238E27FC236}">
                <a16:creationId xmlns:a16="http://schemas.microsoft.com/office/drawing/2014/main" id="{867F1775-1987-4332-F3D0-CF821A0B768A}"/>
              </a:ext>
            </a:extLst>
          </p:cNvPr>
          <p:cNvSpPr txBox="1"/>
          <p:nvPr/>
        </p:nvSpPr>
        <p:spPr>
          <a:xfrm>
            <a:off x="290319" y="1082343"/>
            <a:ext cx="5263448"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err="1">
                <a:latin typeface="Arial"/>
                <a:cs typeface="Arial"/>
              </a:rPr>
              <a:t>Enghreifftiau</a:t>
            </a:r>
            <a:r>
              <a:rPr lang="en-US" sz="1600">
                <a:latin typeface="Arial"/>
                <a:cs typeface="Arial"/>
              </a:rPr>
              <a:t> (</a:t>
            </a:r>
            <a:r>
              <a:rPr lang="en-US" sz="1600" err="1">
                <a:latin typeface="Arial"/>
                <a:cs typeface="Arial"/>
              </a:rPr>
              <a:t>gallwch</a:t>
            </a:r>
            <a:r>
              <a:rPr lang="en-US" sz="1600">
                <a:latin typeface="Arial"/>
                <a:cs typeface="Arial"/>
              </a:rPr>
              <a:t> </a:t>
            </a:r>
            <a:r>
              <a:rPr lang="en-US" sz="1600" err="1">
                <a:latin typeface="Arial"/>
                <a:cs typeface="Arial"/>
              </a:rPr>
              <a:t>hefyd</a:t>
            </a:r>
            <a:r>
              <a:rPr lang="en-US" sz="1600">
                <a:latin typeface="Arial"/>
                <a:cs typeface="Arial"/>
              </a:rPr>
              <a:t> </a:t>
            </a:r>
            <a:r>
              <a:rPr lang="en-US" sz="1600" err="1">
                <a:latin typeface="Arial"/>
                <a:cs typeface="Arial"/>
              </a:rPr>
              <a:t>gyflwyno</a:t>
            </a:r>
            <a:r>
              <a:rPr lang="en-US" sz="1600">
                <a:latin typeface="Arial"/>
                <a:cs typeface="Arial"/>
              </a:rPr>
              <a:t> </a:t>
            </a:r>
            <a:r>
              <a:rPr lang="en-US" sz="1600" err="1">
                <a:latin typeface="Arial"/>
                <a:cs typeface="Arial"/>
              </a:rPr>
              <a:t>eich</a:t>
            </a:r>
            <a:r>
              <a:rPr lang="en-US" sz="1600">
                <a:latin typeface="Arial"/>
                <a:cs typeface="Arial"/>
              </a:rPr>
              <a:t> </a:t>
            </a:r>
            <a:r>
              <a:rPr lang="en-US" sz="1600" err="1">
                <a:latin typeface="Arial"/>
                <a:cs typeface="Arial"/>
              </a:rPr>
              <a:t>syniadau</a:t>
            </a:r>
            <a:r>
              <a:rPr lang="en-US" sz="1600">
                <a:latin typeface="Arial"/>
                <a:cs typeface="Arial"/>
              </a:rPr>
              <a:t> </a:t>
            </a:r>
            <a:r>
              <a:rPr lang="en-US" sz="1600" err="1">
                <a:latin typeface="Arial"/>
                <a:cs typeface="Arial"/>
              </a:rPr>
              <a:t>eich</a:t>
            </a:r>
            <a:r>
              <a:rPr lang="en-US" sz="1600">
                <a:latin typeface="Arial"/>
                <a:cs typeface="Arial"/>
              </a:rPr>
              <a:t> </a:t>
            </a:r>
            <a:r>
              <a:rPr lang="en-US" sz="1600" err="1">
                <a:latin typeface="Arial"/>
                <a:cs typeface="Arial"/>
              </a:rPr>
              <a:t>hun</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Oedi</a:t>
            </a:r>
            <a:r>
              <a:rPr lang="en-US" sz="1600">
                <a:latin typeface="Arial"/>
                <a:cs typeface="Arial"/>
              </a:rPr>
              <a:t> / </a:t>
            </a:r>
            <a:r>
              <a:rPr lang="en-US" sz="1600" err="1">
                <a:latin typeface="Arial"/>
                <a:cs typeface="Arial"/>
              </a:rPr>
              <a:t>Rheoli</a:t>
            </a:r>
            <a:r>
              <a:rPr lang="en-US" sz="1600">
                <a:latin typeface="Arial"/>
                <a:cs typeface="Arial"/>
              </a:rPr>
              <a:t> </a:t>
            </a:r>
            <a:r>
              <a:rPr lang="en-US" sz="1600" err="1">
                <a:latin typeface="Arial"/>
                <a:cs typeface="Arial"/>
              </a:rPr>
              <a:t>amser</a:t>
            </a:r>
            <a:endParaRPr lang="en-US" sz="1600">
              <a:ea typeface="Calibri"/>
              <a:cs typeface="Calibri"/>
            </a:endParaRPr>
          </a:p>
          <a:p>
            <a:pPr marL="285750" indent="-285750">
              <a:buFont typeface="Arial"/>
              <a:buChar char="•"/>
            </a:pPr>
            <a:r>
              <a:rPr lang="en-US" sz="1600" err="1">
                <a:latin typeface="Arial"/>
                <a:cs typeface="Arial"/>
              </a:rPr>
              <a:t>Ymgymryd</a:t>
            </a:r>
            <a:r>
              <a:rPr lang="en-US" sz="1600">
                <a:latin typeface="Arial"/>
                <a:cs typeface="Arial"/>
              </a:rPr>
              <a:t> </a:t>
            </a:r>
            <a:r>
              <a:rPr lang="en-US" sz="1600">
                <a:cs typeface="Calibri"/>
              </a:rPr>
              <a:t>â </a:t>
            </a:r>
            <a:r>
              <a:rPr lang="en-US" sz="1600" err="1">
                <a:latin typeface="Arial"/>
                <a:cs typeface="Arial"/>
              </a:rPr>
              <a:t>gormod</a:t>
            </a:r>
            <a:r>
              <a:rPr lang="en-US" sz="1600">
                <a:latin typeface="Arial"/>
                <a:cs typeface="Arial"/>
              </a:rPr>
              <a:t> o </a:t>
            </a:r>
            <a:r>
              <a:rPr lang="en-US" sz="1600" err="1">
                <a:latin typeface="Arial"/>
                <a:cs typeface="Arial"/>
              </a:rPr>
              <a:t>bethau</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Perffeithiwch</a:t>
            </a:r>
            <a:r>
              <a:rPr lang="en-US" sz="1600">
                <a:latin typeface="Arial"/>
                <a:cs typeface="Arial"/>
              </a:rPr>
              <a:t> </a:t>
            </a:r>
          </a:p>
          <a:p>
            <a:pPr marL="285750" indent="-285750">
              <a:buFont typeface="Arial"/>
              <a:buChar char="•"/>
            </a:pPr>
            <a:r>
              <a:rPr lang="en-US" sz="1600" err="1">
                <a:latin typeface="Arial"/>
                <a:cs typeface="Arial"/>
              </a:rPr>
              <a:t>Gweithgarwch</a:t>
            </a:r>
            <a:r>
              <a:rPr lang="en-US" sz="1600">
                <a:latin typeface="Arial"/>
                <a:cs typeface="Arial"/>
              </a:rPr>
              <a:t> </a:t>
            </a:r>
          </a:p>
          <a:p>
            <a:pPr marL="285750" indent="-285750">
              <a:buFont typeface="Arial"/>
              <a:buChar char="•"/>
            </a:pPr>
            <a:r>
              <a:rPr lang="en-US" sz="1600" err="1">
                <a:latin typeface="Arial"/>
                <a:cs typeface="Arial"/>
              </a:rPr>
              <a:t>Syndrom</a:t>
            </a:r>
            <a:r>
              <a:rPr lang="en-US" sz="1600">
                <a:latin typeface="Arial"/>
                <a:cs typeface="Arial"/>
              </a:rPr>
              <a:t> </a:t>
            </a:r>
            <a:r>
              <a:rPr lang="en-US" sz="1600" err="1">
                <a:latin typeface="Arial"/>
                <a:cs typeface="Arial"/>
              </a:rPr>
              <a:t>Twyllwr</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Ymdrech</a:t>
            </a:r>
            <a:r>
              <a:rPr lang="en-US" sz="1600">
                <a:latin typeface="Arial"/>
                <a:cs typeface="Arial"/>
              </a:rPr>
              <a:t> ac </a:t>
            </a:r>
            <a:r>
              <a:rPr lang="en-US" sz="1600" err="1">
                <a:latin typeface="Arial"/>
                <a:cs typeface="Arial"/>
              </a:rPr>
              <a:t>ansawdd</a:t>
            </a:r>
            <a:r>
              <a:rPr lang="en-US" sz="1600">
                <a:latin typeface="Arial"/>
                <a:cs typeface="Arial"/>
              </a:rPr>
              <a:t> </a:t>
            </a:r>
            <a:r>
              <a:rPr lang="en-US" sz="1600" err="1">
                <a:latin typeface="Arial"/>
                <a:cs typeface="Arial"/>
              </a:rPr>
              <a:t>gwaith</a:t>
            </a:r>
            <a:r>
              <a:rPr lang="en-US" sz="1600">
                <a:latin typeface="Arial"/>
                <a:cs typeface="Arial"/>
              </a:rPr>
              <a:t> </a:t>
            </a:r>
            <a:r>
              <a:rPr lang="en-US" sz="1600" err="1">
                <a:latin typeface="Arial"/>
                <a:cs typeface="Arial"/>
              </a:rPr>
              <a:t>cyffredinol</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Materion</a:t>
            </a:r>
            <a:r>
              <a:rPr lang="en-US" sz="1600">
                <a:latin typeface="Arial"/>
                <a:cs typeface="Arial"/>
              </a:rPr>
              <a:t> </a:t>
            </a:r>
            <a:r>
              <a:rPr lang="en-US" sz="1600" err="1">
                <a:latin typeface="Arial"/>
                <a:cs typeface="Arial"/>
              </a:rPr>
              <a:t>cyhyrol</a:t>
            </a:r>
            <a:r>
              <a:rPr lang="en-US" sz="1600">
                <a:latin typeface="Arial"/>
                <a:cs typeface="Arial"/>
              </a:rPr>
              <a:t> </a:t>
            </a:r>
            <a:r>
              <a:rPr lang="en-US" sz="1600" err="1">
                <a:latin typeface="Arial"/>
                <a:cs typeface="Arial"/>
              </a:rPr>
              <a:t>sy'n</a:t>
            </a:r>
            <a:r>
              <a:rPr lang="en-US" sz="1600">
                <a:latin typeface="Arial"/>
                <a:cs typeface="Arial"/>
              </a:rPr>
              <a:t> </a:t>
            </a:r>
            <a:r>
              <a:rPr lang="en-US" sz="1600" err="1">
                <a:latin typeface="Arial"/>
                <a:cs typeface="Arial"/>
              </a:rPr>
              <a:t>gysylltiedig</a:t>
            </a:r>
            <a:r>
              <a:rPr lang="en-US" sz="1600">
                <a:latin typeface="Arial"/>
                <a:cs typeface="Arial"/>
              </a:rPr>
              <a:t> â </a:t>
            </a:r>
            <a:r>
              <a:rPr lang="en-US" sz="1600" err="1">
                <a:latin typeface="Arial"/>
                <a:cs typeface="Arial"/>
              </a:rPr>
              <a:t>gweithio</a:t>
            </a:r>
            <a:r>
              <a:rPr lang="en-US" sz="1600">
                <a:latin typeface="Arial"/>
                <a:cs typeface="Arial"/>
              </a:rPr>
              <a:t> </a:t>
            </a:r>
            <a:r>
              <a:rPr lang="en-US" sz="1600" err="1">
                <a:latin typeface="Arial"/>
                <a:cs typeface="Arial"/>
              </a:rPr>
              <a:t>wrth</a:t>
            </a:r>
            <a:r>
              <a:rPr lang="en-US" sz="1600">
                <a:latin typeface="Arial"/>
                <a:cs typeface="Arial"/>
              </a:rPr>
              <a:t> </a:t>
            </a:r>
            <a:r>
              <a:rPr lang="en-US" sz="1600" err="1">
                <a:latin typeface="Arial"/>
                <a:cs typeface="Arial"/>
              </a:rPr>
              <a:t>ddesg</a:t>
            </a:r>
            <a:r>
              <a:rPr lang="en-US" sz="1600">
                <a:latin typeface="Arial"/>
                <a:cs typeface="Arial"/>
              </a:rPr>
              <a:t> </a:t>
            </a:r>
            <a:endParaRPr lang="en-US" sz="1600">
              <a:ea typeface="Calibri"/>
              <a:cs typeface="Calibri"/>
            </a:endParaRPr>
          </a:p>
          <a:p>
            <a:pPr marL="285750" indent="-285750">
              <a:buFont typeface="Arial"/>
              <a:buChar char="•"/>
            </a:pPr>
            <a:r>
              <a:rPr lang="en-US" sz="1600" err="1">
                <a:latin typeface="Arial"/>
                <a:cs typeface="Arial"/>
              </a:rPr>
              <a:t>Straen</a:t>
            </a:r>
            <a:r>
              <a:rPr lang="en-US" sz="1600">
                <a:latin typeface="Arial"/>
                <a:cs typeface="Arial"/>
              </a:rPr>
              <a:t>/</a:t>
            </a:r>
            <a:r>
              <a:rPr lang="en-US" sz="1600" err="1">
                <a:latin typeface="Arial"/>
                <a:cs typeface="Arial"/>
              </a:rPr>
              <a:t>pryder</a:t>
            </a:r>
            <a:r>
              <a:rPr lang="en-US" sz="1600">
                <a:latin typeface="Arial"/>
                <a:cs typeface="Arial"/>
              </a:rPr>
              <a:t> </a:t>
            </a:r>
            <a:r>
              <a:rPr lang="en-US" sz="1600" err="1">
                <a:latin typeface="Arial"/>
                <a:cs typeface="Arial"/>
              </a:rPr>
              <a:t>sy'n</a:t>
            </a:r>
            <a:r>
              <a:rPr lang="en-US" sz="1600">
                <a:latin typeface="Arial"/>
                <a:cs typeface="Arial"/>
              </a:rPr>
              <a:t> </a:t>
            </a:r>
            <a:r>
              <a:rPr lang="en-US" sz="1600" err="1">
                <a:latin typeface="Arial"/>
                <a:cs typeface="Arial"/>
              </a:rPr>
              <a:t>gysylltiedig</a:t>
            </a:r>
            <a:r>
              <a:rPr lang="en-US" sz="1600">
                <a:latin typeface="Arial"/>
                <a:cs typeface="Arial"/>
              </a:rPr>
              <a:t> â </a:t>
            </a:r>
            <a:r>
              <a:rPr lang="en-US" sz="1600" err="1">
                <a:latin typeface="Arial"/>
                <a:cs typeface="Arial"/>
              </a:rPr>
              <a:t>gwaith</a:t>
            </a:r>
            <a:r>
              <a:rPr lang="en-US" sz="1600">
                <a:latin typeface="Arial"/>
                <a:cs typeface="Arial"/>
              </a:rPr>
              <a:t>/</a:t>
            </a:r>
            <a:r>
              <a:rPr lang="en-US" sz="1600" err="1">
                <a:latin typeface="Arial"/>
                <a:cs typeface="Arial"/>
              </a:rPr>
              <a:t>gradd</a:t>
            </a:r>
            <a:r>
              <a:rPr lang="en-US" sz="1600">
                <a:latin typeface="Arial"/>
                <a:cs typeface="Arial"/>
              </a:rPr>
              <a:t> </a:t>
            </a:r>
            <a:endParaRPr lang="en-US" sz="1600">
              <a:ea typeface="Calibri"/>
              <a:cs typeface="Calibri"/>
            </a:endParaRPr>
          </a:p>
          <a:p>
            <a:pPr marL="285750" indent="-285750">
              <a:buFont typeface="Arial"/>
              <a:buChar char="•"/>
            </a:pPr>
            <a:r>
              <a:rPr lang="en-US" sz="1600">
                <a:latin typeface="Arial"/>
                <a:cs typeface="Arial"/>
              </a:rPr>
              <a:t>Blinder </a:t>
            </a:r>
            <a:r>
              <a:rPr lang="en-US" sz="1600" err="1">
                <a:latin typeface="Arial"/>
                <a:cs typeface="Arial"/>
              </a:rPr>
              <a:t>meddyliol</a:t>
            </a:r>
            <a:r>
              <a:rPr lang="en-US" sz="1600">
                <a:latin typeface="Arial"/>
                <a:cs typeface="Arial"/>
              </a:rPr>
              <a:t> </a:t>
            </a:r>
            <a:endParaRPr lang="en-US" sz="1600">
              <a:ea typeface="Calibri"/>
              <a:cs typeface="Calibri"/>
            </a:endParaRPr>
          </a:p>
          <a:p>
            <a:pPr marL="285750" indent="-285750">
              <a:buFont typeface="Arial"/>
              <a:buChar char="•"/>
            </a:pPr>
            <a:r>
              <a:rPr lang="en-US" sz="1600">
                <a:latin typeface="Arial"/>
                <a:cs typeface="Arial"/>
              </a:rPr>
              <a:t>I </a:t>
            </a:r>
            <a:r>
              <a:rPr lang="en-US" sz="1600" err="1">
                <a:latin typeface="Arial"/>
                <a:cs typeface="Arial"/>
              </a:rPr>
              <a:t>fod</a:t>
            </a:r>
            <a:r>
              <a:rPr lang="en-US" sz="1600">
                <a:latin typeface="Arial"/>
                <a:cs typeface="Arial"/>
              </a:rPr>
              <a:t> </a:t>
            </a:r>
            <a:r>
              <a:rPr lang="en-US" sz="1600" err="1">
                <a:latin typeface="Arial"/>
                <a:cs typeface="Arial"/>
              </a:rPr>
              <a:t>yn</a:t>
            </a:r>
            <a:r>
              <a:rPr lang="en-US" sz="1600">
                <a:latin typeface="Arial"/>
                <a:cs typeface="Arial"/>
              </a:rPr>
              <a:t> </a:t>
            </a:r>
            <a:r>
              <a:rPr lang="en-US" sz="1600" err="1">
                <a:latin typeface="Arial"/>
                <a:cs typeface="Arial"/>
              </a:rPr>
              <a:t>fwy</a:t>
            </a:r>
            <a:r>
              <a:rPr lang="en-US" sz="1600">
                <a:latin typeface="Arial"/>
                <a:cs typeface="Arial"/>
              </a:rPr>
              <a:t> </a:t>
            </a:r>
            <a:r>
              <a:rPr lang="en-US" sz="1600" err="1">
                <a:latin typeface="Arial"/>
                <a:cs typeface="Arial"/>
              </a:rPr>
              <a:t>myfyriol</a:t>
            </a:r>
            <a:r>
              <a:rPr lang="en-US" sz="1600">
                <a:latin typeface="Arial"/>
                <a:cs typeface="Arial"/>
              </a:rPr>
              <a:t> am y </a:t>
            </a:r>
            <a:r>
              <a:rPr lang="en-US" sz="1600" err="1">
                <a:latin typeface="Arial"/>
                <a:cs typeface="Arial"/>
              </a:rPr>
              <a:t>dysgu</a:t>
            </a:r>
            <a:r>
              <a:rPr lang="en-US" sz="1600">
                <a:latin typeface="Arial"/>
                <a:cs typeface="Arial"/>
              </a:rPr>
              <a:t> a </a:t>
            </a:r>
            <a:r>
              <a:rPr lang="en-US" sz="1600" err="1">
                <a:latin typeface="Arial"/>
                <a:cs typeface="Arial"/>
              </a:rPr>
              <a:t>thasgiau</a:t>
            </a:r>
            <a:r>
              <a:rPr lang="en-US" sz="1600">
                <a:latin typeface="Arial"/>
                <a:cs typeface="Arial"/>
              </a:rPr>
              <a:t> </a:t>
            </a:r>
            <a:r>
              <a:rPr lang="en-US" sz="1600" err="1">
                <a:latin typeface="Arial"/>
                <a:cs typeface="Arial"/>
              </a:rPr>
              <a:t>asesu</a:t>
            </a:r>
            <a:endParaRPr lang="en-US" sz="1600">
              <a:latin typeface="Arial"/>
              <a:cs typeface="Arial"/>
            </a:endParaRPr>
          </a:p>
          <a:p>
            <a:pPr marL="228600" indent="-228600" algn="just">
              <a:buFont typeface="Symbol,Sans-Serif"/>
              <a:buChar char="•"/>
            </a:pPr>
            <a:r>
              <a:rPr lang="en-GB" sz="1400" err="1">
                <a:latin typeface="Arial"/>
                <a:cs typeface="Arial"/>
              </a:rPr>
              <a:t>Strategaethau</a:t>
            </a:r>
            <a:r>
              <a:rPr lang="en-GB" sz="1400">
                <a:latin typeface="Arial"/>
                <a:cs typeface="Arial"/>
              </a:rPr>
              <a:t> </a:t>
            </a:r>
            <a:r>
              <a:rPr lang="en-GB" sz="1400" err="1">
                <a:latin typeface="Arial"/>
                <a:cs typeface="Arial"/>
              </a:rPr>
              <a:t>dysgu</a:t>
            </a:r>
            <a:r>
              <a:rPr lang="en-GB" sz="1400">
                <a:latin typeface="Arial"/>
                <a:cs typeface="Arial"/>
              </a:rPr>
              <a:t> </a:t>
            </a:r>
            <a:endParaRPr lang="en-US" sz="1400">
              <a:latin typeface="Arial"/>
              <a:cs typeface="Arial"/>
            </a:endParaRPr>
          </a:p>
          <a:p>
            <a:pPr marL="228600" indent="-228600" algn="just">
              <a:buFont typeface="Symbol,Sans-Serif"/>
              <a:buChar char="•"/>
            </a:pPr>
            <a:r>
              <a:rPr lang="en-GB" sz="1400" err="1">
                <a:latin typeface="Arial"/>
                <a:cs typeface="Arial"/>
              </a:rPr>
              <a:t>Amserlen</a:t>
            </a:r>
            <a:r>
              <a:rPr lang="en-GB" sz="1400">
                <a:latin typeface="Arial"/>
                <a:cs typeface="Arial"/>
              </a:rPr>
              <a:t> </a:t>
            </a:r>
            <a:r>
              <a:rPr lang="en-GB" sz="1400" err="1">
                <a:latin typeface="Arial"/>
                <a:cs typeface="Arial"/>
              </a:rPr>
              <a:t>astudio</a:t>
            </a:r>
            <a:r>
              <a:rPr lang="en-GB" sz="1400">
                <a:latin typeface="Arial"/>
                <a:cs typeface="Arial"/>
              </a:rPr>
              <a:t> </a:t>
            </a:r>
          </a:p>
          <a:p>
            <a:pPr marL="228600" indent="-228600" algn="just">
              <a:buFont typeface="Symbol,Sans-Serif"/>
              <a:buChar char="•"/>
            </a:pPr>
            <a:r>
              <a:rPr lang="en-GB" sz="1400" err="1">
                <a:latin typeface="Arial"/>
                <a:cs typeface="Arial"/>
              </a:rPr>
              <a:t>Trefnu</a:t>
            </a:r>
            <a:r>
              <a:rPr lang="en-GB" sz="1400">
                <a:latin typeface="Arial"/>
                <a:cs typeface="Arial"/>
              </a:rPr>
              <a:t> </a:t>
            </a:r>
            <a:r>
              <a:rPr lang="en-GB" sz="1400" err="1">
                <a:latin typeface="Arial"/>
                <a:cs typeface="Arial"/>
              </a:rPr>
              <a:t>aseiniadau</a:t>
            </a:r>
            <a:endParaRPr lang="en-GB" sz="1400">
              <a:latin typeface="Arial"/>
              <a:cs typeface="Arial"/>
            </a:endParaRPr>
          </a:p>
          <a:p>
            <a:pPr marL="228600" indent="-228600" algn="just">
              <a:buFont typeface="Symbol,Sans-Serif"/>
              <a:buChar char="•"/>
            </a:pPr>
            <a:r>
              <a:rPr lang="en-GB" sz="1400" err="1">
                <a:latin typeface="Arial"/>
                <a:cs typeface="Arial"/>
              </a:rPr>
              <a:t>Defnyddio</a:t>
            </a:r>
            <a:r>
              <a:rPr lang="en-GB" sz="1400">
                <a:latin typeface="Arial"/>
                <a:cs typeface="Arial"/>
              </a:rPr>
              <a:t> </a:t>
            </a:r>
            <a:r>
              <a:rPr lang="en-GB" sz="1400" err="1">
                <a:latin typeface="Arial"/>
                <a:cs typeface="Arial"/>
              </a:rPr>
              <a:t>adborth</a:t>
            </a:r>
            <a:r>
              <a:rPr lang="en-GB" sz="1400">
                <a:latin typeface="Arial"/>
                <a:cs typeface="Arial"/>
              </a:rPr>
              <a:t> </a:t>
            </a:r>
            <a:r>
              <a:rPr lang="en-GB" sz="1400" err="1">
                <a:latin typeface="Arial"/>
                <a:cs typeface="Arial"/>
              </a:rPr>
              <a:t>oddi</a:t>
            </a:r>
            <a:r>
              <a:rPr lang="en-GB" sz="1400">
                <a:latin typeface="Arial"/>
                <a:cs typeface="Arial"/>
              </a:rPr>
              <a:t> </a:t>
            </a:r>
            <a:r>
              <a:rPr lang="en-GB" sz="1400" err="1">
                <a:latin typeface="Arial"/>
                <a:cs typeface="Arial"/>
              </a:rPr>
              <a:t>wrth</a:t>
            </a:r>
            <a:r>
              <a:rPr lang="en-GB" sz="1400">
                <a:latin typeface="Arial"/>
                <a:cs typeface="Arial"/>
              </a:rPr>
              <a:t> </a:t>
            </a:r>
            <a:r>
              <a:rPr lang="en-GB" sz="1400" err="1">
                <a:latin typeface="Arial"/>
                <a:cs typeface="Arial"/>
              </a:rPr>
              <a:t>asesiadau</a:t>
            </a:r>
            <a:endParaRPr lang="en-GB" sz="1400">
              <a:latin typeface="Arial"/>
              <a:cs typeface="Arial"/>
            </a:endParaRPr>
          </a:p>
          <a:p>
            <a:pPr marL="228600" indent="-228600" algn="just">
              <a:buFont typeface="Symbol,Sans-Serif"/>
              <a:buChar char="•"/>
            </a:pPr>
            <a:r>
              <a:rPr lang="en-GB" sz="1400" err="1">
                <a:latin typeface="Arial"/>
                <a:cs typeface="Arial"/>
              </a:rPr>
              <a:t>Profiadau</a:t>
            </a:r>
            <a:r>
              <a:rPr lang="en-GB" sz="1400">
                <a:latin typeface="Arial"/>
                <a:cs typeface="Arial"/>
              </a:rPr>
              <a:t> </a:t>
            </a:r>
            <a:r>
              <a:rPr lang="en-GB" sz="1400" err="1">
                <a:latin typeface="Arial"/>
                <a:cs typeface="Arial"/>
              </a:rPr>
              <a:t>proffesiynol</a:t>
            </a:r>
            <a:r>
              <a:rPr lang="en-GB" sz="1400">
                <a:latin typeface="Arial"/>
                <a:cs typeface="Arial"/>
              </a:rPr>
              <a:t> </a:t>
            </a:r>
            <a:r>
              <a:rPr lang="en-GB" sz="1400" err="1">
                <a:latin typeface="Arial"/>
                <a:cs typeface="Arial"/>
              </a:rPr>
              <a:t>yn</a:t>
            </a:r>
            <a:r>
              <a:rPr lang="en-GB" sz="1400">
                <a:latin typeface="Arial"/>
                <a:cs typeface="Arial"/>
              </a:rPr>
              <a:t> </a:t>
            </a:r>
            <a:r>
              <a:rPr lang="en-GB" sz="1400" err="1">
                <a:latin typeface="Arial"/>
                <a:cs typeface="Arial"/>
              </a:rPr>
              <a:t>rhan</a:t>
            </a:r>
            <a:r>
              <a:rPr lang="en-GB" sz="1400">
                <a:latin typeface="Arial"/>
                <a:cs typeface="Arial"/>
              </a:rPr>
              <a:t> o </a:t>
            </a:r>
            <a:r>
              <a:rPr lang="en-GB" sz="1400" err="1">
                <a:latin typeface="Arial"/>
                <a:cs typeface="Arial"/>
              </a:rPr>
              <a:t>fodiwlau</a:t>
            </a:r>
            <a:r>
              <a:rPr lang="en-GB" sz="1400">
                <a:latin typeface="Arial"/>
                <a:cs typeface="Arial"/>
              </a:rPr>
              <a:t> </a:t>
            </a:r>
            <a:r>
              <a:rPr lang="en-GB" sz="1400" err="1">
                <a:latin typeface="Arial"/>
                <a:cs typeface="Arial"/>
              </a:rPr>
              <a:t>profiad</a:t>
            </a:r>
            <a:r>
              <a:rPr lang="en-GB" sz="1400">
                <a:latin typeface="Arial"/>
                <a:cs typeface="Arial"/>
              </a:rPr>
              <a:t> </a:t>
            </a:r>
            <a:r>
              <a:rPr lang="en-GB" sz="1400" err="1">
                <a:latin typeface="Arial"/>
                <a:cs typeface="Arial"/>
              </a:rPr>
              <a:t>gwaith</a:t>
            </a:r>
            <a:endParaRPr lang="en-US" sz="1400" err="1">
              <a:latin typeface="Arial"/>
              <a:cs typeface="Arial"/>
            </a:endParaRPr>
          </a:p>
          <a:p>
            <a:endParaRPr lang="en-US">
              <a:solidFill>
                <a:srgbClr val="000000"/>
              </a:solidFill>
              <a:latin typeface="Calibri" panose="020F0502020204030204"/>
              <a:ea typeface="Calibri" panose="020F0502020204030204"/>
              <a:cs typeface="Calibri"/>
            </a:endParaRPr>
          </a:p>
        </p:txBody>
      </p:sp>
      <p:sp>
        <p:nvSpPr>
          <p:cNvPr id="5" name="TextBox 4">
            <a:extLst>
              <a:ext uri="{FF2B5EF4-FFF2-40B4-BE49-F238E27FC236}">
                <a16:creationId xmlns:a16="http://schemas.microsoft.com/office/drawing/2014/main" id="{297BAA22-E1DE-91A7-F3B6-D6151087659B}"/>
              </a:ext>
            </a:extLst>
          </p:cNvPr>
          <p:cNvSpPr txBox="1"/>
          <p:nvPr/>
        </p:nvSpPr>
        <p:spPr>
          <a:xfrm>
            <a:off x="6480367" y="1083040"/>
            <a:ext cx="5153248"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a:latin typeface="Arial"/>
                <a:cs typeface="Arial"/>
              </a:rPr>
              <a:t>Examples (you are also able to present your own ideas): </a:t>
            </a:r>
            <a:r>
              <a:rPr lang="en-US" sz="1600">
                <a:latin typeface="Arial"/>
                <a:cs typeface="Arial"/>
              </a:rPr>
              <a:t> </a:t>
            </a:r>
          </a:p>
          <a:p>
            <a:pPr marL="228600" indent="-228600" algn="just">
              <a:buFont typeface="Symbol"/>
              <a:buChar char="•"/>
            </a:pPr>
            <a:r>
              <a:rPr lang="en-GB" sz="1600">
                <a:latin typeface="Arial"/>
                <a:cs typeface="Arial"/>
              </a:rPr>
              <a:t>Procrastination </a:t>
            </a:r>
            <a:r>
              <a:rPr lang="en-US" sz="1600">
                <a:latin typeface="Arial"/>
                <a:cs typeface="Arial"/>
              </a:rPr>
              <a:t> / Time management</a:t>
            </a:r>
          </a:p>
          <a:p>
            <a:pPr marL="228600" indent="-228600" algn="just">
              <a:buFont typeface="Symbol"/>
              <a:buChar char="•"/>
            </a:pPr>
            <a:r>
              <a:rPr lang="en-GB" sz="1600">
                <a:latin typeface="Arial"/>
                <a:cs typeface="Arial"/>
              </a:rPr>
              <a:t>Taking on too much </a:t>
            </a:r>
            <a:r>
              <a:rPr lang="en-US" sz="1600">
                <a:latin typeface="Arial"/>
                <a:cs typeface="Arial"/>
              </a:rPr>
              <a:t> </a:t>
            </a:r>
          </a:p>
          <a:p>
            <a:pPr marL="228600" indent="-228600" algn="just">
              <a:buFont typeface="Symbol"/>
              <a:buChar char="•"/>
            </a:pPr>
            <a:r>
              <a:rPr lang="en-GB" sz="1600">
                <a:latin typeface="Arial"/>
                <a:cs typeface="Arial"/>
              </a:rPr>
              <a:t>Perfectionism </a:t>
            </a:r>
            <a:r>
              <a:rPr lang="en-US" sz="1600">
                <a:latin typeface="Arial"/>
                <a:cs typeface="Arial"/>
              </a:rPr>
              <a:t> </a:t>
            </a:r>
          </a:p>
          <a:p>
            <a:pPr marL="228600" indent="-228600" algn="just">
              <a:buFont typeface="Symbol"/>
              <a:buChar char="•"/>
            </a:pPr>
            <a:r>
              <a:rPr lang="en-GB" sz="1600">
                <a:latin typeface="Arial"/>
                <a:cs typeface="Arial"/>
              </a:rPr>
              <a:t>Physical activity and exercise around studying</a:t>
            </a:r>
            <a:r>
              <a:rPr lang="en-US" sz="1600">
                <a:latin typeface="Arial"/>
                <a:cs typeface="Arial"/>
              </a:rPr>
              <a:t> </a:t>
            </a:r>
          </a:p>
          <a:p>
            <a:pPr marL="228600" indent="-228600" algn="just">
              <a:buFont typeface="Symbol"/>
              <a:buChar char="•"/>
            </a:pPr>
            <a:r>
              <a:rPr lang="en-GB" sz="1600">
                <a:latin typeface="Arial"/>
                <a:cs typeface="Arial"/>
              </a:rPr>
              <a:t>Imposter Thoughts  </a:t>
            </a:r>
            <a:r>
              <a:rPr lang="en-US" sz="1600">
                <a:latin typeface="Arial"/>
                <a:cs typeface="Arial"/>
              </a:rPr>
              <a:t> </a:t>
            </a:r>
          </a:p>
          <a:p>
            <a:pPr marL="228600" indent="-228600" algn="just">
              <a:buFont typeface="Symbol"/>
              <a:buChar char="•"/>
            </a:pPr>
            <a:r>
              <a:rPr lang="en-GB" sz="1600">
                <a:latin typeface="Arial"/>
                <a:cs typeface="Arial"/>
              </a:rPr>
              <a:t>General work effort and quality </a:t>
            </a:r>
            <a:r>
              <a:rPr lang="en-US" sz="1600">
                <a:latin typeface="Arial"/>
                <a:cs typeface="Arial"/>
              </a:rPr>
              <a:t> </a:t>
            </a:r>
          </a:p>
          <a:p>
            <a:pPr marL="228600" indent="-228600" algn="just">
              <a:buFont typeface="Symbol"/>
              <a:buChar char="•"/>
            </a:pPr>
            <a:r>
              <a:rPr lang="en-GB" sz="1600">
                <a:latin typeface="Arial"/>
                <a:cs typeface="Arial"/>
              </a:rPr>
              <a:t>Desk related muscular issues </a:t>
            </a:r>
            <a:r>
              <a:rPr lang="en-US" sz="1600">
                <a:latin typeface="Arial"/>
                <a:cs typeface="Arial"/>
              </a:rPr>
              <a:t> </a:t>
            </a:r>
          </a:p>
          <a:p>
            <a:pPr marL="228600" indent="-228600" algn="just">
              <a:buFont typeface="Symbol"/>
              <a:buChar char="•"/>
            </a:pPr>
            <a:r>
              <a:rPr lang="en-GB" sz="1600">
                <a:latin typeface="Arial"/>
                <a:cs typeface="Arial"/>
              </a:rPr>
              <a:t>Work/degree related stress/ anxiety </a:t>
            </a:r>
            <a:r>
              <a:rPr lang="en-US" sz="1600">
                <a:latin typeface="Arial"/>
                <a:cs typeface="Arial"/>
              </a:rPr>
              <a:t> </a:t>
            </a:r>
          </a:p>
          <a:p>
            <a:pPr marL="228600" indent="-228600" algn="just">
              <a:buFont typeface="Symbol"/>
              <a:buChar char="•"/>
            </a:pPr>
            <a:r>
              <a:rPr lang="en-GB" sz="1600">
                <a:latin typeface="Arial"/>
                <a:cs typeface="Arial"/>
              </a:rPr>
              <a:t>Mental fatigue </a:t>
            </a:r>
            <a:r>
              <a:rPr lang="en-US" sz="1600">
                <a:latin typeface="Arial"/>
                <a:cs typeface="Arial"/>
              </a:rPr>
              <a:t> </a:t>
            </a:r>
          </a:p>
          <a:p>
            <a:pPr marL="228600" indent="-228600" algn="just">
              <a:buFont typeface="Symbol"/>
              <a:buChar char="•"/>
            </a:pPr>
            <a:r>
              <a:rPr lang="en-GB" sz="1600">
                <a:latin typeface="Arial"/>
                <a:cs typeface="Arial"/>
              </a:rPr>
              <a:t>Being more reflective about learning and assessment tasks </a:t>
            </a:r>
            <a:endParaRPr lang="en-US" sz="1600">
              <a:latin typeface="Arial"/>
              <a:cs typeface="Arial"/>
            </a:endParaRPr>
          </a:p>
          <a:p>
            <a:pPr marL="228600" indent="-228600" algn="just">
              <a:buFont typeface="Symbol"/>
              <a:buChar char="•"/>
            </a:pPr>
            <a:r>
              <a:rPr lang="en-GB" sz="1600">
                <a:latin typeface="Arial"/>
                <a:cs typeface="Arial"/>
              </a:rPr>
              <a:t>Learning strategies</a:t>
            </a:r>
            <a:r>
              <a:rPr lang="en-US" sz="1600">
                <a:latin typeface="Arial"/>
                <a:cs typeface="Arial"/>
              </a:rPr>
              <a:t> </a:t>
            </a:r>
          </a:p>
          <a:p>
            <a:pPr marL="228600" indent="-228600" algn="just">
              <a:buFont typeface="Symbol"/>
              <a:buChar char="•"/>
            </a:pPr>
            <a:r>
              <a:rPr lang="en-GB" sz="1600">
                <a:latin typeface="Arial"/>
                <a:cs typeface="Arial"/>
              </a:rPr>
              <a:t>Study schedule</a:t>
            </a:r>
            <a:r>
              <a:rPr lang="en-US" sz="1600">
                <a:latin typeface="Arial"/>
                <a:cs typeface="Arial"/>
              </a:rPr>
              <a:t> </a:t>
            </a:r>
          </a:p>
          <a:p>
            <a:pPr marL="228600" indent="-228600" algn="just">
              <a:buFont typeface="Symbol"/>
              <a:buChar char="•"/>
            </a:pPr>
            <a:r>
              <a:rPr lang="en-GB" sz="1600">
                <a:latin typeface="Arial"/>
                <a:cs typeface="Arial"/>
              </a:rPr>
              <a:t>Organising assessment </a:t>
            </a:r>
            <a:r>
              <a:rPr lang="en-US" sz="1600">
                <a:latin typeface="Arial"/>
                <a:cs typeface="Arial"/>
              </a:rPr>
              <a:t> </a:t>
            </a:r>
          </a:p>
          <a:p>
            <a:pPr marL="228600" indent="-228600" algn="just">
              <a:buFont typeface="Symbol"/>
              <a:buChar char="•"/>
            </a:pPr>
            <a:r>
              <a:rPr lang="en-GB" sz="1600">
                <a:latin typeface="Arial"/>
                <a:cs typeface="Arial"/>
              </a:rPr>
              <a:t>Applying assessment feedback</a:t>
            </a:r>
            <a:r>
              <a:rPr lang="en-US" sz="1600">
                <a:latin typeface="Arial"/>
                <a:cs typeface="Arial"/>
              </a:rPr>
              <a:t> </a:t>
            </a:r>
          </a:p>
          <a:p>
            <a:pPr marL="228600" indent="-228600" algn="just">
              <a:buFont typeface="Symbol"/>
              <a:buChar char="•"/>
            </a:pPr>
            <a:r>
              <a:rPr lang="en-GB" sz="1600">
                <a:latin typeface="Arial"/>
                <a:cs typeface="Arial"/>
              </a:rPr>
              <a:t>Professional experiences within course related placements. </a:t>
            </a:r>
            <a:r>
              <a:rPr lang="en-US" sz="1600">
                <a:latin typeface="Arial"/>
                <a:cs typeface="Arial"/>
              </a:rPr>
              <a:t> </a:t>
            </a:r>
          </a:p>
          <a:p>
            <a:endParaRPr lang="en-US" sz="2400">
              <a:latin typeface="Arial"/>
              <a:cs typeface="Arial"/>
            </a:endParaRPr>
          </a:p>
        </p:txBody>
      </p:sp>
    </p:spTree>
    <p:extLst>
      <p:ext uri="{BB962C8B-B14F-4D97-AF65-F5344CB8AC3E}">
        <p14:creationId xmlns:p14="http://schemas.microsoft.com/office/powerpoint/2010/main" val="150394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62AE2-CE09-E3CB-B912-F07C65C1322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C078B-C0D2-BE48-C668-7B9887C048D2}"/>
              </a:ext>
            </a:extLst>
          </p:cNvPr>
          <p:cNvSpPr>
            <a:spLocks noGrp="1"/>
          </p:cNvSpPr>
          <p:nvPr>
            <p:ph idx="1"/>
          </p:nvPr>
        </p:nvSpPr>
        <p:spPr>
          <a:xfrm>
            <a:off x="593785" y="1078004"/>
            <a:ext cx="10515600" cy="4868922"/>
          </a:xfrm>
        </p:spPr>
        <p:txBody>
          <a:bodyPr vert="horz" lIns="91440" tIns="45720" rIns="91440" bIns="45720" rtlCol="0" anchor="t">
            <a:normAutofit fontScale="92500" lnSpcReduction="10000"/>
          </a:bodyPr>
          <a:lstStyle/>
          <a:p>
            <a:pPr marL="0" indent="0">
              <a:buNone/>
            </a:pPr>
            <a:r>
              <a:rPr lang="en-GB" sz="4800">
                <a:cs typeface="Calibri"/>
              </a:rPr>
              <a:t>What is an e-portfolio? </a:t>
            </a:r>
            <a:endParaRPr lang="en-US"/>
          </a:p>
          <a:p>
            <a:pPr marL="0" indent="0">
              <a:buNone/>
            </a:pPr>
            <a:r>
              <a:rPr lang="en-GB" sz="4800">
                <a:cs typeface="Calibri"/>
              </a:rPr>
              <a:t>Beth </a:t>
            </a:r>
            <a:r>
              <a:rPr lang="en-GB" sz="4800" err="1">
                <a:cs typeface="Calibri"/>
              </a:rPr>
              <a:t>ydy</a:t>
            </a:r>
            <a:r>
              <a:rPr lang="en-GB" sz="4800">
                <a:cs typeface="Calibri"/>
              </a:rPr>
              <a:t> e-</a:t>
            </a:r>
            <a:r>
              <a:rPr lang="en-GB" sz="4800" err="1">
                <a:cs typeface="Calibri"/>
              </a:rPr>
              <a:t>bortffolio</a:t>
            </a:r>
            <a:r>
              <a:rPr lang="en-GB" sz="4800">
                <a:cs typeface="Calibri"/>
              </a:rPr>
              <a:t>? </a:t>
            </a:r>
            <a:r>
              <a:rPr lang="en-GB" sz="2400">
                <a:cs typeface="Calibri"/>
              </a:rPr>
              <a:t>(</a:t>
            </a:r>
            <a:r>
              <a:rPr lang="en-GB" sz="2400" err="1">
                <a:cs typeface="Calibri"/>
              </a:rPr>
              <a:t>sef</a:t>
            </a:r>
            <a:r>
              <a:rPr lang="en-GB" sz="2400">
                <a:cs typeface="Calibri"/>
              </a:rPr>
              <a:t>, </a:t>
            </a:r>
            <a:r>
              <a:rPr lang="en-GB" sz="2400" err="1">
                <a:cs typeface="Calibri"/>
              </a:rPr>
              <a:t>fformat</a:t>
            </a:r>
            <a:r>
              <a:rPr lang="en-GB" sz="2400">
                <a:cs typeface="Calibri"/>
              </a:rPr>
              <a:t> </a:t>
            </a:r>
            <a:r>
              <a:rPr lang="en-GB" sz="2400" err="1">
                <a:cs typeface="Calibri"/>
              </a:rPr>
              <a:t>yr</a:t>
            </a:r>
            <a:r>
              <a:rPr lang="en-GB" sz="2400">
                <a:cs typeface="Calibri"/>
              </a:rPr>
              <a:t> </a:t>
            </a:r>
            <a:r>
              <a:rPr lang="en-GB" sz="2400" err="1">
                <a:cs typeface="Calibri"/>
              </a:rPr>
              <a:t>aseiniad</a:t>
            </a:r>
            <a:r>
              <a:rPr lang="en-GB" sz="2400">
                <a:cs typeface="Calibri"/>
              </a:rPr>
              <a:t> </a:t>
            </a:r>
            <a:r>
              <a:rPr lang="en-GB" sz="2400" err="1">
                <a:cs typeface="Calibri"/>
              </a:rPr>
              <a:t>yma</a:t>
            </a:r>
            <a:r>
              <a:rPr lang="en-GB" sz="2400">
                <a:cs typeface="Calibri"/>
              </a:rPr>
              <a:t>)</a:t>
            </a:r>
          </a:p>
          <a:p>
            <a:endParaRPr lang="en-GB" sz="4800">
              <a:cs typeface="Calibri"/>
            </a:endParaRPr>
          </a:p>
          <a:p>
            <a:r>
              <a:rPr lang="en-GB" sz="4800">
                <a:cs typeface="Calibri"/>
              </a:rPr>
              <a:t>PPT with voice overs </a:t>
            </a:r>
            <a:endParaRPr lang="en-GB"/>
          </a:p>
          <a:p>
            <a:r>
              <a:rPr lang="en-GB" sz="4800">
                <a:cs typeface="Calibri"/>
              </a:rPr>
              <a:t>PPT </a:t>
            </a:r>
            <a:r>
              <a:rPr lang="en-GB" sz="4800" err="1">
                <a:cs typeface="Calibri"/>
              </a:rPr>
              <a:t>gyda</a:t>
            </a:r>
            <a:r>
              <a:rPr lang="en-GB" sz="4800">
                <a:cs typeface="Calibri"/>
              </a:rPr>
              <a:t> </a:t>
            </a:r>
            <a:r>
              <a:rPr lang="en-GB" sz="4800" err="1">
                <a:cs typeface="Calibri"/>
              </a:rPr>
              <a:t>llais</a:t>
            </a:r>
            <a:r>
              <a:rPr lang="en-GB" sz="4800">
                <a:cs typeface="Calibri"/>
              </a:rPr>
              <a:t>  </a:t>
            </a:r>
            <a:r>
              <a:rPr lang="en-GB" sz="2400">
                <a:ea typeface="+mn-lt"/>
                <a:cs typeface="+mn-lt"/>
              </a:rPr>
              <a:t>(</a:t>
            </a:r>
            <a:r>
              <a:rPr lang="en-GB" sz="2400" err="1">
                <a:ea typeface="+mn-lt"/>
                <a:cs typeface="+mn-lt"/>
              </a:rPr>
              <a:t>sef</a:t>
            </a:r>
            <a:r>
              <a:rPr lang="en-GB" sz="2400">
                <a:ea typeface="+mn-lt"/>
                <a:cs typeface="+mn-lt"/>
              </a:rPr>
              <a:t>, </a:t>
            </a:r>
            <a:r>
              <a:rPr lang="en-GB" sz="2400" err="1">
                <a:ea typeface="+mn-lt"/>
                <a:cs typeface="+mn-lt"/>
              </a:rPr>
              <a:t>meddalwedd</a:t>
            </a:r>
            <a:r>
              <a:rPr lang="en-GB" sz="2400">
                <a:ea typeface="+mn-lt"/>
                <a:cs typeface="+mn-lt"/>
              </a:rPr>
              <a:t> </a:t>
            </a:r>
            <a:r>
              <a:rPr lang="en-GB" sz="2400" err="1">
                <a:ea typeface="+mn-lt"/>
                <a:cs typeface="+mn-lt"/>
              </a:rPr>
              <a:t>i</a:t>
            </a:r>
            <a:r>
              <a:rPr lang="en-GB" sz="2400">
                <a:ea typeface="+mn-lt"/>
                <a:cs typeface="+mn-lt"/>
              </a:rPr>
              <a:t> </a:t>
            </a:r>
            <a:r>
              <a:rPr lang="en-GB" sz="2400" err="1">
                <a:ea typeface="+mn-lt"/>
                <a:cs typeface="+mn-lt"/>
              </a:rPr>
              <a:t>ddefnyddio</a:t>
            </a:r>
            <a:r>
              <a:rPr lang="en-GB" sz="2400">
                <a:ea typeface="+mn-lt"/>
                <a:cs typeface="+mn-lt"/>
              </a:rPr>
              <a:t> </a:t>
            </a:r>
            <a:r>
              <a:rPr lang="en-GB" sz="2400" err="1">
                <a:ea typeface="+mn-lt"/>
                <a:cs typeface="+mn-lt"/>
              </a:rPr>
              <a:t>ar</a:t>
            </a:r>
            <a:r>
              <a:rPr lang="en-GB" sz="2400">
                <a:ea typeface="+mn-lt"/>
                <a:cs typeface="+mn-lt"/>
              </a:rPr>
              <a:t> </a:t>
            </a:r>
            <a:r>
              <a:rPr lang="en-GB" sz="2400" err="1">
                <a:ea typeface="+mn-lt"/>
                <a:cs typeface="+mn-lt"/>
              </a:rPr>
              <a:t>gyfer</a:t>
            </a:r>
            <a:r>
              <a:rPr lang="en-GB" sz="2400">
                <a:ea typeface="+mn-lt"/>
                <a:cs typeface="+mn-lt"/>
              </a:rPr>
              <a:t> </a:t>
            </a:r>
            <a:r>
              <a:rPr lang="en-GB" sz="2400" err="1">
                <a:ea typeface="+mn-lt"/>
                <a:cs typeface="+mn-lt"/>
              </a:rPr>
              <a:t>yr</a:t>
            </a:r>
            <a:r>
              <a:rPr lang="en-GB" sz="2400">
                <a:ea typeface="+mn-lt"/>
                <a:cs typeface="+mn-lt"/>
              </a:rPr>
              <a:t> </a:t>
            </a:r>
            <a:r>
              <a:rPr lang="en-GB" sz="2400" err="1">
                <a:ea typeface="+mn-lt"/>
                <a:cs typeface="+mn-lt"/>
              </a:rPr>
              <a:t>aseiniad</a:t>
            </a:r>
            <a:r>
              <a:rPr lang="en-GB" sz="2400">
                <a:ea typeface="+mn-lt"/>
                <a:cs typeface="+mn-lt"/>
              </a:rPr>
              <a:t> </a:t>
            </a:r>
            <a:r>
              <a:rPr lang="en-GB" sz="2400" err="1">
                <a:ea typeface="+mn-lt"/>
                <a:cs typeface="+mn-lt"/>
              </a:rPr>
              <a:t>yma</a:t>
            </a:r>
            <a:r>
              <a:rPr lang="en-GB" sz="2400">
                <a:ea typeface="+mn-lt"/>
                <a:cs typeface="+mn-lt"/>
              </a:rPr>
              <a:t>)</a:t>
            </a:r>
          </a:p>
          <a:p>
            <a:endParaRPr lang="en-GB" sz="4800">
              <a:cs typeface="Calibri"/>
            </a:endParaRPr>
          </a:p>
          <a:p>
            <a:r>
              <a:rPr lang="en-GB" sz="4800">
                <a:cs typeface="Calibri"/>
              </a:rPr>
              <a:t>Vlog / Flog with images or text</a:t>
            </a:r>
            <a:endParaRPr lang="en-GB"/>
          </a:p>
          <a:p>
            <a:endParaRPr lang="en-GB">
              <a:cs typeface="Calibri"/>
            </a:endParaRPr>
          </a:p>
          <a:p>
            <a:endParaRPr lang="en-GB">
              <a:cs typeface="Calibri"/>
            </a:endParaRPr>
          </a:p>
        </p:txBody>
      </p:sp>
      <p:sp>
        <p:nvSpPr>
          <p:cNvPr id="5" name="Title 4">
            <a:extLst>
              <a:ext uri="{FF2B5EF4-FFF2-40B4-BE49-F238E27FC236}">
                <a16:creationId xmlns:a16="http://schemas.microsoft.com/office/drawing/2014/main" id="{CCC9236E-C310-5FF0-A9E6-94973A59D7D9}"/>
              </a:ext>
            </a:extLst>
          </p:cNvPr>
          <p:cNvSpPr>
            <a:spLocks noGrp="1"/>
          </p:cNvSpPr>
          <p:nvPr>
            <p:ph type="title"/>
          </p:nvPr>
        </p:nvSpPr>
        <p:spPr>
          <a:xfrm>
            <a:off x="838200" y="-123705"/>
            <a:ext cx="10515600" cy="1325563"/>
          </a:xfrm>
        </p:spPr>
        <p:txBody>
          <a:bodyPr/>
          <a:lstStyle/>
          <a:p>
            <a:r>
              <a:rPr lang="en-GB"/>
              <a:t>Assessment type / Dull </a:t>
            </a:r>
            <a:r>
              <a:rPr lang="en-GB" err="1"/>
              <a:t>Asesu</a:t>
            </a:r>
            <a:endParaRPr lang="en-GB" err="1">
              <a:cs typeface="Calibri Light"/>
            </a:endParaRPr>
          </a:p>
        </p:txBody>
      </p:sp>
    </p:spTree>
    <p:extLst>
      <p:ext uri="{BB962C8B-B14F-4D97-AF65-F5344CB8AC3E}">
        <p14:creationId xmlns:p14="http://schemas.microsoft.com/office/powerpoint/2010/main" val="3242775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1155</Words>
  <Application>Microsoft Office PowerPoint</Application>
  <PresentationFormat>Widescreen</PresentationFormat>
  <Paragraphs>131</Paragraphs>
  <Slides>16</Slides>
  <Notes>14</Notes>
  <HiddenSlides>2</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16</vt:i4>
      </vt:variant>
    </vt:vector>
  </HeadingPairs>
  <TitlesOfParts>
    <vt:vector size="27" baseType="lpstr">
      <vt:lpstr>AkzidenzGrotesk</vt:lpstr>
      <vt:lpstr>Arial</vt:lpstr>
      <vt:lpstr>Calibri</vt:lpstr>
      <vt:lpstr>Calibri Light</vt:lpstr>
      <vt:lpstr>Segoe UI</vt:lpstr>
      <vt:lpstr>Symbol</vt:lpstr>
      <vt:lpstr>Symbol,Sans-Serif</vt:lpstr>
      <vt:lpstr>Verdana</vt:lpstr>
      <vt:lpstr>Office Theme</vt:lpstr>
      <vt:lpstr>Custom Design</vt:lpstr>
      <vt:lpstr>1_Custom Design</vt:lpstr>
      <vt:lpstr>PowerPoint Presentation</vt:lpstr>
      <vt:lpstr>Cyflwyniad i Myfyrio  An Introduction to Reflection</vt:lpstr>
      <vt:lpstr>Myfyrio : SUT i chi’n dysgu / Reflect : HOW do you learn</vt:lpstr>
      <vt:lpstr>PowerPoint Presentation</vt:lpstr>
      <vt:lpstr>Reflective thought</vt:lpstr>
      <vt:lpstr>Schon</vt:lpstr>
      <vt:lpstr>Cylchred Myfyriol Gibbs (1988)  Gibbs (1988) Reflective Cycle</vt:lpstr>
      <vt:lpstr>Cylchred Myfyriol Gibbs (1988)</vt:lpstr>
      <vt:lpstr>Kolb</vt:lpstr>
      <vt:lpstr>Camau nesaf o’r ddarlith / Outline of next steps of lecture</vt:lpstr>
      <vt:lpstr>Aseiniad 2</vt:lpstr>
      <vt:lpstr>Assessment 2 Reminder</vt:lpstr>
      <vt:lpstr>Tasg yr Asesiad </vt:lpstr>
      <vt:lpstr>Assessment Task</vt:lpstr>
      <vt:lpstr>Rhestr oddi ar GA36 / List from GA36 </vt:lpstr>
      <vt:lpstr>Assessment type / Dull Asesu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1</cp:revision>
  <cp:lastPrinted>2022-09-04T21:06:10Z</cp:lastPrinted>
  <dcterms:created xsi:type="dcterms:W3CDTF">2019-09-12T10:20:23Z</dcterms:created>
  <dcterms:modified xsi:type="dcterms:W3CDTF">2025-03-03T12:08:56Z</dcterms:modified>
</cp:coreProperties>
</file>