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omments/comment1.xml" ContentType="application/vnd.openxmlformats-officedocument.presentationml.comment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12"/>
  </p:notesMasterIdLst>
  <p:handoutMasterIdLst>
    <p:handoutMasterId r:id="rId13"/>
  </p:handoutMasterIdLst>
  <p:sldIdLst>
    <p:sldId id="256" r:id="rId5"/>
    <p:sldId id="257" r:id="rId6"/>
    <p:sldId id="266" r:id="rId7"/>
    <p:sldId id="268" r:id="rId8"/>
    <p:sldId id="264" r:id="rId9"/>
    <p:sldId id="270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42D0B"/>
    <a:srgbClr val="76280B"/>
    <a:srgbClr val="F6BF73"/>
    <a:srgbClr val="F9D4A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37F01C-9DC8-4252-901F-6E077B1B3E83}" v="1" dt="2020-07-10T00:49:07.157"/>
  </p1510:revLst>
</p1510:revInfo>
</file>

<file path=ppt/tableStyles.xml><?xml version="1.0" encoding="utf-8"?>
<a:tblStyleLst xmlns:a="http://schemas.openxmlformats.org/drawingml/2006/main" def="{125E5076-3810-47DD-B79F-674D7AD40C0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1678" autoAdjust="0"/>
  </p:normalViewPr>
  <p:slideViewPr>
    <p:cSldViewPr snapToGrid="0">
      <p:cViewPr varScale="1">
        <p:scale>
          <a:sx n="105" d="100"/>
          <a:sy n="105" d="100"/>
        </p:scale>
        <p:origin x="132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20-07-10T01:48:38.593" idx="1">
    <p:pos x="6447" y="1554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805758-D2E5-47F1-BDC8-64F96AB837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A4D7A7-60FE-4B51-8D3B-098FB2A1B3D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866161-D383-45DC-9645-1D21647A8641}" type="datetimeFigureOut">
              <a:rPr lang="en-US" smtClean="0"/>
              <a:t>7/10/2020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8030B-DA71-4B18-AA7C-F991BCB518A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D65FCA-070F-4A6D-A2E0-D5EBEAABC9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64D2B8-7AFA-4F86-9DF3-A6BBE4E23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348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3789D0-CA34-4934-A369-C3113E12A3EF}" type="datetimeFigureOut">
              <a:rPr lang="en-US" smtClean="0"/>
              <a:t>7/10/2020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D79418-37EB-4378-AD22-89DBB000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642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Notes to presenter: </a:t>
            </a:r>
          </a:p>
          <a:p>
            <a:r>
              <a:rPr lang="en-US" i="1" dirty="0"/>
              <a:t>What is your purpose for sharing this reflection</a:t>
            </a:r>
            <a:r>
              <a:rPr lang="en-US" i="1" baseline="0" dirty="0"/>
              <a:t>?</a:t>
            </a:r>
          </a:p>
          <a:p>
            <a:r>
              <a:rPr lang="en-US" i="1" baseline="0" dirty="0"/>
              <a:t>Is it at the end of a unit or project?  </a:t>
            </a:r>
          </a:p>
          <a:p>
            <a:r>
              <a:rPr lang="en-US" i="1" baseline="0" dirty="0"/>
              <a:t>Are you sharing this reflection, at the attainment of a learning goal you set for yourself?  </a:t>
            </a:r>
          </a:p>
          <a:p>
            <a:r>
              <a:rPr lang="en-US" i="1" baseline="0" dirty="0"/>
              <a:t>Is it at the end of a course?  </a:t>
            </a:r>
          </a:p>
          <a:p>
            <a:endParaRPr lang="en-US" baseline="0" dirty="0"/>
          </a:p>
          <a:p>
            <a:r>
              <a:rPr lang="en-US" baseline="0" dirty="0"/>
              <a:t>State your purpose for the reflection or even the purpose of the learning experience or learning goal.  Be clear and be specific in stating your purpose.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7345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911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did you think at first?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obstacles did you encounter along the way?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did you overcome those obstacles?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images can you add to support your process?</a:t>
            </a:r>
          </a:p>
          <a:p>
            <a:endParaRPr lang="en-US" dirty="0"/>
          </a:p>
          <a:p>
            <a:r>
              <a:rPr lang="en-US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colors.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4168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steps will you be taking as a result of this learning experience?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Did you learn from any failed experiences?  How will you do things differently?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advice will you give to others so they can learn from your experiences?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can you share what you learned with a real-world audience?  </a:t>
            </a:r>
          </a:p>
          <a:p>
            <a:endParaRPr lang="en-US" dirty="0"/>
          </a:p>
          <a:p>
            <a:r>
              <a:rPr lang="en-US" b="1" dirty="0"/>
              <a:t>Some examples of next steps might be: </a:t>
            </a:r>
          </a:p>
          <a:p>
            <a:pPr marL="228600" indent="-228600">
              <a:buAutoNum type="arabicPeriod"/>
            </a:pPr>
            <a:r>
              <a:rPr lang="en-US" dirty="0"/>
              <a:t>After</a:t>
            </a:r>
            <a:r>
              <a:rPr lang="en-US" baseline="0" dirty="0"/>
              <a:t> delivering my first persuasive presentation, I am thinking about joining the debate team.</a:t>
            </a:r>
          </a:p>
          <a:p>
            <a:pPr marL="228600" indent="-228600">
              <a:buAutoNum type="arabicPeriod"/>
            </a:pPr>
            <a:r>
              <a:rPr lang="en-US" baseline="0" dirty="0"/>
              <a:t>After making my first film, I’m considering entering it in our school film festival or local film festival.</a:t>
            </a:r>
          </a:p>
          <a:p>
            <a:pPr marL="228600" indent="-228600">
              <a:buAutoNum type="arabicPeriod"/>
            </a:pPr>
            <a:r>
              <a:rPr lang="en-US" baseline="0" dirty="0"/>
              <a:t>After connecting with this career expert, I’d like to do some research on that career field because it sounds interesting to me.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colors.</a:t>
            </a:r>
          </a:p>
          <a:p>
            <a:endParaRPr lang="en-US" dirty="0"/>
          </a:p>
          <a:p>
            <a:r>
              <a:rPr lang="en-US" dirty="0"/>
              <a:t>Feel free to use more than one slide to share your next steps.  It also helps to add some video content to explain your message.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571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D826893-9059-400D-A708-615823828BC9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4BD7AE3B-6321-488C-8378-B441F7AC62C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52566813-48BF-44A8-9FBD-C9035FDE143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9098912-FEFB-4951-B070-7ED0F1D4555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7187CCFC-946C-4708-98C2-CC97857A516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sp>
        <p:nvSpPr>
          <p:cNvPr id="9" name="Rectangle 8"/>
          <p:cNvSpPr/>
          <p:nvPr/>
        </p:nvSpPr>
        <p:spPr bwMode="ltGray">
          <a:xfrm>
            <a:off x="1704975" y="2598834"/>
            <a:ext cx="8782050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293" y="2742465"/>
            <a:ext cx="8494463" cy="1373070"/>
          </a:xfrm>
        </p:spPr>
        <p:txBody>
          <a:bodyPr anchor="b">
            <a:noAutofit/>
          </a:bodyPr>
          <a:lstStyle>
            <a:lvl1pPr algn="ctr"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799" y="4394039"/>
            <a:ext cx="8493957" cy="11176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1129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422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A59AF3-34E3-4F2D-B219-533C8164A410}"/>
              </a:ext>
            </a:extLst>
          </p:cNvPr>
          <p:cNvSpPr/>
          <p:nvPr userDrawn="1"/>
        </p:nvSpPr>
        <p:spPr>
          <a:xfrm>
            <a:off x="0" y="2590078"/>
            <a:ext cx="1602997" cy="1660332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98DDA9-3997-4600-985C-44C2CABD0BA3}"/>
              </a:ext>
            </a:extLst>
          </p:cNvPr>
          <p:cNvSpPr/>
          <p:nvPr userDrawn="1"/>
        </p:nvSpPr>
        <p:spPr>
          <a:xfrm>
            <a:off x="10606797" y="2590077"/>
            <a:ext cx="1602997" cy="1660331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03518" y="2750779"/>
            <a:ext cx="1171888" cy="1356442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88968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Multip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E106B9E-EBA8-4369-8705-FDBBA60DC72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60549" y="2101850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80D0165-A38B-4CE8-AE4D-186DBC04F8D4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90C052C9-F1E0-4264-8CAC-31B0B8F76D6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92FFF3D-7B2E-44EB-83BA-5453FEC489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C5A9AF4-A787-49A3-83CF-889F9AEE0D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B5D192A5-6FE9-49BC-9104-102935BA03A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F099E8F9-E092-4E4C-AB87-FB2B4EC4D0A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60549" y="3044624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782CF4FC-13E5-4A63-BCF2-3AF43B5F15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860549" y="3987398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8523C4DE-E0C6-4EE1-9145-DA781917466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60549" y="4930171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526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E363D07-B7E9-4C17-BF5B-ADACCCAD7C6C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BF7F7D52-1EF2-49FA-AE87-7BE7232893F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ACC0D449-4064-40FD-A10D-BE7844EB87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1FE621D1-1FD9-49E2-99C8-0CB37634CD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0EA6856C-35D0-465E-B0CB-B889D4DA0B2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493FB47-F1DA-40B8-A1F4-115CD1F7084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0330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CBF5BF6C-5F7D-464E-B42E-D194CF355A7E}"/>
              </a:ext>
            </a:extLst>
          </p:cNvPr>
          <p:cNvGrpSpPr/>
          <p:nvPr userDrawn="1"/>
        </p:nvGrpSpPr>
        <p:grpSpPr bwMode="ltGray">
          <a:xfrm rot="5400000">
            <a:off x="7096454" y="1615369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F045C13-A0AE-4F21-8EE7-47DCE4B458F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D5197B13-7446-4E28-A62C-4543D7BD632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4B5B975A-536D-4192-B3DE-875F5E141AA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BB09BB4-511A-4714-92A7-D9CA09D1FD7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2720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7645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51448" y="2336873"/>
            <a:ext cx="4700058" cy="3599316"/>
          </a:xfrm>
        </p:spPr>
        <p:txBody>
          <a:bodyPr anchor="ctr" anchorCtr="0"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06977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F90C5C8C-B074-498F-921D-CC0B5DF8FBD3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C270183A-92E0-49A5-B6BC-F1934676372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6E086889-5472-4B65-A156-D0B8F369C34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4BCBF44F-62C7-4F40-99DF-85C459F43E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ABF64D53-5ED0-4A1D-A7EA-94CDB0D37E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2565C769-10BF-4E7B-B099-B4FD458436E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0" y="2336873"/>
            <a:ext cx="4698358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94123" y="2336873"/>
            <a:ext cx="4700059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2713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D7CD5CF-F924-43C6-9C02-06FBC84A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7644" y="2161725"/>
            <a:ext cx="9613861" cy="3702647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3184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99344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683A405-3ADE-448E-893F-D3D2E11CCA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97819" y="2290763"/>
            <a:ext cx="8396362" cy="31003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2027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C2D2AED-B2EF-46D8-BC7C-81AE25C80786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8" name="Graphic 7" descr="Single gear">
              <a:extLst>
                <a:ext uri="{FF2B5EF4-FFF2-40B4-BE49-F238E27FC236}">
                  <a16:creationId xmlns:a16="http://schemas.microsoft.com/office/drawing/2014/main" id="{2F9289FC-9317-4EC5-8064-00D34185019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9" name="Graphic 8" descr="Single gear">
              <a:extLst>
                <a:ext uri="{FF2B5EF4-FFF2-40B4-BE49-F238E27FC236}">
                  <a16:creationId xmlns:a16="http://schemas.microsoft.com/office/drawing/2014/main" id="{09784D29-4AB9-4581-A176-2BC2AD58F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25EF2775-3EFB-4A64-8FAF-4D8B56AE07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A34C11DA-4074-454D-800C-0FC5FBF1CD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5406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8446" y="2336873"/>
            <a:ext cx="5608336" cy="35993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207027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2620817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5E59F855-D2A7-4662-804E-17B59CD1A4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13022" y="2327474"/>
            <a:ext cx="6833757" cy="36087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57395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1090482"/>
          </a:xfrm>
        </p:spPr>
        <p:txBody>
          <a:bodyPr anchor="ctr" anchorCtr="0">
            <a:normAutofit/>
          </a:bodyPr>
          <a:lstStyle>
            <a:lvl1pPr>
              <a:defRPr sz="2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SmartArt Placeholder 12">
            <a:extLst>
              <a:ext uri="{FF2B5EF4-FFF2-40B4-BE49-F238E27FC236}">
                <a16:creationId xmlns:a16="http://schemas.microsoft.com/office/drawing/2014/main" id="{DBD7FBFD-679C-4A5B-A176-220004B60453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680321" y="386862"/>
            <a:ext cx="9614617" cy="3867638"/>
          </a:xfrm>
        </p:spPr>
        <p:txBody>
          <a:bodyPr/>
          <a:lstStyle/>
          <a:p>
            <a:r>
              <a:rPr lang="en-US" noProof="0"/>
              <a:t>Click icon to add SmartArt graphic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25996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2B243BA-55F2-42F1-B294-0EB708FCD888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46408269-63CF-4017-AC0D-C35B044D307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7A3695B4-ADE3-45A9-8119-67D5F83A8C3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6B8F0030-0551-4558-8533-64D2E4838DB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9607E3E-29E0-44E4-899A-0955FA4D367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D4251FC-462A-4B83-9F84-2358E52E31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14006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7FCAB52-C8F0-4659-9B95-C792632631CE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5E98770F-9E46-4F69-9A76-F671813AF57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F08BF8CF-C3C2-4767-B88B-DE07E6A628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E63AFEB7-4AAE-448E-8B0B-C2F2287771A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E279C731-1AAF-453A-94B0-6CC29203950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1322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B2BD5A-C0EC-4AC1-BBF1-851D8321B964}"/>
              </a:ext>
            </a:extLst>
          </p:cNvPr>
          <p:cNvGrpSpPr/>
          <p:nvPr userDrawn="1"/>
        </p:nvGrpSpPr>
        <p:grpSpPr>
          <a:xfrm rot="5400000">
            <a:off x="188826" y="1282475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538A56DB-6938-460F-9BB3-A0A34C234B3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E2A1D679-9D00-4DC7-82EC-B6C33270E7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8DFB6E86-77FA-4731-B7FA-5A63254A3E6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982D40F0-DDB8-45E0-B9D1-5964842C730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D744A42C-4948-489C-8EB2-12C65C47E90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189" y="5928628"/>
            <a:ext cx="10437812" cy="32116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1754188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-4931" y="4556102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7332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77333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47994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77334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8697" y="469803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8936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BFC60FB4-27C2-4896-9B64-2DFE33815CE2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24" name="Graphic 23" descr="Single gear">
              <a:extLst>
                <a:ext uri="{FF2B5EF4-FFF2-40B4-BE49-F238E27FC236}">
                  <a16:creationId xmlns:a16="http://schemas.microsoft.com/office/drawing/2014/main" id="{EE89D477-BED5-4149-965A-0C122D97A01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5" name="Graphic 24" descr="Single gear">
              <a:extLst>
                <a:ext uri="{FF2B5EF4-FFF2-40B4-BE49-F238E27FC236}">
                  <a16:creationId xmlns:a16="http://schemas.microsoft.com/office/drawing/2014/main" id="{5CCE09A4-D09F-43A2-8459-2E9D3E96029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6" name="Graphic 25" descr="Single gear">
              <a:extLst>
                <a:ext uri="{FF2B5EF4-FFF2-40B4-BE49-F238E27FC236}">
                  <a16:creationId xmlns:a16="http://schemas.microsoft.com/office/drawing/2014/main" id="{9A46A1B3-2A0B-4FFE-AE15-A11187E434D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7" name="Graphic 26" descr="Single gear">
              <a:extLst>
                <a:ext uri="{FF2B5EF4-FFF2-40B4-BE49-F238E27FC236}">
                  <a16:creationId xmlns:a16="http://schemas.microsoft.com/office/drawing/2014/main" id="{D4F4A02A-94BC-4984-A372-3B77FC854C2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528377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1F89FDF-9788-47AD-B230-0314E7C8D087}"/>
              </a:ext>
            </a:extLst>
          </p:cNvPr>
          <p:cNvGrpSpPr/>
          <p:nvPr userDrawn="1"/>
        </p:nvGrpSpPr>
        <p:grpSpPr>
          <a:xfrm rot="10800000">
            <a:off x="99308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9CD6B783-A97E-437E-B4E2-F7D761F0A2E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4699BB72-0480-4165-8D15-316CEED8CE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685C07D9-1911-4085-8555-C992A61B10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D621B3C3-2371-4ED0-BC1D-87AABF852BD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23" name="Graphic 22" descr="Single gear">
              <a:extLst>
                <a:ext uri="{FF2B5EF4-FFF2-40B4-BE49-F238E27FC236}">
                  <a16:creationId xmlns:a16="http://schemas.microsoft.com/office/drawing/2014/main" id="{D7D15287-50FE-4441-BA06-D454D73F7E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076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9892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185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40493" y="748304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664D24B-EA78-4E18-9226-569365267E5E}"/>
              </a:ext>
            </a:extLst>
          </p:cNvPr>
          <p:cNvCxnSpPr/>
          <p:nvPr userDrawn="1"/>
        </p:nvCxnSpPr>
        <p:spPr>
          <a:xfrm>
            <a:off x="85711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itle 1">
            <a:extLst>
              <a:ext uri="{FF2B5EF4-FFF2-40B4-BE49-F238E27FC236}">
                <a16:creationId xmlns:a16="http://schemas.microsoft.com/office/drawing/2014/main" id="{5BE17E03-04A7-46ED-8623-88DFFD7E30B0}"/>
              </a:ext>
            </a:extLst>
          </p:cNvPr>
          <p:cNvSpPr txBox="1">
            <a:spLocks/>
          </p:cNvSpPr>
          <p:nvPr userDrawn="1"/>
        </p:nvSpPr>
        <p:spPr>
          <a:xfrm>
            <a:off x="2106131" y="790252"/>
            <a:ext cx="3060802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2400" noProof="0" dirty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3840076-AFCB-4C84-8E23-85DAD3CBEF3E}"/>
              </a:ext>
            </a:extLst>
          </p:cNvPr>
          <p:cNvCxnSpPr/>
          <p:nvPr userDrawn="1"/>
        </p:nvCxnSpPr>
        <p:spPr>
          <a:xfrm>
            <a:off x="52945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>
            <a:extLst>
              <a:ext uri="{FF2B5EF4-FFF2-40B4-BE49-F238E27FC236}">
                <a16:creationId xmlns:a16="http://schemas.microsoft.com/office/drawing/2014/main" id="{BBA20603-8433-4B38-976F-F18CF78D6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132" y="735087"/>
            <a:ext cx="3060802" cy="1080938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EF340F6C-3335-49B0-AE89-7103CA6A7F5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384611" y="735013"/>
            <a:ext cx="3060700" cy="10810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>
              <a:defRPr sz="3600">
                <a:latin typeface="+mj-lt"/>
              </a:defRPr>
            </a:lvl2pPr>
            <a:lvl3pPr>
              <a:defRPr sz="3600">
                <a:latin typeface="+mj-lt"/>
              </a:defRPr>
            </a:lvl3pPr>
            <a:lvl4pPr>
              <a:defRPr sz="3600">
                <a:latin typeface="+mj-lt"/>
              </a:defRPr>
            </a:lvl4pPr>
            <a:lvl5pPr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1F0AD31D-2FFB-40A9-96C2-F4EE3869BC5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662988" y="746125"/>
            <a:ext cx="3070225" cy="10588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 algn="ctr">
              <a:defRPr sz="3600">
                <a:latin typeface="+mj-lt"/>
              </a:defRPr>
            </a:lvl2pPr>
            <a:lvl3pPr algn="ctr">
              <a:defRPr sz="3600">
                <a:latin typeface="+mj-lt"/>
              </a:defRPr>
            </a:lvl3pPr>
            <a:lvl4pPr algn="ctr">
              <a:defRPr sz="3600">
                <a:latin typeface="+mj-lt"/>
              </a:defRPr>
            </a:lvl4pPr>
            <a:lvl5pPr algn="ctr"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52B689E9-5B4C-4CC0-AAA4-847EB66C3302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2106131" y="2116138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8" name="Content Placeholder 56">
            <a:extLst>
              <a:ext uri="{FF2B5EF4-FFF2-40B4-BE49-F238E27FC236}">
                <a16:creationId xmlns:a16="http://schemas.microsoft.com/office/drawing/2014/main" id="{1D5202CC-08D0-4157-9CB3-AA1EF4A2C85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5384611" y="2103211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9" name="Content Placeholder 56">
            <a:extLst>
              <a:ext uri="{FF2B5EF4-FFF2-40B4-BE49-F238E27FC236}">
                <a16:creationId xmlns:a16="http://schemas.microsoft.com/office/drawing/2014/main" id="{7BE8E782-50B7-4C4E-BEA5-DDA27E0F6817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8659892" y="2097613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253014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bg bwMode="blackWhite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2C074DF2-6D4F-4B58-A82E-6322DB69A6CC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42297"/>
            <a:chOff x="7232499" y="-159283"/>
            <a:chExt cx="4959501" cy="5242297"/>
          </a:xfrm>
          <a:solidFill>
            <a:srgbClr val="76280B">
              <a:alpha val="60000"/>
            </a:srgbClr>
          </a:solidFill>
        </p:grpSpPr>
        <p:pic>
          <p:nvPicPr>
            <p:cNvPr id="29" name="Graphic 28" descr="Single gear">
              <a:extLst>
                <a:ext uri="{FF2B5EF4-FFF2-40B4-BE49-F238E27FC236}">
                  <a16:creationId xmlns:a16="http://schemas.microsoft.com/office/drawing/2014/main" id="{B9A8CB2C-0A50-43EC-A2C7-F536FF84DE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31" name="Graphic 30" descr="Single gear">
              <a:extLst>
                <a:ext uri="{FF2B5EF4-FFF2-40B4-BE49-F238E27FC236}">
                  <a16:creationId xmlns:a16="http://schemas.microsoft.com/office/drawing/2014/main" id="{71F3D36D-2C1A-4D06-A27F-6A64AA11889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32" name="Graphic 31" descr="Single gear">
              <a:extLst>
                <a:ext uri="{FF2B5EF4-FFF2-40B4-BE49-F238E27FC236}">
                  <a16:creationId xmlns:a16="http://schemas.microsoft.com/office/drawing/2014/main" id="{61F0F601-D5AC-45C0-92B6-2376085B0D5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203014"/>
              <a:ext cx="2880000" cy="2880000"/>
            </a:xfrm>
            <a:prstGeom prst="rect">
              <a:avLst/>
            </a:prstGeom>
          </p:spPr>
        </p:pic>
        <p:pic>
          <p:nvPicPr>
            <p:cNvPr id="33" name="Graphic 32" descr="Single gear">
              <a:extLst>
                <a:ext uri="{FF2B5EF4-FFF2-40B4-BE49-F238E27FC236}">
                  <a16:creationId xmlns:a16="http://schemas.microsoft.com/office/drawing/2014/main" id="{DE792A6A-B423-4979-BD59-4CD4A74069B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5567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1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6D6166-2B42-4F11-BAA6-8ABAE1BE810C}" type="datetimeFigureOut">
              <a:rPr lang="en-US" noProof="0" smtClean="0"/>
              <a:t>7/10/2020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32264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79" r:id="rId5"/>
    <p:sldLayoutId id="2147483665" r:id="rId6"/>
    <p:sldLayoutId id="2147483680" r:id="rId7"/>
    <p:sldLayoutId id="2147483666" r:id="rId8"/>
    <p:sldLayoutId id="2147483682" r:id="rId9"/>
    <p:sldLayoutId id="2147483667" r:id="rId10"/>
    <p:sldLayoutId id="2147483668" r:id="rId11"/>
    <p:sldLayoutId id="2147483681" r:id="rId12"/>
    <p:sldLayoutId id="2147483670" r:id="rId13"/>
    <p:sldLayoutId id="2147483671" r:id="rId14"/>
    <p:sldLayoutId id="2147483672" r:id="rId15"/>
    <p:sldLayoutId id="2147483673" r:id="rId16"/>
    <p:sldLayoutId id="2147483674" r:id="rId17"/>
    <p:sldLayoutId id="2147483678" r:id="rId18"/>
    <p:sldLayoutId id="2147483675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microsoft.com/office/2007/relationships/media" Target="../media/media3.m4a"/><Relationship Id="rId7" Type="http://schemas.openxmlformats.org/officeDocument/2006/relationships/image" Target="../media/image11.png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6" Type="http://schemas.openxmlformats.org/officeDocument/2006/relationships/notesSlide" Target="../notesSlides/notesSlide2.xml"/><Relationship Id="rId11" Type="http://schemas.openxmlformats.org/officeDocument/2006/relationships/image" Target="../media/image10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4.jpg"/><Relationship Id="rId4" Type="http://schemas.openxmlformats.org/officeDocument/2006/relationships/audio" Target="../media/media3.m4a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9.png"/><Relationship Id="rId1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0.png"/><Relationship Id="rId4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 descr="Book icon">
            <a:extLst>
              <a:ext uri="{FF2B5EF4-FFF2-40B4-BE49-F238E27FC236}">
                <a16:creationId xmlns:a16="http://schemas.microsoft.com/office/drawing/2014/main" id="{E26792AF-5D39-4A12-8EDD-CC09A60BDA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4993" y="2961000"/>
            <a:ext cx="936000" cy="936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98BBFB-4314-436C-A688-96F483D693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 anchorCtr="0"/>
          <a:lstStyle/>
          <a:p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r>
              <a:rPr lang="en-US" sz="2400" dirty="0"/>
              <a:t>Reflection on Learning</a:t>
            </a:r>
            <a:br>
              <a:rPr lang="en-US" sz="2400" dirty="0"/>
            </a:br>
            <a:r>
              <a:rPr lang="en-US" sz="2400" dirty="0"/>
              <a:t>Innovation and Creativity for a business Advantage.</a:t>
            </a:r>
            <a:br>
              <a:rPr lang="en-US" sz="2800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173D3-8B7E-4F91-B862-AC30CB0D270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Presented by 1710687</a:t>
            </a:r>
          </a:p>
        </p:txBody>
      </p:sp>
    </p:spTree>
    <p:extLst>
      <p:ext uri="{BB962C8B-B14F-4D97-AF65-F5344CB8AC3E}">
        <p14:creationId xmlns:p14="http://schemas.microsoft.com/office/powerpoint/2010/main" val="1906530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7E30B-392D-4691-8125-129E25AAA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256666"/>
            <a:ext cx="9613860" cy="1870834"/>
          </a:xfrm>
        </p:spPr>
        <p:txBody>
          <a:bodyPr>
            <a:normAutofit/>
          </a:bodyPr>
          <a:lstStyle/>
          <a:p>
            <a:pPr algn="ctr"/>
            <a:br>
              <a:rPr lang="en-US" sz="2800" dirty="0"/>
            </a:br>
            <a:br>
              <a:rPr lang="en-US" sz="2800" dirty="0"/>
            </a:br>
            <a:r>
              <a:rPr lang="en-US" sz="3200" dirty="0">
                <a:solidFill>
                  <a:srgbClr val="92D050"/>
                </a:solidFill>
              </a:rPr>
              <a:t>PURPOSE OF THE PRESENTATION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C2A41D-6B6E-4DD0-A7BD-E8CA001266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/>
              <a:t>Does Innovation and Creativity Provide  A business Advantage? 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2BD18C-F9EE-4870-86DC-1665399FD6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02078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84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29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Learning icon">
            <a:extLst>
              <a:ext uri="{FF2B5EF4-FFF2-40B4-BE49-F238E27FC236}">
                <a16:creationId xmlns:a16="http://schemas.microsoft.com/office/drawing/2014/main" id="{FE130EDC-6F0A-417B-A698-CF2C65F0A3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8854" y="573697"/>
            <a:ext cx="1440000" cy="1440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u="none" strike="noStrike" dirty="0">
                <a:effectLst/>
                <a:latin typeface="inherit"/>
              </a:rPr>
              <a:t>Gibbs' reflective cycle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3205-1719-4B43-A690-268E347D3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11719" y="2505456"/>
            <a:ext cx="4698358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D6978346-3759-4259-AA5A-95A54014609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4140" y="2047280"/>
            <a:ext cx="4544812" cy="3888909"/>
          </a:xfrm>
          <a:prstGeom prst="rect">
            <a:avLst/>
          </a:prstGeom>
        </p:spPr>
      </p:pic>
      <p:pic>
        <p:nvPicPr>
          <p:cNvPr id="9" name="Picture 8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6F09E52F-EE05-4448-BC96-94BC3073596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b="15611"/>
          <a:stretch/>
        </p:blipFill>
        <p:spPr>
          <a:xfrm>
            <a:off x="8374569" y="2851156"/>
            <a:ext cx="3613612" cy="23495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A17E6E-DE79-47FD-8D01-9FC1142C88F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9824.2244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811751" y="921811"/>
            <a:ext cx="609600" cy="609600"/>
          </a:xfrm>
          <a:prstGeom prst="rect">
            <a:avLst/>
          </a:prstGeom>
        </p:spPr>
      </p:pic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6A7FFE18-7E75-470C-9664-30D0B5D94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98430" y="5970361"/>
            <a:ext cx="7989751" cy="515155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(Gibbs' reflective cycle, 2019)                 Kolb, (2014) </a:t>
            </a:r>
          </a:p>
        </p:txBody>
      </p:sp>
      <p:pic>
        <p:nvPicPr>
          <p:cNvPr id="2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01755B-D91F-4D43-9055-8F22633F321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444754" y="92181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20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02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3633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 descr="Process Graphic">
            <a:extLst>
              <a:ext uri="{FF2B5EF4-FFF2-40B4-BE49-F238E27FC236}">
                <a16:creationId xmlns:a16="http://schemas.microsoft.com/office/drawing/2014/main" id="{F9ADA81D-4CDA-4EE1-9CD8-D4A3F8136A10}"/>
              </a:ext>
            </a:extLst>
          </p:cNvPr>
          <p:cNvGrpSpPr/>
          <p:nvPr/>
        </p:nvGrpSpPr>
        <p:grpSpPr>
          <a:xfrm>
            <a:off x="2943641" y="407134"/>
            <a:ext cx="6732637" cy="3804360"/>
            <a:chOff x="2792915" y="557856"/>
            <a:chExt cx="6732637" cy="3804360"/>
          </a:xfrm>
        </p:grpSpPr>
        <p:grpSp>
          <p:nvGrpSpPr>
            <p:cNvPr id="66" name="Group 38">
              <a:extLst>
                <a:ext uri="{FF2B5EF4-FFF2-40B4-BE49-F238E27FC236}">
                  <a16:creationId xmlns:a16="http://schemas.microsoft.com/office/drawing/2014/main" id="{7C34D6D9-0983-416B-977A-8FED815B2CD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062519" y="1043382"/>
              <a:ext cx="972000" cy="276225"/>
              <a:chOff x="1848067" y="2697524"/>
              <a:chExt cx="2311184" cy="316190"/>
            </a:xfrm>
          </p:grpSpPr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B321B9D2-93F8-4A1E-B0F6-22CA692D2380}"/>
                  </a:ext>
                </a:extLst>
              </p:cNvPr>
              <p:cNvCxnSpPr/>
              <p:nvPr/>
            </p:nvCxnSpPr>
            <p:spPr>
              <a:xfrm flipH="1" flipV="1">
                <a:off x="3660361" y="2697524"/>
                <a:ext cx="498890" cy="31619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398E55C6-1C13-4113-9F6C-E45A6B5BDFBF}"/>
                  </a:ext>
                </a:extLst>
              </p:cNvPr>
              <p:cNvCxnSpPr/>
              <p:nvPr/>
            </p:nvCxnSpPr>
            <p:spPr>
              <a:xfrm flipH="1">
                <a:off x="1848067" y="2697524"/>
                <a:ext cx="1812294" cy="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  <a:tailEnd type="oval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69" name="Group 41">
              <a:extLst>
                <a:ext uri="{FF2B5EF4-FFF2-40B4-BE49-F238E27FC236}">
                  <a16:creationId xmlns:a16="http://schemas.microsoft.com/office/drawing/2014/main" id="{6AF12EBC-F860-48D7-954E-F55642FE6F8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42468" y="3536007"/>
              <a:ext cx="972000" cy="342900"/>
              <a:chOff x="2185142" y="4994858"/>
              <a:chExt cx="2113299" cy="316190"/>
            </a:xfrm>
          </p:grpSpPr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77205079-344A-4B09-8E4B-81258C4108CE}"/>
                  </a:ext>
                </a:extLst>
              </p:cNvPr>
              <p:cNvCxnSpPr/>
              <p:nvPr/>
            </p:nvCxnSpPr>
            <p:spPr>
              <a:xfrm flipH="1">
                <a:off x="3800620" y="4994858"/>
                <a:ext cx="497821" cy="31619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8B5A1990-4A94-45C7-BF48-6E6F48840887}"/>
                  </a:ext>
                </a:extLst>
              </p:cNvPr>
              <p:cNvCxnSpPr/>
              <p:nvPr/>
            </p:nvCxnSpPr>
            <p:spPr>
              <a:xfrm flipH="1">
                <a:off x="2185142" y="5311048"/>
                <a:ext cx="1615478" cy="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  <a:tailEnd type="oval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72" name="Group 44">
              <a:extLst>
                <a:ext uri="{FF2B5EF4-FFF2-40B4-BE49-F238E27FC236}">
                  <a16:creationId xmlns:a16="http://schemas.microsoft.com/office/drawing/2014/main" id="{C9C7CCD5-FADD-494E-B833-E696B634785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256378" y="1150688"/>
              <a:ext cx="972000" cy="257175"/>
              <a:chOff x="7528087" y="2680840"/>
              <a:chExt cx="2061939" cy="316190"/>
            </a:xfrm>
          </p:grpSpPr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6E30FCF4-384F-4BCE-8A64-252581213005}"/>
                  </a:ext>
                </a:extLst>
              </p:cNvPr>
              <p:cNvCxnSpPr/>
              <p:nvPr/>
            </p:nvCxnSpPr>
            <p:spPr>
              <a:xfrm flipV="1">
                <a:off x="7528087" y="2680840"/>
                <a:ext cx="498282" cy="31619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78110554-BB05-45B3-8562-EF9B3D037476}"/>
                  </a:ext>
                </a:extLst>
              </p:cNvPr>
              <p:cNvCxnSpPr/>
              <p:nvPr/>
            </p:nvCxnSpPr>
            <p:spPr>
              <a:xfrm>
                <a:off x="8026369" y="2680840"/>
                <a:ext cx="1563657" cy="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  <a:tailEnd type="oval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75" name="Group 47">
              <a:extLst>
                <a:ext uri="{FF2B5EF4-FFF2-40B4-BE49-F238E27FC236}">
                  <a16:creationId xmlns:a16="http://schemas.microsoft.com/office/drawing/2014/main" id="{F731FD38-2C74-409F-ABEE-FB71D08D9DA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138000" y="3625377"/>
              <a:ext cx="972000" cy="257175"/>
              <a:chOff x="8125333" y="4745260"/>
              <a:chExt cx="2389596" cy="203034"/>
            </a:xfrm>
          </p:grpSpPr>
          <p:cxnSp>
            <p:nvCxnSpPr>
              <p:cNvPr id="76" name="Straight Connector 75">
                <a:extLst>
                  <a:ext uri="{FF2B5EF4-FFF2-40B4-BE49-F238E27FC236}">
                    <a16:creationId xmlns:a16="http://schemas.microsoft.com/office/drawing/2014/main" id="{F88E2E87-32BE-4F6C-8332-3967C91A27E1}"/>
                  </a:ext>
                </a:extLst>
              </p:cNvPr>
              <p:cNvCxnSpPr/>
              <p:nvPr/>
            </p:nvCxnSpPr>
            <p:spPr>
              <a:xfrm>
                <a:off x="8125333" y="4745260"/>
                <a:ext cx="523688" cy="203034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1F113495-1E79-41B5-9C91-E7595347E51F}"/>
                  </a:ext>
                </a:extLst>
              </p:cNvPr>
              <p:cNvCxnSpPr/>
              <p:nvPr/>
            </p:nvCxnSpPr>
            <p:spPr>
              <a:xfrm>
                <a:off x="8649021" y="4948294"/>
                <a:ext cx="1865908" cy="0"/>
              </a:xfrm>
              <a:prstGeom prst="line">
                <a:avLst/>
              </a:prstGeom>
              <a:ln w="19050">
                <a:solidFill>
                  <a:schemeClr val="tx1"/>
                </a:solidFill>
                <a:prstDash val="sysDash"/>
                <a:tailEnd type="oval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32" name="Group 50">
              <a:extLst>
                <a:ext uri="{FF2B5EF4-FFF2-40B4-BE49-F238E27FC236}">
                  <a16:creationId xmlns:a16="http://schemas.microsoft.com/office/drawing/2014/main" id="{98D80246-D915-4AF3-8BF2-AAAD83F59F3F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4236365" y="672157"/>
              <a:ext cx="3692525" cy="3660775"/>
              <a:chOff x="1961" y="581"/>
              <a:chExt cx="3678" cy="3648"/>
            </a:xfrm>
          </p:grpSpPr>
          <p:sp>
            <p:nvSpPr>
              <p:cNvPr id="33" name="Freeform 51">
                <a:extLst>
                  <a:ext uri="{FF2B5EF4-FFF2-40B4-BE49-F238E27FC236}">
                    <a16:creationId xmlns:a16="http://schemas.microsoft.com/office/drawing/2014/main" id="{C635BAAE-190D-4F54-97E2-0F4CE4427E8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49" y="3391"/>
                <a:ext cx="588" cy="509"/>
              </a:xfrm>
              <a:custGeom>
                <a:avLst/>
                <a:gdLst>
                  <a:gd name="T0" fmla="*/ 122 w 286"/>
                  <a:gd name="T1" fmla="*/ 248 h 248"/>
                  <a:gd name="T2" fmla="*/ 239 w 286"/>
                  <a:gd name="T3" fmla="*/ 219 h 248"/>
                  <a:gd name="T4" fmla="*/ 20 w 286"/>
                  <a:gd name="T5" fmla="*/ 0 h 248"/>
                  <a:gd name="T6" fmla="*/ 76 w 286"/>
                  <a:gd name="T7" fmla="*/ 241 h 248"/>
                  <a:gd name="T8" fmla="*/ 122 w 286"/>
                  <a:gd name="T9" fmla="*/ 248 h 2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6" h="248">
                    <a:moveTo>
                      <a:pt x="122" y="248"/>
                    </a:moveTo>
                    <a:cubicBezTo>
                      <a:pt x="122" y="248"/>
                      <a:pt x="192" y="241"/>
                      <a:pt x="239" y="219"/>
                    </a:cubicBezTo>
                    <a:cubicBezTo>
                      <a:pt x="286" y="197"/>
                      <a:pt x="20" y="0"/>
                      <a:pt x="20" y="0"/>
                    </a:cubicBezTo>
                    <a:cubicBezTo>
                      <a:pt x="20" y="0"/>
                      <a:pt x="0" y="210"/>
                      <a:pt x="76" y="241"/>
                    </a:cubicBezTo>
                    <a:lnTo>
                      <a:pt x="122" y="248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j-lt"/>
                </a:endParaRPr>
              </a:p>
            </p:txBody>
          </p:sp>
          <p:sp>
            <p:nvSpPr>
              <p:cNvPr id="34" name="Freeform 52">
                <a:extLst>
                  <a:ext uri="{FF2B5EF4-FFF2-40B4-BE49-F238E27FC236}">
                    <a16:creationId xmlns:a16="http://schemas.microsoft.com/office/drawing/2014/main" id="{A4C906DC-717D-4EBF-A828-99847149716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99" y="2653"/>
                <a:ext cx="509" cy="588"/>
              </a:xfrm>
              <a:custGeom>
                <a:avLst/>
                <a:gdLst>
                  <a:gd name="T0" fmla="*/ 248 w 248"/>
                  <a:gd name="T1" fmla="*/ 164 h 287"/>
                  <a:gd name="T2" fmla="*/ 219 w 248"/>
                  <a:gd name="T3" fmla="*/ 48 h 287"/>
                  <a:gd name="T4" fmla="*/ 0 w 248"/>
                  <a:gd name="T5" fmla="*/ 266 h 287"/>
                  <a:gd name="T6" fmla="*/ 241 w 248"/>
                  <a:gd name="T7" fmla="*/ 210 h 287"/>
                  <a:gd name="T8" fmla="*/ 248 w 248"/>
                  <a:gd name="T9" fmla="*/ 164 h 2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8" h="287">
                    <a:moveTo>
                      <a:pt x="248" y="164"/>
                    </a:moveTo>
                    <a:cubicBezTo>
                      <a:pt x="248" y="164"/>
                      <a:pt x="241" y="95"/>
                      <a:pt x="219" y="48"/>
                    </a:cubicBezTo>
                    <a:cubicBezTo>
                      <a:pt x="197" y="0"/>
                      <a:pt x="0" y="266"/>
                      <a:pt x="0" y="266"/>
                    </a:cubicBezTo>
                    <a:cubicBezTo>
                      <a:pt x="0" y="266"/>
                      <a:pt x="210" y="287"/>
                      <a:pt x="241" y="210"/>
                    </a:cubicBezTo>
                    <a:lnTo>
                      <a:pt x="248" y="164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j-lt"/>
                </a:endParaRPr>
              </a:p>
            </p:txBody>
          </p:sp>
          <p:sp>
            <p:nvSpPr>
              <p:cNvPr id="35" name="Freeform 53">
                <a:extLst>
                  <a:ext uri="{FF2B5EF4-FFF2-40B4-BE49-F238E27FC236}">
                    <a16:creationId xmlns:a16="http://schemas.microsoft.com/office/drawing/2014/main" id="{16DB17D7-0314-422D-8934-66E719852AC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062" y="883"/>
                <a:ext cx="588" cy="508"/>
              </a:xfrm>
              <a:custGeom>
                <a:avLst/>
                <a:gdLst>
                  <a:gd name="T0" fmla="*/ 163 w 286"/>
                  <a:gd name="T1" fmla="*/ 0 h 247"/>
                  <a:gd name="T2" fmla="*/ 47 w 286"/>
                  <a:gd name="T3" fmla="*/ 28 h 247"/>
                  <a:gd name="T4" fmla="*/ 266 w 286"/>
                  <a:gd name="T5" fmla="*/ 247 h 247"/>
                  <a:gd name="T6" fmla="*/ 209 w 286"/>
                  <a:gd name="T7" fmla="*/ 6 h 247"/>
                  <a:gd name="T8" fmla="*/ 163 w 286"/>
                  <a:gd name="T9" fmla="*/ 0 h 2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6" h="247">
                    <a:moveTo>
                      <a:pt x="163" y="0"/>
                    </a:moveTo>
                    <a:cubicBezTo>
                      <a:pt x="163" y="0"/>
                      <a:pt x="94" y="6"/>
                      <a:pt x="47" y="28"/>
                    </a:cubicBezTo>
                    <a:cubicBezTo>
                      <a:pt x="0" y="50"/>
                      <a:pt x="266" y="247"/>
                      <a:pt x="266" y="247"/>
                    </a:cubicBezTo>
                    <a:cubicBezTo>
                      <a:pt x="266" y="247"/>
                      <a:pt x="286" y="37"/>
                      <a:pt x="209" y="6"/>
                    </a:cubicBezTo>
                    <a:lnTo>
                      <a:pt x="163" y="0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j-lt"/>
                </a:endParaRPr>
              </a:p>
            </p:txBody>
          </p:sp>
          <p:sp>
            <p:nvSpPr>
              <p:cNvPr id="36" name="Freeform 54">
                <a:extLst>
                  <a:ext uri="{FF2B5EF4-FFF2-40B4-BE49-F238E27FC236}">
                    <a16:creationId xmlns:a16="http://schemas.microsoft.com/office/drawing/2014/main" id="{C9AEF7F8-2262-4B1A-BB75-C27D30C30FA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291" y="1541"/>
                <a:ext cx="508" cy="588"/>
              </a:xfrm>
              <a:custGeom>
                <a:avLst/>
                <a:gdLst>
                  <a:gd name="T0" fmla="*/ 0 w 247"/>
                  <a:gd name="T1" fmla="*/ 122 h 286"/>
                  <a:gd name="T2" fmla="*/ 28 w 247"/>
                  <a:gd name="T3" fmla="*/ 239 h 286"/>
                  <a:gd name="T4" fmla="*/ 247 w 247"/>
                  <a:gd name="T5" fmla="*/ 20 h 286"/>
                  <a:gd name="T6" fmla="*/ 6 w 247"/>
                  <a:gd name="T7" fmla="*/ 76 h 286"/>
                  <a:gd name="T8" fmla="*/ 0 w 247"/>
                  <a:gd name="T9" fmla="*/ 122 h 2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7" h="286">
                    <a:moveTo>
                      <a:pt x="0" y="122"/>
                    </a:moveTo>
                    <a:cubicBezTo>
                      <a:pt x="0" y="122"/>
                      <a:pt x="6" y="192"/>
                      <a:pt x="28" y="239"/>
                    </a:cubicBezTo>
                    <a:cubicBezTo>
                      <a:pt x="50" y="286"/>
                      <a:pt x="247" y="20"/>
                      <a:pt x="247" y="20"/>
                    </a:cubicBezTo>
                    <a:cubicBezTo>
                      <a:pt x="247" y="20"/>
                      <a:pt x="37" y="0"/>
                      <a:pt x="6" y="76"/>
                    </a:cubicBezTo>
                    <a:lnTo>
                      <a:pt x="0" y="122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j-lt"/>
                </a:endParaRPr>
              </a:p>
            </p:txBody>
          </p:sp>
          <p:sp>
            <p:nvSpPr>
              <p:cNvPr id="37" name="Freeform 55">
                <a:extLst>
                  <a:ext uri="{FF2B5EF4-FFF2-40B4-BE49-F238E27FC236}">
                    <a16:creationId xmlns:a16="http://schemas.microsoft.com/office/drawing/2014/main" id="{D1F54A9F-CB6B-4707-92E5-8908E37BD0A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961" y="581"/>
                <a:ext cx="3678" cy="3648"/>
              </a:xfrm>
              <a:custGeom>
                <a:avLst/>
                <a:gdLst>
                  <a:gd name="T0" fmla="*/ 921 w 1790"/>
                  <a:gd name="T1" fmla="*/ 0 h 1775"/>
                  <a:gd name="T2" fmla="*/ 1775 w 1790"/>
                  <a:gd name="T3" fmla="*/ 855 h 1775"/>
                  <a:gd name="T4" fmla="*/ 1775 w 1790"/>
                  <a:gd name="T5" fmla="*/ 907 h 1775"/>
                  <a:gd name="T6" fmla="*/ 921 w 1790"/>
                  <a:gd name="T7" fmla="*/ 1761 h 1775"/>
                  <a:gd name="T8" fmla="*/ 869 w 1790"/>
                  <a:gd name="T9" fmla="*/ 1761 h 1775"/>
                  <a:gd name="T10" fmla="*/ 14 w 1790"/>
                  <a:gd name="T11" fmla="*/ 907 h 1775"/>
                  <a:gd name="T12" fmla="*/ 14 w 1790"/>
                  <a:gd name="T13" fmla="*/ 855 h 1775"/>
                  <a:gd name="T14" fmla="*/ 869 w 1790"/>
                  <a:gd name="T15" fmla="*/ 0 h 17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790" h="1775">
                    <a:moveTo>
                      <a:pt x="921" y="0"/>
                    </a:moveTo>
                    <a:cubicBezTo>
                      <a:pt x="1775" y="855"/>
                      <a:pt x="1775" y="855"/>
                      <a:pt x="1775" y="855"/>
                    </a:cubicBezTo>
                    <a:cubicBezTo>
                      <a:pt x="1790" y="869"/>
                      <a:pt x="1790" y="892"/>
                      <a:pt x="1775" y="907"/>
                    </a:cubicBezTo>
                    <a:cubicBezTo>
                      <a:pt x="921" y="1761"/>
                      <a:pt x="921" y="1761"/>
                      <a:pt x="921" y="1761"/>
                    </a:cubicBezTo>
                    <a:cubicBezTo>
                      <a:pt x="906" y="1775"/>
                      <a:pt x="883" y="1775"/>
                      <a:pt x="869" y="1761"/>
                    </a:cubicBezTo>
                    <a:cubicBezTo>
                      <a:pt x="14" y="907"/>
                      <a:pt x="14" y="907"/>
                      <a:pt x="14" y="907"/>
                    </a:cubicBezTo>
                    <a:cubicBezTo>
                      <a:pt x="0" y="892"/>
                      <a:pt x="0" y="869"/>
                      <a:pt x="14" y="855"/>
                    </a:cubicBezTo>
                    <a:cubicBezTo>
                      <a:pt x="869" y="0"/>
                      <a:pt x="869" y="0"/>
                      <a:pt x="869" y="0"/>
                    </a:cubicBezTo>
                  </a:path>
                </a:pathLst>
              </a:custGeom>
              <a:solidFill>
                <a:schemeClr val="bg2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j-lt"/>
                </a:endParaRPr>
              </a:p>
            </p:txBody>
          </p:sp>
          <p:sp>
            <p:nvSpPr>
              <p:cNvPr id="38" name="Freeform 56">
                <a:extLst>
                  <a:ext uri="{FF2B5EF4-FFF2-40B4-BE49-F238E27FC236}">
                    <a16:creationId xmlns:a16="http://schemas.microsoft.com/office/drawing/2014/main" id="{EC6C5E2C-56C4-40C6-8CA0-1BD73021F86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267" y="659"/>
                <a:ext cx="1979" cy="1155"/>
              </a:xfrm>
              <a:custGeom>
                <a:avLst/>
                <a:gdLst>
                  <a:gd name="T0" fmla="*/ 1420 w 963"/>
                  <a:gd name="T1" fmla="*/ 0 h 562"/>
                  <a:gd name="T2" fmla="*/ 1420 w 963"/>
                  <a:gd name="T3" fmla="*/ 195 h 562"/>
                  <a:gd name="T4" fmla="*/ 892 w 963"/>
                  <a:gd name="T5" fmla="*/ 195 h 562"/>
                  <a:gd name="T6" fmla="*/ 801 w 963"/>
                  <a:gd name="T7" fmla="*/ 238 h 562"/>
                  <a:gd name="T8" fmla="*/ 47 w 963"/>
                  <a:gd name="T9" fmla="*/ 991 h 562"/>
                  <a:gd name="T10" fmla="*/ 25 w 963"/>
                  <a:gd name="T11" fmla="*/ 1132 h 562"/>
                  <a:gd name="T12" fmla="*/ 58 w 963"/>
                  <a:gd name="T13" fmla="*/ 1026 h 562"/>
                  <a:gd name="T14" fmla="*/ 232 w 963"/>
                  <a:gd name="T15" fmla="*/ 956 h 562"/>
                  <a:gd name="T16" fmla="*/ 1385 w 963"/>
                  <a:gd name="T17" fmla="*/ 956 h 562"/>
                  <a:gd name="T18" fmla="*/ 1385 w 963"/>
                  <a:gd name="T19" fmla="*/ 1155 h 562"/>
                  <a:gd name="T20" fmla="*/ 1979 w 963"/>
                  <a:gd name="T21" fmla="*/ 561 h 562"/>
                  <a:gd name="T22" fmla="*/ 1420 w 963"/>
                  <a:gd name="T23" fmla="*/ 0 h 56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963" h="562">
                    <a:moveTo>
                      <a:pt x="691" y="0"/>
                    </a:moveTo>
                    <a:cubicBezTo>
                      <a:pt x="691" y="95"/>
                      <a:pt x="691" y="95"/>
                      <a:pt x="691" y="95"/>
                    </a:cubicBezTo>
                    <a:cubicBezTo>
                      <a:pt x="434" y="95"/>
                      <a:pt x="434" y="95"/>
                      <a:pt x="434" y="95"/>
                    </a:cubicBezTo>
                    <a:cubicBezTo>
                      <a:pt x="434" y="95"/>
                      <a:pt x="412" y="93"/>
                      <a:pt x="390" y="116"/>
                    </a:cubicBezTo>
                    <a:cubicBezTo>
                      <a:pt x="368" y="138"/>
                      <a:pt x="23" y="482"/>
                      <a:pt x="23" y="482"/>
                    </a:cubicBezTo>
                    <a:cubicBezTo>
                      <a:pt x="23" y="482"/>
                      <a:pt x="0" y="504"/>
                      <a:pt x="12" y="551"/>
                    </a:cubicBezTo>
                    <a:cubicBezTo>
                      <a:pt x="12" y="551"/>
                      <a:pt x="8" y="520"/>
                      <a:pt x="28" y="499"/>
                    </a:cubicBezTo>
                    <a:cubicBezTo>
                      <a:pt x="49" y="479"/>
                      <a:pt x="81" y="466"/>
                      <a:pt x="113" y="465"/>
                    </a:cubicBezTo>
                    <a:cubicBezTo>
                      <a:pt x="146" y="465"/>
                      <a:pt x="674" y="465"/>
                      <a:pt x="674" y="465"/>
                    </a:cubicBezTo>
                    <a:cubicBezTo>
                      <a:pt x="674" y="562"/>
                      <a:pt x="674" y="562"/>
                      <a:pt x="674" y="562"/>
                    </a:cubicBezTo>
                    <a:cubicBezTo>
                      <a:pt x="963" y="273"/>
                      <a:pt x="963" y="273"/>
                      <a:pt x="963" y="273"/>
                    </a:cubicBezTo>
                    <a:cubicBezTo>
                      <a:pt x="691" y="0"/>
                      <a:pt x="691" y="0"/>
                      <a:pt x="691" y="0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 dirty="0">
                  <a:latin typeface="+mj-lt"/>
                </a:endParaRPr>
              </a:p>
            </p:txBody>
          </p:sp>
          <p:sp>
            <p:nvSpPr>
              <p:cNvPr id="39" name="Freeform 57">
                <a:extLst>
                  <a:ext uri="{FF2B5EF4-FFF2-40B4-BE49-F238E27FC236}">
                    <a16:creationId xmlns:a16="http://schemas.microsoft.com/office/drawing/2014/main" id="{7E580D2C-5D1C-493E-B6FD-AB20742BBF5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068" y="1946"/>
                <a:ext cx="1155" cy="1979"/>
              </a:xfrm>
              <a:custGeom>
                <a:avLst/>
                <a:gdLst>
                  <a:gd name="T0" fmla="*/ 1132 w 562"/>
                  <a:gd name="T1" fmla="*/ 1954 h 963"/>
                  <a:gd name="T2" fmla="*/ 1028 w 562"/>
                  <a:gd name="T3" fmla="*/ 1919 h 963"/>
                  <a:gd name="T4" fmla="*/ 958 w 562"/>
                  <a:gd name="T5" fmla="*/ 1745 h 963"/>
                  <a:gd name="T6" fmla="*/ 958 w 562"/>
                  <a:gd name="T7" fmla="*/ 594 h 963"/>
                  <a:gd name="T8" fmla="*/ 1155 w 562"/>
                  <a:gd name="T9" fmla="*/ 594 h 963"/>
                  <a:gd name="T10" fmla="*/ 561 w 562"/>
                  <a:gd name="T11" fmla="*/ 0 h 963"/>
                  <a:gd name="T12" fmla="*/ 0 w 562"/>
                  <a:gd name="T13" fmla="*/ 559 h 963"/>
                  <a:gd name="T14" fmla="*/ 195 w 562"/>
                  <a:gd name="T15" fmla="*/ 559 h 963"/>
                  <a:gd name="T16" fmla="*/ 195 w 562"/>
                  <a:gd name="T17" fmla="*/ 1085 h 963"/>
                  <a:gd name="T18" fmla="*/ 238 w 562"/>
                  <a:gd name="T19" fmla="*/ 1178 h 963"/>
                  <a:gd name="T20" fmla="*/ 991 w 562"/>
                  <a:gd name="T21" fmla="*/ 1930 h 963"/>
                  <a:gd name="T22" fmla="*/ 1132 w 562"/>
                  <a:gd name="T23" fmla="*/ 1954 h 963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562" h="963">
                    <a:moveTo>
                      <a:pt x="551" y="951"/>
                    </a:moveTo>
                    <a:cubicBezTo>
                      <a:pt x="551" y="951"/>
                      <a:pt x="520" y="955"/>
                      <a:pt x="500" y="934"/>
                    </a:cubicBezTo>
                    <a:cubicBezTo>
                      <a:pt x="479" y="914"/>
                      <a:pt x="466" y="881"/>
                      <a:pt x="466" y="849"/>
                    </a:cubicBezTo>
                    <a:cubicBezTo>
                      <a:pt x="465" y="817"/>
                      <a:pt x="466" y="289"/>
                      <a:pt x="466" y="289"/>
                    </a:cubicBezTo>
                    <a:cubicBezTo>
                      <a:pt x="562" y="289"/>
                      <a:pt x="562" y="289"/>
                      <a:pt x="562" y="289"/>
                    </a:cubicBezTo>
                    <a:cubicBezTo>
                      <a:pt x="273" y="0"/>
                      <a:pt x="273" y="0"/>
                      <a:pt x="273" y="0"/>
                    </a:cubicBezTo>
                    <a:cubicBezTo>
                      <a:pt x="0" y="272"/>
                      <a:pt x="0" y="272"/>
                      <a:pt x="0" y="272"/>
                    </a:cubicBezTo>
                    <a:cubicBezTo>
                      <a:pt x="95" y="272"/>
                      <a:pt x="95" y="272"/>
                      <a:pt x="95" y="272"/>
                    </a:cubicBezTo>
                    <a:cubicBezTo>
                      <a:pt x="95" y="528"/>
                      <a:pt x="95" y="528"/>
                      <a:pt x="95" y="528"/>
                    </a:cubicBezTo>
                    <a:cubicBezTo>
                      <a:pt x="95" y="528"/>
                      <a:pt x="93" y="551"/>
                      <a:pt x="116" y="573"/>
                    </a:cubicBezTo>
                    <a:cubicBezTo>
                      <a:pt x="138" y="595"/>
                      <a:pt x="482" y="939"/>
                      <a:pt x="482" y="939"/>
                    </a:cubicBezTo>
                    <a:cubicBezTo>
                      <a:pt x="482" y="939"/>
                      <a:pt x="504" y="963"/>
                      <a:pt x="551" y="95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 dirty="0">
                  <a:latin typeface="+mj-lt"/>
                </a:endParaRPr>
              </a:p>
            </p:txBody>
          </p:sp>
          <p:sp>
            <p:nvSpPr>
              <p:cNvPr id="40" name="Freeform 58">
                <a:extLst>
                  <a:ext uri="{FF2B5EF4-FFF2-40B4-BE49-F238E27FC236}">
                    <a16:creationId xmlns:a16="http://schemas.microsoft.com/office/drawing/2014/main" id="{C3C5A65F-DBAE-4949-BF9D-B2F2A57A03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54" y="2970"/>
                <a:ext cx="1978" cy="1152"/>
              </a:xfrm>
              <a:custGeom>
                <a:avLst/>
                <a:gdLst>
                  <a:gd name="T0" fmla="*/ 951 w 963"/>
                  <a:gd name="T1" fmla="*/ 10 h 561"/>
                  <a:gd name="T2" fmla="*/ 934 w 963"/>
                  <a:gd name="T3" fmla="*/ 62 h 561"/>
                  <a:gd name="T4" fmla="*/ 849 w 963"/>
                  <a:gd name="T5" fmla="*/ 96 h 561"/>
                  <a:gd name="T6" fmla="*/ 289 w 963"/>
                  <a:gd name="T7" fmla="*/ 96 h 561"/>
                  <a:gd name="T8" fmla="*/ 289 w 963"/>
                  <a:gd name="T9" fmla="*/ 0 h 561"/>
                  <a:gd name="T10" fmla="*/ 0 w 963"/>
                  <a:gd name="T11" fmla="*/ 289 h 561"/>
                  <a:gd name="T12" fmla="*/ 272 w 963"/>
                  <a:gd name="T13" fmla="*/ 561 h 561"/>
                  <a:gd name="T14" fmla="*/ 272 w 963"/>
                  <a:gd name="T15" fmla="*/ 466 h 561"/>
                  <a:gd name="T16" fmla="*/ 528 w 963"/>
                  <a:gd name="T17" fmla="*/ 466 h 561"/>
                  <a:gd name="T18" fmla="*/ 573 w 963"/>
                  <a:gd name="T19" fmla="*/ 446 h 561"/>
                  <a:gd name="T20" fmla="*/ 939 w 963"/>
                  <a:gd name="T21" fmla="*/ 80 h 561"/>
                  <a:gd name="T22" fmla="*/ 951 w 963"/>
                  <a:gd name="T23" fmla="*/ 10 h 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63" h="561">
                    <a:moveTo>
                      <a:pt x="951" y="10"/>
                    </a:moveTo>
                    <a:cubicBezTo>
                      <a:pt x="951" y="10"/>
                      <a:pt x="955" y="42"/>
                      <a:pt x="934" y="62"/>
                    </a:cubicBezTo>
                    <a:cubicBezTo>
                      <a:pt x="914" y="82"/>
                      <a:pt x="882" y="95"/>
                      <a:pt x="849" y="96"/>
                    </a:cubicBezTo>
                    <a:cubicBezTo>
                      <a:pt x="817" y="97"/>
                      <a:pt x="289" y="96"/>
                      <a:pt x="289" y="96"/>
                    </a:cubicBezTo>
                    <a:cubicBezTo>
                      <a:pt x="289" y="0"/>
                      <a:pt x="289" y="0"/>
                      <a:pt x="289" y="0"/>
                    </a:cubicBezTo>
                    <a:cubicBezTo>
                      <a:pt x="0" y="289"/>
                      <a:pt x="0" y="289"/>
                      <a:pt x="0" y="289"/>
                    </a:cubicBezTo>
                    <a:cubicBezTo>
                      <a:pt x="272" y="561"/>
                      <a:pt x="272" y="561"/>
                      <a:pt x="272" y="561"/>
                    </a:cubicBezTo>
                    <a:cubicBezTo>
                      <a:pt x="272" y="466"/>
                      <a:pt x="272" y="466"/>
                      <a:pt x="272" y="466"/>
                    </a:cubicBezTo>
                    <a:cubicBezTo>
                      <a:pt x="528" y="466"/>
                      <a:pt x="528" y="466"/>
                      <a:pt x="528" y="466"/>
                    </a:cubicBezTo>
                    <a:cubicBezTo>
                      <a:pt x="528" y="466"/>
                      <a:pt x="551" y="468"/>
                      <a:pt x="573" y="446"/>
                    </a:cubicBezTo>
                    <a:cubicBezTo>
                      <a:pt x="595" y="424"/>
                      <a:pt x="939" y="80"/>
                      <a:pt x="939" y="80"/>
                    </a:cubicBezTo>
                    <a:cubicBezTo>
                      <a:pt x="939" y="80"/>
                      <a:pt x="963" y="57"/>
                      <a:pt x="951" y="1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j-lt"/>
                </a:endParaRPr>
              </a:p>
            </p:txBody>
          </p:sp>
          <p:sp>
            <p:nvSpPr>
              <p:cNvPr id="41" name="Freeform 59">
                <a:extLst>
                  <a:ext uri="{FF2B5EF4-FFF2-40B4-BE49-F238E27FC236}">
                    <a16:creationId xmlns:a16="http://schemas.microsoft.com/office/drawing/2014/main" id="{C5739E98-373F-4DF2-8A33-75EE4CC9384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409" y="866"/>
                <a:ext cx="1153" cy="1979"/>
              </a:xfrm>
              <a:custGeom>
                <a:avLst/>
                <a:gdLst>
                  <a:gd name="T0" fmla="*/ 10 w 561"/>
                  <a:gd name="T1" fmla="*/ 12 h 963"/>
                  <a:gd name="T2" fmla="*/ 62 w 561"/>
                  <a:gd name="T3" fmla="*/ 29 h 963"/>
                  <a:gd name="T4" fmla="*/ 96 w 561"/>
                  <a:gd name="T5" fmla="*/ 114 h 963"/>
                  <a:gd name="T6" fmla="*/ 96 w 561"/>
                  <a:gd name="T7" fmla="*/ 674 h 963"/>
                  <a:gd name="T8" fmla="*/ 0 w 561"/>
                  <a:gd name="T9" fmla="*/ 674 h 963"/>
                  <a:gd name="T10" fmla="*/ 289 w 561"/>
                  <a:gd name="T11" fmla="*/ 963 h 963"/>
                  <a:gd name="T12" fmla="*/ 561 w 561"/>
                  <a:gd name="T13" fmla="*/ 691 h 963"/>
                  <a:gd name="T14" fmla="*/ 466 w 561"/>
                  <a:gd name="T15" fmla="*/ 691 h 963"/>
                  <a:gd name="T16" fmla="*/ 466 w 561"/>
                  <a:gd name="T17" fmla="*/ 435 h 963"/>
                  <a:gd name="T18" fmla="*/ 446 w 561"/>
                  <a:gd name="T19" fmla="*/ 390 h 963"/>
                  <a:gd name="T20" fmla="*/ 80 w 561"/>
                  <a:gd name="T21" fmla="*/ 24 h 963"/>
                  <a:gd name="T22" fmla="*/ 10 w 561"/>
                  <a:gd name="T23" fmla="*/ 12 h 9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61" h="963">
                    <a:moveTo>
                      <a:pt x="10" y="12"/>
                    </a:moveTo>
                    <a:cubicBezTo>
                      <a:pt x="10" y="12"/>
                      <a:pt x="42" y="8"/>
                      <a:pt x="62" y="29"/>
                    </a:cubicBezTo>
                    <a:cubicBezTo>
                      <a:pt x="82" y="49"/>
                      <a:pt x="95" y="81"/>
                      <a:pt x="96" y="114"/>
                    </a:cubicBezTo>
                    <a:cubicBezTo>
                      <a:pt x="97" y="146"/>
                      <a:pt x="96" y="674"/>
                      <a:pt x="96" y="674"/>
                    </a:cubicBezTo>
                    <a:cubicBezTo>
                      <a:pt x="0" y="674"/>
                      <a:pt x="0" y="674"/>
                      <a:pt x="0" y="674"/>
                    </a:cubicBezTo>
                    <a:cubicBezTo>
                      <a:pt x="289" y="963"/>
                      <a:pt x="289" y="963"/>
                      <a:pt x="289" y="963"/>
                    </a:cubicBezTo>
                    <a:cubicBezTo>
                      <a:pt x="561" y="691"/>
                      <a:pt x="561" y="691"/>
                      <a:pt x="561" y="691"/>
                    </a:cubicBezTo>
                    <a:cubicBezTo>
                      <a:pt x="466" y="691"/>
                      <a:pt x="466" y="691"/>
                      <a:pt x="466" y="691"/>
                    </a:cubicBezTo>
                    <a:cubicBezTo>
                      <a:pt x="466" y="435"/>
                      <a:pt x="466" y="435"/>
                      <a:pt x="466" y="435"/>
                    </a:cubicBezTo>
                    <a:cubicBezTo>
                      <a:pt x="466" y="435"/>
                      <a:pt x="468" y="412"/>
                      <a:pt x="446" y="390"/>
                    </a:cubicBezTo>
                    <a:cubicBezTo>
                      <a:pt x="424" y="368"/>
                      <a:pt x="80" y="24"/>
                      <a:pt x="80" y="24"/>
                    </a:cubicBezTo>
                    <a:cubicBezTo>
                      <a:pt x="80" y="24"/>
                      <a:pt x="57" y="0"/>
                      <a:pt x="10" y="1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j-lt"/>
                </a:endParaRPr>
              </a:p>
            </p:txBody>
          </p:sp>
        </p:grpSp>
        <p:sp>
          <p:nvSpPr>
            <p:cNvPr id="42" name="TextBox 14">
              <a:extLst>
                <a:ext uri="{FF2B5EF4-FFF2-40B4-BE49-F238E27FC236}">
                  <a16:creationId xmlns:a16="http://schemas.microsoft.com/office/drawing/2014/main" id="{62D11301-E52E-4DA0-A6EA-BC0A63A022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32917" y="1111894"/>
              <a:ext cx="508473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 eaLnBrk="1" hangingPunct="1"/>
              <a:r>
                <a:rPr lang="en-US" altLang="en-US" sz="2400" dirty="0">
                  <a:latin typeface="+mj-lt"/>
                  <a:ea typeface="Lato Black" panose="020F0502020204030203" pitchFamily="34" charset="0"/>
                  <a:cs typeface="Lato Black" panose="020F0502020204030203" pitchFamily="34" charset="0"/>
                </a:rPr>
                <a:t>01</a:t>
              </a:r>
            </a:p>
          </p:txBody>
        </p:sp>
        <p:sp>
          <p:nvSpPr>
            <p:cNvPr id="43" name="TextBox 15">
              <a:extLst>
                <a:ext uri="{FF2B5EF4-FFF2-40B4-BE49-F238E27FC236}">
                  <a16:creationId xmlns:a16="http://schemas.microsoft.com/office/drawing/2014/main" id="{EC098D5F-31B1-44F0-B3E3-9C785FC46A1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88630" y="2272357"/>
              <a:ext cx="508473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 eaLnBrk="1" hangingPunct="1"/>
              <a:r>
                <a:rPr lang="en-US" altLang="en-US" sz="2400" dirty="0">
                  <a:latin typeface="+mj-lt"/>
                  <a:ea typeface="Lato Black" panose="020F0502020204030203" pitchFamily="34" charset="0"/>
                  <a:cs typeface="Lato Black" panose="020F0502020204030203" pitchFamily="34" charset="0"/>
                </a:rPr>
                <a:t>02</a:t>
              </a:r>
            </a:p>
          </p:txBody>
        </p:sp>
        <p:sp>
          <p:nvSpPr>
            <p:cNvPr id="44" name="TextBox 16">
              <a:extLst>
                <a:ext uri="{FF2B5EF4-FFF2-40B4-BE49-F238E27FC236}">
                  <a16:creationId xmlns:a16="http://schemas.microsoft.com/office/drawing/2014/main" id="{85DBCACA-A2C2-49A6-B3F0-365E40B962B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59905" y="3416944"/>
              <a:ext cx="508473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 eaLnBrk="1" hangingPunct="1"/>
              <a:r>
                <a:rPr lang="en-US" altLang="en-US" sz="2400" dirty="0">
                  <a:latin typeface="+mj-lt"/>
                  <a:ea typeface="Lato Black" panose="020F0502020204030203" pitchFamily="34" charset="0"/>
                  <a:cs typeface="Lato Black" panose="020F0502020204030203" pitchFamily="34" charset="0"/>
                </a:rPr>
                <a:t>03</a:t>
              </a:r>
            </a:p>
          </p:txBody>
        </p:sp>
        <p:sp>
          <p:nvSpPr>
            <p:cNvPr id="45" name="TextBox 17">
              <a:extLst>
                <a:ext uri="{FF2B5EF4-FFF2-40B4-BE49-F238E27FC236}">
                  <a16:creationId xmlns:a16="http://schemas.microsoft.com/office/drawing/2014/main" id="{7A1950C6-A3D8-469A-BDD6-495FF6F8E19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85155" y="2299344"/>
              <a:ext cx="508473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 eaLnBrk="1" hangingPunct="1"/>
              <a:r>
                <a:rPr lang="en-US" altLang="en-US" sz="2400" dirty="0">
                  <a:latin typeface="+mj-lt"/>
                  <a:ea typeface="Lato Black" panose="020F0502020204030203" pitchFamily="34" charset="0"/>
                  <a:cs typeface="Lato Black" panose="020F0502020204030203" pitchFamily="34" charset="0"/>
                </a:rPr>
                <a:t>04</a:t>
              </a:r>
            </a:p>
          </p:txBody>
        </p:sp>
        <p:sp>
          <p:nvSpPr>
            <p:cNvPr id="46" name="TextBox 18">
              <a:extLst>
                <a:ext uri="{FF2B5EF4-FFF2-40B4-BE49-F238E27FC236}">
                  <a16:creationId xmlns:a16="http://schemas.microsoft.com/office/drawing/2014/main" id="{AD95C724-BDAC-427A-AE27-42444A23C5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92915" y="557856"/>
              <a:ext cx="1104900" cy="990600"/>
            </a:xfrm>
            <a:prstGeom prst="roundRect">
              <a:avLst>
                <a:gd name="adj" fmla="val 16667"/>
              </a:avLst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endParaRPr lang="en-US" altLang="en-US" sz="66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FB960581-F02F-4F3D-AB71-AAE72F678B1C}"/>
                </a:ext>
              </a:extLst>
            </p:cNvPr>
            <p:cNvSpPr txBox="1"/>
            <p:nvPr/>
          </p:nvSpPr>
          <p:spPr>
            <a:xfrm>
              <a:off x="8420652" y="644647"/>
              <a:ext cx="1104900" cy="990600"/>
            </a:xfrm>
            <a:prstGeom prst="roundRect">
              <a:avLst/>
            </a:prstGeom>
            <a:solidFill>
              <a:schemeClr val="tx1">
                <a:alpha val="20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66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86D467AD-D86C-45C1-8E32-67C80506F64C}"/>
                </a:ext>
              </a:extLst>
            </p:cNvPr>
            <p:cNvSpPr txBox="1"/>
            <p:nvPr/>
          </p:nvSpPr>
          <p:spPr>
            <a:xfrm>
              <a:off x="8285738" y="3371616"/>
              <a:ext cx="1104900" cy="990600"/>
            </a:xfrm>
            <a:prstGeom prst="roundRect">
              <a:avLst/>
            </a:prstGeom>
            <a:solidFill>
              <a:schemeClr val="tx1">
                <a:alpha val="20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66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D1963BF4-5EF0-4B10-A953-8996C5CCB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Reflection on Learning </a:t>
            </a:r>
            <a:endParaRPr lang="en-US" sz="3600" dirty="0"/>
          </a:p>
        </p:txBody>
      </p:sp>
      <p:pic>
        <p:nvPicPr>
          <p:cNvPr id="3" name="Graphic 2" descr="Process icon">
            <a:extLst>
              <a:ext uri="{FF2B5EF4-FFF2-40B4-BE49-F238E27FC236}">
                <a16:creationId xmlns:a16="http://schemas.microsoft.com/office/drawing/2014/main" id="{8E2745DB-112B-4F89-83B6-D6D7F6F670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915231" y="4780607"/>
            <a:ext cx="952500" cy="952500"/>
          </a:xfrm>
          <a:prstGeom prst="rect">
            <a:avLst/>
          </a:prstGeom>
        </p:spPr>
      </p:pic>
      <p:pic>
        <p:nvPicPr>
          <p:cNvPr id="58" name="Graphic 2" descr="Atom">
            <a:extLst>
              <a:ext uri="{FF2B5EF4-FFF2-40B4-BE49-F238E27FC236}">
                <a16:creationId xmlns:a16="http://schemas.microsoft.com/office/drawing/2014/main" id="{1BE2BC29-35E2-455B-BA00-B3674AD96B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909522" y="265855"/>
            <a:ext cx="121680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2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7 w 1217130"/>
              <a:gd name="connsiteY9" fmla="*/ 1158726 h 1216800"/>
              <a:gd name="connsiteX10" fmla="*/ 312036 w 1217130"/>
              <a:gd name="connsiteY10" fmla="*/ 1143515 h 1216800"/>
              <a:gd name="connsiteX11" fmla="*/ 303279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90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9 w 1217130"/>
              <a:gd name="connsiteY17" fmla="*/ 1143515 h 1216800"/>
              <a:gd name="connsiteX18" fmla="*/ 297748 w 1217130"/>
              <a:gd name="connsiteY18" fmla="*/ 1149968 h 1216800"/>
              <a:gd name="connsiteX19" fmla="*/ 282999 w 1217130"/>
              <a:gd name="connsiteY19" fmla="*/ 1140750 h 1216800"/>
              <a:gd name="connsiteX20" fmla="*/ 275624 w 1217130"/>
              <a:gd name="connsiteY20" fmla="*/ 1136141 h 1216800"/>
              <a:gd name="connsiteX21" fmla="*/ 268250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8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20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8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4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7 w 1217130"/>
              <a:gd name="connsiteY65" fmla="*/ 720401 h 1216800"/>
              <a:gd name="connsiteX66" fmla="*/ 6914 w 1217130"/>
              <a:gd name="connsiteY66" fmla="*/ 710261 h 1216800"/>
              <a:gd name="connsiteX67" fmla="*/ 3688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9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70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6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6 w 1217130"/>
              <a:gd name="connsiteY93" fmla="*/ 27194 h 1216800"/>
              <a:gd name="connsiteX94" fmla="*/ 626837 w 1217130"/>
              <a:gd name="connsiteY94" fmla="*/ 15210 h 1216800"/>
              <a:gd name="connsiteX95" fmla="*/ 653109 w 1217130"/>
              <a:gd name="connsiteY95" fmla="*/ 16132 h 1216800"/>
              <a:gd name="connsiteX96" fmla="*/ 679381 w 1217130"/>
              <a:gd name="connsiteY96" fmla="*/ 17975 h 1216800"/>
              <a:gd name="connsiteX97" fmla="*/ 720863 w 1217130"/>
              <a:gd name="connsiteY97" fmla="*/ 22584 h 1216800"/>
              <a:gd name="connsiteX98" fmla="*/ 853143 w 1217130"/>
              <a:gd name="connsiteY98" fmla="*/ 59918 h 1216800"/>
              <a:gd name="connsiteX99" fmla="*/ 958231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4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4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8 h 1216800"/>
              <a:gd name="connsiteX117" fmla="*/ 1217130 w 1217130"/>
              <a:gd name="connsiteY117" fmla="*/ 549654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7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1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3 w 1217130"/>
              <a:gd name="connsiteY133" fmla="*/ 1167944 h 1216800"/>
              <a:gd name="connsiteX134" fmla="*/ 313419 w 1217130"/>
              <a:gd name="connsiteY134" fmla="*/ 1136141 h 1216800"/>
              <a:gd name="connsiteX135" fmla="*/ 292217 w 1217130"/>
              <a:gd name="connsiteY135" fmla="*/ 1120470 h 1216800"/>
              <a:gd name="connsiteX136" fmla="*/ 267328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2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2 w 1217130"/>
              <a:gd name="connsiteY145" fmla="*/ 1036584 h 1216800"/>
              <a:gd name="connsiteX146" fmla="*/ 171920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8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1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7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7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8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8 w 1217130"/>
              <a:gd name="connsiteY190" fmla="*/ 248430 h 1216800"/>
              <a:gd name="connsiteX191" fmla="*/ 83425 w 1217130"/>
              <a:gd name="connsiteY191" fmla="*/ 324480 h 1216800"/>
              <a:gd name="connsiteX192" fmla="*/ 73285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4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4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90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8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5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10 w 1217130"/>
              <a:gd name="connsiteY233" fmla="*/ 17515 h 1216800"/>
              <a:gd name="connsiteX234" fmla="*/ 488564 w 1217130"/>
              <a:gd name="connsiteY234" fmla="*/ 20741 h 1216800"/>
              <a:gd name="connsiteX235" fmla="*/ 482573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2" y="1201129"/>
                </a:cubicBezTo>
                <a:cubicBezTo>
                  <a:pt x="391313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7" y="1158726"/>
                </a:cubicBezTo>
                <a:cubicBezTo>
                  <a:pt x="333237" y="1157804"/>
                  <a:pt x="320793" y="1149507"/>
                  <a:pt x="312036" y="1143515"/>
                </a:cubicBezTo>
                <a:cubicBezTo>
                  <a:pt x="307427" y="1140289"/>
                  <a:pt x="304200" y="1137524"/>
                  <a:pt x="303279" y="1136141"/>
                </a:cubicBezTo>
                <a:cubicBezTo>
                  <a:pt x="303048" y="1135219"/>
                  <a:pt x="303279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90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70" y="1146281"/>
                  <a:pt x="293139" y="1143515"/>
                </a:cubicBezTo>
                <a:cubicBezTo>
                  <a:pt x="282538" y="1138446"/>
                  <a:pt x="272859" y="1133375"/>
                  <a:pt x="297748" y="1149968"/>
                </a:cubicBezTo>
                <a:lnTo>
                  <a:pt x="282999" y="1140750"/>
                </a:lnTo>
                <a:lnTo>
                  <a:pt x="275624" y="1136141"/>
                </a:lnTo>
                <a:lnTo>
                  <a:pt x="268250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8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1"/>
                  <a:pt x="125829" y="960534"/>
                </a:cubicBezTo>
                <a:cubicBezTo>
                  <a:pt x="122602" y="956386"/>
                  <a:pt x="119837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20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5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8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60" y="916748"/>
                  <a:pt x="78816" y="911678"/>
                </a:cubicBezTo>
                <a:cubicBezTo>
                  <a:pt x="75129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8" y="581206"/>
                  <a:pt x="3688" y="598260"/>
                  <a:pt x="4609" y="610244"/>
                </a:cubicBezTo>
                <a:cubicBezTo>
                  <a:pt x="5070" y="616235"/>
                  <a:pt x="5531" y="620844"/>
                  <a:pt x="6453" y="624993"/>
                </a:cubicBezTo>
                <a:cubicBezTo>
                  <a:pt x="6914" y="629141"/>
                  <a:pt x="8297" y="632367"/>
                  <a:pt x="8757" y="635594"/>
                </a:cubicBezTo>
                <a:cubicBezTo>
                  <a:pt x="12445" y="648499"/>
                  <a:pt x="13828" y="660944"/>
                  <a:pt x="19819" y="712104"/>
                </a:cubicBezTo>
                <a:cubicBezTo>
                  <a:pt x="18437" y="708878"/>
                  <a:pt x="17054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7" y="855447"/>
                  <a:pt x="61301" y="882180"/>
                </a:cubicBezTo>
                <a:cubicBezTo>
                  <a:pt x="68676" y="901077"/>
                  <a:pt x="62223" y="901077"/>
                  <a:pt x="46091" y="864666"/>
                </a:cubicBezTo>
                <a:cubicBezTo>
                  <a:pt x="42865" y="852682"/>
                  <a:pt x="38255" y="840698"/>
                  <a:pt x="35029" y="828254"/>
                </a:cubicBezTo>
                <a:cubicBezTo>
                  <a:pt x="33186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5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6" y="743907"/>
                  <a:pt x="11523" y="737455"/>
                  <a:pt x="10140" y="730541"/>
                </a:cubicBezTo>
                <a:cubicBezTo>
                  <a:pt x="9679" y="727315"/>
                  <a:pt x="8757" y="723627"/>
                  <a:pt x="8297" y="720401"/>
                </a:cubicBezTo>
                <a:lnTo>
                  <a:pt x="6914" y="710261"/>
                </a:lnTo>
                <a:cubicBezTo>
                  <a:pt x="5992" y="703347"/>
                  <a:pt x="5070" y="696434"/>
                  <a:pt x="3688" y="689981"/>
                </a:cubicBezTo>
                <a:cubicBezTo>
                  <a:pt x="3226" y="683067"/>
                  <a:pt x="2305" y="676154"/>
                  <a:pt x="1844" y="669701"/>
                </a:cubicBezTo>
                <a:cubicBezTo>
                  <a:pt x="1383" y="666475"/>
                  <a:pt x="1383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6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9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6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70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9" y="35029"/>
                  <a:pt x="433716" y="32724"/>
                  <a:pt x="436942" y="32724"/>
                </a:cubicBezTo>
                <a:close/>
                <a:moveTo>
                  <a:pt x="783086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6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6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2" y="15671"/>
                  <a:pt x="653109" y="16132"/>
                </a:cubicBezTo>
                <a:cubicBezTo>
                  <a:pt x="662327" y="16593"/>
                  <a:pt x="671084" y="17515"/>
                  <a:pt x="679381" y="17975"/>
                </a:cubicBezTo>
                <a:cubicBezTo>
                  <a:pt x="696434" y="19819"/>
                  <a:pt x="711183" y="21663"/>
                  <a:pt x="720863" y="22584"/>
                </a:cubicBezTo>
                <a:cubicBezTo>
                  <a:pt x="764649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1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4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4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4"/>
                </a:cubicBezTo>
                <a:cubicBezTo>
                  <a:pt x="1060553" y="192660"/>
                  <a:pt x="1058709" y="190816"/>
                  <a:pt x="1056865" y="188512"/>
                </a:cubicBezTo>
                <a:cubicBezTo>
                  <a:pt x="1055022" y="186207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6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8"/>
                </a:lnTo>
                <a:lnTo>
                  <a:pt x="1217130" y="549654"/>
                </a:lnTo>
                <a:lnTo>
                  <a:pt x="1215879" y="566918"/>
                </a:lnTo>
                <a:cubicBezTo>
                  <a:pt x="1214497" y="576597"/>
                  <a:pt x="1213114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7" y="1084058"/>
                </a:lnTo>
                <a:cubicBezTo>
                  <a:pt x="958692" y="1111713"/>
                  <a:pt x="923663" y="1136141"/>
                  <a:pt x="888173" y="1156882"/>
                </a:cubicBezTo>
                <a:cubicBezTo>
                  <a:pt x="884716" y="1156882"/>
                  <a:pt x="872963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1" y="1216800"/>
                </a:cubicBezTo>
                <a:cubicBezTo>
                  <a:pt x="557448" y="1216800"/>
                  <a:pt x="498524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3" y="1167944"/>
                </a:cubicBezTo>
                <a:cubicBezTo>
                  <a:pt x="357205" y="1159186"/>
                  <a:pt x="328168" y="1142594"/>
                  <a:pt x="313419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2" y="1114939"/>
                  <a:pt x="276085" y="1108486"/>
                  <a:pt x="267328" y="1102495"/>
                </a:cubicBezTo>
                <a:cubicBezTo>
                  <a:pt x="258571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8" y="1067466"/>
                  <a:pt x="223542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2" y="1036584"/>
                </a:cubicBezTo>
                <a:cubicBezTo>
                  <a:pt x="179294" y="1032437"/>
                  <a:pt x="175607" y="1028288"/>
                  <a:pt x="171920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1" y="1025062"/>
                  <a:pt x="165582" y="1010428"/>
                  <a:pt x="154520" y="994872"/>
                </a:cubicBezTo>
                <a:lnTo>
                  <a:pt x="136888" y="966793"/>
                </a:lnTo>
                <a:lnTo>
                  <a:pt x="129333" y="956691"/>
                </a:lnTo>
                <a:cubicBezTo>
                  <a:pt x="118731" y="940997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1" y="826410"/>
                  <a:pt x="45631" y="785389"/>
                </a:cubicBezTo>
                <a:cubicBezTo>
                  <a:pt x="35029" y="744368"/>
                  <a:pt x="29960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6" y="752204"/>
                  <a:pt x="35029" y="759578"/>
                  <a:pt x="36873" y="766492"/>
                </a:cubicBezTo>
                <a:cubicBezTo>
                  <a:pt x="43326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7" y="806130"/>
                </a:cubicBezTo>
                <a:cubicBezTo>
                  <a:pt x="36412" y="799677"/>
                  <a:pt x="33186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9" y="737915"/>
                  <a:pt x="23046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7" y="564614"/>
                </a:cubicBezTo>
                <a:cubicBezTo>
                  <a:pt x="18898" y="557700"/>
                  <a:pt x="19820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9" y="509766"/>
                  <a:pt x="25811" y="503313"/>
                </a:cubicBezTo>
                <a:cubicBezTo>
                  <a:pt x="28577" y="489946"/>
                  <a:pt x="31342" y="476580"/>
                  <a:pt x="35029" y="463214"/>
                </a:cubicBezTo>
                <a:cubicBezTo>
                  <a:pt x="42865" y="436481"/>
                  <a:pt x="53466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4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5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7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8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9" y="233220"/>
                  <a:pt x="148874" y="235064"/>
                  <a:pt x="146108" y="237829"/>
                </a:cubicBezTo>
                <a:cubicBezTo>
                  <a:pt x="143343" y="240595"/>
                  <a:pt x="139656" y="243821"/>
                  <a:pt x="135508" y="248430"/>
                </a:cubicBezTo>
                <a:cubicBezTo>
                  <a:pt x="115228" y="268710"/>
                  <a:pt x="97252" y="297286"/>
                  <a:pt x="83425" y="324480"/>
                </a:cubicBezTo>
                <a:cubicBezTo>
                  <a:pt x="79737" y="331394"/>
                  <a:pt x="76511" y="338307"/>
                  <a:pt x="73285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7" y="375641"/>
                  <a:pt x="53005" y="385781"/>
                  <a:pt x="48395" y="394077"/>
                </a:cubicBezTo>
                <a:cubicBezTo>
                  <a:pt x="43326" y="399608"/>
                  <a:pt x="42404" y="396382"/>
                  <a:pt x="44708" y="387624"/>
                </a:cubicBezTo>
                <a:cubicBezTo>
                  <a:pt x="45630" y="383015"/>
                  <a:pt x="47935" y="377484"/>
                  <a:pt x="50239" y="370571"/>
                </a:cubicBezTo>
                <a:cubicBezTo>
                  <a:pt x="53005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4"/>
                </a:cubicBezTo>
                <a:cubicBezTo>
                  <a:pt x="93104" y="288529"/>
                  <a:pt x="98174" y="280233"/>
                  <a:pt x="103244" y="272858"/>
                </a:cubicBezTo>
                <a:cubicBezTo>
                  <a:pt x="108314" y="265944"/>
                  <a:pt x="112923" y="259031"/>
                  <a:pt x="117071" y="253500"/>
                </a:cubicBezTo>
                <a:cubicBezTo>
                  <a:pt x="120759" y="248430"/>
                  <a:pt x="126289" y="241516"/>
                  <a:pt x="132281" y="234142"/>
                </a:cubicBezTo>
                <a:cubicBezTo>
                  <a:pt x="135508" y="230455"/>
                  <a:pt x="138734" y="226767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5" y="192199"/>
                  <a:pt x="174224" y="194504"/>
                </a:cubicBezTo>
                <a:cubicBezTo>
                  <a:pt x="194965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5" y="114766"/>
                  <a:pt x="271937" y="110618"/>
                  <a:pt x="278390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9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8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9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9" y="23967"/>
                  <a:pt x="562310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1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4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5" y="9218"/>
                </a:cubicBezTo>
                <a:cubicBezTo>
                  <a:pt x="618541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4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10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1" y="23046"/>
                  <a:pt x="472433" y="23046"/>
                  <a:pt x="482573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ln w="12700" cap="sq">
            <a:noFill/>
          </a:ln>
        </p:spPr>
      </p:pic>
      <p:pic>
        <p:nvPicPr>
          <p:cNvPr id="60" name="Graphic 8" descr="Boardroom">
            <a:extLst>
              <a:ext uri="{FF2B5EF4-FFF2-40B4-BE49-F238E27FC236}">
                <a16:creationId xmlns:a16="http://schemas.microsoft.com/office/drawing/2014/main" id="{7D8888AE-2E05-483F-8D59-8EC4EB2449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395244" y="3123430"/>
            <a:ext cx="1216800" cy="1216800"/>
          </a:xfrm>
          <a:custGeom>
            <a:avLst/>
            <a:gdLst>
              <a:gd name="connsiteX0" fmla="*/ 670385 w 1217130"/>
              <a:gd name="connsiteY0" fmla="*/ 1210201 h 1216800"/>
              <a:gd name="connsiteX1" fmla="*/ 664622 w 1217130"/>
              <a:gd name="connsiteY1" fmla="*/ 1213304 h 1216800"/>
              <a:gd name="connsiteX2" fmla="*/ 664967 w 1217130"/>
              <a:gd name="connsiteY2" fmla="*/ 1213452 h 1216800"/>
              <a:gd name="connsiteX3" fmla="*/ 718300 w 1217130"/>
              <a:gd name="connsiteY3" fmla="*/ 1178701 h 1216800"/>
              <a:gd name="connsiteX4" fmla="*/ 699668 w 1217130"/>
              <a:gd name="connsiteY4" fmla="*/ 1183138 h 1216800"/>
              <a:gd name="connsiteX5" fmla="*/ 671720 w 1217130"/>
              <a:gd name="connsiteY5" fmla="*/ 1186687 h 1216800"/>
              <a:gd name="connsiteX6" fmla="*/ 670389 w 1217130"/>
              <a:gd name="connsiteY6" fmla="*/ 1183138 h 1216800"/>
              <a:gd name="connsiteX7" fmla="*/ 689909 w 1217130"/>
              <a:gd name="connsiteY7" fmla="*/ 1181363 h 1216800"/>
              <a:gd name="connsiteX8" fmla="*/ 718300 w 1217130"/>
              <a:gd name="connsiteY8" fmla="*/ 1178701 h 1216800"/>
              <a:gd name="connsiteX9" fmla="*/ 766766 w 1217130"/>
              <a:gd name="connsiteY9" fmla="*/ 1174057 h 1216800"/>
              <a:gd name="connsiteX10" fmla="*/ 765628 w 1217130"/>
              <a:gd name="connsiteY10" fmla="*/ 1174379 h 1216800"/>
              <a:gd name="connsiteX11" fmla="*/ 766211 w 1217130"/>
              <a:gd name="connsiteY11" fmla="*/ 1174265 h 1216800"/>
              <a:gd name="connsiteX12" fmla="*/ 419077 w 1217130"/>
              <a:gd name="connsiteY12" fmla="*/ 1167389 h 1216800"/>
              <a:gd name="connsiteX13" fmla="*/ 438818 w 1217130"/>
              <a:gd name="connsiteY13" fmla="*/ 1172491 h 1216800"/>
              <a:gd name="connsiteX14" fmla="*/ 447247 w 1217130"/>
              <a:gd name="connsiteY14" fmla="*/ 1172934 h 1216800"/>
              <a:gd name="connsiteX15" fmla="*/ 470759 w 1217130"/>
              <a:gd name="connsiteY15" fmla="*/ 1184469 h 1216800"/>
              <a:gd name="connsiteX16" fmla="*/ 481406 w 1217130"/>
              <a:gd name="connsiteY16" fmla="*/ 1186687 h 1216800"/>
              <a:gd name="connsiteX17" fmla="*/ 482072 w 1217130"/>
              <a:gd name="connsiteY17" fmla="*/ 1186909 h 1216800"/>
              <a:gd name="connsiteX18" fmla="*/ 484512 w 1217130"/>
              <a:gd name="connsiteY18" fmla="*/ 1184469 h 1216800"/>
              <a:gd name="connsiteX19" fmla="*/ 493827 w 1217130"/>
              <a:gd name="connsiteY19" fmla="*/ 1187130 h 1216800"/>
              <a:gd name="connsiteX20" fmla="*/ 503144 w 1217130"/>
              <a:gd name="connsiteY20" fmla="*/ 1189348 h 1216800"/>
              <a:gd name="connsiteX21" fmla="*/ 521500 w 1217130"/>
              <a:gd name="connsiteY21" fmla="*/ 1193617 h 1216800"/>
              <a:gd name="connsiteX22" fmla="*/ 521776 w 1217130"/>
              <a:gd name="connsiteY22" fmla="*/ 1193341 h 1216800"/>
              <a:gd name="connsiteX23" fmla="*/ 543070 w 1217130"/>
              <a:gd name="connsiteY23" fmla="*/ 1196890 h 1216800"/>
              <a:gd name="connsiteX24" fmla="*/ 553273 w 1217130"/>
              <a:gd name="connsiteY24" fmla="*/ 1198665 h 1216800"/>
              <a:gd name="connsiteX25" fmla="*/ 563476 w 1217130"/>
              <a:gd name="connsiteY25" fmla="*/ 1199552 h 1216800"/>
              <a:gd name="connsiteX26" fmla="*/ 584326 w 1217130"/>
              <a:gd name="connsiteY26" fmla="*/ 1200439 h 1216800"/>
              <a:gd name="connsiteX27" fmla="*/ 612718 w 1217130"/>
              <a:gd name="connsiteY27" fmla="*/ 1199995 h 1216800"/>
              <a:gd name="connsiteX28" fmla="*/ 613950 w 1217130"/>
              <a:gd name="connsiteY28" fmla="*/ 1199995 h 1216800"/>
              <a:gd name="connsiteX29" fmla="*/ 616578 w 1217130"/>
              <a:gd name="connsiteY29" fmla="*/ 1198517 h 1216800"/>
              <a:gd name="connsiteX30" fmla="*/ 616944 w 1217130"/>
              <a:gd name="connsiteY30" fmla="*/ 1198368 h 1216800"/>
              <a:gd name="connsiteX31" fmla="*/ 622922 w 1217130"/>
              <a:gd name="connsiteY31" fmla="*/ 1196446 h 1216800"/>
              <a:gd name="connsiteX32" fmla="*/ 629243 w 1217130"/>
              <a:gd name="connsiteY32" fmla="*/ 1196335 h 1216800"/>
              <a:gd name="connsiteX33" fmla="*/ 633568 w 1217130"/>
              <a:gd name="connsiteY33" fmla="*/ 1196890 h 1216800"/>
              <a:gd name="connsiteX34" fmla="*/ 634733 w 1217130"/>
              <a:gd name="connsiteY34" fmla="*/ 1199995 h 1216800"/>
              <a:gd name="connsiteX35" fmla="*/ 644659 w 1217130"/>
              <a:gd name="connsiteY35" fmla="*/ 1199995 h 1216800"/>
              <a:gd name="connsiteX36" fmla="*/ 641554 w 1217130"/>
              <a:gd name="connsiteY36" fmla="*/ 1204431 h 1216800"/>
              <a:gd name="connsiteX37" fmla="*/ 639779 w 1217130"/>
              <a:gd name="connsiteY37" fmla="*/ 1206650 h 1216800"/>
              <a:gd name="connsiteX38" fmla="*/ 634012 w 1217130"/>
              <a:gd name="connsiteY38" fmla="*/ 1209311 h 1216800"/>
              <a:gd name="connsiteX39" fmla="*/ 623365 w 1217130"/>
              <a:gd name="connsiteY39" fmla="*/ 1209311 h 1216800"/>
              <a:gd name="connsiteX40" fmla="*/ 609613 w 1217130"/>
              <a:gd name="connsiteY40" fmla="*/ 1208424 h 1216800"/>
              <a:gd name="connsiteX41" fmla="*/ 579890 w 1217130"/>
              <a:gd name="connsiteY41" fmla="*/ 1207537 h 1216800"/>
              <a:gd name="connsiteX42" fmla="*/ 557709 w 1217130"/>
              <a:gd name="connsiteY42" fmla="*/ 1205763 h 1216800"/>
              <a:gd name="connsiteX43" fmla="*/ 538190 w 1217130"/>
              <a:gd name="connsiteY43" fmla="*/ 1203101 h 1216800"/>
              <a:gd name="connsiteX44" fmla="*/ 518670 w 1217130"/>
              <a:gd name="connsiteY44" fmla="*/ 1199995 h 1216800"/>
              <a:gd name="connsiteX45" fmla="*/ 488948 w 1217130"/>
              <a:gd name="connsiteY45" fmla="*/ 1195559 h 1216800"/>
              <a:gd name="connsiteX46" fmla="*/ 465879 w 1217130"/>
              <a:gd name="connsiteY46" fmla="*/ 1188018 h 1216800"/>
              <a:gd name="connsiteX47" fmla="*/ 466146 w 1217130"/>
              <a:gd name="connsiteY47" fmla="*/ 1187824 h 1216800"/>
              <a:gd name="connsiteX48" fmla="*/ 452571 w 1217130"/>
              <a:gd name="connsiteY48" fmla="*/ 1183581 h 1216800"/>
              <a:gd name="connsiteX49" fmla="*/ 440593 w 1217130"/>
              <a:gd name="connsiteY49" fmla="*/ 1178258 h 1216800"/>
              <a:gd name="connsiteX50" fmla="*/ 426841 w 1217130"/>
              <a:gd name="connsiteY50" fmla="*/ 1173822 h 1216800"/>
              <a:gd name="connsiteX51" fmla="*/ 412645 w 1217130"/>
              <a:gd name="connsiteY51" fmla="*/ 1168942 h 1216800"/>
              <a:gd name="connsiteX52" fmla="*/ 419077 w 1217130"/>
              <a:gd name="connsiteY52" fmla="*/ 1167389 h 1216800"/>
              <a:gd name="connsiteX53" fmla="*/ 680216 w 1217130"/>
              <a:gd name="connsiteY53" fmla="*/ 1157878 h 1216800"/>
              <a:gd name="connsiteX54" fmla="*/ 673438 w 1217130"/>
              <a:gd name="connsiteY54" fmla="*/ 1158912 h 1216800"/>
              <a:gd name="connsiteX55" fmla="*/ 626563 w 1217130"/>
              <a:gd name="connsiteY55" fmla="*/ 1161279 h 1216800"/>
              <a:gd name="connsiteX56" fmla="*/ 641997 w 1217130"/>
              <a:gd name="connsiteY56" fmla="*/ 1163174 h 1216800"/>
              <a:gd name="connsiteX57" fmla="*/ 645990 w 1217130"/>
              <a:gd name="connsiteY57" fmla="*/ 1162287 h 1216800"/>
              <a:gd name="connsiteX58" fmla="*/ 673494 w 1217130"/>
              <a:gd name="connsiteY58" fmla="*/ 1159182 h 1216800"/>
              <a:gd name="connsiteX59" fmla="*/ 678020 w 1217130"/>
              <a:gd name="connsiteY59" fmla="*/ 1158302 h 1216800"/>
              <a:gd name="connsiteX60" fmla="*/ 722331 w 1217130"/>
              <a:gd name="connsiteY60" fmla="*/ 1151450 h 1216800"/>
              <a:gd name="connsiteX61" fmla="*/ 699310 w 1217130"/>
              <a:gd name="connsiteY61" fmla="*/ 1154964 h 1216800"/>
              <a:gd name="connsiteX62" fmla="*/ 707210 w 1217130"/>
              <a:gd name="connsiteY62" fmla="*/ 1155189 h 1216800"/>
              <a:gd name="connsiteX63" fmla="*/ 718577 w 1217130"/>
              <a:gd name="connsiteY63" fmla="*/ 1153082 h 1216800"/>
              <a:gd name="connsiteX64" fmla="*/ 806369 w 1217130"/>
              <a:gd name="connsiteY64" fmla="*/ 1150424 h 1216800"/>
              <a:gd name="connsiteX65" fmla="*/ 734163 w 1217130"/>
              <a:gd name="connsiteY65" fmla="*/ 1169653 h 1216800"/>
              <a:gd name="connsiteX66" fmla="*/ 770703 w 1217130"/>
              <a:gd name="connsiteY66" fmla="*/ 1161511 h 1216800"/>
              <a:gd name="connsiteX67" fmla="*/ 343440 w 1217130"/>
              <a:gd name="connsiteY67" fmla="*/ 1141437 h 1216800"/>
              <a:gd name="connsiteX68" fmla="*/ 394456 w 1217130"/>
              <a:gd name="connsiteY68" fmla="*/ 1163174 h 1216800"/>
              <a:gd name="connsiteX69" fmla="*/ 412645 w 1217130"/>
              <a:gd name="connsiteY69" fmla="*/ 1168942 h 1216800"/>
              <a:gd name="connsiteX70" fmla="*/ 426397 w 1217130"/>
              <a:gd name="connsiteY70" fmla="*/ 1173821 h 1216800"/>
              <a:gd name="connsiteX71" fmla="*/ 440149 w 1217130"/>
              <a:gd name="connsiteY71" fmla="*/ 1178258 h 1216800"/>
              <a:gd name="connsiteX72" fmla="*/ 452127 w 1217130"/>
              <a:gd name="connsiteY72" fmla="*/ 1183581 h 1216800"/>
              <a:gd name="connsiteX73" fmla="*/ 449465 w 1217130"/>
              <a:gd name="connsiteY73" fmla="*/ 1185799 h 1216800"/>
              <a:gd name="connsiteX74" fmla="*/ 442367 w 1217130"/>
              <a:gd name="connsiteY74" fmla="*/ 1184468 h 1216800"/>
              <a:gd name="connsiteX75" fmla="*/ 417081 w 1217130"/>
              <a:gd name="connsiteY75" fmla="*/ 1175152 h 1216800"/>
              <a:gd name="connsiteX76" fmla="*/ 404660 w 1217130"/>
              <a:gd name="connsiteY76" fmla="*/ 1170272 h 1216800"/>
              <a:gd name="connsiteX77" fmla="*/ 392238 w 1217130"/>
              <a:gd name="connsiteY77" fmla="*/ 1164949 h 1216800"/>
              <a:gd name="connsiteX78" fmla="*/ 375824 w 1217130"/>
              <a:gd name="connsiteY78" fmla="*/ 1159182 h 1216800"/>
              <a:gd name="connsiteX79" fmla="*/ 361628 w 1217130"/>
              <a:gd name="connsiteY79" fmla="*/ 1152971 h 1216800"/>
              <a:gd name="connsiteX80" fmla="*/ 350538 w 1217130"/>
              <a:gd name="connsiteY80" fmla="*/ 1147204 h 1216800"/>
              <a:gd name="connsiteX81" fmla="*/ 343440 w 1217130"/>
              <a:gd name="connsiteY81" fmla="*/ 1141437 h 1216800"/>
              <a:gd name="connsiteX82" fmla="*/ 364290 w 1217130"/>
              <a:gd name="connsiteY82" fmla="*/ 1130347 h 1216800"/>
              <a:gd name="connsiteX83" fmla="*/ 388689 w 1217130"/>
              <a:gd name="connsiteY83" fmla="*/ 1142768 h 1216800"/>
              <a:gd name="connsiteX84" fmla="*/ 385584 w 1217130"/>
              <a:gd name="connsiteY84" fmla="*/ 1144543 h 1216800"/>
              <a:gd name="connsiteX85" fmla="*/ 357192 w 1217130"/>
              <a:gd name="connsiteY85" fmla="*/ 1130790 h 1216800"/>
              <a:gd name="connsiteX86" fmla="*/ 364290 w 1217130"/>
              <a:gd name="connsiteY86" fmla="*/ 1130347 h 1216800"/>
              <a:gd name="connsiteX87" fmla="*/ 274235 w 1217130"/>
              <a:gd name="connsiteY87" fmla="*/ 1100181 h 1216800"/>
              <a:gd name="connsiteX88" fmla="*/ 304401 w 1217130"/>
              <a:gd name="connsiteY88" fmla="*/ 1117038 h 1216800"/>
              <a:gd name="connsiteX89" fmla="*/ 310612 w 1217130"/>
              <a:gd name="connsiteY89" fmla="*/ 1124136 h 1216800"/>
              <a:gd name="connsiteX90" fmla="*/ 296416 w 1217130"/>
              <a:gd name="connsiteY90" fmla="*/ 1116594 h 1216800"/>
              <a:gd name="connsiteX91" fmla="*/ 285769 w 1217130"/>
              <a:gd name="connsiteY91" fmla="*/ 1109940 h 1216800"/>
              <a:gd name="connsiteX92" fmla="*/ 274235 w 1217130"/>
              <a:gd name="connsiteY92" fmla="*/ 1100181 h 1216800"/>
              <a:gd name="connsiteX93" fmla="*/ 327133 w 1217130"/>
              <a:gd name="connsiteY93" fmla="*/ 1088797 h 1216800"/>
              <a:gd name="connsiteX94" fmla="*/ 327137 w 1217130"/>
              <a:gd name="connsiteY94" fmla="*/ 1088924 h 1216800"/>
              <a:gd name="connsiteX95" fmla="*/ 328635 w 1217130"/>
              <a:gd name="connsiteY95" fmla="*/ 1090737 h 1216800"/>
              <a:gd name="connsiteX96" fmla="*/ 328800 w 1217130"/>
              <a:gd name="connsiteY96" fmla="*/ 1089977 h 1216800"/>
              <a:gd name="connsiteX97" fmla="*/ 974993 w 1217130"/>
              <a:gd name="connsiteY97" fmla="*/ 1059677 h 1216800"/>
              <a:gd name="connsiteX98" fmla="*/ 973382 w 1217130"/>
              <a:gd name="connsiteY98" fmla="*/ 1059811 h 1216800"/>
              <a:gd name="connsiteX99" fmla="*/ 946765 w 1217130"/>
              <a:gd name="connsiteY99" fmla="*/ 1078887 h 1216800"/>
              <a:gd name="connsiteX100" fmla="*/ 920591 w 1217130"/>
              <a:gd name="connsiteY100" fmla="*/ 1093083 h 1216800"/>
              <a:gd name="connsiteX101" fmla="*/ 901959 w 1217130"/>
              <a:gd name="connsiteY101" fmla="*/ 1104173 h 1216800"/>
              <a:gd name="connsiteX102" fmla="*/ 891756 w 1217130"/>
              <a:gd name="connsiteY102" fmla="*/ 1108609 h 1216800"/>
              <a:gd name="connsiteX103" fmla="*/ 881109 w 1217130"/>
              <a:gd name="connsiteY103" fmla="*/ 1113045 h 1216800"/>
              <a:gd name="connsiteX104" fmla="*/ 868244 w 1217130"/>
              <a:gd name="connsiteY104" fmla="*/ 1119700 h 1216800"/>
              <a:gd name="connsiteX105" fmla="*/ 858484 w 1217130"/>
              <a:gd name="connsiteY105" fmla="*/ 1125467 h 1216800"/>
              <a:gd name="connsiteX106" fmla="*/ 844288 w 1217130"/>
              <a:gd name="connsiteY106" fmla="*/ 1131234 h 1216800"/>
              <a:gd name="connsiteX107" fmla="*/ 829649 w 1217130"/>
              <a:gd name="connsiteY107" fmla="*/ 1136558 h 1216800"/>
              <a:gd name="connsiteX108" fmla="*/ 825656 w 1217130"/>
              <a:gd name="connsiteY108" fmla="*/ 1140550 h 1216800"/>
              <a:gd name="connsiteX109" fmla="*/ 819446 w 1217130"/>
              <a:gd name="connsiteY109" fmla="*/ 1142768 h 1216800"/>
              <a:gd name="connsiteX110" fmla="*/ 803919 w 1217130"/>
              <a:gd name="connsiteY110" fmla="*/ 1145430 h 1216800"/>
              <a:gd name="connsiteX111" fmla="*/ 783956 w 1217130"/>
              <a:gd name="connsiteY111" fmla="*/ 1151641 h 1216800"/>
              <a:gd name="connsiteX112" fmla="*/ 765768 w 1217130"/>
              <a:gd name="connsiteY112" fmla="*/ 1157408 h 1216800"/>
              <a:gd name="connsiteX113" fmla="*/ 745804 w 1217130"/>
              <a:gd name="connsiteY113" fmla="*/ 1163175 h 1216800"/>
              <a:gd name="connsiteX114" fmla="*/ 720962 w 1217130"/>
              <a:gd name="connsiteY114" fmla="*/ 1169386 h 1216800"/>
              <a:gd name="connsiteX115" fmla="*/ 685916 w 1217130"/>
              <a:gd name="connsiteY115" fmla="*/ 1175152 h 1216800"/>
              <a:gd name="connsiteX116" fmla="*/ 685029 w 1217130"/>
              <a:gd name="connsiteY116" fmla="*/ 1176484 h 1216800"/>
              <a:gd name="connsiteX117" fmla="*/ 668178 w 1217130"/>
              <a:gd name="connsiteY117" fmla="*/ 1180696 h 1216800"/>
              <a:gd name="connsiteX118" fmla="*/ 668615 w 1217130"/>
              <a:gd name="connsiteY118" fmla="*/ 1180920 h 1216800"/>
              <a:gd name="connsiteX119" fmla="*/ 687327 w 1217130"/>
              <a:gd name="connsiteY119" fmla="*/ 1176241 h 1216800"/>
              <a:gd name="connsiteX120" fmla="*/ 687690 w 1217130"/>
              <a:gd name="connsiteY120" fmla="*/ 1175152 h 1216800"/>
              <a:gd name="connsiteX121" fmla="*/ 722737 w 1217130"/>
              <a:gd name="connsiteY121" fmla="*/ 1169386 h 1216800"/>
              <a:gd name="connsiteX122" fmla="*/ 747579 w 1217130"/>
              <a:gd name="connsiteY122" fmla="*/ 1163175 h 1216800"/>
              <a:gd name="connsiteX123" fmla="*/ 767542 w 1217130"/>
              <a:gd name="connsiteY123" fmla="*/ 1157408 h 1216800"/>
              <a:gd name="connsiteX124" fmla="*/ 785731 w 1217130"/>
              <a:gd name="connsiteY124" fmla="*/ 1151641 h 1216800"/>
              <a:gd name="connsiteX125" fmla="*/ 805694 w 1217130"/>
              <a:gd name="connsiteY125" fmla="*/ 1145430 h 1216800"/>
              <a:gd name="connsiteX126" fmla="*/ 821221 w 1217130"/>
              <a:gd name="connsiteY126" fmla="*/ 1142768 h 1216800"/>
              <a:gd name="connsiteX127" fmla="*/ 810710 w 1217130"/>
              <a:gd name="connsiteY127" fmla="*/ 1149075 h 1216800"/>
              <a:gd name="connsiteX128" fmla="*/ 811017 w 1217130"/>
              <a:gd name="connsiteY128" fmla="*/ 1148979 h 1216800"/>
              <a:gd name="connsiteX129" fmla="*/ 822108 w 1217130"/>
              <a:gd name="connsiteY129" fmla="*/ 1142324 h 1216800"/>
              <a:gd name="connsiteX130" fmla="*/ 828318 w 1217130"/>
              <a:gd name="connsiteY130" fmla="*/ 1140107 h 1216800"/>
              <a:gd name="connsiteX131" fmla="*/ 828732 w 1217130"/>
              <a:gd name="connsiteY131" fmla="*/ 1139992 h 1216800"/>
              <a:gd name="connsiteX132" fmla="*/ 831424 w 1217130"/>
              <a:gd name="connsiteY132" fmla="*/ 1137001 h 1216800"/>
              <a:gd name="connsiteX133" fmla="*/ 846063 w 1217130"/>
              <a:gd name="connsiteY133" fmla="*/ 1131678 h 1216800"/>
              <a:gd name="connsiteX134" fmla="*/ 860259 w 1217130"/>
              <a:gd name="connsiteY134" fmla="*/ 1125911 h 1216800"/>
              <a:gd name="connsiteX135" fmla="*/ 870019 w 1217130"/>
              <a:gd name="connsiteY135" fmla="*/ 1120143 h 1216800"/>
              <a:gd name="connsiteX136" fmla="*/ 882884 w 1217130"/>
              <a:gd name="connsiteY136" fmla="*/ 1113489 h 1216800"/>
              <a:gd name="connsiteX137" fmla="*/ 893531 w 1217130"/>
              <a:gd name="connsiteY137" fmla="*/ 1109053 h 1216800"/>
              <a:gd name="connsiteX138" fmla="*/ 900832 w 1217130"/>
              <a:gd name="connsiteY138" fmla="*/ 1105879 h 1216800"/>
              <a:gd name="connsiteX139" fmla="*/ 904621 w 1217130"/>
              <a:gd name="connsiteY139" fmla="*/ 1103286 h 1216800"/>
              <a:gd name="connsiteX140" fmla="*/ 923253 w 1217130"/>
              <a:gd name="connsiteY140" fmla="*/ 1092196 h 1216800"/>
              <a:gd name="connsiteX141" fmla="*/ 949427 w 1217130"/>
              <a:gd name="connsiteY141" fmla="*/ 1078000 h 1216800"/>
              <a:gd name="connsiteX142" fmla="*/ 214270 w 1217130"/>
              <a:gd name="connsiteY142" fmla="*/ 1053542 h 1216800"/>
              <a:gd name="connsiteX143" fmla="*/ 215955 w 1217130"/>
              <a:gd name="connsiteY143" fmla="*/ 1054987 h 1216800"/>
              <a:gd name="connsiteX144" fmla="*/ 216529 w 1217130"/>
              <a:gd name="connsiteY144" fmla="*/ 1055280 h 1216800"/>
              <a:gd name="connsiteX145" fmla="*/ 977971 w 1217130"/>
              <a:gd name="connsiteY145" fmla="*/ 1041961 h 1216800"/>
              <a:gd name="connsiteX146" fmla="*/ 977819 w 1217130"/>
              <a:gd name="connsiteY146" fmla="*/ 1042066 h 1216800"/>
              <a:gd name="connsiteX147" fmla="*/ 977819 w 1217130"/>
              <a:gd name="connsiteY147" fmla="*/ 1042193 h 1216800"/>
              <a:gd name="connsiteX148" fmla="*/ 978524 w 1217130"/>
              <a:gd name="connsiteY148" fmla="*/ 1042293 h 1216800"/>
              <a:gd name="connsiteX149" fmla="*/ 978706 w 1217130"/>
              <a:gd name="connsiteY149" fmla="*/ 1042066 h 1216800"/>
              <a:gd name="connsiteX150" fmla="*/ 987555 w 1217130"/>
              <a:gd name="connsiteY150" fmla="*/ 1035339 h 1216800"/>
              <a:gd name="connsiteX151" fmla="*/ 984936 w 1217130"/>
              <a:gd name="connsiteY151" fmla="*/ 1037149 h 1216800"/>
              <a:gd name="connsiteX152" fmla="*/ 984473 w 1217130"/>
              <a:gd name="connsiteY152" fmla="*/ 1037630 h 1216800"/>
              <a:gd name="connsiteX153" fmla="*/ 986269 w 1217130"/>
              <a:gd name="connsiteY153" fmla="*/ 1036480 h 1216800"/>
              <a:gd name="connsiteX154" fmla="*/ 178048 w 1217130"/>
              <a:gd name="connsiteY154" fmla="*/ 1012994 h 1216800"/>
              <a:gd name="connsiteX155" fmla="*/ 194802 w 1217130"/>
              <a:gd name="connsiteY155" fmla="*/ 1032720 h 1216800"/>
              <a:gd name="connsiteX156" fmla="*/ 181518 w 1217130"/>
              <a:gd name="connsiteY156" fmla="*/ 1016779 h 1216800"/>
              <a:gd name="connsiteX157" fmla="*/ 1018965 w 1217130"/>
              <a:gd name="connsiteY157" fmla="*/ 1012981 h 1216800"/>
              <a:gd name="connsiteX158" fmla="*/ 1018925 w 1217130"/>
              <a:gd name="connsiteY158" fmla="*/ 1012995 h 1216800"/>
              <a:gd name="connsiteX159" fmla="*/ 1018632 w 1217130"/>
              <a:gd name="connsiteY159" fmla="*/ 1015005 h 1216800"/>
              <a:gd name="connsiteX160" fmla="*/ 1011534 w 1217130"/>
              <a:gd name="connsiteY160" fmla="*/ 1022991 h 1216800"/>
              <a:gd name="connsiteX161" fmla="*/ 1003105 w 1217130"/>
              <a:gd name="connsiteY161" fmla="*/ 1032306 h 1216800"/>
              <a:gd name="connsiteX162" fmla="*/ 1003613 w 1217130"/>
              <a:gd name="connsiteY162" fmla="*/ 1032189 h 1216800"/>
              <a:gd name="connsiteX163" fmla="*/ 1011534 w 1217130"/>
              <a:gd name="connsiteY163" fmla="*/ 1023434 h 1216800"/>
              <a:gd name="connsiteX164" fmla="*/ 1018632 w 1217130"/>
              <a:gd name="connsiteY164" fmla="*/ 1015449 h 1216800"/>
              <a:gd name="connsiteX165" fmla="*/ 1018965 w 1217130"/>
              <a:gd name="connsiteY165" fmla="*/ 1012981 h 1216800"/>
              <a:gd name="connsiteX166" fmla="*/ 221408 w 1217130"/>
              <a:gd name="connsiteY166" fmla="*/ 1002992 h 1216800"/>
              <a:gd name="connsiteX167" fmla="*/ 222287 w 1217130"/>
              <a:gd name="connsiteY167" fmla="*/ 1004061 h 1216800"/>
              <a:gd name="connsiteX168" fmla="*/ 222331 w 1217130"/>
              <a:gd name="connsiteY168" fmla="*/ 1003915 h 1216800"/>
              <a:gd name="connsiteX169" fmla="*/ 155788 w 1217130"/>
              <a:gd name="connsiteY169" fmla="*/ 992824 h 1216800"/>
              <a:gd name="connsiteX170" fmla="*/ 167322 w 1217130"/>
              <a:gd name="connsiteY170" fmla="*/ 1000366 h 1216800"/>
              <a:gd name="connsiteX171" fmla="*/ 167889 w 1217130"/>
              <a:gd name="connsiteY171" fmla="*/ 1001033 h 1216800"/>
              <a:gd name="connsiteX172" fmla="*/ 173145 w 1217130"/>
              <a:gd name="connsiteY172" fmla="*/ 1002196 h 1216800"/>
              <a:gd name="connsiteX173" fmla="*/ 185067 w 1217130"/>
              <a:gd name="connsiteY173" fmla="*/ 1013230 h 1216800"/>
              <a:gd name="connsiteX174" fmla="*/ 201481 w 1217130"/>
              <a:gd name="connsiteY174" fmla="*/ 1026539 h 1216800"/>
              <a:gd name="connsiteX175" fmla="*/ 208579 w 1217130"/>
              <a:gd name="connsiteY175" fmla="*/ 1036299 h 1216800"/>
              <a:gd name="connsiteX176" fmla="*/ 212571 w 1217130"/>
              <a:gd name="connsiteY176" fmla="*/ 1041179 h 1216800"/>
              <a:gd name="connsiteX177" fmla="*/ 229429 w 1217130"/>
              <a:gd name="connsiteY177" fmla="*/ 1055375 h 1216800"/>
              <a:gd name="connsiteX178" fmla="*/ 224549 w 1217130"/>
              <a:gd name="connsiteY178" fmla="*/ 1059367 h 1216800"/>
              <a:gd name="connsiteX179" fmla="*/ 208850 w 1217130"/>
              <a:gd name="connsiteY179" fmla="*/ 1041923 h 1216800"/>
              <a:gd name="connsiteX180" fmla="*/ 208136 w 1217130"/>
              <a:gd name="connsiteY180" fmla="*/ 1042066 h 1216800"/>
              <a:gd name="connsiteX181" fmla="*/ 222992 w 1217130"/>
              <a:gd name="connsiteY181" fmla="*/ 1058573 h 1216800"/>
              <a:gd name="connsiteX182" fmla="*/ 224549 w 1217130"/>
              <a:gd name="connsiteY182" fmla="*/ 1059367 h 1216800"/>
              <a:gd name="connsiteX183" fmla="*/ 229429 w 1217130"/>
              <a:gd name="connsiteY183" fmla="*/ 1055375 h 1216800"/>
              <a:gd name="connsiteX184" fmla="*/ 271573 w 1217130"/>
              <a:gd name="connsiteY184" fmla="*/ 1088646 h 1216800"/>
              <a:gd name="connsiteX185" fmla="*/ 263145 w 1217130"/>
              <a:gd name="connsiteY185" fmla="*/ 1091308 h 1216800"/>
              <a:gd name="connsiteX186" fmla="*/ 266250 w 1217130"/>
              <a:gd name="connsiteY186" fmla="*/ 1093526 h 1216800"/>
              <a:gd name="connsiteX187" fmla="*/ 253828 w 1217130"/>
              <a:gd name="connsiteY187" fmla="*/ 1093970 h 1216800"/>
              <a:gd name="connsiteX188" fmla="*/ 245843 w 1217130"/>
              <a:gd name="connsiteY188" fmla="*/ 1088646 h 1216800"/>
              <a:gd name="connsiteX189" fmla="*/ 238302 w 1217130"/>
              <a:gd name="connsiteY189" fmla="*/ 1082879 h 1216800"/>
              <a:gd name="connsiteX190" fmla="*/ 219670 w 1217130"/>
              <a:gd name="connsiteY190" fmla="*/ 1067352 h 1216800"/>
              <a:gd name="connsiteX191" fmla="*/ 202368 w 1217130"/>
              <a:gd name="connsiteY191" fmla="*/ 1051826 h 1216800"/>
              <a:gd name="connsiteX192" fmla="*/ 186398 w 1217130"/>
              <a:gd name="connsiteY192" fmla="*/ 1036299 h 1216800"/>
              <a:gd name="connsiteX193" fmla="*/ 178857 w 1217130"/>
              <a:gd name="connsiteY193" fmla="*/ 1028757 h 1216800"/>
              <a:gd name="connsiteX194" fmla="*/ 171759 w 1217130"/>
              <a:gd name="connsiteY194" fmla="*/ 1020772 h 1216800"/>
              <a:gd name="connsiteX195" fmla="*/ 174420 w 1217130"/>
              <a:gd name="connsiteY195" fmla="*/ 1017223 h 1216800"/>
              <a:gd name="connsiteX196" fmla="*/ 183293 w 1217130"/>
              <a:gd name="connsiteY196" fmla="*/ 1025208 h 1216800"/>
              <a:gd name="connsiteX197" fmla="*/ 193052 w 1217130"/>
              <a:gd name="connsiteY197" fmla="*/ 1032750 h 1216800"/>
              <a:gd name="connsiteX198" fmla="*/ 205030 w 1217130"/>
              <a:gd name="connsiteY198" fmla="*/ 1045615 h 1216800"/>
              <a:gd name="connsiteX199" fmla="*/ 206048 w 1217130"/>
              <a:gd name="connsiteY199" fmla="*/ 1046488 h 1216800"/>
              <a:gd name="connsiteX200" fmla="*/ 193052 w 1217130"/>
              <a:gd name="connsiteY200" fmla="*/ 1032750 h 1216800"/>
              <a:gd name="connsiteX201" fmla="*/ 183736 w 1217130"/>
              <a:gd name="connsiteY201" fmla="*/ 1025208 h 1216800"/>
              <a:gd name="connsiteX202" fmla="*/ 174864 w 1217130"/>
              <a:gd name="connsiteY202" fmla="*/ 1017223 h 1216800"/>
              <a:gd name="connsiteX203" fmla="*/ 165104 w 1217130"/>
              <a:gd name="connsiteY203" fmla="*/ 1005245 h 1216800"/>
              <a:gd name="connsiteX204" fmla="*/ 155788 w 1217130"/>
              <a:gd name="connsiteY204" fmla="*/ 992824 h 1216800"/>
              <a:gd name="connsiteX205" fmla="*/ 1133086 w 1217130"/>
              <a:gd name="connsiteY205" fmla="*/ 922288 h 1216800"/>
              <a:gd name="connsiteX206" fmla="*/ 1132861 w 1217130"/>
              <a:gd name="connsiteY206" fmla="*/ 922385 h 1216800"/>
              <a:gd name="connsiteX207" fmla="*/ 1128016 w 1217130"/>
              <a:gd name="connsiteY207" fmla="*/ 934013 h 1216800"/>
              <a:gd name="connsiteX208" fmla="*/ 1128429 w 1217130"/>
              <a:gd name="connsiteY208" fmla="*/ 866712 h 1216800"/>
              <a:gd name="connsiteX209" fmla="*/ 1116672 w 1217130"/>
              <a:gd name="connsiteY209" fmla="*/ 883693 h 1216800"/>
              <a:gd name="connsiteX210" fmla="*/ 1110905 w 1217130"/>
              <a:gd name="connsiteY210" fmla="*/ 894340 h 1216800"/>
              <a:gd name="connsiteX211" fmla="*/ 1105138 w 1217130"/>
              <a:gd name="connsiteY211" fmla="*/ 904100 h 1216800"/>
              <a:gd name="connsiteX212" fmla="*/ 1091386 w 1217130"/>
              <a:gd name="connsiteY212" fmla="*/ 922288 h 1216800"/>
              <a:gd name="connsiteX213" fmla="*/ 1079408 w 1217130"/>
              <a:gd name="connsiteY213" fmla="*/ 940477 h 1216800"/>
              <a:gd name="connsiteX214" fmla="*/ 1068761 w 1217130"/>
              <a:gd name="connsiteY214" fmla="*/ 955116 h 1216800"/>
              <a:gd name="connsiteX215" fmla="*/ 1067873 w 1217130"/>
              <a:gd name="connsiteY215" fmla="*/ 955659 h 1216800"/>
              <a:gd name="connsiteX216" fmla="*/ 1067147 w 1217130"/>
              <a:gd name="connsiteY216" fmla="*/ 956735 h 1216800"/>
              <a:gd name="connsiteX217" fmla="*/ 1068317 w 1217130"/>
              <a:gd name="connsiteY217" fmla="*/ 956004 h 1216800"/>
              <a:gd name="connsiteX218" fmla="*/ 1078964 w 1217130"/>
              <a:gd name="connsiteY218" fmla="*/ 941364 h 1216800"/>
              <a:gd name="connsiteX219" fmla="*/ 1090942 w 1217130"/>
              <a:gd name="connsiteY219" fmla="*/ 923176 h 1216800"/>
              <a:gd name="connsiteX220" fmla="*/ 1104694 w 1217130"/>
              <a:gd name="connsiteY220" fmla="*/ 904987 h 1216800"/>
              <a:gd name="connsiteX221" fmla="*/ 1110462 w 1217130"/>
              <a:gd name="connsiteY221" fmla="*/ 895228 h 1216800"/>
              <a:gd name="connsiteX222" fmla="*/ 1116229 w 1217130"/>
              <a:gd name="connsiteY222" fmla="*/ 884581 h 1216800"/>
              <a:gd name="connsiteX223" fmla="*/ 1128207 w 1217130"/>
              <a:gd name="connsiteY223" fmla="*/ 867279 h 1216800"/>
              <a:gd name="connsiteX224" fmla="*/ 1174343 w 1217130"/>
              <a:gd name="connsiteY224" fmla="*/ 860625 h 1216800"/>
              <a:gd name="connsiteX225" fmla="*/ 1168576 w 1217130"/>
              <a:gd name="connsiteY225" fmla="*/ 877926 h 1216800"/>
              <a:gd name="connsiteX226" fmla="*/ 1158373 w 1217130"/>
              <a:gd name="connsiteY226" fmla="*/ 896558 h 1216800"/>
              <a:gd name="connsiteX227" fmla="*/ 1148169 w 1217130"/>
              <a:gd name="connsiteY227" fmla="*/ 915634 h 1216800"/>
              <a:gd name="connsiteX228" fmla="*/ 1138854 w 1217130"/>
              <a:gd name="connsiteY228" fmla="*/ 927612 h 1216800"/>
              <a:gd name="connsiteX229" fmla="*/ 1145064 w 1217130"/>
              <a:gd name="connsiteY229" fmla="*/ 915190 h 1216800"/>
              <a:gd name="connsiteX230" fmla="*/ 1150388 w 1217130"/>
              <a:gd name="connsiteY230" fmla="*/ 902769 h 1216800"/>
              <a:gd name="connsiteX231" fmla="*/ 1154380 w 1217130"/>
              <a:gd name="connsiteY231" fmla="*/ 896115 h 1216800"/>
              <a:gd name="connsiteX232" fmla="*/ 1159703 w 1217130"/>
              <a:gd name="connsiteY232" fmla="*/ 887242 h 1216800"/>
              <a:gd name="connsiteX233" fmla="*/ 1164584 w 1217130"/>
              <a:gd name="connsiteY233" fmla="*/ 878370 h 1216800"/>
              <a:gd name="connsiteX234" fmla="*/ 1174343 w 1217130"/>
              <a:gd name="connsiteY234" fmla="*/ 860625 h 1216800"/>
              <a:gd name="connsiteX235" fmla="*/ 1145629 w 1217130"/>
              <a:gd name="connsiteY235" fmla="*/ 822598 h 1216800"/>
              <a:gd name="connsiteX236" fmla="*/ 1134861 w 1217130"/>
              <a:gd name="connsiteY236" fmla="*/ 841549 h 1216800"/>
              <a:gd name="connsiteX237" fmla="*/ 1134663 w 1217130"/>
              <a:gd name="connsiteY237" fmla="*/ 842005 h 1216800"/>
              <a:gd name="connsiteX238" fmla="*/ 1145508 w 1217130"/>
              <a:gd name="connsiteY238" fmla="*/ 822917 h 1216800"/>
              <a:gd name="connsiteX239" fmla="*/ 1151534 w 1217130"/>
              <a:gd name="connsiteY239" fmla="*/ 779676 h 1216800"/>
              <a:gd name="connsiteX240" fmla="*/ 1138592 w 1217130"/>
              <a:gd name="connsiteY240" fmla="*/ 815036 h 1216800"/>
              <a:gd name="connsiteX241" fmla="*/ 1111368 w 1217130"/>
              <a:gd name="connsiteY241" fmla="*/ 870685 h 1216800"/>
              <a:gd name="connsiteX242" fmla="*/ 1107381 w 1217130"/>
              <a:gd name="connsiteY242" fmla="*/ 876987 h 1216800"/>
              <a:gd name="connsiteX243" fmla="*/ 1107356 w 1217130"/>
              <a:gd name="connsiteY243" fmla="*/ 877039 h 1216800"/>
              <a:gd name="connsiteX244" fmla="*/ 1098040 w 1217130"/>
              <a:gd name="connsiteY244" fmla="*/ 893009 h 1216800"/>
              <a:gd name="connsiteX245" fmla="*/ 1088724 w 1217130"/>
              <a:gd name="connsiteY245" fmla="*/ 910311 h 1216800"/>
              <a:gd name="connsiteX246" fmla="*/ 1078077 w 1217130"/>
              <a:gd name="connsiteY246" fmla="*/ 923619 h 1216800"/>
              <a:gd name="connsiteX247" fmla="*/ 1069205 w 1217130"/>
              <a:gd name="connsiteY247" fmla="*/ 938703 h 1216800"/>
              <a:gd name="connsiteX248" fmla="*/ 1016857 w 1217130"/>
              <a:gd name="connsiteY248" fmla="*/ 997704 h 1216800"/>
              <a:gd name="connsiteX249" fmla="*/ 999556 w 1217130"/>
              <a:gd name="connsiteY249" fmla="*/ 1012344 h 1216800"/>
              <a:gd name="connsiteX250" fmla="*/ 997896 w 1217130"/>
              <a:gd name="connsiteY250" fmla="*/ 1013605 h 1216800"/>
              <a:gd name="connsiteX251" fmla="*/ 997180 w 1217130"/>
              <a:gd name="connsiteY251" fmla="*/ 1014331 h 1216800"/>
              <a:gd name="connsiteX252" fmla="*/ 989945 w 1217130"/>
              <a:gd name="connsiteY252" fmla="*/ 1020228 h 1216800"/>
              <a:gd name="connsiteX253" fmla="*/ 984029 w 1217130"/>
              <a:gd name="connsiteY253" fmla="*/ 1026983 h 1216800"/>
              <a:gd name="connsiteX254" fmla="*/ 962292 w 1217130"/>
              <a:gd name="connsiteY254" fmla="*/ 1043397 h 1216800"/>
              <a:gd name="connsiteX255" fmla="*/ 958886 w 1217130"/>
              <a:gd name="connsiteY255" fmla="*/ 1045548 h 1216800"/>
              <a:gd name="connsiteX256" fmla="*/ 949634 w 1217130"/>
              <a:gd name="connsiteY256" fmla="*/ 1053091 h 1216800"/>
              <a:gd name="connsiteX257" fmla="*/ 948298 w 1217130"/>
              <a:gd name="connsiteY257" fmla="*/ 1053958 h 1216800"/>
              <a:gd name="connsiteX258" fmla="*/ 946321 w 1217130"/>
              <a:gd name="connsiteY258" fmla="*/ 1055819 h 1216800"/>
              <a:gd name="connsiteX259" fmla="*/ 929020 w 1217130"/>
              <a:gd name="connsiteY259" fmla="*/ 1067353 h 1216800"/>
              <a:gd name="connsiteX260" fmla="*/ 911719 w 1217130"/>
              <a:gd name="connsiteY260" fmla="*/ 1078000 h 1216800"/>
              <a:gd name="connsiteX261" fmla="*/ 909739 w 1217130"/>
              <a:gd name="connsiteY261" fmla="*/ 1079003 h 1216800"/>
              <a:gd name="connsiteX262" fmla="*/ 898024 w 1217130"/>
              <a:gd name="connsiteY262" fmla="*/ 1086612 h 1216800"/>
              <a:gd name="connsiteX263" fmla="*/ 894392 w 1217130"/>
              <a:gd name="connsiteY263" fmla="*/ 1088444 h 1216800"/>
              <a:gd name="connsiteX264" fmla="*/ 890869 w 1217130"/>
              <a:gd name="connsiteY264" fmla="*/ 1090864 h 1216800"/>
              <a:gd name="connsiteX265" fmla="*/ 878891 w 1217130"/>
              <a:gd name="connsiteY265" fmla="*/ 1097519 h 1216800"/>
              <a:gd name="connsiteX266" fmla="*/ 867700 w 1217130"/>
              <a:gd name="connsiteY266" fmla="*/ 1101908 h 1216800"/>
              <a:gd name="connsiteX267" fmla="*/ 842756 w 1217130"/>
              <a:gd name="connsiteY267" fmla="*/ 1114489 h 1216800"/>
              <a:gd name="connsiteX268" fmla="*/ 784237 w 1217130"/>
              <a:gd name="connsiteY268" fmla="*/ 1136315 h 1216800"/>
              <a:gd name="connsiteX269" fmla="*/ 743458 w 1217130"/>
              <a:gd name="connsiteY269" fmla="*/ 1146800 h 1216800"/>
              <a:gd name="connsiteX270" fmla="*/ 776415 w 1217130"/>
              <a:gd name="connsiteY270" fmla="*/ 1140550 h 1216800"/>
              <a:gd name="connsiteX271" fmla="*/ 782625 w 1217130"/>
              <a:gd name="connsiteY271" fmla="*/ 1139219 h 1216800"/>
              <a:gd name="connsiteX272" fmla="*/ 802588 w 1217130"/>
              <a:gd name="connsiteY272" fmla="*/ 1132121 h 1216800"/>
              <a:gd name="connsiteX273" fmla="*/ 815009 w 1217130"/>
              <a:gd name="connsiteY273" fmla="*/ 1128129 h 1216800"/>
              <a:gd name="connsiteX274" fmla="*/ 834973 w 1217130"/>
              <a:gd name="connsiteY274" fmla="*/ 1117925 h 1216800"/>
              <a:gd name="connsiteX275" fmla="*/ 857597 w 1217130"/>
              <a:gd name="connsiteY275" fmla="*/ 1109940 h 1216800"/>
              <a:gd name="connsiteX276" fmla="*/ 872092 w 1217130"/>
              <a:gd name="connsiteY276" fmla="*/ 1104255 h 1216800"/>
              <a:gd name="connsiteX277" fmla="*/ 878447 w 1217130"/>
              <a:gd name="connsiteY277" fmla="*/ 1100624 h 1216800"/>
              <a:gd name="connsiteX278" fmla="*/ 884214 w 1217130"/>
              <a:gd name="connsiteY278" fmla="*/ 1098850 h 1216800"/>
              <a:gd name="connsiteX279" fmla="*/ 892200 w 1217130"/>
              <a:gd name="connsiteY279" fmla="*/ 1094413 h 1216800"/>
              <a:gd name="connsiteX280" fmla="*/ 894298 w 1217130"/>
              <a:gd name="connsiteY280" fmla="*/ 1092955 h 1216800"/>
              <a:gd name="connsiteX281" fmla="*/ 899741 w 1217130"/>
              <a:gd name="connsiteY281" fmla="*/ 1087759 h 1216800"/>
              <a:gd name="connsiteX282" fmla="*/ 911719 w 1217130"/>
              <a:gd name="connsiteY282" fmla="*/ 1080661 h 1216800"/>
              <a:gd name="connsiteX283" fmla="*/ 925346 w 1217130"/>
              <a:gd name="connsiteY283" fmla="*/ 1073982 h 1216800"/>
              <a:gd name="connsiteX284" fmla="*/ 930351 w 1217130"/>
              <a:gd name="connsiteY284" fmla="*/ 1070901 h 1216800"/>
              <a:gd name="connsiteX285" fmla="*/ 947652 w 1217130"/>
              <a:gd name="connsiteY285" fmla="*/ 1059367 h 1216800"/>
              <a:gd name="connsiteX286" fmla="*/ 955194 w 1217130"/>
              <a:gd name="connsiteY286" fmla="*/ 1052269 h 1216800"/>
              <a:gd name="connsiteX287" fmla="*/ 963623 w 1217130"/>
              <a:gd name="connsiteY287" fmla="*/ 1046946 h 1216800"/>
              <a:gd name="connsiteX288" fmla="*/ 985360 w 1217130"/>
              <a:gd name="connsiteY288" fmla="*/ 1030532 h 1216800"/>
              <a:gd name="connsiteX289" fmla="*/ 1000887 w 1217130"/>
              <a:gd name="connsiteY289" fmla="*/ 1015892 h 1216800"/>
              <a:gd name="connsiteX290" fmla="*/ 1018188 w 1217130"/>
              <a:gd name="connsiteY290" fmla="*/ 1001253 h 1216800"/>
              <a:gd name="connsiteX291" fmla="*/ 1070535 w 1217130"/>
              <a:gd name="connsiteY291" fmla="*/ 942251 h 1216800"/>
              <a:gd name="connsiteX292" fmla="*/ 1077739 w 1217130"/>
              <a:gd name="connsiteY292" fmla="*/ 930004 h 1216800"/>
              <a:gd name="connsiteX293" fmla="*/ 1078077 w 1217130"/>
              <a:gd name="connsiteY293" fmla="*/ 928942 h 1216800"/>
              <a:gd name="connsiteX294" fmla="*/ 1089611 w 1217130"/>
              <a:gd name="connsiteY294" fmla="*/ 911198 h 1216800"/>
              <a:gd name="connsiteX295" fmla="*/ 1093160 w 1217130"/>
              <a:gd name="connsiteY295" fmla="*/ 905874 h 1216800"/>
              <a:gd name="connsiteX296" fmla="*/ 1097879 w 1217130"/>
              <a:gd name="connsiteY296" fmla="*/ 899329 h 1216800"/>
              <a:gd name="connsiteX297" fmla="*/ 1099371 w 1217130"/>
              <a:gd name="connsiteY297" fmla="*/ 896558 h 1216800"/>
              <a:gd name="connsiteX298" fmla="*/ 1108687 w 1217130"/>
              <a:gd name="connsiteY298" fmla="*/ 880588 h 1216800"/>
              <a:gd name="connsiteX299" fmla="*/ 1126875 w 1217130"/>
              <a:gd name="connsiteY299" fmla="*/ 842880 h 1216800"/>
              <a:gd name="connsiteX300" fmla="*/ 1144620 w 1217130"/>
              <a:gd name="connsiteY300" fmla="*/ 802511 h 1216800"/>
              <a:gd name="connsiteX301" fmla="*/ 1149833 w 1217130"/>
              <a:gd name="connsiteY301" fmla="*/ 786096 h 1216800"/>
              <a:gd name="connsiteX302" fmla="*/ 1217130 w 1217130"/>
              <a:gd name="connsiteY302" fmla="*/ 731798 h 1216800"/>
              <a:gd name="connsiteX303" fmla="*/ 1217130 w 1217130"/>
              <a:gd name="connsiteY303" fmla="*/ 758481 h 1216800"/>
              <a:gd name="connsiteX304" fmla="*/ 1212051 w 1217130"/>
              <a:gd name="connsiteY304" fmla="*/ 779886 h 1216800"/>
              <a:gd name="connsiteX305" fmla="*/ 1200961 w 1217130"/>
              <a:gd name="connsiteY305" fmla="*/ 784766 h 1216800"/>
              <a:gd name="connsiteX306" fmla="*/ 1201848 w 1217130"/>
              <a:gd name="connsiteY306" fmla="*/ 782104 h 1216800"/>
              <a:gd name="connsiteX307" fmla="*/ 1203622 w 1217130"/>
              <a:gd name="connsiteY307" fmla="*/ 763472 h 1216800"/>
              <a:gd name="connsiteX308" fmla="*/ 1210276 w 1217130"/>
              <a:gd name="connsiteY308" fmla="*/ 743953 h 1216800"/>
              <a:gd name="connsiteX309" fmla="*/ 1215600 w 1217130"/>
              <a:gd name="connsiteY309" fmla="*/ 740848 h 1216800"/>
              <a:gd name="connsiteX310" fmla="*/ 1215600 w 1217130"/>
              <a:gd name="connsiteY310" fmla="*/ 740847 h 1216800"/>
              <a:gd name="connsiteX311" fmla="*/ 1204263 w 1217130"/>
              <a:gd name="connsiteY311" fmla="*/ 714112 h 1216800"/>
              <a:gd name="connsiteX312" fmla="*/ 1204104 w 1217130"/>
              <a:gd name="connsiteY312" fmla="*/ 714897 h 1216800"/>
              <a:gd name="connsiteX313" fmla="*/ 1205396 w 1217130"/>
              <a:gd name="connsiteY313" fmla="*/ 716448 h 1216800"/>
              <a:gd name="connsiteX314" fmla="*/ 1209389 w 1217130"/>
              <a:gd name="connsiteY314" fmla="*/ 720884 h 1216800"/>
              <a:gd name="connsiteX315" fmla="*/ 1212051 w 1217130"/>
              <a:gd name="connsiteY315" fmla="*/ 719110 h 1216800"/>
              <a:gd name="connsiteX316" fmla="*/ 1212118 w 1217130"/>
              <a:gd name="connsiteY316" fmla="*/ 718769 h 1216800"/>
              <a:gd name="connsiteX317" fmla="*/ 1210276 w 1217130"/>
              <a:gd name="connsiteY317" fmla="*/ 719997 h 1216800"/>
              <a:gd name="connsiteX318" fmla="*/ 1205840 w 1217130"/>
              <a:gd name="connsiteY318" fmla="*/ 716004 h 1216800"/>
              <a:gd name="connsiteX319" fmla="*/ 1200309 w 1217130"/>
              <a:gd name="connsiteY319" fmla="*/ 663718 h 1216800"/>
              <a:gd name="connsiteX320" fmla="*/ 1199999 w 1217130"/>
              <a:gd name="connsiteY320" fmla="*/ 663735 h 1216800"/>
              <a:gd name="connsiteX321" fmla="*/ 1199438 w 1217130"/>
              <a:gd name="connsiteY321" fmla="*/ 663766 h 1216800"/>
              <a:gd name="connsiteX322" fmla="*/ 1199629 w 1217130"/>
              <a:gd name="connsiteY322" fmla="*/ 665875 h 1216800"/>
              <a:gd name="connsiteX323" fmla="*/ 1199186 w 1217130"/>
              <a:gd name="connsiteY323" fmla="*/ 676966 h 1216800"/>
              <a:gd name="connsiteX324" fmla="*/ 1197412 w 1217130"/>
              <a:gd name="connsiteY324" fmla="*/ 683620 h 1216800"/>
              <a:gd name="connsiteX325" fmla="*/ 1186765 w 1217130"/>
              <a:gd name="connsiteY325" fmla="*/ 700478 h 1216800"/>
              <a:gd name="connsiteX326" fmla="*/ 1184103 w 1217130"/>
              <a:gd name="connsiteY326" fmla="*/ 715117 h 1216800"/>
              <a:gd name="connsiteX327" fmla="*/ 1181441 w 1217130"/>
              <a:gd name="connsiteY327" fmla="*/ 719997 h 1216800"/>
              <a:gd name="connsiteX328" fmla="*/ 1177005 w 1217130"/>
              <a:gd name="connsiteY328" fmla="*/ 741291 h 1216800"/>
              <a:gd name="connsiteX329" fmla="*/ 1172125 w 1217130"/>
              <a:gd name="connsiteY329" fmla="*/ 758148 h 1216800"/>
              <a:gd name="connsiteX330" fmla="*/ 1166801 w 1217130"/>
              <a:gd name="connsiteY330" fmla="*/ 774563 h 1216800"/>
              <a:gd name="connsiteX331" fmla="*/ 1163696 w 1217130"/>
              <a:gd name="connsiteY331" fmla="*/ 787427 h 1216800"/>
              <a:gd name="connsiteX332" fmla="*/ 1160147 w 1217130"/>
              <a:gd name="connsiteY332" fmla="*/ 800736 h 1216800"/>
              <a:gd name="connsiteX333" fmla="*/ 1162978 w 1217130"/>
              <a:gd name="connsiteY333" fmla="*/ 796333 h 1216800"/>
              <a:gd name="connsiteX334" fmla="*/ 1165471 w 1217130"/>
              <a:gd name="connsiteY334" fmla="*/ 786984 h 1216800"/>
              <a:gd name="connsiteX335" fmla="*/ 1167689 w 1217130"/>
              <a:gd name="connsiteY335" fmla="*/ 773675 h 1216800"/>
              <a:gd name="connsiteX336" fmla="*/ 1173012 w 1217130"/>
              <a:gd name="connsiteY336" fmla="*/ 757261 h 1216800"/>
              <a:gd name="connsiteX337" fmla="*/ 1177892 w 1217130"/>
              <a:gd name="connsiteY337" fmla="*/ 740404 h 1216800"/>
              <a:gd name="connsiteX338" fmla="*/ 1182328 w 1217130"/>
              <a:gd name="connsiteY338" fmla="*/ 719110 h 1216800"/>
              <a:gd name="connsiteX339" fmla="*/ 1184990 w 1217130"/>
              <a:gd name="connsiteY339" fmla="*/ 714230 h 1216800"/>
              <a:gd name="connsiteX340" fmla="*/ 1187652 w 1217130"/>
              <a:gd name="connsiteY340" fmla="*/ 699591 h 1216800"/>
              <a:gd name="connsiteX341" fmla="*/ 1198299 w 1217130"/>
              <a:gd name="connsiteY341" fmla="*/ 682733 h 1216800"/>
              <a:gd name="connsiteX342" fmla="*/ 1191201 w 1217130"/>
              <a:gd name="connsiteY342" fmla="*/ 716891 h 1216800"/>
              <a:gd name="connsiteX343" fmla="*/ 1185877 w 1217130"/>
              <a:gd name="connsiteY343" fmla="*/ 745283 h 1216800"/>
              <a:gd name="connsiteX344" fmla="*/ 1173899 w 1217130"/>
              <a:gd name="connsiteY344" fmla="*/ 781660 h 1216800"/>
              <a:gd name="connsiteX345" fmla="*/ 1171530 w 1217130"/>
              <a:gd name="connsiteY345" fmla="*/ 785346 h 1216800"/>
              <a:gd name="connsiteX346" fmla="*/ 1170517 w 1217130"/>
              <a:gd name="connsiteY346" fmla="*/ 790866 h 1216800"/>
              <a:gd name="connsiteX347" fmla="*/ 1167245 w 1217130"/>
              <a:gd name="connsiteY347" fmla="*/ 800293 h 1216800"/>
              <a:gd name="connsiteX348" fmla="*/ 1154824 w 1217130"/>
              <a:gd name="connsiteY348" fmla="*/ 827353 h 1216800"/>
              <a:gd name="connsiteX349" fmla="*/ 1149057 w 1217130"/>
              <a:gd name="connsiteY349" fmla="*/ 841549 h 1216800"/>
              <a:gd name="connsiteX350" fmla="*/ 1145508 w 1217130"/>
              <a:gd name="connsiteY350" fmla="*/ 849091 h 1216800"/>
              <a:gd name="connsiteX351" fmla="*/ 1141071 w 1217130"/>
              <a:gd name="connsiteY351" fmla="*/ 857076 h 1216800"/>
              <a:gd name="connsiteX352" fmla="*/ 1129094 w 1217130"/>
              <a:gd name="connsiteY352" fmla="*/ 878370 h 1216800"/>
              <a:gd name="connsiteX353" fmla="*/ 1116229 w 1217130"/>
              <a:gd name="connsiteY353" fmla="*/ 899220 h 1216800"/>
              <a:gd name="connsiteX354" fmla="*/ 1099815 w 1217130"/>
              <a:gd name="connsiteY354" fmla="*/ 927168 h 1216800"/>
              <a:gd name="connsiteX355" fmla="*/ 1081626 w 1217130"/>
              <a:gd name="connsiteY355" fmla="*/ 954673 h 1216800"/>
              <a:gd name="connsiteX356" fmla="*/ 1069649 w 1217130"/>
              <a:gd name="connsiteY356" fmla="*/ 970199 h 1216800"/>
              <a:gd name="connsiteX357" fmla="*/ 1056783 w 1217130"/>
              <a:gd name="connsiteY357" fmla="*/ 985283 h 1216800"/>
              <a:gd name="connsiteX358" fmla="*/ 1052347 w 1217130"/>
              <a:gd name="connsiteY358" fmla="*/ 991493 h 1216800"/>
              <a:gd name="connsiteX359" fmla="*/ 1047468 w 1217130"/>
              <a:gd name="connsiteY359" fmla="*/ 997704 h 1216800"/>
              <a:gd name="connsiteX360" fmla="*/ 1039926 w 1217130"/>
              <a:gd name="connsiteY360" fmla="*/ 1003915 h 1216800"/>
              <a:gd name="connsiteX361" fmla="*/ 1027591 w 1217130"/>
              <a:gd name="connsiteY361" fmla="*/ 1017571 h 1216800"/>
              <a:gd name="connsiteX362" fmla="*/ 1027948 w 1217130"/>
              <a:gd name="connsiteY362" fmla="*/ 1018998 h 1216800"/>
              <a:gd name="connsiteX363" fmla="*/ 1015083 w 1217130"/>
              <a:gd name="connsiteY363" fmla="*/ 1032306 h 1216800"/>
              <a:gd name="connsiteX364" fmla="*/ 1001330 w 1217130"/>
              <a:gd name="connsiteY364" fmla="*/ 1042066 h 1216800"/>
              <a:gd name="connsiteX365" fmla="*/ 990240 w 1217130"/>
              <a:gd name="connsiteY365" fmla="*/ 1050938 h 1216800"/>
              <a:gd name="connsiteX366" fmla="*/ 979734 w 1217130"/>
              <a:gd name="connsiteY366" fmla="*/ 1058616 h 1216800"/>
              <a:gd name="connsiteX367" fmla="*/ 981368 w 1217130"/>
              <a:gd name="connsiteY367" fmla="*/ 1058480 h 1216800"/>
              <a:gd name="connsiteX368" fmla="*/ 992902 w 1217130"/>
              <a:gd name="connsiteY368" fmla="*/ 1050051 h 1216800"/>
              <a:gd name="connsiteX369" fmla="*/ 1003993 w 1217130"/>
              <a:gd name="connsiteY369" fmla="*/ 1041179 h 1216800"/>
              <a:gd name="connsiteX370" fmla="*/ 1017745 w 1217130"/>
              <a:gd name="connsiteY370" fmla="*/ 1031419 h 1216800"/>
              <a:gd name="connsiteX371" fmla="*/ 1030610 w 1217130"/>
              <a:gd name="connsiteY371" fmla="*/ 1018111 h 1216800"/>
              <a:gd name="connsiteX372" fmla="*/ 1030166 w 1217130"/>
              <a:gd name="connsiteY372" fmla="*/ 1016336 h 1216800"/>
              <a:gd name="connsiteX373" fmla="*/ 1042587 w 1217130"/>
              <a:gd name="connsiteY373" fmla="*/ 1002584 h 1216800"/>
              <a:gd name="connsiteX374" fmla="*/ 1050129 w 1217130"/>
              <a:gd name="connsiteY374" fmla="*/ 996373 h 1216800"/>
              <a:gd name="connsiteX375" fmla="*/ 1055009 w 1217130"/>
              <a:gd name="connsiteY375" fmla="*/ 990163 h 1216800"/>
              <a:gd name="connsiteX376" fmla="*/ 1059445 w 1217130"/>
              <a:gd name="connsiteY376" fmla="*/ 983952 h 1216800"/>
              <a:gd name="connsiteX377" fmla="*/ 1072310 w 1217130"/>
              <a:gd name="connsiteY377" fmla="*/ 968869 h 1216800"/>
              <a:gd name="connsiteX378" fmla="*/ 1084288 w 1217130"/>
              <a:gd name="connsiteY378" fmla="*/ 953342 h 1216800"/>
              <a:gd name="connsiteX379" fmla="*/ 1102477 w 1217130"/>
              <a:gd name="connsiteY379" fmla="*/ 925837 h 1216800"/>
              <a:gd name="connsiteX380" fmla="*/ 1118890 w 1217130"/>
              <a:gd name="connsiteY380" fmla="*/ 897889 h 1216800"/>
              <a:gd name="connsiteX381" fmla="*/ 1131756 w 1217130"/>
              <a:gd name="connsiteY381" fmla="*/ 877039 h 1216800"/>
              <a:gd name="connsiteX382" fmla="*/ 1143733 w 1217130"/>
              <a:gd name="connsiteY382" fmla="*/ 855745 h 1216800"/>
              <a:gd name="connsiteX383" fmla="*/ 1148169 w 1217130"/>
              <a:gd name="connsiteY383" fmla="*/ 847760 h 1216800"/>
              <a:gd name="connsiteX384" fmla="*/ 1151718 w 1217130"/>
              <a:gd name="connsiteY384" fmla="*/ 840219 h 1216800"/>
              <a:gd name="connsiteX385" fmla="*/ 1157486 w 1217130"/>
              <a:gd name="connsiteY385" fmla="*/ 826023 h 1216800"/>
              <a:gd name="connsiteX386" fmla="*/ 1169907 w 1217130"/>
              <a:gd name="connsiteY386" fmla="*/ 798962 h 1216800"/>
              <a:gd name="connsiteX387" fmla="*/ 1174787 w 1217130"/>
              <a:gd name="connsiteY387" fmla="*/ 780773 h 1216800"/>
              <a:gd name="connsiteX388" fmla="*/ 1186765 w 1217130"/>
              <a:gd name="connsiteY388" fmla="*/ 744396 h 1216800"/>
              <a:gd name="connsiteX389" fmla="*/ 1192088 w 1217130"/>
              <a:gd name="connsiteY389" fmla="*/ 716005 h 1216800"/>
              <a:gd name="connsiteX390" fmla="*/ 1199186 w 1217130"/>
              <a:gd name="connsiteY390" fmla="*/ 681846 h 1216800"/>
              <a:gd name="connsiteX391" fmla="*/ 1200786 w 1217130"/>
              <a:gd name="connsiteY391" fmla="*/ 675845 h 1216800"/>
              <a:gd name="connsiteX392" fmla="*/ 1199629 w 1217130"/>
              <a:gd name="connsiteY392" fmla="*/ 675635 h 1216800"/>
              <a:gd name="connsiteX393" fmla="*/ 1200073 w 1217130"/>
              <a:gd name="connsiteY393" fmla="*/ 664545 h 1216800"/>
              <a:gd name="connsiteX394" fmla="*/ 1209832 w 1217130"/>
              <a:gd name="connsiteY394" fmla="*/ 654341 h 1216800"/>
              <a:gd name="connsiteX395" fmla="*/ 1204666 w 1217130"/>
              <a:gd name="connsiteY395" fmla="*/ 675866 h 1216800"/>
              <a:gd name="connsiteX396" fmla="*/ 1204667 w 1217130"/>
              <a:gd name="connsiteY396" fmla="*/ 675866 h 1216800"/>
              <a:gd name="connsiteX397" fmla="*/ 1209833 w 1217130"/>
              <a:gd name="connsiteY397" fmla="*/ 654342 h 1216800"/>
              <a:gd name="connsiteX398" fmla="*/ 1213825 w 1217130"/>
              <a:gd name="connsiteY398" fmla="*/ 649905 h 1216800"/>
              <a:gd name="connsiteX399" fmla="*/ 1211164 w 1217130"/>
              <a:gd name="connsiteY399" fmla="*/ 655672 h 1216800"/>
              <a:gd name="connsiteX400" fmla="*/ 1210553 w 1217130"/>
              <a:gd name="connsiteY400" fmla="*/ 667761 h 1216800"/>
              <a:gd name="connsiteX401" fmla="*/ 1210276 w 1217130"/>
              <a:gd name="connsiteY401" fmla="*/ 679184 h 1216800"/>
              <a:gd name="connsiteX402" fmla="*/ 1205840 w 1217130"/>
              <a:gd name="connsiteY402" fmla="*/ 692834 h 1216800"/>
              <a:gd name="connsiteX403" fmla="*/ 1205840 w 1217130"/>
              <a:gd name="connsiteY403" fmla="*/ 694394 h 1216800"/>
              <a:gd name="connsiteX404" fmla="*/ 1211164 w 1217130"/>
              <a:gd name="connsiteY404" fmla="*/ 679184 h 1216800"/>
              <a:gd name="connsiteX405" fmla="*/ 1212051 w 1217130"/>
              <a:gd name="connsiteY405" fmla="*/ 655672 h 1216800"/>
              <a:gd name="connsiteX406" fmla="*/ 1214119 w 1217130"/>
              <a:gd name="connsiteY406" fmla="*/ 651191 h 1216800"/>
              <a:gd name="connsiteX407" fmla="*/ 1194749 w 1217130"/>
              <a:gd name="connsiteY407" fmla="*/ 630829 h 1216800"/>
              <a:gd name="connsiteX408" fmla="*/ 1191842 w 1217130"/>
              <a:gd name="connsiteY408" fmla="*/ 637701 h 1216800"/>
              <a:gd name="connsiteX409" fmla="*/ 1190757 w 1217130"/>
              <a:gd name="connsiteY409" fmla="*/ 647687 h 1216800"/>
              <a:gd name="connsiteX410" fmla="*/ 1189357 w 1217130"/>
              <a:gd name="connsiteY410" fmla="*/ 643022 h 1216800"/>
              <a:gd name="connsiteX411" fmla="*/ 1188846 w 1217130"/>
              <a:gd name="connsiteY411" fmla="*/ 643680 h 1216800"/>
              <a:gd name="connsiteX412" fmla="*/ 1190314 w 1217130"/>
              <a:gd name="connsiteY412" fmla="*/ 648574 h 1216800"/>
              <a:gd name="connsiteX413" fmla="*/ 1189426 w 1217130"/>
              <a:gd name="connsiteY413" fmla="*/ 655672 h 1216800"/>
              <a:gd name="connsiteX414" fmla="*/ 1191201 w 1217130"/>
              <a:gd name="connsiteY414" fmla="*/ 661439 h 1216800"/>
              <a:gd name="connsiteX415" fmla="*/ 1192576 w 1217130"/>
              <a:gd name="connsiteY415" fmla="*/ 661363 h 1216800"/>
              <a:gd name="connsiteX416" fmla="*/ 1191644 w 1217130"/>
              <a:gd name="connsiteY416" fmla="*/ 658334 h 1216800"/>
              <a:gd name="connsiteX417" fmla="*/ 1192531 w 1217130"/>
              <a:gd name="connsiteY417" fmla="*/ 651236 h 1216800"/>
              <a:gd name="connsiteX418" fmla="*/ 1194749 w 1217130"/>
              <a:gd name="connsiteY418" fmla="*/ 630829 h 1216800"/>
              <a:gd name="connsiteX419" fmla="*/ 62480 w 1217130"/>
              <a:gd name="connsiteY419" fmla="*/ 413159 h 1216800"/>
              <a:gd name="connsiteX420" fmla="*/ 62701 w 1217130"/>
              <a:gd name="connsiteY420" fmla="*/ 413270 h 1216800"/>
              <a:gd name="connsiteX421" fmla="*/ 62722 w 1217130"/>
              <a:gd name="connsiteY421" fmla="*/ 413208 h 1216800"/>
              <a:gd name="connsiteX422" fmla="*/ 89245 w 1217130"/>
              <a:gd name="connsiteY422" fmla="*/ 349574 h 1216800"/>
              <a:gd name="connsiteX423" fmla="*/ 79485 w 1217130"/>
              <a:gd name="connsiteY423" fmla="*/ 367762 h 1216800"/>
              <a:gd name="connsiteX424" fmla="*/ 71500 w 1217130"/>
              <a:gd name="connsiteY424" fmla="*/ 374416 h 1216800"/>
              <a:gd name="connsiteX425" fmla="*/ 71481 w 1217130"/>
              <a:gd name="connsiteY425" fmla="*/ 374841 h 1216800"/>
              <a:gd name="connsiteX426" fmla="*/ 70709 w 1217130"/>
              <a:gd name="connsiteY426" fmla="*/ 391824 h 1216800"/>
              <a:gd name="connsiteX427" fmla="*/ 70731 w 1217130"/>
              <a:gd name="connsiteY427" fmla="*/ 391784 h 1216800"/>
              <a:gd name="connsiteX428" fmla="*/ 71500 w 1217130"/>
              <a:gd name="connsiteY428" fmla="*/ 374860 h 1216800"/>
              <a:gd name="connsiteX429" fmla="*/ 79485 w 1217130"/>
              <a:gd name="connsiteY429" fmla="*/ 368205 h 1216800"/>
              <a:gd name="connsiteX430" fmla="*/ 89245 w 1217130"/>
              <a:gd name="connsiteY430" fmla="*/ 350017 h 1216800"/>
              <a:gd name="connsiteX431" fmla="*/ 89578 w 1217130"/>
              <a:gd name="connsiteY431" fmla="*/ 350239 h 1216800"/>
              <a:gd name="connsiteX432" fmla="*/ 89744 w 1217130"/>
              <a:gd name="connsiteY432" fmla="*/ 349906 h 1216800"/>
              <a:gd name="connsiteX433" fmla="*/ 94568 w 1217130"/>
              <a:gd name="connsiteY433" fmla="*/ 310978 h 1216800"/>
              <a:gd name="connsiteX434" fmla="*/ 88357 w 1217130"/>
              <a:gd name="connsiteY434" fmla="*/ 315415 h 1216800"/>
              <a:gd name="connsiteX435" fmla="*/ 79042 w 1217130"/>
              <a:gd name="connsiteY435" fmla="*/ 334934 h 1216800"/>
              <a:gd name="connsiteX436" fmla="*/ 81173 w 1217130"/>
              <a:gd name="connsiteY436" fmla="*/ 336639 h 1216800"/>
              <a:gd name="connsiteX437" fmla="*/ 81242 w 1217130"/>
              <a:gd name="connsiteY437" fmla="*/ 336340 h 1216800"/>
              <a:gd name="connsiteX438" fmla="*/ 79485 w 1217130"/>
              <a:gd name="connsiteY438" fmla="*/ 334934 h 1216800"/>
              <a:gd name="connsiteX439" fmla="*/ 88801 w 1217130"/>
              <a:gd name="connsiteY439" fmla="*/ 315415 h 1216800"/>
              <a:gd name="connsiteX440" fmla="*/ 94301 w 1217130"/>
              <a:gd name="connsiteY440" fmla="*/ 311486 h 1216800"/>
              <a:gd name="connsiteX441" fmla="*/ 128727 w 1217130"/>
              <a:gd name="connsiteY441" fmla="*/ 285692 h 1216800"/>
              <a:gd name="connsiteX442" fmla="*/ 128167 w 1217130"/>
              <a:gd name="connsiteY442" fmla="*/ 286141 h 1216800"/>
              <a:gd name="connsiteX443" fmla="*/ 125788 w 1217130"/>
              <a:gd name="connsiteY443" fmla="*/ 295286 h 1216800"/>
              <a:gd name="connsiteX444" fmla="*/ 124291 w 1217130"/>
              <a:gd name="connsiteY444" fmla="*/ 299888 h 1216800"/>
              <a:gd name="connsiteX445" fmla="*/ 83478 w 1217130"/>
              <a:gd name="connsiteY445" fmla="*/ 374416 h 1216800"/>
              <a:gd name="connsiteX446" fmla="*/ 77710 w 1217130"/>
              <a:gd name="connsiteY446" fmla="*/ 392605 h 1216800"/>
              <a:gd name="connsiteX447" fmla="*/ 72387 w 1217130"/>
              <a:gd name="connsiteY447" fmla="*/ 411237 h 1216800"/>
              <a:gd name="connsiteX448" fmla="*/ 60853 w 1217130"/>
              <a:gd name="connsiteY448" fmla="*/ 450275 h 1216800"/>
              <a:gd name="connsiteX449" fmla="*/ 53311 w 1217130"/>
              <a:gd name="connsiteY449" fmla="*/ 476893 h 1216800"/>
              <a:gd name="connsiteX450" fmla="*/ 49762 w 1217130"/>
              <a:gd name="connsiteY450" fmla="*/ 496856 h 1216800"/>
              <a:gd name="connsiteX451" fmla="*/ 47988 w 1217130"/>
              <a:gd name="connsiteY451" fmla="*/ 507059 h 1216800"/>
              <a:gd name="connsiteX452" fmla="*/ 46657 w 1217130"/>
              <a:gd name="connsiteY452" fmla="*/ 517262 h 1216800"/>
              <a:gd name="connsiteX453" fmla="*/ 42665 w 1217130"/>
              <a:gd name="connsiteY453" fmla="*/ 544767 h 1216800"/>
              <a:gd name="connsiteX454" fmla="*/ 41333 w 1217130"/>
              <a:gd name="connsiteY454" fmla="*/ 561625 h 1216800"/>
              <a:gd name="connsiteX455" fmla="*/ 43552 w 1217130"/>
              <a:gd name="connsiteY455" fmla="*/ 579369 h 1216800"/>
              <a:gd name="connsiteX456" fmla="*/ 44591 w 1217130"/>
              <a:gd name="connsiteY456" fmla="*/ 569701 h 1216800"/>
              <a:gd name="connsiteX457" fmla="*/ 44439 w 1217130"/>
              <a:gd name="connsiteY457" fmla="*/ 566504 h 1216800"/>
              <a:gd name="connsiteX458" fmla="*/ 46214 w 1217130"/>
              <a:gd name="connsiteY458" fmla="*/ 547872 h 1216800"/>
              <a:gd name="connsiteX459" fmla="*/ 50206 w 1217130"/>
              <a:gd name="connsiteY459" fmla="*/ 520368 h 1216800"/>
              <a:gd name="connsiteX460" fmla="*/ 53372 w 1217130"/>
              <a:gd name="connsiteY460" fmla="*/ 516568 h 1216800"/>
              <a:gd name="connsiteX461" fmla="*/ 57971 w 1217130"/>
              <a:gd name="connsiteY461" fmla="*/ 485795 h 1216800"/>
              <a:gd name="connsiteX462" fmla="*/ 57748 w 1217130"/>
              <a:gd name="connsiteY462" fmla="*/ 480442 h 1216800"/>
              <a:gd name="connsiteX463" fmla="*/ 62130 w 1217130"/>
              <a:gd name="connsiteY463" fmla="*/ 467878 h 1216800"/>
              <a:gd name="connsiteX464" fmla="*/ 64738 w 1217130"/>
              <a:gd name="connsiteY464" fmla="*/ 457329 h 1216800"/>
              <a:gd name="connsiteX465" fmla="*/ 63958 w 1217130"/>
              <a:gd name="connsiteY465" fmla="*/ 459148 h 1216800"/>
              <a:gd name="connsiteX466" fmla="*/ 61297 w 1217130"/>
              <a:gd name="connsiteY466" fmla="*/ 458261 h 1216800"/>
              <a:gd name="connsiteX467" fmla="*/ 54642 w 1217130"/>
              <a:gd name="connsiteY467" fmla="*/ 477337 h 1216800"/>
              <a:gd name="connsiteX468" fmla="*/ 55086 w 1217130"/>
              <a:gd name="connsiteY468" fmla="*/ 487983 h 1216800"/>
              <a:gd name="connsiteX469" fmla="*/ 51980 w 1217130"/>
              <a:gd name="connsiteY469" fmla="*/ 508390 h 1216800"/>
              <a:gd name="connsiteX470" fmla="*/ 51537 w 1217130"/>
              <a:gd name="connsiteY470" fmla="*/ 511939 h 1216800"/>
              <a:gd name="connsiteX471" fmla="*/ 47101 w 1217130"/>
              <a:gd name="connsiteY471" fmla="*/ 517262 h 1216800"/>
              <a:gd name="connsiteX472" fmla="*/ 48431 w 1217130"/>
              <a:gd name="connsiteY472" fmla="*/ 507059 h 1216800"/>
              <a:gd name="connsiteX473" fmla="*/ 50206 w 1217130"/>
              <a:gd name="connsiteY473" fmla="*/ 496856 h 1216800"/>
              <a:gd name="connsiteX474" fmla="*/ 53755 w 1217130"/>
              <a:gd name="connsiteY474" fmla="*/ 476893 h 1216800"/>
              <a:gd name="connsiteX475" fmla="*/ 61297 w 1217130"/>
              <a:gd name="connsiteY475" fmla="*/ 450275 h 1216800"/>
              <a:gd name="connsiteX476" fmla="*/ 72831 w 1217130"/>
              <a:gd name="connsiteY476" fmla="*/ 411237 h 1216800"/>
              <a:gd name="connsiteX477" fmla="*/ 78154 w 1217130"/>
              <a:gd name="connsiteY477" fmla="*/ 392605 h 1216800"/>
              <a:gd name="connsiteX478" fmla="*/ 83921 w 1217130"/>
              <a:gd name="connsiteY478" fmla="*/ 374416 h 1216800"/>
              <a:gd name="connsiteX479" fmla="*/ 124734 w 1217130"/>
              <a:gd name="connsiteY479" fmla="*/ 299888 h 1216800"/>
              <a:gd name="connsiteX480" fmla="*/ 128727 w 1217130"/>
              <a:gd name="connsiteY480" fmla="*/ 285692 h 1216800"/>
              <a:gd name="connsiteX481" fmla="*/ 136712 w 1217130"/>
              <a:gd name="connsiteY481" fmla="*/ 241330 h 1216800"/>
              <a:gd name="connsiteX482" fmla="*/ 138930 w 1217130"/>
              <a:gd name="connsiteY482" fmla="*/ 243105 h 1216800"/>
              <a:gd name="connsiteX483" fmla="*/ 138930 w 1217130"/>
              <a:gd name="connsiteY483" fmla="*/ 243104 h 1216800"/>
              <a:gd name="connsiteX484" fmla="*/ 136713 w 1217130"/>
              <a:gd name="connsiteY484" fmla="*/ 241330 h 1216800"/>
              <a:gd name="connsiteX485" fmla="*/ 216650 w 1217130"/>
              <a:gd name="connsiteY485" fmla="*/ 178171 h 1216800"/>
              <a:gd name="connsiteX486" fmla="*/ 216565 w 1217130"/>
              <a:gd name="connsiteY486" fmla="*/ 178239 h 1216800"/>
              <a:gd name="connsiteX487" fmla="*/ 216306 w 1217130"/>
              <a:gd name="connsiteY487" fmla="*/ 178531 h 1216800"/>
              <a:gd name="connsiteX488" fmla="*/ 212682 w 1217130"/>
              <a:gd name="connsiteY488" fmla="*/ 182328 h 1216800"/>
              <a:gd name="connsiteX489" fmla="*/ 211766 w 1217130"/>
              <a:gd name="connsiteY489" fmla="*/ 183661 h 1216800"/>
              <a:gd name="connsiteX490" fmla="*/ 211168 w 1217130"/>
              <a:gd name="connsiteY490" fmla="*/ 184337 h 1216800"/>
              <a:gd name="connsiteX491" fmla="*/ 208579 w 1217130"/>
              <a:gd name="connsiteY491" fmla="*/ 188096 h 1216800"/>
              <a:gd name="connsiteX492" fmla="*/ 181518 w 1217130"/>
              <a:gd name="connsiteY492" fmla="*/ 220036 h 1216800"/>
              <a:gd name="connsiteX493" fmla="*/ 173977 w 1217130"/>
              <a:gd name="connsiteY493" fmla="*/ 228909 h 1216800"/>
              <a:gd name="connsiteX494" fmla="*/ 166435 w 1217130"/>
              <a:gd name="connsiteY494" fmla="*/ 238224 h 1216800"/>
              <a:gd name="connsiteX495" fmla="*/ 133101 w 1217130"/>
              <a:gd name="connsiteY495" fmla="*/ 275067 h 1216800"/>
              <a:gd name="connsiteX496" fmla="*/ 166879 w 1217130"/>
              <a:gd name="connsiteY496" fmla="*/ 237781 h 1216800"/>
              <a:gd name="connsiteX497" fmla="*/ 174420 w 1217130"/>
              <a:gd name="connsiteY497" fmla="*/ 228465 h 1216800"/>
              <a:gd name="connsiteX498" fmla="*/ 181962 w 1217130"/>
              <a:gd name="connsiteY498" fmla="*/ 219592 h 1216800"/>
              <a:gd name="connsiteX499" fmla="*/ 209022 w 1217130"/>
              <a:gd name="connsiteY499" fmla="*/ 187652 h 1216800"/>
              <a:gd name="connsiteX500" fmla="*/ 211766 w 1217130"/>
              <a:gd name="connsiteY500" fmla="*/ 183661 h 1216800"/>
              <a:gd name="connsiteX501" fmla="*/ 216306 w 1217130"/>
              <a:gd name="connsiteY501" fmla="*/ 178531 h 1216800"/>
              <a:gd name="connsiteX502" fmla="*/ 227911 w 1217130"/>
              <a:gd name="connsiteY502" fmla="*/ 147580 h 1216800"/>
              <a:gd name="connsiteX503" fmla="*/ 224082 w 1217130"/>
              <a:gd name="connsiteY503" fmla="*/ 148914 h 1216800"/>
              <a:gd name="connsiteX504" fmla="*/ 221235 w 1217130"/>
              <a:gd name="connsiteY504" fmla="*/ 149971 h 1216800"/>
              <a:gd name="connsiteX505" fmla="*/ 220557 w 1217130"/>
              <a:gd name="connsiteY505" fmla="*/ 150831 h 1216800"/>
              <a:gd name="connsiteX506" fmla="*/ 215677 w 1217130"/>
              <a:gd name="connsiteY506" fmla="*/ 155267 h 1216800"/>
              <a:gd name="connsiteX507" fmla="*/ 203256 w 1217130"/>
              <a:gd name="connsiteY507" fmla="*/ 163252 h 1216800"/>
              <a:gd name="connsiteX508" fmla="*/ 194827 w 1217130"/>
              <a:gd name="connsiteY508" fmla="*/ 172569 h 1216800"/>
              <a:gd name="connsiteX509" fmla="*/ 186842 w 1217130"/>
              <a:gd name="connsiteY509" fmla="*/ 181884 h 1216800"/>
              <a:gd name="connsiteX510" fmla="*/ 181518 w 1217130"/>
              <a:gd name="connsiteY510" fmla="*/ 186764 h 1216800"/>
              <a:gd name="connsiteX511" fmla="*/ 181337 w 1217130"/>
              <a:gd name="connsiteY511" fmla="*/ 186538 h 1216800"/>
              <a:gd name="connsiteX512" fmla="*/ 176306 w 1217130"/>
              <a:gd name="connsiteY512" fmla="*/ 192587 h 1216800"/>
              <a:gd name="connsiteX513" fmla="*/ 167766 w 1217130"/>
              <a:gd name="connsiteY513" fmla="*/ 203179 h 1216800"/>
              <a:gd name="connsiteX514" fmla="*/ 154014 w 1217130"/>
              <a:gd name="connsiteY514" fmla="*/ 218262 h 1216800"/>
              <a:gd name="connsiteX515" fmla="*/ 156232 w 1217130"/>
              <a:gd name="connsiteY515" fmla="*/ 220923 h 1216800"/>
              <a:gd name="connsiteX516" fmla="*/ 156274 w 1217130"/>
              <a:gd name="connsiteY516" fmla="*/ 220886 h 1216800"/>
              <a:gd name="connsiteX517" fmla="*/ 154457 w 1217130"/>
              <a:gd name="connsiteY517" fmla="*/ 218705 h 1216800"/>
              <a:gd name="connsiteX518" fmla="*/ 168209 w 1217130"/>
              <a:gd name="connsiteY518" fmla="*/ 203622 h 1216800"/>
              <a:gd name="connsiteX519" fmla="*/ 181962 w 1217130"/>
              <a:gd name="connsiteY519" fmla="*/ 186764 h 1216800"/>
              <a:gd name="connsiteX520" fmla="*/ 187285 w 1217130"/>
              <a:gd name="connsiteY520" fmla="*/ 181885 h 1216800"/>
              <a:gd name="connsiteX521" fmla="*/ 195270 w 1217130"/>
              <a:gd name="connsiteY521" fmla="*/ 172569 h 1216800"/>
              <a:gd name="connsiteX522" fmla="*/ 203699 w 1217130"/>
              <a:gd name="connsiteY522" fmla="*/ 163253 h 1216800"/>
              <a:gd name="connsiteX523" fmla="*/ 216120 w 1217130"/>
              <a:gd name="connsiteY523" fmla="*/ 155268 h 1216800"/>
              <a:gd name="connsiteX524" fmla="*/ 221000 w 1217130"/>
              <a:gd name="connsiteY524" fmla="*/ 150831 h 1216800"/>
              <a:gd name="connsiteX525" fmla="*/ 226324 w 1217130"/>
              <a:gd name="connsiteY525" fmla="*/ 148835 h 1216800"/>
              <a:gd name="connsiteX526" fmla="*/ 228004 w 1217130"/>
              <a:gd name="connsiteY526" fmla="*/ 148314 h 1216800"/>
              <a:gd name="connsiteX527" fmla="*/ 870462 w 1217130"/>
              <a:gd name="connsiteY527" fmla="*/ 67431 h 1216800"/>
              <a:gd name="connsiteX528" fmla="*/ 893087 w 1217130"/>
              <a:gd name="connsiteY528" fmla="*/ 77634 h 1216800"/>
              <a:gd name="connsiteX529" fmla="*/ 902846 w 1217130"/>
              <a:gd name="connsiteY529" fmla="*/ 85619 h 1216800"/>
              <a:gd name="connsiteX530" fmla="*/ 881109 w 1217130"/>
              <a:gd name="connsiteY530" fmla="*/ 74972 h 1216800"/>
              <a:gd name="connsiteX531" fmla="*/ 870462 w 1217130"/>
              <a:gd name="connsiteY531" fmla="*/ 67431 h 1216800"/>
              <a:gd name="connsiteX532" fmla="*/ 796821 w 1217130"/>
              <a:gd name="connsiteY532" fmla="*/ 35046 h 1216800"/>
              <a:gd name="connsiteX533" fmla="*/ 814566 w 1217130"/>
              <a:gd name="connsiteY533" fmla="*/ 39038 h 1216800"/>
              <a:gd name="connsiteX534" fmla="*/ 839409 w 1217130"/>
              <a:gd name="connsiteY534" fmla="*/ 51460 h 1216800"/>
              <a:gd name="connsiteX535" fmla="*/ 796821 w 1217130"/>
              <a:gd name="connsiteY535" fmla="*/ 35046 h 1216800"/>
              <a:gd name="connsiteX536" fmla="*/ 529761 w 1217130"/>
              <a:gd name="connsiteY536" fmla="*/ 32107 h 1216800"/>
              <a:gd name="connsiteX537" fmla="*/ 520445 w 1217130"/>
              <a:gd name="connsiteY537" fmla="*/ 33271 h 1216800"/>
              <a:gd name="connsiteX538" fmla="*/ 500482 w 1217130"/>
              <a:gd name="connsiteY538" fmla="*/ 35933 h 1216800"/>
              <a:gd name="connsiteX539" fmla="*/ 480963 w 1217130"/>
              <a:gd name="connsiteY539" fmla="*/ 40369 h 1216800"/>
              <a:gd name="connsiteX540" fmla="*/ 472534 w 1217130"/>
              <a:gd name="connsiteY540" fmla="*/ 43031 h 1216800"/>
              <a:gd name="connsiteX541" fmla="*/ 462774 w 1217130"/>
              <a:gd name="connsiteY541" fmla="*/ 45693 h 1216800"/>
              <a:gd name="connsiteX542" fmla="*/ 441418 w 1217130"/>
              <a:gd name="connsiteY542" fmla="*/ 49888 h 1216800"/>
              <a:gd name="connsiteX543" fmla="*/ 437488 w 1217130"/>
              <a:gd name="connsiteY543" fmla="*/ 51460 h 1216800"/>
              <a:gd name="connsiteX544" fmla="*/ 410427 w 1217130"/>
              <a:gd name="connsiteY544" fmla="*/ 60776 h 1216800"/>
              <a:gd name="connsiteX545" fmla="*/ 383810 w 1217130"/>
              <a:gd name="connsiteY545" fmla="*/ 71423 h 1216800"/>
              <a:gd name="connsiteX546" fmla="*/ 365178 w 1217130"/>
              <a:gd name="connsiteY546" fmla="*/ 79852 h 1216800"/>
              <a:gd name="connsiteX547" fmla="*/ 352756 w 1217130"/>
              <a:gd name="connsiteY547" fmla="*/ 84732 h 1216800"/>
              <a:gd name="connsiteX548" fmla="*/ 322146 w 1217130"/>
              <a:gd name="connsiteY548" fmla="*/ 98927 h 1216800"/>
              <a:gd name="connsiteX549" fmla="*/ 307507 w 1217130"/>
              <a:gd name="connsiteY549" fmla="*/ 108244 h 1216800"/>
              <a:gd name="connsiteX550" fmla="*/ 293311 w 1217130"/>
              <a:gd name="connsiteY550" fmla="*/ 117560 h 1216800"/>
              <a:gd name="connsiteX551" fmla="*/ 270686 w 1217130"/>
              <a:gd name="connsiteY551" fmla="*/ 134417 h 1216800"/>
              <a:gd name="connsiteX552" fmla="*/ 249392 w 1217130"/>
              <a:gd name="connsiteY552" fmla="*/ 151275 h 1216800"/>
              <a:gd name="connsiteX553" fmla="*/ 229013 w 1217130"/>
              <a:gd name="connsiteY553" fmla="*/ 169053 h 1216800"/>
              <a:gd name="connsiteX554" fmla="*/ 230760 w 1217130"/>
              <a:gd name="connsiteY554" fmla="*/ 171238 h 1216800"/>
              <a:gd name="connsiteX555" fmla="*/ 235085 w 1217130"/>
              <a:gd name="connsiteY555" fmla="*/ 168271 h 1216800"/>
              <a:gd name="connsiteX556" fmla="*/ 238767 w 1217130"/>
              <a:gd name="connsiteY556" fmla="*/ 165527 h 1216800"/>
              <a:gd name="connsiteX557" fmla="*/ 252054 w 1217130"/>
              <a:gd name="connsiteY557" fmla="*/ 153936 h 1216800"/>
              <a:gd name="connsiteX558" fmla="*/ 273348 w 1217130"/>
              <a:gd name="connsiteY558" fmla="*/ 137079 h 1216800"/>
              <a:gd name="connsiteX559" fmla="*/ 295972 w 1217130"/>
              <a:gd name="connsiteY559" fmla="*/ 120221 h 1216800"/>
              <a:gd name="connsiteX560" fmla="*/ 310168 w 1217130"/>
              <a:gd name="connsiteY560" fmla="*/ 110905 h 1216800"/>
              <a:gd name="connsiteX561" fmla="*/ 324808 w 1217130"/>
              <a:gd name="connsiteY561" fmla="*/ 101589 h 1216800"/>
              <a:gd name="connsiteX562" fmla="*/ 355417 w 1217130"/>
              <a:gd name="connsiteY562" fmla="*/ 87393 h 1216800"/>
              <a:gd name="connsiteX563" fmla="*/ 367395 w 1217130"/>
              <a:gd name="connsiteY563" fmla="*/ 81183 h 1216800"/>
              <a:gd name="connsiteX564" fmla="*/ 386028 w 1217130"/>
              <a:gd name="connsiteY564" fmla="*/ 72754 h 1216800"/>
              <a:gd name="connsiteX565" fmla="*/ 412645 w 1217130"/>
              <a:gd name="connsiteY565" fmla="*/ 62107 h 1216800"/>
              <a:gd name="connsiteX566" fmla="*/ 439706 w 1217130"/>
              <a:gd name="connsiteY566" fmla="*/ 52791 h 1216800"/>
              <a:gd name="connsiteX567" fmla="*/ 451073 w 1217130"/>
              <a:gd name="connsiteY567" fmla="*/ 50558 h 1216800"/>
              <a:gd name="connsiteX568" fmla="*/ 456564 w 1217130"/>
              <a:gd name="connsiteY568" fmla="*/ 48682 h 1216800"/>
              <a:gd name="connsiteX569" fmla="*/ 531305 w 1217130"/>
              <a:gd name="connsiteY569" fmla="*/ 32557 h 1216800"/>
              <a:gd name="connsiteX570" fmla="*/ 688411 w 1217130"/>
              <a:gd name="connsiteY570" fmla="*/ 22569 h 1216800"/>
              <a:gd name="connsiteX571" fmla="*/ 697893 w 1217130"/>
              <a:gd name="connsiteY571" fmla="*/ 23512 h 1216800"/>
              <a:gd name="connsiteX572" fmla="*/ 710759 w 1217130"/>
              <a:gd name="connsiteY572" fmla="*/ 27948 h 1216800"/>
              <a:gd name="connsiteX573" fmla="*/ 700999 w 1217130"/>
              <a:gd name="connsiteY573" fmla="*/ 26617 h 1216800"/>
              <a:gd name="connsiteX574" fmla="*/ 680592 w 1217130"/>
              <a:gd name="connsiteY574" fmla="*/ 22625 h 1216800"/>
              <a:gd name="connsiteX575" fmla="*/ 688411 w 1217130"/>
              <a:gd name="connsiteY575" fmla="*/ 22569 h 1216800"/>
              <a:gd name="connsiteX576" fmla="*/ 740038 w 1217130"/>
              <a:gd name="connsiteY576" fmla="*/ 19076 h 1216800"/>
              <a:gd name="connsiteX577" fmla="*/ 758226 w 1217130"/>
              <a:gd name="connsiteY577" fmla="*/ 20406 h 1216800"/>
              <a:gd name="connsiteX578" fmla="*/ 780407 w 1217130"/>
              <a:gd name="connsiteY578" fmla="*/ 29279 h 1216800"/>
              <a:gd name="connsiteX579" fmla="*/ 752902 w 1217130"/>
              <a:gd name="connsiteY579" fmla="*/ 24399 h 1216800"/>
              <a:gd name="connsiteX580" fmla="*/ 740038 w 1217130"/>
              <a:gd name="connsiteY580" fmla="*/ 19076 h 1216800"/>
              <a:gd name="connsiteX581" fmla="*/ 591646 w 1217130"/>
              <a:gd name="connsiteY581" fmla="*/ 18965 h 1216800"/>
              <a:gd name="connsiteX582" fmla="*/ 540408 w 1217130"/>
              <a:gd name="connsiteY582" fmla="*/ 21737 h 1216800"/>
              <a:gd name="connsiteX583" fmla="*/ 504918 w 1217130"/>
              <a:gd name="connsiteY583" fmla="*/ 26617 h 1216800"/>
              <a:gd name="connsiteX584" fmla="*/ 488061 w 1217130"/>
              <a:gd name="connsiteY584" fmla="*/ 31053 h 1216800"/>
              <a:gd name="connsiteX585" fmla="*/ 473421 w 1217130"/>
              <a:gd name="connsiteY585" fmla="*/ 36377 h 1216800"/>
              <a:gd name="connsiteX586" fmla="*/ 453014 w 1217130"/>
              <a:gd name="connsiteY586" fmla="*/ 39038 h 1216800"/>
              <a:gd name="connsiteX587" fmla="*/ 375824 w 1217130"/>
              <a:gd name="connsiteY587" fmla="*/ 68761 h 1216800"/>
              <a:gd name="connsiteX588" fmla="*/ 347876 w 1217130"/>
              <a:gd name="connsiteY588" fmla="*/ 81183 h 1216800"/>
              <a:gd name="connsiteX589" fmla="*/ 339447 w 1217130"/>
              <a:gd name="connsiteY589" fmla="*/ 84288 h 1216800"/>
              <a:gd name="connsiteX590" fmla="*/ 331906 w 1217130"/>
              <a:gd name="connsiteY590" fmla="*/ 88281 h 1216800"/>
              <a:gd name="connsiteX591" fmla="*/ 317710 w 1217130"/>
              <a:gd name="connsiteY591" fmla="*/ 95822 h 1216800"/>
              <a:gd name="connsiteX592" fmla="*/ 295529 w 1217130"/>
              <a:gd name="connsiteY592" fmla="*/ 107356 h 1216800"/>
              <a:gd name="connsiteX593" fmla="*/ 278671 w 1217130"/>
              <a:gd name="connsiteY593" fmla="*/ 120665 h 1216800"/>
              <a:gd name="connsiteX594" fmla="*/ 229873 w 1217130"/>
              <a:gd name="connsiteY594" fmla="*/ 158816 h 1216800"/>
              <a:gd name="connsiteX595" fmla="*/ 219675 w 1217130"/>
              <a:gd name="connsiteY595" fmla="*/ 167684 h 1216800"/>
              <a:gd name="connsiteX596" fmla="*/ 209698 w 1217130"/>
              <a:gd name="connsiteY596" fmla="*/ 176793 h 1216800"/>
              <a:gd name="connsiteX597" fmla="*/ 209910 w 1217130"/>
              <a:gd name="connsiteY597" fmla="*/ 177005 h 1216800"/>
              <a:gd name="connsiteX598" fmla="*/ 133163 w 1217130"/>
              <a:gd name="connsiteY598" fmla="*/ 267060 h 1216800"/>
              <a:gd name="connsiteX599" fmla="*/ 117636 w 1217130"/>
              <a:gd name="connsiteY599" fmla="*/ 288353 h 1216800"/>
              <a:gd name="connsiteX600" fmla="*/ 110538 w 1217130"/>
              <a:gd name="connsiteY600" fmla="*/ 301219 h 1216800"/>
              <a:gd name="connsiteX601" fmla="*/ 103440 w 1217130"/>
              <a:gd name="connsiteY601" fmla="*/ 313196 h 1216800"/>
              <a:gd name="connsiteX602" fmla="*/ 90132 w 1217130"/>
              <a:gd name="connsiteY602" fmla="*/ 338039 h 1216800"/>
              <a:gd name="connsiteX603" fmla="*/ 75655 w 1217130"/>
              <a:gd name="connsiteY603" fmla="*/ 360851 h 1216800"/>
              <a:gd name="connsiteX604" fmla="*/ 75493 w 1217130"/>
              <a:gd name="connsiteY604" fmla="*/ 361551 h 1216800"/>
              <a:gd name="connsiteX605" fmla="*/ 70612 w 1217130"/>
              <a:gd name="connsiteY605" fmla="*/ 374860 h 1216800"/>
              <a:gd name="connsiteX606" fmla="*/ 67063 w 1217130"/>
              <a:gd name="connsiteY606" fmla="*/ 381070 h 1216800"/>
              <a:gd name="connsiteX607" fmla="*/ 66176 w 1217130"/>
              <a:gd name="connsiteY607" fmla="*/ 381958 h 1216800"/>
              <a:gd name="connsiteX608" fmla="*/ 62239 w 1217130"/>
              <a:gd name="connsiteY608" fmla="*/ 395045 h 1216800"/>
              <a:gd name="connsiteX609" fmla="*/ 61297 w 1217130"/>
              <a:gd name="connsiteY609" fmla="*/ 402808 h 1216800"/>
              <a:gd name="connsiteX610" fmla="*/ 60409 w 1217130"/>
              <a:gd name="connsiteY610" fmla="*/ 413898 h 1216800"/>
              <a:gd name="connsiteX611" fmla="*/ 54199 w 1217130"/>
              <a:gd name="connsiteY611" fmla="*/ 432087 h 1216800"/>
              <a:gd name="connsiteX612" fmla="*/ 48431 w 1217130"/>
              <a:gd name="connsiteY612" fmla="*/ 450275 h 1216800"/>
              <a:gd name="connsiteX613" fmla="*/ 42221 w 1217130"/>
              <a:gd name="connsiteY613" fmla="*/ 476893 h 1216800"/>
              <a:gd name="connsiteX614" fmla="*/ 38672 w 1217130"/>
              <a:gd name="connsiteY614" fmla="*/ 501292 h 1216800"/>
              <a:gd name="connsiteX615" fmla="*/ 36454 w 1217130"/>
              <a:gd name="connsiteY615" fmla="*/ 525691 h 1216800"/>
              <a:gd name="connsiteX616" fmla="*/ 39559 w 1217130"/>
              <a:gd name="connsiteY616" fmla="*/ 508833 h 1216800"/>
              <a:gd name="connsiteX617" fmla="*/ 39847 w 1217130"/>
              <a:gd name="connsiteY617" fmla="*/ 507442 h 1216800"/>
              <a:gd name="connsiteX618" fmla="*/ 40446 w 1217130"/>
              <a:gd name="connsiteY618" fmla="*/ 500848 h 1216800"/>
              <a:gd name="connsiteX619" fmla="*/ 43995 w 1217130"/>
              <a:gd name="connsiteY619" fmla="*/ 476449 h 1216800"/>
              <a:gd name="connsiteX620" fmla="*/ 45106 w 1217130"/>
              <a:gd name="connsiteY620" fmla="*/ 476820 h 1216800"/>
              <a:gd name="connsiteX621" fmla="*/ 45203 w 1217130"/>
              <a:gd name="connsiteY621" fmla="*/ 476408 h 1216800"/>
              <a:gd name="connsiteX622" fmla="*/ 43996 w 1217130"/>
              <a:gd name="connsiteY622" fmla="*/ 476005 h 1216800"/>
              <a:gd name="connsiteX623" fmla="*/ 50206 w 1217130"/>
              <a:gd name="connsiteY623" fmla="*/ 449388 h 1216800"/>
              <a:gd name="connsiteX624" fmla="*/ 55973 w 1217130"/>
              <a:gd name="connsiteY624" fmla="*/ 431199 h 1216800"/>
              <a:gd name="connsiteX625" fmla="*/ 62155 w 1217130"/>
              <a:gd name="connsiteY625" fmla="*/ 413095 h 1216800"/>
              <a:gd name="connsiteX626" fmla="*/ 61741 w 1217130"/>
              <a:gd name="connsiteY626" fmla="*/ 413011 h 1216800"/>
              <a:gd name="connsiteX627" fmla="*/ 62628 w 1217130"/>
              <a:gd name="connsiteY627" fmla="*/ 401921 h 1216800"/>
              <a:gd name="connsiteX628" fmla="*/ 67507 w 1217130"/>
              <a:gd name="connsiteY628" fmla="*/ 381070 h 1216800"/>
              <a:gd name="connsiteX629" fmla="*/ 71056 w 1217130"/>
              <a:gd name="connsiteY629" fmla="*/ 374860 h 1216800"/>
              <a:gd name="connsiteX630" fmla="*/ 71176 w 1217130"/>
              <a:gd name="connsiteY630" fmla="*/ 374536 h 1216800"/>
              <a:gd name="connsiteX631" fmla="*/ 75936 w 1217130"/>
              <a:gd name="connsiteY631" fmla="*/ 361551 h 1216800"/>
              <a:gd name="connsiteX632" fmla="*/ 90576 w 1217130"/>
              <a:gd name="connsiteY632" fmla="*/ 338483 h 1216800"/>
              <a:gd name="connsiteX633" fmla="*/ 103884 w 1217130"/>
              <a:gd name="connsiteY633" fmla="*/ 313640 h 1216800"/>
              <a:gd name="connsiteX634" fmla="*/ 110982 w 1217130"/>
              <a:gd name="connsiteY634" fmla="*/ 301663 h 1216800"/>
              <a:gd name="connsiteX635" fmla="*/ 118080 w 1217130"/>
              <a:gd name="connsiteY635" fmla="*/ 288797 h 1216800"/>
              <a:gd name="connsiteX636" fmla="*/ 133607 w 1217130"/>
              <a:gd name="connsiteY636" fmla="*/ 267503 h 1216800"/>
              <a:gd name="connsiteX637" fmla="*/ 210353 w 1217130"/>
              <a:gd name="connsiteY637" fmla="*/ 177449 h 1216800"/>
              <a:gd name="connsiteX638" fmla="*/ 230760 w 1217130"/>
              <a:gd name="connsiteY638" fmla="*/ 158817 h 1216800"/>
              <a:gd name="connsiteX639" fmla="*/ 279558 w 1217130"/>
              <a:gd name="connsiteY639" fmla="*/ 120665 h 1216800"/>
              <a:gd name="connsiteX640" fmla="*/ 296416 w 1217130"/>
              <a:gd name="connsiteY640" fmla="*/ 107356 h 1216800"/>
              <a:gd name="connsiteX641" fmla="*/ 318597 w 1217130"/>
              <a:gd name="connsiteY641" fmla="*/ 95822 h 1216800"/>
              <a:gd name="connsiteX642" fmla="*/ 332793 w 1217130"/>
              <a:gd name="connsiteY642" fmla="*/ 88281 h 1216800"/>
              <a:gd name="connsiteX643" fmla="*/ 340335 w 1217130"/>
              <a:gd name="connsiteY643" fmla="*/ 84288 h 1216800"/>
              <a:gd name="connsiteX644" fmla="*/ 348763 w 1217130"/>
              <a:gd name="connsiteY644" fmla="*/ 81183 h 1216800"/>
              <a:gd name="connsiteX645" fmla="*/ 376712 w 1217130"/>
              <a:gd name="connsiteY645" fmla="*/ 68761 h 1216800"/>
              <a:gd name="connsiteX646" fmla="*/ 453902 w 1217130"/>
              <a:gd name="connsiteY646" fmla="*/ 39039 h 1216800"/>
              <a:gd name="connsiteX647" fmla="*/ 474308 w 1217130"/>
              <a:gd name="connsiteY647" fmla="*/ 36377 h 1216800"/>
              <a:gd name="connsiteX648" fmla="*/ 488948 w 1217130"/>
              <a:gd name="connsiteY648" fmla="*/ 31054 h 1216800"/>
              <a:gd name="connsiteX649" fmla="*/ 505805 w 1217130"/>
              <a:gd name="connsiteY649" fmla="*/ 26617 h 1216800"/>
              <a:gd name="connsiteX650" fmla="*/ 541295 w 1217130"/>
              <a:gd name="connsiteY650" fmla="*/ 21737 h 1216800"/>
              <a:gd name="connsiteX651" fmla="*/ 592534 w 1217130"/>
              <a:gd name="connsiteY651" fmla="*/ 19131 h 1216800"/>
              <a:gd name="connsiteX652" fmla="*/ 633717 w 1217130"/>
              <a:gd name="connsiteY652" fmla="*/ 20513 h 1216800"/>
              <a:gd name="connsiteX653" fmla="*/ 653975 w 1217130"/>
              <a:gd name="connsiteY653" fmla="*/ 0 h 1216800"/>
              <a:gd name="connsiteX654" fmla="*/ 674825 w 1217130"/>
              <a:gd name="connsiteY654" fmla="*/ 1331 h 1216800"/>
              <a:gd name="connsiteX655" fmla="*/ 696119 w 1217130"/>
              <a:gd name="connsiteY655" fmla="*/ 3549 h 1216800"/>
              <a:gd name="connsiteX656" fmla="*/ 710315 w 1217130"/>
              <a:gd name="connsiteY656" fmla="*/ 7098 h 1216800"/>
              <a:gd name="connsiteX657" fmla="*/ 719631 w 1217130"/>
              <a:gd name="connsiteY657" fmla="*/ 11534 h 1216800"/>
              <a:gd name="connsiteX658" fmla="*/ 731165 w 1217130"/>
              <a:gd name="connsiteY658" fmla="*/ 9316 h 1216800"/>
              <a:gd name="connsiteX659" fmla="*/ 748466 w 1217130"/>
              <a:gd name="connsiteY659" fmla="*/ 13309 h 1216800"/>
              <a:gd name="connsiteX660" fmla="*/ 759113 w 1217130"/>
              <a:gd name="connsiteY660" fmla="*/ 16414 h 1216800"/>
              <a:gd name="connsiteX661" fmla="*/ 758670 w 1217130"/>
              <a:gd name="connsiteY661" fmla="*/ 16858 h 1216800"/>
              <a:gd name="connsiteX662" fmla="*/ 758226 w 1217130"/>
              <a:gd name="connsiteY662" fmla="*/ 19963 h 1216800"/>
              <a:gd name="connsiteX663" fmla="*/ 740038 w 1217130"/>
              <a:gd name="connsiteY663" fmla="*/ 18632 h 1216800"/>
              <a:gd name="connsiteX664" fmla="*/ 733827 w 1217130"/>
              <a:gd name="connsiteY664" fmla="*/ 16858 h 1216800"/>
              <a:gd name="connsiteX665" fmla="*/ 727616 w 1217130"/>
              <a:gd name="connsiteY665" fmla="*/ 15527 h 1216800"/>
              <a:gd name="connsiteX666" fmla="*/ 715638 w 1217130"/>
              <a:gd name="connsiteY666" fmla="*/ 12865 h 1216800"/>
              <a:gd name="connsiteX667" fmla="*/ 703661 w 1217130"/>
              <a:gd name="connsiteY667" fmla="*/ 10203 h 1216800"/>
              <a:gd name="connsiteX668" fmla="*/ 691239 w 1217130"/>
              <a:gd name="connsiteY668" fmla="*/ 8429 h 1216800"/>
              <a:gd name="connsiteX669" fmla="*/ 677487 w 1217130"/>
              <a:gd name="connsiteY669" fmla="*/ 8429 h 1216800"/>
              <a:gd name="connsiteX670" fmla="*/ 666396 w 1217130"/>
              <a:gd name="connsiteY670" fmla="*/ 8429 h 1216800"/>
              <a:gd name="connsiteX671" fmla="*/ 649095 w 1217130"/>
              <a:gd name="connsiteY671" fmla="*/ 8429 h 1216800"/>
              <a:gd name="connsiteX672" fmla="*/ 648283 w 1217130"/>
              <a:gd name="connsiteY672" fmla="*/ 8169 h 1216800"/>
              <a:gd name="connsiteX673" fmla="*/ 640666 w 1217130"/>
              <a:gd name="connsiteY673" fmla="*/ 11978 h 1216800"/>
              <a:gd name="connsiteX674" fmla="*/ 643328 w 1217130"/>
              <a:gd name="connsiteY674" fmla="*/ 16414 h 1216800"/>
              <a:gd name="connsiteX675" fmla="*/ 669945 w 1217130"/>
              <a:gd name="connsiteY675" fmla="*/ 21737 h 1216800"/>
              <a:gd name="connsiteX676" fmla="*/ 658101 w 1217130"/>
              <a:gd name="connsiteY676" fmla="*/ 21944 h 1216800"/>
              <a:gd name="connsiteX677" fmla="*/ 658300 w 1217130"/>
              <a:gd name="connsiteY677" fmla="*/ 21959 h 1216800"/>
              <a:gd name="connsiteX678" fmla="*/ 670833 w 1217130"/>
              <a:gd name="connsiteY678" fmla="*/ 21737 h 1216800"/>
              <a:gd name="connsiteX679" fmla="*/ 681480 w 1217130"/>
              <a:gd name="connsiteY679" fmla="*/ 23068 h 1216800"/>
              <a:gd name="connsiteX680" fmla="*/ 701886 w 1217130"/>
              <a:gd name="connsiteY680" fmla="*/ 27061 h 1216800"/>
              <a:gd name="connsiteX681" fmla="*/ 711646 w 1217130"/>
              <a:gd name="connsiteY681" fmla="*/ 28392 h 1216800"/>
              <a:gd name="connsiteX682" fmla="*/ 728060 w 1217130"/>
              <a:gd name="connsiteY682" fmla="*/ 31941 h 1216800"/>
              <a:gd name="connsiteX683" fmla="*/ 744918 w 1217130"/>
              <a:gd name="connsiteY683" fmla="*/ 35490 h 1216800"/>
              <a:gd name="connsiteX684" fmla="*/ 761331 w 1217130"/>
              <a:gd name="connsiteY684" fmla="*/ 39482 h 1216800"/>
              <a:gd name="connsiteX685" fmla="*/ 777746 w 1217130"/>
              <a:gd name="connsiteY685" fmla="*/ 44362 h 1216800"/>
              <a:gd name="connsiteX686" fmla="*/ 785731 w 1217130"/>
              <a:gd name="connsiteY686" fmla="*/ 46580 h 1216800"/>
              <a:gd name="connsiteX687" fmla="*/ 793716 w 1217130"/>
              <a:gd name="connsiteY687" fmla="*/ 49242 h 1216800"/>
              <a:gd name="connsiteX688" fmla="*/ 793819 w 1217130"/>
              <a:gd name="connsiteY688" fmla="*/ 49336 h 1216800"/>
              <a:gd name="connsiteX689" fmla="*/ 799545 w 1217130"/>
              <a:gd name="connsiteY689" fmla="*/ 50323 h 1216800"/>
              <a:gd name="connsiteX690" fmla="*/ 813422 w 1217130"/>
              <a:gd name="connsiteY690" fmla="*/ 55480 h 1216800"/>
              <a:gd name="connsiteX691" fmla="*/ 815361 w 1217130"/>
              <a:gd name="connsiteY691" fmla="*/ 58417 h 1216800"/>
              <a:gd name="connsiteX692" fmla="*/ 815897 w 1217130"/>
              <a:gd name="connsiteY692" fmla="*/ 58558 h 1216800"/>
              <a:gd name="connsiteX693" fmla="*/ 828318 w 1217130"/>
              <a:gd name="connsiteY693" fmla="*/ 63438 h 1216800"/>
              <a:gd name="connsiteX694" fmla="*/ 838965 w 1217130"/>
              <a:gd name="connsiteY694" fmla="*/ 67874 h 1216800"/>
              <a:gd name="connsiteX695" fmla="*/ 849612 w 1217130"/>
              <a:gd name="connsiteY695" fmla="*/ 72754 h 1216800"/>
              <a:gd name="connsiteX696" fmla="*/ 857598 w 1217130"/>
              <a:gd name="connsiteY696" fmla="*/ 77190 h 1216800"/>
              <a:gd name="connsiteX697" fmla="*/ 862921 w 1217130"/>
              <a:gd name="connsiteY697" fmla="*/ 79852 h 1216800"/>
              <a:gd name="connsiteX698" fmla="*/ 868688 w 1217130"/>
              <a:gd name="connsiteY698" fmla="*/ 82957 h 1216800"/>
              <a:gd name="connsiteX699" fmla="*/ 888207 w 1217130"/>
              <a:gd name="connsiteY699" fmla="*/ 94048 h 1216800"/>
              <a:gd name="connsiteX700" fmla="*/ 913050 w 1217130"/>
              <a:gd name="connsiteY700" fmla="*/ 110018 h 1216800"/>
              <a:gd name="connsiteX701" fmla="*/ 925915 w 1217130"/>
              <a:gd name="connsiteY701" fmla="*/ 118891 h 1216800"/>
              <a:gd name="connsiteX702" fmla="*/ 926287 w 1217130"/>
              <a:gd name="connsiteY702" fmla="*/ 119157 h 1216800"/>
              <a:gd name="connsiteX703" fmla="*/ 932862 w 1217130"/>
              <a:gd name="connsiteY703" fmla="*/ 123151 h 1216800"/>
              <a:gd name="connsiteX704" fmla="*/ 1183216 w 1217130"/>
              <a:gd name="connsiteY704" fmla="*/ 594009 h 1216800"/>
              <a:gd name="connsiteX705" fmla="*/ 1183028 w 1217130"/>
              <a:gd name="connsiteY705" fmla="*/ 597721 h 1216800"/>
              <a:gd name="connsiteX706" fmla="*/ 1188095 w 1217130"/>
              <a:gd name="connsiteY706" fmla="*/ 598445 h 1216800"/>
              <a:gd name="connsiteX707" fmla="*/ 1192975 w 1217130"/>
              <a:gd name="connsiteY707" fmla="*/ 601994 h 1216800"/>
              <a:gd name="connsiteX708" fmla="*/ 1195193 w 1217130"/>
              <a:gd name="connsiteY708" fmla="*/ 613971 h 1216800"/>
              <a:gd name="connsiteX709" fmla="*/ 1203622 w 1217130"/>
              <a:gd name="connsiteY709" fmla="*/ 628167 h 1216800"/>
              <a:gd name="connsiteX710" fmla="*/ 1207171 w 1217130"/>
              <a:gd name="connsiteY710" fmla="*/ 628490 h 1216800"/>
              <a:gd name="connsiteX711" fmla="*/ 1207171 w 1217130"/>
              <a:gd name="connsiteY711" fmla="*/ 625062 h 1216800"/>
              <a:gd name="connsiteX712" fmla="*/ 1210777 w 1217130"/>
              <a:gd name="connsiteY712" fmla="*/ 615044 h 1216800"/>
              <a:gd name="connsiteX713" fmla="*/ 1210720 w 1217130"/>
              <a:gd name="connsiteY713" fmla="*/ 613085 h 1216800"/>
              <a:gd name="connsiteX714" fmla="*/ 1214269 w 1217130"/>
              <a:gd name="connsiteY714" fmla="*/ 601107 h 1216800"/>
              <a:gd name="connsiteX715" fmla="*/ 1217130 w 1217130"/>
              <a:gd name="connsiteY715" fmla="*/ 601107 h 1216800"/>
              <a:gd name="connsiteX716" fmla="*/ 1217130 w 1217130"/>
              <a:gd name="connsiteY716" fmla="*/ 726214 h 1216800"/>
              <a:gd name="connsiteX717" fmla="*/ 1214713 w 1217130"/>
              <a:gd name="connsiteY717" fmla="*/ 741291 h 1216800"/>
              <a:gd name="connsiteX718" fmla="*/ 1209389 w 1217130"/>
              <a:gd name="connsiteY718" fmla="*/ 744396 h 1216800"/>
              <a:gd name="connsiteX719" fmla="*/ 1202735 w 1217130"/>
              <a:gd name="connsiteY719" fmla="*/ 763916 h 1216800"/>
              <a:gd name="connsiteX720" fmla="*/ 1200960 w 1217130"/>
              <a:gd name="connsiteY720" fmla="*/ 782548 h 1216800"/>
              <a:gd name="connsiteX721" fmla="*/ 1200073 w 1217130"/>
              <a:gd name="connsiteY721" fmla="*/ 785210 h 1216800"/>
              <a:gd name="connsiteX722" fmla="*/ 1192531 w 1217130"/>
              <a:gd name="connsiteY722" fmla="*/ 805616 h 1216800"/>
              <a:gd name="connsiteX723" fmla="*/ 1190313 w 1217130"/>
              <a:gd name="connsiteY723" fmla="*/ 807391 h 1216800"/>
              <a:gd name="connsiteX724" fmla="*/ 1180997 w 1217130"/>
              <a:gd name="connsiteY724" fmla="*/ 829128 h 1216800"/>
              <a:gd name="connsiteX725" fmla="*/ 1190757 w 1217130"/>
              <a:gd name="connsiteY725" fmla="*/ 807391 h 1216800"/>
              <a:gd name="connsiteX726" fmla="*/ 1192975 w 1217130"/>
              <a:gd name="connsiteY726" fmla="*/ 805616 h 1216800"/>
              <a:gd name="connsiteX727" fmla="*/ 1178779 w 1217130"/>
              <a:gd name="connsiteY727" fmla="*/ 845985 h 1216800"/>
              <a:gd name="connsiteX728" fmla="*/ 1171238 w 1217130"/>
              <a:gd name="connsiteY728" fmla="*/ 849978 h 1216800"/>
              <a:gd name="connsiteX729" fmla="*/ 1169674 w 1217130"/>
              <a:gd name="connsiteY729" fmla="*/ 853107 h 1216800"/>
              <a:gd name="connsiteX730" fmla="*/ 1169907 w 1217130"/>
              <a:gd name="connsiteY730" fmla="*/ 853527 h 1216800"/>
              <a:gd name="connsiteX731" fmla="*/ 1171681 w 1217130"/>
              <a:gd name="connsiteY731" fmla="*/ 849978 h 1216800"/>
              <a:gd name="connsiteX732" fmla="*/ 1179223 w 1217130"/>
              <a:gd name="connsiteY732" fmla="*/ 845985 h 1216800"/>
              <a:gd name="connsiteX733" fmla="*/ 1173899 w 1217130"/>
              <a:gd name="connsiteY733" fmla="*/ 861069 h 1216800"/>
              <a:gd name="connsiteX734" fmla="*/ 1164140 w 1217130"/>
              <a:gd name="connsiteY734" fmla="*/ 878813 h 1216800"/>
              <a:gd name="connsiteX735" fmla="*/ 1159260 w 1217130"/>
              <a:gd name="connsiteY735" fmla="*/ 887686 h 1216800"/>
              <a:gd name="connsiteX736" fmla="*/ 1153937 w 1217130"/>
              <a:gd name="connsiteY736" fmla="*/ 896558 h 1216800"/>
              <a:gd name="connsiteX737" fmla="*/ 1149944 w 1217130"/>
              <a:gd name="connsiteY737" fmla="*/ 903212 h 1216800"/>
              <a:gd name="connsiteX738" fmla="*/ 1144177 w 1217130"/>
              <a:gd name="connsiteY738" fmla="*/ 916078 h 1216800"/>
              <a:gd name="connsiteX739" fmla="*/ 1137966 w 1217130"/>
              <a:gd name="connsiteY739" fmla="*/ 928499 h 1216800"/>
              <a:gd name="connsiteX740" fmla="*/ 1128207 w 1217130"/>
              <a:gd name="connsiteY740" fmla="*/ 941808 h 1216800"/>
              <a:gd name="connsiteX741" fmla="*/ 1118447 w 1217130"/>
              <a:gd name="connsiteY741" fmla="*/ 954229 h 1216800"/>
              <a:gd name="connsiteX742" fmla="*/ 1118854 w 1217130"/>
              <a:gd name="connsiteY742" fmla="*/ 953392 h 1216800"/>
              <a:gd name="connsiteX743" fmla="*/ 1107800 w 1217130"/>
              <a:gd name="connsiteY743" fmla="*/ 968425 h 1216800"/>
              <a:gd name="connsiteX744" fmla="*/ 1083844 w 1217130"/>
              <a:gd name="connsiteY744" fmla="*/ 994599 h 1216800"/>
              <a:gd name="connsiteX745" fmla="*/ 1079127 w 1217130"/>
              <a:gd name="connsiteY745" fmla="*/ 1001855 h 1216800"/>
              <a:gd name="connsiteX746" fmla="*/ 1083844 w 1217130"/>
              <a:gd name="connsiteY746" fmla="*/ 995042 h 1216800"/>
              <a:gd name="connsiteX747" fmla="*/ 1107800 w 1217130"/>
              <a:gd name="connsiteY747" fmla="*/ 968868 h 1216800"/>
              <a:gd name="connsiteX748" fmla="*/ 1089611 w 1217130"/>
              <a:gd name="connsiteY748" fmla="*/ 996373 h 1216800"/>
              <a:gd name="connsiteX749" fmla="*/ 1080240 w 1217130"/>
              <a:gd name="connsiteY749" fmla="*/ 1006188 h 1216800"/>
              <a:gd name="connsiteX750" fmla="*/ 1072716 w 1217130"/>
              <a:gd name="connsiteY750" fmla="*/ 1011719 h 1216800"/>
              <a:gd name="connsiteX751" fmla="*/ 1072310 w 1217130"/>
              <a:gd name="connsiteY751" fmla="*/ 1012344 h 1216800"/>
              <a:gd name="connsiteX752" fmla="*/ 1067606 w 1217130"/>
              <a:gd name="connsiteY752" fmla="*/ 1015962 h 1216800"/>
              <a:gd name="connsiteX753" fmla="*/ 1067430 w 1217130"/>
              <a:gd name="connsiteY753" fmla="*/ 1017223 h 1216800"/>
              <a:gd name="connsiteX754" fmla="*/ 1046580 w 1217130"/>
              <a:gd name="connsiteY754" fmla="*/ 1038517 h 1216800"/>
              <a:gd name="connsiteX755" fmla="*/ 1024399 w 1217130"/>
              <a:gd name="connsiteY755" fmla="*/ 1058924 h 1216800"/>
              <a:gd name="connsiteX756" fmla="*/ 1023373 w 1217130"/>
              <a:gd name="connsiteY756" fmla="*/ 1059668 h 1216800"/>
              <a:gd name="connsiteX757" fmla="*/ 1015970 w 1217130"/>
              <a:gd name="connsiteY757" fmla="*/ 1069127 h 1216800"/>
              <a:gd name="connsiteX758" fmla="*/ 998225 w 1217130"/>
              <a:gd name="connsiteY758" fmla="*/ 1082435 h 1216800"/>
              <a:gd name="connsiteX759" fmla="*/ 981640 w 1217130"/>
              <a:gd name="connsiteY759" fmla="*/ 1094874 h 1216800"/>
              <a:gd name="connsiteX760" fmla="*/ 981581 w 1217130"/>
              <a:gd name="connsiteY760" fmla="*/ 1094946 h 1216800"/>
              <a:gd name="connsiteX761" fmla="*/ 998225 w 1217130"/>
              <a:gd name="connsiteY761" fmla="*/ 1082879 h 1216800"/>
              <a:gd name="connsiteX762" fmla="*/ 1015970 w 1217130"/>
              <a:gd name="connsiteY762" fmla="*/ 1069571 h 1216800"/>
              <a:gd name="connsiteX763" fmla="*/ 1001330 w 1217130"/>
              <a:gd name="connsiteY763" fmla="*/ 1084210 h 1216800"/>
              <a:gd name="connsiteX764" fmla="*/ 989408 w 1217130"/>
              <a:gd name="connsiteY764" fmla="*/ 1091973 h 1216800"/>
              <a:gd name="connsiteX765" fmla="*/ 981161 w 1217130"/>
              <a:gd name="connsiteY765" fmla="*/ 1095457 h 1216800"/>
              <a:gd name="connsiteX766" fmla="*/ 980924 w 1217130"/>
              <a:gd name="connsiteY766" fmla="*/ 1095744 h 1216800"/>
              <a:gd name="connsiteX767" fmla="*/ 972051 w 1217130"/>
              <a:gd name="connsiteY767" fmla="*/ 1101511 h 1216800"/>
              <a:gd name="connsiteX768" fmla="*/ 968708 w 1217130"/>
              <a:gd name="connsiteY768" fmla="*/ 1103061 h 1216800"/>
              <a:gd name="connsiteX769" fmla="*/ 960296 w 1217130"/>
              <a:gd name="connsiteY769" fmla="*/ 1109885 h 1216800"/>
              <a:gd name="connsiteX770" fmla="*/ 952089 w 1217130"/>
              <a:gd name="connsiteY770" fmla="*/ 1115707 h 1216800"/>
              <a:gd name="connsiteX771" fmla="*/ 939667 w 1217130"/>
              <a:gd name="connsiteY771" fmla="*/ 1123692 h 1216800"/>
              <a:gd name="connsiteX772" fmla="*/ 935675 w 1217130"/>
              <a:gd name="connsiteY772" fmla="*/ 1124136 h 1216800"/>
              <a:gd name="connsiteX773" fmla="*/ 931237 w 1217130"/>
              <a:gd name="connsiteY773" fmla="*/ 1126109 h 1216800"/>
              <a:gd name="connsiteX774" fmla="*/ 930547 w 1217130"/>
              <a:gd name="connsiteY774" fmla="*/ 1126632 h 1216800"/>
              <a:gd name="connsiteX775" fmla="*/ 936118 w 1217130"/>
              <a:gd name="connsiteY775" fmla="*/ 1124580 h 1216800"/>
              <a:gd name="connsiteX776" fmla="*/ 940111 w 1217130"/>
              <a:gd name="connsiteY776" fmla="*/ 1124136 h 1216800"/>
              <a:gd name="connsiteX777" fmla="*/ 924141 w 1217130"/>
              <a:gd name="connsiteY777" fmla="*/ 1136114 h 1216800"/>
              <a:gd name="connsiteX778" fmla="*/ 913937 w 1217130"/>
              <a:gd name="connsiteY778" fmla="*/ 1141438 h 1216800"/>
              <a:gd name="connsiteX779" fmla="*/ 903734 w 1217130"/>
              <a:gd name="connsiteY779" fmla="*/ 1146317 h 1216800"/>
              <a:gd name="connsiteX780" fmla="*/ 896527 w 1217130"/>
              <a:gd name="connsiteY780" fmla="*/ 1147398 h 1216800"/>
              <a:gd name="connsiteX781" fmla="*/ 895305 w 1217130"/>
              <a:gd name="connsiteY781" fmla="*/ 1148092 h 1216800"/>
              <a:gd name="connsiteX782" fmla="*/ 861590 w 1217130"/>
              <a:gd name="connsiteY782" fmla="*/ 1162731 h 1216800"/>
              <a:gd name="connsiteX783" fmla="*/ 859871 w 1217130"/>
              <a:gd name="connsiteY783" fmla="*/ 1163122 h 1216800"/>
              <a:gd name="connsiteX784" fmla="*/ 849612 w 1217130"/>
              <a:gd name="connsiteY784" fmla="*/ 1169829 h 1216800"/>
              <a:gd name="connsiteX785" fmla="*/ 855379 w 1217130"/>
              <a:gd name="connsiteY785" fmla="*/ 1171603 h 1216800"/>
              <a:gd name="connsiteX786" fmla="*/ 834085 w 1217130"/>
              <a:gd name="connsiteY786" fmla="*/ 1180920 h 1216800"/>
              <a:gd name="connsiteX787" fmla="*/ 835860 w 1217130"/>
              <a:gd name="connsiteY787" fmla="*/ 1174709 h 1216800"/>
              <a:gd name="connsiteX788" fmla="*/ 828762 w 1217130"/>
              <a:gd name="connsiteY788" fmla="*/ 1177371 h 1216800"/>
              <a:gd name="connsiteX789" fmla="*/ 822108 w 1217130"/>
              <a:gd name="connsiteY789" fmla="*/ 1179589 h 1216800"/>
              <a:gd name="connsiteX790" fmla="*/ 808355 w 1217130"/>
              <a:gd name="connsiteY790" fmla="*/ 1184025 h 1216800"/>
              <a:gd name="connsiteX791" fmla="*/ 806518 w 1217130"/>
              <a:gd name="connsiteY791" fmla="*/ 1181820 h 1216800"/>
              <a:gd name="connsiteX792" fmla="*/ 799926 w 1217130"/>
              <a:gd name="connsiteY792" fmla="*/ 1183138 h 1216800"/>
              <a:gd name="connsiteX793" fmla="*/ 791941 w 1217130"/>
              <a:gd name="connsiteY793" fmla="*/ 1184912 h 1216800"/>
              <a:gd name="connsiteX794" fmla="*/ 775527 w 1217130"/>
              <a:gd name="connsiteY794" fmla="*/ 1188905 h 1216800"/>
              <a:gd name="connsiteX795" fmla="*/ 774986 w 1217130"/>
              <a:gd name="connsiteY795" fmla="*/ 1189156 h 1216800"/>
              <a:gd name="connsiteX796" fmla="*/ 790610 w 1217130"/>
              <a:gd name="connsiteY796" fmla="*/ 1185355 h 1216800"/>
              <a:gd name="connsiteX797" fmla="*/ 798596 w 1217130"/>
              <a:gd name="connsiteY797" fmla="*/ 1183581 h 1216800"/>
              <a:gd name="connsiteX798" fmla="*/ 805250 w 1217130"/>
              <a:gd name="connsiteY798" fmla="*/ 1182250 h 1216800"/>
              <a:gd name="connsiteX799" fmla="*/ 807911 w 1217130"/>
              <a:gd name="connsiteY799" fmla="*/ 1184468 h 1216800"/>
              <a:gd name="connsiteX800" fmla="*/ 821664 w 1217130"/>
              <a:gd name="connsiteY800" fmla="*/ 1180032 h 1216800"/>
              <a:gd name="connsiteX801" fmla="*/ 828318 w 1217130"/>
              <a:gd name="connsiteY801" fmla="*/ 1177814 h 1216800"/>
              <a:gd name="connsiteX802" fmla="*/ 835416 w 1217130"/>
              <a:gd name="connsiteY802" fmla="*/ 1175152 h 1216800"/>
              <a:gd name="connsiteX803" fmla="*/ 833641 w 1217130"/>
              <a:gd name="connsiteY803" fmla="*/ 1181363 h 1216800"/>
              <a:gd name="connsiteX804" fmla="*/ 815009 w 1217130"/>
              <a:gd name="connsiteY804" fmla="*/ 1190236 h 1216800"/>
              <a:gd name="connsiteX805" fmla="*/ 814096 w 1217130"/>
              <a:gd name="connsiteY805" fmla="*/ 1189980 h 1216800"/>
              <a:gd name="connsiteX806" fmla="*/ 801257 w 1217130"/>
              <a:gd name="connsiteY806" fmla="*/ 1195115 h 1216800"/>
              <a:gd name="connsiteX807" fmla="*/ 790610 w 1217130"/>
              <a:gd name="connsiteY807" fmla="*/ 1198221 h 1216800"/>
              <a:gd name="connsiteX808" fmla="*/ 774640 w 1217130"/>
              <a:gd name="connsiteY808" fmla="*/ 1202213 h 1216800"/>
              <a:gd name="connsiteX809" fmla="*/ 768041 w 1217130"/>
              <a:gd name="connsiteY809" fmla="*/ 1201659 h 1216800"/>
              <a:gd name="connsiteX810" fmla="*/ 754240 w 1217130"/>
              <a:gd name="connsiteY810" fmla="*/ 1204344 h 1216800"/>
              <a:gd name="connsiteX811" fmla="*/ 753790 w 1217130"/>
              <a:gd name="connsiteY811" fmla="*/ 1205319 h 1216800"/>
              <a:gd name="connsiteX812" fmla="*/ 716969 w 1217130"/>
              <a:gd name="connsiteY812" fmla="*/ 1212417 h 1216800"/>
              <a:gd name="connsiteX813" fmla="*/ 708540 w 1217130"/>
              <a:gd name="connsiteY813" fmla="*/ 1210198 h 1216800"/>
              <a:gd name="connsiteX814" fmla="*/ 701442 w 1217130"/>
              <a:gd name="connsiteY814" fmla="*/ 1210198 h 1216800"/>
              <a:gd name="connsiteX815" fmla="*/ 689021 w 1217130"/>
              <a:gd name="connsiteY815" fmla="*/ 1214191 h 1216800"/>
              <a:gd name="connsiteX816" fmla="*/ 677931 w 1217130"/>
              <a:gd name="connsiteY816" fmla="*/ 1215078 h 1216800"/>
              <a:gd name="connsiteX817" fmla="*/ 666840 w 1217130"/>
              <a:gd name="connsiteY817" fmla="*/ 1215522 h 1216800"/>
              <a:gd name="connsiteX818" fmla="*/ 665635 w 1217130"/>
              <a:gd name="connsiteY818" fmla="*/ 1215006 h 1216800"/>
              <a:gd name="connsiteX819" fmla="*/ 655528 w 1217130"/>
              <a:gd name="connsiteY819" fmla="*/ 1216797 h 1216800"/>
              <a:gd name="connsiteX820" fmla="*/ 643328 w 1217130"/>
              <a:gd name="connsiteY820" fmla="*/ 1214634 h 1216800"/>
              <a:gd name="connsiteX821" fmla="*/ 643772 w 1217130"/>
              <a:gd name="connsiteY821" fmla="*/ 1214191 h 1216800"/>
              <a:gd name="connsiteX822" fmla="*/ 645990 w 1217130"/>
              <a:gd name="connsiteY822" fmla="*/ 1211086 h 1216800"/>
              <a:gd name="connsiteX823" fmla="*/ 635787 w 1217130"/>
              <a:gd name="connsiteY823" fmla="*/ 1209755 h 1216800"/>
              <a:gd name="connsiteX824" fmla="*/ 640666 w 1217130"/>
              <a:gd name="connsiteY824" fmla="*/ 1207093 h 1216800"/>
              <a:gd name="connsiteX825" fmla="*/ 655306 w 1217130"/>
              <a:gd name="connsiteY825" fmla="*/ 1206649 h 1216800"/>
              <a:gd name="connsiteX826" fmla="*/ 669502 w 1217130"/>
              <a:gd name="connsiteY826" fmla="*/ 1206206 h 1216800"/>
              <a:gd name="connsiteX827" fmla="*/ 689908 w 1217130"/>
              <a:gd name="connsiteY827" fmla="*/ 1206649 h 1216800"/>
              <a:gd name="connsiteX828" fmla="*/ 704104 w 1217130"/>
              <a:gd name="connsiteY828" fmla="*/ 1205319 h 1216800"/>
              <a:gd name="connsiteX829" fmla="*/ 730721 w 1217130"/>
              <a:gd name="connsiteY829" fmla="*/ 1199551 h 1216800"/>
              <a:gd name="connsiteX830" fmla="*/ 748466 w 1217130"/>
              <a:gd name="connsiteY830" fmla="*/ 1195559 h 1216800"/>
              <a:gd name="connsiteX831" fmla="*/ 761775 w 1217130"/>
              <a:gd name="connsiteY831" fmla="*/ 1195115 h 1216800"/>
              <a:gd name="connsiteX832" fmla="*/ 762701 w 1217130"/>
              <a:gd name="connsiteY832" fmla="*/ 1194685 h 1216800"/>
              <a:gd name="connsiteX833" fmla="*/ 749797 w 1217130"/>
              <a:gd name="connsiteY833" fmla="*/ 1195116 h 1216800"/>
              <a:gd name="connsiteX834" fmla="*/ 732052 w 1217130"/>
              <a:gd name="connsiteY834" fmla="*/ 1199108 h 1216800"/>
              <a:gd name="connsiteX835" fmla="*/ 705435 w 1217130"/>
              <a:gd name="connsiteY835" fmla="*/ 1204875 h 1216800"/>
              <a:gd name="connsiteX836" fmla="*/ 691239 w 1217130"/>
              <a:gd name="connsiteY836" fmla="*/ 1206206 h 1216800"/>
              <a:gd name="connsiteX837" fmla="*/ 670833 w 1217130"/>
              <a:gd name="connsiteY837" fmla="*/ 1205763 h 1216800"/>
              <a:gd name="connsiteX838" fmla="*/ 656637 w 1217130"/>
              <a:gd name="connsiteY838" fmla="*/ 1206206 h 1216800"/>
              <a:gd name="connsiteX839" fmla="*/ 641997 w 1217130"/>
              <a:gd name="connsiteY839" fmla="*/ 1206650 h 1216800"/>
              <a:gd name="connsiteX840" fmla="*/ 642441 w 1217130"/>
              <a:gd name="connsiteY840" fmla="*/ 1204875 h 1216800"/>
              <a:gd name="connsiteX841" fmla="*/ 645546 w 1217130"/>
              <a:gd name="connsiteY841" fmla="*/ 1200439 h 1216800"/>
              <a:gd name="connsiteX842" fmla="*/ 782181 w 1217130"/>
              <a:gd name="connsiteY842" fmla="*/ 1177814 h 1216800"/>
              <a:gd name="connsiteX843" fmla="*/ 874899 w 1217130"/>
              <a:gd name="connsiteY843" fmla="*/ 1142768 h 1216800"/>
              <a:gd name="connsiteX844" fmla="*/ 899297 w 1217130"/>
              <a:gd name="connsiteY844" fmla="*/ 1129903 h 1216800"/>
              <a:gd name="connsiteX845" fmla="*/ 913050 w 1217130"/>
              <a:gd name="connsiteY845" fmla="*/ 1122805 h 1216800"/>
              <a:gd name="connsiteX846" fmla="*/ 927246 w 1217130"/>
              <a:gd name="connsiteY846" fmla="*/ 1115264 h 1216800"/>
              <a:gd name="connsiteX847" fmla="*/ 953863 w 1217130"/>
              <a:gd name="connsiteY847" fmla="*/ 1099293 h 1216800"/>
              <a:gd name="connsiteX848" fmla="*/ 975157 w 1217130"/>
              <a:gd name="connsiteY848" fmla="*/ 1082879 h 1216800"/>
              <a:gd name="connsiteX849" fmla="*/ 1015083 w 1217130"/>
              <a:gd name="connsiteY849" fmla="*/ 1051826 h 1216800"/>
              <a:gd name="connsiteX850" fmla="*/ 1026173 w 1217130"/>
              <a:gd name="connsiteY850" fmla="*/ 1042953 h 1216800"/>
              <a:gd name="connsiteX851" fmla="*/ 1036820 w 1217130"/>
              <a:gd name="connsiteY851" fmla="*/ 1033637 h 1216800"/>
              <a:gd name="connsiteX852" fmla="*/ 1052790 w 1217130"/>
              <a:gd name="connsiteY852" fmla="*/ 1018998 h 1216800"/>
              <a:gd name="connsiteX853" fmla="*/ 1059445 w 1217130"/>
              <a:gd name="connsiteY853" fmla="*/ 1007907 h 1216800"/>
              <a:gd name="connsiteX854" fmla="*/ 1069003 w 1217130"/>
              <a:gd name="connsiteY854" fmla="*/ 999145 h 1216800"/>
              <a:gd name="connsiteX855" fmla="*/ 1069080 w 1217130"/>
              <a:gd name="connsiteY855" fmla="*/ 998595 h 1216800"/>
              <a:gd name="connsiteX856" fmla="*/ 1059889 w 1217130"/>
              <a:gd name="connsiteY856" fmla="*/ 1007020 h 1216800"/>
              <a:gd name="connsiteX857" fmla="*/ 1053234 w 1217130"/>
              <a:gd name="connsiteY857" fmla="*/ 1018111 h 1216800"/>
              <a:gd name="connsiteX858" fmla="*/ 1037264 w 1217130"/>
              <a:gd name="connsiteY858" fmla="*/ 1032750 h 1216800"/>
              <a:gd name="connsiteX859" fmla="*/ 1026617 w 1217130"/>
              <a:gd name="connsiteY859" fmla="*/ 1042066 h 1216800"/>
              <a:gd name="connsiteX860" fmla="*/ 1015527 w 1217130"/>
              <a:gd name="connsiteY860" fmla="*/ 1050938 h 1216800"/>
              <a:gd name="connsiteX861" fmla="*/ 975601 w 1217130"/>
              <a:gd name="connsiteY861" fmla="*/ 1081992 h 1216800"/>
              <a:gd name="connsiteX862" fmla="*/ 954307 w 1217130"/>
              <a:gd name="connsiteY862" fmla="*/ 1098406 h 1216800"/>
              <a:gd name="connsiteX863" fmla="*/ 927690 w 1217130"/>
              <a:gd name="connsiteY863" fmla="*/ 1114377 h 1216800"/>
              <a:gd name="connsiteX864" fmla="*/ 913494 w 1217130"/>
              <a:gd name="connsiteY864" fmla="*/ 1121918 h 1216800"/>
              <a:gd name="connsiteX865" fmla="*/ 899741 w 1217130"/>
              <a:gd name="connsiteY865" fmla="*/ 1129016 h 1216800"/>
              <a:gd name="connsiteX866" fmla="*/ 875342 w 1217130"/>
              <a:gd name="connsiteY866" fmla="*/ 1141881 h 1216800"/>
              <a:gd name="connsiteX867" fmla="*/ 782625 w 1217130"/>
              <a:gd name="connsiteY867" fmla="*/ 1176927 h 1216800"/>
              <a:gd name="connsiteX868" fmla="*/ 645990 w 1217130"/>
              <a:gd name="connsiteY868" fmla="*/ 1199552 h 1216800"/>
              <a:gd name="connsiteX869" fmla="*/ 635787 w 1217130"/>
              <a:gd name="connsiteY869" fmla="*/ 1199552 h 1216800"/>
              <a:gd name="connsiteX870" fmla="*/ 634456 w 1217130"/>
              <a:gd name="connsiteY870" fmla="*/ 1196003 h 1216800"/>
              <a:gd name="connsiteX871" fmla="*/ 623809 w 1217130"/>
              <a:gd name="connsiteY871" fmla="*/ 1195559 h 1216800"/>
              <a:gd name="connsiteX872" fmla="*/ 616944 w 1217130"/>
              <a:gd name="connsiteY872" fmla="*/ 1198368 h 1216800"/>
              <a:gd name="connsiteX873" fmla="*/ 616711 w 1217130"/>
              <a:gd name="connsiteY873" fmla="*/ 1198442 h 1216800"/>
              <a:gd name="connsiteX874" fmla="*/ 616578 w 1217130"/>
              <a:gd name="connsiteY874" fmla="*/ 1198517 h 1216800"/>
              <a:gd name="connsiteX875" fmla="*/ 614049 w 1217130"/>
              <a:gd name="connsiteY875" fmla="*/ 1199552 h 1216800"/>
              <a:gd name="connsiteX876" fmla="*/ 585657 w 1217130"/>
              <a:gd name="connsiteY876" fmla="*/ 1199995 h 1216800"/>
              <a:gd name="connsiteX877" fmla="*/ 564807 w 1217130"/>
              <a:gd name="connsiteY877" fmla="*/ 1199108 h 1216800"/>
              <a:gd name="connsiteX878" fmla="*/ 554604 w 1217130"/>
              <a:gd name="connsiteY878" fmla="*/ 1198221 h 1216800"/>
              <a:gd name="connsiteX879" fmla="*/ 544401 w 1217130"/>
              <a:gd name="connsiteY879" fmla="*/ 1196446 h 1216800"/>
              <a:gd name="connsiteX880" fmla="*/ 550547 w 1217130"/>
              <a:gd name="connsiteY880" fmla="*/ 1189890 h 1216800"/>
              <a:gd name="connsiteX881" fmla="*/ 549280 w 1217130"/>
              <a:gd name="connsiteY881" fmla="*/ 1190236 h 1216800"/>
              <a:gd name="connsiteX882" fmla="*/ 526381 w 1217130"/>
              <a:gd name="connsiteY882" fmla="*/ 1185995 h 1216800"/>
              <a:gd name="connsiteX883" fmla="*/ 525325 w 1217130"/>
              <a:gd name="connsiteY883" fmla="*/ 1186243 h 1216800"/>
              <a:gd name="connsiteX884" fmla="*/ 481406 w 1217130"/>
              <a:gd name="connsiteY884" fmla="*/ 1178258 h 1216800"/>
              <a:gd name="connsiteX885" fmla="*/ 464105 w 1217130"/>
              <a:gd name="connsiteY885" fmla="*/ 1174709 h 1216800"/>
              <a:gd name="connsiteX886" fmla="*/ 449022 w 1217130"/>
              <a:gd name="connsiteY886" fmla="*/ 1172047 h 1216800"/>
              <a:gd name="connsiteX887" fmla="*/ 430834 w 1217130"/>
              <a:gd name="connsiteY887" fmla="*/ 1163618 h 1216800"/>
              <a:gd name="connsiteX888" fmla="*/ 408209 w 1217130"/>
              <a:gd name="connsiteY888" fmla="*/ 1155190 h 1216800"/>
              <a:gd name="connsiteX889" fmla="*/ 384697 w 1217130"/>
              <a:gd name="connsiteY889" fmla="*/ 1145873 h 1216800"/>
              <a:gd name="connsiteX890" fmla="*/ 388689 w 1217130"/>
              <a:gd name="connsiteY890" fmla="*/ 1142768 h 1216800"/>
              <a:gd name="connsiteX891" fmla="*/ 405104 w 1217130"/>
              <a:gd name="connsiteY891" fmla="*/ 1145873 h 1216800"/>
              <a:gd name="connsiteX892" fmla="*/ 412201 w 1217130"/>
              <a:gd name="connsiteY892" fmla="*/ 1152084 h 1216800"/>
              <a:gd name="connsiteX893" fmla="*/ 436600 w 1217130"/>
              <a:gd name="connsiteY893" fmla="*/ 1159182 h 1216800"/>
              <a:gd name="connsiteX894" fmla="*/ 484955 w 1217130"/>
              <a:gd name="connsiteY894" fmla="*/ 1171603 h 1216800"/>
              <a:gd name="connsiteX895" fmla="*/ 496933 w 1217130"/>
              <a:gd name="connsiteY895" fmla="*/ 1173822 h 1216800"/>
              <a:gd name="connsiteX896" fmla="*/ 509798 w 1217130"/>
              <a:gd name="connsiteY896" fmla="*/ 1176040 h 1216800"/>
              <a:gd name="connsiteX897" fmla="*/ 523994 w 1217130"/>
              <a:gd name="connsiteY897" fmla="*/ 1179145 h 1216800"/>
              <a:gd name="connsiteX898" fmla="*/ 539638 w 1217130"/>
              <a:gd name="connsiteY898" fmla="*/ 1182528 h 1216800"/>
              <a:gd name="connsiteX899" fmla="*/ 540851 w 1217130"/>
              <a:gd name="connsiteY899" fmla="*/ 1182250 h 1216800"/>
              <a:gd name="connsiteX900" fmla="*/ 555491 w 1217130"/>
              <a:gd name="connsiteY900" fmla="*/ 1184469 h 1216800"/>
              <a:gd name="connsiteX901" fmla="*/ 555934 w 1217130"/>
              <a:gd name="connsiteY901" fmla="*/ 1183581 h 1216800"/>
              <a:gd name="connsiteX902" fmla="*/ 577228 w 1217130"/>
              <a:gd name="connsiteY902" fmla="*/ 1184469 h 1216800"/>
              <a:gd name="connsiteX903" fmla="*/ 580777 w 1217130"/>
              <a:gd name="connsiteY903" fmla="*/ 1184912 h 1216800"/>
              <a:gd name="connsiteX904" fmla="*/ 613605 w 1217130"/>
              <a:gd name="connsiteY904" fmla="*/ 1184912 h 1216800"/>
              <a:gd name="connsiteX905" fmla="*/ 637561 w 1217130"/>
              <a:gd name="connsiteY905" fmla="*/ 1185799 h 1216800"/>
              <a:gd name="connsiteX906" fmla="*/ 665953 w 1217130"/>
              <a:gd name="connsiteY906" fmla="*/ 1183581 h 1216800"/>
              <a:gd name="connsiteX907" fmla="*/ 669502 w 1217130"/>
              <a:gd name="connsiteY907" fmla="*/ 1183581 h 1216800"/>
              <a:gd name="connsiteX908" fmla="*/ 670833 w 1217130"/>
              <a:gd name="connsiteY908" fmla="*/ 1187130 h 1216800"/>
              <a:gd name="connsiteX909" fmla="*/ 698781 w 1217130"/>
              <a:gd name="connsiteY909" fmla="*/ 1183581 h 1216800"/>
              <a:gd name="connsiteX910" fmla="*/ 717413 w 1217130"/>
              <a:gd name="connsiteY910" fmla="*/ 1179145 h 1216800"/>
              <a:gd name="connsiteX911" fmla="*/ 728060 w 1217130"/>
              <a:gd name="connsiteY911" fmla="*/ 1177371 h 1216800"/>
              <a:gd name="connsiteX912" fmla="*/ 734714 w 1217130"/>
              <a:gd name="connsiteY912" fmla="*/ 1176484 h 1216800"/>
              <a:gd name="connsiteX913" fmla="*/ 749353 w 1217130"/>
              <a:gd name="connsiteY913" fmla="*/ 1172935 h 1216800"/>
              <a:gd name="connsiteX914" fmla="*/ 761331 w 1217130"/>
              <a:gd name="connsiteY914" fmla="*/ 1170273 h 1216800"/>
              <a:gd name="connsiteX915" fmla="*/ 773309 w 1217130"/>
              <a:gd name="connsiteY915" fmla="*/ 1167167 h 1216800"/>
              <a:gd name="connsiteX916" fmla="*/ 795280 w 1217130"/>
              <a:gd name="connsiteY916" fmla="*/ 1163365 h 1216800"/>
              <a:gd name="connsiteX917" fmla="*/ 798152 w 1217130"/>
              <a:gd name="connsiteY917" fmla="*/ 1162288 h 1216800"/>
              <a:gd name="connsiteX918" fmla="*/ 775084 w 1217130"/>
              <a:gd name="connsiteY918" fmla="*/ 1166280 h 1216800"/>
              <a:gd name="connsiteX919" fmla="*/ 763106 w 1217130"/>
              <a:gd name="connsiteY919" fmla="*/ 1169386 h 1216800"/>
              <a:gd name="connsiteX920" fmla="*/ 751128 w 1217130"/>
              <a:gd name="connsiteY920" fmla="*/ 1172047 h 1216800"/>
              <a:gd name="connsiteX921" fmla="*/ 736489 w 1217130"/>
              <a:gd name="connsiteY921" fmla="*/ 1175596 h 1216800"/>
              <a:gd name="connsiteX922" fmla="*/ 729835 w 1217130"/>
              <a:gd name="connsiteY922" fmla="*/ 1176484 h 1216800"/>
              <a:gd name="connsiteX923" fmla="*/ 719188 w 1217130"/>
              <a:gd name="connsiteY923" fmla="*/ 1178258 h 1216800"/>
              <a:gd name="connsiteX924" fmla="*/ 690352 w 1217130"/>
              <a:gd name="connsiteY924" fmla="*/ 1180920 h 1216800"/>
              <a:gd name="connsiteX925" fmla="*/ 670833 w 1217130"/>
              <a:gd name="connsiteY925" fmla="*/ 1182694 h 1216800"/>
              <a:gd name="connsiteX926" fmla="*/ 667284 w 1217130"/>
              <a:gd name="connsiteY926" fmla="*/ 1182694 h 1216800"/>
              <a:gd name="connsiteX927" fmla="*/ 638892 w 1217130"/>
              <a:gd name="connsiteY927" fmla="*/ 1184912 h 1216800"/>
              <a:gd name="connsiteX928" fmla="*/ 614936 w 1217130"/>
              <a:gd name="connsiteY928" fmla="*/ 1184025 h 1216800"/>
              <a:gd name="connsiteX929" fmla="*/ 582108 w 1217130"/>
              <a:gd name="connsiteY929" fmla="*/ 1184025 h 1216800"/>
              <a:gd name="connsiteX930" fmla="*/ 578559 w 1217130"/>
              <a:gd name="connsiteY930" fmla="*/ 1183581 h 1216800"/>
              <a:gd name="connsiteX931" fmla="*/ 564807 w 1217130"/>
              <a:gd name="connsiteY931" fmla="*/ 1177814 h 1216800"/>
              <a:gd name="connsiteX932" fmla="*/ 557266 w 1217130"/>
              <a:gd name="connsiteY932" fmla="*/ 1182694 h 1216800"/>
              <a:gd name="connsiteX933" fmla="*/ 557246 w 1217130"/>
              <a:gd name="connsiteY933" fmla="*/ 1182732 h 1216800"/>
              <a:gd name="connsiteX934" fmla="*/ 563476 w 1217130"/>
              <a:gd name="connsiteY934" fmla="*/ 1178701 h 1216800"/>
              <a:gd name="connsiteX935" fmla="*/ 577229 w 1217130"/>
              <a:gd name="connsiteY935" fmla="*/ 1184468 h 1216800"/>
              <a:gd name="connsiteX936" fmla="*/ 555935 w 1217130"/>
              <a:gd name="connsiteY936" fmla="*/ 1183581 h 1216800"/>
              <a:gd name="connsiteX937" fmla="*/ 556103 w 1217130"/>
              <a:gd name="connsiteY937" fmla="*/ 1183472 h 1216800"/>
              <a:gd name="connsiteX938" fmla="*/ 542182 w 1217130"/>
              <a:gd name="connsiteY938" fmla="*/ 1181363 h 1216800"/>
              <a:gd name="connsiteX939" fmla="*/ 525769 w 1217130"/>
              <a:gd name="connsiteY939" fmla="*/ 1177814 h 1216800"/>
              <a:gd name="connsiteX940" fmla="*/ 511573 w 1217130"/>
              <a:gd name="connsiteY940" fmla="*/ 1174709 h 1216800"/>
              <a:gd name="connsiteX941" fmla="*/ 498707 w 1217130"/>
              <a:gd name="connsiteY941" fmla="*/ 1172491 h 1216800"/>
              <a:gd name="connsiteX942" fmla="*/ 486730 w 1217130"/>
              <a:gd name="connsiteY942" fmla="*/ 1170273 h 1216800"/>
              <a:gd name="connsiteX943" fmla="*/ 438375 w 1217130"/>
              <a:gd name="connsiteY943" fmla="*/ 1157851 h 1216800"/>
              <a:gd name="connsiteX944" fmla="*/ 413976 w 1217130"/>
              <a:gd name="connsiteY944" fmla="*/ 1150753 h 1216800"/>
              <a:gd name="connsiteX945" fmla="*/ 406878 w 1217130"/>
              <a:gd name="connsiteY945" fmla="*/ 1144543 h 1216800"/>
              <a:gd name="connsiteX946" fmla="*/ 390464 w 1217130"/>
              <a:gd name="connsiteY946" fmla="*/ 1141437 h 1216800"/>
              <a:gd name="connsiteX947" fmla="*/ 366065 w 1217130"/>
              <a:gd name="connsiteY947" fmla="*/ 1129016 h 1216800"/>
              <a:gd name="connsiteX948" fmla="*/ 358967 w 1217130"/>
              <a:gd name="connsiteY948" fmla="*/ 1129460 h 1216800"/>
              <a:gd name="connsiteX949" fmla="*/ 333680 w 1217130"/>
              <a:gd name="connsiteY949" fmla="*/ 1116594 h 1216800"/>
              <a:gd name="connsiteX950" fmla="*/ 329244 w 1217130"/>
              <a:gd name="connsiteY950" fmla="*/ 1108609 h 1216800"/>
              <a:gd name="connsiteX951" fmla="*/ 330131 w 1217130"/>
              <a:gd name="connsiteY951" fmla="*/ 1108166 h 1216800"/>
              <a:gd name="connsiteX952" fmla="*/ 345658 w 1217130"/>
              <a:gd name="connsiteY952" fmla="*/ 1116594 h 1216800"/>
              <a:gd name="connsiteX953" fmla="*/ 361185 w 1217130"/>
              <a:gd name="connsiteY953" fmla="*/ 1125023 h 1216800"/>
              <a:gd name="connsiteX954" fmla="*/ 365621 w 1217130"/>
              <a:gd name="connsiteY954" fmla="*/ 1122362 h 1216800"/>
              <a:gd name="connsiteX955" fmla="*/ 347433 w 1217130"/>
              <a:gd name="connsiteY955" fmla="*/ 1110384 h 1216800"/>
              <a:gd name="connsiteX956" fmla="*/ 332350 w 1217130"/>
              <a:gd name="connsiteY956" fmla="*/ 1103730 h 1216800"/>
              <a:gd name="connsiteX957" fmla="*/ 311499 w 1217130"/>
              <a:gd name="connsiteY957" fmla="*/ 1091752 h 1216800"/>
              <a:gd name="connsiteX958" fmla="*/ 293754 w 1217130"/>
              <a:gd name="connsiteY958" fmla="*/ 1080217 h 1216800"/>
              <a:gd name="connsiteX959" fmla="*/ 265806 w 1217130"/>
              <a:gd name="connsiteY959" fmla="*/ 1068240 h 1216800"/>
              <a:gd name="connsiteX960" fmla="*/ 255159 w 1217130"/>
              <a:gd name="connsiteY960" fmla="*/ 1059368 h 1216800"/>
              <a:gd name="connsiteX961" fmla="*/ 257377 w 1217130"/>
              <a:gd name="connsiteY961" fmla="*/ 1058480 h 1216800"/>
              <a:gd name="connsiteX962" fmla="*/ 268024 w 1217130"/>
              <a:gd name="connsiteY962" fmla="*/ 1061585 h 1216800"/>
              <a:gd name="connsiteX963" fmla="*/ 245843 w 1217130"/>
              <a:gd name="connsiteY963" fmla="*/ 1038517 h 1216800"/>
              <a:gd name="connsiteX964" fmla="*/ 233422 w 1217130"/>
              <a:gd name="connsiteY964" fmla="*/ 1028314 h 1216800"/>
              <a:gd name="connsiteX965" fmla="*/ 221888 w 1217130"/>
              <a:gd name="connsiteY965" fmla="*/ 1018111 h 1216800"/>
              <a:gd name="connsiteX966" fmla="*/ 207248 w 1217130"/>
              <a:gd name="connsiteY966" fmla="*/ 1006133 h 1216800"/>
              <a:gd name="connsiteX967" fmla="*/ 185955 w 1217130"/>
              <a:gd name="connsiteY967" fmla="*/ 982621 h 1216800"/>
              <a:gd name="connsiteX968" fmla="*/ 184493 w 1217130"/>
              <a:gd name="connsiteY968" fmla="*/ 978055 h 1216800"/>
              <a:gd name="connsiteX969" fmla="*/ 180187 w 1217130"/>
              <a:gd name="connsiteY969" fmla="*/ 973748 h 1216800"/>
              <a:gd name="connsiteX970" fmla="*/ 165548 w 1217130"/>
              <a:gd name="connsiteY970" fmla="*/ 957778 h 1216800"/>
              <a:gd name="connsiteX971" fmla="*/ 163773 w 1217130"/>
              <a:gd name="connsiteY971" fmla="*/ 949793 h 1216800"/>
              <a:gd name="connsiteX972" fmla="*/ 158006 w 1217130"/>
              <a:gd name="connsiteY972" fmla="*/ 941808 h 1216800"/>
              <a:gd name="connsiteX973" fmla="*/ 157319 w 1217130"/>
              <a:gd name="connsiteY973" fmla="*/ 940730 h 1216800"/>
              <a:gd name="connsiteX974" fmla="*/ 150464 w 1217130"/>
              <a:gd name="connsiteY974" fmla="*/ 936040 h 1216800"/>
              <a:gd name="connsiteX975" fmla="*/ 137156 w 1217130"/>
              <a:gd name="connsiteY975" fmla="*/ 916965 h 1216800"/>
              <a:gd name="connsiteX976" fmla="*/ 129614 w 1217130"/>
              <a:gd name="connsiteY976" fmla="*/ 899220 h 1216800"/>
              <a:gd name="connsiteX977" fmla="*/ 128727 w 1217130"/>
              <a:gd name="connsiteY977" fmla="*/ 899220 h 1216800"/>
              <a:gd name="connsiteX978" fmla="*/ 118524 w 1217130"/>
              <a:gd name="connsiteY978" fmla="*/ 879701 h 1216800"/>
              <a:gd name="connsiteX979" fmla="*/ 108764 w 1217130"/>
              <a:gd name="connsiteY979" fmla="*/ 860181 h 1216800"/>
              <a:gd name="connsiteX980" fmla="*/ 98561 w 1217130"/>
              <a:gd name="connsiteY980" fmla="*/ 837557 h 1216800"/>
              <a:gd name="connsiteX981" fmla="*/ 89245 w 1217130"/>
              <a:gd name="connsiteY981" fmla="*/ 814489 h 1216800"/>
              <a:gd name="connsiteX982" fmla="*/ 98561 w 1217130"/>
              <a:gd name="connsiteY982" fmla="*/ 830015 h 1216800"/>
              <a:gd name="connsiteX983" fmla="*/ 107877 w 1217130"/>
              <a:gd name="connsiteY983" fmla="*/ 849534 h 1216800"/>
              <a:gd name="connsiteX984" fmla="*/ 110982 w 1217130"/>
              <a:gd name="connsiteY984" fmla="*/ 860181 h 1216800"/>
              <a:gd name="connsiteX985" fmla="*/ 112265 w 1217130"/>
              <a:gd name="connsiteY985" fmla="*/ 862063 h 1216800"/>
              <a:gd name="connsiteX986" fmla="*/ 110686 w 1217130"/>
              <a:gd name="connsiteY986" fmla="*/ 853851 h 1216800"/>
              <a:gd name="connsiteX987" fmla="*/ 106566 w 1217130"/>
              <a:gd name="connsiteY987" fmla="*/ 846374 h 1216800"/>
              <a:gd name="connsiteX988" fmla="*/ 99860 w 1217130"/>
              <a:gd name="connsiteY988" fmla="*/ 831294 h 1216800"/>
              <a:gd name="connsiteX989" fmla="*/ 91906 w 1217130"/>
              <a:gd name="connsiteY989" fmla="*/ 818037 h 1216800"/>
              <a:gd name="connsiteX990" fmla="*/ 82147 w 1217130"/>
              <a:gd name="connsiteY990" fmla="*/ 791420 h 1216800"/>
              <a:gd name="connsiteX991" fmla="*/ 73786 w 1217130"/>
              <a:gd name="connsiteY991" fmla="*/ 764137 h 1216800"/>
              <a:gd name="connsiteX992" fmla="*/ 71040 w 1217130"/>
              <a:gd name="connsiteY992" fmla="*/ 756180 h 1216800"/>
              <a:gd name="connsiteX993" fmla="*/ 59081 w 1217130"/>
              <a:gd name="connsiteY993" fmla="*/ 708447 h 1216800"/>
              <a:gd name="connsiteX994" fmla="*/ 53793 w 1217130"/>
              <a:gd name="connsiteY994" fmla="*/ 673795 h 1216800"/>
              <a:gd name="connsiteX995" fmla="*/ 53755 w 1217130"/>
              <a:gd name="connsiteY995" fmla="*/ 674748 h 1216800"/>
              <a:gd name="connsiteX996" fmla="*/ 54199 w 1217130"/>
              <a:gd name="connsiteY996" fmla="*/ 681846 h 1216800"/>
              <a:gd name="connsiteX997" fmla="*/ 56417 w 1217130"/>
              <a:gd name="connsiteY997" fmla="*/ 698260 h 1216800"/>
              <a:gd name="connsiteX998" fmla="*/ 59078 w 1217130"/>
              <a:gd name="connsiteY998" fmla="*/ 715117 h 1216800"/>
              <a:gd name="connsiteX999" fmla="*/ 54642 w 1217130"/>
              <a:gd name="connsiteY999" fmla="*/ 700478 h 1216800"/>
              <a:gd name="connsiteX1000" fmla="*/ 51537 w 1217130"/>
              <a:gd name="connsiteY1000" fmla="*/ 681846 h 1216800"/>
              <a:gd name="connsiteX1001" fmla="*/ 47988 w 1217130"/>
              <a:gd name="connsiteY1001" fmla="*/ 681846 h 1216800"/>
              <a:gd name="connsiteX1002" fmla="*/ 45770 w 1217130"/>
              <a:gd name="connsiteY1002" fmla="*/ 664988 h 1216800"/>
              <a:gd name="connsiteX1003" fmla="*/ 42665 w 1217130"/>
              <a:gd name="connsiteY1003" fmla="*/ 654341 h 1216800"/>
              <a:gd name="connsiteX1004" fmla="*/ 40003 w 1217130"/>
              <a:gd name="connsiteY1004" fmla="*/ 644138 h 1216800"/>
              <a:gd name="connsiteX1005" fmla="*/ 32461 w 1217130"/>
              <a:gd name="connsiteY1005" fmla="*/ 636153 h 1216800"/>
              <a:gd name="connsiteX1006" fmla="*/ 30243 w 1217130"/>
              <a:gd name="connsiteY1006" fmla="*/ 636153 h 1216800"/>
              <a:gd name="connsiteX1007" fmla="*/ 28025 w 1217130"/>
              <a:gd name="connsiteY1007" fmla="*/ 625062 h 1216800"/>
              <a:gd name="connsiteX1008" fmla="*/ 27138 w 1217130"/>
              <a:gd name="connsiteY1008" fmla="*/ 610866 h 1216800"/>
              <a:gd name="connsiteX1009" fmla="*/ 28912 w 1217130"/>
              <a:gd name="connsiteY1009" fmla="*/ 590904 h 1216800"/>
              <a:gd name="connsiteX1010" fmla="*/ 29799 w 1217130"/>
              <a:gd name="connsiteY1010" fmla="*/ 583806 h 1216800"/>
              <a:gd name="connsiteX1011" fmla="*/ 31310 w 1217130"/>
              <a:gd name="connsiteY1011" fmla="*/ 578937 h 1216800"/>
              <a:gd name="connsiteX1012" fmla="*/ 30576 w 1217130"/>
              <a:gd name="connsiteY1012" fmla="*/ 567835 h 1216800"/>
              <a:gd name="connsiteX1013" fmla="*/ 31574 w 1217130"/>
              <a:gd name="connsiteY1013" fmla="*/ 551421 h 1216800"/>
              <a:gd name="connsiteX1014" fmla="*/ 33348 w 1217130"/>
              <a:gd name="connsiteY1014" fmla="*/ 548094 h 1216800"/>
              <a:gd name="connsiteX1015" fmla="*/ 33348 w 1217130"/>
              <a:gd name="connsiteY1015" fmla="*/ 546098 h 1216800"/>
              <a:gd name="connsiteX1016" fmla="*/ 29799 w 1217130"/>
              <a:gd name="connsiteY1016" fmla="*/ 552752 h 1216800"/>
              <a:gd name="connsiteX1017" fmla="*/ 26694 w 1217130"/>
              <a:gd name="connsiteY1017" fmla="*/ 548316 h 1216800"/>
              <a:gd name="connsiteX1018" fmla="*/ 20927 w 1217130"/>
              <a:gd name="connsiteY1018" fmla="*/ 540331 h 1216800"/>
              <a:gd name="connsiteX1019" fmla="*/ 19873 w 1217130"/>
              <a:gd name="connsiteY1019" fmla="*/ 534009 h 1216800"/>
              <a:gd name="connsiteX1020" fmla="*/ 19596 w 1217130"/>
              <a:gd name="connsiteY1020" fmla="*/ 534563 h 1216800"/>
              <a:gd name="connsiteX1021" fmla="*/ 17822 w 1217130"/>
              <a:gd name="connsiteY1021" fmla="*/ 552308 h 1216800"/>
              <a:gd name="connsiteX1022" fmla="*/ 16491 w 1217130"/>
              <a:gd name="connsiteY1022" fmla="*/ 570053 h 1216800"/>
              <a:gd name="connsiteX1023" fmla="*/ 15160 w 1217130"/>
              <a:gd name="connsiteY1023" fmla="*/ 583806 h 1216800"/>
              <a:gd name="connsiteX1024" fmla="*/ 15160 w 1217130"/>
              <a:gd name="connsiteY1024" fmla="*/ 612197 h 1216800"/>
              <a:gd name="connsiteX1025" fmla="*/ 15603 w 1217130"/>
              <a:gd name="connsiteY1025" fmla="*/ 626837 h 1216800"/>
              <a:gd name="connsiteX1026" fmla="*/ 16491 w 1217130"/>
              <a:gd name="connsiteY1026" fmla="*/ 641476 h 1216800"/>
              <a:gd name="connsiteX1027" fmla="*/ 12498 w 1217130"/>
              <a:gd name="connsiteY1027" fmla="*/ 655228 h 1216800"/>
              <a:gd name="connsiteX1028" fmla="*/ 11611 w 1217130"/>
              <a:gd name="connsiteY1028" fmla="*/ 655228 h 1216800"/>
              <a:gd name="connsiteX1029" fmla="*/ 8949 w 1217130"/>
              <a:gd name="connsiteY1029" fmla="*/ 628611 h 1216800"/>
              <a:gd name="connsiteX1030" fmla="*/ 8949 w 1217130"/>
              <a:gd name="connsiteY1030" fmla="*/ 601107 h 1216800"/>
              <a:gd name="connsiteX1031" fmla="*/ 11167 w 1217130"/>
              <a:gd name="connsiteY1031" fmla="*/ 579813 h 1216800"/>
              <a:gd name="connsiteX1032" fmla="*/ 15158 w 1217130"/>
              <a:gd name="connsiteY1032" fmla="*/ 583803 h 1216800"/>
              <a:gd name="connsiteX1033" fmla="*/ 11611 w 1217130"/>
              <a:gd name="connsiteY1033" fmla="*/ 579369 h 1216800"/>
              <a:gd name="connsiteX1034" fmla="*/ 10724 w 1217130"/>
              <a:gd name="connsiteY1034" fmla="*/ 563399 h 1216800"/>
              <a:gd name="connsiteX1035" fmla="*/ 11611 w 1217130"/>
              <a:gd name="connsiteY1035" fmla="*/ 539000 h 1216800"/>
              <a:gd name="connsiteX1036" fmla="*/ 12054 w 1217130"/>
              <a:gd name="connsiteY1036" fmla="*/ 532346 h 1216800"/>
              <a:gd name="connsiteX1037" fmla="*/ 13386 w 1217130"/>
              <a:gd name="connsiteY1037" fmla="*/ 521255 h 1216800"/>
              <a:gd name="connsiteX1038" fmla="*/ 18709 w 1217130"/>
              <a:gd name="connsiteY1038" fmla="*/ 501292 h 1216800"/>
              <a:gd name="connsiteX1039" fmla="*/ 21361 w 1217130"/>
              <a:gd name="connsiteY1039" fmla="*/ 488030 h 1216800"/>
              <a:gd name="connsiteX1040" fmla="*/ 20483 w 1217130"/>
              <a:gd name="connsiteY1040" fmla="*/ 484878 h 1216800"/>
              <a:gd name="connsiteX1041" fmla="*/ 17378 w 1217130"/>
              <a:gd name="connsiteY1041" fmla="*/ 502623 h 1216800"/>
              <a:gd name="connsiteX1042" fmla="*/ 12054 w 1217130"/>
              <a:gd name="connsiteY1042" fmla="*/ 522586 h 1216800"/>
              <a:gd name="connsiteX1043" fmla="*/ 10724 w 1217130"/>
              <a:gd name="connsiteY1043" fmla="*/ 533676 h 1216800"/>
              <a:gd name="connsiteX1044" fmla="*/ 10280 w 1217130"/>
              <a:gd name="connsiteY1044" fmla="*/ 540331 h 1216800"/>
              <a:gd name="connsiteX1045" fmla="*/ 9393 w 1217130"/>
              <a:gd name="connsiteY1045" fmla="*/ 564730 h 1216800"/>
              <a:gd name="connsiteX1046" fmla="*/ 10280 w 1217130"/>
              <a:gd name="connsiteY1046" fmla="*/ 580700 h 1216800"/>
              <a:gd name="connsiteX1047" fmla="*/ 8062 w 1217130"/>
              <a:gd name="connsiteY1047" fmla="*/ 601994 h 1216800"/>
              <a:gd name="connsiteX1048" fmla="*/ 8062 w 1217130"/>
              <a:gd name="connsiteY1048" fmla="*/ 629498 h 1216800"/>
              <a:gd name="connsiteX1049" fmla="*/ 10724 w 1217130"/>
              <a:gd name="connsiteY1049" fmla="*/ 656116 h 1216800"/>
              <a:gd name="connsiteX1050" fmla="*/ 11611 w 1217130"/>
              <a:gd name="connsiteY1050" fmla="*/ 656116 h 1216800"/>
              <a:gd name="connsiteX1051" fmla="*/ 17378 w 1217130"/>
              <a:gd name="connsiteY1051" fmla="*/ 681402 h 1216800"/>
              <a:gd name="connsiteX1052" fmla="*/ 20483 w 1217130"/>
              <a:gd name="connsiteY1052" fmla="*/ 702252 h 1216800"/>
              <a:gd name="connsiteX1053" fmla="*/ 27138 w 1217130"/>
              <a:gd name="connsiteY1053" fmla="*/ 723546 h 1216800"/>
              <a:gd name="connsiteX1054" fmla="*/ 37618 w 1217130"/>
              <a:gd name="connsiteY1054" fmla="*/ 769336 h 1216800"/>
              <a:gd name="connsiteX1055" fmla="*/ 38533 w 1217130"/>
              <a:gd name="connsiteY1055" fmla="*/ 778112 h 1216800"/>
              <a:gd name="connsiteX1056" fmla="*/ 40447 w 1217130"/>
              <a:gd name="connsiteY1056" fmla="*/ 778112 h 1216800"/>
              <a:gd name="connsiteX1057" fmla="*/ 50206 w 1217130"/>
              <a:gd name="connsiteY1057" fmla="*/ 801623 h 1216800"/>
              <a:gd name="connsiteX1058" fmla="*/ 53755 w 1217130"/>
              <a:gd name="connsiteY1058" fmla="*/ 813601 h 1216800"/>
              <a:gd name="connsiteX1059" fmla="*/ 47101 w 1217130"/>
              <a:gd name="connsiteY1059" fmla="*/ 803398 h 1216800"/>
              <a:gd name="connsiteX1060" fmla="*/ 40003 w 1217130"/>
              <a:gd name="connsiteY1060" fmla="*/ 787427 h 1216800"/>
              <a:gd name="connsiteX1061" fmla="*/ 39559 w 1217130"/>
              <a:gd name="connsiteY1061" fmla="*/ 791864 h 1216800"/>
              <a:gd name="connsiteX1062" fmla="*/ 35700 w 1217130"/>
              <a:gd name="connsiteY1062" fmla="*/ 779900 h 1216800"/>
              <a:gd name="connsiteX1063" fmla="*/ 32905 w 1217130"/>
              <a:gd name="connsiteY1063" fmla="*/ 780330 h 1216800"/>
              <a:gd name="connsiteX1064" fmla="*/ 29799 w 1217130"/>
              <a:gd name="connsiteY1064" fmla="*/ 770127 h 1216800"/>
              <a:gd name="connsiteX1065" fmla="*/ 19152 w 1217130"/>
              <a:gd name="connsiteY1065" fmla="*/ 745727 h 1216800"/>
              <a:gd name="connsiteX1066" fmla="*/ 12498 w 1217130"/>
              <a:gd name="connsiteY1066" fmla="*/ 723990 h 1216800"/>
              <a:gd name="connsiteX1067" fmla="*/ 12054 w 1217130"/>
              <a:gd name="connsiteY1067" fmla="*/ 705801 h 1216800"/>
              <a:gd name="connsiteX1068" fmla="*/ 8949 w 1217130"/>
              <a:gd name="connsiteY1068" fmla="*/ 684507 h 1216800"/>
              <a:gd name="connsiteX1069" fmla="*/ 6731 w 1217130"/>
              <a:gd name="connsiteY1069" fmla="*/ 663214 h 1216800"/>
              <a:gd name="connsiteX1070" fmla="*/ 1851 w 1217130"/>
              <a:gd name="connsiteY1070" fmla="*/ 647687 h 1216800"/>
              <a:gd name="connsiteX1071" fmla="*/ 4956 w 1217130"/>
              <a:gd name="connsiteY1071" fmla="*/ 565174 h 1216800"/>
              <a:gd name="connsiteX1072" fmla="*/ 8062 w 1217130"/>
              <a:gd name="connsiteY1072" fmla="*/ 543880 h 1216800"/>
              <a:gd name="connsiteX1073" fmla="*/ 5400 w 1217130"/>
              <a:gd name="connsiteY1073" fmla="*/ 532346 h 1216800"/>
              <a:gd name="connsiteX1074" fmla="*/ 10724 w 1217130"/>
              <a:gd name="connsiteY1074" fmla="*/ 500405 h 1216800"/>
              <a:gd name="connsiteX1075" fmla="*/ 12054 w 1217130"/>
              <a:gd name="connsiteY1075" fmla="*/ 492863 h 1216800"/>
              <a:gd name="connsiteX1076" fmla="*/ 15603 w 1217130"/>
              <a:gd name="connsiteY1076" fmla="*/ 467133 h 1216800"/>
              <a:gd name="connsiteX1077" fmla="*/ 24920 w 1217130"/>
              <a:gd name="connsiteY1077" fmla="*/ 448501 h 1216800"/>
              <a:gd name="connsiteX1078" fmla="*/ 22701 w 1217130"/>
              <a:gd name="connsiteY1078" fmla="*/ 473788 h 1216800"/>
              <a:gd name="connsiteX1079" fmla="*/ 24919 w 1217130"/>
              <a:gd name="connsiteY1079" fmla="*/ 469453 h 1216800"/>
              <a:gd name="connsiteX1080" fmla="*/ 26250 w 1217130"/>
              <a:gd name="connsiteY1080" fmla="*/ 459092 h 1216800"/>
              <a:gd name="connsiteX1081" fmla="*/ 26694 w 1217130"/>
              <a:gd name="connsiteY1081" fmla="*/ 447614 h 1216800"/>
              <a:gd name="connsiteX1082" fmla="*/ 30687 w 1217130"/>
              <a:gd name="connsiteY1082" fmla="*/ 432974 h 1216800"/>
              <a:gd name="connsiteX1083" fmla="*/ 36897 w 1217130"/>
              <a:gd name="connsiteY1083" fmla="*/ 410793 h 1216800"/>
              <a:gd name="connsiteX1084" fmla="*/ 44439 w 1217130"/>
              <a:gd name="connsiteY1084" fmla="*/ 388168 h 1216800"/>
              <a:gd name="connsiteX1085" fmla="*/ 45004 w 1217130"/>
              <a:gd name="connsiteY1085" fmla="*/ 387533 h 1216800"/>
              <a:gd name="connsiteX1086" fmla="*/ 48432 w 1217130"/>
              <a:gd name="connsiteY1086" fmla="*/ 369536 h 1216800"/>
              <a:gd name="connsiteX1087" fmla="*/ 53311 w 1217130"/>
              <a:gd name="connsiteY1087" fmla="*/ 356671 h 1216800"/>
              <a:gd name="connsiteX1088" fmla="*/ 59079 w 1217130"/>
              <a:gd name="connsiteY1088" fmla="*/ 346024 h 1216800"/>
              <a:gd name="connsiteX1089" fmla="*/ 70613 w 1217130"/>
              <a:gd name="connsiteY1089" fmla="*/ 323843 h 1216800"/>
              <a:gd name="connsiteX1090" fmla="*/ 79929 w 1217130"/>
              <a:gd name="connsiteY1090" fmla="*/ 303880 h 1216800"/>
              <a:gd name="connsiteX1091" fmla="*/ 93237 w 1217130"/>
              <a:gd name="connsiteY1091" fmla="*/ 278150 h 1216800"/>
              <a:gd name="connsiteX1092" fmla="*/ 102997 w 1217130"/>
              <a:gd name="connsiteY1092" fmla="*/ 267060 h 1216800"/>
              <a:gd name="connsiteX1093" fmla="*/ 110982 w 1217130"/>
              <a:gd name="connsiteY1093" fmla="*/ 251533 h 1216800"/>
              <a:gd name="connsiteX1094" fmla="*/ 117637 w 1217130"/>
              <a:gd name="connsiteY1094" fmla="*/ 241773 h 1216800"/>
              <a:gd name="connsiteX1095" fmla="*/ 124735 w 1217130"/>
              <a:gd name="connsiteY1095" fmla="*/ 238224 h 1216800"/>
              <a:gd name="connsiteX1096" fmla="*/ 126509 w 1217130"/>
              <a:gd name="connsiteY1096" fmla="*/ 235563 h 1216800"/>
              <a:gd name="connsiteX1097" fmla="*/ 133607 w 1217130"/>
              <a:gd name="connsiteY1097" fmla="*/ 221367 h 1216800"/>
              <a:gd name="connsiteX1098" fmla="*/ 147359 w 1217130"/>
              <a:gd name="connsiteY1098" fmla="*/ 205397 h 1216800"/>
              <a:gd name="connsiteX1099" fmla="*/ 147734 w 1217130"/>
              <a:gd name="connsiteY1099" fmla="*/ 212072 h 1216800"/>
              <a:gd name="connsiteX1100" fmla="*/ 146730 w 1217130"/>
              <a:gd name="connsiteY1100" fmla="*/ 214877 h 1216800"/>
              <a:gd name="connsiteX1101" fmla="*/ 161111 w 1217130"/>
              <a:gd name="connsiteY1101" fmla="*/ 200073 h 1216800"/>
              <a:gd name="connsiteX1102" fmla="*/ 168209 w 1217130"/>
              <a:gd name="connsiteY1102" fmla="*/ 190757 h 1216800"/>
              <a:gd name="connsiteX1103" fmla="*/ 177525 w 1217130"/>
              <a:gd name="connsiteY1103" fmla="*/ 181885 h 1216800"/>
              <a:gd name="connsiteX1104" fmla="*/ 178328 w 1217130"/>
              <a:gd name="connsiteY1104" fmla="*/ 182777 h 1216800"/>
              <a:gd name="connsiteX1105" fmla="*/ 177969 w 1217130"/>
              <a:gd name="connsiteY1105" fmla="*/ 182328 h 1216800"/>
              <a:gd name="connsiteX1106" fmla="*/ 189503 w 1217130"/>
              <a:gd name="connsiteY1106" fmla="*/ 170794 h 1216800"/>
              <a:gd name="connsiteX1107" fmla="*/ 201038 w 1217130"/>
              <a:gd name="connsiteY1107" fmla="*/ 160147 h 1216800"/>
              <a:gd name="connsiteX1108" fmla="*/ 213459 w 1217130"/>
              <a:gd name="connsiteY1108" fmla="*/ 146839 h 1216800"/>
              <a:gd name="connsiteX1109" fmla="*/ 230760 w 1217130"/>
              <a:gd name="connsiteY1109" fmla="*/ 133973 h 1216800"/>
              <a:gd name="connsiteX1110" fmla="*/ 249392 w 1217130"/>
              <a:gd name="connsiteY1110" fmla="*/ 120221 h 1216800"/>
              <a:gd name="connsiteX1111" fmla="*/ 260532 w 1217130"/>
              <a:gd name="connsiteY1111" fmla="*/ 112449 h 1216800"/>
              <a:gd name="connsiteX1112" fmla="*/ 268024 w 1217130"/>
              <a:gd name="connsiteY1112" fmla="*/ 105582 h 1216800"/>
              <a:gd name="connsiteX1113" fmla="*/ 281333 w 1217130"/>
              <a:gd name="connsiteY1113" fmla="*/ 97596 h 1216800"/>
              <a:gd name="connsiteX1114" fmla="*/ 295529 w 1217130"/>
              <a:gd name="connsiteY1114" fmla="*/ 90055 h 1216800"/>
              <a:gd name="connsiteX1115" fmla="*/ 297408 w 1217130"/>
              <a:gd name="connsiteY1115" fmla="*/ 89089 h 1216800"/>
              <a:gd name="connsiteX1116" fmla="*/ 302239 w 1217130"/>
              <a:gd name="connsiteY1116" fmla="*/ 84344 h 1216800"/>
              <a:gd name="connsiteX1117" fmla="*/ 310169 w 1217130"/>
              <a:gd name="connsiteY1117" fmla="*/ 78521 h 1216800"/>
              <a:gd name="connsiteX1118" fmla="*/ 318875 w 1217130"/>
              <a:gd name="connsiteY1118" fmla="*/ 74085 h 1216800"/>
              <a:gd name="connsiteX1119" fmla="*/ 325034 w 1217130"/>
              <a:gd name="connsiteY1119" fmla="*/ 72667 h 1216800"/>
              <a:gd name="connsiteX1120" fmla="*/ 326138 w 1217130"/>
              <a:gd name="connsiteY1120" fmla="*/ 71866 h 1216800"/>
              <a:gd name="connsiteX1121" fmla="*/ 446803 w 1217130"/>
              <a:gd name="connsiteY1121" fmla="*/ 23068 h 1216800"/>
              <a:gd name="connsiteX1122" fmla="*/ 451280 w 1217130"/>
              <a:gd name="connsiteY1122" fmla="*/ 22095 h 1216800"/>
              <a:gd name="connsiteX1123" fmla="*/ 463661 w 1217130"/>
              <a:gd name="connsiteY1123" fmla="*/ 17745 h 1216800"/>
              <a:gd name="connsiteX1124" fmla="*/ 472201 w 1217130"/>
              <a:gd name="connsiteY1124" fmla="*/ 16025 h 1216800"/>
              <a:gd name="connsiteX1125" fmla="*/ 476654 w 1217130"/>
              <a:gd name="connsiteY1125" fmla="*/ 15988 h 1216800"/>
              <a:gd name="connsiteX1126" fmla="*/ 478301 w 1217130"/>
              <a:gd name="connsiteY1126" fmla="*/ 15527 h 1216800"/>
              <a:gd name="connsiteX1127" fmla="*/ 579447 w 1217130"/>
              <a:gd name="connsiteY1127" fmla="*/ 2218 h 1216800"/>
              <a:gd name="connsiteX1128" fmla="*/ 608171 w 1217130"/>
              <a:gd name="connsiteY1128" fmla="*/ 2107 h 1216800"/>
              <a:gd name="connsiteX1129" fmla="*/ 638892 w 1217130"/>
              <a:gd name="connsiteY1129" fmla="*/ 2661 h 1216800"/>
              <a:gd name="connsiteX1130" fmla="*/ 639464 w 1217130"/>
              <a:gd name="connsiteY1130" fmla="*/ 3090 h 1216800"/>
              <a:gd name="connsiteX1131" fmla="*/ 654419 w 1217130"/>
              <a:gd name="connsiteY1131" fmla="*/ 1331 h 1216800"/>
              <a:gd name="connsiteX1132" fmla="*/ 668171 w 1217130"/>
              <a:gd name="connsiteY1132" fmla="*/ 3549 h 1216800"/>
              <a:gd name="connsiteX1133" fmla="*/ 681923 w 1217130"/>
              <a:gd name="connsiteY1133" fmla="*/ 6210 h 1216800"/>
              <a:gd name="connsiteX1134" fmla="*/ 689019 w 1217130"/>
              <a:gd name="connsiteY1134" fmla="*/ 7823 h 1216800"/>
              <a:gd name="connsiteX1135" fmla="*/ 681480 w 1217130"/>
              <a:gd name="connsiteY1135" fmla="*/ 5767 h 1216800"/>
              <a:gd name="connsiteX1136" fmla="*/ 667727 w 1217130"/>
              <a:gd name="connsiteY1136" fmla="*/ 3105 h 1216800"/>
              <a:gd name="connsiteX1137" fmla="*/ 653975 w 1217130"/>
              <a:gd name="connsiteY1137" fmla="*/ 887 h 1216800"/>
              <a:gd name="connsiteX1138" fmla="*/ 653975 w 1217130"/>
              <a:gd name="connsiteY1138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</a:cxnLst>
            <a:rect l="l" t="t" r="r" b="b"/>
            <a:pathLst>
              <a:path w="1217130" h="1216800">
                <a:moveTo>
                  <a:pt x="670385" y="1210201"/>
                </a:moveTo>
                <a:lnTo>
                  <a:pt x="664622" y="1213304"/>
                </a:lnTo>
                <a:lnTo>
                  <a:pt x="664967" y="1213452"/>
                </a:lnTo>
                <a:close/>
                <a:moveTo>
                  <a:pt x="718300" y="1178701"/>
                </a:moveTo>
                <a:cubicBezTo>
                  <a:pt x="711202" y="1180476"/>
                  <a:pt x="706322" y="1182250"/>
                  <a:pt x="699668" y="1183138"/>
                </a:cubicBezTo>
                <a:cubicBezTo>
                  <a:pt x="693014" y="1184025"/>
                  <a:pt x="685029" y="1185355"/>
                  <a:pt x="671720" y="1186687"/>
                </a:cubicBezTo>
                <a:cubicBezTo>
                  <a:pt x="671720" y="1185355"/>
                  <a:pt x="670833" y="1184468"/>
                  <a:pt x="670389" y="1183138"/>
                </a:cubicBezTo>
                <a:cubicBezTo>
                  <a:pt x="676600" y="1183138"/>
                  <a:pt x="682367" y="1182250"/>
                  <a:pt x="689909" y="1181363"/>
                </a:cubicBezTo>
                <a:cubicBezTo>
                  <a:pt x="697007" y="1180476"/>
                  <a:pt x="705879" y="1180032"/>
                  <a:pt x="718300" y="1178701"/>
                </a:cubicBezTo>
                <a:close/>
                <a:moveTo>
                  <a:pt x="766766" y="1174057"/>
                </a:moveTo>
                <a:lnTo>
                  <a:pt x="765628" y="1174379"/>
                </a:lnTo>
                <a:lnTo>
                  <a:pt x="766211" y="1174265"/>
                </a:lnTo>
                <a:close/>
                <a:moveTo>
                  <a:pt x="419077" y="1167389"/>
                </a:moveTo>
                <a:cubicBezTo>
                  <a:pt x="423181" y="1168054"/>
                  <a:pt x="429502" y="1169829"/>
                  <a:pt x="438818" y="1172491"/>
                </a:cubicBezTo>
                <a:cubicBezTo>
                  <a:pt x="441480" y="1172934"/>
                  <a:pt x="444586" y="1172934"/>
                  <a:pt x="447247" y="1172934"/>
                </a:cubicBezTo>
                <a:cubicBezTo>
                  <a:pt x="455233" y="1176927"/>
                  <a:pt x="462774" y="1180920"/>
                  <a:pt x="470759" y="1184469"/>
                </a:cubicBezTo>
                <a:cubicBezTo>
                  <a:pt x="473865" y="1184912"/>
                  <a:pt x="477857" y="1185799"/>
                  <a:pt x="481406" y="1186687"/>
                </a:cubicBezTo>
                <a:lnTo>
                  <a:pt x="482072" y="1186909"/>
                </a:lnTo>
                <a:lnTo>
                  <a:pt x="484512" y="1184469"/>
                </a:lnTo>
                <a:cubicBezTo>
                  <a:pt x="487617" y="1185356"/>
                  <a:pt x="490722" y="1186243"/>
                  <a:pt x="493827" y="1187130"/>
                </a:cubicBezTo>
                <a:cubicBezTo>
                  <a:pt x="496933" y="1188018"/>
                  <a:pt x="500038" y="1188461"/>
                  <a:pt x="503144" y="1189348"/>
                </a:cubicBezTo>
                <a:lnTo>
                  <a:pt x="521500" y="1193617"/>
                </a:lnTo>
                <a:lnTo>
                  <a:pt x="521776" y="1193341"/>
                </a:lnTo>
                <a:cubicBezTo>
                  <a:pt x="528430" y="1194228"/>
                  <a:pt x="535972" y="1195559"/>
                  <a:pt x="543070" y="1196890"/>
                </a:cubicBezTo>
                <a:cubicBezTo>
                  <a:pt x="546175" y="1197333"/>
                  <a:pt x="549724" y="1197777"/>
                  <a:pt x="553273" y="1198665"/>
                </a:cubicBezTo>
                <a:cubicBezTo>
                  <a:pt x="556822" y="1199108"/>
                  <a:pt x="560371" y="1199552"/>
                  <a:pt x="563476" y="1199552"/>
                </a:cubicBezTo>
                <a:cubicBezTo>
                  <a:pt x="569687" y="1199552"/>
                  <a:pt x="576341" y="1199995"/>
                  <a:pt x="584326" y="1200439"/>
                </a:cubicBezTo>
                <a:cubicBezTo>
                  <a:pt x="592311" y="1200439"/>
                  <a:pt x="601628" y="1200882"/>
                  <a:pt x="612718" y="1199995"/>
                </a:cubicBezTo>
                <a:lnTo>
                  <a:pt x="613950" y="1199995"/>
                </a:lnTo>
                <a:lnTo>
                  <a:pt x="616578" y="1198517"/>
                </a:lnTo>
                <a:lnTo>
                  <a:pt x="616944" y="1198368"/>
                </a:lnTo>
                <a:lnTo>
                  <a:pt x="622922" y="1196446"/>
                </a:lnTo>
                <a:cubicBezTo>
                  <a:pt x="625140" y="1196446"/>
                  <a:pt x="627358" y="1196335"/>
                  <a:pt x="629243" y="1196335"/>
                </a:cubicBezTo>
                <a:cubicBezTo>
                  <a:pt x="631128" y="1196335"/>
                  <a:pt x="632681" y="1196446"/>
                  <a:pt x="633568" y="1196890"/>
                </a:cubicBezTo>
                <a:lnTo>
                  <a:pt x="634733" y="1199995"/>
                </a:lnTo>
                <a:lnTo>
                  <a:pt x="644659" y="1199995"/>
                </a:lnTo>
                <a:cubicBezTo>
                  <a:pt x="643771" y="1201326"/>
                  <a:pt x="642441" y="1203101"/>
                  <a:pt x="641554" y="1204431"/>
                </a:cubicBezTo>
                <a:cubicBezTo>
                  <a:pt x="641110" y="1204875"/>
                  <a:pt x="640666" y="1205319"/>
                  <a:pt x="639779" y="1206650"/>
                </a:cubicBezTo>
                <a:cubicBezTo>
                  <a:pt x="638448" y="1207537"/>
                  <a:pt x="636230" y="1208424"/>
                  <a:pt x="634012" y="1209311"/>
                </a:cubicBezTo>
                <a:cubicBezTo>
                  <a:pt x="630019" y="1209311"/>
                  <a:pt x="627358" y="1209311"/>
                  <a:pt x="623365" y="1209311"/>
                </a:cubicBezTo>
                <a:cubicBezTo>
                  <a:pt x="618929" y="1208868"/>
                  <a:pt x="614049" y="1208868"/>
                  <a:pt x="609613" y="1208424"/>
                </a:cubicBezTo>
                <a:cubicBezTo>
                  <a:pt x="599409" y="1207980"/>
                  <a:pt x="589650" y="1207980"/>
                  <a:pt x="579890" y="1207537"/>
                </a:cubicBezTo>
                <a:cubicBezTo>
                  <a:pt x="572792" y="1207093"/>
                  <a:pt x="565251" y="1206650"/>
                  <a:pt x="557709" y="1205763"/>
                </a:cubicBezTo>
                <a:cubicBezTo>
                  <a:pt x="551498" y="1205319"/>
                  <a:pt x="544844" y="1203988"/>
                  <a:pt x="538190" y="1203101"/>
                </a:cubicBezTo>
                <a:cubicBezTo>
                  <a:pt x="531535" y="1202214"/>
                  <a:pt x="525325" y="1201326"/>
                  <a:pt x="518670" y="1199995"/>
                </a:cubicBezTo>
                <a:cubicBezTo>
                  <a:pt x="508911" y="1198221"/>
                  <a:pt x="498264" y="1197333"/>
                  <a:pt x="488948" y="1195559"/>
                </a:cubicBezTo>
                <a:cubicBezTo>
                  <a:pt x="479631" y="1193341"/>
                  <a:pt x="471203" y="1191123"/>
                  <a:pt x="465879" y="1188018"/>
                </a:cubicBezTo>
                <a:lnTo>
                  <a:pt x="466146" y="1187824"/>
                </a:lnTo>
                <a:lnTo>
                  <a:pt x="452571" y="1183581"/>
                </a:lnTo>
                <a:cubicBezTo>
                  <a:pt x="449022" y="1181807"/>
                  <a:pt x="445029" y="1180032"/>
                  <a:pt x="440593" y="1178258"/>
                </a:cubicBezTo>
                <a:cubicBezTo>
                  <a:pt x="435713" y="1176927"/>
                  <a:pt x="431277" y="1175596"/>
                  <a:pt x="426841" y="1173822"/>
                </a:cubicBezTo>
                <a:cubicBezTo>
                  <a:pt x="421961" y="1172047"/>
                  <a:pt x="417524" y="1170716"/>
                  <a:pt x="412645" y="1168942"/>
                </a:cubicBezTo>
                <a:cubicBezTo>
                  <a:pt x="413089" y="1167167"/>
                  <a:pt x="414974" y="1166724"/>
                  <a:pt x="419077" y="1167389"/>
                </a:cubicBezTo>
                <a:close/>
                <a:moveTo>
                  <a:pt x="680216" y="1157878"/>
                </a:moveTo>
                <a:lnTo>
                  <a:pt x="673438" y="1158912"/>
                </a:lnTo>
                <a:lnTo>
                  <a:pt x="626563" y="1161279"/>
                </a:lnTo>
                <a:lnTo>
                  <a:pt x="641997" y="1163174"/>
                </a:lnTo>
                <a:cubicBezTo>
                  <a:pt x="642884" y="1162731"/>
                  <a:pt x="644215" y="1162731"/>
                  <a:pt x="645990" y="1162287"/>
                </a:cubicBezTo>
                <a:cubicBezTo>
                  <a:pt x="655306" y="1160957"/>
                  <a:pt x="664178" y="1160069"/>
                  <a:pt x="673494" y="1159182"/>
                </a:cubicBezTo>
                <a:cubicBezTo>
                  <a:pt x="674492" y="1158960"/>
                  <a:pt x="676128" y="1158655"/>
                  <a:pt x="678020" y="1158302"/>
                </a:cubicBezTo>
                <a:close/>
                <a:moveTo>
                  <a:pt x="722331" y="1151450"/>
                </a:moveTo>
                <a:lnTo>
                  <a:pt x="699310" y="1154964"/>
                </a:lnTo>
                <a:lnTo>
                  <a:pt x="707210" y="1155189"/>
                </a:lnTo>
                <a:cubicBezTo>
                  <a:pt x="712090" y="1154968"/>
                  <a:pt x="715749" y="1154080"/>
                  <a:pt x="718577" y="1153082"/>
                </a:cubicBezTo>
                <a:close/>
                <a:moveTo>
                  <a:pt x="806369" y="1150424"/>
                </a:moveTo>
                <a:lnTo>
                  <a:pt x="734163" y="1169653"/>
                </a:lnTo>
                <a:lnTo>
                  <a:pt x="770703" y="1161511"/>
                </a:lnTo>
                <a:close/>
                <a:moveTo>
                  <a:pt x="343440" y="1141437"/>
                </a:moveTo>
                <a:cubicBezTo>
                  <a:pt x="366952" y="1149866"/>
                  <a:pt x="382035" y="1157408"/>
                  <a:pt x="394456" y="1163174"/>
                </a:cubicBezTo>
                <a:cubicBezTo>
                  <a:pt x="400223" y="1165393"/>
                  <a:pt x="406434" y="1167167"/>
                  <a:pt x="412645" y="1168942"/>
                </a:cubicBezTo>
                <a:cubicBezTo>
                  <a:pt x="417524" y="1170716"/>
                  <a:pt x="421961" y="1172047"/>
                  <a:pt x="426397" y="1173821"/>
                </a:cubicBezTo>
                <a:cubicBezTo>
                  <a:pt x="430833" y="1175596"/>
                  <a:pt x="435269" y="1176927"/>
                  <a:pt x="440149" y="1178258"/>
                </a:cubicBezTo>
                <a:cubicBezTo>
                  <a:pt x="444586" y="1180032"/>
                  <a:pt x="448578" y="1181807"/>
                  <a:pt x="452127" y="1183581"/>
                </a:cubicBezTo>
                <a:cubicBezTo>
                  <a:pt x="451240" y="1184025"/>
                  <a:pt x="450352" y="1184912"/>
                  <a:pt x="449465" y="1185799"/>
                </a:cubicBezTo>
                <a:cubicBezTo>
                  <a:pt x="447247" y="1185355"/>
                  <a:pt x="444586" y="1184912"/>
                  <a:pt x="442367" y="1184468"/>
                </a:cubicBezTo>
                <a:cubicBezTo>
                  <a:pt x="433939" y="1181807"/>
                  <a:pt x="425510" y="1178258"/>
                  <a:pt x="417081" y="1175152"/>
                </a:cubicBezTo>
                <a:lnTo>
                  <a:pt x="404660" y="1170272"/>
                </a:lnTo>
                <a:cubicBezTo>
                  <a:pt x="400667" y="1168498"/>
                  <a:pt x="396231" y="1166723"/>
                  <a:pt x="392238" y="1164949"/>
                </a:cubicBezTo>
                <a:cubicBezTo>
                  <a:pt x="386471" y="1163174"/>
                  <a:pt x="381148" y="1160957"/>
                  <a:pt x="375824" y="1159182"/>
                </a:cubicBezTo>
                <a:cubicBezTo>
                  <a:pt x="370944" y="1156964"/>
                  <a:pt x="366064" y="1155189"/>
                  <a:pt x="361628" y="1152971"/>
                </a:cubicBezTo>
                <a:cubicBezTo>
                  <a:pt x="357192" y="1151197"/>
                  <a:pt x="353643" y="1148979"/>
                  <a:pt x="350538" y="1147204"/>
                </a:cubicBezTo>
                <a:cubicBezTo>
                  <a:pt x="347432" y="1144986"/>
                  <a:pt x="345214" y="1143212"/>
                  <a:pt x="343440" y="1141437"/>
                </a:cubicBezTo>
                <a:close/>
                <a:moveTo>
                  <a:pt x="364290" y="1130347"/>
                </a:moveTo>
                <a:cubicBezTo>
                  <a:pt x="372719" y="1134783"/>
                  <a:pt x="379817" y="1138775"/>
                  <a:pt x="388689" y="1142768"/>
                </a:cubicBezTo>
                <a:cubicBezTo>
                  <a:pt x="387802" y="1143212"/>
                  <a:pt x="386915" y="1143656"/>
                  <a:pt x="385584" y="1144543"/>
                </a:cubicBezTo>
                <a:cubicBezTo>
                  <a:pt x="376268" y="1140107"/>
                  <a:pt x="366508" y="1135227"/>
                  <a:pt x="357192" y="1130790"/>
                </a:cubicBezTo>
                <a:cubicBezTo>
                  <a:pt x="359854" y="1130790"/>
                  <a:pt x="361629" y="1130790"/>
                  <a:pt x="364290" y="1130347"/>
                </a:cubicBezTo>
                <a:close/>
                <a:moveTo>
                  <a:pt x="274235" y="1100181"/>
                </a:moveTo>
                <a:cubicBezTo>
                  <a:pt x="288874" y="1106391"/>
                  <a:pt x="296416" y="1112158"/>
                  <a:pt x="304401" y="1117038"/>
                </a:cubicBezTo>
                <a:cubicBezTo>
                  <a:pt x="306176" y="1119256"/>
                  <a:pt x="311943" y="1123692"/>
                  <a:pt x="310612" y="1124136"/>
                </a:cubicBezTo>
                <a:cubicBezTo>
                  <a:pt x="305288" y="1121474"/>
                  <a:pt x="300408" y="1119256"/>
                  <a:pt x="296416" y="1116594"/>
                </a:cubicBezTo>
                <a:cubicBezTo>
                  <a:pt x="292423" y="1114377"/>
                  <a:pt x="288874" y="1112158"/>
                  <a:pt x="285769" y="1109940"/>
                </a:cubicBezTo>
                <a:cubicBezTo>
                  <a:pt x="280002" y="1105948"/>
                  <a:pt x="276453" y="1102842"/>
                  <a:pt x="274235" y="1100181"/>
                </a:cubicBezTo>
                <a:close/>
                <a:moveTo>
                  <a:pt x="327133" y="1088797"/>
                </a:moveTo>
                <a:lnTo>
                  <a:pt x="327137" y="1088924"/>
                </a:lnTo>
                <a:lnTo>
                  <a:pt x="328635" y="1090737"/>
                </a:lnTo>
                <a:lnTo>
                  <a:pt x="328800" y="1089977"/>
                </a:lnTo>
                <a:close/>
                <a:moveTo>
                  <a:pt x="974993" y="1059677"/>
                </a:moveTo>
                <a:lnTo>
                  <a:pt x="973382" y="1059811"/>
                </a:lnTo>
                <a:cubicBezTo>
                  <a:pt x="965841" y="1066022"/>
                  <a:pt x="956081" y="1072676"/>
                  <a:pt x="946765" y="1078887"/>
                </a:cubicBezTo>
                <a:cubicBezTo>
                  <a:pt x="937449" y="1085098"/>
                  <a:pt x="927689" y="1089977"/>
                  <a:pt x="920591" y="1093083"/>
                </a:cubicBezTo>
                <a:cubicBezTo>
                  <a:pt x="914824" y="1096632"/>
                  <a:pt x="908614" y="1100181"/>
                  <a:pt x="901959" y="1104173"/>
                </a:cubicBezTo>
                <a:cubicBezTo>
                  <a:pt x="898410" y="1105504"/>
                  <a:pt x="895305" y="1107279"/>
                  <a:pt x="891756" y="1108609"/>
                </a:cubicBezTo>
                <a:cubicBezTo>
                  <a:pt x="888207" y="1109940"/>
                  <a:pt x="884658" y="1111271"/>
                  <a:pt x="881109" y="1113045"/>
                </a:cubicBezTo>
                <a:cubicBezTo>
                  <a:pt x="878447" y="1115264"/>
                  <a:pt x="873124" y="1117482"/>
                  <a:pt x="868244" y="1119700"/>
                </a:cubicBezTo>
                <a:cubicBezTo>
                  <a:pt x="863364" y="1121918"/>
                  <a:pt x="858928" y="1123692"/>
                  <a:pt x="858484" y="1125467"/>
                </a:cubicBezTo>
                <a:cubicBezTo>
                  <a:pt x="854048" y="1127241"/>
                  <a:pt x="849168" y="1129460"/>
                  <a:pt x="844288" y="1131234"/>
                </a:cubicBezTo>
                <a:cubicBezTo>
                  <a:pt x="839409" y="1133452"/>
                  <a:pt x="834529" y="1134783"/>
                  <a:pt x="829649" y="1136558"/>
                </a:cubicBezTo>
                <a:cubicBezTo>
                  <a:pt x="828762" y="1137445"/>
                  <a:pt x="826987" y="1139219"/>
                  <a:pt x="825656" y="1140550"/>
                </a:cubicBezTo>
                <a:cubicBezTo>
                  <a:pt x="823438" y="1141437"/>
                  <a:pt x="821664" y="1141881"/>
                  <a:pt x="819446" y="1142768"/>
                </a:cubicBezTo>
                <a:cubicBezTo>
                  <a:pt x="814122" y="1144099"/>
                  <a:pt x="808799" y="1144543"/>
                  <a:pt x="803919" y="1145430"/>
                </a:cubicBezTo>
                <a:cubicBezTo>
                  <a:pt x="796821" y="1147648"/>
                  <a:pt x="790167" y="1149866"/>
                  <a:pt x="783956" y="1151641"/>
                </a:cubicBezTo>
                <a:cubicBezTo>
                  <a:pt x="777745" y="1153415"/>
                  <a:pt x="771534" y="1155190"/>
                  <a:pt x="765768" y="1157408"/>
                </a:cubicBezTo>
                <a:cubicBezTo>
                  <a:pt x="759557" y="1159626"/>
                  <a:pt x="752902" y="1160957"/>
                  <a:pt x="745804" y="1163175"/>
                </a:cubicBezTo>
                <a:cubicBezTo>
                  <a:pt x="738706" y="1165393"/>
                  <a:pt x="730721" y="1167611"/>
                  <a:pt x="720962" y="1169386"/>
                </a:cubicBezTo>
                <a:cubicBezTo>
                  <a:pt x="697893" y="1170716"/>
                  <a:pt x="689465" y="1173378"/>
                  <a:pt x="685916" y="1175152"/>
                </a:cubicBezTo>
                <a:cubicBezTo>
                  <a:pt x="685472" y="1175596"/>
                  <a:pt x="685472" y="1176040"/>
                  <a:pt x="685029" y="1176484"/>
                </a:cubicBezTo>
                <a:lnTo>
                  <a:pt x="668178" y="1180696"/>
                </a:lnTo>
                <a:lnTo>
                  <a:pt x="668615" y="1180920"/>
                </a:lnTo>
                <a:lnTo>
                  <a:pt x="687327" y="1176241"/>
                </a:lnTo>
                <a:lnTo>
                  <a:pt x="687690" y="1175152"/>
                </a:lnTo>
                <a:cubicBezTo>
                  <a:pt x="691239" y="1172935"/>
                  <a:pt x="700112" y="1170716"/>
                  <a:pt x="722737" y="1169386"/>
                </a:cubicBezTo>
                <a:cubicBezTo>
                  <a:pt x="732052" y="1167611"/>
                  <a:pt x="740038" y="1165393"/>
                  <a:pt x="747579" y="1163175"/>
                </a:cubicBezTo>
                <a:cubicBezTo>
                  <a:pt x="754677" y="1160957"/>
                  <a:pt x="761331" y="1159626"/>
                  <a:pt x="767542" y="1157408"/>
                </a:cubicBezTo>
                <a:cubicBezTo>
                  <a:pt x="773753" y="1155633"/>
                  <a:pt x="779520" y="1153859"/>
                  <a:pt x="785731" y="1151641"/>
                </a:cubicBezTo>
                <a:cubicBezTo>
                  <a:pt x="791942" y="1149866"/>
                  <a:pt x="798152" y="1147648"/>
                  <a:pt x="805694" y="1145430"/>
                </a:cubicBezTo>
                <a:cubicBezTo>
                  <a:pt x="811017" y="1144543"/>
                  <a:pt x="816340" y="1144099"/>
                  <a:pt x="821221" y="1142768"/>
                </a:cubicBezTo>
                <a:lnTo>
                  <a:pt x="810710" y="1149075"/>
                </a:lnTo>
                <a:lnTo>
                  <a:pt x="811017" y="1148979"/>
                </a:lnTo>
                <a:cubicBezTo>
                  <a:pt x="814566" y="1146761"/>
                  <a:pt x="819002" y="1144099"/>
                  <a:pt x="822108" y="1142324"/>
                </a:cubicBezTo>
                <a:cubicBezTo>
                  <a:pt x="824326" y="1141437"/>
                  <a:pt x="826100" y="1140994"/>
                  <a:pt x="828318" y="1140107"/>
                </a:cubicBezTo>
                <a:lnTo>
                  <a:pt x="828732" y="1139992"/>
                </a:lnTo>
                <a:lnTo>
                  <a:pt x="831424" y="1137001"/>
                </a:lnTo>
                <a:cubicBezTo>
                  <a:pt x="836304" y="1135227"/>
                  <a:pt x="841183" y="1133452"/>
                  <a:pt x="846063" y="1131678"/>
                </a:cubicBezTo>
                <a:cubicBezTo>
                  <a:pt x="850943" y="1129460"/>
                  <a:pt x="855823" y="1127685"/>
                  <a:pt x="860259" y="1125911"/>
                </a:cubicBezTo>
                <a:cubicBezTo>
                  <a:pt x="860703" y="1124136"/>
                  <a:pt x="865139" y="1122362"/>
                  <a:pt x="870019" y="1120143"/>
                </a:cubicBezTo>
                <a:cubicBezTo>
                  <a:pt x="874899" y="1117926"/>
                  <a:pt x="880222" y="1115707"/>
                  <a:pt x="882884" y="1113489"/>
                </a:cubicBezTo>
                <a:cubicBezTo>
                  <a:pt x="886433" y="1112158"/>
                  <a:pt x="889982" y="1110828"/>
                  <a:pt x="893531" y="1109053"/>
                </a:cubicBezTo>
                <a:lnTo>
                  <a:pt x="900832" y="1105879"/>
                </a:lnTo>
                <a:lnTo>
                  <a:pt x="904621" y="1103286"/>
                </a:lnTo>
                <a:cubicBezTo>
                  <a:pt x="910832" y="1099293"/>
                  <a:pt x="917486" y="1095744"/>
                  <a:pt x="923253" y="1092196"/>
                </a:cubicBezTo>
                <a:cubicBezTo>
                  <a:pt x="930351" y="1089534"/>
                  <a:pt x="939667" y="1084210"/>
                  <a:pt x="949427" y="1078000"/>
                </a:cubicBezTo>
                <a:close/>
                <a:moveTo>
                  <a:pt x="214270" y="1053542"/>
                </a:moveTo>
                <a:lnTo>
                  <a:pt x="215955" y="1054987"/>
                </a:lnTo>
                <a:lnTo>
                  <a:pt x="216529" y="1055280"/>
                </a:lnTo>
                <a:close/>
                <a:moveTo>
                  <a:pt x="977971" y="1041961"/>
                </a:moveTo>
                <a:lnTo>
                  <a:pt x="977819" y="1042066"/>
                </a:lnTo>
                <a:lnTo>
                  <a:pt x="977819" y="1042193"/>
                </a:lnTo>
                <a:lnTo>
                  <a:pt x="978524" y="1042293"/>
                </a:lnTo>
                <a:lnTo>
                  <a:pt x="978706" y="1042066"/>
                </a:lnTo>
                <a:close/>
                <a:moveTo>
                  <a:pt x="987555" y="1035339"/>
                </a:moveTo>
                <a:lnTo>
                  <a:pt x="984936" y="1037149"/>
                </a:lnTo>
                <a:lnTo>
                  <a:pt x="984473" y="1037630"/>
                </a:lnTo>
                <a:lnTo>
                  <a:pt x="986269" y="1036480"/>
                </a:lnTo>
                <a:close/>
                <a:moveTo>
                  <a:pt x="178048" y="1012994"/>
                </a:moveTo>
                <a:lnTo>
                  <a:pt x="194802" y="1032720"/>
                </a:lnTo>
                <a:lnTo>
                  <a:pt x="181518" y="1016779"/>
                </a:lnTo>
                <a:close/>
                <a:moveTo>
                  <a:pt x="1018965" y="1012981"/>
                </a:moveTo>
                <a:lnTo>
                  <a:pt x="1018925" y="1012995"/>
                </a:lnTo>
                <a:lnTo>
                  <a:pt x="1018632" y="1015005"/>
                </a:lnTo>
                <a:cubicBezTo>
                  <a:pt x="1015083" y="1018554"/>
                  <a:pt x="1013752" y="1020772"/>
                  <a:pt x="1011534" y="1022991"/>
                </a:cubicBezTo>
                <a:cubicBezTo>
                  <a:pt x="1009759" y="1025208"/>
                  <a:pt x="1007541" y="1027870"/>
                  <a:pt x="1003105" y="1032306"/>
                </a:cubicBezTo>
                <a:lnTo>
                  <a:pt x="1003613" y="1032189"/>
                </a:lnTo>
                <a:lnTo>
                  <a:pt x="1011534" y="1023434"/>
                </a:lnTo>
                <a:cubicBezTo>
                  <a:pt x="1013308" y="1021216"/>
                  <a:pt x="1015083" y="1018998"/>
                  <a:pt x="1018632" y="1015449"/>
                </a:cubicBezTo>
                <a:cubicBezTo>
                  <a:pt x="1019187" y="1014007"/>
                  <a:pt x="1019269" y="1013231"/>
                  <a:pt x="1018965" y="1012981"/>
                </a:cubicBezTo>
                <a:close/>
                <a:moveTo>
                  <a:pt x="221408" y="1002992"/>
                </a:moveTo>
                <a:lnTo>
                  <a:pt x="222287" y="1004061"/>
                </a:lnTo>
                <a:lnTo>
                  <a:pt x="222331" y="1003915"/>
                </a:lnTo>
                <a:close/>
                <a:moveTo>
                  <a:pt x="155788" y="992824"/>
                </a:moveTo>
                <a:cubicBezTo>
                  <a:pt x="157119" y="991493"/>
                  <a:pt x="161555" y="993711"/>
                  <a:pt x="167322" y="1000366"/>
                </a:cubicBezTo>
                <a:lnTo>
                  <a:pt x="167889" y="1001033"/>
                </a:lnTo>
                <a:lnTo>
                  <a:pt x="173145" y="1002196"/>
                </a:lnTo>
                <a:cubicBezTo>
                  <a:pt x="175862" y="1004025"/>
                  <a:pt x="179522" y="1007464"/>
                  <a:pt x="185067" y="1013230"/>
                </a:cubicBezTo>
                <a:cubicBezTo>
                  <a:pt x="190834" y="1018111"/>
                  <a:pt x="197045" y="1022547"/>
                  <a:pt x="201481" y="1026539"/>
                </a:cubicBezTo>
                <a:cubicBezTo>
                  <a:pt x="205917" y="1030532"/>
                  <a:pt x="208579" y="1034081"/>
                  <a:pt x="208579" y="1036299"/>
                </a:cubicBezTo>
                <a:cubicBezTo>
                  <a:pt x="209910" y="1038073"/>
                  <a:pt x="210797" y="1039404"/>
                  <a:pt x="212571" y="1041179"/>
                </a:cubicBezTo>
                <a:cubicBezTo>
                  <a:pt x="218339" y="1046058"/>
                  <a:pt x="223218" y="1050495"/>
                  <a:pt x="229429" y="1055375"/>
                </a:cubicBezTo>
                <a:cubicBezTo>
                  <a:pt x="228098" y="1057149"/>
                  <a:pt x="225880" y="1058036"/>
                  <a:pt x="224549" y="1059367"/>
                </a:cubicBezTo>
                <a:lnTo>
                  <a:pt x="208850" y="1041923"/>
                </a:lnTo>
                <a:lnTo>
                  <a:pt x="208136" y="1042066"/>
                </a:lnTo>
                <a:lnTo>
                  <a:pt x="222992" y="1058573"/>
                </a:lnTo>
                <a:lnTo>
                  <a:pt x="224549" y="1059367"/>
                </a:lnTo>
                <a:cubicBezTo>
                  <a:pt x="225880" y="1058036"/>
                  <a:pt x="227655" y="1056705"/>
                  <a:pt x="229429" y="1055375"/>
                </a:cubicBezTo>
                <a:cubicBezTo>
                  <a:pt x="242738" y="1066909"/>
                  <a:pt x="256934" y="1078443"/>
                  <a:pt x="271573" y="1088646"/>
                </a:cubicBezTo>
                <a:cubicBezTo>
                  <a:pt x="268912" y="1089533"/>
                  <a:pt x="266694" y="1090421"/>
                  <a:pt x="263145" y="1091308"/>
                </a:cubicBezTo>
                <a:cubicBezTo>
                  <a:pt x="264475" y="1092195"/>
                  <a:pt x="264919" y="1092639"/>
                  <a:pt x="266250" y="1093526"/>
                </a:cubicBezTo>
                <a:cubicBezTo>
                  <a:pt x="261814" y="1093526"/>
                  <a:pt x="258265" y="1093970"/>
                  <a:pt x="253828" y="1093970"/>
                </a:cubicBezTo>
                <a:cubicBezTo>
                  <a:pt x="251167" y="1092195"/>
                  <a:pt x="248505" y="1090421"/>
                  <a:pt x="245843" y="1088646"/>
                </a:cubicBezTo>
                <a:cubicBezTo>
                  <a:pt x="243181" y="1086872"/>
                  <a:pt x="240964" y="1084654"/>
                  <a:pt x="238302" y="1082879"/>
                </a:cubicBezTo>
                <a:cubicBezTo>
                  <a:pt x="232091" y="1077556"/>
                  <a:pt x="225437" y="1072676"/>
                  <a:pt x="219670" y="1067352"/>
                </a:cubicBezTo>
                <a:cubicBezTo>
                  <a:pt x="213902" y="1062029"/>
                  <a:pt x="208136" y="1056705"/>
                  <a:pt x="202368" y="1051826"/>
                </a:cubicBezTo>
                <a:cubicBezTo>
                  <a:pt x="196601" y="1046502"/>
                  <a:pt x="191721" y="1041179"/>
                  <a:pt x="186398" y="1036299"/>
                </a:cubicBezTo>
                <a:cubicBezTo>
                  <a:pt x="183736" y="1033637"/>
                  <a:pt x="181074" y="1030975"/>
                  <a:pt x="178857" y="1028757"/>
                </a:cubicBezTo>
                <a:cubicBezTo>
                  <a:pt x="176638" y="1026096"/>
                  <a:pt x="173977" y="1023434"/>
                  <a:pt x="171759" y="1020772"/>
                </a:cubicBezTo>
                <a:cubicBezTo>
                  <a:pt x="172202" y="1019885"/>
                  <a:pt x="176638" y="1022547"/>
                  <a:pt x="174420" y="1017223"/>
                </a:cubicBezTo>
                <a:cubicBezTo>
                  <a:pt x="177525" y="1019885"/>
                  <a:pt x="180631" y="1022547"/>
                  <a:pt x="183293" y="1025208"/>
                </a:cubicBezTo>
                <a:cubicBezTo>
                  <a:pt x="186842" y="1027870"/>
                  <a:pt x="189947" y="1030532"/>
                  <a:pt x="193052" y="1032750"/>
                </a:cubicBezTo>
                <a:cubicBezTo>
                  <a:pt x="197045" y="1037186"/>
                  <a:pt x="201038" y="1041179"/>
                  <a:pt x="205030" y="1045615"/>
                </a:cubicBezTo>
                <a:lnTo>
                  <a:pt x="206048" y="1046488"/>
                </a:lnTo>
                <a:lnTo>
                  <a:pt x="193052" y="1032750"/>
                </a:lnTo>
                <a:cubicBezTo>
                  <a:pt x="189947" y="1030088"/>
                  <a:pt x="186842" y="1027870"/>
                  <a:pt x="183736" y="1025208"/>
                </a:cubicBezTo>
                <a:cubicBezTo>
                  <a:pt x="180631" y="1022547"/>
                  <a:pt x="177969" y="1019885"/>
                  <a:pt x="174864" y="1017223"/>
                </a:cubicBezTo>
                <a:cubicBezTo>
                  <a:pt x="171759" y="1013230"/>
                  <a:pt x="168210" y="1009238"/>
                  <a:pt x="165104" y="1005245"/>
                </a:cubicBezTo>
                <a:cubicBezTo>
                  <a:pt x="161999" y="1001253"/>
                  <a:pt x="158893" y="996817"/>
                  <a:pt x="155788" y="992824"/>
                </a:cubicBezTo>
                <a:close/>
                <a:moveTo>
                  <a:pt x="1133086" y="922288"/>
                </a:moveTo>
                <a:lnTo>
                  <a:pt x="1132861" y="922385"/>
                </a:lnTo>
                <a:lnTo>
                  <a:pt x="1128016" y="934013"/>
                </a:lnTo>
                <a:close/>
                <a:moveTo>
                  <a:pt x="1128429" y="866712"/>
                </a:moveTo>
                <a:lnTo>
                  <a:pt x="1116672" y="883693"/>
                </a:lnTo>
                <a:cubicBezTo>
                  <a:pt x="1114454" y="887242"/>
                  <a:pt x="1112680" y="890791"/>
                  <a:pt x="1110905" y="894340"/>
                </a:cubicBezTo>
                <a:cubicBezTo>
                  <a:pt x="1108687" y="897889"/>
                  <a:pt x="1106913" y="900995"/>
                  <a:pt x="1105138" y="904100"/>
                </a:cubicBezTo>
                <a:cubicBezTo>
                  <a:pt x="1100702" y="910310"/>
                  <a:pt x="1096266" y="916521"/>
                  <a:pt x="1091386" y="922288"/>
                </a:cubicBezTo>
                <a:cubicBezTo>
                  <a:pt x="1087393" y="928499"/>
                  <a:pt x="1083844" y="934266"/>
                  <a:pt x="1079408" y="940477"/>
                </a:cubicBezTo>
                <a:cubicBezTo>
                  <a:pt x="1075859" y="945357"/>
                  <a:pt x="1072310" y="950236"/>
                  <a:pt x="1068761" y="955116"/>
                </a:cubicBezTo>
                <a:lnTo>
                  <a:pt x="1067873" y="955659"/>
                </a:lnTo>
                <a:lnTo>
                  <a:pt x="1067147" y="956735"/>
                </a:lnTo>
                <a:lnTo>
                  <a:pt x="1068317" y="956004"/>
                </a:lnTo>
                <a:cubicBezTo>
                  <a:pt x="1071866" y="951124"/>
                  <a:pt x="1075415" y="946244"/>
                  <a:pt x="1078964" y="941364"/>
                </a:cubicBezTo>
                <a:cubicBezTo>
                  <a:pt x="1082957" y="935154"/>
                  <a:pt x="1086950" y="929386"/>
                  <a:pt x="1090942" y="923176"/>
                </a:cubicBezTo>
                <a:cubicBezTo>
                  <a:pt x="1095822" y="917409"/>
                  <a:pt x="1100258" y="911198"/>
                  <a:pt x="1104694" y="904987"/>
                </a:cubicBezTo>
                <a:cubicBezTo>
                  <a:pt x="1106469" y="901882"/>
                  <a:pt x="1108687" y="898777"/>
                  <a:pt x="1110462" y="895228"/>
                </a:cubicBezTo>
                <a:cubicBezTo>
                  <a:pt x="1112236" y="891679"/>
                  <a:pt x="1114454" y="888130"/>
                  <a:pt x="1116229" y="884581"/>
                </a:cubicBezTo>
                <a:cubicBezTo>
                  <a:pt x="1120221" y="877483"/>
                  <a:pt x="1124658" y="871272"/>
                  <a:pt x="1128207" y="867279"/>
                </a:cubicBezTo>
                <a:close/>
                <a:moveTo>
                  <a:pt x="1174343" y="860625"/>
                </a:moveTo>
                <a:cubicBezTo>
                  <a:pt x="1173012" y="866392"/>
                  <a:pt x="1171238" y="871716"/>
                  <a:pt x="1168576" y="877926"/>
                </a:cubicBezTo>
                <a:cubicBezTo>
                  <a:pt x="1165914" y="883694"/>
                  <a:pt x="1162809" y="889904"/>
                  <a:pt x="1158373" y="896558"/>
                </a:cubicBezTo>
                <a:cubicBezTo>
                  <a:pt x="1154824" y="903656"/>
                  <a:pt x="1151275" y="910311"/>
                  <a:pt x="1148169" y="915634"/>
                </a:cubicBezTo>
                <a:cubicBezTo>
                  <a:pt x="1144620" y="920958"/>
                  <a:pt x="1141515" y="924950"/>
                  <a:pt x="1138854" y="927612"/>
                </a:cubicBezTo>
                <a:lnTo>
                  <a:pt x="1145064" y="915190"/>
                </a:lnTo>
                <a:cubicBezTo>
                  <a:pt x="1146395" y="911198"/>
                  <a:pt x="1148613" y="907205"/>
                  <a:pt x="1150388" y="902769"/>
                </a:cubicBezTo>
                <a:cubicBezTo>
                  <a:pt x="1152162" y="900107"/>
                  <a:pt x="1153049" y="898333"/>
                  <a:pt x="1154380" y="896115"/>
                </a:cubicBezTo>
                <a:cubicBezTo>
                  <a:pt x="1156155" y="893009"/>
                  <a:pt x="1157929" y="890348"/>
                  <a:pt x="1159703" y="887242"/>
                </a:cubicBezTo>
                <a:cubicBezTo>
                  <a:pt x="1161478" y="884137"/>
                  <a:pt x="1162809" y="881475"/>
                  <a:pt x="1164584" y="878370"/>
                </a:cubicBezTo>
                <a:cubicBezTo>
                  <a:pt x="1167689" y="872603"/>
                  <a:pt x="1171238" y="866836"/>
                  <a:pt x="1174343" y="860625"/>
                </a:cubicBezTo>
                <a:close/>
                <a:moveTo>
                  <a:pt x="1145629" y="822598"/>
                </a:moveTo>
                <a:lnTo>
                  <a:pt x="1134861" y="841549"/>
                </a:lnTo>
                <a:lnTo>
                  <a:pt x="1134663" y="842005"/>
                </a:lnTo>
                <a:lnTo>
                  <a:pt x="1145508" y="822917"/>
                </a:lnTo>
                <a:close/>
                <a:moveTo>
                  <a:pt x="1151534" y="779676"/>
                </a:moveTo>
                <a:lnTo>
                  <a:pt x="1138592" y="815036"/>
                </a:lnTo>
                <a:cubicBezTo>
                  <a:pt x="1130511" y="834143"/>
                  <a:pt x="1121413" y="852715"/>
                  <a:pt x="1111368" y="870685"/>
                </a:cubicBezTo>
                <a:lnTo>
                  <a:pt x="1107381" y="876987"/>
                </a:lnTo>
                <a:lnTo>
                  <a:pt x="1107356" y="877039"/>
                </a:lnTo>
                <a:cubicBezTo>
                  <a:pt x="1105582" y="881475"/>
                  <a:pt x="1102033" y="887242"/>
                  <a:pt x="1098040" y="893009"/>
                </a:cubicBezTo>
                <a:cubicBezTo>
                  <a:pt x="1094047" y="898777"/>
                  <a:pt x="1090499" y="904987"/>
                  <a:pt x="1088724" y="910311"/>
                </a:cubicBezTo>
                <a:cubicBezTo>
                  <a:pt x="1085618" y="914303"/>
                  <a:pt x="1081626" y="918739"/>
                  <a:pt x="1078077" y="923619"/>
                </a:cubicBezTo>
                <a:cubicBezTo>
                  <a:pt x="1074528" y="928499"/>
                  <a:pt x="1071423" y="933822"/>
                  <a:pt x="1069205" y="938703"/>
                </a:cubicBezTo>
                <a:cubicBezTo>
                  <a:pt x="1056339" y="956447"/>
                  <a:pt x="1035489" y="979072"/>
                  <a:pt x="1016857" y="997704"/>
                </a:cubicBezTo>
                <a:cubicBezTo>
                  <a:pt x="1011090" y="1002584"/>
                  <a:pt x="1005323" y="1007464"/>
                  <a:pt x="999556" y="1012344"/>
                </a:cubicBezTo>
                <a:lnTo>
                  <a:pt x="997896" y="1013605"/>
                </a:lnTo>
                <a:lnTo>
                  <a:pt x="997180" y="1014331"/>
                </a:lnTo>
                <a:lnTo>
                  <a:pt x="989945" y="1020228"/>
                </a:lnTo>
                <a:lnTo>
                  <a:pt x="984029" y="1026983"/>
                </a:lnTo>
                <a:cubicBezTo>
                  <a:pt x="976931" y="1032750"/>
                  <a:pt x="969834" y="1038074"/>
                  <a:pt x="962292" y="1043397"/>
                </a:cubicBezTo>
                <a:lnTo>
                  <a:pt x="958886" y="1045548"/>
                </a:lnTo>
                <a:lnTo>
                  <a:pt x="949634" y="1053091"/>
                </a:lnTo>
                <a:lnTo>
                  <a:pt x="948298" y="1053958"/>
                </a:lnTo>
                <a:lnTo>
                  <a:pt x="946321" y="1055819"/>
                </a:lnTo>
                <a:cubicBezTo>
                  <a:pt x="940554" y="1059811"/>
                  <a:pt x="934787" y="1063804"/>
                  <a:pt x="929020" y="1067353"/>
                </a:cubicBezTo>
                <a:cubicBezTo>
                  <a:pt x="923253" y="1070902"/>
                  <a:pt x="917486" y="1074451"/>
                  <a:pt x="911719" y="1078000"/>
                </a:cubicBezTo>
                <a:lnTo>
                  <a:pt x="909739" y="1079003"/>
                </a:lnTo>
                <a:lnTo>
                  <a:pt x="898024" y="1086612"/>
                </a:lnTo>
                <a:lnTo>
                  <a:pt x="894392" y="1088444"/>
                </a:lnTo>
                <a:lnTo>
                  <a:pt x="890869" y="1090864"/>
                </a:lnTo>
                <a:cubicBezTo>
                  <a:pt x="887320" y="1093083"/>
                  <a:pt x="883327" y="1095301"/>
                  <a:pt x="878891" y="1097519"/>
                </a:cubicBezTo>
                <a:lnTo>
                  <a:pt x="867700" y="1101908"/>
                </a:lnTo>
                <a:lnTo>
                  <a:pt x="842756" y="1114489"/>
                </a:lnTo>
                <a:cubicBezTo>
                  <a:pt x="823769" y="1122796"/>
                  <a:pt x="804240" y="1130094"/>
                  <a:pt x="784237" y="1136315"/>
                </a:cubicBezTo>
                <a:lnTo>
                  <a:pt x="743458" y="1146800"/>
                </a:lnTo>
                <a:lnTo>
                  <a:pt x="776415" y="1140550"/>
                </a:lnTo>
                <a:cubicBezTo>
                  <a:pt x="778632" y="1140106"/>
                  <a:pt x="780407" y="1139663"/>
                  <a:pt x="782625" y="1139219"/>
                </a:cubicBezTo>
                <a:cubicBezTo>
                  <a:pt x="787505" y="1135227"/>
                  <a:pt x="797265" y="1133008"/>
                  <a:pt x="802588" y="1132121"/>
                </a:cubicBezTo>
                <a:cubicBezTo>
                  <a:pt x="807024" y="1130790"/>
                  <a:pt x="811460" y="1129459"/>
                  <a:pt x="815009" y="1128129"/>
                </a:cubicBezTo>
                <a:cubicBezTo>
                  <a:pt x="820333" y="1123249"/>
                  <a:pt x="830536" y="1120587"/>
                  <a:pt x="834973" y="1117925"/>
                </a:cubicBezTo>
                <a:cubicBezTo>
                  <a:pt x="842514" y="1115263"/>
                  <a:pt x="850056" y="1112602"/>
                  <a:pt x="857597" y="1109940"/>
                </a:cubicBezTo>
                <a:lnTo>
                  <a:pt x="872092" y="1104255"/>
                </a:lnTo>
                <a:lnTo>
                  <a:pt x="878447" y="1100624"/>
                </a:lnTo>
                <a:lnTo>
                  <a:pt x="884214" y="1098850"/>
                </a:lnTo>
                <a:lnTo>
                  <a:pt x="892200" y="1094413"/>
                </a:lnTo>
                <a:lnTo>
                  <a:pt x="894298" y="1092955"/>
                </a:lnTo>
                <a:lnTo>
                  <a:pt x="899741" y="1087759"/>
                </a:lnTo>
                <a:cubicBezTo>
                  <a:pt x="903290" y="1085541"/>
                  <a:pt x="907727" y="1082879"/>
                  <a:pt x="911719" y="1080661"/>
                </a:cubicBezTo>
                <a:lnTo>
                  <a:pt x="925346" y="1073982"/>
                </a:lnTo>
                <a:lnTo>
                  <a:pt x="930351" y="1070901"/>
                </a:lnTo>
                <a:cubicBezTo>
                  <a:pt x="936118" y="1067352"/>
                  <a:pt x="941885" y="1063360"/>
                  <a:pt x="947652" y="1059367"/>
                </a:cubicBezTo>
                <a:cubicBezTo>
                  <a:pt x="948983" y="1056705"/>
                  <a:pt x="952089" y="1054487"/>
                  <a:pt x="955194" y="1052269"/>
                </a:cubicBezTo>
                <a:cubicBezTo>
                  <a:pt x="958299" y="1050051"/>
                  <a:pt x="961404" y="1047833"/>
                  <a:pt x="963623" y="1046946"/>
                </a:cubicBezTo>
                <a:cubicBezTo>
                  <a:pt x="970721" y="1041622"/>
                  <a:pt x="978262" y="1036299"/>
                  <a:pt x="985360" y="1030532"/>
                </a:cubicBezTo>
                <a:cubicBezTo>
                  <a:pt x="988022" y="1024321"/>
                  <a:pt x="996451" y="1018998"/>
                  <a:pt x="1000887" y="1015892"/>
                </a:cubicBezTo>
                <a:cubicBezTo>
                  <a:pt x="1006654" y="1011013"/>
                  <a:pt x="1012421" y="1006132"/>
                  <a:pt x="1018188" y="1001253"/>
                </a:cubicBezTo>
                <a:cubicBezTo>
                  <a:pt x="1036820" y="982621"/>
                  <a:pt x="1057671" y="959996"/>
                  <a:pt x="1070535" y="942251"/>
                </a:cubicBezTo>
                <a:lnTo>
                  <a:pt x="1077739" y="930004"/>
                </a:lnTo>
                <a:lnTo>
                  <a:pt x="1078077" y="928942"/>
                </a:lnTo>
                <a:cubicBezTo>
                  <a:pt x="1081626" y="923619"/>
                  <a:pt x="1086062" y="917408"/>
                  <a:pt x="1089611" y="911198"/>
                </a:cubicBezTo>
                <a:cubicBezTo>
                  <a:pt x="1090942" y="909423"/>
                  <a:pt x="1091830" y="907649"/>
                  <a:pt x="1093160" y="905874"/>
                </a:cubicBezTo>
                <a:lnTo>
                  <a:pt x="1097879" y="899329"/>
                </a:lnTo>
                <a:lnTo>
                  <a:pt x="1099371" y="896558"/>
                </a:lnTo>
                <a:cubicBezTo>
                  <a:pt x="1103363" y="890791"/>
                  <a:pt x="1106469" y="885024"/>
                  <a:pt x="1108687" y="880588"/>
                </a:cubicBezTo>
                <a:cubicBezTo>
                  <a:pt x="1115785" y="868167"/>
                  <a:pt x="1121108" y="855745"/>
                  <a:pt x="1126875" y="842880"/>
                </a:cubicBezTo>
                <a:cubicBezTo>
                  <a:pt x="1132199" y="830015"/>
                  <a:pt x="1137966" y="817150"/>
                  <a:pt x="1144620" y="802511"/>
                </a:cubicBezTo>
                <a:cubicBezTo>
                  <a:pt x="1145286" y="798518"/>
                  <a:pt x="1147948" y="791753"/>
                  <a:pt x="1149833" y="786096"/>
                </a:cubicBezTo>
                <a:close/>
                <a:moveTo>
                  <a:pt x="1217130" y="731798"/>
                </a:moveTo>
                <a:lnTo>
                  <a:pt x="1217130" y="758481"/>
                </a:lnTo>
                <a:lnTo>
                  <a:pt x="1212051" y="779886"/>
                </a:lnTo>
                <a:cubicBezTo>
                  <a:pt x="1206727" y="785209"/>
                  <a:pt x="1207171" y="777224"/>
                  <a:pt x="1200961" y="784766"/>
                </a:cubicBezTo>
                <a:cubicBezTo>
                  <a:pt x="1200961" y="784322"/>
                  <a:pt x="1201404" y="782547"/>
                  <a:pt x="1201848" y="782104"/>
                </a:cubicBezTo>
                <a:cubicBezTo>
                  <a:pt x="1202291" y="775006"/>
                  <a:pt x="1200517" y="773675"/>
                  <a:pt x="1203622" y="763472"/>
                </a:cubicBezTo>
                <a:cubicBezTo>
                  <a:pt x="1205840" y="757261"/>
                  <a:pt x="1208502" y="750607"/>
                  <a:pt x="1210276" y="743953"/>
                </a:cubicBezTo>
                <a:lnTo>
                  <a:pt x="1215600" y="740848"/>
                </a:lnTo>
                <a:lnTo>
                  <a:pt x="1215600" y="740847"/>
                </a:lnTo>
                <a:close/>
                <a:moveTo>
                  <a:pt x="1204263" y="714112"/>
                </a:moveTo>
                <a:lnTo>
                  <a:pt x="1204104" y="714897"/>
                </a:lnTo>
                <a:lnTo>
                  <a:pt x="1205396" y="716448"/>
                </a:lnTo>
                <a:cubicBezTo>
                  <a:pt x="1206727" y="717779"/>
                  <a:pt x="1208058" y="719554"/>
                  <a:pt x="1209389" y="720884"/>
                </a:cubicBezTo>
                <a:cubicBezTo>
                  <a:pt x="1210276" y="719997"/>
                  <a:pt x="1211164" y="719110"/>
                  <a:pt x="1212051" y="719110"/>
                </a:cubicBezTo>
                <a:lnTo>
                  <a:pt x="1212118" y="718769"/>
                </a:lnTo>
                <a:lnTo>
                  <a:pt x="1210276" y="719997"/>
                </a:lnTo>
                <a:cubicBezTo>
                  <a:pt x="1208502" y="719110"/>
                  <a:pt x="1207171" y="717335"/>
                  <a:pt x="1205840" y="716004"/>
                </a:cubicBezTo>
                <a:close/>
                <a:moveTo>
                  <a:pt x="1200309" y="663718"/>
                </a:moveTo>
                <a:lnTo>
                  <a:pt x="1199999" y="663735"/>
                </a:lnTo>
                <a:lnTo>
                  <a:pt x="1199438" y="663766"/>
                </a:lnTo>
                <a:lnTo>
                  <a:pt x="1199629" y="665875"/>
                </a:lnTo>
                <a:cubicBezTo>
                  <a:pt x="1199629" y="669868"/>
                  <a:pt x="1199629" y="672973"/>
                  <a:pt x="1199186" y="676966"/>
                </a:cubicBezTo>
                <a:cubicBezTo>
                  <a:pt x="1198742" y="679184"/>
                  <a:pt x="1198299" y="680958"/>
                  <a:pt x="1197412" y="683620"/>
                </a:cubicBezTo>
                <a:cubicBezTo>
                  <a:pt x="1193863" y="689387"/>
                  <a:pt x="1190314" y="695154"/>
                  <a:pt x="1186765" y="700478"/>
                </a:cubicBezTo>
                <a:cubicBezTo>
                  <a:pt x="1185877" y="705801"/>
                  <a:pt x="1185434" y="710237"/>
                  <a:pt x="1184103" y="715117"/>
                </a:cubicBezTo>
                <a:lnTo>
                  <a:pt x="1181441" y="719997"/>
                </a:lnTo>
                <a:cubicBezTo>
                  <a:pt x="1180110" y="727095"/>
                  <a:pt x="1178779" y="733750"/>
                  <a:pt x="1177005" y="741291"/>
                </a:cubicBezTo>
                <a:cubicBezTo>
                  <a:pt x="1175230" y="747058"/>
                  <a:pt x="1173899" y="752382"/>
                  <a:pt x="1172125" y="758148"/>
                </a:cubicBezTo>
                <a:cubicBezTo>
                  <a:pt x="1170350" y="763916"/>
                  <a:pt x="1169020" y="769239"/>
                  <a:pt x="1166801" y="774563"/>
                </a:cubicBezTo>
                <a:cubicBezTo>
                  <a:pt x="1165914" y="778999"/>
                  <a:pt x="1165027" y="782991"/>
                  <a:pt x="1163696" y="787427"/>
                </a:cubicBezTo>
                <a:cubicBezTo>
                  <a:pt x="1162809" y="791864"/>
                  <a:pt x="1161922" y="796300"/>
                  <a:pt x="1160147" y="800736"/>
                </a:cubicBezTo>
                <a:lnTo>
                  <a:pt x="1162978" y="796333"/>
                </a:lnTo>
                <a:lnTo>
                  <a:pt x="1165471" y="786984"/>
                </a:lnTo>
                <a:cubicBezTo>
                  <a:pt x="1165914" y="782104"/>
                  <a:pt x="1166801" y="778111"/>
                  <a:pt x="1167689" y="773675"/>
                </a:cubicBezTo>
                <a:cubicBezTo>
                  <a:pt x="1169463" y="768352"/>
                  <a:pt x="1171238" y="762585"/>
                  <a:pt x="1173012" y="757261"/>
                </a:cubicBezTo>
                <a:cubicBezTo>
                  <a:pt x="1174787" y="751494"/>
                  <a:pt x="1176118" y="746170"/>
                  <a:pt x="1177892" y="740404"/>
                </a:cubicBezTo>
                <a:cubicBezTo>
                  <a:pt x="1179667" y="733306"/>
                  <a:pt x="1180554" y="726651"/>
                  <a:pt x="1182328" y="719110"/>
                </a:cubicBezTo>
                <a:lnTo>
                  <a:pt x="1184990" y="714230"/>
                </a:lnTo>
                <a:cubicBezTo>
                  <a:pt x="1186321" y="709350"/>
                  <a:pt x="1186765" y="704914"/>
                  <a:pt x="1187652" y="699591"/>
                </a:cubicBezTo>
                <a:cubicBezTo>
                  <a:pt x="1191201" y="693823"/>
                  <a:pt x="1194750" y="688500"/>
                  <a:pt x="1198299" y="682733"/>
                </a:cubicBezTo>
                <a:cubicBezTo>
                  <a:pt x="1196080" y="694267"/>
                  <a:pt x="1193863" y="705357"/>
                  <a:pt x="1191201" y="716891"/>
                </a:cubicBezTo>
                <a:cubicBezTo>
                  <a:pt x="1190314" y="727538"/>
                  <a:pt x="1184103" y="742178"/>
                  <a:pt x="1185877" y="745283"/>
                </a:cubicBezTo>
                <a:cubicBezTo>
                  <a:pt x="1181885" y="757705"/>
                  <a:pt x="1178336" y="769683"/>
                  <a:pt x="1173899" y="781660"/>
                </a:cubicBezTo>
                <a:lnTo>
                  <a:pt x="1171530" y="785346"/>
                </a:lnTo>
                <a:lnTo>
                  <a:pt x="1170517" y="790866"/>
                </a:lnTo>
                <a:cubicBezTo>
                  <a:pt x="1170018" y="793750"/>
                  <a:pt x="1169241" y="796744"/>
                  <a:pt x="1167245" y="800293"/>
                </a:cubicBezTo>
                <a:cubicBezTo>
                  <a:pt x="1161035" y="809165"/>
                  <a:pt x="1157929" y="818038"/>
                  <a:pt x="1154824" y="827353"/>
                </a:cubicBezTo>
                <a:cubicBezTo>
                  <a:pt x="1153049" y="831790"/>
                  <a:pt x="1151275" y="836670"/>
                  <a:pt x="1149057" y="841549"/>
                </a:cubicBezTo>
                <a:cubicBezTo>
                  <a:pt x="1148169" y="844211"/>
                  <a:pt x="1146839" y="846429"/>
                  <a:pt x="1145508" y="849091"/>
                </a:cubicBezTo>
                <a:cubicBezTo>
                  <a:pt x="1144177" y="851753"/>
                  <a:pt x="1142846" y="854415"/>
                  <a:pt x="1141071" y="857076"/>
                </a:cubicBezTo>
                <a:cubicBezTo>
                  <a:pt x="1137079" y="864174"/>
                  <a:pt x="1133086" y="871716"/>
                  <a:pt x="1129094" y="878370"/>
                </a:cubicBezTo>
                <a:cubicBezTo>
                  <a:pt x="1125988" y="886355"/>
                  <a:pt x="1120665" y="891679"/>
                  <a:pt x="1116229" y="899220"/>
                </a:cubicBezTo>
                <a:cubicBezTo>
                  <a:pt x="1112680" y="907649"/>
                  <a:pt x="1106469" y="917852"/>
                  <a:pt x="1099815" y="927168"/>
                </a:cubicBezTo>
                <a:cubicBezTo>
                  <a:pt x="1093160" y="936484"/>
                  <a:pt x="1086506" y="946244"/>
                  <a:pt x="1081626" y="954673"/>
                </a:cubicBezTo>
                <a:cubicBezTo>
                  <a:pt x="1077634" y="959996"/>
                  <a:pt x="1073641" y="965320"/>
                  <a:pt x="1069649" y="970199"/>
                </a:cubicBezTo>
                <a:cubicBezTo>
                  <a:pt x="1065212" y="975079"/>
                  <a:pt x="1061220" y="979959"/>
                  <a:pt x="1056783" y="985283"/>
                </a:cubicBezTo>
                <a:cubicBezTo>
                  <a:pt x="1055453" y="987501"/>
                  <a:pt x="1053678" y="989275"/>
                  <a:pt x="1052347" y="991493"/>
                </a:cubicBezTo>
                <a:cubicBezTo>
                  <a:pt x="1050573" y="993712"/>
                  <a:pt x="1049242" y="995486"/>
                  <a:pt x="1047468" y="997704"/>
                </a:cubicBezTo>
                <a:cubicBezTo>
                  <a:pt x="1044806" y="999922"/>
                  <a:pt x="1042144" y="1002140"/>
                  <a:pt x="1039926" y="1003915"/>
                </a:cubicBezTo>
                <a:lnTo>
                  <a:pt x="1027591" y="1017571"/>
                </a:lnTo>
                <a:lnTo>
                  <a:pt x="1027948" y="1018998"/>
                </a:lnTo>
                <a:cubicBezTo>
                  <a:pt x="1022624" y="1024765"/>
                  <a:pt x="1019075" y="1028757"/>
                  <a:pt x="1015083" y="1032306"/>
                </a:cubicBezTo>
                <a:cubicBezTo>
                  <a:pt x="1010647" y="1035412"/>
                  <a:pt x="1005767" y="1038517"/>
                  <a:pt x="1001330" y="1042066"/>
                </a:cubicBezTo>
                <a:lnTo>
                  <a:pt x="990240" y="1050938"/>
                </a:lnTo>
                <a:lnTo>
                  <a:pt x="979734" y="1058616"/>
                </a:lnTo>
                <a:lnTo>
                  <a:pt x="981368" y="1058480"/>
                </a:lnTo>
                <a:lnTo>
                  <a:pt x="992902" y="1050051"/>
                </a:lnTo>
                <a:lnTo>
                  <a:pt x="1003993" y="1041179"/>
                </a:lnTo>
                <a:cubicBezTo>
                  <a:pt x="1008429" y="1038074"/>
                  <a:pt x="1013308" y="1034968"/>
                  <a:pt x="1017745" y="1031419"/>
                </a:cubicBezTo>
                <a:cubicBezTo>
                  <a:pt x="1021294" y="1027870"/>
                  <a:pt x="1025286" y="1023878"/>
                  <a:pt x="1030610" y="1018111"/>
                </a:cubicBezTo>
                <a:cubicBezTo>
                  <a:pt x="1030610" y="1017667"/>
                  <a:pt x="1030610" y="1017223"/>
                  <a:pt x="1030166" y="1016336"/>
                </a:cubicBezTo>
                <a:cubicBezTo>
                  <a:pt x="1034602" y="1011900"/>
                  <a:pt x="1038595" y="1007464"/>
                  <a:pt x="1042587" y="1002584"/>
                </a:cubicBezTo>
                <a:cubicBezTo>
                  <a:pt x="1044806" y="1000810"/>
                  <a:pt x="1047468" y="998591"/>
                  <a:pt x="1050129" y="996373"/>
                </a:cubicBezTo>
                <a:cubicBezTo>
                  <a:pt x="1051460" y="994599"/>
                  <a:pt x="1053234" y="992380"/>
                  <a:pt x="1055009" y="990163"/>
                </a:cubicBezTo>
                <a:cubicBezTo>
                  <a:pt x="1056340" y="987944"/>
                  <a:pt x="1058114" y="985726"/>
                  <a:pt x="1059445" y="983952"/>
                </a:cubicBezTo>
                <a:cubicBezTo>
                  <a:pt x="1063881" y="979072"/>
                  <a:pt x="1067874" y="973748"/>
                  <a:pt x="1072310" y="968869"/>
                </a:cubicBezTo>
                <a:cubicBezTo>
                  <a:pt x="1076303" y="963989"/>
                  <a:pt x="1080295" y="958665"/>
                  <a:pt x="1084288" y="953342"/>
                </a:cubicBezTo>
                <a:cubicBezTo>
                  <a:pt x="1089168" y="944913"/>
                  <a:pt x="1095822" y="935154"/>
                  <a:pt x="1102477" y="925837"/>
                </a:cubicBezTo>
                <a:cubicBezTo>
                  <a:pt x="1109131" y="916078"/>
                  <a:pt x="1115341" y="906318"/>
                  <a:pt x="1118890" y="897889"/>
                </a:cubicBezTo>
                <a:cubicBezTo>
                  <a:pt x="1123327" y="890348"/>
                  <a:pt x="1128650" y="885024"/>
                  <a:pt x="1131756" y="877039"/>
                </a:cubicBezTo>
                <a:cubicBezTo>
                  <a:pt x="1135748" y="870385"/>
                  <a:pt x="1139741" y="862400"/>
                  <a:pt x="1143733" y="855745"/>
                </a:cubicBezTo>
                <a:cubicBezTo>
                  <a:pt x="1145508" y="853083"/>
                  <a:pt x="1146839" y="850422"/>
                  <a:pt x="1148169" y="847760"/>
                </a:cubicBezTo>
                <a:cubicBezTo>
                  <a:pt x="1149500" y="845098"/>
                  <a:pt x="1150388" y="842437"/>
                  <a:pt x="1151718" y="840219"/>
                </a:cubicBezTo>
                <a:cubicBezTo>
                  <a:pt x="1153937" y="835339"/>
                  <a:pt x="1155711" y="830459"/>
                  <a:pt x="1157486" y="826023"/>
                </a:cubicBezTo>
                <a:cubicBezTo>
                  <a:pt x="1161035" y="816706"/>
                  <a:pt x="1164140" y="807834"/>
                  <a:pt x="1169907" y="798962"/>
                </a:cubicBezTo>
                <a:cubicBezTo>
                  <a:pt x="1173899" y="791864"/>
                  <a:pt x="1173012" y="786540"/>
                  <a:pt x="1174787" y="780773"/>
                </a:cubicBezTo>
                <a:cubicBezTo>
                  <a:pt x="1179667" y="768795"/>
                  <a:pt x="1182772" y="756818"/>
                  <a:pt x="1186765" y="744396"/>
                </a:cubicBezTo>
                <a:cubicBezTo>
                  <a:pt x="1184990" y="740848"/>
                  <a:pt x="1191201" y="726652"/>
                  <a:pt x="1192088" y="716005"/>
                </a:cubicBezTo>
                <a:cubicBezTo>
                  <a:pt x="1194750" y="704914"/>
                  <a:pt x="1196968" y="693380"/>
                  <a:pt x="1199186" y="681846"/>
                </a:cubicBezTo>
                <a:lnTo>
                  <a:pt x="1200786" y="675845"/>
                </a:lnTo>
                <a:lnTo>
                  <a:pt x="1199629" y="675635"/>
                </a:lnTo>
                <a:cubicBezTo>
                  <a:pt x="1200073" y="672086"/>
                  <a:pt x="1200073" y="668981"/>
                  <a:pt x="1200073" y="664545"/>
                </a:cubicBezTo>
                <a:close/>
                <a:moveTo>
                  <a:pt x="1209832" y="654341"/>
                </a:moveTo>
                <a:lnTo>
                  <a:pt x="1204666" y="675866"/>
                </a:lnTo>
                <a:lnTo>
                  <a:pt x="1204667" y="675866"/>
                </a:lnTo>
                <a:lnTo>
                  <a:pt x="1209833" y="654342"/>
                </a:lnTo>
                <a:close/>
                <a:moveTo>
                  <a:pt x="1213825" y="649905"/>
                </a:moveTo>
                <a:cubicBezTo>
                  <a:pt x="1212938" y="651679"/>
                  <a:pt x="1212051" y="653011"/>
                  <a:pt x="1211164" y="655672"/>
                </a:cubicBezTo>
                <a:lnTo>
                  <a:pt x="1210553" y="667761"/>
                </a:lnTo>
                <a:cubicBezTo>
                  <a:pt x="1210498" y="671199"/>
                  <a:pt x="1210498" y="674526"/>
                  <a:pt x="1210276" y="679184"/>
                </a:cubicBezTo>
                <a:lnTo>
                  <a:pt x="1205840" y="692834"/>
                </a:lnTo>
                <a:lnTo>
                  <a:pt x="1205840" y="694394"/>
                </a:lnTo>
                <a:lnTo>
                  <a:pt x="1211164" y="679184"/>
                </a:lnTo>
                <a:cubicBezTo>
                  <a:pt x="1211607" y="669868"/>
                  <a:pt x="1211164" y="665875"/>
                  <a:pt x="1212051" y="655672"/>
                </a:cubicBezTo>
                <a:lnTo>
                  <a:pt x="1214119" y="651191"/>
                </a:lnTo>
                <a:close/>
                <a:moveTo>
                  <a:pt x="1194749" y="630829"/>
                </a:moveTo>
                <a:lnTo>
                  <a:pt x="1191842" y="637701"/>
                </a:lnTo>
                <a:lnTo>
                  <a:pt x="1190757" y="647687"/>
                </a:lnTo>
                <a:lnTo>
                  <a:pt x="1189357" y="643022"/>
                </a:lnTo>
                <a:lnTo>
                  <a:pt x="1188846" y="643680"/>
                </a:lnTo>
                <a:lnTo>
                  <a:pt x="1190314" y="648574"/>
                </a:lnTo>
                <a:cubicBezTo>
                  <a:pt x="1189870" y="650792"/>
                  <a:pt x="1189870" y="653011"/>
                  <a:pt x="1189426" y="655672"/>
                </a:cubicBezTo>
                <a:cubicBezTo>
                  <a:pt x="1190314" y="657003"/>
                  <a:pt x="1190757" y="659221"/>
                  <a:pt x="1191201" y="661439"/>
                </a:cubicBezTo>
                <a:lnTo>
                  <a:pt x="1192576" y="661363"/>
                </a:lnTo>
                <a:lnTo>
                  <a:pt x="1191644" y="658334"/>
                </a:lnTo>
                <a:cubicBezTo>
                  <a:pt x="1192088" y="655672"/>
                  <a:pt x="1192088" y="653454"/>
                  <a:pt x="1192531" y="651236"/>
                </a:cubicBezTo>
                <a:cubicBezTo>
                  <a:pt x="1193419" y="645025"/>
                  <a:pt x="1193862" y="637927"/>
                  <a:pt x="1194749" y="630829"/>
                </a:cubicBezTo>
                <a:close/>
                <a:moveTo>
                  <a:pt x="62480" y="413159"/>
                </a:moveTo>
                <a:lnTo>
                  <a:pt x="62701" y="413270"/>
                </a:lnTo>
                <a:lnTo>
                  <a:pt x="62722" y="413208"/>
                </a:lnTo>
                <a:close/>
                <a:moveTo>
                  <a:pt x="89245" y="349574"/>
                </a:moveTo>
                <a:cubicBezTo>
                  <a:pt x="82147" y="361108"/>
                  <a:pt x="80816" y="364657"/>
                  <a:pt x="79485" y="367762"/>
                </a:cubicBezTo>
                <a:cubicBezTo>
                  <a:pt x="76824" y="370424"/>
                  <a:pt x="74605" y="373085"/>
                  <a:pt x="71500" y="374416"/>
                </a:cubicBezTo>
                <a:lnTo>
                  <a:pt x="71481" y="374841"/>
                </a:lnTo>
                <a:lnTo>
                  <a:pt x="70709" y="391824"/>
                </a:lnTo>
                <a:lnTo>
                  <a:pt x="70731" y="391784"/>
                </a:lnTo>
                <a:lnTo>
                  <a:pt x="71500" y="374860"/>
                </a:lnTo>
                <a:cubicBezTo>
                  <a:pt x="74162" y="373085"/>
                  <a:pt x="76824" y="370424"/>
                  <a:pt x="79485" y="368205"/>
                </a:cubicBezTo>
                <a:cubicBezTo>
                  <a:pt x="80816" y="365100"/>
                  <a:pt x="82590" y="361551"/>
                  <a:pt x="89245" y="350017"/>
                </a:cubicBezTo>
                <a:lnTo>
                  <a:pt x="89578" y="350239"/>
                </a:lnTo>
                <a:lnTo>
                  <a:pt x="89744" y="349906"/>
                </a:lnTo>
                <a:close/>
                <a:moveTo>
                  <a:pt x="94568" y="310978"/>
                </a:moveTo>
                <a:cubicBezTo>
                  <a:pt x="92794" y="312309"/>
                  <a:pt x="90576" y="313640"/>
                  <a:pt x="88357" y="315415"/>
                </a:cubicBezTo>
                <a:cubicBezTo>
                  <a:pt x="85252" y="321182"/>
                  <a:pt x="83034" y="326061"/>
                  <a:pt x="79042" y="334934"/>
                </a:cubicBezTo>
                <a:lnTo>
                  <a:pt x="81173" y="336639"/>
                </a:lnTo>
                <a:lnTo>
                  <a:pt x="81242" y="336340"/>
                </a:lnTo>
                <a:lnTo>
                  <a:pt x="79485" y="334934"/>
                </a:lnTo>
                <a:cubicBezTo>
                  <a:pt x="83478" y="326061"/>
                  <a:pt x="85696" y="321181"/>
                  <a:pt x="88801" y="315415"/>
                </a:cubicBezTo>
                <a:lnTo>
                  <a:pt x="94301" y="311486"/>
                </a:lnTo>
                <a:close/>
                <a:moveTo>
                  <a:pt x="128727" y="285692"/>
                </a:moveTo>
                <a:lnTo>
                  <a:pt x="128167" y="286141"/>
                </a:lnTo>
                <a:lnTo>
                  <a:pt x="125788" y="295286"/>
                </a:lnTo>
                <a:cubicBezTo>
                  <a:pt x="125178" y="297337"/>
                  <a:pt x="124735" y="298557"/>
                  <a:pt x="124291" y="299888"/>
                </a:cubicBezTo>
                <a:cubicBezTo>
                  <a:pt x="107433" y="322512"/>
                  <a:pt x="97674" y="352679"/>
                  <a:pt x="83478" y="374416"/>
                </a:cubicBezTo>
                <a:cubicBezTo>
                  <a:pt x="81703" y="380183"/>
                  <a:pt x="79929" y="386394"/>
                  <a:pt x="77710" y="392605"/>
                </a:cubicBezTo>
                <a:cubicBezTo>
                  <a:pt x="75493" y="398815"/>
                  <a:pt x="74161" y="405026"/>
                  <a:pt x="72387" y="411237"/>
                </a:cubicBezTo>
                <a:cubicBezTo>
                  <a:pt x="67951" y="424545"/>
                  <a:pt x="61297" y="438741"/>
                  <a:pt x="60853" y="450275"/>
                </a:cubicBezTo>
                <a:cubicBezTo>
                  <a:pt x="58191" y="459148"/>
                  <a:pt x="55529" y="468020"/>
                  <a:pt x="53311" y="476893"/>
                </a:cubicBezTo>
                <a:cubicBezTo>
                  <a:pt x="51980" y="483547"/>
                  <a:pt x="51093" y="490201"/>
                  <a:pt x="49762" y="496856"/>
                </a:cubicBezTo>
                <a:lnTo>
                  <a:pt x="47988" y="507059"/>
                </a:lnTo>
                <a:cubicBezTo>
                  <a:pt x="47544" y="510608"/>
                  <a:pt x="47101" y="513713"/>
                  <a:pt x="46657" y="517262"/>
                </a:cubicBezTo>
                <a:cubicBezTo>
                  <a:pt x="45326" y="526578"/>
                  <a:pt x="43552" y="535451"/>
                  <a:pt x="42665" y="544767"/>
                </a:cubicBezTo>
                <a:cubicBezTo>
                  <a:pt x="42221" y="550534"/>
                  <a:pt x="41777" y="555414"/>
                  <a:pt x="41333" y="561625"/>
                </a:cubicBezTo>
                <a:cubicBezTo>
                  <a:pt x="41777" y="566061"/>
                  <a:pt x="42665" y="570497"/>
                  <a:pt x="43552" y="579369"/>
                </a:cubicBezTo>
                <a:lnTo>
                  <a:pt x="44591" y="569701"/>
                </a:lnTo>
                <a:lnTo>
                  <a:pt x="44439" y="566504"/>
                </a:lnTo>
                <a:cubicBezTo>
                  <a:pt x="44882" y="560293"/>
                  <a:pt x="45770" y="553639"/>
                  <a:pt x="46214" y="547872"/>
                </a:cubicBezTo>
                <a:cubicBezTo>
                  <a:pt x="47101" y="538556"/>
                  <a:pt x="48875" y="529683"/>
                  <a:pt x="50206" y="520368"/>
                </a:cubicBezTo>
                <a:lnTo>
                  <a:pt x="53372" y="516568"/>
                </a:lnTo>
                <a:lnTo>
                  <a:pt x="57971" y="485795"/>
                </a:lnTo>
                <a:lnTo>
                  <a:pt x="57748" y="480442"/>
                </a:lnTo>
                <a:lnTo>
                  <a:pt x="62130" y="467878"/>
                </a:lnTo>
                <a:lnTo>
                  <a:pt x="64738" y="457329"/>
                </a:lnTo>
                <a:lnTo>
                  <a:pt x="63958" y="459148"/>
                </a:lnTo>
                <a:cubicBezTo>
                  <a:pt x="63071" y="458704"/>
                  <a:pt x="62184" y="458261"/>
                  <a:pt x="61297" y="458261"/>
                </a:cubicBezTo>
                <a:cubicBezTo>
                  <a:pt x="59078" y="464028"/>
                  <a:pt x="56860" y="470682"/>
                  <a:pt x="54642" y="477337"/>
                </a:cubicBezTo>
                <a:cubicBezTo>
                  <a:pt x="54642" y="480442"/>
                  <a:pt x="54642" y="483991"/>
                  <a:pt x="55086" y="487983"/>
                </a:cubicBezTo>
                <a:cubicBezTo>
                  <a:pt x="53755" y="495081"/>
                  <a:pt x="52868" y="501292"/>
                  <a:pt x="51980" y="508390"/>
                </a:cubicBezTo>
                <a:cubicBezTo>
                  <a:pt x="51980" y="509277"/>
                  <a:pt x="51537" y="510608"/>
                  <a:pt x="51537" y="511939"/>
                </a:cubicBezTo>
                <a:cubicBezTo>
                  <a:pt x="49762" y="513713"/>
                  <a:pt x="48875" y="515488"/>
                  <a:pt x="47101" y="517262"/>
                </a:cubicBezTo>
                <a:cubicBezTo>
                  <a:pt x="47544" y="513713"/>
                  <a:pt x="47988" y="510608"/>
                  <a:pt x="48431" y="507059"/>
                </a:cubicBezTo>
                <a:lnTo>
                  <a:pt x="50206" y="496856"/>
                </a:lnTo>
                <a:cubicBezTo>
                  <a:pt x="51537" y="490201"/>
                  <a:pt x="52424" y="483547"/>
                  <a:pt x="53755" y="476893"/>
                </a:cubicBezTo>
                <a:cubicBezTo>
                  <a:pt x="56417" y="468020"/>
                  <a:pt x="59078" y="459148"/>
                  <a:pt x="61297" y="450275"/>
                </a:cubicBezTo>
                <a:cubicBezTo>
                  <a:pt x="61740" y="438741"/>
                  <a:pt x="68395" y="424989"/>
                  <a:pt x="72831" y="411237"/>
                </a:cubicBezTo>
                <a:cubicBezTo>
                  <a:pt x="74605" y="405026"/>
                  <a:pt x="75936" y="398815"/>
                  <a:pt x="78154" y="392605"/>
                </a:cubicBezTo>
                <a:cubicBezTo>
                  <a:pt x="79929" y="386394"/>
                  <a:pt x="82147" y="380627"/>
                  <a:pt x="83921" y="374416"/>
                </a:cubicBezTo>
                <a:cubicBezTo>
                  <a:pt x="98117" y="352679"/>
                  <a:pt x="107433" y="322512"/>
                  <a:pt x="124734" y="299888"/>
                </a:cubicBezTo>
                <a:cubicBezTo>
                  <a:pt x="125622" y="296782"/>
                  <a:pt x="126509" y="295008"/>
                  <a:pt x="128727" y="285692"/>
                </a:cubicBezTo>
                <a:close/>
                <a:moveTo>
                  <a:pt x="136712" y="241330"/>
                </a:moveTo>
                <a:lnTo>
                  <a:pt x="138930" y="243105"/>
                </a:lnTo>
                <a:lnTo>
                  <a:pt x="138930" y="243104"/>
                </a:lnTo>
                <a:lnTo>
                  <a:pt x="136713" y="241330"/>
                </a:lnTo>
                <a:close/>
                <a:moveTo>
                  <a:pt x="216650" y="178171"/>
                </a:moveTo>
                <a:lnTo>
                  <a:pt x="216565" y="178239"/>
                </a:lnTo>
                <a:lnTo>
                  <a:pt x="216306" y="178531"/>
                </a:lnTo>
                <a:lnTo>
                  <a:pt x="212682" y="182328"/>
                </a:lnTo>
                <a:lnTo>
                  <a:pt x="211766" y="183661"/>
                </a:lnTo>
                <a:lnTo>
                  <a:pt x="211168" y="184337"/>
                </a:lnTo>
                <a:cubicBezTo>
                  <a:pt x="210305" y="185746"/>
                  <a:pt x="209910" y="186765"/>
                  <a:pt x="208579" y="188096"/>
                </a:cubicBezTo>
                <a:cubicBezTo>
                  <a:pt x="199707" y="198299"/>
                  <a:pt x="190391" y="208502"/>
                  <a:pt x="181518" y="220036"/>
                </a:cubicBezTo>
                <a:cubicBezTo>
                  <a:pt x="178857" y="223141"/>
                  <a:pt x="176195" y="225803"/>
                  <a:pt x="173977" y="228909"/>
                </a:cubicBezTo>
                <a:cubicBezTo>
                  <a:pt x="171315" y="232014"/>
                  <a:pt x="169097" y="235119"/>
                  <a:pt x="166435" y="238224"/>
                </a:cubicBezTo>
                <a:lnTo>
                  <a:pt x="133101" y="275067"/>
                </a:lnTo>
                <a:lnTo>
                  <a:pt x="166879" y="237781"/>
                </a:lnTo>
                <a:cubicBezTo>
                  <a:pt x="169540" y="234675"/>
                  <a:pt x="171758" y="231570"/>
                  <a:pt x="174420" y="228465"/>
                </a:cubicBezTo>
                <a:cubicBezTo>
                  <a:pt x="177082" y="225360"/>
                  <a:pt x="179743" y="222698"/>
                  <a:pt x="181962" y="219592"/>
                </a:cubicBezTo>
                <a:cubicBezTo>
                  <a:pt x="190834" y="208058"/>
                  <a:pt x="200150" y="198299"/>
                  <a:pt x="209022" y="187652"/>
                </a:cubicBezTo>
                <a:lnTo>
                  <a:pt x="211766" y="183661"/>
                </a:lnTo>
                <a:lnTo>
                  <a:pt x="216306" y="178531"/>
                </a:lnTo>
                <a:close/>
                <a:moveTo>
                  <a:pt x="227911" y="147580"/>
                </a:moveTo>
                <a:cubicBezTo>
                  <a:pt x="227173" y="147487"/>
                  <a:pt x="225639" y="148188"/>
                  <a:pt x="224082" y="148914"/>
                </a:cubicBezTo>
                <a:lnTo>
                  <a:pt x="221235" y="149971"/>
                </a:lnTo>
                <a:lnTo>
                  <a:pt x="220557" y="150831"/>
                </a:lnTo>
                <a:cubicBezTo>
                  <a:pt x="218783" y="152162"/>
                  <a:pt x="217008" y="153493"/>
                  <a:pt x="215677" y="155267"/>
                </a:cubicBezTo>
                <a:cubicBezTo>
                  <a:pt x="211241" y="157929"/>
                  <a:pt x="207692" y="160147"/>
                  <a:pt x="203256" y="163252"/>
                </a:cubicBezTo>
                <a:lnTo>
                  <a:pt x="194827" y="172569"/>
                </a:lnTo>
                <a:lnTo>
                  <a:pt x="186842" y="181884"/>
                </a:lnTo>
                <a:cubicBezTo>
                  <a:pt x="185067" y="183215"/>
                  <a:pt x="183736" y="184546"/>
                  <a:pt x="181518" y="186764"/>
                </a:cubicBezTo>
                <a:lnTo>
                  <a:pt x="181337" y="186538"/>
                </a:lnTo>
                <a:lnTo>
                  <a:pt x="176306" y="192587"/>
                </a:lnTo>
                <a:cubicBezTo>
                  <a:pt x="174531" y="195083"/>
                  <a:pt x="172202" y="198299"/>
                  <a:pt x="167766" y="203179"/>
                </a:cubicBezTo>
                <a:lnTo>
                  <a:pt x="154014" y="218262"/>
                </a:lnTo>
                <a:lnTo>
                  <a:pt x="156232" y="220923"/>
                </a:lnTo>
                <a:lnTo>
                  <a:pt x="156274" y="220886"/>
                </a:lnTo>
                <a:lnTo>
                  <a:pt x="154457" y="218705"/>
                </a:lnTo>
                <a:cubicBezTo>
                  <a:pt x="158893" y="213826"/>
                  <a:pt x="164217" y="208502"/>
                  <a:pt x="168209" y="203622"/>
                </a:cubicBezTo>
                <a:cubicBezTo>
                  <a:pt x="177082" y="193862"/>
                  <a:pt x="177525" y="190757"/>
                  <a:pt x="181962" y="186764"/>
                </a:cubicBezTo>
                <a:cubicBezTo>
                  <a:pt x="184180" y="184547"/>
                  <a:pt x="185954" y="183215"/>
                  <a:pt x="187285" y="181885"/>
                </a:cubicBezTo>
                <a:lnTo>
                  <a:pt x="195270" y="172569"/>
                </a:lnTo>
                <a:lnTo>
                  <a:pt x="203699" y="163253"/>
                </a:lnTo>
                <a:cubicBezTo>
                  <a:pt x="208135" y="160591"/>
                  <a:pt x="211684" y="158373"/>
                  <a:pt x="216120" y="155268"/>
                </a:cubicBezTo>
                <a:cubicBezTo>
                  <a:pt x="217895" y="153936"/>
                  <a:pt x="219669" y="152162"/>
                  <a:pt x="221000" y="150831"/>
                </a:cubicBezTo>
                <a:cubicBezTo>
                  <a:pt x="221888" y="151053"/>
                  <a:pt x="224328" y="149722"/>
                  <a:pt x="226324" y="148835"/>
                </a:cubicBezTo>
                <a:lnTo>
                  <a:pt x="228004" y="148314"/>
                </a:lnTo>
                <a:close/>
                <a:moveTo>
                  <a:pt x="870462" y="67431"/>
                </a:moveTo>
                <a:cubicBezTo>
                  <a:pt x="880665" y="71423"/>
                  <a:pt x="887763" y="74528"/>
                  <a:pt x="893087" y="77634"/>
                </a:cubicBezTo>
                <a:cubicBezTo>
                  <a:pt x="898410" y="80295"/>
                  <a:pt x="901516" y="82957"/>
                  <a:pt x="902846" y="85619"/>
                </a:cubicBezTo>
                <a:cubicBezTo>
                  <a:pt x="894418" y="81183"/>
                  <a:pt x="886876" y="78077"/>
                  <a:pt x="881109" y="74972"/>
                </a:cubicBezTo>
                <a:cubicBezTo>
                  <a:pt x="875342" y="71867"/>
                  <a:pt x="871793" y="69205"/>
                  <a:pt x="870462" y="67431"/>
                </a:cubicBezTo>
                <a:close/>
                <a:moveTo>
                  <a:pt x="796821" y="35046"/>
                </a:moveTo>
                <a:cubicBezTo>
                  <a:pt x="800813" y="35046"/>
                  <a:pt x="807468" y="36377"/>
                  <a:pt x="814566" y="39038"/>
                </a:cubicBezTo>
                <a:cubicBezTo>
                  <a:pt x="822107" y="42144"/>
                  <a:pt x="830536" y="46580"/>
                  <a:pt x="839409" y="51460"/>
                </a:cubicBezTo>
                <a:cubicBezTo>
                  <a:pt x="815453" y="43918"/>
                  <a:pt x="799483" y="39038"/>
                  <a:pt x="796821" y="35046"/>
                </a:cubicBezTo>
                <a:close/>
                <a:moveTo>
                  <a:pt x="529761" y="32107"/>
                </a:moveTo>
                <a:cubicBezTo>
                  <a:pt x="527987" y="31941"/>
                  <a:pt x="525325" y="32163"/>
                  <a:pt x="520445" y="33271"/>
                </a:cubicBezTo>
                <a:cubicBezTo>
                  <a:pt x="514234" y="34159"/>
                  <a:pt x="507136" y="35046"/>
                  <a:pt x="500482" y="35933"/>
                </a:cubicBezTo>
                <a:cubicBezTo>
                  <a:pt x="494271" y="37264"/>
                  <a:pt x="487173" y="39039"/>
                  <a:pt x="480963" y="40369"/>
                </a:cubicBezTo>
                <a:cubicBezTo>
                  <a:pt x="478301" y="41257"/>
                  <a:pt x="475639" y="42144"/>
                  <a:pt x="472534" y="43031"/>
                </a:cubicBezTo>
                <a:cubicBezTo>
                  <a:pt x="469428" y="43918"/>
                  <a:pt x="466323" y="44806"/>
                  <a:pt x="462774" y="45693"/>
                </a:cubicBezTo>
                <a:lnTo>
                  <a:pt x="441418" y="49888"/>
                </a:lnTo>
                <a:lnTo>
                  <a:pt x="437488" y="51460"/>
                </a:lnTo>
                <a:cubicBezTo>
                  <a:pt x="428615" y="54565"/>
                  <a:pt x="419299" y="57227"/>
                  <a:pt x="410427" y="60776"/>
                </a:cubicBezTo>
                <a:cubicBezTo>
                  <a:pt x="401555" y="64325"/>
                  <a:pt x="392682" y="67431"/>
                  <a:pt x="383810" y="71423"/>
                </a:cubicBezTo>
                <a:cubicBezTo>
                  <a:pt x="377155" y="74528"/>
                  <a:pt x="370944" y="77190"/>
                  <a:pt x="365178" y="79852"/>
                </a:cubicBezTo>
                <a:cubicBezTo>
                  <a:pt x="361185" y="80739"/>
                  <a:pt x="356749" y="82957"/>
                  <a:pt x="352756" y="84732"/>
                </a:cubicBezTo>
                <a:cubicBezTo>
                  <a:pt x="342109" y="88724"/>
                  <a:pt x="332350" y="94048"/>
                  <a:pt x="322146" y="98927"/>
                </a:cubicBezTo>
                <a:cubicBezTo>
                  <a:pt x="317266" y="101589"/>
                  <a:pt x="312386" y="105138"/>
                  <a:pt x="307507" y="108244"/>
                </a:cubicBezTo>
                <a:cubicBezTo>
                  <a:pt x="302627" y="111349"/>
                  <a:pt x="297747" y="114454"/>
                  <a:pt x="293311" y="117560"/>
                </a:cubicBezTo>
                <a:cubicBezTo>
                  <a:pt x="287987" y="122883"/>
                  <a:pt x="278228" y="130425"/>
                  <a:pt x="270686" y="134417"/>
                </a:cubicBezTo>
                <a:cubicBezTo>
                  <a:pt x="263588" y="139741"/>
                  <a:pt x="256490" y="145508"/>
                  <a:pt x="249392" y="151275"/>
                </a:cubicBezTo>
                <a:lnTo>
                  <a:pt x="229013" y="169053"/>
                </a:lnTo>
                <a:lnTo>
                  <a:pt x="230760" y="171238"/>
                </a:lnTo>
                <a:cubicBezTo>
                  <a:pt x="231647" y="170795"/>
                  <a:pt x="233228" y="169658"/>
                  <a:pt x="235085" y="168271"/>
                </a:cubicBezTo>
                <a:lnTo>
                  <a:pt x="238767" y="165527"/>
                </a:lnTo>
                <a:lnTo>
                  <a:pt x="252054" y="153936"/>
                </a:lnTo>
                <a:cubicBezTo>
                  <a:pt x="259152" y="148169"/>
                  <a:pt x="266250" y="142846"/>
                  <a:pt x="273348" y="137079"/>
                </a:cubicBezTo>
                <a:cubicBezTo>
                  <a:pt x="280889" y="133086"/>
                  <a:pt x="290205" y="125545"/>
                  <a:pt x="295972" y="120221"/>
                </a:cubicBezTo>
                <a:cubicBezTo>
                  <a:pt x="300852" y="117116"/>
                  <a:pt x="305288" y="114011"/>
                  <a:pt x="310168" y="110905"/>
                </a:cubicBezTo>
                <a:cubicBezTo>
                  <a:pt x="315048" y="107800"/>
                  <a:pt x="319484" y="104694"/>
                  <a:pt x="324808" y="101589"/>
                </a:cubicBezTo>
                <a:cubicBezTo>
                  <a:pt x="335011" y="96709"/>
                  <a:pt x="345214" y="91386"/>
                  <a:pt x="355417" y="87393"/>
                </a:cubicBezTo>
                <a:cubicBezTo>
                  <a:pt x="359410" y="85619"/>
                  <a:pt x="363847" y="83400"/>
                  <a:pt x="367395" y="81183"/>
                </a:cubicBezTo>
                <a:cubicBezTo>
                  <a:pt x="373162" y="78521"/>
                  <a:pt x="379817" y="75859"/>
                  <a:pt x="386028" y="72754"/>
                </a:cubicBezTo>
                <a:cubicBezTo>
                  <a:pt x="394900" y="68761"/>
                  <a:pt x="403772" y="65656"/>
                  <a:pt x="412645" y="62107"/>
                </a:cubicBezTo>
                <a:cubicBezTo>
                  <a:pt x="421517" y="58558"/>
                  <a:pt x="430833" y="55896"/>
                  <a:pt x="439706" y="52791"/>
                </a:cubicBezTo>
                <a:lnTo>
                  <a:pt x="451073" y="50558"/>
                </a:lnTo>
                <a:lnTo>
                  <a:pt x="456564" y="48682"/>
                </a:lnTo>
                <a:lnTo>
                  <a:pt x="531305" y="32557"/>
                </a:lnTo>
                <a:close/>
                <a:moveTo>
                  <a:pt x="688411" y="22569"/>
                </a:moveTo>
                <a:cubicBezTo>
                  <a:pt x="691461" y="22735"/>
                  <a:pt x="694788" y="23068"/>
                  <a:pt x="697893" y="23512"/>
                </a:cubicBezTo>
                <a:cubicBezTo>
                  <a:pt x="704104" y="24399"/>
                  <a:pt x="709427" y="26174"/>
                  <a:pt x="710759" y="27948"/>
                </a:cubicBezTo>
                <a:cubicBezTo>
                  <a:pt x="708097" y="27505"/>
                  <a:pt x="705435" y="27061"/>
                  <a:pt x="700999" y="26617"/>
                </a:cubicBezTo>
                <a:cubicBezTo>
                  <a:pt x="696563" y="26174"/>
                  <a:pt x="690352" y="24843"/>
                  <a:pt x="680592" y="22625"/>
                </a:cubicBezTo>
                <a:cubicBezTo>
                  <a:pt x="682588" y="22403"/>
                  <a:pt x="685361" y="22403"/>
                  <a:pt x="688411" y="22569"/>
                </a:cubicBezTo>
                <a:close/>
                <a:moveTo>
                  <a:pt x="740038" y="19076"/>
                </a:moveTo>
                <a:cubicBezTo>
                  <a:pt x="746248" y="19519"/>
                  <a:pt x="752015" y="19963"/>
                  <a:pt x="758226" y="20406"/>
                </a:cubicBezTo>
                <a:cubicBezTo>
                  <a:pt x="765768" y="22625"/>
                  <a:pt x="772866" y="26174"/>
                  <a:pt x="780407" y="29279"/>
                </a:cubicBezTo>
                <a:cubicBezTo>
                  <a:pt x="769760" y="27948"/>
                  <a:pt x="760000" y="25730"/>
                  <a:pt x="752902" y="24399"/>
                </a:cubicBezTo>
                <a:cubicBezTo>
                  <a:pt x="745804" y="22625"/>
                  <a:pt x="740925" y="20850"/>
                  <a:pt x="740038" y="19076"/>
                </a:cubicBezTo>
                <a:close/>
                <a:moveTo>
                  <a:pt x="591646" y="18965"/>
                </a:moveTo>
                <a:cubicBezTo>
                  <a:pt x="574567" y="19076"/>
                  <a:pt x="557487" y="19963"/>
                  <a:pt x="540408" y="21737"/>
                </a:cubicBezTo>
                <a:cubicBezTo>
                  <a:pt x="528874" y="22181"/>
                  <a:pt x="516896" y="24399"/>
                  <a:pt x="504918" y="26617"/>
                </a:cubicBezTo>
                <a:cubicBezTo>
                  <a:pt x="499151" y="27504"/>
                  <a:pt x="493384" y="29279"/>
                  <a:pt x="488061" y="31053"/>
                </a:cubicBezTo>
                <a:cubicBezTo>
                  <a:pt x="482737" y="32828"/>
                  <a:pt x="477857" y="34602"/>
                  <a:pt x="473421" y="36377"/>
                </a:cubicBezTo>
                <a:cubicBezTo>
                  <a:pt x="466323" y="37264"/>
                  <a:pt x="460112" y="38151"/>
                  <a:pt x="453014" y="39038"/>
                </a:cubicBezTo>
                <a:cubicBezTo>
                  <a:pt x="425954" y="47467"/>
                  <a:pt x="400223" y="57670"/>
                  <a:pt x="375824" y="68761"/>
                </a:cubicBezTo>
                <a:cubicBezTo>
                  <a:pt x="366508" y="72310"/>
                  <a:pt x="356749" y="77190"/>
                  <a:pt x="347876" y="81183"/>
                </a:cubicBezTo>
                <a:cubicBezTo>
                  <a:pt x="345214" y="82070"/>
                  <a:pt x="342109" y="83400"/>
                  <a:pt x="339447" y="84288"/>
                </a:cubicBezTo>
                <a:cubicBezTo>
                  <a:pt x="336785" y="85619"/>
                  <a:pt x="334124" y="86949"/>
                  <a:pt x="331906" y="88281"/>
                </a:cubicBezTo>
                <a:cubicBezTo>
                  <a:pt x="327026" y="90942"/>
                  <a:pt x="322146" y="93604"/>
                  <a:pt x="317710" y="95822"/>
                </a:cubicBezTo>
                <a:cubicBezTo>
                  <a:pt x="308837" y="100702"/>
                  <a:pt x="301740" y="105138"/>
                  <a:pt x="295529" y="107356"/>
                </a:cubicBezTo>
                <a:cubicBezTo>
                  <a:pt x="288431" y="111349"/>
                  <a:pt x="284438" y="115785"/>
                  <a:pt x="278671" y="120665"/>
                </a:cubicBezTo>
                <a:cubicBezTo>
                  <a:pt x="258708" y="132199"/>
                  <a:pt x="240963" y="148169"/>
                  <a:pt x="229873" y="158816"/>
                </a:cubicBezTo>
                <a:lnTo>
                  <a:pt x="219675" y="167684"/>
                </a:lnTo>
                <a:lnTo>
                  <a:pt x="209698" y="176793"/>
                </a:lnTo>
                <a:lnTo>
                  <a:pt x="209910" y="177005"/>
                </a:lnTo>
                <a:cubicBezTo>
                  <a:pt x="181074" y="204509"/>
                  <a:pt x="155788" y="234675"/>
                  <a:pt x="133163" y="267060"/>
                </a:cubicBezTo>
                <a:cubicBezTo>
                  <a:pt x="126509" y="276376"/>
                  <a:pt x="121185" y="283030"/>
                  <a:pt x="117636" y="288353"/>
                </a:cubicBezTo>
                <a:cubicBezTo>
                  <a:pt x="114087" y="293677"/>
                  <a:pt x="111869" y="297670"/>
                  <a:pt x="110538" y="301219"/>
                </a:cubicBezTo>
                <a:cubicBezTo>
                  <a:pt x="108321" y="305211"/>
                  <a:pt x="105659" y="309204"/>
                  <a:pt x="103440" y="313196"/>
                </a:cubicBezTo>
                <a:cubicBezTo>
                  <a:pt x="99004" y="321625"/>
                  <a:pt x="94568" y="330054"/>
                  <a:pt x="90132" y="338039"/>
                </a:cubicBezTo>
                <a:lnTo>
                  <a:pt x="75655" y="360851"/>
                </a:lnTo>
                <a:lnTo>
                  <a:pt x="75493" y="361551"/>
                </a:lnTo>
                <a:cubicBezTo>
                  <a:pt x="73718" y="365544"/>
                  <a:pt x="72387" y="370424"/>
                  <a:pt x="70612" y="374860"/>
                </a:cubicBezTo>
                <a:cubicBezTo>
                  <a:pt x="69282" y="377522"/>
                  <a:pt x="68395" y="379296"/>
                  <a:pt x="67063" y="381070"/>
                </a:cubicBezTo>
                <a:lnTo>
                  <a:pt x="66176" y="381958"/>
                </a:lnTo>
                <a:lnTo>
                  <a:pt x="62239" y="395045"/>
                </a:lnTo>
                <a:cubicBezTo>
                  <a:pt x="61518" y="398372"/>
                  <a:pt x="61297" y="400812"/>
                  <a:pt x="61297" y="402808"/>
                </a:cubicBezTo>
                <a:cubicBezTo>
                  <a:pt x="61297" y="406801"/>
                  <a:pt x="61740" y="409462"/>
                  <a:pt x="60409" y="413898"/>
                </a:cubicBezTo>
                <a:cubicBezTo>
                  <a:pt x="58191" y="420109"/>
                  <a:pt x="56417" y="425876"/>
                  <a:pt x="54199" y="432087"/>
                </a:cubicBezTo>
                <a:cubicBezTo>
                  <a:pt x="52424" y="438298"/>
                  <a:pt x="50206" y="444065"/>
                  <a:pt x="48431" y="450275"/>
                </a:cubicBezTo>
                <a:cubicBezTo>
                  <a:pt x="46214" y="459592"/>
                  <a:pt x="44439" y="468020"/>
                  <a:pt x="42221" y="476893"/>
                </a:cubicBezTo>
                <a:cubicBezTo>
                  <a:pt x="40890" y="485322"/>
                  <a:pt x="40003" y="493307"/>
                  <a:pt x="38672" y="501292"/>
                </a:cubicBezTo>
                <a:cubicBezTo>
                  <a:pt x="37341" y="509277"/>
                  <a:pt x="36897" y="517706"/>
                  <a:pt x="36454" y="525691"/>
                </a:cubicBezTo>
                <a:cubicBezTo>
                  <a:pt x="37784" y="519480"/>
                  <a:pt x="38672" y="513713"/>
                  <a:pt x="39559" y="508833"/>
                </a:cubicBezTo>
                <a:lnTo>
                  <a:pt x="39847" y="507442"/>
                </a:lnTo>
                <a:lnTo>
                  <a:pt x="40446" y="500848"/>
                </a:lnTo>
                <a:cubicBezTo>
                  <a:pt x="41777" y="492863"/>
                  <a:pt x="42665" y="484434"/>
                  <a:pt x="43995" y="476449"/>
                </a:cubicBezTo>
                <a:lnTo>
                  <a:pt x="45106" y="476820"/>
                </a:lnTo>
                <a:lnTo>
                  <a:pt x="45203" y="476408"/>
                </a:lnTo>
                <a:lnTo>
                  <a:pt x="43996" y="476005"/>
                </a:lnTo>
                <a:cubicBezTo>
                  <a:pt x="46214" y="466689"/>
                  <a:pt x="47988" y="458261"/>
                  <a:pt x="50206" y="449388"/>
                </a:cubicBezTo>
                <a:cubicBezTo>
                  <a:pt x="51981" y="443177"/>
                  <a:pt x="53755" y="436967"/>
                  <a:pt x="55973" y="431199"/>
                </a:cubicBezTo>
                <a:lnTo>
                  <a:pt x="62155" y="413095"/>
                </a:lnTo>
                <a:lnTo>
                  <a:pt x="61741" y="413011"/>
                </a:lnTo>
                <a:cubicBezTo>
                  <a:pt x="63071" y="408575"/>
                  <a:pt x="62628" y="405913"/>
                  <a:pt x="62628" y="401921"/>
                </a:cubicBezTo>
                <a:cubicBezTo>
                  <a:pt x="62628" y="397928"/>
                  <a:pt x="63071" y="392161"/>
                  <a:pt x="67507" y="381070"/>
                </a:cubicBezTo>
                <a:cubicBezTo>
                  <a:pt x="68395" y="379296"/>
                  <a:pt x="69282" y="377078"/>
                  <a:pt x="71056" y="374860"/>
                </a:cubicBezTo>
                <a:lnTo>
                  <a:pt x="71176" y="374536"/>
                </a:lnTo>
                <a:lnTo>
                  <a:pt x="75936" y="361551"/>
                </a:lnTo>
                <a:cubicBezTo>
                  <a:pt x="80816" y="353566"/>
                  <a:pt x="85252" y="346025"/>
                  <a:pt x="90576" y="338483"/>
                </a:cubicBezTo>
                <a:cubicBezTo>
                  <a:pt x="95012" y="330054"/>
                  <a:pt x="99005" y="321625"/>
                  <a:pt x="103884" y="313640"/>
                </a:cubicBezTo>
                <a:cubicBezTo>
                  <a:pt x="106103" y="310091"/>
                  <a:pt x="108764" y="305655"/>
                  <a:pt x="110982" y="301663"/>
                </a:cubicBezTo>
                <a:cubicBezTo>
                  <a:pt x="112313" y="298114"/>
                  <a:pt x="114531" y="294121"/>
                  <a:pt x="118080" y="288797"/>
                </a:cubicBezTo>
                <a:cubicBezTo>
                  <a:pt x="121629" y="283474"/>
                  <a:pt x="126953" y="276820"/>
                  <a:pt x="133607" y="267503"/>
                </a:cubicBezTo>
                <a:cubicBezTo>
                  <a:pt x="156232" y="234675"/>
                  <a:pt x="181518" y="204953"/>
                  <a:pt x="210353" y="177449"/>
                </a:cubicBezTo>
                <a:cubicBezTo>
                  <a:pt x="217451" y="171238"/>
                  <a:pt x="223219" y="165027"/>
                  <a:pt x="230760" y="158817"/>
                </a:cubicBezTo>
                <a:cubicBezTo>
                  <a:pt x="241851" y="148170"/>
                  <a:pt x="259596" y="132199"/>
                  <a:pt x="279558" y="120665"/>
                </a:cubicBezTo>
                <a:cubicBezTo>
                  <a:pt x="285326" y="116229"/>
                  <a:pt x="289318" y="111349"/>
                  <a:pt x="296416" y="107356"/>
                </a:cubicBezTo>
                <a:cubicBezTo>
                  <a:pt x="302627" y="105138"/>
                  <a:pt x="309725" y="100702"/>
                  <a:pt x="318597" y="95822"/>
                </a:cubicBezTo>
                <a:cubicBezTo>
                  <a:pt x="323033" y="93604"/>
                  <a:pt x="327913" y="90942"/>
                  <a:pt x="332793" y="88281"/>
                </a:cubicBezTo>
                <a:cubicBezTo>
                  <a:pt x="335455" y="86950"/>
                  <a:pt x="337673" y="85619"/>
                  <a:pt x="340335" y="84288"/>
                </a:cubicBezTo>
                <a:cubicBezTo>
                  <a:pt x="342997" y="82957"/>
                  <a:pt x="345658" y="82070"/>
                  <a:pt x="348763" y="81183"/>
                </a:cubicBezTo>
                <a:cubicBezTo>
                  <a:pt x="357636" y="76746"/>
                  <a:pt x="367395" y="72310"/>
                  <a:pt x="376712" y="68761"/>
                </a:cubicBezTo>
                <a:cubicBezTo>
                  <a:pt x="400667" y="57671"/>
                  <a:pt x="426841" y="47467"/>
                  <a:pt x="453902" y="39039"/>
                </a:cubicBezTo>
                <a:cubicBezTo>
                  <a:pt x="461000" y="38152"/>
                  <a:pt x="467211" y="37264"/>
                  <a:pt x="474308" y="36377"/>
                </a:cubicBezTo>
                <a:cubicBezTo>
                  <a:pt x="478745" y="34603"/>
                  <a:pt x="483624" y="32828"/>
                  <a:pt x="488948" y="31054"/>
                </a:cubicBezTo>
                <a:cubicBezTo>
                  <a:pt x="494271" y="29279"/>
                  <a:pt x="500039" y="27505"/>
                  <a:pt x="505805" y="26617"/>
                </a:cubicBezTo>
                <a:cubicBezTo>
                  <a:pt x="517783" y="24399"/>
                  <a:pt x="530205" y="22181"/>
                  <a:pt x="541295" y="21737"/>
                </a:cubicBezTo>
                <a:cubicBezTo>
                  <a:pt x="558375" y="20185"/>
                  <a:pt x="575454" y="19297"/>
                  <a:pt x="592534" y="19131"/>
                </a:cubicBezTo>
                <a:lnTo>
                  <a:pt x="633717" y="20513"/>
                </a:lnTo>
                <a:close/>
                <a:moveTo>
                  <a:pt x="653975" y="0"/>
                </a:moveTo>
                <a:cubicBezTo>
                  <a:pt x="660629" y="444"/>
                  <a:pt x="668171" y="887"/>
                  <a:pt x="674825" y="1331"/>
                </a:cubicBezTo>
                <a:cubicBezTo>
                  <a:pt x="682367" y="1775"/>
                  <a:pt x="689465" y="2662"/>
                  <a:pt x="696119" y="3549"/>
                </a:cubicBezTo>
                <a:cubicBezTo>
                  <a:pt x="703217" y="3992"/>
                  <a:pt x="707210" y="5324"/>
                  <a:pt x="710315" y="7098"/>
                </a:cubicBezTo>
                <a:cubicBezTo>
                  <a:pt x="713420" y="8873"/>
                  <a:pt x="715638" y="10647"/>
                  <a:pt x="719631" y="11534"/>
                </a:cubicBezTo>
                <a:cubicBezTo>
                  <a:pt x="725842" y="11534"/>
                  <a:pt x="723180" y="7985"/>
                  <a:pt x="731165" y="9316"/>
                </a:cubicBezTo>
                <a:cubicBezTo>
                  <a:pt x="736932" y="10203"/>
                  <a:pt x="742699" y="11978"/>
                  <a:pt x="748466" y="13309"/>
                </a:cubicBezTo>
                <a:cubicBezTo>
                  <a:pt x="752015" y="14196"/>
                  <a:pt x="755564" y="15527"/>
                  <a:pt x="759113" y="16414"/>
                </a:cubicBezTo>
                <a:cubicBezTo>
                  <a:pt x="759113" y="16414"/>
                  <a:pt x="759113" y="16858"/>
                  <a:pt x="758670" y="16858"/>
                </a:cubicBezTo>
                <a:cubicBezTo>
                  <a:pt x="759113" y="18188"/>
                  <a:pt x="758670" y="19076"/>
                  <a:pt x="758226" y="19963"/>
                </a:cubicBezTo>
                <a:cubicBezTo>
                  <a:pt x="752015" y="19519"/>
                  <a:pt x="746248" y="19076"/>
                  <a:pt x="740038" y="18632"/>
                </a:cubicBezTo>
                <a:cubicBezTo>
                  <a:pt x="737819" y="18188"/>
                  <a:pt x="736045" y="17745"/>
                  <a:pt x="733827" y="16858"/>
                </a:cubicBezTo>
                <a:cubicBezTo>
                  <a:pt x="731609" y="16414"/>
                  <a:pt x="729834" y="15970"/>
                  <a:pt x="727616" y="15527"/>
                </a:cubicBezTo>
                <a:cubicBezTo>
                  <a:pt x="723623" y="14639"/>
                  <a:pt x="719631" y="13752"/>
                  <a:pt x="715638" y="12865"/>
                </a:cubicBezTo>
                <a:cubicBezTo>
                  <a:pt x="711646" y="11978"/>
                  <a:pt x="707653" y="11090"/>
                  <a:pt x="703661" y="10203"/>
                </a:cubicBezTo>
                <a:cubicBezTo>
                  <a:pt x="699668" y="9760"/>
                  <a:pt x="695675" y="8873"/>
                  <a:pt x="691239" y="8429"/>
                </a:cubicBezTo>
                <a:lnTo>
                  <a:pt x="677487" y="8429"/>
                </a:lnTo>
                <a:cubicBezTo>
                  <a:pt x="673494" y="8429"/>
                  <a:pt x="669502" y="8429"/>
                  <a:pt x="666396" y="8429"/>
                </a:cubicBezTo>
                <a:cubicBezTo>
                  <a:pt x="659742" y="8429"/>
                  <a:pt x="654419" y="8429"/>
                  <a:pt x="649095" y="8429"/>
                </a:cubicBezTo>
                <a:lnTo>
                  <a:pt x="648283" y="8169"/>
                </a:lnTo>
                <a:lnTo>
                  <a:pt x="640666" y="11978"/>
                </a:lnTo>
                <a:cubicBezTo>
                  <a:pt x="636674" y="13308"/>
                  <a:pt x="648208" y="14196"/>
                  <a:pt x="643328" y="16414"/>
                </a:cubicBezTo>
                <a:cubicBezTo>
                  <a:pt x="652644" y="18188"/>
                  <a:pt x="661960" y="19963"/>
                  <a:pt x="669945" y="21737"/>
                </a:cubicBezTo>
                <a:lnTo>
                  <a:pt x="658101" y="21944"/>
                </a:lnTo>
                <a:lnTo>
                  <a:pt x="658300" y="21959"/>
                </a:lnTo>
                <a:cubicBezTo>
                  <a:pt x="663070" y="22292"/>
                  <a:pt x="667506" y="22403"/>
                  <a:pt x="670833" y="21737"/>
                </a:cubicBezTo>
                <a:cubicBezTo>
                  <a:pt x="674382" y="22181"/>
                  <a:pt x="677931" y="22625"/>
                  <a:pt x="681480" y="23068"/>
                </a:cubicBezTo>
                <a:cubicBezTo>
                  <a:pt x="691239" y="25286"/>
                  <a:pt x="697450" y="26174"/>
                  <a:pt x="701886" y="27061"/>
                </a:cubicBezTo>
                <a:cubicBezTo>
                  <a:pt x="706322" y="27948"/>
                  <a:pt x="708984" y="27948"/>
                  <a:pt x="711646" y="28392"/>
                </a:cubicBezTo>
                <a:cubicBezTo>
                  <a:pt x="716969" y="29723"/>
                  <a:pt x="722737" y="31054"/>
                  <a:pt x="728060" y="31941"/>
                </a:cubicBezTo>
                <a:cubicBezTo>
                  <a:pt x="733827" y="32828"/>
                  <a:pt x="739150" y="34603"/>
                  <a:pt x="744918" y="35490"/>
                </a:cubicBezTo>
                <a:cubicBezTo>
                  <a:pt x="750241" y="36820"/>
                  <a:pt x="756008" y="38152"/>
                  <a:pt x="761331" y="39482"/>
                </a:cubicBezTo>
                <a:lnTo>
                  <a:pt x="777746" y="44362"/>
                </a:lnTo>
                <a:lnTo>
                  <a:pt x="785731" y="46580"/>
                </a:lnTo>
                <a:lnTo>
                  <a:pt x="793716" y="49242"/>
                </a:lnTo>
                <a:lnTo>
                  <a:pt x="793819" y="49336"/>
                </a:lnTo>
                <a:lnTo>
                  <a:pt x="799545" y="50323"/>
                </a:lnTo>
                <a:cubicBezTo>
                  <a:pt x="804494" y="51488"/>
                  <a:pt x="810358" y="53428"/>
                  <a:pt x="813422" y="55480"/>
                </a:cubicBezTo>
                <a:lnTo>
                  <a:pt x="815361" y="58417"/>
                </a:lnTo>
                <a:lnTo>
                  <a:pt x="815897" y="58558"/>
                </a:lnTo>
                <a:cubicBezTo>
                  <a:pt x="819889" y="60333"/>
                  <a:pt x="824326" y="62107"/>
                  <a:pt x="828318" y="63438"/>
                </a:cubicBezTo>
                <a:cubicBezTo>
                  <a:pt x="831867" y="64769"/>
                  <a:pt x="835416" y="66099"/>
                  <a:pt x="838965" y="67874"/>
                </a:cubicBezTo>
                <a:cubicBezTo>
                  <a:pt x="842514" y="69648"/>
                  <a:pt x="846063" y="70980"/>
                  <a:pt x="849612" y="72754"/>
                </a:cubicBezTo>
                <a:cubicBezTo>
                  <a:pt x="851387" y="74085"/>
                  <a:pt x="854049" y="75416"/>
                  <a:pt x="857598" y="77190"/>
                </a:cubicBezTo>
                <a:cubicBezTo>
                  <a:pt x="859372" y="78077"/>
                  <a:pt x="861146" y="78965"/>
                  <a:pt x="862921" y="79852"/>
                </a:cubicBezTo>
                <a:cubicBezTo>
                  <a:pt x="864695" y="80739"/>
                  <a:pt x="866913" y="81626"/>
                  <a:pt x="868688" y="82957"/>
                </a:cubicBezTo>
                <a:cubicBezTo>
                  <a:pt x="876673" y="86950"/>
                  <a:pt x="884658" y="90942"/>
                  <a:pt x="888207" y="94048"/>
                </a:cubicBezTo>
                <a:cubicBezTo>
                  <a:pt x="896192" y="99371"/>
                  <a:pt x="904621" y="104251"/>
                  <a:pt x="913050" y="110018"/>
                </a:cubicBezTo>
                <a:cubicBezTo>
                  <a:pt x="917043" y="112680"/>
                  <a:pt x="921479" y="115785"/>
                  <a:pt x="925915" y="118891"/>
                </a:cubicBezTo>
                <a:lnTo>
                  <a:pt x="926287" y="119157"/>
                </a:lnTo>
                <a:lnTo>
                  <a:pt x="932862" y="123151"/>
                </a:lnTo>
                <a:cubicBezTo>
                  <a:pt x="1083907" y="225195"/>
                  <a:pt x="1183216" y="398004"/>
                  <a:pt x="1183216" y="594009"/>
                </a:cubicBezTo>
                <a:lnTo>
                  <a:pt x="1183028" y="597721"/>
                </a:lnTo>
                <a:lnTo>
                  <a:pt x="1188095" y="598445"/>
                </a:lnTo>
                <a:cubicBezTo>
                  <a:pt x="1189870" y="599776"/>
                  <a:pt x="1191200" y="600663"/>
                  <a:pt x="1192975" y="601994"/>
                </a:cubicBezTo>
                <a:cubicBezTo>
                  <a:pt x="1193419" y="606873"/>
                  <a:pt x="1194306" y="608205"/>
                  <a:pt x="1195193" y="613971"/>
                </a:cubicBezTo>
                <a:cubicBezTo>
                  <a:pt x="1197855" y="619295"/>
                  <a:pt x="1200960" y="623731"/>
                  <a:pt x="1203622" y="628167"/>
                </a:cubicBezTo>
                <a:lnTo>
                  <a:pt x="1207171" y="628490"/>
                </a:lnTo>
                <a:lnTo>
                  <a:pt x="1207171" y="625062"/>
                </a:lnTo>
                <a:lnTo>
                  <a:pt x="1210777" y="615044"/>
                </a:lnTo>
                <a:lnTo>
                  <a:pt x="1210720" y="613085"/>
                </a:lnTo>
                <a:cubicBezTo>
                  <a:pt x="1212051" y="599776"/>
                  <a:pt x="1212938" y="600219"/>
                  <a:pt x="1214269" y="601107"/>
                </a:cubicBezTo>
                <a:lnTo>
                  <a:pt x="1217130" y="601107"/>
                </a:lnTo>
                <a:lnTo>
                  <a:pt x="1217130" y="726214"/>
                </a:lnTo>
                <a:lnTo>
                  <a:pt x="1214713" y="741291"/>
                </a:lnTo>
                <a:cubicBezTo>
                  <a:pt x="1212938" y="742178"/>
                  <a:pt x="1211164" y="743065"/>
                  <a:pt x="1209389" y="744396"/>
                </a:cubicBezTo>
                <a:cubicBezTo>
                  <a:pt x="1207615" y="750607"/>
                  <a:pt x="1204953" y="757705"/>
                  <a:pt x="1202735" y="763916"/>
                </a:cubicBezTo>
                <a:cubicBezTo>
                  <a:pt x="1199629" y="774119"/>
                  <a:pt x="1201847" y="775450"/>
                  <a:pt x="1200960" y="782548"/>
                </a:cubicBezTo>
                <a:cubicBezTo>
                  <a:pt x="1200517" y="783435"/>
                  <a:pt x="1200073" y="784766"/>
                  <a:pt x="1200073" y="785210"/>
                </a:cubicBezTo>
                <a:cubicBezTo>
                  <a:pt x="1197411" y="792308"/>
                  <a:pt x="1194749" y="799405"/>
                  <a:pt x="1192531" y="805616"/>
                </a:cubicBezTo>
                <a:cubicBezTo>
                  <a:pt x="1191644" y="806503"/>
                  <a:pt x="1191200" y="806947"/>
                  <a:pt x="1190313" y="807391"/>
                </a:cubicBezTo>
                <a:cubicBezTo>
                  <a:pt x="1187208" y="814489"/>
                  <a:pt x="1184102" y="822030"/>
                  <a:pt x="1180997" y="829128"/>
                </a:cubicBezTo>
                <a:cubicBezTo>
                  <a:pt x="1184546" y="822030"/>
                  <a:pt x="1187651" y="814489"/>
                  <a:pt x="1190757" y="807391"/>
                </a:cubicBezTo>
                <a:cubicBezTo>
                  <a:pt x="1191644" y="806503"/>
                  <a:pt x="1192088" y="806503"/>
                  <a:pt x="1192975" y="805616"/>
                </a:cubicBezTo>
                <a:cubicBezTo>
                  <a:pt x="1189426" y="824692"/>
                  <a:pt x="1183659" y="836670"/>
                  <a:pt x="1178779" y="845985"/>
                </a:cubicBezTo>
                <a:lnTo>
                  <a:pt x="1171238" y="849978"/>
                </a:lnTo>
                <a:lnTo>
                  <a:pt x="1169674" y="853107"/>
                </a:lnTo>
                <a:lnTo>
                  <a:pt x="1169907" y="853527"/>
                </a:lnTo>
                <a:cubicBezTo>
                  <a:pt x="1170350" y="852640"/>
                  <a:pt x="1170794" y="851309"/>
                  <a:pt x="1171681" y="849978"/>
                </a:cubicBezTo>
                <a:cubicBezTo>
                  <a:pt x="1173899" y="849091"/>
                  <a:pt x="1176561" y="847760"/>
                  <a:pt x="1179223" y="845985"/>
                </a:cubicBezTo>
                <a:cubicBezTo>
                  <a:pt x="1179667" y="850865"/>
                  <a:pt x="1176118" y="857076"/>
                  <a:pt x="1173899" y="861069"/>
                </a:cubicBezTo>
                <a:cubicBezTo>
                  <a:pt x="1170794" y="867279"/>
                  <a:pt x="1167245" y="873046"/>
                  <a:pt x="1164140" y="878813"/>
                </a:cubicBezTo>
                <a:cubicBezTo>
                  <a:pt x="1162365" y="881919"/>
                  <a:pt x="1161035" y="884580"/>
                  <a:pt x="1159260" y="887686"/>
                </a:cubicBezTo>
                <a:cubicBezTo>
                  <a:pt x="1157486" y="890791"/>
                  <a:pt x="1155711" y="893453"/>
                  <a:pt x="1153937" y="896558"/>
                </a:cubicBezTo>
                <a:cubicBezTo>
                  <a:pt x="1152606" y="898333"/>
                  <a:pt x="1151718" y="900551"/>
                  <a:pt x="1149944" y="903212"/>
                </a:cubicBezTo>
                <a:cubicBezTo>
                  <a:pt x="1148169" y="907649"/>
                  <a:pt x="1146395" y="911641"/>
                  <a:pt x="1144177" y="916078"/>
                </a:cubicBezTo>
                <a:lnTo>
                  <a:pt x="1137966" y="928499"/>
                </a:lnTo>
                <a:cubicBezTo>
                  <a:pt x="1134861" y="932935"/>
                  <a:pt x="1131756" y="937815"/>
                  <a:pt x="1128207" y="941808"/>
                </a:cubicBezTo>
                <a:cubicBezTo>
                  <a:pt x="1125101" y="945800"/>
                  <a:pt x="1121552" y="950236"/>
                  <a:pt x="1118447" y="954229"/>
                </a:cubicBezTo>
                <a:lnTo>
                  <a:pt x="1118854" y="953392"/>
                </a:lnTo>
                <a:lnTo>
                  <a:pt x="1107800" y="968425"/>
                </a:lnTo>
                <a:cubicBezTo>
                  <a:pt x="1105138" y="965763"/>
                  <a:pt x="1090499" y="986614"/>
                  <a:pt x="1083844" y="994599"/>
                </a:cubicBezTo>
                <a:lnTo>
                  <a:pt x="1079127" y="1001855"/>
                </a:lnTo>
                <a:lnTo>
                  <a:pt x="1083844" y="995042"/>
                </a:lnTo>
                <a:cubicBezTo>
                  <a:pt x="1090499" y="987500"/>
                  <a:pt x="1105138" y="966650"/>
                  <a:pt x="1107800" y="968868"/>
                </a:cubicBezTo>
                <a:cubicBezTo>
                  <a:pt x="1106469" y="978185"/>
                  <a:pt x="1093604" y="990162"/>
                  <a:pt x="1089611" y="996373"/>
                </a:cubicBezTo>
                <a:cubicBezTo>
                  <a:pt x="1086062" y="1000587"/>
                  <a:pt x="1083068" y="1003693"/>
                  <a:pt x="1080240" y="1006188"/>
                </a:cubicBezTo>
                <a:lnTo>
                  <a:pt x="1072716" y="1011719"/>
                </a:lnTo>
                <a:lnTo>
                  <a:pt x="1072310" y="1012344"/>
                </a:lnTo>
                <a:lnTo>
                  <a:pt x="1067606" y="1015962"/>
                </a:lnTo>
                <a:lnTo>
                  <a:pt x="1067430" y="1017223"/>
                </a:lnTo>
                <a:cubicBezTo>
                  <a:pt x="1060776" y="1024321"/>
                  <a:pt x="1054122" y="1031863"/>
                  <a:pt x="1046580" y="1038517"/>
                </a:cubicBezTo>
                <a:cubicBezTo>
                  <a:pt x="1039482" y="1045615"/>
                  <a:pt x="1032384" y="1052713"/>
                  <a:pt x="1024399" y="1058924"/>
                </a:cubicBezTo>
                <a:lnTo>
                  <a:pt x="1023373" y="1059668"/>
                </a:lnTo>
                <a:lnTo>
                  <a:pt x="1015970" y="1069127"/>
                </a:lnTo>
                <a:cubicBezTo>
                  <a:pt x="1010647" y="1074007"/>
                  <a:pt x="1004436" y="1077999"/>
                  <a:pt x="998225" y="1082435"/>
                </a:cubicBezTo>
                <a:lnTo>
                  <a:pt x="981640" y="1094874"/>
                </a:lnTo>
                <a:lnTo>
                  <a:pt x="981581" y="1094946"/>
                </a:lnTo>
                <a:lnTo>
                  <a:pt x="998225" y="1082879"/>
                </a:lnTo>
                <a:cubicBezTo>
                  <a:pt x="1003992" y="1078443"/>
                  <a:pt x="1010203" y="1074007"/>
                  <a:pt x="1015970" y="1069571"/>
                </a:cubicBezTo>
                <a:cubicBezTo>
                  <a:pt x="1012421" y="1075781"/>
                  <a:pt x="1007541" y="1079774"/>
                  <a:pt x="1001330" y="1084210"/>
                </a:cubicBezTo>
                <a:cubicBezTo>
                  <a:pt x="996229" y="1088868"/>
                  <a:pt x="992569" y="1090754"/>
                  <a:pt x="989408" y="1091973"/>
                </a:cubicBezTo>
                <a:lnTo>
                  <a:pt x="981161" y="1095457"/>
                </a:lnTo>
                <a:lnTo>
                  <a:pt x="980924" y="1095744"/>
                </a:lnTo>
                <a:cubicBezTo>
                  <a:pt x="977819" y="1097962"/>
                  <a:pt x="975157" y="1099737"/>
                  <a:pt x="972051" y="1101511"/>
                </a:cubicBezTo>
                <a:lnTo>
                  <a:pt x="968708" y="1103061"/>
                </a:lnTo>
                <a:lnTo>
                  <a:pt x="960296" y="1109885"/>
                </a:lnTo>
                <a:cubicBezTo>
                  <a:pt x="957190" y="1112270"/>
                  <a:pt x="954529" y="1114155"/>
                  <a:pt x="952089" y="1115707"/>
                </a:cubicBezTo>
                <a:cubicBezTo>
                  <a:pt x="947652" y="1119256"/>
                  <a:pt x="944103" y="1121474"/>
                  <a:pt x="939667" y="1123692"/>
                </a:cubicBezTo>
                <a:cubicBezTo>
                  <a:pt x="940554" y="1122362"/>
                  <a:pt x="938337" y="1123249"/>
                  <a:pt x="935675" y="1124136"/>
                </a:cubicBezTo>
                <a:lnTo>
                  <a:pt x="931237" y="1126109"/>
                </a:lnTo>
                <a:lnTo>
                  <a:pt x="930547" y="1126632"/>
                </a:lnTo>
                <a:lnTo>
                  <a:pt x="936118" y="1124580"/>
                </a:lnTo>
                <a:cubicBezTo>
                  <a:pt x="938780" y="1123692"/>
                  <a:pt x="940554" y="1122805"/>
                  <a:pt x="940111" y="1124136"/>
                </a:cubicBezTo>
                <a:cubicBezTo>
                  <a:pt x="937006" y="1128572"/>
                  <a:pt x="930795" y="1132565"/>
                  <a:pt x="924141" y="1136114"/>
                </a:cubicBezTo>
                <a:cubicBezTo>
                  <a:pt x="920592" y="1137888"/>
                  <a:pt x="917486" y="1139663"/>
                  <a:pt x="913937" y="1141438"/>
                </a:cubicBezTo>
                <a:cubicBezTo>
                  <a:pt x="910388" y="1143212"/>
                  <a:pt x="906839" y="1144543"/>
                  <a:pt x="903734" y="1146317"/>
                </a:cubicBezTo>
                <a:lnTo>
                  <a:pt x="896527" y="1147398"/>
                </a:lnTo>
                <a:lnTo>
                  <a:pt x="895305" y="1148092"/>
                </a:lnTo>
                <a:cubicBezTo>
                  <a:pt x="884214" y="1153415"/>
                  <a:pt x="873124" y="1157851"/>
                  <a:pt x="861590" y="1162731"/>
                </a:cubicBezTo>
                <a:lnTo>
                  <a:pt x="859871" y="1163122"/>
                </a:lnTo>
                <a:lnTo>
                  <a:pt x="849612" y="1169829"/>
                </a:lnTo>
                <a:cubicBezTo>
                  <a:pt x="852274" y="1170273"/>
                  <a:pt x="853605" y="1170716"/>
                  <a:pt x="855379" y="1171603"/>
                </a:cubicBezTo>
                <a:cubicBezTo>
                  <a:pt x="847394" y="1178701"/>
                  <a:pt x="836747" y="1180032"/>
                  <a:pt x="834085" y="1180920"/>
                </a:cubicBezTo>
                <a:cubicBezTo>
                  <a:pt x="834529" y="1179145"/>
                  <a:pt x="835416" y="1176927"/>
                  <a:pt x="835860" y="1174709"/>
                </a:cubicBezTo>
                <a:cubicBezTo>
                  <a:pt x="833642" y="1175596"/>
                  <a:pt x="831424" y="1176484"/>
                  <a:pt x="828762" y="1177371"/>
                </a:cubicBezTo>
                <a:cubicBezTo>
                  <a:pt x="826544" y="1178258"/>
                  <a:pt x="824326" y="1178701"/>
                  <a:pt x="822108" y="1179589"/>
                </a:cubicBezTo>
                <a:cubicBezTo>
                  <a:pt x="817672" y="1180920"/>
                  <a:pt x="812792" y="1182250"/>
                  <a:pt x="808355" y="1184025"/>
                </a:cubicBezTo>
                <a:lnTo>
                  <a:pt x="806518" y="1181820"/>
                </a:lnTo>
                <a:lnTo>
                  <a:pt x="799926" y="1183138"/>
                </a:lnTo>
                <a:cubicBezTo>
                  <a:pt x="797265" y="1183581"/>
                  <a:pt x="794603" y="1184469"/>
                  <a:pt x="791941" y="1184912"/>
                </a:cubicBezTo>
                <a:cubicBezTo>
                  <a:pt x="786618" y="1186243"/>
                  <a:pt x="780851" y="1188018"/>
                  <a:pt x="775527" y="1188905"/>
                </a:cubicBezTo>
                <a:lnTo>
                  <a:pt x="774986" y="1189156"/>
                </a:lnTo>
                <a:lnTo>
                  <a:pt x="790610" y="1185355"/>
                </a:lnTo>
                <a:cubicBezTo>
                  <a:pt x="793272" y="1184468"/>
                  <a:pt x="795934" y="1184025"/>
                  <a:pt x="798596" y="1183581"/>
                </a:cubicBezTo>
                <a:cubicBezTo>
                  <a:pt x="801257" y="1183138"/>
                  <a:pt x="803475" y="1182250"/>
                  <a:pt x="805250" y="1182250"/>
                </a:cubicBezTo>
                <a:cubicBezTo>
                  <a:pt x="805694" y="1183138"/>
                  <a:pt x="806581" y="1184025"/>
                  <a:pt x="807911" y="1184468"/>
                </a:cubicBezTo>
                <a:cubicBezTo>
                  <a:pt x="812792" y="1183138"/>
                  <a:pt x="817228" y="1181807"/>
                  <a:pt x="821664" y="1180032"/>
                </a:cubicBezTo>
                <a:cubicBezTo>
                  <a:pt x="823882" y="1179145"/>
                  <a:pt x="826100" y="1178701"/>
                  <a:pt x="828318" y="1177814"/>
                </a:cubicBezTo>
                <a:cubicBezTo>
                  <a:pt x="830536" y="1176927"/>
                  <a:pt x="832754" y="1176040"/>
                  <a:pt x="835416" y="1175152"/>
                </a:cubicBezTo>
                <a:cubicBezTo>
                  <a:pt x="834973" y="1176927"/>
                  <a:pt x="834085" y="1179145"/>
                  <a:pt x="833641" y="1181363"/>
                </a:cubicBezTo>
                <a:cubicBezTo>
                  <a:pt x="827431" y="1184468"/>
                  <a:pt x="821220" y="1187130"/>
                  <a:pt x="815009" y="1190236"/>
                </a:cubicBezTo>
                <a:lnTo>
                  <a:pt x="814096" y="1189980"/>
                </a:lnTo>
                <a:lnTo>
                  <a:pt x="801257" y="1195115"/>
                </a:lnTo>
                <a:cubicBezTo>
                  <a:pt x="797265" y="1196446"/>
                  <a:pt x="793716" y="1197333"/>
                  <a:pt x="790610" y="1198221"/>
                </a:cubicBezTo>
                <a:cubicBezTo>
                  <a:pt x="783956" y="1199995"/>
                  <a:pt x="779076" y="1200882"/>
                  <a:pt x="774640" y="1202213"/>
                </a:cubicBezTo>
                <a:cubicBezTo>
                  <a:pt x="774862" y="1201104"/>
                  <a:pt x="772090" y="1201104"/>
                  <a:pt x="768041" y="1201659"/>
                </a:cubicBezTo>
                <a:lnTo>
                  <a:pt x="754240" y="1204344"/>
                </a:lnTo>
                <a:lnTo>
                  <a:pt x="753790" y="1205319"/>
                </a:lnTo>
                <a:cubicBezTo>
                  <a:pt x="742255" y="1207980"/>
                  <a:pt x="729391" y="1210198"/>
                  <a:pt x="716969" y="1212417"/>
                </a:cubicBezTo>
                <a:cubicBezTo>
                  <a:pt x="712976" y="1211973"/>
                  <a:pt x="713420" y="1211086"/>
                  <a:pt x="708540" y="1210198"/>
                </a:cubicBezTo>
                <a:cubicBezTo>
                  <a:pt x="706322" y="1210198"/>
                  <a:pt x="704104" y="1210198"/>
                  <a:pt x="701442" y="1210198"/>
                </a:cubicBezTo>
                <a:cubicBezTo>
                  <a:pt x="697893" y="1211529"/>
                  <a:pt x="693457" y="1212860"/>
                  <a:pt x="689021" y="1214191"/>
                </a:cubicBezTo>
                <a:cubicBezTo>
                  <a:pt x="685029" y="1214634"/>
                  <a:pt x="681480" y="1215078"/>
                  <a:pt x="677931" y="1215078"/>
                </a:cubicBezTo>
                <a:cubicBezTo>
                  <a:pt x="674382" y="1215078"/>
                  <a:pt x="670833" y="1215522"/>
                  <a:pt x="666840" y="1215522"/>
                </a:cubicBezTo>
                <a:lnTo>
                  <a:pt x="665635" y="1215006"/>
                </a:lnTo>
                <a:lnTo>
                  <a:pt x="655528" y="1216797"/>
                </a:lnTo>
                <a:cubicBezTo>
                  <a:pt x="651868" y="1216853"/>
                  <a:pt x="648208" y="1216187"/>
                  <a:pt x="643328" y="1214634"/>
                </a:cubicBezTo>
                <a:cubicBezTo>
                  <a:pt x="643328" y="1214634"/>
                  <a:pt x="643772" y="1214191"/>
                  <a:pt x="643772" y="1214191"/>
                </a:cubicBezTo>
                <a:cubicBezTo>
                  <a:pt x="644659" y="1213304"/>
                  <a:pt x="645103" y="1212417"/>
                  <a:pt x="645990" y="1211086"/>
                </a:cubicBezTo>
                <a:cubicBezTo>
                  <a:pt x="642441" y="1210642"/>
                  <a:pt x="638892" y="1210198"/>
                  <a:pt x="635787" y="1209755"/>
                </a:cubicBezTo>
                <a:cubicBezTo>
                  <a:pt x="637117" y="1208868"/>
                  <a:pt x="639336" y="1207980"/>
                  <a:pt x="640666" y="1207093"/>
                </a:cubicBezTo>
                <a:cubicBezTo>
                  <a:pt x="645546" y="1207093"/>
                  <a:pt x="650426" y="1207093"/>
                  <a:pt x="655306" y="1206649"/>
                </a:cubicBezTo>
                <a:cubicBezTo>
                  <a:pt x="660186" y="1206206"/>
                  <a:pt x="664622" y="1206206"/>
                  <a:pt x="669502" y="1206206"/>
                </a:cubicBezTo>
                <a:lnTo>
                  <a:pt x="689908" y="1206649"/>
                </a:lnTo>
                <a:lnTo>
                  <a:pt x="704104" y="1205319"/>
                </a:lnTo>
                <a:cubicBezTo>
                  <a:pt x="713420" y="1203544"/>
                  <a:pt x="722293" y="1201326"/>
                  <a:pt x="730721" y="1199551"/>
                </a:cubicBezTo>
                <a:cubicBezTo>
                  <a:pt x="738263" y="1197333"/>
                  <a:pt x="743587" y="1196446"/>
                  <a:pt x="748466" y="1195559"/>
                </a:cubicBezTo>
                <a:cubicBezTo>
                  <a:pt x="753346" y="1195115"/>
                  <a:pt x="757782" y="1195115"/>
                  <a:pt x="761775" y="1195115"/>
                </a:cubicBezTo>
                <a:lnTo>
                  <a:pt x="762701" y="1194685"/>
                </a:lnTo>
                <a:lnTo>
                  <a:pt x="749797" y="1195116"/>
                </a:lnTo>
                <a:cubicBezTo>
                  <a:pt x="744917" y="1195559"/>
                  <a:pt x="739150" y="1196890"/>
                  <a:pt x="732052" y="1199108"/>
                </a:cubicBezTo>
                <a:cubicBezTo>
                  <a:pt x="723623" y="1200882"/>
                  <a:pt x="714751" y="1203101"/>
                  <a:pt x="705435" y="1204875"/>
                </a:cubicBezTo>
                <a:cubicBezTo>
                  <a:pt x="700999" y="1205319"/>
                  <a:pt x="696563" y="1205763"/>
                  <a:pt x="691239" y="1206206"/>
                </a:cubicBezTo>
                <a:cubicBezTo>
                  <a:pt x="685029" y="1206206"/>
                  <a:pt x="677931" y="1206206"/>
                  <a:pt x="670833" y="1205763"/>
                </a:cubicBezTo>
                <a:cubicBezTo>
                  <a:pt x="666396" y="1205763"/>
                  <a:pt x="661516" y="1206206"/>
                  <a:pt x="656637" y="1206206"/>
                </a:cubicBezTo>
                <a:cubicBezTo>
                  <a:pt x="651757" y="1206650"/>
                  <a:pt x="646877" y="1206650"/>
                  <a:pt x="641997" y="1206650"/>
                </a:cubicBezTo>
                <a:cubicBezTo>
                  <a:pt x="641554" y="1205763"/>
                  <a:pt x="641997" y="1205319"/>
                  <a:pt x="642441" y="1204875"/>
                </a:cubicBezTo>
                <a:cubicBezTo>
                  <a:pt x="643328" y="1203544"/>
                  <a:pt x="644659" y="1202214"/>
                  <a:pt x="645546" y="1200439"/>
                </a:cubicBezTo>
                <a:cubicBezTo>
                  <a:pt x="689021" y="1198665"/>
                  <a:pt x="738263" y="1190236"/>
                  <a:pt x="782181" y="1177814"/>
                </a:cubicBezTo>
                <a:cubicBezTo>
                  <a:pt x="814566" y="1168498"/>
                  <a:pt x="845176" y="1157408"/>
                  <a:pt x="874899" y="1142768"/>
                </a:cubicBezTo>
                <a:cubicBezTo>
                  <a:pt x="881996" y="1138775"/>
                  <a:pt x="890425" y="1134339"/>
                  <a:pt x="899297" y="1129903"/>
                </a:cubicBezTo>
                <a:cubicBezTo>
                  <a:pt x="903734" y="1127685"/>
                  <a:pt x="908614" y="1125467"/>
                  <a:pt x="913050" y="1122805"/>
                </a:cubicBezTo>
                <a:cubicBezTo>
                  <a:pt x="917486" y="1120143"/>
                  <a:pt x="922366" y="1117926"/>
                  <a:pt x="927246" y="1115264"/>
                </a:cubicBezTo>
                <a:cubicBezTo>
                  <a:pt x="936562" y="1109940"/>
                  <a:pt x="945434" y="1104617"/>
                  <a:pt x="953863" y="1099293"/>
                </a:cubicBezTo>
                <a:cubicBezTo>
                  <a:pt x="962292" y="1093526"/>
                  <a:pt x="969390" y="1088203"/>
                  <a:pt x="975157" y="1082879"/>
                </a:cubicBezTo>
                <a:cubicBezTo>
                  <a:pt x="988466" y="1073120"/>
                  <a:pt x="1001774" y="1063360"/>
                  <a:pt x="1015083" y="1051826"/>
                </a:cubicBezTo>
                <a:cubicBezTo>
                  <a:pt x="1018632" y="1048721"/>
                  <a:pt x="1022624" y="1046059"/>
                  <a:pt x="1026173" y="1042953"/>
                </a:cubicBezTo>
                <a:cubicBezTo>
                  <a:pt x="1029722" y="1039848"/>
                  <a:pt x="1033271" y="1036743"/>
                  <a:pt x="1036820" y="1033637"/>
                </a:cubicBezTo>
                <a:cubicBezTo>
                  <a:pt x="1042587" y="1028757"/>
                  <a:pt x="1047467" y="1024321"/>
                  <a:pt x="1052790" y="1018998"/>
                </a:cubicBezTo>
                <a:cubicBezTo>
                  <a:pt x="1055009" y="1015005"/>
                  <a:pt x="1057671" y="1011456"/>
                  <a:pt x="1059445" y="1007907"/>
                </a:cubicBezTo>
                <a:lnTo>
                  <a:pt x="1069003" y="999145"/>
                </a:lnTo>
                <a:lnTo>
                  <a:pt x="1069080" y="998595"/>
                </a:lnTo>
                <a:lnTo>
                  <a:pt x="1059889" y="1007020"/>
                </a:lnTo>
                <a:cubicBezTo>
                  <a:pt x="1058114" y="1010569"/>
                  <a:pt x="1055453" y="1014118"/>
                  <a:pt x="1053234" y="1018111"/>
                </a:cubicBezTo>
                <a:cubicBezTo>
                  <a:pt x="1047911" y="1023434"/>
                  <a:pt x="1043031" y="1027870"/>
                  <a:pt x="1037264" y="1032750"/>
                </a:cubicBezTo>
                <a:cubicBezTo>
                  <a:pt x="1033715" y="1035855"/>
                  <a:pt x="1030166" y="1038961"/>
                  <a:pt x="1026617" y="1042066"/>
                </a:cubicBezTo>
                <a:cubicBezTo>
                  <a:pt x="1023068" y="1045172"/>
                  <a:pt x="1019519" y="1047833"/>
                  <a:pt x="1015527" y="1050938"/>
                </a:cubicBezTo>
                <a:cubicBezTo>
                  <a:pt x="1002218" y="1062029"/>
                  <a:pt x="989353" y="1072232"/>
                  <a:pt x="975601" y="1081992"/>
                </a:cubicBezTo>
                <a:cubicBezTo>
                  <a:pt x="969834" y="1087315"/>
                  <a:pt x="962292" y="1093083"/>
                  <a:pt x="954307" y="1098406"/>
                </a:cubicBezTo>
                <a:cubicBezTo>
                  <a:pt x="945878" y="1103730"/>
                  <a:pt x="937006" y="1109496"/>
                  <a:pt x="927690" y="1114377"/>
                </a:cubicBezTo>
                <a:cubicBezTo>
                  <a:pt x="922810" y="1117038"/>
                  <a:pt x="918373" y="1119256"/>
                  <a:pt x="913494" y="1121918"/>
                </a:cubicBezTo>
                <a:cubicBezTo>
                  <a:pt x="909058" y="1124580"/>
                  <a:pt x="904178" y="1126798"/>
                  <a:pt x="899741" y="1129016"/>
                </a:cubicBezTo>
                <a:cubicBezTo>
                  <a:pt x="890869" y="1133452"/>
                  <a:pt x="882440" y="1137888"/>
                  <a:pt x="875342" y="1141881"/>
                </a:cubicBezTo>
                <a:cubicBezTo>
                  <a:pt x="845619" y="1156077"/>
                  <a:pt x="815010" y="1167167"/>
                  <a:pt x="782625" y="1176927"/>
                </a:cubicBezTo>
                <a:cubicBezTo>
                  <a:pt x="738707" y="1189348"/>
                  <a:pt x="689465" y="1197777"/>
                  <a:pt x="645990" y="1199552"/>
                </a:cubicBezTo>
                <a:cubicBezTo>
                  <a:pt x="642441" y="1199552"/>
                  <a:pt x="638448" y="1199552"/>
                  <a:pt x="635787" y="1199552"/>
                </a:cubicBezTo>
                <a:cubicBezTo>
                  <a:pt x="635343" y="1198221"/>
                  <a:pt x="634456" y="1197333"/>
                  <a:pt x="634456" y="1196003"/>
                </a:cubicBezTo>
                <a:cubicBezTo>
                  <a:pt x="632681" y="1195116"/>
                  <a:pt x="628245" y="1195559"/>
                  <a:pt x="623809" y="1195559"/>
                </a:cubicBezTo>
                <a:lnTo>
                  <a:pt x="616944" y="1198368"/>
                </a:lnTo>
                <a:lnTo>
                  <a:pt x="616711" y="1198442"/>
                </a:lnTo>
                <a:lnTo>
                  <a:pt x="616578" y="1198517"/>
                </a:lnTo>
                <a:lnTo>
                  <a:pt x="614049" y="1199552"/>
                </a:lnTo>
                <a:cubicBezTo>
                  <a:pt x="602959" y="1199995"/>
                  <a:pt x="594086" y="1199995"/>
                  <a:pt x="585657" y="1199995"/>
                </a:cubicBezTo>
                <a:cubicBezTo>
                  <a:pt x="577672" y="1199552"/>
                  <a:pt x="571018" y="1199108"/>
                  <a:pt x="564807" y="1199108"/>
                </a:cubicBezTo>
                <a:cubicBezTo>
                  <a:pt x="561258" y="1198665"/>
                  <a:pt x="558153" y="1198221"/>
                  <a:pt x="554604" y="1198221"/>
                </a:cubicBezTo>
                <a:cubicBezTo>
                  <a:pt x="551055" y="1197777"/>
                  <a:pt x="547506" y="1197333"/>
                  <a:pt x="544401" y="1196446"/>
                </a:cubicBezTo>
                <a:lnTo>
                  <a:pt x="550547" y="1189890"/>
                </a:lnTo>
                <a:lnTo>
                  <a:pt x="549280" y="1190236"/>
                </a:lnTo>
                <a:lnTo>
                  <a:pt x="526381" y="1185995"/>
                </a:lnTo>
                <a:lnTo>
                  <a:pt x="525325" y="1186243"/>
                </a:lnTo>
                <a:cubicBezTo>
                  <a:pt x="508024" y="1183581"/>
                  <a:pt x="493828" y="1180920"/>
                  <a:pt x="481406" y="1178258"/>
                </a:cubicBezTo>
                <a:cubicBezTo>
                  <a:pt x="475196" y="1176927"/>
                  <a:pt x="469428" y="1175596"/>
                  <a:pt x="464105" y="1174709"/>
                </a:cubicBezTo>
                <a:cubicBezTo>
                  <a:pt x="458782" y="1173378"/>
                  <a:pt x="453902" y="1172491"/>
                  <a:pt x="449022" y="1172047"/>
                </a:cubicBezTo>
                <a:cubicBezTo>
                  <a:pt x="443255" y="1169386"/>
                  <a:pt x="437044" y="1166724"/>
                  <a:pt x="430834" y="1163618"/>
                </a:cubicBezTo>
                <a:cubicBezTo>
                  <a:pt x="424623" y="1161400"/>
                  <a:pt x="417968" y="1158739"/>
                  <a:pt x="408209" y="1155190"/>
                </a:cubicBezTo>
                <a:cubicBezTo>
                  <a:pt x="400223" y="1152084"/>
                  <a:pt x="392238" y="1148979"/>
                  <a:pt x="384697" y="1145873"/>
                </a:cubicBezTo>
                <a:cubicBezTo>
                  <a:pt x="386915" y="1143656"/>
                  <a:pt x="387802" y="1143212"/>
                  <a:pt x="388689" y="1142768"/>
                </a:cubicBezTo>
                <a:cubicBezTo>
                  <a:pt x="394457" y="1144099"/>
                  <a:pt x="399780" y="1144986"/>
                  <a:pt x="405104" y="1145873"/>
                </a:cubicBezTo>
                <a:cubicBezTo>
                  <a:pt x="407765" y="1148092"/>
                  <a:pt x="409983" y="1149866"/>
                  <a:pt x="412201" y="1152084"/>
                </a:cubicBezTo>
                <a:cubicBezTo>
                  <a:pt x="418412" y="1153415"/>
                  <a:pt x="425066" y="1156077"/>
                  <a:pt x="436600" y="1159182"/>
                </a:cubicBezTo>
                <a:cubicBezTo>
                  <a:pt x="454345" y="1165837"/>
                  <a:pt x="468985" y="1168942"/>
                  <a:pt x="484955" y="1171603"/>
                </a:cubicBezTo>
                <a:cubicBezTo>
                  <a:pt x="488948" y="1172491"/>
                  <a:pt x="492941" y="1172935"/>
                  <a:pt x="496933" y="1173822"/>
                </a:cubicBezTo>
                <a:cubicBezTo>
                  <a:pt x="500926" y="1174265"/>
                  <a:pt x="505362" y="1175152"/>
                  <a:pt x="509798" y="1176040"/>
                </a:cubicBezTo>
                <a:cubicBezTo>
                  <a:pt x="514234" y="1176927"/>
                  <a:pt x="519114" y="1177814"/>
                  <a:pt x="523994" y="1179145"/>
                </a:cubicBezTo>
                <a:lnTo>
                  <a:pt x="539638" y="1182528"/>
                </a:lnTo>
                <a:lnTo>
                  <a:pt x="540851" y="1182250"/>
                </a:lnTo>
                <a:cubicBezTo>
                  <a:pt x="545731" y="1183138"/>
                  <a:pt x="550168" y="1183581"/>
                  <a:pt x="555491" y="1184469"/>
                </a:cubicBezTo>
                <a:cubicBezTo>
                  <a:pt x="555934" y="1184025"/>
                  <a:pt x="555934" y="1184025"/>
                  <a:pt x="555934" y="1183581"/>
                </a:cubicBezTo>
                <a:cubicBezTo>
                  <a:pt x="563032" y="1184025"/>
                  <a:pt x="570574" y="1184025"/>
                  <a:pt x="577228" y="1184469"/>
                </a:cubicBezTo>
                <a:cubicBezTo>
                  <a:pt x="578559" y="1184469"/>
                  <a:pt x="580334" y="1184912"/>
                  <a:pt x="580777" y="1184912"/>
                </a:cubicBezTo>
                <a:cubicBezTo>
                  <a:pt x="592311" y="1185356"/>
                  <a:pt x="602958" y="1184912"/>
                  <a:pt x="613605" y="1184912"/>
                </a:cubicBezTo>
                <a:cubicBezTo>
                  <a:pt x="622034" y="1185356"/>
                  <a:pt x="630019" y="1185356"/>
                  <a:pt x="637561" y="1185799"/>
                </a:cubicBezTo>
                <a:cubicBezTo>
                  <a:pt x="647320" y="1185356"/>
                  <a:pt x="657080" y="1184025"/>
                  <a:pt x="665953" y="1183581"/>
                </a:cubicBezTo>
                <a:cubicBezTo>
                  <a:pt x="667284" y="1183581"/>
                  <a:pt x="669058" y="1183581"/>
                  <a:pt x="669502" y="1183581"/>
                </a:cubicBezTo>
                <a:cubicBezTo>
                  <a:pt x="669945" y="1184912"/>
                  <a:pt x="670833" y="1185799"/>
                  <a:pt x="670833" y="1187130"/>
                </a:cubicBezTo>
                <a:cubicBezTo>
                  <a:pt x="684141" y="1186243"/>
                  <a:pt x="692126" y="1184912"/>
                  <a:pt x="698781" y="1183581"/>
                </a:cubicBezTo>
                <a:cubicBezTo>
                  <a:pt x="705435" y="1182694"/>
                  <a:pt x="710315" y="1181363"/>
                  <a:pt x="717413" y="1179145"/>
                </a:cubicBezTo>
                <a:cubicBezTo>
                  <a:pt x="720962" y="1178701"/>
                  <a:pt x="724511" y="1178258"/>
                  <a:pt x="728060" y="1177371"/>
                </a:cubicBezTo>
                <a:cubicBezTo>
                  <a:pt x="730278" y="1176927"/>
                  <a:pt x="732496" y="1176927"/>
                  <a:pt x="734714" y="1176484"/>
                </a:cubicBezTo>
                <a:cubicBezTo>
                  <a:pt x="740038" y="1175152"/>
                  <a:pt x="744474" y="1174265"/>
                  <a:pt x="749353" y="1172935"/>
                </a:cubicBezTo>
                <a:cubicBezTo>
                  <a:pt x="753346" y="1172047"/>
                  <a:pt x="757339" y="1171160"/>
                  <a:pt x="761331" y="1170273"/>
                </a:cubicBezTo>
                <a:cubicBezTo>
                  <a:pt x="765324" y="1169386"/>
                  <a:pt x="769317" y="1168054"/>
                  <a:pt x="773309" y="1167167"/>
                </a:cubicBezTo>
                <a:lnTo>
                  <a:pt x="795280" y="1163365"/>
                </a:lnTo>
                <a:lnTo>
                  <a:pt x="798152" y="1162288"/>
                </a:lnTo>
                <a:cubicBezTo>
                  <a:pt x="790610" y="1163618"/>
                  <a:pt x="782625" y="1164949"/>
                  <a:pt x="775084" y="1166280"/>
                </a:cubicBezTo>
                <a:cubicBezTo>
                  <a:pt x="771091" y="1167167"/>
                  <a:pt x="767099" y="1168498"/>
                  <a:pt x="763106" y="1169386"/>
                </a:cubicBezTo>
                <a:cubicBezTo>
                  <a:pt x="759114" y="1170273"/>
                  <a:pt x="755121" y="1171160"/>
                  <a:pt x="751128" y="1172047"/>
                </a:cubicBezTo>
                <a:cubicBezTo>
                  <a:pt x="745805" y="1173378"/>
                  <a:pt x="741812" y="1174265"/>
                  <a:pt x="736489" y="1175596"/>
                </a:cubicBezTo>
                <a:cubicBezTo>
                  <a:pt x="734271" y="1176040"/>
                  <a:pt x="732052" y="1176040"/>
                  <a:pt x="729835" y="1176484"/>
                </a:cubicBezTo>
                <a:cubicBezTo>
                  <a:pt x="726286" y="1176927"/>
                  <a:pt x="722737" y="1177371"/>
                  <a:pt x="719188" y="1178258"/>
                </a:cubicBezTo>
                <a:cubicBezTo>
                  <a:pt x="706766" y="1179589"/>
                  <a:pt x="697894" y="1180032"/>
                  <a:pt x="690352" y="1180920"/>
                </a:cubicBezTo>
                <a:cubicBezTo>
                  <a:pt x="683254" y="1181807"/>
                  <a:pt x="677487" y="1182694"/>
                  <a:pt x="670833" y="1182694"/>
                </a:cubicBezTo>
                <a:cubicBezTo>
                  <a:pt x="669945" y="1182694"/>
                  <a:pt x="668615" y="1182694"/>
                  <a:pt x="667284" y="1182694"/>
                </a:cubicBezTo>
                <a:cubicBezTo>
                  <a:pt x="658411" y="1183581"/>
                  <a:pt x="648652" y="1184912"/>
                  <a:pt x="638892" y="1184912"/>
                </a:cubicBezTo>
                <a:cubicBezTo>
                  <a:pt x="631351" y="1184469"/>
                  <a:pt x="623365" y="1184469"/>
                  <a:pt x="614936" y="1184025"/>
                </a:cubicBezTo>
                <a:cubicBezTo>
                  <a:pt x="604289" y="1184025"/>
                  <a:pt x="593642" y="1184469"/>
                  <a:pt x="582108" y="1184025"/>
                </a:cubicBezTo>
                <a:cubicBezTo>
                  <a:pt x="581221" y="1184025"/>
                  <a:pt x="579890" y="1183581"/>
                  <a:pt x="578559" y="1183581"/>
                </a:cubicBezTo>
                <a:cubicBezTo>
                  <a:pt x="573680" y="1181807"/>
                  <a:pt x="570131" y="1180032"/>
                  <a:pt x="564807" y="1177814"/>
                </a:cubicBezTo>
                <a:cubicBezTo>
                  <a:pt x="562589" y="1179589"/>
                  <a:pt x="559484" y="1180920"/>
                  <a:pt x="557266" y="1182694"/>
                </a:cubicBezTo>
                <a:lnTo>
                  <a:pt x="557246" y="1182732"/>
                </a:lnTo>
                <a:lnTo>
                  <a:pt x="563476" y="1178701"/>
                </a:lnTo>
                <a:cubicBezTo>
                  <a:pt x="568800" y="1180919"/>
                  <a:pt x="572793" y="1182694"/>
                  <a:pt x="577229" y="1184468"/>
                </a:cubicBezTo>
                <a:cubicBezTo>
                  <a:pt x="570131" y="1184468"/>
                  <a:pt x="562589" y="1184025"/>
                  <a:pt x="555935" y="1183581"/>
                </a:cubicBezTo>
                <a:lnTo>
                  <a:pt x="556103" y="1183472"/>
                </a:lnTo>
                <a:lnTo>
                  <a:pt x="542182" y="1181363"/>
                </a:lnTo>
                <a:cubicBezTo>
                  <a:pt x="536415" y="1180032"/>
                  <a:pt x="531092" y="1179145"/>
                  <a:pt x="525769" y="1177814"/>
                </a:cubicBezTo>
                <a:cubicBezTo>
                  <a:pt x="520889" y="1176484"/>
                  <a:pt x="516009" y="1175596"/>
                  <a:pt x="511573" y="1174709"/>
                </a:cubicBezTo>
                <a:cubicBezTo>
                  <a:pt x="507136" y="1173822"/>
                  <a:pt x="502700" y="1173378"/>
                  <a:pt x="498707" y="1172491"/>
                </a:cubicBezTo>
                <a:cubicBezTo>
                  <a:pt x="494715" y="1171603"/>
                  <a:pt x="490722" y="1171160"/>
                  <a:pt x="486730" y="1170273"/>
                </a:cubicBezTo>
                <a:cubicBezTo>
                  <a:pt x="470760" y="1167611"/>
                  <a:pt x="456120" y="1164506"/>
                  <a:pt x="438375" y="1157851"/>
                </a:cubicBezTo>
                <a:cubicBezTo>
                  <a:pt x="426841" y="1155190"/>
                  <a:pt x="420187" y="1152528"/>
                  <a:pt x="413976" y="1150753"/>
                </a:cubicBezTo>
                <a:cubicBezTo>
                  <a:pt x="411314" y="1148979"/>
                  <a:pt x="409096" y="1146761"/>
                  <a:pt x="406878" y="1144543"/>
                </a:cubicBezTo>
                <a:cubicBezTo>
                  <a:pt x="401555" y="1143656"/>
                  <a:pt x="396231" y="1142768"/>
                  <a:pt x="390464" y="1141437"/>
                </a:cubicBezTo>
                <a:cubicBezTo>
                  <a:pt x="382035" y="1137445"/>
                  <a:pt x="374493" y="1133452"/>
                  <a:pt x="366065" y="1129016"/>
                </a:cubicBezTo>
                <a:cubicBezTo>
                  <a:pt x="363403" y="1129016"/>
                  <a:pt x="361629" y="1129460"/>
                  <a:pt x="358967" y="1129460"/>
                </a:cubicBezTo>
                <a:cubicBezTo>
                  <a:pt x="350094" y="1125023"/>
                  <a:pt x="342109" y="1121031"/>
                  <a:pt x="333680" y="1116594"/>
                </a:cubicBezTo>
                <a:cubicBezTo>
                  <a:pt x="332350" y="1113933"/>
                  <a:pt x="330575" y="1111271"/>
                  <a:pt x="329244" y="1108609"/>
                </a:cubicBezTo>
                <a:cubicBezTo>
                  <a:pt x="329244" y="1108609"/>
                  <a:pt x="329688" y="1108609"/>
                  <a:pt x="330131" y="1108166"/>
                </a:cubicBezTo>
                <a:cubicBezTo>
                  <a:pt x="335011" y="1111271"/>
                  <a:pt x="340335" y="1113933"/>
                  <a:pt x="345658" y="1116594"/>
                </a:cubicBezTo>
                <a:cubicBezTo>
                  <a:pt x="350982" y="1119256"/>
                  <a:pt x="355861" y="1121918"/>
                  <a:pt x="361185" y="1125023"/>
                </a:cubicBezTo>
                <a:cubicBezTo>
                  <a:pt x="362959" y="1124136"/>
                  <a:pt x="364290" y="1123249"/>
                  <a:pt x="365621" y="1122362"/>
                </a:cubicBezTo>
                <a:cubicBezTo>
                  <a:pt x="357192" y="1118369"/>
                  <a:pt x="351869" y="1113933"/>
                  <a:pt x="347433" y="1110384"/>
                </a:cubicBezTo>
                <a:cubicBezTo>
                  <a:pt x="342997" y="1106835"/>
                  <a:pt x="338560" y="1104617"/>
                  <a:pt x="332350" y="1103730"/>
                </a:cubicBezTo>
                <a:cubicBezTo>
                  <a:pt x="319928" y="1094857"/>
                  <a:pt x="315935" y="1094857"/>
                  <a:pt x="311499" y="1091752"/>
                </a:cubicBezTo>
                <a:cubicBezTo>
                  <a:pt x="305288" y="1087759"/>
                  <a:pt x="299522" y="1084210"/>
                  <a:pt x="293754" y="1080217"/>
                </a:cubicBezTo>
                <a:cubicBezTo>
                  <a:pt x="279558" y="1072232"/>
                  <a:pt x="283551" y="1080661"/>
                  <a:pt x="265806" y="1068240"/>
                </a:cubicBezTo>
                <a:cubicBezTo>
                  <a:pt x="262257" y="1065578"/>
                  <a:pt x="259152" y="1062917"/>
                  <a:pt x="255159" y="1059368"/>
                </a:cubicBezTo>
                <a:cubicBezTo>
                  <a:pt x="256047" y="1059368"/>
                  <a:pt x="256934" y="1058924"/>
                  <a:pt x="257377" y="1058480"/>
                </a:cubicBezTo>
                <a:cubicBezTo>
                  <a:pt x="261370" y="1059811"/>
                  <a:pt x="264475" y="1060698"/>
                  <a:pt x="268024" y="1061585"/>
                </a:cubicBezTo>
                <a:cubicBezTo>
                  <a:pt x="260483" y="1053157"/>
                  <a:pt x="259152" y="1049608"/>
                  <a:pt x="245843" y="1038517"/>
                </a:cubicBezTo>
                <a:cubicBezTo>
                  <a:pt x="241407" y="1034968"/>
                  <a:pt x="237415" y="1031419"/>
                  <a:pt x="233422" y="1028314"/>
                </a:cubicBezTo>
                <a:cubicBezTo>
                  <a:pt x="229429" y="1024765"/>
                  <a:pt x="225437" y="1021659"/>
                  <a:pt x="221888" y="1018111"/>
                </a:cubicBezTo>
                <a:cubicBezTo>
                  <a:pt x="219226" y="1015449"/>
                  <a:pt x="212128" y="1012787"/>
                  <a:pt x="207248" y="1006133"/>
                </a:cubicBezTo>
                <a:cubicBezTo>
                  <a:pt x="199707" y="998148"/>
                  <a:pt x="193496" y="990606"/>
                  <a:pt x="185955" y="982621"/>
                </a:cubicBezTo>
                <a:lnTo>
                  <a:pt x="184493" y="978055"/>
                </a:lnTo>
                <a:lnTo>
                  <a:pt x="180187" y="973748"/>
                </a:lnTo>
                <a:cubicBezTo>
                  <a:pt x="175308" y="968869"/>
                  <a:pt x="170428" y="963545"/>
                  <a:pt x="165548" y="957778"/>
                </a:cubicBezTo>
                <a:cubicBezTo>
                  <a:pt x="164661" y="954673"/>
                  <a:pt x="158006" y="946244"/>
                  <a:pt x="163773" y="949793"/>
                </a:cubicBezTo>
                <a:cubicBezTo>
                  <a:pt x="161555" y="947131"/>
                  <a:pt x="159781" y="944026"/>
                  <a:pt x="158006" y="941808"/>
                </a:cubicBezTo>
                <a:lnTo>
                  <a:pt x="157319" y="940730"/>
                </a:lnTo>
                <a:lnTo>
                  <a:pt x="150464" y="936040"/>
                </a:lnTo>
                <a:cubicBezTo>
                  <a:pt x="145141" y="929830"/>
                  <a:pt x="140705" y="923176"/>
                  <a:pt x="137156" y="916965"/>
                </a:cubicBezTo>
                <a:cubicBezTo>
                  <a:pt x="133607" y="910310"/>
                  <a:pt x="130945" y="904100"/>
                  <a:pt x="129614" y="899220"/>
                </a:cubicBezTo>
                <a:lnTo>
                  <a:pt x="128727" y="899220"/>
                </a:lnTo>
                <a:cubicBezTo>
                  <a:pt x="125178" y="893009"/>
                  <a:pt x="121629" y="886355"/>
                  <a:pt x="118524" y="879701"/>
                </a:cubicBezTo>
                <a:cubicBezTo>
                  <a:pt x="115418" y="873047"/>
                  <a:pt x="111869" y="866836"/>
                  <a:pt x="108764" y="860181"/>
                </a:cubicBezTo>
                <a:cubicBezTo>
                  <a:pt x="105215" y="852640"/>
                  <a:pt x="101666" y="845098"/>
                  <a:pt x="98561" y="837557"/>
                </a:cubicBezTo>
                <a:cubicBezTo>
                  <a:pt x="95456" y="830015"/>
                  <a:pt x="92350" y="822030"/>
                  <a:pt x="89245" y="814489"/>
                </a:cubicBezTo>
                <a:cubicBezTo>
                  <a:pt x="92794" y="819368"/>
                  <a:pt x="95899" y="824248"/>
                  <a:pt x="98561" y="830015"/>
                </a:cubicBezTo>
                <a:cubicBezTo>
                  <a:pt x="101223" y="835782"/>
                  <a:pt x="103884" y="841993"/>
                  <a:pt x="107877" y="849534"/>
                </a:cubicBezTo>
                <a:cubicBezTo>
                  <a:pt x="109652" y="852196"/>
                  <a:pt x="110095" y="856632"/>
                  <a:pt x="110982" y="860181"/>
                </a:cubicBezTo>
                <a:lnTo>
                  <a:pt x="112265" y="862063"/>
                </a:lnTo>
                <a:lnTo>
                  <a:pt x="110686" y="853851"/>
                </a:lnTo>
                <a:lnTo>
                  <a:pt x="106566" y="846374"/>
                </a:lnTo>
                <a:lnTo>
                  <a:pt x="99860" y="831294"/>
                </a:lnTo>
                <a:lnTo>
                  <a:pt x="91906" y="818037"/>
                </a:lnTo>
                <a:cubicBezTo>
                  <a:pt x="88801" y="809165"/>
                  <a:pt x="85252" y="800292"/>
                  <a:pt x="82147" y="791420"/>
                </a:cubicBezTo>
                <a:lnTo>
                  <a:pt x="73786" y="764137"/>
                </a:lnTo>
                <a:lnTo>
                  <a:pt x="71040" y="756180"/>
                </a:lnTo>
                <a:cubicBezTo>
                  <a:pt x="66387" y="740541"/>
                  <a:pt x="62390" y="724619"/>
                  <a:pt x="59081" y="708447"/>
                </a:cubicBezTo>
                <a:lnTo>
                  <a:pt x="53793" y="673795"/>
                </a:lnTo>
                <a:lnTo>
                  <a:pt x="53755" y="674748"/>
                </a:lnTo>
                <a:cubicBezTo>
                  <a:pt x="53755" y="676966"/>
                  <a:pt x="53755" y="678741"/>
                  <a:pt x="54199" y="681846"/>
                </a:cubicBezTo>
                <a:cubicBezTo>
                  <a:pt x="55086" y="687169"/>
                  <a:pt x="55973" y="692493"/>
                  <a:pt x="56417" y="698260"/>
                </a:cubicBezTo>
                <a:cubicBezTo>
                  <a:pt x="57304" y="704027"/>
                  <a:pt x="58191" y="709794"/>
                  <a:pt x="59078" y="715117"/>
                </a:cubicBezTo>
                <a:cubicBezTo>
                  <a:pt x="56860" y="711125"/>
                  <a:pt x="55973" y="705801"/>
                  <a:pt x="54642" y="700478"/>
                </a:cubicBezTo>
                <a:cubicBezTo>
                  <a:pt x="53755" y="694711"/>
                  <a:pt x="52868" y="688500"/>
                  <a:pt x="51537" y="681846"/>
                </a:cubicBezTo>
                <a:cubicBezTo>
                  <a:pt x="49319" y="681846"/>
                  <a:pt x="48875" y="681846"/>
                  <a:pt x="47988" y="681846"/>
                </a:cubicBezTo>
                <a:cubicBezTo>
                  <a:pt x="47544" y="676966"/>
                  <a:pt x="47101" y="672530"/>
                  <a:pt x="45770" y="664988"/>
                </a:cubicBezTo>
                <a:cubicBezTo>
                  <a:pt x="44882" y="661439"/>
                  <a:pt x="43552" y="657890"/>
                  <a:pt x="42665" y="654341"/>
                </a:cubicBezTo>
                <a:cubicBezTo>
                  <a:pt x="41777" y="650792"/>
                  <a:pt x="40890" y="647243"/>
                  <a:pt x="40003" y="644138"/>
                </a:cubicBezTo>
                <a:cubicBezTo>
                  <a:pt x="37341" y="641033"/>
                  <a:pt x="35123" y="638815"/>
                  <a:pt x="32461" y="636153"/>
                </a:cubicBezTo>
                <a:cubicBezTo>
                  <a:pt x="31574" y="636153"/>
                  <a:pt x="31130" y="636153"/>
                  <a:pt x="30243" y="636153"/>
                </a:cubicBezTo>
                <a:cubicBezTo>
                  <a:pt x="29356" y="633491"/>
                  <a:pt x="28469" y="629498"/>
                  <a:pt x="28025" y="625062"/>
                </a:cubicBezTo>
                <a:cubicBezTo>
                  <a:pt x="27581" y="620626"/>
                  <a:pt x="27138" y="615746"/>
                  <a:pt x="27138" y="610866"/>
                </a:cubicBezTo>
                <a:cubicBezTo>
                  <a:pt x="27138" y="601550"/>
                  <a:pt x="27581" y="593121"/>
                  <a:pt x="28912" y="590904"/>
                </a:cubicBezTo>
                <a:cubicBezTo>
                  <a:pt x="29356" y="588242"/>
                  <a:pt x="29356" y="586023"/>
                  <a:pt x="29799" y="583806"/>
                </a:cubicBezTo>
                <a:lnTo>
                  <a:pt x="31310" y="578937"/>
                </a:lnTo>
                <a:lnTo>
                  <a:pt x="30576" y="567835"/>
                </a:lnTo>
                <a:cubicBezTo>
                  <a:pt x="30687" y="562290"/>
                  <a:pt x="31130" y="556523"/>
                  <a:pt x="31574" y="551421"/>
                </a:cubicBezTo>
                <a:lnTo>
                  <a:pt x="33348" y="548094"/>
                </a:lnTo>
                <a:lnTo>
                  <a:pt x="33348" y="546098"/>
                </a:lnTo>
                <a:cubicBezTo>
                  <a:pt x="32461" y="548759"/>
                  <a:pt x="31130" y="550534"/>
                  <a:pt x="29799" y="552752"/>
                </a:cubicBezTo>
                <a:cubicBezTo>
                  <a:pt x="28912" y="550978"/>
                  <a:pt x="27581" y="550090"/>
                  <a:pt x="26694" y="548316"/>
                </a:cubicBezTo>
                <a:cubicBezTo>
                  <a:pt x="24920" y="545654"/>
                  <a:pt x="25363" y="521699"/>
                  <a:pt x="20927" y="540331"/>
                </a:cubicBezTo>
                <a:lnTo>
                  <a:pt x="19873" y="534009"/>
                </a:lnTo>
                <a:lnTo>
                  <a:pt x="19596" y="534563"/>
                </a:lnTo>
                <a:cubicBezTo>
                  <a:pt x="19152" y="540331"/>
                  <a:pt x="18265" y="546541"/>
                  <a:pt x="17822" y="552308"/>
                </a:cubicBezTo>
                <a:cubicBezTo>
                  <a:pt x="17378" y="558076"/>
                  <a:pt x="16491" y="564286"/>
                  <a:pt x="16491" y="570053"/>
                </a:cubicBezTo>
                <a:cubicBezTo>
                  <a:pt x="16047" y="574489"/>
                  <a:pt x="15603" y="579369"/>
                  <a:pt x="15160" y="583806"/>
                </a:cubicBezTo>
                <a:lnTo>
                  <a:pt x="15160" y="612197"/>
                </a:lnTo>
                <a:cubicBezTo>
                  <a:pt x="15160" y="617077"/>
                  <a:pt x="15160" y="621957"/>
                  <a:pt x="15603" y="626837"/>
                </a:cubicBezTo>
                <a:cubicBezTo>
                  <a:pt x="16047" y="631716"/>
                  <a:pt x="16491" y="636596"/>
                  <a:pt x="16491" y="641476"/>
                </a:cubicBezTo>
                <a:cubicBezTo>
                  <a:pt x="14716" y="641920"/>
                  <a:pt x="15160" y="658334"/>
                  <a:pt x="12498" y="655228"/>
                </a:cubicBezTo>
                <a:cubicBezTo>
                  <a:pt x="12054" y="655228"/>
                  <a:pt x="12054" y="655228"/>
                  <a:pt x="11611" y="655228"/>
                </a:cubicBezTo>
                <a:cubicBezTo>
                  <a:pt x="8949" y="645469"/>
                  <a:pt x="8949" y="637040"/>
                  <a:pt x="8949" y="628611"/>
                </a:cubicBezTo>
                <a:cubicBezTo>
                  <a:pt x="8949" y="620182"/>
                  <a:pt x="10280" y="611754"/>
                  <a:pt x="8949" y="601107"/>
                </a:cubicBezTo>
                <a:cubicBezTo>
                  <a:pt x="9393" y="593565"/>
                  <a:pt x="10280" y="586911"/>
                  <a:pt x="11167" y="579813"/>
                </a:cubicBezTo>
                <a:lnTo>
                  <a:pt x="15158" y="583803"/>
                </a:lnTo>
                <a:lnTo>
                  <a:pt x="11611" y="579369"/>
                </a:lnTo>
                <a:cubicBezTo>
                  <a:pt x="10724" y="574933"/>
                  <a:pt x="10724" y="570053"/>
                  <a:pt x="10724" y="563399"/>
                </a:cubicBezTo>
                <a:cubicBezTo>
                  <a:pt x="10724" y="556744"/>
                  <a:pt x="11167" y="548759"/>
                  <a:pt x="11611" y="539000"/>
                </a:cubicBezTo>
                <a:cubicBezTo>
                  <a:pt x="11611" y="536782"/>
                  <a:pt x="12054" y="534563"/>
                  <a:pt x="12054" y="532346"/>
                </a:cubicBezTo>
                <a:cubicBezTo>
                  <a:pt x="12498" y="528797"/>
                  <a:pt x="12942" y="524804"/>
                  <a:pt x="13386" y="521255"/>
                </a:cubicBezTo>
                <a:cubicBezTo>
                  <a:pt x="15160" y="515044"/>
                  <a:pt x="16934" y="507503"/>
                  <a:pt x="18709" y="501292"/>
                </a:cubicBezTo>
                <a:lnTo>
                  <a:pt x="21361" y="488030"/>
                </a:lnTo>
                <a:lnTo>
                  <a:pt x="20483" y="484878"/>
                </a:lnTo>
                <a:cubicBezTo>
                  <a:pt x="19596" y="490645"/>
                  <a:pt x="18265" y="495969"/>
                  <a:pt x="17378" y="502623"/>
                </a:cubicBezTo>
                <a:cubicBezTo>
                  <a:pt x="15603" y="508833"/>
                  <a:pt x="13829" y="516375"/>
                  <a:pt x="12054" y="522586"/>
                </a:cubicBezTo>
                <a:cubicBezTo>
                  <a:pt x="11611" y="526135"/>
                  <a:pt x="11167" y="530127"/>
                  <a:pt x="10724" y="533676"/>
                </a:cubicBezTo>
                <a:cubicBezTo>
                  <a:pt x="10724" y="535895"/>
                  <a:pt x="10280" y="538112"/>
                  <a:pt x="10280" y="540331"/>
                </a:cubicBezTo>
                <a:cubicBezTo>
                  <a:pt x="10280" y="550090"/>
                  <a:pt x="9837" y="558076"/>
                  <a:pt x="9393" y="564730"/>
                </a:cubicBezTo>
                <a:cubicBezTo>
                  <a:pt x="9393" y="571384"/>
                  <a:pt x="9837" y="576264"/>
                  <a:pt x="10280" y="580700"/>
                </a:cubicBezTo>
                <a:cubicBezTo>
                  <a:pt x="9393" y="588242"/>
                  <a:pt x="8505" y="594896"/>
                  <a:pt x="8062" y="601994"/>
                </a:cubicBezTo>
                <a:cubicBezTo>
                  <a:pt x="9393" y="612641"/>
                  <a:pt x="8062" y="621070"/>
                  <a:pt x="8062" y="629498"/>
                </a:cubicBezTo>
                <a:cubicBezTo>
                  <a:pt x="8062" y="637927"/>
                  <a:pt x="8062" y="646356"/>
                  <a:pt x="10724" y="656116"/>
                </a:cubicBezTo>
                <a:cubicBezTo>
                  <a:pt x="10724" y="656116"/>
                  <a:pt x="11167" y="656116"/>
                  <a:pt x="11611" y="656116"/>
                </a:cubicBezTo>
                <a:cubicBezTo>
                  <a:pt x="13386" y="664545"/>
                  <a:pt x="15160" y="672530"/>
                  <a:pt x="17378" y="681402"/>
                </a:cubicBezTo>
                <a:cubicBezTo>
                  <a:pt x="17822" y="687169"/>
                  <a:pt x="19152" y="692493"/>
                  <a:pt x="20483" y="702252"/>
                </a:cubicBezTo>
                <a:cubicBezTo>
                  <a:pt x="22701" y="709794"/>
                  <a:pt x="24920" y="716892"/>
                  <a:pt x="27138" y="723546"/>
                </a:cubicBezTo>
                <a:cubicBezTo>
                  <a:pt x="28136" y="736189"/>
                  <a:pt x="34874" y="756319"/>
                  <a:pt x="37618" y="769336"/>
                </a:cubicBezTo>
                <a:lnTo>
                  <a:pt x="38533" y="778112"/>
                </a:lnTo>
                <a:lnTo>
                  <a:pt x="40447" y="778112"/>
                </a:lnTo>
                <a:cubicBezTo>
                  <a:pt x="45326" y="790533"/>
                  <a:pt x="48432" y="797187"/>
                  <a:pt x="50206" y="801623"/>
                </a:cubicBezTo>
                <a:cubicBezTo>
                  <a:pt x="52424" y="806060"/>
                  <a:pt x="53311" y="809165"/>
                  <a:pt x="53755" y="813601"/>
                </a:cubicBezTo>
                <a:cubicBezTo>
                  <a:pt x="51981" y="813158"/>
                  <a:pt x="49762" y="808721"/>
                  <a:pt x="47101" y="803398"/>
                </a:cubicBezTo>
                <a:cubicBezTo>
                  <a:pt x="44439" y="798074"/>
                  <a:pt x="42221" y="791864"/>
                  <a:pt x="40003" y="787427"/>
                </a:cubicBezTo>
                <a:cubicBezTo>
                  <a:pt x="37785" y="781661"/>
                  <a:pt x="41777" y="797631"/>
                  <a:pt x="39559" y="791864"/>
                </a:cubicBezTo>
                <a:lnTo>
                  <a:pt x="35700" y="779900"/>
                </a:lnTo>
                <a:lnTo>
                  <a:pt x="32905" y="780330"/>
                </a:lnTo>
                <a:cubicBezTo>
                  <a:pt x="31574" y="776781"/>
                  <a:pt x="30687" y="773232"/>
                  <a:pt x="29799" y="770127"/>
                </a:cubicBezTo>
                <a:cubicBezTo>
                  <a:pt x="24920" y="765246"/>
                  <a:pt x="21371" y="755043"/>
                  <a:pt x="19152" y="745727"/>
                </a:cubicBezTo>
                <a:cubicBezTo>
                  <a:pt x="16934" y="736411"/>
                  <a:pt x="15160" y="727539"/>
                  <a:pt x="12498" y="723990"/>
                </a:cubicBezTo>
                <a:cubicBezTo>
                  <a:pt x="10280" y="716005"/>
                  <a:pt x="10280" y="707576"/>
                  <a:pt x="12054" y="705801"/>
                </a:cubicBezTo>
                <a:cubicBezTo>
                  <a:pt x="11167" y="698703"/>
                  <a:pt x="9837" y="691605"/>
                  <a:pt x="8949" y="684507"/>
                </a:cubicBezTo>
                <a:cubicBezTo>
                  <a:pt x="8062" y="677409"/>
                  <a:pt x="7618" y="670312"/>
                  <a:pt x="6731" y="663214"/>
                </a:cubicBezTo>
                <a:cubicBezTo>
                  <a:pt x="4956" y="657890"/>
                  <a:pt x="3182" y="653454"/>
                  <a:pt x="1851" y="647687"/>
                </a:cubicBezTo>
                <a:cubicBezTo>
                  <a:pt x="-810" y="617521"/>
                  <a:pt x="-1254" y="582475"/>
                  <a:pt x="4956" y="565174"/>
                </a:cubicBezTo>
                <a:cubicBezTo>
                  <a:pt x="5400" y="557632"/>
                  <a:pt x="5844" y="548316"/>
                  <a:pt x="8062" y="543880"/>
                </a:cubicBezTo>
                <a:cubicBezTo>
                  <a:pt x="7175" y="539887"/>
                  <a:pt x="6288" y="536338"/>
                  <a:pt x="5400" y="532346"/>
                </a:cubicBezTo>
                <a:cubicBezTo>
                  <a:pt x="6288" y="524804"/>
                  <a:pt x="5400" y="507503"/>
                  <a:pt x="10724" y="500405"/>
                </a:cubicBezTo>
                <a:cubicBezTo>
                  <a:pt x="11167" y="497299"/>
                  <a:pt x="11611" y="495081"/>
                  <a:pt x="12054" y="492863"/>
                </a:cubicBezTo>
                <a:cubicBezTo>
                  <a:pt x="12942" y="481773"/>
                  <a:pt x="13829" y="474231"/>
                  <a:pt x="15603" y="467133"/>
                </a:cubicBezTo>
                <a:cubicBezTo>
                  <a:pt x="18709" y="460922"/>
                  <a:pt x="22701" y="450719"/>
                  <a:pt x="24920" y="448501"/>
                </a:cubicBezTo>
                <a:cubicBezTo>
                  <a:pt x="27138" y="453381"/>
                  <a:pt x="21814" y="465802"/>
                  <a:pt x="22701" y="473788"/>
                </a:cubicBezTo>
                <a:lnTo>
                  <a:pt x="24919" y="469453"/>
                </a:lnTo>
                <a:lnTo>
                  <a:pt x="26250" y="459092"/>
                </a:lnTo>
                <a:cubicBezTo>
                  <a:pt x="27138" y="454379"/>
                  <a:pt x="27803" y="450054"/>
                  <a:pt x="26694" y="447614"/>
                </a:cubicBezTo>
                <a:cubicBezTo>
                  <a:pt x="28025" y="442290"/>
                  <a:pt x="29356" y="438297"/>
                  <a:pt x="30687" y="432974"/>
                </a:cubicBezTo>
                <a:cubicBezTo>
                  <a:pt x="32905" y="425876"/>
                  <a:pt x="34679" y="418335"/>
                  <a:pt x="36897" y="410793"/>
                </a:cubicBezTo>
                <a:cubicBezTo>
                  <a:pt x="39116" y="403252"/>
                  <a:pt x="41777" y="395710"/>
                  <a:pt x="44439" y="388168"/>
                </a:cubicBezTo>
                <a:lnTo>
                  <a:pt x="45004" y="387533"/>
                </a:lnTo>
                <a:lnTo>
                  <a:pt x="48432" y="369536"/>
                </a:lnTo>
                <a:cubicBezTo>
                  <a:pt x="50206" y="365987"/>
                  <a:pt x="51981" y="361107"/>
                  <a:pt x="53311" y="356671"/>
                </a:cubicBezTo>
                <a:cubicBezTo>
                  <a:pt x="55086" y="352235"/>
                  <a:pt x="57304" y="348686"/>
                  <a:pt x="59079" y="346024"/>
                </a:cubicBezTo>
                <a:cubicBezTo>
                  <a:pt x="63071" y="338483"/>
                  <a:pt x="66177" y="330941"/>
                  <a:pt x="70613" y="323843"/>
                </a:cubicBezTo>
                <a:cubicBezTo>
                  <a:pt x="73718" y="316745"/>
                  <a:pt x="76824" y="310978"/>
                  <a:pt x="79929" y="303880"/>
                </a:cubicBezTo>
                <a:cubicBezTo>
                  <a:pt x="80373" y="297670"/>
                  <a:pt x="89245" y="286136"/>
                  <a:pt x="93237" y="278150"/>
                </a:cubicBezTo>
                <a:cubicBezTo>
                  <a:pt x="95456" y="275489"/>
                  <a:pt x="98117" y="272827"/>
                  <a:pt x="102997" y="267060"/>
                </a:cubicBezTo>
                <a:cubicBezTo>
                  <a:pt x="106103" y="260406"/>
                  <a:pt x="108764" y="255525"/>
                  <a:pt x="110982" y="251533"/>
                </a:cubicBezTo>
                <a:cubicBezTo>
                  <a:pt x="113201" y="247540"/>
                  <a:pt x="115418" y="244879"/>
                  <a:pt x="117637" y="241773"/>
                </a:cubicBezTo>
                <a:cubicBezTo>
                  <a:pt x="120299" y="239112"/>
                  <a:pt x="124291" y="234675"/>
                  <a:pt x="124735" y="238224"/>
                </a:cubicBezTo>
                <a:cubicBezTo>
                  <a:pt x="125178" y="237781"/>
                  <a:pt x="126065" y="236450"/>
                  <a:pt x="126509" y="235563"/>
                </a:cubicBezTo>
                <a:cubicBezTo>
                  <a:pt x="128727" y="230683"/>
                  <a:pt x="130945" y="226246"/>
                  <a:pt x="133607" y="221367"/>
                </a:cubicBezTo>
                <a:cubicBezTo>
                  <a:pt x="138043" y="216487"/>
                  <a:pt x="143367" y="208058"/>
                  <a:pt x="147359" y="205397"/>
                </a:cubicBezTo>
                <a:cubicBezTo>
                  <a:pt x="144365" y="211052"/>
                  <a:pt x="147609" y="209971"/>
                  <a:pt x="147734" y="212072"/>
                </a:cubicBezTo>
                <a:lnTo>
                  <a:pt x="146730" y="214877"/>
                </a:lnTo>
                <a:lnTo>
                  <a:pt x="161111" y="200073"/>
                </a:lnTo>
                <a:cubicBezTo>
                  <a:pt x="162442" y="197411"/>
                  <a:pt x="165104" y="194306"/>
                  <a:pt x="168209" y="190757"/>
                </a:cubicBezTo>
                <a:cubicBezTo>
                  <a:pt x="171315" y="187652"/>
                  <a:pt x="174864" y="184547"/>
                  <a:pt x="177525" y="181885"/>
                </a:cubicBezTo>
                <a:lnTo>
                  <a:pt x="178328" y="182777"/>
                </a:lnTo>
                <a:lnTo>
                  <a:pt x="177969" y="182328"/>
                </a:lnTo>
                <a:cubicBezTo>
                  <a:pt x="181962" y="178335"/>
                  <a:pt x="185511" y="174343"/>
                  <a:pt x="189503" y="170794"/>
                </a:cubicBezTo>
                <a:cubicBezTo>
                  <a:pt x="193052" y="167245"/>
                  <a:pt x="197045" y="163696"/>
                  <a:pt x="201038" y="160147"/>
                </a:cubicBezTo>
                <a:cubicBezTo>
                  <a:pt x="205917" y="155267"/>
                  <a:pt x="209023" y="151275"/>
                  <a:pt x="213459" y="146839"/>
                </a:cubicBezTo>
                <a:cubicBezTo>
                  <a:pt x="219226" y="142402"/>
                  <a:pt x="225437" y="137966"/>
                  <a:pt x="230760" y="133973"/>
                </a:cubicBezTo>
                <a:cubicBezTo>
                  <a:pt x="236971" y="129094"/>
                  <a:pt x="243181" y="124657"/>
                  <a:pt x="249392" y="120221"/>
                </a:cubicBezTo>
                <a:lnTo>
                  <a:pt x="260532" y="112449"/>
                </a:lnTo>
                <a:lnTo>
                  <a:pt x="268024" y="105582"/>
                </a:lnTo>
                <a:cubicBezTo>
                  <a:pt x="272460" y="102920"/>
                  <a:pt x="276897" y="100258"/>
                  <a:pt x="281333" y="97596"/>
                </a:cubicBezTo>
                <a:cubicBezTo>
                  <a:pt x="285769" y="94935"/>
                  <a:pt x="290649" y="92717"/>
                  <a:pt x="295529" y="90055"/>
                </a:cubicBezTo>
                <a:lnTo>
                  <a:pt x="297408" y="89089"/>
                </a:lnTo>
                <a:lnTo>
                  <a:pt x="302239" y="84344"/>
                </a:lnTo>
                <a:cubicBezTo>
                  <a:pt x="304956" y="82292"/>
                  <a:pt x="307951" y="80295"/>
                  <a:pt x="310169" y="78521"/>
                </a:cubicBezTo>
                <a:cubicBezTo>
                  <a:pt x="313718" y="75859"/>
                  <a:pt x="316379" y="74750"/>
                  <a:pt x="318875" y="74085"/>
                </a:cubicBezTo>
                <a:lnTo>
                  <a:pt x="325034" y="72667"/>
                </a:lnTo>
                <a:lnTo>
                  <a:pt x="326138" y="71866"/>
                </a:lnTo>
                <a:cubicBezTo>
                  <a:pt x="364290" y="51016"/>
                  <a:pt x="405103" y="34602"/>
                  <a:pt x="446803" y="23068"/>
                </a:cubicBezTo>
                <a:lnTo>
                  <a:pt x="451280" y="22095"/>
                </a:lnTo>
                <a:lnTo>
                  <a:pt x="463661" y="17745"/>
                </a:lnTo>
                <a:cubicBezTo>
                  <a:pt x="466545" y="16857"/>
                  <a:pt x="469539" y="16303"/>
                  <a:pt x="472201" y="16025"/>
                </a:cubicBezTo>
                <a:lnTo>
                  <a:pt x="476654" y="15988"/>
                </a:lnTo>
                <a:lnTo>
                  <a:pt x="478301" y="15527"/>
                </a:lnTo>
                <a:cubicBezTo>
                  <a:pt x="511129" y="7985"/>
                  <a:pt x="544844" y="3549"/>
                  <a:pt x="579447" y="2218"/>
                </a:cubicBezTo>
                <a:cubicBezTo>
                  <a:pt x="588097" y="2440"/>
                  <a:pt x="597968" y="2218"/>
                  <a:pt x="608171" y="2107"/>
                </a:cubicBezTo>
                <a:cubicBezTo>
                  <a:pt x="618374" y="1996"/>
                  <a:pt x="628911" y="1996"/>
                  <a:pt x="638892" y="2661"/>
                </a:cubicBezTo>
                <a:lnTo>
                  <a:pt x="639464" y="3090"/>
                </a:lnTo>
                <a:lnTo>
                  <a:pt x="654419" y="1331"/>
                </a:lnTo>
                <a:cubicBezTo>
                  <a:pt x="659298" y="2218"/>
                  <a:pt x="663735" y="2661"/>
                  <a:pt x="668171" y="3549"/>
                </a:cubicBezTo>
                <a:cubicBezTo>
                  <a:pt x="672607" y="4436"/>
                  <a:pt x="677043" y="4880"/>
                  <a:pt x="681923" y="6210"/>
                </a:cubicBezTo>
                <a:lnTo>
                  <a:pt x="689019" y="7823"/>
                </a:lnTo>
                <a:lnTo>
                  <a:pt x="681480" y="5767"/>
                </a:lnTo>
                <a:cubicBezTo>
                  <a:pt x="677043" y="4880"/>
                  <a:pt x="672163" y="3992"/>
                  <a:pt x="667727" y="3105"/>
                </a:cubicBezTo>
                <a:cubicBezTo>
                  <a:pt x="663291" y="2218"/>
                  <a:pt x="658855" y="1775"/>
                  <a:pt x="653975" y="887"/>
                </a:cubicBezTo>
                <a:cubicBezTo>
                  <a:pt x="653975" y="887"/>
                  <a:pt x="653975" y="444"/>
                  <a:pt x="653975" y="0"/>
                </a:cubicBezTo>
                <a:close/>
              </a:path>
            </a:pathLst>
          </a:custGeom>
          <a:ln w="12700" cap="sq">
            <a:noFill/>
          </a:ln>
        </p:spPr>
      </p:pic>
      <p:pic>
        <p:nvPicPr>
          <p:cNvPr id="62" name="Graphic 23" descr="Group brainstorm">
            <a:extLst>
              <a:ext uri="{FF2B5EF4-FFF2-40B4-BE49-F238E27FC236}">
                <a16:creationId xmlns:a16="http://schemas.microsoft.com/office/drawing/2014/main" id="{4BDD2A24-4AE1-47CA-955A-5D285026902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819760" y="3014949"/>
            <a:ext cx="121680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1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6 w 1217130"/>
              <a:gd name="connsiteY9" fmla="*/ 1158726 h 1216800"/>
              <a:gd name="connsiteX10" fmla="*/ 312035 w 1217130"/>
              <a:gd name="connsiteY10" fmla="*/ 1143515 h 1216800"/>
              <a:gd name="connsiteX11" fmla="*/ 303278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89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8 w 1217130"/>
              <a:gd name="connsiteY17" fmla="*/ 1143515 h 1216800"/>
              <a:gd name="connsiteX18" fmla="*/ 297747 w 1217130"/>
              <a:gd name="connsiteY18" fmla="*/ 1149968 h 1216800"/>
              <a:gd name="connsiteX19" fmla="*/ 282998 w 1217130"/>
              <a:gd name="connsiteY19" fmla="*/ 1140750 h 1216800"/>
              <a:gd name="connsiteX20" fmla="*/ 275624 w 1217130"/>
              <a:gd name="connsiteY20" fmla="*/ 1136141 h 1216800"/>
              <a:gd name="connsiteX21" fmla="*/ 268249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7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19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7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5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6 w 1217130"/>
              <a:gd name="connsiteY65" fmla="*/ 720401 h 1216800"/>
              <a:gd name="connsiteX66" fmla="*/ 6913 w 1217130"/>
              <a:gd name="connsiteY66" fmla="*/ 710261 h 1216800"/>
              <a:gd name="connsiteX67" fmla="*/ 3687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8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69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5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5 w 1217130"/>
              <a:gd name="connsiteY93" fmla="*/ 27194 h 1216800"/>
              <a:gd name="connsiteX94" fmla="*/ 626837 w 1217130"/>
              <a:gd name="connsiteY94" fmla="*/ 15210 h 1216800"/>
              <a:gd name="connsiteX95" fmla="*/ 653108 w 1217130"/>
              <a:gd name="connsiteY95" fmla="*/ 16132 h 1216800"/>
              <a:gd name="connsiteX96" fmla="*/ 679380 w 1217130"/>
              <a:gd name="connsiteY96" fmla="*/ 17975 h 1216800"/>
              <a:gd name="connsiteX97" fmla="*/ 720862 w 1217130"/>
              <a:gd name="connsiteY97" fmla="*/ 22584 h 1216800"/>
              <a:gd name="connsiteX98" fmla="*/ 853143 w 1217130"/>
              <a:gd name="connsiteY98" fmla="*/ 59918 h 1216800"/>
              <a:gd name="connsiteX99" fmla="*/ 958230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3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5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4 h 1216800"/>
              <a:gd name="connsiteX117" fmla="*/ 1217130 w 1217130"/>
              <a:gd name="connsiteY117" fmla="*/ 549650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6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0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2 w 1217130"/>
              <a:gd name="connsiteY133" fmla="*/ 1167944 h 1216800"/>
              <a:gd name="connsiteX134" fmla="*/ 313418 w 1217130"/>
              <a:gd name="connsiteY134" fmla="*/ 1136141 h 1216800"/>
              <a:gd name="connsiteX135" fmla="*/ 292217 w 1217130"/>
              <a:gd name="connsiteY135" fmla="*/ 1120470 h 1216800"/>
              <a:gd name="connsiteX136" fmla="*/ 267327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1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1 w 1217130"/>
              <a:gd name="connsiteY145" fmla="*/ 1036585 h 1216800"/>
              <a:gd name="connsiteX146" fmla="*/ 171919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7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0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6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6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7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7 w 1217130"/>
              <a:gd name="connsiteY190" fmla="*/ 248430 h 1216800"/>
              <a:gd name="connsiteX191" fmla="*/ 83424 w 1217130"/>
              <a:gd name="connsiteY191" fmla="*/ 324480 h 1216800"/>
              <a:gd name="connsiteX192" fmla="*/ 73284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5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5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89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7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4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09 w 1217130"/>
              <a:gd name="connsiteY233" fmla="*/ 17515 h 1216800"/>
              <a:gd name="connsiteX234" fmla="*/ 488564 w 1217130"/>
              <a:gd name="connsiteY234" fmla="*/ 20741 h 1216800"/>
              <a:gd name="connsiteX235" fmla="*/ 482572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1" y="1201129"/>
                </a:cubicBezTo>
                <a:cubicBezTo>
                  <a:pt x="391312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6" y="1158726"/>
                </a:cubicBezTo>
                <a:cubicBezTo>
                  <a:pt x="333237" y="1157804"/>
                  <a:pt x="320793" y="1149507"/>
                  <a:pt x="312035" y="1143515"/>
                </a:cubicBezTo>
                <a:cubicBezTo>
                  <a:pt x="307426" y="1140289"/>
                  <a:pt x="304200" y="1137524"/>
                  <a:pt x="303278" y="1136141"/>
                </a:cubicBezTo>
                <a:cubicBezTo>
                  <a:pt x="303048" y="1135219"/>
                  <a:pt x="303278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89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69" y="1146281"/>
                  <a:pt x="293138" y="1143515"/>
                </a:cubicBezTo>
                <a:cubicBezTo>
                  <a:pt x="282538" y="1138446"/>
                  <a:pt x="272858" y="1133375"/>
                  <a:pt x="297747" y="1149968"/>
                </a:cubicBezTo>
                <a:lnTo>
                  <a:pt x="282998" y="1140750"/>
                </a:lnTo>
                <a:lnTo>
                  <a:pt x="275624" y="1136141"/>
                </a:lnTo>
                <a:lnTo>
                  <a:pt x="268249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7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2"/>
                  <a:pt x="125829" y="960534"/>
                </a:cubicBezTo>
                <a:cubicBezTo>
                  <a:pt x="122602" y="956386"/>
                  <a:pt x="119836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19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4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7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59" y="916748"/>
                  <a:pt x="78816" y="911678"/>
                </a:cubicBezTo>
                <a:cubicBezTo>
                  <a:pt x="75128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7" y="581206"/>
                  <a:pt x="3687" y="598260"/>
                  <a:pt x="4609" y="610244"/>
                </a:cubicBezTo>
                <a:cubicBezTo>
                  <a:pt x="5070" y="616235"/>
                  <a:pt x="5531" y="620845"/>
                  <a:pt x="6453" y="624993"/>
                </a:cubicBezTo>
                <a:cubicBezTo>
                  <a:pt x="6913" y="629141"/>
                  <a:pt x="8296" y="632367"/>
                  <a:pt x="8757" y="635594"/>
                </a:cubicBezTo>
                <a:cubicBezTo>
                  <a:pt x="12444" y="648499"/>
                  <a:pt x="13827" y="660944"/>
                  <a:pt x="19819" y="712105"/>
                </a:cubicBezTo>
                <a:cubicBezTo>
                  <a:pt x="18436" y="708878"/>
                  <a:pt x="17053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6" y="855447"/>
                  <a:pt x="61301" y="882180"/>
                </a:cubicBezTo>
                <a:cubicBezTo>
                  <a:pt x="68675" y="901077"/>
                  <a:pt x="62223" y="901077"/>
                  <a:pt x="46091" y="864666"/>
                </a:cubicBezTo>
                <a:cubicBezTo>
                  <a:pt x="42864" y="852682"/>
                  <a:pt x="38255" y="840698"/>
                  <a:pt x="35029" y="828254"/>
                </a:cubicBezTo>
                <a:cubicBezTo>
                  <a:pt x="33185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4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5" y="743907"/>
                  <a:pt x="11522" y="737455"/>
                  <a:pt x="10140" y="730541"/>
                </a:cubicBezTo>
                <a:cubicBezTo>
                  <a:pt x="9679" y="727315"/>
                  <a:pt x="8757" y="723627"/>
                  <a:pt x="8296" y="720401"/>
                </a:cubicBezTo>
                <a:lnTo>
                  <a:pt x="6913" y="710261"/>
                </a:lnTo>
                <a:cubicBezTo>
                  <a:pt x="5992" y="703347"/>
                  <a:pt x="5070" y="696434"/>
                  <a:pt x="3687" y="689981"/>
                </a:cubicBezTo>
                <a:cubicBezTo>
                  <a:pt x="3226" y="683067"/>
                  <a:pt x="2304" y="676154"/>
                  <a:pt x="1844" y="669701"/>
                </a:cubicBezTo>
                <a:cubicBezTo>
                  <a:pt x="1382" y="666475"/>
                  <a:pt x="1382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5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8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5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69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8" y="35029"/>
                  <a:pt x="433715" y="32724"/>
                  <a:pt x="436942" y="32724"/>
                </a:cubicBezTo>
                <a:close/>
                <a:moveTo>
                  <a:pt x="783085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5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5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1" y="15671"/>
                  <a:pt x="653108" y="16132"/>
                </a:cubicBezTo>
                <a:cubicBezTo>
                  <a:pt x="662327" y="16593"/>
                  <a:pt x="671084" y="17515"/>
                  <a:pt x="679380" y="17975"/>
                </a:cubicBezTo>
                <a:cubicBezTo>
                  <a:pt x="696434" y="19819"/>
                  <a:pt x="711183" y="21663"/>
                  <a:pt x="720862" y="22584"/>
                </a:cubicBezTo>
                <a:cubicBezTo>
                  <a:pt x="764648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0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3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5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5"/>
                </a:cubicBezTo>
                <a:cubicBezTo>
                  <a:pt x="1060553" y="192660"/>
                  <a:pt x="1058709" y="190817"/>
                  <a:pt x="1056865" y="188512"/>
                </a:cubicBezTo>
                <a:cubicBezTo>
                  <a:pt x="1055022" y="186208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7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4"/>
                </a:lnTo>
                <a:lnTo>
                  <a:pt x="1217130" y="549650"/>
                </a:lnTo>
                <a:lnTo>
                  <a:pt x="1215879" y="566918"/>
                </a:lnTo>
                <a:cubicBezTo>
                  <a:pt x="1214497" y="576597"/>
                  <a:pt x="1213113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6" y="1084058"/>
                </a:lnTo>
                <a:cubicBezTo>
                  <a:pt x="958692" y="1111713"/>
                  <a:pt x="923662" y="1136141"/>
                  <a:pt x="888173" y="1156882"/>
                </a:cubicBezTo>
                <a:cubicBezTo>
                  <a:pt x="884716" y="1156882"/>
                  <a:pt x="872962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0" y="1216800"/>
                </a:cubicBezTo>
                <a:cubicBezTo>
                  <a:pt x="557448" y="1216800"/>
                  <a:pt x="498523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2" y="1167944"/>
                </a:cubicBezTo>
                <a:cubicBezTo>
                  <a:pt x="357205" y="1159186"/>
                  <a:pt x="328167" y="1142594"/>
                  <a:pt x="313418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1" y="1114939"/>
                  <a:pt x="276085" y="1108486"/>
                  <a:pt x="267327" y="1102495"/>
                </a:cubicBezTo>
                <a:cubicBezTo>
                  <a:pt x="258570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7" y="1067466"/>
                  <a:pt x="223541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1" y="1036585"/>
                </a:cubicBezTo>
                <a:cubicBezTo>
                  <a:pt x="179294" y="1032437"/>
                  <a:pt x="175607" y="1028288"/>
                  <a:pt x="171919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0" y="1025062"/>
                  <a:pt x="165582" y="1010428"/>
                  <a:pt x="154520" y="994872"/>
                </a:cubicBezTo>
                <a:lnTo>
                  <a:pt x="136887" y="966793"/>
                </a:lnTo>
                <a:lnTo>
                  <a:pt x="129333" y="956691"/>
                </a:lnTo>
                <a:cubicBezTo>
                  <a:pt x="118731" y="940998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0" y="826410"/>
                  <a:pt x="45630" y="785389"/>
                </a:cubicBezTo>
                <a:cubicBezTo>
                  <a:pt x="35029" y="744368"/>
                  <a:pt x="29959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5" y="752204"/>
                  <a:pt x="35029" y="759578"/>
                  <a:pt x="36873" y="766492"/>
                </a:cubicBezTo>
                <a:cubicBezTo>
                  <a:pt x="43325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6" y="806130"/>
                </a:cubicBezTo>
                <a:cubicBezTo>
                  <a:pt x="36412" y="799677"/>
                  <a:pt x="33185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8" y="737915"/>
                  <a:pt x="23045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6" y="564614"/>
                </a:cubicBezTo>
                <a:cubicBezTo>
                  <a:pt x="18898" y="557700"/>
                  <a:pt x="19819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8" y="509766"/>
                  <a:pt x="25811" y="503313"/>
                </a:cubicBezTo>
                <a:cubicBezTo>
                  <a:pt x="28576" y="489946"/>
                  <a:pt x="31342" y="476580"/>
                  <a:pt x="35029" y="463214"/>
                </a:cubicBezTo>
                <a:cubicBezTo>
                  <a:pt x="42865" y="436481"/>
                  <a:pt x="53465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5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4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8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7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8" y="233220"/>
                  <a:pt x="148873" y="235064"/>
                  <a:pt x="146108" y="237829"/>
                </a:cubicBezTo>
                <a:cubicBezTo>
                  <a:pt x="143343" y="240595"/>
                  <a:pt x="139655" y="243821"/>
                  <a:pt x="135507" y="248430"/>
                </a:cubicBezTo>
                <a:cubicBezTo>
                  <a:pt x="115227" y="268710"/>
                  <a:pt x="97252" y="297286"/>
                  <a:pt x="83424" y="324480"/>
                </a:cubicBezTo>
                <a:cubicBezTo>
                  <a:pt x="79737" y="331394"/>
                  <a:pt x="76511" y="338308"/>
                  <a:pt x="73284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6" y="375641"/>
                  <a:pt x="53004" y="385781"/>
                  <a:pt x="48395" y="394077"/>
                </a:cubicBezTo>
                <a:cubicBezTo>
                  <a:pt x="43325" y="399608"/>
                  <a:pt x="42404" y="396382"/>
                  <a:pt x="44708" y="387625"/>
                </a:cubicBezTo>
                <a:cubicBezTo>
                  <a:pt x="45630" y="383015"/>
                  <a:pt x="47935" y="377485"/>
                  <a:pt x="50239" y="370571"/>
                </a:cubicBezTo>
                <a:cubicBezTo>
                  <a:pt x="53004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5"/>
                </a:cubicBezTo>
                <a:cubicBezTo>
                  <a:pt x="93104" y="288529"/>
                  <a:pt x="98173" y="280233"/>
                  <a:pt x="103244" y="272858"/>
                </a:cubicBezTo>
                <a:cubicBezTo>
                  <a:pt x="108313" y="265945"/>
                  <a:pt x="112923" y="259031"/>
                  <a:pt x="117071" y="253500"/>
                </a:cubicBezTo>
                <a:cubicBezTo>
                  <a:pt x="120758" y="248430"/>
                  <a:pt x="126289" y="241517"/>
                  <a:pt x="132281" y="234142"/>
                </a:cubicBezTo>
                <a:cubicBezTo>
                  <a:pt x="135507" y="230455"/>
                  <a:pt x="138733" y="226768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4" y="192199"/>
                  <a:pt x="174224" y="194504"/>
                </a:cubicBezTo>
                <a:cubicBezTo>
                  <a:pt x="194964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4" y="114766"/>
                  <a:pt x="271937" y="110618"/>
                  <a:pt x="278389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8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7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8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8" y="23967"/>
                  <a:pt x="562309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0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3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4" y="9218"/>
                </a:cubicBezTo>
                <a:cubicBezTo>
                  <a:pt x="618540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3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09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0" y="23046"/>
                  <a:pt x="472432" y="23046"/>
                  <a:pt x="482572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ln w="12700" cap="sq">
            <a:noFill/>
          </a:ln>
        </p:spPr>
      </p:pic>
      <p:pic>
        <p:nvPicPr>
          <p:cNvPr id="6" name="Picture 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7EFA9314-4DD8-4259-B26C-1A61E7452AC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507385" y="493926"/>
            <a:ext cx="1303178" cy="1018108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BC77ACB-3F31-4121-95C7-FA5757FF62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206997" y="498771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45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6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2C4B6-A44A-491A-9345-D554EBE1B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 plan</a:t>
            </a:r>
          </a:p>
        </p:txBody>
      </p:sp>
      <p:pic>
        <p:nvPicPr>
          <p:cNvPr id="7" name="Graphic 6" descr="Steps icon">
            <a:extLst>
              <a:ext uri="{FF2B5EF4-FFF2-40B4-BE49-F238E27FC236}">
                <a16:creationId xmlns:a16="http://schemas.microsoft.com/office/drawing/2014/main" id="{CFAFD888-408F-42CB-B314-5A856047E6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914505" y="817447"/>
            <a:ext cx="952500" cy="952500"/>
          </a:xfrm>
          <a:prstGeom prst="rect">
            <a:avLst/>
          </a:prstGeom>
        </p:spPr>
      </p:pic>
      <p:grpSp>
        <p:nvGrpSpPr>
          <p:cNvPr id="25" name="Group 24" descr="thumbs up icon">
            <a:extLst>
              <a:ext uri="{FF2B5EF4-FFF2-40B4-BE49-F238E27FC236}">
                <a16:creationId xmlns:a16="http://schemas.microsoft.com/office/drawing/2014/main" id="{2907416F-402F-41F1-9D31-BA7E1376D182}"/>
              </a:ext>
            </a:extLst>
          </p:cNvPr>
          <p:cNvGrpSpPr/>
          <p:nvPr/>
        </p:nvGrpSpPr>
        <p:grpSpPr>
          <a:xfrm>
            <a:off x="744537" y="2086166"/>
            <a:ext cx="823913" cy="823913"/>
            <a:chOff x="744537" y="2086166"/>
            <a:chExt cx="823913" cy="823913"/>
          </a:xfrm>
        </p:grpSpPr>
        <p:sp>
          <p:nvSpPr>
            <p:cNvPr id="42" name="Oval 68">
              <a:extLst>
                <a:ext uri="{FF2B5EF4-FFF2-40B4-BE49-F238E27FC236}">
                  <a16:creationId xmlns:a16="http://schemas.microsoft.com/office/drawing/2014/main" id="{AC52CD19-1014-49F6-9EFC-0B3E037B43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4537" y="2086166"/>
              <a:ext cx="823913" cy="823913"/>
            </a:xfrm>
            <a:prstGeom prst="ellipse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5715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Open Sans Light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Open Sans Light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Open Sans Light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Open Sans Light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Open Sans Light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Open Sans Light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Open Sans Light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Open Sans Light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Open Sans Light" pitchFamily="34" charset="0"/>
                </a:defRPr>
              </a:lvl9pPr>
            </a:lstStyle>
            <a:p>
              <a:pPr eaLnBrk="1" hangingPunct="1"/>
              <a:endParaRPr lang="en-US" altLang="en-US" dirty="0"/>
            </a:p>
          </p:txBody>
        </p:sp>
        <p:sp>
          <p:nvSpPr>
            <p:cNvPr id="43" name="Freeform 65">
              <a:extLst>
                <a:ext uri="{FF2B5EF4-FFF2-40B4-BE49-F238E27FC236}">
                  <a16:creationId xmlns:a16="http://schemas.microsoft.com/office/drawing/2014/main" id="{DC748C5B-A010-42FE-94A3-C361519813B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4536" y="2278488"/>
              <a:ext cx="358468" cy="351052"/>
            </a:xfrm>
            <a:custGeom>
              <a:avLst/>
              <a:gdLst>
                <a:gd name="T0" fmla="*/ 358468 w 188"/>
                <a:gd name="T1" fmla="*/ 181250 h 184"/>
                <a:gd name="T2" fmla="*/ 257411 w 188"/>
                <a:gd name="T3" fmla="*/ 135460 h 184"/>
                <a:gd name="T4" fmla="*/ 257411 w 188"/>
                <a:gd name="T5" fmla="*/ 125921 h 184"/>
                <a:gd name="T6" fmla="*/ 286012 w 188"/>
                <a:gd name="T7" fmla="*/ 70592 h 184"/>
                <a:gd name="T8" fmla="*/ 263131 w 188"/>
                <a:gd name="T9" fmla="*/ 5724 h 184"/>
                <a:gd name="T10" fmla="*/ 226903 w 188"/>
                <a:gd name="T11" fmla="*/ 34342 h 184"/>
                <a:gd name="T12" fmla="*/ 179234 w 188"/>
                <a:gd name="T13" fmla="*/ 104934 h 184"/>
                <a:gd name="T14" fmla="*/ 133472 w 188"/>
                <a:gd name="T15" fmla="*/ 175526 h 184"/>
                <a:gd name="T16" fmla="*/ 97244 w 188"/>
                <a:gd name="T17" fmla="*/ 160263 h 184"/>
                <a:gd name="T18" fmla="*/ 0 w 188"/>
                <a:gd name="T19" fmla="*/ 177434 h 184"/>
                <a:gd name="T20" fmla="*/ 17161 w 188"/>
                <a:gd name="T21" fmla="*/ 351052 h 184"/>
                <a:gd name="T22" fmla="*/ 114405 w 188"/>
                <a:gd name="T23" fmla="*/ 337697 h 184"/>
                <a:gd name="T24" fmla="*/ 139192 w 188"/>
                <a:gd name="T25" fmla="*/ 351052 h 184"/>
                <a:gd name="T26" fmla="*/ 143006 w 188"/>
                <a:gd name="T27" fmla="*/ 351052 h 184"/>
                <a:gd name="T28" fmla="*/ 299359 w 188"/>
                <a:gd name="T29" fmla="*/ 351052 h 184"/>
                <a:gd name="T30" fmla="*/ 333680 w 188"/>
                <a:gd name="T31" fmla="*/ 307171 h 184"/>
                <a:gd name="T32" fmla="*/ 343214 w 188"/>
                <a:gd name="T33" fmla="*/ 257565 h 184"/>
                <a:gd name="T34" fmla="*/ 348934 w 188"/>
                <a:gd name="T35" fmla="*/ 206052 h 184"/>
                <a:gd name="T36" fmla="*/ 97244 w 188"/>
                <a:gd name="T37" fmla="*/ 335789 h 184"/>
                <a:gd name="T38" fmla="*/ 15254 w 188"/>
                <a:gd name="T39" fmla="*/ 333881 h 184"/>
                <a:gd name="T40" fmla="*/ 17161 w 188"/>
                <a:gd name="T41" fmla="*/ 175526 h 184"/>
                <a:gd name="T42" fmla="*/ 99151 w 188"/>
                <a:gd name="T43" fmla="*/ 177434 h 184"/>
                <a:gd name="T44" fmla="*/ 335587 w 188"/>
                <a:gd name="T45" fmla="*/ 198421 h 184"/>
                <a:gd name="T46" fmla="*/ 333680 w 188"/>
                <a:gd name="T47" fmla="*/ 209868 h 184"/>
                <a:gd name="T48" fmla="*/ 329867 w 188"/>
                <a:gd name="T49" fmla="*/ 249934 h 184"/>
                <a:gd name="T50" fmla="*/ 327960 w 188"/>
                <a:gd name="T51" fmla="*/ 261381 h 184"/>
                <a:gd name="T52" fmla="*/ 320333 w 188"/>
                <a:gd name="T53" fmla="*/ 297631 h 184"/>
                <a:gd name="T54" fmla="*/ 318426 w 188"/>
                <a:gd name="T55" fmla="*/ 307171 h 184"/>
                <a:gd name="T56" fmla="*/ 299359 w 188"/>
                <a:gd name="T57" fmla="*/ 335789 h 184"/>
                <a:gd name="T58" fmla="*/ 133472 w 188"/>
                <a:gd name="T59" fmla="*/ 330065 h 184"/>
                <a:gd name="T60" fmla="*/ 114405 w 188"/>
                <a:gd name="T61" fmla="*/ 190789 h 184"/>
                <a:gd name="T62" fmla="*/ 137286 w 188"/>
                <a:gd name="T63" fmla="*/ 190789 h 184"/>
                <a:gd name="T64" fmla="*/ 169700 w 188"/>
                <a:gd name="T65" fmla="*/ 152631 h 184"/>
                <a:gd name="T66" fmla="*/ 192581 w 188"/>
                <a:gd name="T67" fmla="*/ 112566 h 184"/>
                <a:gd name="T68" fmla="*/ 247877 w 188"/>
                <a:gd name="T69" fmla="*/ 19079 h 184"/>
                <a:gd name="T70" fmla="*/ 272664 w 188"/>
                <a:gd name="T71" fmla="*/ 66776 h 184"/>
                <a:gd name="T72" fmla="*/ 244063 w 188"/>
                <a:gd name="T73" fmla="*/ 145000 h 184"/>
                <a:gd name="T74" fmla="*/ 308893 w 188"/>
                <a:gd name="T75" fmla="*/ 150723 h 184"/>
                <a:gd name="T76" fmla="*/ 335587 w 188"/>
                <a:gd name="T77" fmla="*/ 198421 h 184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0" t="0" r="r" b="b"/>
              <a:pathLst>
                <a:path w="188" h="184">
                  <a:moveTo>
                    <a:pt x="183" y="108"/>
                  </a:moveTo>
                  <a:cubicBezTo>
                    <a:pt x="185" y="105"/>
                    <a:pt x="188" y="101"/>
                    <a:pt x="188" y="95"/>
                  </a:cubicBezTo>
                  <a:cubicBezTo>
                    <a:pt x="188" y="78"/>
                    <a:pt x="172" y="72"/>
                    <a:pt x="163" y="71"/>
                  </a:cubicBezTo>
                  <a:cubicBezTo>
                    <a:pt x="135" y="71"/>
                    <a:pt x="135" y="71"/>
                    <a:pt x="135" y="71"/>
                  </a:cubicBezTo>
                  <a:cubicBezTo>
                    <a:pt x="135" y="71"/>
                    <a:pt x="135" y="71"/>
                    <a:pt x="135" y="71"/>
                  </a:cubicBezTo>
                  <a:cubicBezTo>
                    <a:pt x="133" y="69"/>
                    <a:pt x="135" y="66"/>
                    <a:pt x="135" y="66"/>
                  </a:cubicBezTo>
                  <a:cubicBezTo>
                    <a:pt x="135" y="66"/>
                    <a:pt x="135" y="66"/>
                    <a:pt x="135" y="66"/>
                  </a:cubicBezTo>
                  <a:cubicBezTo>
                    <a:pt x="136" y="66"/>
                    <a:pt x="144" y="55"/>
                    <a:pt x="150" y="37"/>
                  </a:cubicBezTo>
                  <a:cubicBezTo>
                    <a:pt x="157" y="18"/>
                    <a:pt x="140" y="4"/>
                    <a:pt x="139" y="3"/>
                  </a:cubicBezTo>
                  <a:cubicBezTo>
                    <a:pt x="138" y="3"/>
                    <a:pt x="138" y="3"/>
                    <a:pt x="138" y="3"/>
                  </a:cubicBezTo>
                  <a:cubicBezTo>
                    <a:pt x="138" y="3"/>
                    <a:pt x="132" y="0"/>
                    <a:pt x="126" y="4"/>
                  </a:cubicBezTo>
                  <a:cubicBezTo>
                    <a:pt x="122" y="6"/>
                    <a:pt x="119" y="11"/>
                    <a:pt x="119" y="18"/>
                  </a:cubicBezTo>
                  <a:cubicBezTo>
                    <a:pt x="117" y="34"/>
                    <a:pt x="103" y="48"/>
                    <a:pt x="97" y="53"/>
                  </a:cubicBezTo>
                  <a:cubicBezTo>
                    <a:pt x="96" y="54"/>
                    <a:pt x="95" y="54"/>
                    <a:pt x="94" y="55"/>
                  </a:cubicBezTo>
                  <a:cubicBezTo>
                    <a:pt x="90" y="59"/>
                    <a:pt x="85" y="69"/>
                    <a:pt x="82" y="76"/>
                  </a:cubicBezTo>
                  <a:cubicBezTo>
                    <a:pt x="79" y="81"/>
                    <a:pt x="73" y="89"/>
                    <a:pt x="70" y="92"/>
                  </a:cubicBezTo>
                  <a:cubicBezTo>
                    <a:pt x="67" y="92"/>
                    <a:pt x="63" y="92"/>
                    <a:pt x="60" y="92"/>
                  </a:cubicBezTo>
                  <a:cubicBezTo>
                    <a:pt x="59" y="88"/>
                    <a:pt x="55" y="84"/>
                    <a:pt x="51" y="84"/>
                  </a:cubicBezTo>
                  <a:cubicBezTo>
                    <a:pt x="9" y="84"/>
                    <a:pt x="9" y="84"/>
                    <a:pt x="9" y="84"/>
                  </a:cubicBezTo>
                  <a:cubicBezTo>
                    <a:pt x="4" y="84"/>
                    <a:pt x="0" y="88"/>
                    <a:pt x="0" y="93"/>
                  </a:cubicBezTo>
                  <a:cubicBezTo>
                    <a:pt x="0" y="175"/>
                    <a:pt x="0" y="175"/>
                    <a:pt x="0" y="175"/>
                  </a:cubicBezTo>
                  <a:cubicBezTo>
                    <a:pt x="0" y="180"/>
                    <a:pt x="4" y="184"/>
                    <a:pt x="9" y="184"/>
                  </a:cubicBezTo>
                  <a:cubicBezTo>
                    <a:pt x="51" y="184"/>
                    <a:pt x="51" y="184"/>
                    <a:pt x="51" y="184"/>
                  </a:cubicBezTo>
                  <a:cubicBezTo>
                    <a:pt x="56" y="184"/>
                    <a:pt x="59" y="181"/>
                    <a:pt x="60" y="177"/>
                  </a:cubicBezTo>
                  <a:cubicBezTo>
                    <a:pt x="62" y="177"/>
                    <a:pt x="63" y="175"/>
                    <a:pt x="64" y="175"/>
                  </a:cubicBezTo>
                  <a:cubicBezTo>
                    <a:pt x="65" y="177"/>
                    <a:pt x="67" y="181"/>
                    <a:pt x="73" y="184"/>
                  </a:cubicBezTo>
                  <a:cubicBezTo>
                    <a:pt x="74" y="184"/>
                    <a:pt x="74" y="184"/>
                    <a:pt x="74" y="184"/>
                  </a:cubicBezTo>
                  <a:cubicBezTo>
                    <a:pt x="75" y="184"/>
                    <a:pt x="75" y="184"/>
                    <a:pt x="75" y="184"/>
                  </a:cubicBezTo>
                  <a:cubicBezTo>
                    <a:pt x="75" y="184"/>
                    <a:pt x="103" y="184"/>
                    <a:pt x="129" y="184"/>
                  </a:cubicBezTo>
                  <a:cubicBezTo>
                    <a:pt x="142" y="184"/>
                    <a:pt x="153" y="184"/>
                    <a:pt x="157" y="184"/>
                  </a:cubicBezTo>
                  <a:cubicBezTo>
                    <a:pt x="165" y="184"/>
                    <a:pt x="170" y="180"/>
                    <a:pt x="172" y="177"/>
                  </a:cubicBezTo>
                  <a:cubicBezTo>
                    <a:pt x="176" y="172"/>
                    <a:pt x="176" y="165"/>
                    <a:pt x="175" y="161"/>
                  </a:cubicBezTo>
                  <a:cubicBezTo>
                    <a:pt x="181" y="156"/>
                    <a:pt x="181" y="147"/>
                    <a:pt x="181" y="143"/>
                  </a:cubicBezTo>
                  <a:cubicBezTo>
                    <a:pt x="182" y="140"/>
                    <a:pt x="181" y="138"/>
                    <a:pt x="180" y="135"/>
                  </a:cubicBezTo>
                  <a:cubicBezTo>
                    <a:pt x="183" y="133"/>
                    <a:pt x="186" y="127"/>
                    <a:pt x="186" y="120"/>
                  </a:cubicBezTo>
                  <a:cubicBezTo>
                    <a:pt x="187" y="115"/>
                    <a:pt x="185" y="110"/>
                    <a:pt x="183" y="108"/>
                  </a:cubicBezTo>
                  <a:close/>
                  <a:moveTo>
                    <a:pt x="52" y="175"/>
                  </a:moveTo>
                  <a:cubicBezTo>
                    <a:pt x="52" y="176"/>
                    <a:pt x="52" y="176"/>
                    <a:pt x="51" y="176"/>
                  </a:cubicBezTo>
                  <a:cubicBezTo>
                    <a:pt x="9" y="176"/>
                    <a:pt x="9" y="176"/>
                    <a:pt x="9" y="176"/>
                  </a:cubicBezTo>
                  <a:cubicBezTo>
                    <a:pt x="9" y="176"/>
                    <a:pt x="8" y="176"/>
                    <a:pt x="8" y="175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8" y="93"/>
                    <a:pt x="9" y="92"/>
                    <a:pt x="9" y="92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2" y="92"/>
                    <a:pt x="52" y="93"/>
                    <a:pt x="52" y="93"/>
                  </a:cubicBezTo>
                  <a:lnTo>
                    <a:pt x="52" y="175"/>
                  </a:lnTo>
                  <a:close/>
                  <a:moveTo>
                    <a:pt x="176" y="104"/>
                  </a:moveTo>
                  <a:cubicBezTo>
                    <a:pt x="172" y="107"/>
                    <a:pt x="172" y="107"/>
                    <a:pt x="172" y="107"/>
                  </a:cubicBezTo>
                  <a:cubicBezTo>
                    <a:pt x="175" y="110"/>
                    <a:pt x="175" y="110"/>
                    <a:pt x="175" y="110"/>
                  </a:cubicBezTo>
                  <a:cubicBezTo>
                    <a:pt x="176" y="111"/>
                    <a:pt x="179" y="114"/>
                    <a:pt x="178" y="120"/>
                  </a:cubicBezTo>
                  <a:cubicBezTo>
                    <a:pt x="178" y="127"/>
                    <a:pt x="173" y="131"/>
                    <a:pt x="173" y="131"/>
                  </a:cubicBezTo>
                  <a:cubicBezTo>
                    <a:pt x="167" y="133"/>
                    <a:pt x="167" y="133"/>
                    <a:pt x="167" y="133"/>
                  </a:cubicBezTo>
                  <a:cubicBezTo>
                    <a:pt x="172" y="137"/>
                    <a:pt x="172" y="137"/>
                    <a:pt x="172" y="137"/>
                  </a:cubicBezTo>
                  <a:cubicBezTo>
                    <a:pt x="172" y="138"/>
                    <a:pt x="174" y="140"/>
                    <a:pt x="173" y="144"/>
                  </a:cubicBezTo>
                  <a:cubicBezTo>
                    <a:pt x="173" y="147"/>
                    <a:pt x="172" y="154"/>
                    <a:pt x="168" y="156"/>
                  </a:cubicBezTo>
                  <a:cubicBezTo>
                    <a:pt x="164" y="158"/>
                    <a:pt x="164" y="158"/>
                    <a:pt x="164" y="158"/>
                  </a:cubicBezTo>
                  <a:cubicBezTo>
                    <a:pt x="167" y="161"/>
                    <a:pt x="167" y="161"/>
                    <a:pt x="167" y="161"/>
                  </a:cubicBezTo>
                  <a:cubicBezTo>
                    <a:pt x="168" y="163"/>
                    <a:pt x="168" y="169"/>
                    <a:pt x="165" y="173"/>
                  </a:cubicBezTo>
                  <a:cubicBezTo>
                    <a:pt x="164" y="175"/>
                    <a:pt x="161" y="176"/>
                    <a:pt x="157" y="176"/>
                  </a:cubicBezTo>
                  <a:cubicBezTo>
                    <a:pt x="144" y="176"/>
                    <a:pt x="84" y="176"/>
                    <a:pt x="76" y="176"/>
                  </a:cubicBezTo>
                  <a:cubicBezTo>
                    <a:pt x="73" y="175"/>
                    <a:pt x="71" y="174"/>
                    <a:pt x="70" y="173"/>
                  </a:cubicBezTo>
                  <a:cubicBezTo>
                    <a:pt x="69" y="172"/>
                    <a:pt x="67" y="167"/>
                    <a:pt x="60" y="167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4" y="100"/>
                    <a:pt x="71" y="100"/>
                    <a:pt x="71" y="100"/>
                  </a:cubicBezTo>
                  <a:cubicBezTo>
                    <a:pt x="72" y="100"/>
                    <a:pt x="72" y="100"/>
                    <a:pt x="72" y="100"/>
                  </a:cubicBezTo>
                  <a:cubicBezTo>
                    <a:pt x="74" y="99"/>
                    <a:pt x="74" y="99"/>
                    <a:pt x="74" y="99"/>
                  </a:cubicBezTo>
                  <a:cubicBezTo>
                    <a:pt x="74" y="99"/>
                    <a:pt x="85" y="88"/>
                    <a:pt x="89" y="80"/>
                  </a:cubicBezTo>
                  <a:cubicBezTo>
                    <a:pt x="93" y="72"/>
                    <a:pt x="96" y="63"/>
                    <a:pt x="100" y="61"/>
                  </a:cubicBezTo>
                  <a:cubicBezTo>
                    <a:pt x="100" y="60"/>
                    <a:pt x="101" y="60"/>
                    <a:pt x="101" y="59"/>
                  </a:cubicBezTo>
                  <a:cubicBezTo>
                    <a:pt x="108" y="54"/>
                    <a:pt x="124" y="38"/>
                    <a:pt x="127" y="19"/>
                  </a:cubicBezTo>
                  <a:cubicBezTo>
                    <a:pt x="127" y="14"/>
                    <a:pt x="128" y="12"/>
                    <a:pt x="130" y="10"/>
                  </a:cubicBezTo>
                  <a:cubicBezTo>
                    <a:pt x="132" y="9"/>
                    <a:pt x="134" y="10"/>
                    <a:pt x="135" y="10"/>
                  </a:cubicBezTo>
                  <a:cubicBezTo>
                    <a:pt x="137" y="12"/>
                    <a:pt x="147" y="22"/>
                    <a:pt x="143" y="35"/>
                  </a:cubicBezTo>
                  <a:cubicBezTo>
                    <a:pt x="137" y="51"/>
                    <a:pt x="129" y="61"/>
                    <a:pt x="129" y="61"/>
                  </a:cubicBezTo>
                  <a:cubicBezTo>
                    <a:pt x="127" y="64"/>
                    <a:pt x="124" y="70"/>
                    <a:pt x="128" y="76"/>
                  </a:cubicBezTo>
                  <a:cubicBezTo>
                    <a:pt x="130" y="79"/>
                    <a:pt x="133" y="79"/>
                    <a:pt x="135" y="79"/>
                  </a:cubicBezTo>
                  <a:cubicBezTo>
                    <a:pt x="162" y="79"/>
                    <a:pt x="162" y="79"/>
                    <a:pt x="162" y="79"/>
                  </a:cubicBezTo>
                  <a:cubicBezTo>
                    <a:pt x="163" y="79"/>
                    <a:pt x="180" y="81"/>
                    <a:pt x="180" y="95"/>
                  </a:cubicBezTo>
                  <a:cubicBezTo>
                    <a:pt x="180" y="101"/>
                    <a:pt x="176" y="104"/>
                    <a:pt x="176" y="104"/>
                  </a:cubicBez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74" name="Text Placeholder 73">
            <a:extLst>
              <a:ext uri="{FF2B5EF4-FFF2-40B4-BE49-F238E27FC236}">
                <a16:creationId xmlns:a16="http://schemas.microsoft.com/office/drawing/2014/main" id="{6CA236DF-5114-4CA5-8620-41B9436499A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Converting the learning</a:t>
            </a:r>
          </a:p>
        </p:txBody>
      </p:sp>
      <p:grpSp>
        <p:nvGrpSpPr>
          <p:cNvPr id="28" name="Group 27" descr="clock icon">
            <a:extLst>
              <a:ext uri="{FF2B5EF4-FFF2-40B4-BE49-F238E27FC236}">
                <a16:creationId xmlns:a16="http://schemas.microsoft.com/office/drawing/2014/main" id="{0C571394-90B9-4305-A010-F2F17F3BA7D1}"/>
              </a:ext>
            </a:extLst>
          </p:cNvPr>
          <p:cNvGrpSpPr/>
          <p:nvPr/>
        </p:nvGrpSpPr>
        <p:grpSpPr>
          <a:xfrm>
            <a:off x="744537" y="3036069"/>
            <a:ext cx="823913" cy="823912"/>
            <a:chOff x="744537" y="3036069"/>
            <a:chExt cx="823913" cy="823912"/>
          </a:xfrm>
        </p:grpSpPr>
        <p:sp>
          <p:nvSpPr>
            <p:cNvPr id="45" name="Oval 68">
              <a:extLst>
                <a:ext uri="{FF2B5EF4-FFF2-40B4-BE49-F238E27FC236}">
                  <a16:creationId xmlns:a16="http://schemas.microsoft.com/office/drawing/2014/main" id="{2C8CF75B-4297-4F4C-BB5C-0BE87F168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4537" y="3036069"/>
              <a:ext cx="823913" cy="823912"/>
            </a:xfrm>
            <a:prstGeom prst="ellipse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Open Sans Light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Open Sans Light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Open Sans Light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Open Sans Light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Open Sans Light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Open Sans Light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Open Sans Light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Open Sans Light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Open Sans Light" pitchFamily="34" charset="0"/>
                </a:defRPr>
              </a:lvl9pPr>
            </a:lstStyle>
            <a:p>
              <a:pPr eaLnBrk="1" hangingPunct="1"/>
              <a:endParaRPr lang="en-US" altLang="en-US" dirty="0"/>
            </a:p>
          </p:txBody>
        </p:sp>
        <p:grpSp>
          <p:nvGrpSpPr>
            <p:cNvPr id="46" name="Group 45" descr="Clock">
              <a:extLst>
                <a:ext uri="{FF2B5EF4-FFF2-40B4-BE49-F238E27FC236}">
                  <a16:creationId xmlns:a16="http://schemas.microsoft.com/office/drawing/2014/main" id="{1C027AC2-76F8-4218-8C73-C8413E8B412B}"/>
                </a:ext>
              </a:extLst>
            </p:cNvPr>
            <p:cNvGrpSpPr/>
            <p:nvPr/>
          </p:nvGrpSpPr>
          <p:grpSpPr bwMode="auto">
            <a:xfrm>
              <a:off x="982527" y="3270522"/>
              <a:ext cx="343634" cy="344872"/>
              <a:chOff x="9155465" y="4372601"/>
              <a:chExt cx="343634" cy="344872"/>
            </a:xfrm>
            <a:solidFill>
              <a:schemeClr val="tx1"/>
            </a:solidFill>
          </p:grpSpPr>
          <p:sp>
            <p:nvSpPr>
              <p:cNvPr id="47" name="Freeform 158">
                <a:extLst>
                  <a:ext uri="{FF2B5EF4-FFF2-40B4-BE49-F238E27FC236}">
                    <a16:creationId xmlns:a16="http://schemas.microsoft.com/office/drawing/2014/main" id="{C75923E9-28C4-400A-99FC-AAC15C61ED8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9379198" y="4372601"/>
                <a:ext cx="119901" cy="101360"/>
              </a:xfrm>
              <a:custGeom>
                <a:avLst/>
                <a:gdLst>
                  <a:gd name="T0" fmla="*/ 50 w 63"/>
                  <a:gd name="T1" fmla="*/ 53 h 53"/>
                  <a:gd name="T2" fmla="*/ 47 w 63"/>
                  <a:gd name="T3" fmla="*/ 49 h 53"/>
                  <a:gd name="T4" fmla="*/ 4 w 63"/>
                  <a:gd name="T5" fmla="*/ 15 h 53"/>
                  <a:gd name="T6" fmla="*/ 0 w 63"/>
                  <a:gd name="T7" fmla="*/ 14 h 53"/>
                  <a:gd name="T8" fmla="*/ 2 w 63"/>
                  <a:gd name="T9" fmla="*/ 10 h 53"/>
                  <a:gd name="T10" fmla="*/ 19 w 63"/>
                  <a:gd name="T11" fmla="*/ 0 h 53"/>
                  <a:gd name="T12" fmla="*/ 42 w 63"/>
                  <a:gd name="T13" fmla="*/ 11 h 53"/>
                  <a:gd name="T14" fmla="*/ 52 w 63"/>
                  <a:gd name="T15" fmla="*/ 50 h 53"/>
                  <a:gd name="T16" fmla="*/ 50 w 63"/>
                  <a:gd name="T17" fmla="*/ 53 h 53"/>
                  <a:gd name="T18" fmla="*/ 10 w 63"/>
                  <a:gd name="T19" fmla="*/ 11 h 53"/>
                  <a:gd name="T20" fmla="*/ 50 w 63"/>
                  <a:gd name="T21" fmla="*/ 42 h 53"/>
                  <a:gd name="T22" fmla="*/ 39 w 63"/>
                  <a:gd name="T23" fmla="*/ 16 h 53"/>
                  <a:gd name="T24" fmla="*/ 19 w 63"/>
                  <a:gd name="T25" fmla="*/ 6 h 53"/>
                  <a:gd name="T26" fmla="*/ 10 w 63"/>
                  <a:gd name="T27" fmla="*/ 11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3" h="53">
                    <a:moveTo>
                      <a:pt x="50" y="53"/>
                    </a:moveTo>
                    <a:cubicBezTo>
                      <a:pt x="47" y="49"/>
                      <a:pt x="47" y="49"/>
                      <a:pt x="47" y="49"/>
                    </a:cubicBezTo>
                    <a:cubicBezTo>
                      <a:pt x="37" y="33"/>
                      <a:pt x="22" y="21"/>
                      <a:pt x="4" y="15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6" y="5"/>
                      <a:pt x="11" y="0"/>
                      <a:pt x="19" y="0"/>
                    </a:cubicBezTo>
                    <a:cubicBezTo>
                      <a:pt x="26" y="0"/>
                      <a:pt x="33" y="4"/>
                      <a:pt x="42" y="11"/>
                    </a:cubicBezTo>
                    <a:cubicBezTo>
                      <a:pt x="63" y="27"/>
                      <a:pt x="61" y="38"/>
                      <a:pt x="52" y="50"/>
                    </a:cubicBezTo>
                    <a:lnTo>
                      <a:pt x="50" y="53"/>
                    </a:lnTo>
                    <a:close/>
                    <a:moveTo>
                      <a:pt x="10" y="11"/>
                    </a:moveTo>
                    <a:cubicBezTo>
                      <a:pt x="26" y="17"/>
                      <a:pt x="40" y="28"/>
                      <a:pt x="50" y="42"/>
                    </a:cubicBezTo>
                    <a:cubicBezTo>
                      <a:pt x="54" y="36"/>
                      <a:pt x="55" y="29"/>
                      <a:pt x="39" y="16"/>
                    </a:cubicBezTo>
                    <a:cubicBezTo>
                      <a:pt x="30" y="9"/>
                      <a:pt x="24" y="6"/>
                      <a:pt x="19" y="6"/>
                    </a:cubicBezTo>
                    <a:cubicBezTo>
                      <a:pt x="16" y="6"/>
                      <a:pt x="13" y="8"/>
                      <a:pt x="10" y="11"/>
                    </a:cubicBezTo>
                    <a:close/>
                  </a:path>
                </a:pathLst>
              </a:custGeom>
              <a:grpFill/>
              <a:ln w="63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48" name="Freeform 159">
                <a:extLst>
                  <a:ext uri="{FF2B5EF4-FFF2-40B4-BE49-F238E27FC236}">
                    <a16:creationId xmlns:a16="http://schemas.microsoft.com/office/drawing/2014/main" id="{FEFFD0C9-5B02-425B-A466-52E458FDDD1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9155465" y="4372601"/>
                <a:ext cx="119901" cy="101360"/>
              </a:xfrm>
              <a:custGeom>
                <a:avLst/>
                <a:gdLst>
                  <a:gd name="T0" fmla="*/ 13 w 63"/>
                  <a:gd name="T1" fmla="*/ 53 h 53"/>
                  <a:gd name="T2" fmla="*/ 10 w 63"/>
                  <a:gd name="T3" fmla="*/ 50 h 53"/>
                  <a:gd name="T4" fmla="*/ 20 w 63"/>
                  <a:gd name="T5" fmla="*/ 11 h 53"/>
                  <a:gd name="T6" fmla="*/ 44 w 63"/>
                  <a:gd name="T7" fmla="*/ 0 h 53"/>
                  <a:gd name="T8" fmla="*/ 60 w 63"/>
                  <a:gd name="T9" fmla="*/ 10 h 53"/>
                  <a:gd name="T10" fmla="*/ 63 w 63"/>
                  <a:gd name="T11" fmla="*/ 14 h 53"/>
                  <a:gd name="T12" fmla="*/ 59 w 63"/>
                  <a:gd name="T13" fmla="*/ 15 h 53"/>
                  <a:gd name="T14" fmla="*/ 15 w 63"/>
                  <a:gd name="T15" fmla="*/ 49 h 53"/>
                  <a:gd name="T16" fmla="*/ 13 w 63"/>
                  <a:gd name="T17" fmla="*/ 53 h 53"/>
                  <a:gd name="T18" fmla="*/ 44 w 63"/>
                  <a:gd name="T19" fmla="*/ 6 h 53"/>
                  <a:gd name="T20" fmla="*/ 24 w 63"/>
                  <a:gd name="T21" fmla="*/ 16 h 53"/>
                  <a:gd name="T22" fmla="*/ 13 w 63"/>
                  <a:gd name="T23" fmla="*/ 42 h 53"/>
                  <a:gd name="T24" fmla="*/ 53 w 63"/>
                  <a:gd name="T25" fmla="*/ 11 h 53"/>
                  <a:gd name="T26" fmla="*/ 44 w 63"/>
                  <a:gd name="T27" fmla="*/ 6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3" h="53">
                    <a:moveTo>
                      <a:pt x="13" y="53"/>
                    </a:moveTo>
                    <a:cubicBezTo>
                      <a:pt x="10" y="50"/>
                      <a:pt x="10" y="50"/>
                      <a:pt x="10" y="50"/>
                    </a:cubicBezTo>
                    <a:cubicBezTo>
                      <a:pt x="2" y="38"/>
                      <a:pt x="0" y="27"/>
                      <a:pt x="20" y="11"/>
                    </a:cubicBezTo>
                    <a:cubicBezTo>
                      <a:pt x="30" y="4"/>
                      <a:pt x="37" y="0"/>
                      <a:pt x="44" y="0"/>
                    </a:cubicBezTo>
                    <a:cubicBezTo>
                      <a:pt x="51" y="0"/>
                      <a:pt x="56" y="5"/>
                      <a:pt x="60" y="10"/>
                    </a:cubicBezTo>
                    <a:cubicBezTo>
                      <a:pt x="63" y="14"/>
                      <a:pt x="63" y="14"/>
                      <a:pt x="63" y="14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41" y="21"/>
                      <a:pt x="26" y="33"/>
                      <a:pt x="15" y="49"/>
                    </a:cubicBezTo>
                    <a:lnTo>
                      <a:pt x="13" y="53"/>
                    </a:lnTo>
                    <a:close/>
                    <a:moveTo>
                      <a:pt x="44" y="6"/>
                    </a:moveTo>
                    <a:cubicBezTo>
                      <a:pt x="39" y="6"/>
                      <a:pt x="32" y="9"/>
                      <a:pt x="24" y="16"/>
                    </a:cubicBezTo>
                    <a:cubicBezTo>
                      <a:pt x="8" y="29"/>
                      <a:pt x="9" y="36"/>
                      <a:pt x="13" y="42"/>
                    </a:cubicBezTo>
                    <a:cubicBezTo>
                      <a:pt x="23" y="28"/>
                      <a:pt x="37" y="17"/>
                      <a:pt x="53" y="11"/>
                    </a:cubicBezTo>
                    <a:cubicBezTo>
                      <a:pt x="50" y="8"/>
                      <a:pt x="47" y="6"/>
                      <a:pt x="44" y="6"/>
                    </a:cubicBezTo>
                    <a:close/>
                  </a:path>
                </a:pathLst>
              </a:custGeom>
              <a:grpFill/>
              <a:ln w="63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49" name="Freeform 160">
                <a:extLst>
                  <a:ext uri="{FF2B5EF4-FFF2-40B4-BE49-F238E27FC236}">
                    <a16:creationId xmlns:a16="http://schemas.microsoft.com/office/drawing/2014/main" id="{6473D043-28E1-435C-A0EB-1B87812C54A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196256" y="4671737"/>
                <a:ext cx="43263" cy="44500"/>
              </a:xfrm>
              <a:custGeom>
                <a:avLst/>
                <a:gdLst>
                  <a:gd name="T0" fmla="*/ 6 w 35"/>
                  <a:gd name="T1" fmla="*/ 36 h 36"/>
                  <a:gd name="T2" fmla="*/ 0 w 35"/>
                  <a:gd name="T3" fmla="*/ 30 h 36"/>
                  <a:gd name="T4" fmla="*/ 29 w 35"/>
                  <a:gd name="T5" fmla="*/ 0 h 36"/>
                  <a:gd name="T6" fmla="*/ 35 w 35"/>
                  <a:gd name="T7" fmla="*/ 8 h 36"/>
                  <a:gd name="T8" fmla="*/ 6 w 35"/>
                  <a:gd name="T9" fmla="*/ 36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5" h="36">
                    <a:moveTo>
                      <a:pt x="6" y="36"/>
                    </a:moveTo>
                    <a:lnTo>
                      <a:pt x="0" y="30"/>
                    </a:lnTo>
                    <a:lnTo>
                      <a:pt x="29" y="0"/>
                    </a:lnTo>
                    <a:lnTo>
                      <a:pt x="35" y="8"/>
                    </a:lnTo>
                    <a:lnTo>
                      <a:pt x="6" y="36"/>
                    </a:lnTo>
                    <a:close/>
                  </a:path>
                </a:pathLst>
              </a:custGeom>
              <a:grpFill/>
              <a:ln w="63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50" name="Freeform 161">
                <a:extLst>
                  <a:ext uri="{FF2B5EF4-FFF2-40B4-BE49-F238E27FC236}">
                    <a16:creationId xmlns:a16="http://schemas.microsoft.com/office/drawing/2014/main" id="{75DE641E-F64A-4A42-8BDF-F61276A87FA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413809" y="4671737"/>
                <a:ext cx="45736" cy="45736"/>
              </a:xfrm>
              <a:custGeom>
                <a:avLst/>
                <a:gdLst>
                  <a:gd name="T0" fmla="*/ 29 w 37"/>
                  <a:gd name="T1" fmla="*/ 37 h 37"/>
                  <a:gd name="T2" fmla="*/ 0 w 37"/>
                  <a:gd name="T3" fmla="*/ 8 h 37"/>
                  <a:gd name="T4" fmla="*/ 6 w 37"/>
                  <a:gd name="T5" fmla="*/ 0 h 37"/>
                  <a:gd name="T6" fmla="*/ 37 w 37"/>
                  <a:gd name="T7" fmla="*/ 31 h 37"/>
                  <a:gd name="T8" fmla="*/ 29 w 37"/>
                  <a:gd name="T9" fmla="*/ 37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7" h="37">
                    <a:moveTo>
                      <a:pt x="29" y="37"/>
                    </a:moveTo>
                    <a:lnTo>
                      <a:pt x="0" y="8"/>
                    </a:lnTo>
                    <a:lnTo>
                      <a:pt x="6" y="0"/>
                    </a:lnTo>
                    <a:lnTo>
                      <a:pt x="37" y="31"/>
                    </a:lnTo>
                    <a:lnTo>
                      <a:pt x="29" y="37"/>
                    </a:lnTo>
                    <a:close/>
                  </a:path>
                </a:pathLst>
              </a:custGeom>
              <a:grpFill/>
              <a:ln w="63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51" name="Freeform 162">
                <a:extLst>
                  <a:ext uri="{FF2B5EF4-FFF2-40B4-BE49-F238E27FC236}">
                    <a16:creationId xmlns:a16="http://schemas.microsoft.com/office/drawing/2014/main" id="{893761D4-3EB3-4B41-9D51-60FFF3ABA1F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9167826" y="4397323"/>
                <a:ext cx="320149" cy="320149"/>
              </a:xfrm>
              <a:custGeom>
                <a:avLst/>
                <a:gdLst>
                  <a:gd name="T0" fmla="*/ 84 w 168"/>
                  <a:gd name="T1" fmla="*/ 168 h 168"/>
                  <a:gd name="T2" fmla="*/ 0 w 168"/>
                  <a:gd name="T3" fmla="*/ 84 h 168"/>
                  <a:gd name="T4" fmla="*/ 84 w 168"/>
                  <a:gd name="T5" fmla="*/ 0 h 168"/>
                  <a:gd name="T6" fmla="*/ 168 w 168"/>
                  <a:gd name="T7" fmla="*/ 84 h 168"/>
                  <a:gd name="T8" fmla="*/ 84 w 168"/>
                  <a:gd name="T9" fmla="*/ 168 h 168"/>
                  <a:gd name="T10" fmla="*/ 84 w 168"/>
                  <a:gd name="T11" fmla="*/ 6 h 168"/>
                  <a:gd name="T12" fmla="*/ 6 w 168"/>
                  <a:gd name="T13" fmla="*/ 84 h 168"/>
                  <a:gd name="T14" fmla="*/ 84 w 168"/>
                  <a:gd name="T15" fmla="*/ 162 h 168"/>
                  <a:gd name="T16" fmla="*/ 162 w 168"/>
                  <a:gd name="T17" fmla="*/ 84 h 168"/>
                  <a:gd name="T18" fmla="*/ 84 w 168"/>
                  <a:gd name="T19" fmla="*/ 6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68" h="168">
                    <a:moveTo>
                      <a:pt x="84" y="168"/>
                    </a:moveTo>
                    <a:cubicBezTo>
                      <a:pt x="38" y="168"/>
                      <a:pt x="0" y="131"/>
                      <a:pt x="0" y="84"/>
                    </a:cubicBezTo>
                    <a:cubicBezTo>
                      <a:pt x="0" y="38"/>
                      <a:pt x="38" y="0"/>
                      <a:pt x="84" y="0"/>
                    </a:cubicBezTo>
                    <a:cubicBezTo>
                      <a:pt x="130" y="0"/>
                      <a:pt x="168" y="38"/>
                      <a:pt x="168" y="84"/>
                    </a:cubicBezTo>
                    <a:cubicBezTo>
                      <a:pt x="168" y="131"/>
                      <a:pt x="130" y="168"/>
                      <a:pt x="84" y="168"/>
                    </a:cubicBezTo>
                    <a:close/>
                    <a:moveTo>
                      <a:pt x="84" y="6"/>
                    </a:moveTo>
                    <a:cubicBezTo>
                      <a:pt x="41" y="6"/>
                      <a:pt x="6" y="41"/>
                      <a:pt x="6" y="84"/>
                    </a:cubicBezTo>
                    <a:cubicBezTo>
                      <a:pt x="6" y="127"/>
                      <a:pt x="41" y="162"/>
                      <a:pt x="84" y="162"/>
                    </a:cubicBezTo>
                    <a:cubicBezTo>
                      <a:pt x="127" y="162"/>
                      <a:pt x="162" y="127"/>
                      <a:pt x="162" y="84"/>
                    </a:cubicBezTo>
                    <a:cubicBezTo>
                      <a:pt x="162" y="41"/>
                      <a:pt x="127" y="6"/>
                      <a:pt x="84" y="6"/>
                    </a:cubicBezTo>
                    <a:close/>
                  </a:path>
                </a:pathLst>
              </a:custGeom>
              <a:grpFill/>
              <a:ln w="63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52" name="Freeform 163">
                <a:extLst>
                  <a:ext uri="{FF2B5EF4-FFF2-40B4-BE49-F238E27FC236}">
                    <a16:creationId xmlns:a16="http://schemas.microsoft.com/office/drawing/2014/main" id="{6D7BA2D0-32F1-40AE-BCF7-0031E808F40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234575" y="4446767"/>
                <a:ext cx="100124" cy="126082"/>
              </a:xfrm>
              <a:custGeom>
                <a:avLst/>
                <a:gdLst>
                  <a:gd name="T0" fmla="*/ 81 w 81"/>
                  <a:gd name="T1" fmla="*/ 102 h 102"/>
                  <a:gd name="T2" fmla="*/ 0 w 81"/>
                  <a:gd name="T3" fmla="*/ 102 h 102"/>
                  <a:gd name="T4" fmla="*/ 0 w 81"/>
                  <a:gd name="T5" fmla="*/ 93 h 102"/>
                  <a:gd name="T6" fmla="*/ 72 w 81"/>
                  <a:gd name="T7" fmla="*/ 93 h 102"/>
                  <a:gd name="T8" fmla="*/ 72 w 81"/>
                  <a:gd name="T9" fmla="*/ 0 h 102"/>
                  <a:gd name="T10" fmla="*/ 81 w 81"/>
                  <a:gd name="T11" fmla="*/ 0 h 102"/>
                  <a:gd name="T12" fmla="*/ 81 w 81"/>
                  <a:gd name="T13" fmla="*/ 102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1" h="102">
                    <a:moveTo>
                      <a:pt x="81" y="102"/>
                    </a:moveTo>
                    <a:lnTo>
                      <a:pt x="0" y="102"/>
                    </a:lnTo>
                    <a:lnTo>
                      <a:pt x="0" y="93"/>
                    </a:lnTo>
                    <a:lnTo>
                      <a:pt x="72" y="93"/>
                    </a:lnTo>
                    <a:lnTo>
                      <a:pt x="72" y="0"/>
                    </a:lnTo>
                    <a:lnTo>
                      <a:pt x="81" y="0"/>
                    </a:lnTo>
                    <a:lnTo>
                      <a:pt x="81" y="102"/>
                    </a:lnTo>
                    <a:close/>
                  </a:path>
                </a:pathLst>
              </a:custGeom>
              <a:grpFill/>
              <a:ln w="63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75" name="Text Placeholder 74">
            <a:extLst>
              <a:ext uri="{FF2B5EF4-FFF2-40B4-BE49-F238E27FC236}">
                <a16:creationId xmlns:a16="http://schemas.microsoft.com/office/drawing/2014/main" id="{DB5B3156-755F-47BB-AFCD-9C4855B037F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Reflect on learning</a:t>
            </a:r>
          </a:p>
        </p:txBody>
      </p:sp>
      <p:grpSp>
        <p:nvGrpSpPr>
          <p:cNvPr id="31" name="Group 30" descr="search icon">
            <a:extLst>
              <a:ext uri="{FF2B5EF4-FFF2-40B4-BE49-F238E27FC236}">
                <a16:creationId xmlns:a16="http://schemas.microsoft.com/office/drawing/2014/main" id="{C5F28D29-D0F3-4DAC-898B-07FE8DA57557}"/>
              </a:ext>
            </a:extLst>
          </p:cNvPr>
          <p:cNvGrpSpPr/>
          <p:nvPr/>
        </p:nvGrpSpPr>
        <p:grpSpPr>
          <a:xfrm>
            <a:off x="744537" y="3975887"/>
            <a:ext cx="823913" cy="823912"/>
            <a:chOff x="744537" y="3975887"/>
            <a:chExt cx="823913" cy="823912"/>
          </a:xfrm>
        </p:grpSpPr>
        <p:sp>
          <p:nvSpPr>
            <p:cNvPr id="54" name="Oval 68">
              <a:extLst>
                <a:ext uri="{FF2B5EF4-FFF2-40B4-BE49-F238E27FC236}">
                  <a16:creationId xmlns:a16="http://schemas.microsoft.com/office/drawing/2014/main" id="{33B80E49-94B9-44A5-A4BD-A0094115A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4537" y="3975887"/>
              <a:ext cx="823913" cy="823912"/>
            </a:xfrm>
            <a:prstGeom prst="ellipse">
              <a:avLst/>
            </a:prstGeom>
            <a:solidFill>
              <a:srgbClr val="FFFFFF">
                <a:alpha val="20000"/>
              </a:srgbClr>
            </a:solidFill>
            <a:ln w="57150">
              <a:noFill/>
              <a:round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</a:endParaRPr>
            </a:p>
          </p:txBody>
        </p:sp>
        <p:grpSp>
          <p:nvGrpSpPr>
            <p:cNvPr id="55" name="Group 54" descr="Unlock">
              <a:extLst>
                <a:ext uri="{FF2B5EF4-FFF2-40B4-BE49-F238E27FC236}">
                  <a16:creationId xmlns:a16="http://schemas.microsoft.com/office/drawing/2014/main" id="{B8F32770-F420-458B-B3DB-2F0E99DD574F}"/>
                </a:ext>
              </a:extLst>
            </p:cNvPr>
            <p:cNvGrpSpPr/>
            <p:nvPr/>
          </p:nvGrpSpPr>
          <p:grpSpPr bwMode="auto">
            <a:xfrm>
              <a:off x="993177" y="4210484"/>
              <a:ext cx="360941" cy="337455"/>
              <a:chOff x="6955211" y="4365185"/>
              <a:chExt cx="360941" cy="337455"/>
            </a:xfrm>
            <a:solidFill>
              <a:schemeClr val="tx1"/>
            </a:solidFill>
          </p:grpSpPr>
          <p:sp>
            <p:nvSpPr>
              <p:cNvPr id="56" name="Freeform 188">
                <a:extLst>
                  <a:ext uri="{FF2B5EF4-FFF2-40B4-BE49-F238E27FC236}">
                    <a16:creationId xmlns:a16="http://schemas.microsoft.com/office/drawing/2014/main" id="{8076EF42-2725-44C4-9A27-D75D71B8FE4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55211" y="4365185"/>
                <a:ext cx="337455" cy="337455"/>
              </a:xfrm>
              <a:custGeom>
                <a:avLst/>
                <a:gdLst>
                  <a:gd name="T0" fmla="*/ 88 w 177"/>
                  <a:gd name="T1" fmla="*/ 177 h 177"/>
                  <a:gd name="T2" fmla="*/ 26 w 177"/>
                  <a:gd name="T3" fmla="*/ 151 h 177"/>
                  <a:gd name="T4" fmla="*/ 0 w 177"/>
                  <a:gd name="T5" fmla="*/ 89 h 177"/>
                  <a:gd name="T6" fmla="*/ 26 w 177"/>
                  <a:gd name="T7" fmla="*/ 27 h 177"/>
                  <a:gd name="T8" fmla="*/ 88 w 177"/>
                  <a:gd name="T9" fmla="*/ 0 h 177"/>
                  <a:gd name="T10" fmla="*/ 88 w 177"/>
                  <a:gd name="T11" fmla="*/ 0 h 177"/>
                  <a:gd name="T12" fmla="*/ 177 w 177"/>
                  <a:gd name="T13" fmla="*/ 88 h 177"/>
                  <a:gd name="T14" fmla="*/ 171 w 177"/>
                  <a:gd name="T15" fmla="*/ 88 h 177"/>
                  <a:gd name="T16" fmla="*/ 88 w 177"/>
                  <a:gd name="T17" fmla="*/ 6 h 177"/>
                  <a:gd name="T18" fmla="*/ 88 w 177"/>
                  <a:gd name="T19" fmla="*/ 6 h 177"/>
                  <a:gd name="T20" fmla="*/ 30 w 177"/>
                  <a:gd name="T21" fmla="*/ 31 h 177"/>
                  <a:gd name="T22" fmla="*/ 6 w 177"/>
                  <a:gd name="T23" fmla="*/ 89 h 177"/>
                  <a:gd name="T24" fmla="*/ 31 w 177"/>
                  <a:gd name="T25" fmla="*/ 147 h 177"/>
                  <a:gd name="T26" fmla="*/ 88 w 177"/>
                  <a:gd name="T27" fmla="*/ 171 h 177"/>
                  <a:gd name="T28" fmla="*/ 89 w 177"/>
                  <a:gd name="T29" fmla="*/ 171 h 177"/>
                  <a:gd name="T30" fmla="*/ 155 w 177"/>
                  <a:gd name="T31" fmla="*/ 136 h 177"/>
                  <a:gd name="T32" fmla="*/ 160 w 177"/>
                  <a:gd name="T33" fmla="*/ 140 h 177"/>
                  <a:gd name="T34" fmla="*/ 89 w 177"/>
                  <a:gd name="T35" fmla="*/ 177 h 177"/>
                  <a:gd name="T36" fmla="*/ 88 w 177"/>
                  <a:gd name="T37" fmla="*/ 177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77" h="177">
                    <a:moveTo>
                      <a:pt x="88" y="177"/>
                    </a:moveTo>
                    <a:cubicBezTo>
                      <a:pt x="65" y="177"/>
                      <a:pt x="43" y="168"/>
                      <a:pt x="26" y="151"/>
                    </a:cubicBezTo>
                    <a:cubicBezTo>
                      <a:pt x="10" y="135"/>
                      <a:pt x="0" y="113"/>
                      <a:pt x="0" y="89"/>
                    </a:cubicBezTo>
                    <a:cubicBezTo>
                      <a:pt x="0" y="66"/>
                      <a:pt x="9" y="43"/>
                      <a:pt x="26" y="27"/>
                    </a:cubicBezTo>
                    <a:cubicBezTo>
                      <a:pt x="42" y="10"/>
                      <a:pt x="64" y="1"/>
                      <a:pt x="88" y="0"/>
                    </a:cubicBezTo>
                    <a:cubicBezTo>
                      <a:pt x="88" y="0"/>
                      <a:pt x="88" y="0"/>
                      <a:pt x="88" y="0"/>
                    </a:cubicBezTo>
                    <a:cubicBezTo>
                      <a:pt x="137" y="0"/>
                      <a:pt x="176" y="40"/>
                      <a:pt x="177" y="88"/>
                    </a:cubicBezTo>
                    <a:cubicBezTo>
                      <a:pt x="171" y="88"/>
                      <a:pt x="171" y="88"/>
                      <a:pt x="171" y="88"/>
                    </a:cubicBezTo>
                    <a:cubicBezTo>
                      <a:pt x="170" y="43"/>
                      <a:pt x="133" y="6"/>
                      <a:pt x="88" y="6"/>
                    </a:cubicBezTo>
                    <a:cubicBezTo>
                      <a:pt x="88" y="6"/>
                      <a:pt x="88" y="6"/>
                      <a:pt x="88" y="6"/>
                    </a:cubicBezTo>
                    <a:cubicBezTo>
                      <a:pt x="66" y="7"/>
                      <a:pt x="45" y="15"/>
                      <a:pt x="30" y="31"/>
                    </a:cubicBezTo>
                    <a:cubicBezTo>
                      <a:pt x="14" y="46"/>
                      <a:pt x="6" y="67"/>
                      <a:pt x="6" y="89"/>
                    </a:cubicBezTo>
                    <a:cubicBezTo>
                      <a:pt x="6" y="111"/>
                      <a:pt x="15" y="132"/>
                      <a:pt x="31" y="147"/>
                    </a:cubicBezTo>
                    <a:cubicBezTo>
                      <a:pt x="46" y="162"/>
                      <a:pt x="67" y="171"/>
                      <a:pt x="88" y="171"/>
                    </a:cubicBezTo>
                    <a:cubicBezTo>
                      <a:pt x="88" y="171"/>
                      <a:pt x="89" y="171"/>
                      <a:pt x="89" y="171"/>
                    </a:cubicBezTo>
                    <a:cubicBezTo>
                      <a:pt x="115" y="171"/>
                      <a:pt x="140" y="158"/>
                      <a:pt x="155" y="136"/>
                    </a:cubicBezTo>
                    <a:cubicBezTo>
                      <a:pt x="160" y="140"/>
                      <a:pt x="160" y="140"/>
                      <a:pt x="160" y="140"/>
                    </a:cubicBezTo>
                    <a:cubicBezTo>
                      <a:pt x="144" y="163"/>
                      <a:pt x="117" y="177"/>
                      <a:pt x="89" y="177"/>
                    </a:cubicBezTo>
                    <a:cubicBezTo>
                      <a:pt x="89" y="177"/>
                      <a:pt x="89" y="177"/>
                      <a:pt x="88" y="177"/>
                    </a:cubicBezTo>
                    <a:close/>
                  </a:path>
                </a:pathLst>
              </a:custGeom>
              <a:grp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57" name="Freeform 189">
                <a:extLst>
                  <a:ext uri="{FF2B5EF4-FFF2-40B4-BE49-F238E27FC236}">
                    <a16:creationId xmlns:a16="http://schemas.microsoft.com/office/drawing/2014/main" id="{863AA144-B903-4860-8562-D39B36E850A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41986" y="4491267"/>
                <a:ext cx="74166" cy="66749"/>
              </a:xfrm>
              <a:custGeom>
                <a:avLst/>
                <a:gdLst>
                  <a:gd name="T0" fmla="*/ 0 w 60"/>
                  <a:gd name="T1" fmla="*/ 0 h 54"/>
                  <a:gd name="T2" fmla="*/ 31 w 60"/>
                  <a:gd name="T3" fmla="*/ 54 h 54"/>
                  <a:gd name="T4" fmla="*/ 60 w 60"/>
                  <a:gd name="T5" fmla="*/ 0 h 54"/>
                  <a:gd name="T6" fmla="*/ 0 w 60"/>
                  <a:gd name="T7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0" h="54">
                    <a:moveTo>
                      <a:pt x="0" y="0"/>
                    </a:moveTo>
                    <a:lnTo>
                      <a:pt x="31" y="54"/>
                    </a:lnTo>
                    <a:lnTo>
                      <a:pt x="6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58" name="Freeform 190">
                <a:extLst>
                  <a:ext uri="{FF2B5EF4-FFF2-40B4-BE49-F238E27FC236}">
                    <a16:creationId xmlns:a16="http://schemas.microsoft.com/office/drawing/2014/main" id="{AAEE0046-41AB-419B-B2B6-6DF3CEF0E60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077585" y="4452947"/>
                <a:ext cx="91471" cy="76638"/>
              </a:xfrm>
              <a:custGeom>
                <a:avLst/>
                <a:gdLst>
                  <a:gd name="T0" fmla="*/ 1 w 48"/>
                  <a:gd name="T1" fmla="*/ 40 h 40"/>
                  <a:gd name="T2" fmla="*/ 0 w 48"/>
                  <a:gd name="T3" fmla="*/ 24 h 40"/>
                  <a:gd name="T4" fmla="*/ 24 w 48"/>
                  <a:gd name="T5" fmla="*/ 0 h 40"/>
                  <a:gd name="T6" fmla="*/ 48 w 48"/>
                  <a:gd name="T7" fmla="*/ 23 h 40"/>
                  <a:gd name="T8" fmla="*/ 48 w 48"/>
                  <a:gd name="T9" fmla="*/ 40 h 40"/>
                  <a:gd name="T10" fmla="*/ 1 w 48"/>
                  <a:gd name="T11" fmla="*/ 40 h 40"/>
                  <a:gd name="T12" fmla="*/ 24 w 48"/>
                  <a:gd name="T13" fmla="*/ 6 h 40"/>
                  <a:gd name="T14" fmla="*/ 6 w 48"/>
                  <a:gd name="T15" fmla="*/ 24 h 40"/>
                  <a:gd name="T16" fmla="*/ 7 w 48"/>
                  <a:gd name="T17" fmla="*/ 34 h 40"/>
                  <a:gd name="T18" fmla="*/ 42 w 48"/>
                  <a:gd name="T19" fmla="*/ 34 h 40"/>
                  <a:gd name="T20" fmla="*/ 42 w 48"/>
                  <a:gd name="T21" fmla="*/ 23 h 40"/>
                  <a:gd name="T22" fmla="*/ 24 w 48"/>
                  <a:gd name="T23" fmla="*/ 6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8" h="40">
                    <a:moveTo>
                      <a:pt x="1" y="40"/>
                    </a:moveTo>
                    <a:cubicBezTo>
                      <a:pt x="0" y="24"/>
                      <a:pt x="0" y="24"/>
                      <a:pt x="0" y="24"/>
                    </a:cubicBezTo>
                    <a:cubicBezTo>
                      <a:pt x="0" y="11"/>
                      <a:pt x="11" y="0"/>
                      <a:pt x="24" y="0"/>
                    </a:cubicBezTo>
                    <a:cubicBezTo>
                      <a:pt x="37" y="0"/>
                      <a:pt x="48" y="10"/>
                      <a:pt x="48" y="23"/>
                    </a:cubicBezTo>
                    <a:cubicBezTo>
                      <a:pt x="48" y="40"/>
                      <a:pt x="48" y="40"/>
                      <a:pt x="48" y="40"/>
                    </a:cubicBezTo>
                    <a:lnTo>
                      <a:pt x="1" y="40"/>
                    </a:lnTo>
                    <a:close/>
                    <a:moveTo>
                      <a:pt x="24" y="6"/>
                    </a:moveTo>
                    <a:cubicBezTo>
                      <a:pt x="14" y="6"/>
                      <a:pt x="6" y="14"/>
                      <a:pt x="6" y="2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42" y="34"/>
                      <a:pt x="42" y="34"/>
                      <a:pt x="42" y="34"/>
                    </a:cubicBezTo>
                    <a:cubicBezTo>
                      <a:pt x="42" y="23"/>
                      <a:pt x="42" y="23"/>
                      <a:pt x="42" y="23"/>
                    </a:cubicBezTo>
                    <a:cubicBezTo>
                      <a:pt x="42" y="14"/>
                      <a:pt x="34" y="6"/>
                      <a:pt x="24" y="6"/>
                    </a:cubicBezTo>
                    <a:close/>
                  </a:path>
                </a:pathLst>
              </a:custGeom>
              <a:grp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59" name="Freeform 191">
                <a:extLst>
                  <a:ext uri="{FF2B5EF4-FFF2-40B4-BE49-F238E27FC236}">
                    <a16:creationId xmlns:a16="http://schemas.microsoft.com/office/drawing/2014/main" id="{A2CBED4E-8F3F-4F26-A152-681AEC9D0F8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059043" y="4517225"/>
                <a:ext cx="131026" cy="100124"/>
              </a:xfrm>
              <a:custGeom>
                <a:avLst/>
                <a:gdLst>
                  <a:gd name="T0" fmla="*/ 5 w 69"/>
                  <a:gd name="T1" fmla="*/ 52 h 52"/>
                  <a:gd name="T2" fmla="*/ 5 w 69"/>
                  <a:gd name="T3" fmla="*/ 52 h 52"/>
                  <a:gd name="T4" fmla="*/ 1 w 69"/>
                  <a:gd name="T5" fmla="*/ 47 h 52"/>
                  <a:gd name="T6" fmla="*/ 0 w 69"/>
                  <a:gd name="T7" fmla="*/ 4 h 52"/>
                  <a:gd name="T8" fmla="*/ 5 w 69"/>
                  <a:gd name="T9" fmla="*/ 0 h 52"/>
                  <a:gd name="T10" fmla="*/ 64 w 69"/>
                  <a:gd name="T11" fmla="*/ 0 h 52"/>
                  <a:gd name="T12" fmla="*/ 68 w 69"/>
                  <a:gd name="T13" fmla="*/ 4 h 52"/>
                  <a:gd name="T14" fmla="*/ 69 w 69"/>
                  <a:gd name="T15" fmla="*/ 47 h 52"/>
                  <a:gd name="T16" fmla="*/ 67 w 69"/>
                  <a:gd name="T17" fmla="*/ 50 h 52"/>
                  <a:gd name="T18" fmla="*/ 64 w 69"/>
                  <a:gd name="T19" fmla="*/ 51 h 52"/>
                  <a:gd name="T20" fmla="*/ 5 w 69"/>
                  <a:gd name="T21" fmla="*/ 52 h 52"/>
                  <a:gd name="T22" fmla="*/ 6 w 69"/>
                  <a:gd name="T23" fmla="*/ 6 h 52"/>
                  <a:gd name="T24" fmla="*/ 7 w 69"/>
                  <a:gd name="T25" fmla="*/ 46 h 52"/>
                  <a:gd name="T26" fmla="*/ 62 w 69"/>
                  <a:gd name="T27" fmla="*/ 45 h 52"/>
                  <a:gd name="T28" fmla="*/ 62 w 69"/>
                  <a:gd name="T29" fmla="*/ 6 h 52"/>
                  <a:gd name="T30" fmla="*/ 6 w 69"/>
                  <a:gd name="T31" fmla="*/ 6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9" h="52">
                    <a:moveTo>
                      <a:pt x="5" y="52"/>
                    </a:moveTo>
                    <a:cubicBezTo>
                      <a:pt x="5" y="52"/>
                      <a:pt x="5" y="52"/>
                      <a:pt x="5" y="52"/>
                    </a:cubicBezTo>
                    <a:cubicBezTo>
                      <a:pt x="3" y="52"/>
                      <a:pt x="1" y="50"/>
                      <a:pt x="1" y="47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2"/>
                      <a:pt x="2" y="0"/>
                      <a:pt x="5" y="0"/>
                    </a:cubicBezTo>
                    <a:cubicBezTo>
                      <a:pt x="64" y="0"/>
                      <a:pt x="64" y="0"/>
                      <a:pt x="64" y="0"/>
                    </a:cubicBezTo>
                    <a:cubicBezTo>
                      <a:pt x="66" y="0"/>
                      <a:pt x="68" y="2"/>
                      <a:pt x="68" y="4"/>
                    </a:cubicBezTo>
                    <a:cubicBezTo>
                      <a:pt x="69" y="47"/>
                      <a:pt x="69" y="47"/>
                      <a:pt x="69" y="47"/>
                    </a:cubicBezTo>
                    <a:cubicBezTo>
                      <a:pt x="69" y="48"/>
                      <a:pt x="68" y="49"/>
                      <a:pt x="67" y="50"/>
                    </a:cubicBezTo>
                    <a:cubicBezTo>
                      <a:pt x="66" y="51"/>
                      <a:pt x="65" y="51"/>
                      <a:pt x="64" y="51"/>
                    </a:cubicBezTo>
                    <a:lnTo>
                      <a:pt x="5" y="52"/>
                    </a:lnTo>
                    <a:close/>
                    <a:moveTo>
                      <a:pt x="6" y="6"/>
                    </a:moveTo>
                    <a:cubicBezTo>
                      <a:pt x="7" y="46"/>
                      <a:pt x="7" y="46"/>
                      <a:pt x="7" y="46"/>
                    </a:cubicBezTo>
                    <a:cubicBezTo>
                      <a:pt x="62" y="45"/>
                      <a:pt x="62" y="45"/>
                      <a:pt x="62" y="45"/>
                    </a:cubicBezTo>
                    <a:cubicBezTo>
                      <a:pt x="62" y="6"/>
                      <a:pt x="62" y="6"/>
                      <a:pt x="62" y="6"/>
                    </a:cubicBezTo>
                    <a:lnTo>
                      <a:pt x="6" y="6"/>
                    </a:lnTo>
                    <a:close/>
                  </a:path>
                </a:pathLst>
              </a:custGeom>
              <a:grp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20A0CD05-0AE4-492D-8051-9773BFFA7A1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I will speak my mind and see in the mirror</a:t>
            </a:r>
          </a:p>
        </p:txBody>
      </p:sp>
      <p:grpSp>
        <p:nvGrpSpPr>
          <p:cNvPr id="32" name="Group 31" descr="tools icon">
            <a:extLst>
              <a:ext uri="{FF2B5EF4-FFF2-40B4-BE49-F238E27FC236}">
                <a16:creationId xmlns:a16="http://schemas.microsoft.com/office/drawing/2014/main" id="{414B2C39-D63F-4B23-93E4-C6CB8A1A931B}"/>
              </a:ext>
            </a:extLst>
          </p:cNvPr>
          <p:cNvGrpSpPr/>
          <p:nvPr/>
        </p:nvGrpSpPr>
        <p:grpSpPr>
          <a:xfrm>
            <a:off x="712787" y="4945848"/>
            <a:ext cx="823913" cy="823912"/>
            <a:chOff x="712787" y="4945848"/>
            <a:chExt cx="823913" cy="823912"/>
          </a:xfrm>
        </p:grpSpPr>
        <p:sp>
          <p:nvSpPr>
            <p:cNvPr id="61" name="Oval 68">
              <a:extLst>
                <a:ext uri="{FF2B5EF4-FFF2-40B4-BE49-F238E27FC236}">
                  <a16:creationId xmlns:a16="http://schemas.microsoft.com/office/drawing/2014/main" id="{5A6D6A35-6EA5-47A3-BA38-66294A59D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2787" y="4945848"/>
              <a:ext cx="823913" cy="823912"/>
            </a:xfrm>
            <a:prstGeom prst="ellipse">
              <a:avLst/>
            </a:prstGeom>
            <a:solidFill>
              <a:srgbClr val="FFFFFF">
                <a:alpha val="20000"/>
              </a:srgbClr>
            </a:solidFill>
            <a:ln w="57150">
              <a:noFill/>
              <a:round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</a:endParaRPr>
            </a:p>
          </p:txBody>
        </p:sp>
        <p:grpSp>
          <p:nvGrpSpPr>
            <p:cNvPr id="62" name="Group 61" descr="Mechanics">
              <a:extLst>
                <a:ext uri="{FF2B5EF4-FFF2-40B4-BE49-F238E27FC236}">
                  <a16:creationId xmlns:a16="http://schemas.microsoft.com/office/drawing/2014/main" id="{12D9414F-F708-4FC6-9001-3B87C1156DFE}"/>
                </a:ext>
              </a:extLst>
            </p:cNvPr>
            <p:cNvGrpSpPr/>
            <p:nvPr/>
          </p:nvGrpSpPr>
          <p:grpSpPr bwMode="auto">
            <a:xfrm>
              <a:off x="925095" y="5165730"/>
              <a:ext cx="396000" cy="396000"/>
              <a:chOff x="5508977" y="3649484"/>
              <a:chExt cx="331274" cy="323857"/>
            </a:xfrm>
            <a:solidFill>
              <a:schemeClr val="tx1"/>
            </a:solidFill>
          </p:grpSpPr>
          <p:sp>
            <p:nvSpPr>
              <p:cNvPr id="63" name="Freeform 129">
                <a:extLst>
                  <a:ext uri="{FF2B5EF4-FFF2-40B4-BE49-F238E27FC236}">
                    <a16:creationId xmlns:a16="http://schemas.microsoft.com/office/drawing/2014/main" id="{0DBAC07A-2E12-4423-A7AC-B5AAE8B2C03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78322" y="3828718"/>
                <a:ext cx="161929" cy="144623"/>
              </a:xfrm>
              <a:custGeom>
                <a:avLst/>
                <a:gdLst>
                  <a:gd name="T0" fmla="*/ 60 w 85"/>
                  <a:gd name="T1" fmla="*/ 76 h 76"/>
                  <a:gd name="T2" fmla="*/ 60 w 85"/>
                  <a:gd name="T3" fmla="*/ 76 h 76"/>
                  <a:gd name="T4" fmla="*/ 52 w 85"/>
                  <a:gd name="T5" fmla="*/ 73 h 76"/>
                  <a:gd name="T6" fmla="*/ 0 w 85"/>
                  <a:gd name="T7" fmla="*/ 22 h 76"/>
                  <a:gd name="T8" fmla="*/ 13 w 85"/>
                  <a:gd name="T9" fmla="*/ 9 h 76"/>
                  <a:gd name="T10" fmla="*/ 30 w 85"/>
                  <a:gd name="T11" fmla="*/ 1 h 76"/>
                  <a:gd name="T12" fmla="*/ 33 w 85"/>
                  <a:gd name="T13" fmla="*/ 0 h 76"/>
                  <a:gd name="T14" fmla="*/ 79 w 85"/>
                  <a:gd name="T15" fmla="*/ 46 h 76"/>
                  <a:gd name="T16" fmla="*/ 74 w 85"/>
                  <a:gd name="T17" fmla="*/ 69 h 76"/>
                  <a:gd name="T18" fmla="*/ 60 w 85"/>
                  <a:gd name="T19" fmla="*/ 76 h 76"/>
                  <a:gd name="T20" fmla="*/ 58 w 85"/>
                  <a:gd name="T21" fmla="*/ 68 h 76"/>
                  <a:gd name="T22" fmla="*/ 60 w 85"/>
                  <a:gd name="T23" fmla="*/ 68 h 76"/>
                  <a:gd name="T24" fmla="*/ 68 w 85"/>
                  <a:gd name="T25" fmla="*/ 63 h 76"/>
                  <a:gd name="T26" fmla="*/ 73 w 85"/>
                  <a:gd name="T27" fmla="*/ 52 h 76"/>
                  <a:gd name="T28" fmla="*/ 30 w 85"/>
                  <a:gd name="T29" fmla="*/ 9 h 76"/>
                  <a:gd name="T30" fmla="*/ 18 w 85"/>
                  <a:gd name="T31" fmla="*/ 14 h 76"/>
                  <a:gd name="T32" fmla="*/ 11 w 85"/>
                  <a:gd name="T33" fmla="*/ 21 h 76"/>
                  <a:gd name="T34" fmla="*/ 58 w 85"/>
                  <a:gd name="T35" fmla="*/ 68 h 76"/>
                  <a:gd name="T36" fmla="*/ 58 w 85"/>
                  <a:gd name="T37" fmla="*/ 68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5" h="76">
                    <a:moveTo>
                      <a:pt x="60" y="76"/>
                    </a:moveTo>
                    <a:cubicBezTo>
                      <a:pt x="60" y="76"/>
                      <a:pt x="60" y="76"/>
                      <a:pt x="60" y="76"/>
                    </a:cubicBezTo>
                    <a:cubicBezTo>
                      <a:pt x="55" y="76"/>
                      <a:pt x="52" y="74"/>
                      <a:pt x="52" y="73"/>
                    </a:cubicBezTo>
                    <a:cubicBezTo>
                      <a:pt x="0" y="22"/>
                      <a:pt x="0" y="22"/>
                      <a:pt x="0" y="22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4" y="8"/>
                      <a:pt x="17" y="5"/>
                      <a:pt x="30" y="1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79" y="46"/>
                      <a:pt x="79" y="46"/>
                      <a:pt x="79" y="46"/>
                    </a:cubicBezTo>
                    <a:cubicBezTo>
                      <a:pt x="82" y="49"/>
                      <a:pt x="85" y="58"/>
                      <a:pt x="74" y="69"/>
                    </a:cubicBezTo>
                    <a:cubicBezTo>
                      <a:pt x="69" y="74"/>
                      <a:pt x="64" y="76"/>
                      <a:pt x="60" y="76"/>
                    </a:cubicBezTo>
                    <a:close/>
                    <a:moveTo>
                      <a:pt x="58" y="68"/>
                    </a:moveTo>
                    <a:cubicBezTo>
                      <a:pt x="58" y="68"/>
                      <a:pt x="58" y="68"/>
                      <a:pt x="60" y="68"/>
                    </a:cubicBezTo>
                    <a:cubicBezTo>
                      <a:pt x="62" y="68"/>
                      <a:pt x="65" y="66"/>
                      <a:pt x="68" y="63"/>
                    </a:cubicBezTo>
                    <a:cubicBezTo>
                      <a:pt x="76" y="56"/>
                      <a:pt x="73" y="52"/>
                      <a:pt x="73" y="52"/>
                    </a:cubicBezTo>
                    <a:cubicBezTo>
                      <a:pt x="30" y="9"/>
                      <a:pt x="30" y="9"/>
                      <a:pt x="30" y="9"/>
                    </a:cubicBezTo>
                    <a:cubicBezTo>
                      <a:pt x="21" y="12"/>
                      <a:pt x="19" y="14"/>
                      <a:pt x="18" y="14"/>
                    </a:cubicBezTo>
                    <a:cubicBezTo>
                      <a:pt x="11" y="21"/>
                      <a:pt x="11" y="21"/>
                      <a:pt x="11" y="21"/>
                    </a:cubicBezTo>
                    <a:cubicBezTo>
                      <a:pt x="58" y="68"/>
                      <a:pt x="58" y="68"/>
                      <a:pt x="58" y="68"/>
                    </a:cubicBezTo>
                    <a:cubicBezTo>
                      <a:pt x="58" y="68"/>
                      <a:pt x="58" y="68"/>
                      <a:pt x="58" y="68"/>
                    </a:cubicBezTo>
                    <a:close/>
                  </a:path>
                </a:pathLst>
              </a:custGeom>
              <a:grpFill/>
              <a:ln w="31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64" name="Freeform 130">
                <a:extLst>
                  <a:ext uri="{FF2B5EF4-FFF2-40B4-BE49-F238E27FC236}">
                    <a16:creationId xmlns:a16="http://schemas.microsoft.com/office/drawing/2014/main" id="{99532D95-86F9-4992-A22A-F8F67CF908E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508977" y="3649484"/>
                <a:ext cx="154512" cy="153276"/>
              </a:xfrm>
              <a:custGeom>
                <a:avLst/>
                <a:gdLst>
                  <a:gd name="T0" fmla="*/ 65 w 81"/>
                  <a:gd name="T1" fmla="*/ 80 h 80"/>
                  <a:gd name="T2" fmla="*/ 32 w 81"/>
                  <a:gd name="T3" fmla="*/ 47 h 80"/>
                  <a:gd name="T4" fmla="*/ 18 w 81"/>
                  <a:gd name="T5" fmla="*/ 41 h 80"/>
                  <a:gd name="T6" fmla="*/ 0 w 81"/>
                  <a:gd name="T7" fmla="*/ 15 h 80"/>
                  <a:gd name="T8" fmla="*/ 15 w 81"/>
                  <a:gd name="T9" fmla="*/ 0 h 80"/>
                  <a:gd name="T10" fmla="*/ 42 w 81"/>
                  <a:gd name="T11" fmla="*/ 17 h 80"/>
                  <a:gd name="T12" fmla="*/ 48 w 81"/>
                  <a:gd name="T13" fmla="*/ 31 h 80"/>
                  <a:gd name="T14" fmla="*/ 81 w 81"/>
                  <a:gd name="T15" fmla="*/ 64 h 80"/>
                  <a:gd name="T16" fmla="*/ 79 w 81"/>
                  <a:gd name="T17" fmla="*/ 67 h 80"/>
                  <a:gd name="T18" fmla="*/ 74 w 81"/>
                  <a:gd name="T19" fmla="*/ 72 h 80"/>
                  <a:gd name="T20" fmla="*/ 74 w 81"/>
                  <a:gd name="T21" fmla="*/ 73 h 80"/>
                  <a:gd name="T22" fmla="*/ 65 w 81"/>
                  <a:gd name="T23" fmla="*/ 80 h 80"/>
                  <a:gd name="T24" fmla="*/ 23 w 81"/>
                  <a:gd name="T25" fmla="*/ 35 h 80"/>
                  <a:gd name="T26" fmla="*/ 36 w 81"/>
                  <a:gd name="T27" fmla="*/ 41 h 80"/>
                  <a:gd name="T28" fmla="*/ 65 w 81"/>
                  <a:gd name="T29" fmla="*/ 70 h 80"/>
                  <a:gd name="T30" fmla="*/ 69 w 81"/>
                  <a:gd name="T31" fmla="*/ 66 h 80"/>
                  <a:gd name="T32" fmla="*/ 70 w 81"/>
                  <a:gd name="T33" fmla="*/ 65 h 80"/>
                  <a:gd name="T34" fmla="*/ 41 w 81"/>
                  <a:gd name="T35" fmla="*/ 36 h 80"/>
                  <a:gd name="T36" fmla="*/ 35 w 81"/>
                  <a:gd name="T37" fmla="*/ 22 h 80"/>
                  <a:gd name="T38" fmla="*/ 16 w 81"/>
                  <a:gd name="T39" fmla="*/ 10 h 80"/>
                  <a:gd name="T40" fmla="*/ 11 w 81"/>
                  <a:gd name="T41" fmla="*/ 16 h 80"/>
                  <a:gd name="T42" fmla="*/ 23 w 81"/>
                  <a:gd name="T43" fmla="*/ 35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81" h="80">
                    <a:moveTo>
                      <a:pt x="65" y="80"/>
                    </a:moveTo>
                    <a:cubicBezTo>
                      <a:pt x="32" y="47"/>
                      <a:pt x="32" y="47"/>
                      <a:pt x="32" y="47"/>
                    </a:cubicBezTo>
                    <a:cubicBezTo>
                      <a:pt x="18" y="41"/>
                      <a:pt x="18" y="41"/>
                      <a:pt x="18" y="41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15" y="0"/>
                      <a:pt x="15" y="0"/>
                      <a:pt x="15" y="0"/>
                    </a:cubicBezTo>
                    <a:cubicBezTo>
                      <a:pt x="42" y="17"/>
                      <a:pt x="42" y="17"/>
                      <a:pt x="42" y="17"/>
                    </a:cubicBezTo>
                    <a:cubicBezTo>
                      <a:pt x="48" y="31"/>
                      <a:pt x="48" y="31"/>
                      <a:pt x="48" y="31"/>
                    </a:cubicBezTo>
                    <a:cubicBezTo>
                      <a:pt x="81" y="64"/>
                      <a:pt x="81" y="64"/>
                      <a:pt x="81" y="64"/>
                    </a:cubicBezTo>
                    <a:cubicBezTo>
                      <a:pt x="79" y="67"/>
                      <a:pt x="79" y="67"/>
                      <a:pt x="79" y="67"/>
                    </a:cubicBezTo>
                    <a:cubicBezTo>
                      <a:pt x="77" y="69"/>
                      <a:pt x="76" y="71"/>
                      <a:pt x="74" y="72"/>
                    </a:cubicBezTo>
                    <a:cubicBezTo>
                      <a:pt x="74" y="73"/>
                      <a:pt x="74" y="73"/>
                      <a:pt x="74" y="73"/>
                    </a:cubicBezTo>
                    <a:lnTo>
                      <a:pt x="65" y="80"/>
                    </a:lnTo>
                    <a:close/>
                    <a:moveTo>
                      <a:pt x="23" y="35"/>
                    </a:moveTo>
                    <a:cubicBezTo>
                      <a:pt x="36" y="41"/>
                      <a:pt x="36" y="41"/>
                      <a:pt x="36" y="41"/>
                    </a:cubicBezTo>
                    <a:cubicBezTo>
                      <a:pt x="65" y="70"/>
                      <a:pt x="65" y="70"/>
                      <a:pt x="65" y="70"/>
                    </a:cubicBezTo>
                    <a:cubicBezTo>
                      <a:pt x="69" y="66"/>
                      <a:pt x="69" y="66"/>
                      <a:pt x="69" y="66"/>
                    </a:cubicBezTo>
                    <a:cubicBezTo>
                      <a:pt x="69" y="66"/>
                      <a:pt x="70" y="65"/>
                      <a:pt x="70" y="65"/>
                    </a:cubicBezTo>
                    <a:cubicBezTo>
                      <a:pt x="41" y="36"/>
                      <a:pt x="41" y="36"/>
                      <a:pt x="41" y="36"/>
                    </a:cubicBezTo>
                    <a:cubicBezTo>
                      <a:pt x="35" y="22"/>
                      <a:pt x="35" y="22"/>
                      <a:pt x="35" y="22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1" y="16"/>
                      <a:pt x="11" y="16"/>
                      <a:pt x="11" y="16"/>
                    </a:cubicBezTo>
                    <a:lnTo>
                      <a:pt x="23" y="35"/>
                    </a:lnTo>
                    <a:close/>
                  </a:path>
                </a:pathLst>
              </a:custGeom>
              <a:grpFill/>
              <a:ln w="31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65" name="Freeform 131">
                <a:extLst>
                  <a:ext uri="{FF2B5EF4-FFF2-40B4-BE49-F238E27FC236}">
                    <a16:creationId xmlns:a16="http://schemas.microsoft.com/office/drawing/2014/main" id="{A4304E6A-0009-4C19-BB19-7A189DFFD02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513921" y="3670498"/>
                <a:ext cx="302844" cy="286775"/>
              </a:xfrm>
              <a:custGeom>
                <a:avLst/>
                <a:gdLst>
                  <a:gd name="T0" fmla="*/ 127 w 159"/>
                  <a:gd name="T1" fmla="*/ 4 h 150"/>
                  <a:gd name="T2" fmla="*/ 140 w 159"/>
                  <a:gd name="T3" fmla="*/ 6 h 150"/>
                  <a:gd name="T4" fmla="*/ 123 w 159"/>
                  <a:gd name="T5" fmla="*/ 13 h 150"/>
                  <a:gd name="T6" fmla="*/ 121 w 159"/>
                  <a:gd name="T7" fmla="*/ 14 h 150"/>
                  <a:gd name="T8" fmla="*/ 121 w 159"/>
                  <a:gd name="T9" fmla="*/ 16 h 150"/>
                  <a:gd name="T10" fmla="*/ 120 w 159"/>
                  <a:gd name="T11" fmla="*/ 23 h 150"/>
                  <a:gd name="T12" fmla="*/ 120 w 159"/>
                  <a:gd name="T13" fmla="*/ 24 h 150"/>
                  <a:gd name="T14" fmla="*/ 120 w 159"/>
                  <a:gd name="T15" fmla="*/ 25 h 150"/>
                  <a:gd name="T16" fmla="*/ 126 w 159"/>
                  <a:gd name="T17" fmla="*/ 39 h 150"/>
                  <a:gd name="T18" fmla="*/ 128 w 159"/>
                  <a:gd name="T19" fmla="*/ 43 h 150"/>
                  <a:gd name="T20" fmla="*/ 131 w 159"/>
                  <a:gd name="T21" fmla="*/ 41 h 150"/>
                  <a:gd name="T22" fmla="*/ 152 w 159"/>
                  <a:gd name="T23" fmla="*/ 32 h 150"/>
                  <a:gd name="T24" fmla="*/ 135 w 159"/>
                  <a:gd name="T25" fmla="*/ 50 h 150"/>
                  <a:gd name="T26" fmla="*/ 132 w 159"/>
                  <a:gd name="T27" fmla="*/ 52 h 150"/>
                  <a:gd name="T28" fmla="*/ 133 w 159"/>
                  <a:gd name="T29" fmla="*/ 56 h 150"/>
                  <a:gd name="T30" fmla="*/ 138 w 159"/>
                  <a:gd name="T31" fmla="*/ 68 h 150"/>
                  <a:gd name="T32" fmla="*/ 90 w 159"/>
                  <a:gd name="T33" fmla="*/ 83 h 150"/>
                  <a:gd name="T34" fmla="*/ 33 w 159"/>
                  <a:gd name="T35" fmla="*/ 142 h 150"/>
                  <a:gd name="T36" fmla="*/ 23 w 159"/>
                  <a:gd name="T37" fmla="*/ 146 h 150"/>
                  <a:gd name="T38" fmla="*/ 15 w 159"/>
                  <a:gd name="T39" fmla="*/ 142 h 150"/>
                  <a:gd name="T40" fmla="*/ 15 w 159"/>
                  <a:gd name="T41" fmla="*/ 123 h 150"/>
                  <a:gd name="T42" fmla="*/ 80 w 159"/>
                  <a:gd name="T43" fmla="*/ 71 h 150"/>
                  <a:gd name="T44" fmla="*/ 80 w 159"/>
                  <a:gd name="T45" fmla="*/ 71 h 150"/>
                  <a:gd name="T46" fmla="*/ 80 w 159"/>
                  <a:gd name="T47" fmla="*/ 70 h 150"/>
                  <a:gd name="T48" fmla="*/ 102 w 159"/>
                  <a:gd name="T49" fmla="*/ 23 h 150"/>
                  <a:gd name="T50" fmla="*/ 104 w 159"/>
                  <a:gd name="T51" fmla="*/ 15 h 150"/>
                  <a:gd name="T52" fmla="*/ 121 w 159"/>
                  <a:gd name="T53" fmla="*/ 4 h 150"/>
                  <a:gd name="T54" fmla="*/ 122 w 159"/>
                  <a:gd name="T55" fmla="*/ 4 h 150"/>
                  <a:gd name="T56" fmla="*/ 127 w 159"/>
                  <a:gd name="T57" fmla="*/ 4 h 150"/>
                  <a:gd name="T58" fmla="*/ 127 w 159"/>
                  <a:gd name="T59" fmla="*/ 4 h 150"/>
                  <a:gd name="T60" fmla="*/ 24 w 159"/>
                  <a:gd name="T61" fmla="*/ 142 h 150"/>
                  <a:gd name="T62" fmla="*/ 31 w 159"/>
                  <a:gd name="T63" fmla="*/ 139 h 150"/>
                  <a:gd name="T64" fmla="*/ 31 w 159"/>
                  <a:gd name="T65" fmla="*/ 125 h 150"/>
                  <a:gd name="T66" fmla="*/ 24 w 159"/>
                  <a:gd name="T67" fmla="*/ 122 h 150"/>
                  <a:gd name="T68" fmla="*/ 17 w 159"/>
                  <a:gd name="T69" fmla="*/ 125 h 150"/>
                  <a:gd name="T70" fmla="*/ 17 w 159"/>
                  <a:gd name="T71" fmla="*/ 139 h 150"/>
                  <a:gd name="T72" fmla="*/ 24 w 159"/>
                  <a:gd name="T73" fmla="*/ 142 h 150"/>
                  <a:gd name="T74" fmla="*/ 127 w 159"/>
                  <a:gd name="T75" fmla="*/ 0 h 150"/>
                  <a:gd name="T76" fmla="*/ 121 w 159"/>
                  <a:gd name="T77" fmla="*/ 0 h 150"/>
                  <a:gd name="T78" fmla="*/ 100 w 159"/>
                  <a:gd name="T79" fmla="*/ 13 h 150"/>
                  <a:gd name="T80" fmla="*/ 77 w 159"/>
                  <a:gd name="T81" fmla="*/ 68 h 150"/>
                  <a:gd name="T82" fmla="*/ 12 w 159"/>
                  <a:gd name="T83" fmla="*/ 120 h 150"/>
                  <a:gd name="T84" fmla="*/ 12 w 159"/>
                  <a:gd name="T85" fmla="*/ 145 h 150"/>
                  <a:gd name="T86" fmla="*/ 23 w 159"/>
                  <a:gd name="T87" fmla="*/ 150 h 150"/>
                  <a:gd name="T88" fmla="*/ 36 w 159"/>
                  <a:gd name="T89" fmla="*/ 145 h 150"/>
                  <a:gd name="T90" fmla="*/ 93 w 159"/>
                  <a:gd name="T91" fmla="*/ 85 h 150"/>
                  <a:gd name="T92" fmla="*/ 144 w 159"/>
                  <a:gd name="T93" fmla="*/ 71 h 150"/>
                  <a:gd name="T94" fmla="*/ 137 w 159"/>
                  <a:gd name="T95" fmla="*/ 54 h 150"/>
                  <a:gd name="T96" fmla="*/ 159 w 159"/>
                  <a:gd name="T97" fmla="*/ 25 h 150"/>
                  <a:gd name="T98" fmla="*/ 130 w 159"/>
                  <a:gd name="T99" fmla="*/ 37 h 150"/>
                  <a:gd name="T100" fmla="*/ 124 w 159"/>
                  <a:gd name="T101" fmla="*/ 24 h 150"/>
                  <a:gd name="T102" fmla="*/ 125 w 159"/>
                  <a:gd name="T103" fmla="*/ 17 h 150"/>
                  <a:gd name="T104" fmla="*/ 149 w 159"/>
                  <a:gd name="T105" fmla="*/ 6 h 150"/>
                  <a:gd name="T106" fmla="*/ 127 w 159"/>
                  <a:gd name="T107" fmla="*/ 0 h 150"/>
                  <a:gd name="T108" fmla="*/ 24 w 159"/>
                  <a:gd name="T109" fmla="*/ 138 h 150"/>
                  <a:gd name="T110" fmla="*/ 20 w 159"/>
                  <a:gd name="T111" fmla="*/ 136 h 150"/>
                  <a:gd name="T112" fmla="*/ 20 w 159"/>
                  <a:gd name="T113" fmla="*/ 128 h 150"/>
                  <a:gd name="T114" fmla="*/ 24 w 159"/>
                  <a:gd name="T115" fmla="*/ 126 h 150"/>
                  <a:gd name="T116" fmla="*/ 29 w 159"/>
                  <a:gd name="T117" fmla="*/ 128 h 150"/>
                  <a:gd name="T118" fmla="*/ 29 w 159"/>
                  <a:gd name="T119" fmla="*/ 136 h 150"/>
                  <a:gd name="T120" fmla="*/ 24 w 159"/>
                  <a:gd name="T121" fmla="*/ 138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9" h="150">
                    <a:moveTo>
                      <a:pt x="127" y="4"/>
                    </a:moveTo>
                    <a:cubicBezTo>
                      <a:pt x="132" y="4"/>
                      <a:pt x="136" y="5"/>
                      <a:pt x="140" y="6"/>
                    </a:cubicBezTo>
                    <a:cubicBezTo>
                      <a:pt x="123" y="13"/>
                      <a:pt x="123" y="13"/>
                      <a:pt x="123" y="13"/>
                    </a:cubicBezTo>
                    <a:cubicBezTo>
                      <a:pt x="121" y="14"/>
                      <a:pt x="121" y="14"/>
                      <a:pt x="121" y="14"/>
                    </a:cubicBezTo>
                    <a:cubicBezTo>
                      <a:pt x="121" y="16"/>
                      <a:pt x="121" y="16"/>
                      <a:pt x="121" y="16"/>
                    </a:cubicBezTo>
                    <a:cubicBezTo>
                      <a:pt x="120" y="23"/>
                      <a:pt x="120" y="23"/>
                      <a:pt x="120" y="23"/>
                    </a:cubicBezTo>
                    <a:cubicBezTo>
                      <a:pt x="120" y="24"/>
                      <a:pt x="120" y="24"/>
                      <a:pt x="120" y="24"/>
                    </a:cubicBezTo>
                    <a:cubicBezTo>
                      <a:pt x="120" y="25"/>
                      <a:pt x="120" y="25"/>
                      <a:pt x="120" y="25"/>
                    </a:cubicBezTo>
                    <a:cubicBezTo>
                      <a:pt x="126" y="39"/>
                      <a:pt x="126" y="39"/>
                      <a:pt x="126" y="39"/>
                    </a:cubicBezTo>
                    <a:cubicBezTo>
                      <a:pt x="128" y="43"/>
                      <a:pt x="128" y="43"/>
                      <a:pt x="128" y="43"/>
                    </a:cubicBezTo>
                    <a:cubicBezTo>
                      <a:pt x="131" y="41"/>
                      <a:pt x="131" y="41"/>
                      <a:pt x="131" y="41"/>
                    </a:cubicBezTo>
                    <a:cubicBezTo>
                      <a:pt x="152" y="32"/>
                      <a:pt x="152" y="32"/>
                      <a:pt x="152" y="32"/>
                    </a:cubicBezTo>
                    <a:cubicBezTo>
                      <a:pt x="148" y="38"/>
                      <a:pt x="143" y="46"/>
                      <a:pt x="135" y="50"/>
                    </a:cubicBezTo>
                    <a:cubicBezTo>
                      <a:pt x="132" y="52"/>
                      <a:pt x="132" y="52"/>
                      <a:pt x="132" y="52"/>
                    </a:cubicBezTo>
                    <a:cubicBezTo>
                      <a:pt x="133" y="56"/>
                      <a:pt x="133" y="56"/>
                      <a:pt x="133" y="56"/>
                    </a:cubicBezTo>
                    <a:cubicBezTo>
                      <a:pt x="138" y="68"/>
                      <a:pt x="138" y="68"/>
                      <a:pt x="138" y="68"/>
                    </a:cubicBezTo>
                    <a:cubicBezTo>
                      <a:pt x="126" y="69"/>
                      <a:pt x="98" y="74"/>
                      <a:pt x="90" y="83"/>
                    </a:cubicBezTo>
                    <a:cubicBezTo>
                      <a:pt x="33" y="142"/>
                      <a:pt x="33" y="142"/>
                      <a:pt x="33" y="142"/>
                    </a:cubicBezTo>
                    <a:cubicBezTo>
                      <a:pt x="33" y="142"/>
                      <a:pt x="28" y="146"/>
                      <a:pt x="23" y="146"/>
                    </a:cubicBezTo>
                    <a:cubicBezTo>
                      <a:pt x="20" y="146"/>
                      <a:pt x="17" y="144"/>
                      <a:pt x="15" y="142"/>
                    </a:cubicBezTo>
                    <a:cubicBezTo>
                      <a:pt x="7" y="134"/>
                      <a:pt x="13" y="125"/>
                      <a:pt x="15" y="123"/>
                    </a:cubicBezTo>
                    <a:cubicBezTo>
                      <a:pt x="80" y="71"/>
                      <a:pt x="80" y="71"/>
                      <a:pt x="80" y="71"/>
                    </a:cubicBezTo>
                    <a:cubicBezTo>
                      <a:pt x="80" y="71"/>
                      <a:pt x="80" y="71"/>
                      <a:pt x="80" y="71"/>
                    </a:cubicBezTo>
                    <a:cubicBezTo>
                      <a:pt x="80" y="70"/>
                      <a:pt x="80" y="70"/>
                      <a:pt x="80" y="70"/>
                    </a:cubicBezTo>
                    <a:cubicBezTo>
                      <a:pt x="93" y="58"/>
                      <a:pt x="98" y="36"/>
                      <a:pt x="102" y="23"/>
                    </a:cubicBezTo>
                    <a:cubicBezTo>
                      <a:pt x="103" y="19"/>
                      <a:pt x="103" y="17"/>
                      <a:pt x="104" y="15"/>
                    </a:cubicBezTo>
                    <a:cubicBezTo>
                      <a:pt x="106" y="7"/>
                      <a:pt x="107" y="7"/>
                      <a:pt x="121" y="4"/>
                    </a:cubicBezTo>
                    <a:cubicBezTo>
                      <a:pt x="122" y="4"/>
                      <a:pt x="122" y="4"/>
                      <a:pt x="122" y="4"/>
                    </a:cubicBezTo>
                    <a:cubicBezTo>
                      <a:pt x="124" y="4"/>
                      <a:pt x="125" y="4"/>
                      <a:pt x="127" y="4"/>
                    </a:cubicBezTo>
                    <a:cubicBezTo>
                      <a:pt x="127" y="4"/>
                      <a:pt x="127" y="4"/>
                      <a:pt x="127" y="4"/>
                    </a:cubicBezTo>
                    <a:moveTo>
                      <a:pt x="24" y="142"/>
                    </a:moveTo>
                    <a:cubicBezTo>
                      <a:pt x="27" y="142"/>
                      <a:pt x="30" y="141"/>
                      <a:pt x="31" y="139"/>
                    </a:cubicBezTo>
                    <a:cubicBezTo>
                      <a:pt x="35" y="135"/>
                      <a:pt x="35" y="129"/>
                      <a:pt x="31" y="125"/>
                    </a:cubicBezTo>
                    <a:cubicBezTo>
                      <a:pt x="30" y="123"/>
                      <a:pt x="27" y="122"/>
                      <a:pt x="24" y="122"/>
                    </a:cubicBezTo>
                    <a:cubicBezTo>
                      <a:pt x="22" y="122"/>
                      <a:pt x="19" y="123"/>
                      <a:pt x="17" y="125"/>
                    </a:cubicBezTo>
                    <a:cubicBezTo>
                      <a:pt x="13" y="129"/>
                      <a:pt x="13" y="135"/>
                      <a:pt x="17" y="139"/>
                    </a:cubicBezTo>
                    <a:cubicBezTo>
                      <a:pt x="19" y="141"/>
                      <a:pt x="22" y="142"/>
                      <a:pt x="24" y="142"/>
                    </a:cubicBezTo>
                    <a:moveTo>
                      <a:pt x="127" y="0"/>
                    </a:moveTo>
                    <a:cubicBezTo>
                      <a:pt x="125" y="0"/>
                      <a:pt x="123" y="0"/>
                      <a:pt x="121" y="0"/>
                    </a:cubicBezTo>
                    <a:cubicBezTo>
                      <a:pt x="106" y="3"/>
                      <a:pt x="103" y="4"/>
                      <a:pt x="100" y="13"/>
                    </a:cubicBezTo>
                    <a:cubicBezTo>
                      <a:pt x="97" y="23"/>
                      <a:pt x="93" y="53"/>
                      <a:pt x="77" y="68"/>
                    </a:cubicBezTo>
                    <a:cubicBezTo>
                      <a:pt x="12" y="120"/>
                      <a:pt x="12" y="120"/>
                      <a:pt x="12" y="120"/>
                    </a:cubicBezTo>
                    <a:cubicBezTo>
                      <a:pt x="12" y="120"/>
                      <a:pt x="0" y="133"/>
                      <a:pt x="12" y="145"/>
                    </a:cubicBezTo>
                    <a:cubicBezTo>
                      <a:pt x="16" y="148"/>
                      <a:pt x="20" y="150"/>
                      <a:pt x="23" y="150"/>
                    </a:cubicBezTo>
                    <a:cubicBezTo>
                      <a:pt x="30" y="150"/>
                      <a:pt x="36" y="145"/>
                      <a:pt x="36" y="145"/>
                    </a:cubicBezTo>
                    <a:cubicBezTo>
                      <a:pt x="93" y="85"/>
                      <a:pt x="93" y="85"/>
                      <a:pt x="93" y="85"/>
                    </a:cubicBezTo>
                    <a:cubicBezTo>
                      <a:pt x="102" y="76"/>
                      <a:pt x="144" y="71"/>
                      <a:pt x="144" y="71"/>
                    </a:cubicBezTo>
                    <a:cubicBezTo>
                      <a:pt x="137" y="54"/>
                      <a:pt x="137" y="54"/>
                      <a:pt x="137" y="54"/>
                    </a:cubicBezTo>
                    <a:cubicBezTo>
                      <a:pt x="153" y="46"/>
                      <a:pt x="159" y="25"/>
                      <a:pt x="159" y="25"/>
                    </a:cubicBezTo>
                    <a:cubicBezTo>
                      <a:pt x="130" y="37"/>
                      <a:pt x="130" y="37"/>
                      <a:pt x="130" y="37"/>
                    </a:cubicBezTo>
                    <a:cubicBezTo>
                      <a:pt x="124" y="24"/>
                      <a:pt x="124" y="24"/>
                      <a:pt x="124" y="24"/>
                    </a:cubicBezTo>
                    <a:cubicBezTo>
                      <a:pt x="125" y="17"/>
                      <a:pt x="125" y="17"/>
                      <a:pt x="125" y="17"/>
                    </a:cubicBezTo>
                    <a:cubicBezTo>
                      <a:pt x="149" y="6"/>
                      <a:pt x="149" y="6"/>
                      <a:pt x="149" y="6"/>
                    </a:cubicBezTo>
                    <a:cubicBezTo>
                      <a:pt x="149" y="6"/>
                      <a:pt x="139" y="0"/>
                      <a:pt x="127" y="0"/>
                    </a:cubicBezTo>
                    <a:close/>
                    <a:moveTo>
                      <a:pt x="24" y="138"/>
                    </a:moveTo>
                    <a:cubicBezTo>
                      <a:pt x="23" y="138"/>
                      <a:pt x="21" y="138"/>
                      <a:pt x="20" y="136"/>
                    </a:cubicBezTo>
                    <a:cubicBezTo>
                      <a:pt x="17" y="134"/>
                      <a:pt x="17" y="130"/>
                      <a:pt x="20" y="128"/>
                    </a:cubicBezTo>
                    <a:cubicBezTo>
                      <a:pt x="21" y="127"/>
                      <a:pt x="23" y="126"/>
                      <a:pt x="24" y="126"/>
                    </a:cubicBezTo>
                    <a:cubicBezTo>
                      <a:pt x="26" y="126"/>
                      <a:pt x="27" y="127"/>
                      <a:pt x="29" y="128"/>
                    </a:cubicBezTo>
                    <a:cubicBezTo>
                      <a:pt x="31" y="130"/>
                      <a:pt x="31" y="134"/>
                      <a:pt x="29" y="136"/>
                    </a:cubicBezTo>
                    <a:cubicBezTo>
                      <a:pt x="27" y="138"/>
                      <a:pt x="26" y="138"/>
                      <a:pt x="24" y="138"/>
                    </a:cubicBezTo>
                    <a:close/>
                  </a:path>
                </a:pathLst>
              </a:custGeom>
              <a:grpFill/>
              <a:ln w="31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77" name="Text Placeholder 76">
            <a:extLst>
              <a:ext uri="{FF2B5EF4-FFF2-40B4-BE49-F238E27FC236}">
                <a16:creationId xmlns:a16="http://schemas.microsoft.com/office/drawing/2014/main" id="{32AB4371-99E9-4FD0-A119-1CF96F2D3E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Knowledge and skills will be used for innovation</a:t>
            </a:r>
          </a:p>
        </p:txBody>
      </p:sp>
      <p:grpSp>
        <p:nvGrpSpPr>
          <p:cNvPr id="44" name="Group 43" descr="steps graphic">
            <a:extLst>
              <a:ext uri="{FF2B5EF4-FFF2-40B4-BE49-F238E27FC236}">
                <a16:creationId xmlns:a16="http://schemas.microsoft.com/office/drawing/2014/main" id="{6EB24599-0719-48BC-AB48-E49D34953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431766" y="2139824"/>
            <a:ext cx="5184000" cy="3831576"/>
            <a:chOff x="6431766" y="2076324"/>
            <a:chExt cx="5184000" cy="3831576"/>
          </a:xfrm>
        </p:grpSpPr>
        <p:grpSp>
          <p:nvGrpSpPr>
            <p:cNvPr id="9" name="Group 27">
              <a:extLst>
                <a:ext uri="{FF2B5EF4-FFF2-40B4-BE49-F238E27FC236}">
                  <a16:creationId xmlns:a16="http://schemas.microsoft.com/office/drawing/2014/main" id="{CFE45C63-A0CD-4ED2-9253-02A15CFBEDD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431766" y="4609130"/>
              <a:ext cx="2336870" cy="1298770"/>
              <a:chOff x="4808051" y="1842051"/>
              <a:chExt cx="2369874" cy="1397540"/>
            </a:xfrm>
          </p:grpSpPr>
          <p:sp>
            <p:nvSpPr>
              <p:cNvPr id="10" name="Freeform 17">
                <a:extLst>
                  <a:ext uri="{FF2B5EF4-FFF2-40B4-BE49-F238E27FC236}">
                    <a16:creationId xmlns:a16="http://schemas.microsoft.com/office/drawing/2014/main" id="{0F99B6D3-28DD-4E91-808E-0A9D8950E9B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08051" y="2331219"/>
                <a:ext cx="1133349" cy="908372"/>
              </a:xfrm>
              <a:custGeom>
                <a:avLst/>
                <a:gdLst>
                  <a:gd name="T0" fmla="*/ 595 w 595"/>
                  <a:gd name="T1" fmla="*/ 671 h 671"/>
                  <a:gd name="T2" fmla="*/ 0 w 595"/>
                  <a:gd name="T3" fmla="*/ 328 h 671"/>
                  <a:gd name="T4" fmla="*/ 0 w 595"/>
                  <a:gd name="T5" fmla="*/ 0 h 671"/>
                  <a:gd name="T6" fmla="*/ 595 w 595"/>
                  <a:gd name="T7" fmla="*/ 343 h 671"/>
                  <a:gd name="T8" fmla="*/ 595 w 595"/>
                  <a:gd name="T9" fmla="*/ 671 h 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5" h="671">
                    <a:moveTo>
                      <a:pt x="595" y="671"/>
                    </a:moveTo>
                    <a:lnTo>
                      <a:pt x="0" y="328"/>
                    </a:lnTo>
                    <a:lnTo>
                      <a:pt x="0" y="0"/>
                    </a:lnTo>
                    <a:lnTo>
                      <a:pt x="595" y="343"/>
                    </a:lnTo>
                    <a:lnTo>
                      <a:pt x="595" y="671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11" name="Freeform 18">
                <a:extLst>
                  <a:ext uri="{FF2B5EF4-FFF2-40B4-BE49-F238E27FC236}">
                    <a16:creationId xmlns:a16="http://schemas.microsoft.com/office/drawing/2014/main" id="{550D5C59-96EE-4437-9C44-B45AA3D56F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08051" y="1842051"/>
                <a:ext cx="2369874" cy="959190"/>
              </a:xfrm>
              <a:custGeom>
                <a:avLst/>
                <a:gdLst>
                  <a:gd name="T0" fmla="*/ 595 w 1244"/>
                  <a:gd name="T1" fmla="*/ 709 h 709"/>
                  <a:gd name="T2" fmla="*/ 0 w 1244"/>
                  <a:gd name="T3" fmla="*/ 366 h 709"/>
                  <a:gd name="T4" fmla="*/ 649 w 1244"/>
                  <a:gd name="T5" fmla="*/ 0 h 709"/>
                  <a:gd name="T6" fmla="*/ 1244 w 1244"/>
                  <a:gd name="T7" fmla="*/ 343 h 709"/>
                  <a:gd name="T8" fmla="*/ 595 w 1244"/>
                  <a:gd name="T9" fmla="*/ 709 h 7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44" h="709">
                    <a:moveTo>
                      <a:pt x="595" y="709"/>
                    </a:moveTo>
                    <a:lnTo>
                      <a:pt x="0" y="366"/>
                    </a:lnTo>
                    <a:lnTo>
                      <a:pt x="649" y="0"/>
                    </a:lnTo>
                    <a:lnTo>
                      <a:pt x="1244" y="343"/>
                    </a:lnTo>
                    <a:lnTo>
                      <a:pt x="595" y="709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12" name="Freeform 19">
                <a:extLst>
                  <a:ext uri="{FF2B5EF4-FFF2-40B4-BE49-F238E27FC236}">
                    <a16:creationId xmlns:a16="http://schemas.microsoft.com/office/drawing/2014/main" id="{163804A0-E4BE-4601-AEB6-7EC3284F52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41552" y="2300082"/>
                <a:ext cx="1236373" cy="939508"/>
              </a:xfrm>
              <a:custGeom>
                <a:avLst/>
                <a:gdLst>
                  <a:gd name="T0" fmla="*/ 1236373 w 649"/>
                  <a:gd name="T1" fmla="*/ 0 h 694"/>
                  <a:gd name="T2" fmla="*/ 1236373 w 649"/>
                  <a:gd name="T3" fmla="*/ 444033 h 694"/>
                  <a:gd name="T4" fmla="*/ 0 w 649"/>
                  <a:gd name="T5" fmla="*/ 939508 h 694"/>
                  <a:gd name="T6" fmla="*/ 0 w 649"/>
                  <a:gd name="T7" fmla="*/ 495475 h 694"/>
                  <a:gd name="T8" fmla="*/ 1236373 w 649"/>
                  <a:gd name="T9" fmla="*/ 0 h 69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49" h="694">
                    <a:moveTo>
                      <a:pt x="649" y="0"/>
                    </a:moveTo>
                    <a:lnTo>
                      <a:pt x="649" y="328"/>
                    </a:lnTo>
                    <a:lnTo>
                      <a:pt x="0" y="694"/>
                    </a:lnTo>
                    <a:lnTo>
                      <a:pt x="0" y="366"/>
                    </a:lnTo>
                    <a:lnTo>
                      <a:pt x="649" y="0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 dirty="0"/>
              </a:p>
            </p:txBody>
          </p:sp>
        </p:grpSp>
        <p:grpSp>
          <p:nvGrpSpPr>
            <p:cNvPr id="13" name="Group 35">
              <a:extLst>
                <a:ext uri="{FF2B5EF4-FFF2-40B4-BE49-F238E27FC236}">
                  <a16:creationId xmlns:a16="http://schemas.microsoft.com/office/drawing/2014/main" id="{BBFED9B2-8B04-4E8F-B036-2BB7CCF95C0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549331" y="3859410"/>
              <a:ext cx="2336870" cy="1307583"/>
              <a:chOff x="4808051" y="4299121"/>
              <a:chExt cx="2369874" cy="1405200"/>
            </a:xfrm>
          </p:grpSpPr>
          <p:sp>
            <p:nvSpPr>
              <p:cNvPr id="14" name="Freeform 8">
                <a:extLst>
                  <a:ext uri="{FF2B5EF4-FFF2-40B4-BE49-F238E27FC236}">
                    <a16:creationId xmlns:a16="http://schemas.microsoft.com/office/drawing/2014/main" id="{7DA26508-A6A4-4F4C-AC60-E9459BF2889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08051" y="4795540"/>
                <a:ext cx="1133349" cy="908781"/>
              </a:xfrm>
              <a:custGeom>
                <a:avLst/>
                <a:gdLst>
                  <a:gd name="T0" fmla="*/ 595 w 595"/>
                  <a:gd name="T1" fmla="*/ 671 h 671"/>
                  <a:gd name="T2" fmla="*/ 0 w 595"/>
                  <a:gd name="T3" fmla="*/ 328 h 671"/>
                  <a:gd name="T4" fmla="*/ 0 w 595"/>
                  <a:gd name="T5" fmla="*/ 0 h 671"/>
                  <a:gd name="T6" fmla="*/ 595 w 595"/>
                  <a:gd name="T7" fmla="*/ 343 h 671"/>
                  <a:gd name="T8" fmla="*/ 595 w 595"/>
                  <a:gd name="T9" fmla="*/ 671 h 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5" h="671">
                    <a:moveTo>
                      <a:pt x="595" y="671"/>
                    </a:moveTo>
                    <a:lnTo>
                      <a:pt x="0" y="328"/>
                    </a:lnTo>
                    <a:lnTo>
                      <a:pt x="0" y="0"/>
                    </a:lnTo>
                    <a:lnTo>
                      <a:pt x="595" y="343"/>
                    </a:lnTo>
                    <a:lnTo>
                      <a:pt x="595" y="671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j-lt"/>
                </a:endParaRPr>
              </a:p>
            </p:txBody>
          </p:sp>
          <p:sp>
            <p:nvSpPr>
              <p:cNvPr id="15" name="Freeform 9">
                <a:extLst>
                  <a:ext uri="{FF2B5EF4-FFF2-40B4-BE49-F238E27FC236}">
                    <a16:creationId xmlns:a16="http://schemas.microsoft.com/office/drawing/2014/main" id="{0FC13C28-081C-4595-9C9D-7D21EB3FA9D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08051" y="4299121"/>
                <a:ext cx="2369874" cy="961119"/>
              </a:xfrm>
              <a:custGeom>
                <a:avLst/>
                <a:gdLst>
                  <a:gd name="T0" fmla="*/ 595 w 1244"/>
                  <a:gd name="T1" fmla="*/ 710 h 710"/>
                  <a:gd name="T2" fmla="*/ 0 w 1244"/>
                  <a:gd name="T3" fmla="*/ 367 h 710"/>
                  <a:gd name="T4" fmla="*/ 649 w 1244"/>
                  <a:gd name="T5" fmla="*/ 0 h 710"/>
                  <a:gd name="T6" fmla="*/ 1244 w 1244"/>
                  <a:gd name="T7" fmla="*/ 344 h 710"/>
                  <a:gd name="T8" fmla="*/ 595 w 1244"/>
                  <a:gd name="T9" fmla="*/ 710 h 7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44" h="710">
                    <a:moveTo>
                      <a:pt x="595" y="710"/>
                    </a:moveTo>
                    <a:lnTo>
                      <a:pt x="0" y="367"/>
                    </a:lnTo>
                    <a:lnTo>
                      <a:pt x="649" y="0"/>
                    </a:lnTo>
                    <a:lnTo>
                      <a:pt x="1244" y="344"/>
                    </a:lnTo>
                    <a:lnTo>
                      <a:pt x="595" y="71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j-lt"/>
                </a:endParaRPr>
              </a:p>
            </p:txBody>
          </p:sp>
          <p:sp>
            <p:nvSpPr>
              <p:cNvPr id="16" name="Freeform 10">
                <a:extLst>
                  <a:ext uri="{FF2B5EF4-FFF2-40B4-BE49-F238E27FC236}">
                    <a16:creationId xmlns:a16="http://schemas.microsoft.com/office/drawing/2014/main" id="{31980248-1ADA-45C6-923A-02F7423266A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41552" y="4764813"/>
                <a:ext cx="1236373" cy="939508"/>
              </a:xfrm>
              <a:custGeom>
                <a:avLst/>
                <a:gdLst>
                  <a:gd name="T0" fmla="*/ 1236373 w 649"/>
                  <a:gd name="T1" fmla="*/ 0 h 694"/>
                  <a:gd name="T2" fmla="*/ 1236373 w 649"/>
                  <a:gd name="T3" fmla="*/ 444033 h 694"/>
                  <a:gd name="T4" fmla="*/ 0 w 649"/>
                  <a:gd name="T5" fmla="*/ 939508 h 694"/>
                  <a:gd name="T6" fmla="*/ 0 w 649"/>
                  <a:gd name="T7" fmla="*/ 495475 h 694"/>
                  <a:gd name="T8" fmla="*/ 1236373 w 649"/>
                  <a:gd name="T9" fmla="*/ 0 h 69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49" h="694">
                    <a:moveTo>
                      <a:pt x="649" y="0"/>
                    </a:moveTo>
                    <a:lnTo>
                      <a:pt x="649" y="328"/>
                    </a:lnTo>
                    <a:lnTo>
                      <a:pt x="0" y="694"/>
                    </a:lnTo>
                    <a:lnTo>
                      <a:pt x="0" y="366"/>
                    </a:lnTo>
                    <a:lnTo>
                      <a:pt x="649" y="0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 dirty="0">
                  <a:latin typeface="+mj-lt"/>
                </a:endParaRPr>
              </a:p>
            </p:txBody>
          </p:sp>
        </p:grpSp>
        <p:grpSp>
          <p:nvGrpSpPr>
            <p:cNvPr id="17" name="Group 39">
              <a:extLst>
                <a:ext uri="{FF2B5EF4-FFF2-40B4-BE49-F238E27FC236}">
                  <a16:creationId xmlns:a16="http://schemas.microsoft.com/office/drawing/2014/main" id="{DBAE3F99-4416-43BB-802B-06B8C3273C0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439940" y="3145110"/>
              <a:ext cx="2335304" cy="1306106"/>
              <a:chOff x="4808051" y="5135743"/>
              <a:chExt cx="2369874" cy="1405200"/>
            </a:xfrm>
          </p:grpSpPr>
          <p:sp>
            <p:nvSpPr>
              <p:cNvPr id="18" name="Freeform 5">
                <a:extLst>
                  <a:ext uri="{FF2B5EF4-FFF2-40B4-BE49-F238E27FC236}">
                    <a16:creationId xmlns:a16="http://schemas.microsoft.com/office/drawing/2014/main" id="{86042750-61FD-40FA-B325-3248D0B0BC2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08051" y="5632723"/>
                <a:ext cx="1134109" cy="908220"/>
              </a:xfrm>
              <a:custGeom>
                <a:avLst/>
                <a:gdLst>
                  <a:gd name="T0" fmla="*/ 595 w 595"/>
                  <a:gd name="T1" fmla="*/ 671 h 671"/>
                  <a:gd name="T2" fmla="*/ 0 w 595"/>
                  <a:gd name="T3" fmla="*/ 328 h 671"/>
                  <a:gd name="T4" fmla="*/ 0 w 595"/>
                  <a:gd name="T5" fmla="*/ 0 h 671"/>
                  <a:gd name="T6" fmla="*/ 595 w 595"/>
                  <a:gd name="T7" fmla="*/ 343 h 671"/>
                  <a:gd name="T8" fmla="*/ 595 w 595"/>
                  <a:gd name="T9" fmla="*/ 671 h 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5" h="671">
                    <a:moveTo>
                      <a:pt x="595" y="671"/>
                    </a:moveTo>
                    <a:lnTo>
                      <a:pt x="0" y="328"/>
                    </a:lnTo>
                    <a:lnTo>
                      <a:pt x="0" y="0"/>
                    </a:lnTo>
                    <a:lnTo>
                      <a:pt x="595" y="343"/>
                    </a:lnTo>
                    <a:lnTo>
                      <a:pt x="595" y="671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19" name="Freeform 6">
                <a:extLst>
                  <a:ext uri="{FF2B5EF4-FFF2-40B4-BE49-F238E27FC236}">
                    <a16:creationId xmlns:a16="http://schemas.microsoft.com/office/drawing/2014/main" id="{D2485B1E-22DE-4313-87F3-58173AEACC7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08051" y="5135743"/>
                <a:ext cx="2369874" cy="960617"/>
              </a:xfrm>
              <a:custGeom>
                <a:avLst/>
                <a:gdLst>
                  <a:gd name="T0" fmla="*/ 595 w 1244"/>
                  <a:gd name="T1" fmla="*/ 710 h 710"/>
                  <a:gd name="T2" fmla="*/ 0 w 1244"/>
                  <a:gd name="T3" fmla="*/ 367 h 710"/>
                  <a:gd name="T4" fmla="*/ 649 w 1244"/>
                  <a:gd name="T5" fmla="*/ 0 h 710"/>
                  <a:gd name="T6" fmla="*/ 1244 w 1244"/>
                  <a:gd name="T7" fmla="*/ 344 h 710"/>
                  <a:gd name="T8" fmla="*/ 595 w 1244"/>
                  <a:gd name="T9" fmla="*/ 710 h 7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44" h="710">
                    <a:moveTo>
                      <a:pt x="595" y="710"/>
                    </a:moveTo>
                    <a:lnTo>
                      <a:pt x="0" y="367"/>
                    </a:lnTo>
                    <a:lnTo>
                      <a:pt x="649" y="0"/>
                    </a:lnTo>
                    <a:lnTo>
                      <a:pt x="1244" y="344"/>
                    </a:lnTo>
                    <a:lnTo>
                      <a:pt x="595" y="71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20" name="Freeform 7">
                <a:extLst>
                  <a:ext uri="{FF2B5EF4-FFF2-40B4-BE49-F238E27FC236}">
                    <a16:creationId xmlns:a16="http://schemas.microsoft.com/office/drawing/2014/main" id="{6D372190-F03C-4E10-9BB3-D0799862DE5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42160" y="5600967"/>
                <a:ext cx="1235765" cy="939976"/>
              </a:xfrm>
              <a:custGeom>
                <a:avLst/>
                <a:gdLst>
                  <a:gd name="T0" fmla="*/ 649 w 649"/>
                  <a:gd name="T1" fmla="*/ 0 h 694"/>
                  <a:gd name="T2" fmla="*/ 649 w 649"/>
                  <a:gd name="T3" fmla="*/ 328 h 694"/>
                  <a:gd name="T4" fmla="*/ 0 w 649"/>
                  <a:gd name="T5" fmla="*/ 694 h 694"/>
                  <a:gd name="T6" fmla="*/ 0 w 649"/>
                  <a:gd name="T7" fmla="*/ 366 h 694"/>
                  <a:gd name="T8" fmla="*/ 649 w 649"/>
                  <a:gd name="T9" fmla="*/ 0 h 6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49" h="694">
                    <a:moveTo>
                      <a:pt x="649" y="0"/>
                    </a:moveTo>
                    <a:lnTo>
                      <a:pt x="649" y="328"/>
                    </a:lnTo>
                    <a:lnTo>
                      <a:pt x="0" y="694"/>
                    </a:lnTo>
                    <a:lnTo>
                      <a:pt x="0" y="366"/>
                    </a:lnTo>
                    <a:lnTo>
                      <a:pt x="649" y="0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</p:grpSp>
        <p:grpSp>
          <p:nvGrpSpPr>
            <p:cNvPr id="21" name="Group 31">
              <a:extLst>
                <a:ext uri="{FF2B5EF4-FFF2-40B4-BE49-F238E27FC236}">
                  <a16:creationId xmlns:a16="http://schemas.microsoft.com/office/drawing/2014/main" id="{AAF307FC-5513-426F-BB40-B722D6DF2E3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278897" y="2438188"/>
              <a:ext cx="2336869" cy="1304631"/>
              <a:chOff x="4808051" y="3515295"/>
              <a:chExt cx="2369874" cy="1403847"/>
            </a:xfrm>
          </p:grpSpPr>
          <p:sp>
            <p:nvSpPr>
              <p:cNvPr id="22" name="Freeform 11">
                <a:extLst>
                  <a:ext uri="{FF2B5EF4-FFF2-40B4-BE49-F238E27FC236}">
                    <a16:creationId xmlns:a16="http://schemas.microsoft.com/office/drawing/2014/main" id="{74A81D7B-94A3-42C9-80AC-62D5D0110B7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08051" y="4010770"/>
                <a:ext cx="1133349" cy="908372"/>
              </a:xfrm>
              <a:custGeom>
                <a:avLst/>
                <a:gdLst>
                  <a:gd name="T0" fmla="*/ 595 w 595"/>
                  <a:gd name="T1" fmla="*/ 671 h 671"/>
                  <a:gd name="T2" fmla="*/ 0 w 595"/>
                  <a:gd name="T3" fmla="*/ 328 h 671"/>
                  <a:gd name="T4" fmla="*/ 0 w 595"/>
                  <a:gd name="T5" fmla="*/ 0 h 671"/>
                  <a:gd name="T6" fmla="*/ 595 w 595"/>
                  <a:gd name="T7" fmla="*/ 343 h 671"/>
                  <a:gd name="T8" fmla="*/ 595 w 595"/>
                  <a:gd name="T9" fmla="*/ 671 h 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5" h="671">
                    <a:moveTo>
                      <a:pt x="595" y="671"/>
                    </a:moveTo>
                    <a:lnTo>
                      <a:pt x="0" y="328"/>
                    </a:lnTo>
                    <a:lnTo>
                      <a:pt x="0" y="0"/>
                    </a:lnTo>
                    <a:lnTo>
                      <a:pt x="595" y="343"/>
                    </a:lnTo>
                    <a:lnTo>
                      <a:pt x="595" y="671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23" name="Freeform 12">
                <a:extLst>
                  <a:ext uri="{FF2B5EF4-FFF2-40B4-BE49-F238E27FC236}">
                    <a16:creationId xmlns:a16="http://schemas.microsoft.com/office/drawing/2014/main" id="{C157D7EE-659C-409B-A1E6-7D05687D7FB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08051" y="3515295"/>
                <a:ext cx="2369874" cy="959190"/>
              </a:xfrm>
              <a:custGeom>
                <a:avLst/>
                <a:gdLst>
                  <a:gd name="T0" fmla="*/ 595 w 1244"/>
                  <a:gd name="T1" fmla="*/ 709 h 709"/>
                  <a:gd name="T2" fmla="*/ 0 w 1244"/>
                  <a:gd name="T3" fmla="*/ 366 h 709"/>
                  <a:gd name="T4" fmla="*/ 649 w 1244"/>
                  <a:gd name="T5" fmla="*/ 0 h 709"/>
                  <a:gd name="T6" fmla="*/ 1244 w 1244"/>
                  <a:gd name="T7" fmla="*/ 343 h 709"/>
                  <a:gd name="T8" fmla="*/ 595 w 1244"/>
                  <a:gd name="T9" fmla="*/ 709 h 7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44" h="709">
                    <a:moveTo>
                      <a:pt x="595" y="709"/>
                    </a:moveTo>
                    <a:lnTo>
                      <a:pt x="0" y="366"/>
                    </a:lnTo>
                    <a:lnTo>
                      <a:pt x="649" y="0"/>
                    </a:lnTo>
                    <a:lnTo>
                      <a:pt x="1244" y="343"/>
                    </a:lnTo>
                    <a:lnTo>
                      <a:pt x="595" y="709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  <p:sp>
            <p:nvSpPr>
              <p:cNvPr id="24" name="Freeform 13">
                <a:extLst>
                  <a:ext uri="{FF2B5EF4-FFF2-40B4-BE49-F238E27FC236}">
                    <a16:creationId xmlns:a16="http://schemas.microsoft.com/office/drawing/2014/main" id="{0F6A3B05-53B7-4EA3-88B4-ED578C58E4E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41400" y="3976396"/>
                <a:ext cx="1236525" cy="940133"/>
              </a:xfrm>
              <a:custGeom>
                <a:avLst/>
                <a:gdLst>
                  <a:gd name="T0" fmla="*/ 649 w 649"/>
                  <a:gd name="T1" fmla="*/ 0 h 694"/>
                  <a:gd name="T2" fmla="*/ 649 w 649"/>
                  <a:gd name="T3" fmla="*/ 328 h 694"/>
                  <a:gd name="T4" fmla="*/ 0 w 649"/>
                  <a:gd name="T5" fmla="*/ 694 h 694"/>
                  <a:gd name="T6" fmla="*/ 0 w 649"/>
                  <a:gd name="T7" fmla="*/ 366 h 694"/>
                  <a:gd name="T8" fmla="*/ 649 w 649"/>
                  <a:gd name="T9" fmla="*/ 0 h 6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49" h="694">
                    <a:moveTo>
                      <a:pt x="649" y="0"/>
                    </a:moveTo>
                    <a:lnTo>
                      <a:pt x="649" y="328"/>
                    </a:lnTo>
                    <a:lnTo>
                      <a:pt x="0" y="694"/>
                    </a:lnTo>
                    <a:lnTo>
                      <a:pt x="0" y="366"/>
                    </a:lnTo>
                    <a:lnTo>
                      <a:pt x="649" y="0"/>
                    </a:lnTo>
                    <a:close/>
                  </a:path>
                </a:pathLst>
              </a:custGeom>
              <a:solidFill>
                <a:schemeClr val="accent1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>
                  <a:latin typeface="+mn-lt"/>
                </a:endParaRPr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BC384F39-BE7C-4DC7-9463-38206393DEC4}"/>
                </a:ext>
              </a:extLst>
            </p:cNvPr>
            <p:cNvGrpSpPr/>
            <p:nvPr/>
          </p:nvGrpSpPr>
          <p:grpSpPr>
            <a:xfrm>
              <a:off x="7668115" y="3549446"/>
              <a:ext cx="529043" cy="396000"/>
              <a:chOff x="7687796" y="3553060"/>
              <a:chExt cx="529043" cy="396000"/>
            </a:xfrm>
          </p:grpSpPr>
          <p:sp>
            <p:nvSpPr>
              <p:cNvPr id="26" name="Teardrop 25">
                <a:extLst>
                  <a:ext uri="{FF2B5EF4-FFF2-40B4-BE49-F238E27FC236}">
                    <a16:creationId xmlns:a16="http://schemas.microsoft.com/office/drawing/2014/main" id="{E668D9BC-775F-4484-A481-0A547E2A5D3E}"/>
                  </a:ext>
                </a:extLst>
              </p:cNvPr>
              <p:cNvSpPr/>
              <p:nvPr/>
            </p:nvSpPr>
            <p:spPr>
              <a:xfrm rot="7994273">
                <a:off x="7750851" y="3553060"/>
                <a:ext cx="396000" cy="396000"/>
              </a:xfrm>
              <a:prstGeom prst="teardrop">
                <a:avLst/>
              </a:prstGeom>
              <a:noFill/>
              <a:ln>
                <a:solidFill>
                  <a:schemeClr val="tx1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sz="3200" dirty="0">
                  <a:latin typeface="+mj-lt"/>
                </a:endParaRPr>
              </a:p>
            </p:txBody>
          </p:sp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FC18C2F6-BC37-4856-9C97-AB28F5F35F30}"/>
                  </a:ext>
                </a:extLst>
              </p:cNvPr>
              <p:cNvSpPr/>
              <p:nvPr/>
            </p:nvSpPr>
            <p:spPr>
              <a:xfrm>
                <a:off x="7800745" y="3600615"/>
                <a:ext cx="301007" cy="283816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sz="3200" dirty="0">
                  <a:latin typeface="+mj-lt"/>
                </a:endParaRPr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DCF68FA9-42C6-4204-B804-635DC098A56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687796" y="3587891"/>
                <a:ext cx="529043" cy="30777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400" b="1" dirty="0">
                    <a:latin typeface="+mj-lt"/>
                  </a:rPr>
                  <a:t>2</a:t>
                </a:r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93A0B2E9-CE29-4F7C-AFC9-679B8873B095}"/>
                </a:ext>
              </a:extLst>
            </p:cNvPr>
            <p:cNvGrpSpPr/>
            <p:nvPr/>
          </p:nvGrpSpPr>
          <p:grpSpPr>
            <a:xfrm>
              <a:off x="6694640" y="4272888"/>
              <a:ext cx="527478" cy="396000"/>
              <a:chOff x="6694640" y="4272888"/>
              <a:chExt cx="527478" cy="396000"/>
            </a:xfrm>
          </p:grpSpPr>
          <p:sp>
            <p:nvSpPr>
              <p:cNvPr id="29" name="Teardrop 28">
                <a:extLst>
                  <a:ext uri="{FF2B5EF4-FFF2-40B4-BE49-F238E27FC236}">
                    <a16:creationId xmlns:a16="http://schemas.microsoft.com/office/drawing/2014/main" id="{714DA6B9-3503-4743-B96D-C0387E3433EB}"/>
                  </a:ext>
                </a:extLst>
              </p:cNvPr>
              <p:cNvSpPr/>
              <p:nvPr/>
            </p:nvSpPr>
            <p:spPr>
              <a:xfrm rot="7994273">
                <a:off x="6757610" y="4272888"/>
                <a:ext cx="396000" cy="396000"/>
              </a:xfrm>
              <a:prstGeom prst="teardrop">
                <a:avLst/>
              </a:prstGeom>
              <a:noFill/>
              <a:ln>
                <a:solidFill>
                  <a:schemeClr val="tx1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sz="3200" dirty="0">
                  <a:latin typeface="+mj-lt"/>
                </a:endParaRPr>
              </a:p>
            </p:txBody>
          </p:sp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0538BF2D-7205-429C-9920-69C767E77FD5}"/>
                  </a:ext>
                </a:extLst>
              </p:cNvPr>
              <p:cNvSpPr/>
              <p:nvPr/>
            </p:nvSpPr>
            <p:spPr>
              <a:xfrm>
                <a:off x="6807876" y="4320739"/>
                <a:ext cx="301007" cy="283816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sz="3200" dirty="0">
                  <a:latin typeface="+mj-lt"/>
                </a:endParaRPr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9CCC179C-E666-4CBA-8225-E9AE8F63B9C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694640" y="4304252"/>
                <a:ext cx="527478" cy="30777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400" b="1" dirty="0">
                    <a:latin typeface="+mj-lt"/>
                  </a:rPr>
                  <a:t>1</a:t>
                </a:r>
              </a:p>
            </p:txBody>
          </p:sp>
        </p:grp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1F76D10B-6ACE-4638-AB7A-1EF3942918AD}"/>
                </a:ext>
              </a:extLst>
            </p:cNvPr>
            <p:cNvGrpSpPr/>
            <p:nvPr/>
          </p:nvGrpSpPr>
          <p:grpSpPr>
            <a:xfrm>
              <a:off x="8607357" y="2825895"/>
              <a:ext cx="529043" cy="396000"/>
              <a:chOff x="8505184" y="2844945"/>
              <a:chExt cx="529043" cy="396000"/>
            </a:xfrm>
          </p:grpSpPr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E0767904-B09B-41EB-A4C9-DA5D7C8E09E8}"/>
                  </a:ext>
                </a:extLst>
              </p:cNvPr>
              <p:cNvSpPr/>
              <p:nvPr/>
            </p:nvSpPr>
            <p:spPr>
              <a:xfrm>
                <a:off x="8618133" y="2898296"/>
                <a:ext cx="301007" cy="283816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sz="3200" dirty="0">
                  <a:latin typeface="+mj-lt"/>
                </a:endParaRPr>
              </a:p>
            </p:txBody>
          </p:sp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4736825B-C1D7-48B5-B010-D3116A534D4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505184" y="2872872"/>
                <a:ext cx="529043" cy="30777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Open Sans Light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400" b="1" dirty="0">
                    <a:latin typeface="+mj-lt"/>
                  </a:rPr>
                  <a:t>3</a:t>
                </a:r>
              </a:p>
            </p:txBody>
          </p:sp>
          <p:sp>
            <p:nvSpPr>
              <p:cNvPr id="68" name="Teardrop 67">
                <a:extLst>
                  <a:ext uri="{FF2B5EF4-FFF2-40B4-BE49-F238E27FC236}">
                    <a16:creationId xmlns:a16="http://schemas.microsoft.com/office/drawing/2014/main" id="{6A511322-FCB6-4287-85D1-8002AF8690E8}"/>
                  </a:ext>
                </a:extLst>
              </p:cNvPr>
              <p:cNvSpPr/>
              <p:nvPr/>
            </p:nvSpPr>
            <p:spPr>
              <a:xfrm rot="7994273">
                <a:off x="8570636" y="2844945"/>
                <a:ext cx="396000" cy="396000"/>
              </a:xfrm>
              <a:prstGeom prst="teardrop">
                <a:avLst/>
              </a:prstGeom>
              <a:noFill/>
              <a:ln>
                <a:solidFill>
                  <a:schemeClr val="tx1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sz="3200" dirty="0">
                  <a:latin typeface="+mj-lt"/>
                </a:endParaRP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1363545A-9938-4AE2-BE9F-9DD50FC1DC56}"/>
                </a:ext>
              </a:extLst>
            </p:cNvPr>
            <p:cNvGrpSpPr/>
            <p:nvPr/>
          </p:nvGrpSpPr>
          <p:grpSpPr>
            <a:xfrm>
              <a:off x="9564497" y="2076324"/>
              <a:ext cx="529043" cy="396000"/>
              <a:chOff x="9564497" y="2089024"/>
              <a:chExt cx="529043" cy="396000"/>
            </a:xfrm>
          </p:grpSpPr>
          <p:grpSp>
            <p:nvGrpSpPr>
              <p:cNvPr id="6" name="Group 5">
                <a:extLst>
                  <a:ext uri="{FF2B5EF4-FFF2-40B4-BE49-F238E27FC236}">
                    <a16:creationId xmlns:a16="http://schemas.microsoft.com/office/drawing/2014/main" id="{6D2B501A-72D7-40B8-9802-DE6E8019ADB1}"/>
                  </a:ext>
                </a:extLst>
              </p:cNvPr>
              <p:cNvGrpSpPr/>
              <p:nvPr/>
            </p:nvGrpSpPr>
            <p:grpSpPr>
              <a:xfrm>
                <a:off x="9564497" y="2116951"/>
                <a:ext cx="529043" cy="309240"/>
                <a:chOff x="9564497" y="2116951"/>
                <a:chExt cx="529043" cy="309240"/>
              </a:xfrm>
            </p:grpSpPr>
            <p:sp>
              <p:nvSpPr>
                <p:cNvPr id="69" name="Oval 68">
                  <a:extLst>
                    <a:ext uri="{FF2B5EF4-FFF2-40B4-BE49-F238E27FC236}">
                      <a16:creationId xmlns:a16="http://schemas.microsoft.com/office/drawing/2014/main" id="{A1A0480E-9E12-4EA2-BCCF-0C55EF3201CC}"/>
                    </a:ext>
                  </a:extLst>
                </p:cNvPr>
                <p:cNvSpPr/>
                <p:nvPr/>
              </p:nvSpPr>
              <p:spPr>
                <a:xfrm>
                  <a:off x="9683796" y="2142375"/>
                  <a:ext cx="301007" cy="283816"/>
                </a:xfrm>
                <a:prstGeom prst="ellipse">
                  <a:avLst/>
                </a:prstGeom>
                <a:noFill/>
                <a:ln w="38100">
                  <a:solidFill>
                    <a:schemeClr val="tx1"/>
                  </a:solidFill>
                </a:ln>
                <a:effectLst/>
              </p:spPr>
              <p:style>
                <a:lnRef idx="1">
                  <a:schemeClr val="accent1"/>
                </a:lnRef>
                <a:fillRef idx="3">
                  <a:schemeClr val="accent1"/>
                </a:fillRef>
                <a:effectRef idx="2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sz="3200" dirty="0">
                    <a:latin typeface="+mj-lt"/>
                  </a:endParaRPr>
                </a:p>
              </p:txBody>
            </p:sp>
            <p:sp>
              <p:nvSpPr>
                <p:cNvPr id="70" name="TextBox 69">
                  <a:extLst>
                    <a:ext uri="{FF2B5EF4-FFF2-40B4-BE49-F238E27FC236}">
                      <a16:creationId xmlns:a16="http://schemas.microsoft.com/office/drawing/2014/main" id="{C5B3665F-4DAC-41AB-8260-BF53DC23963F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9564497" y="2116951"/>
                  <a:ext cx="529043" cy="30777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>
                  <a:spAutoFit/>
                </a:bodyPr>
                <a:lstStyle>
                  <a:lvl1pPr>
                    <a:defRPr>
                      <a:solidFill>
                        <a:schemeClr val="tx1"/>
                      </a:solidFill>
                      <a:latin typeface="Open Sans Light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Open Sans Light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Open Sans Light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Open Sans Light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Open Sans Light" pitchFamily="34" charset="0"/>
                    </a:defRPr>
                  </a:lvl5pPr>
                  <a:lvl6pPr marL="25146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Open Sans Light" pitchFamily="34" charset="0"/>
                    </a:defRPr>
                  </a:lvl6pPr>
                  <a:lvl7pPr marL="29718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Open Sans Light" pitchFamily="34" charset="0"/>
                    </a:defRPr>
                  </a:lvl7pPr>
                  <a:lvl8pPr marL="34290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Open Sans Light" pitchFamily="34" charset="0"/>
                    </a:defRPr>
                  </a:lvl8pPr>
                  <a:lvl9pPr marL="3886200" indent="-228600" fontAlgn="base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Open Sans Light" pitchFamily="34" charset="0"/>
                    </a:defRPr>
                  </a:lvl9pPr>
                </a:lstStyle>
                <a:p>
                  <a:pPr algn="ctr" eaLnBrk="1" hangingPunct="1"/>
                  <a:r>
                    <a:rPr lang="en-US" altLang="en-US" sz="1400" b="1" dirty="0">
                      <a:latin typeface="+mj-lt"/>
                    </a:rPr>
                    <a:t>4</a:t>
                  </a:r>
                </a:p>
              </p:txBody>
            </p:sp>
          </p:grpSp>
          <p:sp>
            <p:nvSpPr>
              <p:cNvPr id="71" name="Teardrop 70">
                <a:extLst>
                  <a:ext uri="{FF2B5EF4-FFF2-40B4-BE49-F238E27FC236}">
                    <a16:creationId xmlns:a16="http://schemas.microsoft.com/office/drawing/2014/main" id="{8FD8D4C2-2B0C-4395-B822-9A684D330211}"/>
                  </a:ext>
                </a:extLst>
              </p:cNvPr>
              <p:cNvSpPr/>
              <p:nvPr/>
            </p:nvSpPr>
            <p:spPr>
              <a:xfrm rot="7994273">
                <a:off x="9636299" y="2089024"/>
                <a:ext cx="396000" cy="396000"/>
              </a:xfrm>
              <a:prstGeom prst="teardrop">
                <a:avLst/>
              </a:prstGeom>
              <a:noFill/>
              <a:ln>
                <a:solidFill>
                  <a:schemeClr val="tx1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sz="3200" dirty="0">
                  <a:latin typeface="+mj-lt"/>
                </a:endParaRPr>
              </a:p>
            </p:txBody>
          </p:sp>
        </p:grpSp>
      </p:grpSp>
      <p:pic>
        <p:nvPicPr>
          <p:cNvPr id="3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879164-D701-4967-8406-D28D6154E9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051849" y="98889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456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68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D4D0F-04E8-4E63-B34C-8C331672F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C49C8F-0FF0-410D-86B9-D56CF43F8AB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-4081886" y="2290763"/>
            <a:ext cx="14376067" cy="3100387"/>
          </a:xfrm>
        </p:spPr>
        <p:txBody>
          <a:bodyPr/>
          <a:lstStyle/>
          <a:p>
            <a:r>
              <a:rPr lang="en-GB" dirty="0"/>
              <a:t>                             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1026" name="Picture 2" descr="Image result for reflection">
            <a:extLst>
              <a:ext uri="{FF2B5EF4-FFF2-40B4-BE49-F238E27FC236}">
                <a16:creationId xmlns:a16="http://schemas.microsoft.com/office/drawing/2014/main" id="{21223ED2-07F0-484A-9EE2-00081755C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641" y="1972491"/>
            <a:ext cx="6961359" cy="488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7C78A2-8C76-4B71-BAC1-0599883872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21041" y="98889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894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07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F2A5814-BC40-4A37-9064-C44C73C883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97819" y="2449585"/>
            <a:ext cx="8396362" cy="3655187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chemeClr val="bg1"/>
                </a:solidFill>
                <a:effectLst/>
                <a:cs typeface="Arial" panose="020B0604020202020204" pitchFamily="34" charset="0"/>
              </a:rPr>
              <a:t>The University of Edinburgh. </a:t>
            </a:r>
            <a:r>
              <a:rPr lang="en-US" sz="1400" dirty="0">
                <a:solidFill>
                  <a:schemeClr val="bg1"/>
                </a:solidFill>
                <a:cs typeface="Arial" panose="020B0604020202020204" pitchFamily="34" charset="0"/>
              </a:rPr>
              <a:t>2019</a:t>
            </a:r>
            <a:r>
              <a:rPr lang="en-US" sz="1400" b="0" i="0" u="none" strike="noStrike" dirty="0">
                <a:solidFill>
                  <a:schemeClr val="bg1"/>
                </a:solidFill>
                <a:effectLst/>
                <a:cs typeface="Arial" panose="020B0604020202020204" pitchFamily="34" charset="0"/>
              </a:rPr>
              <a:t>. </a:t>
            </a:r>
            <a:r>
              <a:rPr lang="en-US" sz="1400" b="0" i="1" u="none" strike="noStrike" dirty="0">
                <a:solidFill>
                  <a:schemeClr val="bg1"/>
                </a:solidFill>
                <a:effectLst/>
                <a:cs typeface="Arial" panose="020B0604020202020204" pitchFamily="34" charset="0"/>
              </a:rPr>
              <a:t>Gibbs' Reflective Cycle</a:t>
            </a:r>
            <a:r>
              <a:rPr lang="en-US" sz="1400" b="0" i="0" u="none" strike="noStrike" dirty="0">
                <a:solidFill>
                  <a:schemeClr val="bg1"/>
                </a:solidFill>
                <a:effectLst/>
                <a:cs typeface="Arial" panose="020B0604020202020204" pitchFamily="34" charset="0"/>
              </a:rPr>
              <a:t>. [online] Available at: &lt;https://www.ed.ac.uk/reflection/reflectors-toolkit/reflecting-on-experience/gibbs-reflective-cycle&gt; [Accessed 9 July 2020].</a:t>
            </a:r>
          </a:p>
          <a:p>
            <a:pPr algn="l"/>
            <a:r>
              <a:rPr lang="en-US" sz="1400" b="0" i="0" u="none" strike="noStrike" dirty="0">
                <a:solidFill>
                  <a:schemeClr val="bg1"/>
                </a:solidFill>
                <a:effectLst/>
                <a:cs typeface="Arial" panose="020B0604020202020204" pitchFamily="34" charset="0"/>
              </a:rPr>
              <a:t>Gibbs G (1988). Learning by Doing: A guide to teaching and learning methods. Further Education Unit. Oxford</a:t>
            </a:r>
          </a:p>
          <a:p>
            <a:pPr algn="l"/>
            <a:r>
              <a:rPr lang="en-US" sz="1400" b="0" i="0" u="none" strike="noStrike" dirty="0">
                <a:solidFill>
                  <a:schemeClr val="bg1"/>
                </a:solidFill>
                <a:effectLst/>
                <a:cs typeface="Arial" panose="020B0604020202020204" pitchFamily="34" charset="0"/>
              </a:rPr>
              <a:t>Kolb, D.A. (2014) </a:t>
            </a:r>
            <a:r>
              <a:rPr lang="en-US" sz="1400" b="0" i="1" u="none" strike="noStrike" dirty="0">
                <a:solidFill>
                  <a:schemeClr val="bg1"/>
                </a:solidFill>
                <a:effectLst/>
                <a:cs typeface="Arial" panose="020B0604020202020204" pitchFamily="34" charset="0"/>
              </a:rPr>
              <a:t>Experiential learning: experience as the source of learning and development</a:t>
            </a:r>
            <a:r>
              <a:rPr lang="en-US" sz="1400" b="0" i="0" u="none" strike="noStrike" dirty="0">
                <a:solidFill>
                  <a:schemeClr val="bg1"/>
                </a:solidFill>
                <a:effectLst/>
                <a:cs typeface="Arial" panose="020B0604020202020204" pitchFamily="34" charset="0"/>
              </a:rPr>
              <a:t>. Pearson FT Press.  Polytechnic: Oxford.</a:t>
            </a:r>
          </a:p>
          <a:p>
            <a:pPr algn="l"/>
            <a:r>
              <a:rPr lang="en-US" sz="1400" b="0" i="0" u="none" strike="noStrike" dirty="0">
                <a:solidFill>
                  <a:srgbClr val="000000"/>
                </a:solidFill>
                <a:effectLst/>
              </a:rPr>
              <a:t>Badaracco, J., 2020. </a:t>
            </a:r>
            <a:r>
              <a:rPr lang="en-US" sz="1400" b="0" i="1" u="none" strike="noStrike" dirty="0">
                <a:solidFill>
                  <a:srgbClr val="000000"/>
                </a:solidFill>
                <a:effectLst/>
              </a:rPr>
              <a:t>Bringing The Art Of Reflection Into Your Busy Life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</a:rPr>
              <a:t>. [online] HBR Store. Available at: &lt;https://store.hbr.org/product/step-back-bringing-the-art-of-reflection-into-your-busy-life/10342?sku=10342E-KND-ENG?autocomplete=true&gt; [Accessed 9 July 2020].</a:t>
            </a:r>
            <a:endParaRPr lang="en-GB" sz="1400" dirty="0">
              <a:solidFill>
                <a:srgbClr val="000000"/>
              </a:solidFill>
            </a:endParaRPr>
          </a:p>
          <a:p>
            <a:pPr algn="l"/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Tidd, J., 2014. </a:t>
            </a:r>
            <a:r>
              <a:rPr lang="en-GB" sz="14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Developing an Innovation Process</a:t>
            </a: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[online] Available at: &lt;https://www.youtube.com/watch?time_continue=870&amp;v=l9sNGnxMEXE&amp;feature=emb_title&gt; [Accessed 8 July 2020].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US" sz="800" b="0" i="0" u="none" strike="noStrike" dirty="0">
              <a:solidFill>
                <a:srgbClr val="333333"/>
              </a:solidFill>
              <a:effectLst/>
              <a:latin typeface="&amp;quot"/>
            </a:endParaRPr>
          </a:p>
          <a:p>
            <a:pPr>
              <a:lnSpc>
                <a:spcPct val="100000"/>
              </a:lnSpc>
            </a:pPr>
            <a:endParaRPr lang="en-US" sz="1200" u="sng" dirty="0"/>
          </a:p>
        </p:txBody>
      </p:sp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Custom 11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</a:spPr>
      <a:bodyPr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7421116_Reflection on learning_AAS_v5" id="{59B7BDFB-57AB-4529-979B-198FE99CC53E}" vid="{8B6E8B8A-CD93-411A-90DE-1F9807F38B6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FA7988A38091A4DAED7331EE70376FC" ma:contentTypeVersion="11" ma:contentTypeDescription="Create a new document." ma:contentTypeScope="" ma:versionID="06cd33498cc7b06b000ab81910418ab6">
  <xsd:schema xmlns:xsd="http://www.w3.org/2001/XMLSchema" xmlns:xs="http://www.w3.org/2001/XMLSchema" xmlns:p="http://schemas.microsoft.com/office/2006/metadata/properties" xmlns:ns3="42c4b0f6-c305-4dab-9a48-4c73b012c8f4" xmlns:ns4="14806367-edc0-4056-b868-578e86800830" targetNamespace="http://schemas.microsoft.com/office/2006/metadata/properties" ma:root="true" ma:fieldsID="a5de601a03d49654ac0c8f192c76207d" ns3:_="" ns4:_="">
    <xsd:import namespace="42c4b0f6-c305-4dab-9a48-4c73b012c8f4"/>
    <xsd:import namespace="14806367-edc0-4056-b868-578e8680083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DateTaken" minOccurs="0"/>
                <xsd:element ref="ns3:MediaServiceOCR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c4b0f6-c305-4dab-9a48-4c73b012c8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806367-edc0-4056-b868-578e86800830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42c4b0f6-c305-4dab-9a48-4c73b012c8f4" xsi:nil="true"/>
  </documentManagement>
</p:properties>
</file>

<file path=customXml/itemProps1.xml><?xml version="1.0" encoding="utf-8"?>
<ds:datastoreItem xmlns:ds="http://schemas.openxmlformats.org/officeDocument/2006/customXml" ds:itemID="{7758EEBA-CF94-4180-B704-2441369E97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2c4b0f6-c305-4dab-9a48-4c73b012c8f4"/>
    <ds:schemaRef ds:uri="14806367-edc0-4056-b868-578e868008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12AB9FA-5EE8-4111-B873-E09ACA2BC39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CF1D2AC-2735-457E-B639-07E13F9A629B}">
  <ds:schemaRefs>
    <ds:schemaRef ds:uri="http://purl.org/dc/terms/"/>
    <ds:schemaRef ds:uri="http://schemas.microsoft.com/office/2006/documentManagement/types"/>
    <ds:schemaRef ds:uri="http://schemas.microsoft.com/office/2006/metadata/properties"/>
    <ds:schemaRef ds:uri="http://purl.org/dc/dcmitype/"/>
    <ds:schemaRef ds:uri="14806367-edc0-4056-b868-578e86800830"/>
    <ds:schemaRef ds:uri="http://schemas.openxmlformats.org/package/2006/metadata/core-properties"/>
    <ds:schemaRef ds:uri="http://schemas.microsoft.com/office/infopath/2007/PartnerControls"/>
    <ds:schemaRef ds:uri="42c4b0f6-c305-4dab-9a48-4c73b012c8f4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Reflection on learning </Template>
  <TotalTime>0</TotalTime>
  <Words>820</Words>
  <Application>Microsoft Office PowerPoint</Application>
  <PresentationFormat>Widescreen</PresentationFormat>
  <Paragraphs>70</Paragraphs>
  <Slides>7</Slides>
  <Notes>4</Notes>
  <HiddenSlides>0</HiddenSlides>
  <MMClips>6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&amp;quot</vt:lpstr>
      <vt:lpstr>Arial</vt:lpstr>
      <vt:lpstr>Calibri</vt:lpstr>
      <vt:lpstr>inherit</vt:lpstr>
      <vt:lpstr>Open Sans Light</vt:lpstr>
      <vt:lpstr>Segoe UI</vt:lpstr>
      <vt:lpstr>Trebuchet MS</vt:lpstr>
      <vt:lpstr>Berlin</vt:lpstr>
      <vt:lpstr>   Reflection on Learning Innovation and Creativity for a business Advantage. </vt:lpstr>
      <vt:lpstr>  PURPOSE OF THE PRESENTATION </vt:lpstr>
      <vt:lpstr>Gibbs' reflective cycle</vt:lpstr>
      <vt:lpstr>Reflection on Learning </vt:lpstr>
      <vt:lpstr>Action plan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2020-07-09T10:44:58Z</dcterms:created>
  <dcterms:modified xsi:type="dcterms:W3CDTF">2020-07-10T00:49:33Z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0x0101009FA7988A38091A4DAED7331EE70376FC</vt:lpwstr>
  </property>
</Properties>
</file>