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CC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670" autoAdjust="0"/>
    <p:restoredTop sz="94660"/>
  </p:normalViewPr>
  <p:slideViewPr>
    <p:cSldViewPr snapToGrid="0">
      <p:cViewPr>
        <p:scale>
          <a:sx n="80" d="100"/>
          <a:sy n="80" d="100"/>
        </p:scale>
        <p:origin x="-117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BA6E31-D2EC-443E-A214-4916BA15B9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C947F6-A55A-4501-99D9-67982FA403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19BDD6-BA87-4D4B-BC7A-3075D89659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386415-DF1D-4A95-80A7-8571426767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718AA7-DCC4-45EF-BD6E-3D5FA11276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B8946C-7836-4453-A3F8-582C34CB12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15A70B-DD36-40BC-B3C7-90453E4B4D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EEE0BA-817A-4CBD-A0DD-6EA686CBDF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3D5B4D-C9CB-406A-A9BF-CC41B447A0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40FCC-876C-465C-ADC1-4FFA6CF83B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11FF52-162B-4773-862F-22BB758B81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3730F7-E033-4DCC-8168-29C935AB32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10C2800-BE66-41A1-9562-B6B26048A36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Ffactor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Cyffredin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Mwyaf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ffactor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cyffredin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mwyaf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bob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pâr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rifau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8" name="AutoShape 14"/>
          <p:cNvSpPr>
            <a:spLocks noChangeArrowheads="1"/>
          </p:cNvSpPr>
          <p:nvPr/>
        </p:nvSpPr>
        <p:spPr bwMode="auto">
          <a:xfrm>
            <a:off x="0" y="0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557589" y="858838"/>
            <a:ext cx="200006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21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16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46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48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28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27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22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33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63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48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52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80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90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33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39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14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16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63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77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36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42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4103688" y="2628900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 rot="-5400000">
            <a:off x="3143250" y="1195388"/>
            <a:ext cx="2847975" cy="4419600"/>
          </a:xfrm>
          <a:prstGeom prst="upDownArrowCallout">
            <a:avLst>
              <a:gd name="adj1" fmla="val 25000"/>
              <a:gd name="adj2" fmla="val 25000"/>
              <a:gd name="adj3" fmla="val 19398"/>
              <a:gd name="adj4" fmla="val 500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3554413" y="2522538"/>
            <a:ext cx="2027237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11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311150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292100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6708775" y="2270125"/>
            <a:ext cx="2154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6689725" y="2522538"/>
            <a:ext cx="21923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0" b="1">
                <a:solidFill>
                  <a:srgbClr val="0000FF"/>
                </a:solidFill>
                <a:latin typeface="Comic Sans MS" pitchFamily="66" charset="0"/>
              </a:rPr>
              <a:t>45</a:t>
            </a:r>
            <a:endParaRPr lang="en-US" sz="11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3557588" y="858838"/>
            <a:ext cx="20272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 dirty="0" err="1" smtClean="0">
                <a:solidFill>
                  <a:srgbClr val="FFFF00"/>
                </a:solidFill>
                <a:latin typeface="Comic Sans MS" pitchFamily="66" charset="0"/>
              </a:rPr>
              <a:t>FfCM</a:t>
            </a:r>
            <a:endParaRPr lang="en-US" sz="5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123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48</cp:revision>
  <dcterms:created xsi:type="dcterms:W3CDTF">2006-03-03T16:34:11Z</dcterms:created>
  <dcterms:modified xsi:type="dcterms:W3CDTF">2014-09-03T11:46:55Z</dcterms:modified>
</cp:coreProperties>
</file>