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12"/>
  </p:handoutMasterIdLst>
  <p:sldIdLst>
    <p:sldId id="256" r:id="rId2"/>
    <p:sldId id="257" r:id="rId3"/>
    <p:sldId id="258" r:id="rId4"/>
    <p:sldId id="259" r:id="rId5"/>
    <p:sldId id="260" r:id="rId6"/>
    <p:sldId id="261" r:id="rId7"/>
    <p:sldId id="263" r:id="rId8"/>
    <p:sldId id="265" r:id="rId9"/>
    <p:sldId id="267" r:id="rId10"/>
    <p:sldId id="266"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DD0C0B-AF9C-4294-9EAE-8FEB5C2A9144}" type="doc">
      <dgm:prSet loTypeId="urn:microsoft.com/office/officeart/2005/8/layout/cycle4#1" loCatId="cycle" qsTypeId="urn:microsoft.com/office/officeart/2005/8/quickstyle/simple1#3" qsCatId="simple" csTypeId="urn:microsoft.com/office/officeart/2005/8/colors/accent1_2#3" csCatId="accent1" phldr="1"/>
      <dgm:spPr/>
      <dgm:t>
        <a:bodyPr/>
        <a:lstStyle/>
        <a:p>
          <a:endParaRPr lang="en-GB"/>
        </a:p>
      </dgm:t>
    </dgm:pt>
    <dgm:pt modelId="{4F9C4838-661C-44F9-B884-25AE3A2D92B9}">
      <dgm:prSet phldrT="[Text]"/>
      <dgm:spPr/>
      <dgm:t>
        <a:bodyPr/>
        <a:lstStyle/>
        <a:p>
          <a:r>
            <a:rPr lang="en-GB" dirty="0" smtClean="0"/>
            <a:t>Strengths</a:t>
          </a:r>
          <a:endParaRPr lang="en-GB" dirty="0"/>
        </a:p>
      </dgm:t>
    </dgm:pt>
    <dgm:pt modelId="{8C52BFF3-2BCF-4FD5-9374-CAAE25AFC147}" type="parTrans" cxnId="{09655072-DE57-4787-A8C6-3B4E73DA883E}">
      <dgm:prSet/>
      <dgm:spPr/>
      <dgm:t>
        <a:bodyPr/>
        <a:lstStyle/>
        <a:p>
          <a:endParaRPr lang="en-GB"/>
        </a:p>
      </dgm:t>
    </dgm:pt>
    <dgm:pt modelId="{F5679FFF-4108-4C4D-B4A5-8A7BA291BC2D}" type="sibTrans" cxnId="{09655072-DE57-4787-A8C6-3B4E73DA883E}">
      <dgm:prSet/>
      <dgm:spPr/>
      <dgm:t>
        <a:bodyPr/>
        <a:lstStyle/>
        <a:p>
          <a:endParaRPr lang="en-GB"/>
        </a:p>
      </dgm:t>
    </dgm:pt>
    <dgm:pt modelId="{2DFCEBCD-CD2D-41F5-A108-7E954DD44B78}">
      <dgm:prSet phldrT="[Text]" custT="1"/>
      <dgm:spPr>
        <a:ln>
          <a:solidFill>
            <a:schemeClr val="bg1"/>
          </a:solidFill>
        </a:ln>
      </dgm:spPr>
      <dgm:t>
        <a:bodyPr/>
        <a:lstStyle/>
        <a:p>
          <a:r>
            <a:rPr lang="en-GB" sz="1100" b="1" u="sng" dirty="0" smtClean="0"/>
            <a:t>Political </a:t>
          </a:r>
          <a:endParaRPr lang="en-GB" sz="1100" b="1" u="sng" dirty="0"/>
        </a:p>
      </dgm:t>
    </dgm:pt>
    <dgm:pt modelId="{71A91B2A-9B19-48BA-BF3C-8FEFFCE71A26}" type="parTrans" cxnId="{1D44D7F3-BA39-466A-8A74-8535005B5CF4}">
      <dgm:prSet/>
      <dgm:spPr/>
      <dgm:t>
        <a:bodyPr/>
        <a:lstStyle/>
        <a:p>
          <a:endParaRPr lang="en-GB"/>
        </a:p>
      </dgm:t>
    </dgm:pt>
    <dgm:pt modelId="{451E5A3D-542E-48FE-8B61-891495DF51AA}" type="sibTrans" cxnId="{1D44D7F3-BA39-466A-8A74-8535005B5CF4}">
      <dgm:prSet/>
      <dgm:spPr/>
      <dgm:t>
        <a:bodyPr/>
        <a:lstStyle/>
        <a:p>
          <a:endParaRPr lang="en-GB"/>
        </a:p>
      </dgm:t>
    </dgm:pt>
    <dgm:pt modelId="{F0B51E8F-657D-4536-8E0D-CC8442606135}">
      <dgm:prSet phldrT="[Text]" custT="1"/>
      <dgm:spPr/>
      <dgm:t>
        <a:bodyPr/>
        <a:lstStyle/>
        <a:p>
          <a:r>
            <a:rPr lang="en-GB" sz="1500" dirty="0" smtClean="0"/>
            <a:t>Weaknesses</a:t>
          </a:r>
          <a:endParaRPr lang="en-GB" sz="1500" dirty="0"/>
        </a:p>
      </dgm:t>
    </dgm:pt>
    <dgm:pt modelId="{3EDA7B6D-866E-434C-8DEC-BA7B4ED04ABB}" type="parTrans" cxnId="{17BB12A5-405B-4B4C-8F43-45A67486C409}">
      <dgm:prSet/>
      <dgm:spPr/>
      <dgm:t>
        <a:bodyPr/>
        <a:lstStyle/>
        <a:p>
          <a:endParaRPr lang="en-GB"/>
        </a:p>
      </dgm:t>
    </dgm:pt>
    <dgm:pt modelId="{37FFF838-E12F-4679-9E4E-52CAA5BE9053}" type="sibTrans" cxnId="{17BB12A5-405B-4B4C-8F43-45A67486C409}">
      <dgm:prSet/>
      <dgm:spPr/>
      <dgm:t>
        <a:bodyPr/>
        <a:lstStyle/>
        <a:p>
          <a:endParaRPr lang="en-GB"/>
        </a:p>
      </dgm:t>
    </dgm:pt>
    <dgm:pt modelId="{2F5CB92A-7815-49EB-935E-76132C9B32CD}">
      <dgm:prSet phldrT="[Text]"/>
      <dgm:spPr/>
      <dgm:t>
        <a:bodyPr/>
        <a:lstStyle/>
        <a:p>
          <a:r>
            <a:rPr lang="en-GB" dirty="0" smtClean="0"/>
            <a:t>Opportunities</a:t>
          </a:r>
          <a:endParaRPr lang="en-GB" dirty="0"/>
        </a:p>
      </dgm:t>
    </dgm:pt>
    <dgm:pt modelId="{132AC4DB-0258-43D0-924B-90662811223C}" type="parTrans" cxnId="{FFFE788F-EAEC-41EF-B9D3-89F814469AB4}">
      <dgm:prSet/>
      <dgm:spPr/>
      <dgm:t>
        <a:bodyPr/>
        <a:lstStyle/>
        <a:p>
          <a:endParaRPr lang="en-GB"/>
        </a:p>
      </dgm:t>
    </dgm:pt>
    <dgm:pt modelId="{4AB89132-FBFD-442D-B55B-81F622B50F74}" type="sibTrans" cxnId="{FFFE788F-EAEC-41EF-B9D3-89F814469AB4}">
      <dgm:prSet/>
      <dgm:spPr/>
      <dgm:t>
        <a:bodyPr/>
        <a:lstStyle/>
        <a:p>
          <a:endParaRPr lang="en-GB"/>
        </a:p>
      </dgm:t>
    </dgm:pt>
    <dgm:pt modelId="{D0B46AB5-2DF0-41F7-B41C-FAF5AD9745E1}">
      <dgm:prSet phldrT="[Text]" custT="1"/>
      <dgm:spPr>
        <a:ln>
          <a:solidFill>
            <a:schemeClr val="bg1"/>
          </a:solidFill>
        </a:ln>
      </dgm:spPr>
      <dgm:t>
        <a:bodyPr/>
        <a:lstStyle/>
        <a:p>
          <a:endParaRPr lang="en-GB" sz="1100" b="1" u="sng" dirty="0"/>
        </a:p>
      </dgm:t>
    </dgm:pt>
    <dgm:pt modelId="{F6FCCB58-F6B1-4EA5-A231-D4EF3EC65023}" type="parTrans" cxnId="{3C3135C5-8519-4128-8E87-142F673C0B97}">
      <dgm:prSet/>
      <dgm:spPr/>
      <dgm:t>
        <a:bodyPr/>
        <a:lstStyle/>
        <a:p>
          <a:endParaRPr lang="en-GB"/>
        </a:p>
      </dgm:t>
    </dgm:pt>
    <dgm:pt modelId="{6C82DCBB-A886-49D1-9C52-13F0BBAAAB74}" type="sibTrans" cxnId="{3C3135C5-8519-4128-8E87-142F673C0B97}">
      <dgm:prSet/>
      <dgm:spPr/>
      <dgm:t>
        <a:bodyPr/>
        <a:lstStyle/>
        <a:p>
          <a:endParaRPr lang="en-GB"/>
        </a:p>
      </dgm:t>
    </dgm:pt>
    <dgm:pt modelId="{DA32A5C0-9F8C-43B8-AEEC-CEC70C601EB1}">
      <dgm:prSet phldrT="[Text]"/>
      <dgm:spPr/>
      <dgm:t>
        <a:bodyPr/>
        <a:lstStyle/>
        <a:p>
          <a:r>
            <a:rPr lang="en-GB" dirty="0" smtClean="0"/>
            <a:t>Threats</a:t>
          </a:r>
          <a:endParaRPr lang="en-GB" dirty="0"/>
        </a:p>
      </dgm:t>
    </dgm:pt>
    <dgm:pt modelId="{170B1504-8658-4D6A-ADE3-08F7696581C2}" type="parTrans" cxnId="{D7C7D885-6E54-4647-9B7C-A0B3D2D67485}">
      <dgm:prSet/>
      <dgm:spPr/>
      <dgm:t>
        <a:bodyPr/>
        <a:lstStyle/>
        <a:p>
          <a:endParaRPr lang="en-GB"/>
        </a:p>
      </dgm:t>
    </dgm:pt>
    <dgm:pt modelId="{AFBB28BF-49E3-409A-AF66-96259B2140BA}" type="sibTrans" cxnId="{D7C7D885-6E54-4647-9B7C-A0B3D2D67485}">
      <dgm:prSet/>
      <dgm:spPr/>
      <dgm:t>
        <a:bodyPr/>
        <a:lstStyle/>
        <a:p>
          <a:endParaRPr lang="en-GB"/>
        </a:p>
      </dgm:t>
    </dgm:pt>
    <dgm:pt modelId="{7878453D-77AC-43C0-AD2B-8EEDCB7106B0}">
      <dgm:prSet phldrT="[Text]" custT="1"/>
      <dgm:spPr>
        <a:ln>
          <a:solidFill>
            <a:schemeClr val="bg1"/>
          </a:solidFill>
        </a:ln>
      </dgm:spPr>
      <dgm:t>
        <a:bodyPr/>
        <a:lstStyle/>
        <a:p>
          <a:r>
            <a:rPr lang="en-GB" sz="1100" b="1" u="sng" dirty="0" smtClean="0"/>
            <a:t>Legal</a:t>
          </a:r>
          <a:endParaRPr lang="en-GB" sz="1100" b="1" u="sng" dirty="0"/>
        </a:p>
      </dgm:t>
    </dgm:pt>
    <dgm:pt modelId="{B9F4AE6B-A905-4D77-9C75-B53C808102A9}" type="parTrans" cxnId="{6980582C-D576-482A-80A1-4E0839C191C0}">
      <dgm:prSet/>
      <dgm:spPr/>
      <dgm:t>
        <a:bodyPr/>
        <a:lstStyle/>
        <a:p>
          <a:endParaRPr lang="en-GB"/>
        </a:p>
      </dgm:t>
    </dgm:pt>
    <dgm:pt modelId="{FA80D939-84D4-47E1-A380-936BE5ADD40F}" type="sibTrans" cxnId="{6980582C-D576-482A-80A1-4E0839C191C0}">
      <dgm:prSet/>
      <dgm:spPr/>
      <dgm:t>
        <a:bodyPr/>
        <a:lstStyle/>
        <a:p>
          <a:endParaRPr lang="en-GB"/>
        </a:p>
      </dgm:t>
    </dgm:pt>
    <dgm:pt modelId="{E7AAFF50-180A-4EA9-8BA1-7055C084717B}">
      <dgm:prSet phldrT="[Text]" phldr="1" custLinFactNeighborX="51495" custLinFactNeighborY="2557"/>
      <dgm:spPr/>
      <dgm:t>
        <a:bodyPr/>
        <a:lstStyle/>
        <a:p>
          <a:endParaRPr lang="en-GB" dirty="0"/>
        </a:p>
      </dgm:t>
    </dgm:pt>
    <dgm:pt modelId="{0CD70B00-B7CC-4DBC-B6A5-1E7FAE9FCE4E}" type="parTrans" cxnId="{ABE1A4AD-BDF2-4CDB-8797-DF576B77B676}">
      <dgm:prSet/>
      <dgm:spPr/>
      <dgm:t>
        <a:bodyPr/>
        <a:lstStyle/>
        <a:p>
          <a:endParaRPr lang="en-GB"/>
        </a:p>
      </dgm:t>
    </dgm:pt>
    <dgm:pt modelId="{7BC67AF9-3A3C-4A25-9B64-B2B8B4CA8DE6}" type="sibTrans" cxnId="{ABE1A4AD-BDF2-4CDB-8797-DF576B77B676}">
      <dgm:prSet/>
      <dgm:spPr/>
      <dgm:t>
        <a:bodyPr/>
        <a:lstStyle/>
        <a:p>
          <a:endParaRPr lang="en-GB"/>
        </a:p>
      </dgm:t>
    </dgm:pt>
    <dgm:pt modelId="{28911FBF-87A7-4AB7-A925-3B3B36DFAC72}">
      <dgm:prSet phldrT="[Text]" custT="1"/>
      <dgm:spPr>
        <a:ln>
          <a:solidFill>
            <a:schemeClr val="bg1"/>
          </a:solidFill>
        </a:ln>
      </dgm:spPr>
      <dgm:t>
        <a:bodyPr/>
        <a:lstStyle/>
        <a:p>
          <a:r>
            <a:rPr lang="en-GB" sz="1100" dirty="0" smtClean="0"/>
            <a:t>Government Energy Policy</a:t>
          </a:r>
          <a:endParaRPr lang="en-GB" sz="1100" dirty="0"/>
        </a:p>
      </dgm:t>
    </dgm:pt>
    <dgm:pt modelId="{BAFB22E2-6810-40F0-9BD7-4D9CB8D145B8}" type="parTrans" cxnId="{D1AA2F6C-EA56-4F07-A46E-6BB9F4BF6772}">
      <dgm:prSet/>
      <dgm:spPr/>
      <dgm:t>
        <a:bodyPr/>
        <a:lstStyle/>
        <a:p>
          <a:endParaRPr lang="en-GB"/>
        </a:p>
      </dgm:t>
    </dgm:pt>
    <dgm:pt modelId="{13B0C8AF-D767-4EF5-8FCE-04DE4A0A01C9}" type="sibTrans" cxnId="{D1AA2F6C-EA56-4F07-A46E-6BB9F4BF6772}">
      <dgm:prSet/>
      <dgm:spPr/>
      <dgm:t>
        <a:bodyPr/>
        <a:lstStyle/>
        <a:p>
          <a:endParaRPr lang="en-GB"/>
        </a:p>
      </dgm:t>
    </dgm:pt>
    <dgm:pt modelId="{E9AAB08F-42A0-418C-8070-31687532FA8C}">
      <dgm:prSet phldrT="[Text]" custT="1"/>
      <dgm:spPr>
        <a:ln>
          <a:solidFill>
            <a:schemeClr val="bg1"/>
          </a:solidFill>
        </a:ln>
      </dgm:spPr>
      <dgm:t>
        <a:bodyPr/>
        <a:lstStyle/>
        <a:p>
          <a:r>
            <a:rPr lang="en-GB" sz="1100" dirty="0" smtClean="0"/>
            <a:t>Kyoto treaty</a:t>
          </a:r>
          <a:endParaRPr lang="en-GB" sz="1100" dirty="0"/>
        </a:p>
      </dgm:t>
    </dgm:pt>
    <dgm:pt modelId="{B85E896E-DFC0-420C-B843-EB1520439E6F}" type="parTrans" cxnId="{FCDF10C2-BBD0-4176-A408-A7DDD2D16C83}">
      <dgm:prSet/>
      <dgm:spPr/>
      <dgm:t>
        <a:bodyPr/>
        <a:lstStyle/>
        <a:p>
          <a:endParaRPr lang="en-GB"/>
        </a:p>
      </dgm:t>
    </dgm:pt>
    <dgm:pt modelId="{2F785C66-B774-4843-B874-63D339750786}" type="sibTrans" cxnId="{FCDF10C2-BBD0-4176-A408-A7DDD2D16C83}">
      <dgm:prSet/>
      <dgm:spPr/>
      <dgm:t>
        <a:bodyPr/>
        <a:lstStyle/>
        <a:p>
          <a:endParaRPr lang="en-GB"/>
        </a:p>
      </dgm:t>
    </dgm:pt>
    <dgm:pt modelId="{9185EA34-394C-46B1-A524-733734BA787A}">
      <dgm:prSet phldrT="[Text]" custT="1"/>
      <dgm:spPr>
        <a:ln>
          <a:solidFill>
            <a:schemeClr val="bg1"/>
          </a:solidFill>
        </a:ln>
      </dgm:spPr>
      <dgm:t>
        <a:bodyPr/>
        <a:lstStyle/>
        <a:p>
          <a:r>
            <a:rPr lang="en-GB" sz="1100" dirty="0" smtClean="0"/>
            <a:t>Governmental Target</a:t>
          </a:r>
          <a:endParaRPr lang="en-GB" sz="1100" dirty="0"/>
        </a:p>
      </dgm:t>
    </dgm:pt>
    <dgm:pt modelId="{67EA86C0-A46B-4379-9D7E-E4293130B0DA}" type="parTrans" cxnId="{2ADE8053-CAC7-4029-824B-C4F970A8B830}">
      <dgm:prSet/>
      <dgm:spPr/>
      <dgm:t>
        <a:bodyPr/>
        <a:lstStyle/>
        <a:p>
          <a:endParaRPr lang="en-GB"/>
        </a:p>
      </dgm:t>
    </dgm:pt>
    <dgm:pt modelId="{CD2E4B49-2D2A-4FE9-B0F5-18DC0286A981}" type="sibTrans" cxnId="{2ADE8053-CAC7-4029-824B-C4F970A8B830}">
      <dgm:prSet/>
      <dgm:spPr/>
      <dgm:t>
        <a:bodyPr/>
        <a:lstStyle/>
        <a:p>
          <a:endParaRPr lang="en-GB"/>
        </a:p>
      </dgm:t>
    </dgm:pt>
    <dgm:pt modelId="{0FB85A92-C25A-4746-AB56-37A8D73D076E}">
      <dgm:prSet phldrT="[Text]" custT="1"/>
      <dgm:spPr>
        <a:ln>
          <a:solidFill>
            <a:schemeClr val="bg1"/>
          </a:solidFill>
        </a:ln>
      </dgm:spPr>
      <dgm:t>
        <a:bodyPr/>
        <a:lstStyle/>
        <a:p>
          <a:r>
            <a:rPr lang="en-GB" sz="1100" b="1" u="sng" dirty="0" smtClean="0"/>
            <a:t>Technological</a:t>
          </a:r>
          <a:endParaRPr lang="en-GB" sz="1100" b="1" u="sng" dirty="0"/>
        </a:p>
      </dgm:t>
    </dgm:pt>
    <dgm:pt modelId="{5A0DE181-9CA9-4A87-9CD4-8F4D03DB64A6}" type="parTrans" cxnId="{F97AC155-8C5F-4360-8D0D-6B9997266B91}">
      <dgm:prSet/>
      <dgm:spPr/>
      <dgm:t>
        <a:bodyPr/>
        <a:lstStyle/>
        <a:p>
          <a:endParaRPr lang="en-GB"/>
        </a:p>
      </dgm:t>
    </dgm:pt>
    <dgm:pt modelId="{2D8FFF54-812A-44B1-B9EE-1E6A205AFDE5}" type="sibTrans" cxnId="{F97AC155-8C5F-4360-8D0D-6B9997266B91}">
      <dgm:prSet/>
      <dgm:spPr/>
      <dgm:t>
        <a:bodyPr/>
        <a:lstStyle/>
        <a:p>
          <a:endParaRPr lang="en-GB"/>
        </a:p>
      </dgm:t>
    </dgm:pt>
    <dgm:pt modelId="{CE4DA598-BC69-4136-8614-ECB675F7F644}">
      <dgm:prSet phldrT="[Text]" custT="1"/>
      <dgm:spPr>
        <a:ln>
          <a:solidFill>
            <a:schemeClr val="bg1"/>
          </a:solidFill>
        </a:ln>
      </dgm:spPr>
      <dgm:t>
        <a:bodyPr/>
        <a:lstStyle/>
        <a:p>
          <a:endParaRPr lang="en-GB" sz="1100" b="0" u="none" dirty="0"/>
        </a:p>
      </dgm:t>
    </dgm:pt>
    <dgm:pt modelId="{93B73776-7A53-496B-B2BA-215707DB4A83}" type="parTrans" cxnId="{92B6F0DB-D52B-48E0-B190-C2F3A697E9E3}">
      <dgm:prSet/>
      <dgm:spPr/>
      <dgm:t>
        <a:bodyPr/>
        <a:lstStyle/>
        <a:p>
          <a:endParaRPr lang="en-GB"/>
        </a:p>
      </dgm:t>
    </dgm:pt>
    <dgm:pt modelId="{DD94D288-E3F5-479D-9B85-B4B7CB40F461}" type="sibTrans" cxnId="{92B6F0DB-D52B-48E0-B190-C2F3A697E9E3}">
      <dgm:prSet/>
      <dgm:spPr/>
      <dgm:t>
        <a:bodyPr/>
        <a:lstStyle/>
        <a:p>
          <a:endParaRPr lang="en-GB"/>
        </a:p>
      </dgm:t>
    </dgm:pt>
    <dgm:pt modelId="{60846835-D32B-4FED-93FC-42211D1BA1A1}">
      <dgm:prSet phldrT="[Text]" custT="1"/>
      <dgm:spPr>
        <a:ln>
          <a:solidFill>
            <a:schemeClr val="bg1"/>
          </a:solidFill>
        </a:ln>
      </dgm:spPr>
      <dgm:t>
        <a:bodyPr/>
        <a:lstStyle/>
        <a:p>
          <a:r>
            <a:rPr lang="en-GB" sz="1100" dirty="0" smtClean="0"/>
            <a:t>Energy Legislation </a:t>
          </a:r>
          <a:endParaRPr lang="en-GB" sz="1100" dirty="0"/>
        </a:p>
      </dgm:t>
    </dgm:pt>
    <dgm:pt modelId="{D92F599F-5E1B-476B-8B8D-584BF153A456}" type="parTrans" cxnId="{12129D47-4AAF-4EA6-A88C-9E77CBF3A64C}">
      <dgm:prSet/>
      <dgm:spPr/>
      <dgm:t>
        <a:bodyPr/>
        <a:lstStyle/>
        <a:p>
          <a:endParaRPr lang="en-GB"/>
        </a:p>
      </dgm:t>
    </dgm:pt>
    <dgm:pt modelId="{B2CF6B28-148C-480D-A9FF-7F8B81312BD7}" type="sibTrans" cxnId="{12129D47-4AAF-4EA6-A88C-9E77CBF3A64C}">
      <dgm:prSet/>
      <dgm:spPr/>
      <dgm:t>
        <a:bodyPr/>
        <a:lstStyle/>
        <a:p>
          <a:endParaRPr lang="en-GB"/>
        </a:p>
      </dgm:t>
    </dgm:pt>
    <dgm:pt modelId="{18D29F35-3A10-4D8A-AE38-DB2B198FB708}">
      <dgm:prSet phldrT="[Text]" custT="1"/>
      <dgm:spPr>
        <a:ln>
          <a:solidFill>
            <a:schemeClr val="bg1"/>
          </a:solidFill>
        </a:ln>
      </dgm:spPr>
      <dgm:t>
        <a:bodyPr/>
        <a:lstStyle/>
        <a:p>
          <a:r>
            <a:rPr lang="en-GB" sz="1100" b="0" u="none" dirty="0" smtClean="0"/>
            <a:t>Development with energy services</a:t>
          </a:r>
          <a:endParaRPr lang="en-GB" sz="1100" b="0" u="none" dirty="0"/>
        </a:p>
      </dgm:t>
    </dgm:pt>
    <dgm:pt modelId="{B3829DA3-A321-402B-A6F0-A0E43F74672F}" type="parTrans" cxnId="{D86E484C-0EB8-4DDA-BE68-BAF485931886}">
      <dgm:prSet/>
      <dgm:spPr/>
      <dgm:t>
        <a:bodyPr/>
        <a:lstStyle/>
        <a:p>
          <a:endParaRPr lang="en-GB"/>
        </a:p>
      </dgm:t>
    </dgm:pt>
    <dgm:pt modelId="{9510E059-462E-4272-B1C2-FAC0E730DF8C}" type="sibTrans" cxnId="{D86E484C-0EB8-4DDA-BE68-BAF485931886}">
      <dgm:prSet/>
      <dgm:spPr/>
      <dgm:t>
        <a:bodyPr/>
        <a:lstStyle/>
        <a:p>
          <a:endParaRPr lang="en-GB"/>
        </a:p>
      </dgm:t>
    </dgm:pt>
    <dgm:pt modelId="{CA67D391-B1FE-49FD-982C-0C8E09C775DD}">
      <dgm:prSet phldrT="[Text]" custT="1"/>
      <dgm:spPr>
        <a:ln>
          <a:solidFill>
            <a:schemeClr val="bg1"/>
          </a:solidFill>
        </a:ln>
      </dgm:spPr>
      <dgm:t>
        <a:bodyPr/>
        <a:lstStyle/>
        <a:p>
          <a:endParaRPr lang="en-GB" sz="1100" b="0" u="none" dirty="0"/>
        </a:p>
      </dgm:t>
    </dgm:pt>
    <dgm:pt modelId="{3DFE347B-6EAA-4D1C-A279-F6C2C5275D9F}" type="parTrans" cxnId="{5C00A704-8CD0-450E-877B-EE65AFDE8F2B}">
      <dgm:prSet/>
      <dgm:spPr/>
      <dgm:t>
        <a:bodyPr/>
        <a:lstStyle/>
        <a:p>
          <a:endParaRPr lang="en-GB"/>
        </a:p>
      </dgm:t>
    </dgm:pt>
    <dgm:pt modelId="{6D954323-59E0-4091-8ED1-2A154827C5F3}" type="sibTrans" cxnId="{5C00A704-8CD0-450E-877B-EE65AFDE8F2B}">
      <dgm:prSet/>
      <dgm:spPr/>
      <dgm:t>
        <a:bodyPr/>
        <a:lstStyle/>
        <a:p>
          <a:endParaRPr lang="en-GB"/>
        </a:p>
      </dgm:t>
    </dgm:pt>
    <dgm:pt modelId="{62FB6487-1FB6-4C1C-8DBC-C92049F96CB0}">
      <dgm:prSet phldrT="[Text]" custT="1"/>
      <dgm:spPr>
        <a:ln>
          <a:solidFill>
            <a:schemeClr val="bg1"/>
          </a:solidFill>
        </a:ln>
      </dgm:spPr>
      <dgm:t>
        <a:bodyPr/>
        <a:lstStyle/>
        <a:p>
          <a:endParaRPr lang="en-GB" sz="1100" b="0" u="none" dirty="0"/>
        </a:p>
      </dgm:t>
    </dgm:pt>
    <dgm:pt modelId="{5B9FADBF-5286-4409-BD51-D8985AA7C22E}" type="parTrans" cxnId="{47EF8B2D-4611-4A82-AE65-1950ABBBFEB0}">
      <dgm:prSet/>
      <dgm:spPr/>
      <dgm:t>
        <a:bodyPr/>
        <a:lstStyle/>
        <a:p>
          <a:endParaRPr lang="en-GB"/>
        </a:p>
      </dgm:t>
    </dgm:pt>
    <dgm:pt modelId="{8653B64D-217D-4A6F-BEC0-0415740621EA}" type="sibTrans" cxnId="{47EF8B2D-4611-4A82-AE65-1950ABBBFEB0}">
      <dgm:prSet/>
      <dgm:spPr/>
      <dgm:t>
        <a:bodyPr/>
        <a:lstStyle/>
        <a:p>
          <a:endParaRPr lang="en-GB"/>
        </a:p>
      </dgm:t>
    </dgm:pt>
    <dgm:pt modelId="{BB38D330-C3D5-4D1F-8361-40346539B786}">
      <dgm:prSet phldrT="[Text]" custT="1"/>
      <dgm:spPr>
        <a:ln>
          <a:solidFill>
            <a:schemeClr val="bg1"/>
          </a:solidFill>
        </a:ln>
      </dgm:spPr>
      <dgm:t>
        <a:bodyPr/>
        <a:lstStyle/>
        <a:p>
          <a:endParaRPr lang="en-GB" sz="1100" b="0" u="none" dirty="0"/>
        </a:p>
      </dgm:t>
    </dgm:pt>
    <dgm:pt modelId="{44CC38F6-992F-4D4F-9263-1F525B659C61}" type="parTrans" cxnId="{C54DB6F6-98D5-4BA8-976E-19E24CB09195}">
      <dgm:prSet/>
      <dgm:spPr/>
      <dgm:t>
        <a:bodyPr/>
        <a:lstStyle/>
        <a:p>
          <a:endParaRPr lang="en-GB"/>
        </a:p>
      </dgm:t>
    </dgm:pt>
    <dgm:pt modelId="{D0FA0989-77B8-42E8-AB6D-B0981163C6C3}" type="sibTrans" cxnId="{C54DB6F6-98D5-4BA8-976E-19E24CB09195}">
      <dgm:prSet/>
      <dgm:spPr/>
      <dgm:t>
        <a:bodyPr/>
        <a:lstStyle/>
        <a:p>
          <a:endParaRPr lang="en-GB"/>
        </a:p>
      </dgm:t>
    </dgm:pt>
    <dgm:pt modelId="{20271C70-397C-4C7C-BE4D-88453CAB9B9B}">
      <dgm:prSet phldrT="[Text]" custT="1"/>
      <dgm:spPr>
        <a:ln>
          <a:solidFill>
            <a:schemeClr val="bg1"/>
          </a:solidFill>
        </a:ln>
      </dgm:spPr>
      <dgm:t>
        <a:bodyPr/>
        <a:lstStyle/>
        <a:p>
          <a:r>
            <a:rPr lang="en-GB" sz="1100" b="0" u="none" dirty="0" smtClean="0"/>
            <a:t>Able to meet demand of customers</a:t>
          </a:r>
          <a:endParaRPr lang="en-GB" sz="1100" b="0" u="none" dirty="0"/>
        </a:p>
      </dgm:t>
    </dgm:pt>
    <dgm:pt modelId="{00F2E254-0499-492F-9C0D-C4C8E58CA11C}" type="parTrans" cxnId="{CF20EDF0-D11A-46E4-8E5F-218D326CD29C}">
      <dgm:prSet/>
      <dgm:spPr/>
      <dgm:t>
        <a:bodyPr/>
        <a:lstStyle/>
        <a:p>
          <a:endParaRPr lang="en-GB"/>
        </a:p>
      </dgm:t>
    </dgm:pt>
    <dgm:pt modelId="{694C7E14-47E4-42A2-9681-FDEBC345332C}" type="sibTrans" cxnId="{CF20EDF0-D11A-46E4-8E5F-218D326CD29C}">
      <dgm:prSet/>
      <dgm:spPr/>
      <dgm:t>
        <a:bodyPr/>
        <a:lstStyle/>
        <a:p>
          <a:endParaRPr lang="en-GB"/>
        </a:p>
      </dgm:t>
    </dgm:pt>
    <dgm:pt modelId="{CDBFD022-83A4-43DC-A8B5-6AFA97257F72}">
      <dgm:prSet phldrT="[Text]" custT="1"/>
      <dgm:spPr>
        <a:ln>
          <a:solidFill>
            <a:schemeClr val="bg1"/>
          </a:solidFill>
        </a:ln>
      </dgm:spPr>
      <dgm:t>
        <a:bodyPr/>
        <a:lstStyle/>
        <a:p>
          <a:r>
            <a:rPr lang="en-GB" sz="1100" b="0" u="none" dirty="0" smtClean="0"/>
            <a:t>Energy Legislation</a:t>
          </a:r>
          <a:endParaRPr lang="en-GB" sz="1100" b="0" u="none" dirty="0"/>
        </a:p>
      </dgm:t>
    </dgm:pt>
    <dgm:pt modelId="{4E8C7694-E825-400E-80D3-04845FD2B4C3}" type="parTrans" cxnId="{CA40A1C1-F6C1-434F-A032-CCE96F284BEA}">
      <dgm:prSet/>
      <dgm:spPr/>
      <dgm:t>
        <a:bodyPr/>
        <a:lstStyle/>
        <a:p>
          <a:endParaRPr lang="en-GB"/>
        </a:p>
      </dgm:t>
    </dgm:pt>
    <dgm:pt modelId="{06B811C0-3E9A-41A9-9B72-7680E824DE5A}" type="sibTrans" cxnId="{CA40A1C1-F6C1-434F-A032-CCE96F284BEA}">
      <dgm:prSet/>
      <dgm:spPr/>
      <dgm:t>
        <a:bodyPr/>
        <a:lstStyle/>
        <a:p>
          <a:endParaRPr lang="en-GB"/>
        </a:p>
      </dgm:t>
    </dgm:pt>
    <dgm:pt modelId="{62ACF2C5-01ED-4C7A-A335-651A39A16956}">
      <dgm:prSet phldrT="[Text]" custT="1"/>
      <dgm:spPr>
        <a:ln>
          <a:solidFill>
            <a:schemeClr val="bg1"/>
          </a:solidFill>
        </a:ln>
      </dgm:spPr>
      <dgm:t>
        <a:bodyPr/>
        <a:lstStyle/>
        <a:p>
          <a:endParaRPr lang="en-GB" sz="1100" b="1" u="sng" dirty="0"/>
        </a:p>
      </dgm:t>
    </dgm:pt>
    <dgm:pt modelId="{32B67B87-1887-4A66-8D7F-6346DA44CA53}" type="parTrans" cxnId="{2555A14B-D776-4522-A8D2-BFCF53913D27}">
      <dgm:prSet/>
      <dgm:spPr/>
      <dgm:t>
        <a:bodyPr/>
        <a:lstStyle/>
        <a:p>
          <a:endParaRPr lang="en-GB"/>
        </a:p>
      </dgm:t>
    </dgm:pt>
    <dgm:pt modelId="{D8565585-C24C-4BFF-96A3-2479C9D290BE}" type="sibTrans" cxnId="{2555A14B-D776-4522-A8D2-BFCF53913D27}">
      <dgm:prSet/>
      <dgm:spPr/>
      <dgm:t>
        <a:bodyPr/>
        <a:lstStyle/>
        <a:p>
          <a:endParaRPr lang="en-GB"/>
        </a:p>
      </dgm:t>
    </dgm:pt>
    <dgm:pt modelId="{9702A51A-344B-42BC-8A74-6BD8CCB5C58E}">
      <dgm:prSet phldrT="[Text]" custT="1"/>
      <dgm:spPr>
        <a:ln>
          <a:solidFill>
            <a:schemeClr val="bg1"/>
          </a:solidFill>
        </a:ln>
      </dgm:spPr>
      <dgm:t>
        <a:bodyPr/>
        <a:lstStyle/>
        <a:p>
          <a:r>
            <a:rPr lang="en-GB" sz="1100" b="0" u="none" dirty="0" smtClean="0"/>
            <a:t>Working Time Directive</a:t>
          </a:r>
          <a:endParaRPr lang="en-GB" sz="1100" b="0" u="none" dirty="0"/>
        </a:p>
      </dgm:t>
    </dgm:pt>
    <dgm:pt modelId="{0A87A076-3763-4EDE-91A1-7100EA52CDA7}" type="parTrans" cxnId="{435EC3C4-B798-49FC-A63F-123D00B62ED1}">
      <dgm:prSet/>
      <dgm:spPr/>
      <dgm:t>
        <a:bodyPr/>
        <a:lstStyle/>
        <a:p>
          <a:endParaRPr lang="en-GB"/>
        </a:p>
      </dgm:t>
    </dgm:pt>
    <dgm:pt modelId="{69BEE17A-E93F-4AAE-8E05-F82AD4944750}" type="sibTrans" cxnId="{435EC3C4-B798-49FC-A63F-123D00B62ED1}">
      <dgm:prSet/>
      <dgm:spPr/>
      <dgm:t>
        <a:bodyPr/>
        <a:lstStyle/>
        <a:p>
          <a:endParaRPr lang="en-GB"/>
        </a:p>
      </dgm:t>
    </dgm:pt>
    <dgm:pt modelId="{9E28FDA6-1BBE-48A2-893D-68DD294370B4}">
      <dgm:prSet phldrT="[Text]" custT="1"/>
      <dgm:spPr>
        <a:ln>
          <a:solidFill>
            <a:schemeClr val="bg1"/>
          </a:solidFill>
        </a:ln>
      </dgm:spPr>
      <dgm:t>
        <a:bodyPr/>
        <a:lstStyle/>
        <a:p>
          <a:r>
            <a:rPr lang="en-GB" sz="1100" b="0" u="none" dirty="0" smtClean="0"/>
            <a:t>Equality Act 2010</a:t>
          </a:r>
          <a:endParaRPr lang="en-GB" sz="1100" b="0" u="none" dirty="0"/>
        </a:p>
      </dgm:t>
    </dgm:pt>
    <dgm:pt modelId="{E949B7D7-7240-4F5E-8476-6BF55FC91A55}" type="parTrans" cxnId="{E9FC31AD-B9A6-427A-B964-5E619D2A9325}">
      <dgm:prSet/>
      <dgm:spPr/>
      <dgm:t>
        <a:bodyPr/>
        <a:lstStyle/>
        <a:p>
          <a:endParaRPr lang="en-GB"/>
        </a:p>
      </dgm:t>
    </dgm:pt>
    <dgm:pt modelId="{D9FBC6A4-5FDC-483D-8819-E16D49891ECC}" type="sibTrans" cxnId="{E9FC31AD-B9A6-427A-B964-5E619D2A9325}">
      <dgm:prSet/>
      <dgm:spPr/>
      <dgm:t>
        <a:bodyPr/>
        <a:lstStyle/>
        <a:p>
          <a:endParaRPr lang="en-GB"/>
        </a:p>
      </dgm:t>
    </dgm:pt>
    <dgm:pt modelId="{DF364532-D21D-4DA5-8F18-2CB6CECC4C4F}">
      <dgm:prSet phldrT="[Text]" custT="1"/>
      <dgm:spPr>
        <a:ln>
          <a:solidFill>
            <a:schemeClr val="bg1"/>
          </a:solidFill>
        </a:ln>
      </dgm:spPr>
      <dgm:t>
        <a:bodyPr/>
        <a:lstStyle/>
        <a:p>
          <a:endParaRPr lang="en-GB" sz="1100" b="0" u="none" dirty="0"/>
        </a:p>
      </dgm:t>
    </dgm:pt>
    <dgm:pt modelId="{1069B4ED-FBF8-44B9-BA96-51828D3DCD37}" type="parTrans" cxnId="{05571FE7-1DE4-4E6C-81A3-C15AD5B4907E}">
      <dgm:prSet/>
      <dgm:spPr/>
      <dgm:t>
        <a:bodyPr/>
        <a:lstStyle/>
        <a:p>
          <a:endParaRPr lang="en-GB"/>
        </a:p>
      </dgm:t>
    </dgm:pt>
    <dgm:pt modelId="{253026B8-1CC4-48E9-9006-0B5B33829261}" type="sibTrans" cxnId="{05571FE7-1DE4-4E6C-81A3-C15AD5B4907E}">
      <dgm:prSet/>
      <dgm:spPr/>
      <dgm:t>
        <a:bodyPr/>
        <a:lstStyle/>
        <a:p>
          <a:endParaRPr lang="en-GB"/>
        </a:p>
      </dgm:t>
    </dgm:pt>
    <dgm:pt modelId="{05525800-461F-40EF-BEA6-BB76B8C313B6}">
      <dgm:prSet phldrT="[Text]" custScaleY="147402" custLinFactNeighborX="-44154" custLinFactNeighborY="7891"/>
      <dgm:spPr>
        <a:ln>
          <a:solidFill>
            <a:schemeClr val="bg1"/>
          </a:solidFill>
        </a:ln>
      </dgm:spPr>
      <dgm:t>
        <a:bodyPr/>
        <a:lstStyle/>
        <a:p>
          <a:endParaRPr lang="en-GB" dirty="0"/>
        </a:p>
      </dgm:t>
    </dgm:pt>
    <dgm:pt modelId="{3A7FBED0-68BB-45ED-9841-4DE2DFABA578}" type="parTrans" cxnId="{CFC10293-2AC2-4AB0-8B2F-2F9B66ACA0A9}">
      <dgm:prSet/>
      <dgm:spPr/>
      <dgm:t>
        <a:bodyPr/>
        <a:lstStyle/>
        <a:p>
          <a:endParaRPr lang="en-GB"/>
        </a:p>
      </dgm:t>
    </dgm:pt>
    <dgm:pt modelId="{B29DBDAF-68EC-4B38-91C9-69A95F29586B}" type="sibTrans" cxnId="{CFC10293-2AC2-4AB0-8B2F-2F9B66ACA0A9}">
      <dgm:prSet/>
      <dgm:spPr/>
      <dgm:t>
        <a:bodyPr/>
        <a:lstStyle/>
        <a:p>
          <a:endParaRPr lang="en-GB"/>
        </a:p>
      </dgm:t>
    </dgm:pt>
    <dgm:pt modelId="{3FB11C1F-54B0-4627-B695-592C998C2334}">
      <dgm:prSet phldrT="[Text]" custScaleY="147402" custLinFactNeighborX="-44154" custLinFactNeighborY="7891"/>
      <dgm:spPr>
        <a:ln>
          <a:solidFill>
            <a:schemeClr val="bg1"/>
          </a:solidFill>
        </a:ln>
      </dgm:spPr>
      <dgm:t>
        <a:bodyPr/>
        <a:lstStyle/>
        <a:p>
          <a:endParaRPr lang="en-GB" dirty="0"/>
        </a:p>
      </dgm:t>
    </dgm:pt>
    <dgm:pt modelId="{B6F4DE5C-99A9-42E6-A93E-870E807C7041}" type="parTrans" cxnId="{7D7DEAD6-E0C9-4F4D-9014-C13D40556E71}">
      <dgm:prSet/>
      <dgm:spPr/>
      <dgm:t>
        <a:bodyPr/>
        <a:lstStyle/>
        <a:p>
          <a:endParaRPr lang="en-GB"/>
        </a:p>
      </dgm:t>
    </dgm:pt>
    <dgm:pt modelId="{11A349D3-E1FE-40EB-9543-EC073F72DF7E}" type="sibTrans" cxnId="{7D7DEAD6-E0C9-4F4D-9014-C13D40556E71}">
      <dgm:prSet/>
      <dgm:spPr/>
      <dgm:t>
        <a:bodyPr/>
        <a:lstStyle/>
        <a:p>
          <a:endParaRPr lang="en-GB"/>
        </a:p>
      </dgm:t>
    </dgm:pt>
    <dgm:pt modelId="{E4E315B5-4E68-46E4-8542-6A4150A3160F}">
      <dgm:prSet phldrT="[Text]" custScaleY="147402" custLinFactNeighborX="-44154" custLinFactNeighborY="7891"/>
      <dgm:spPr>
        <a:ln>
          <a:solidFill>
            <a:schemeClr val="bg1"/>
          </a:solidFill>
        </a:ln>
      </dgm:spPr>
      <dgm:t>
        <a:bodyPr/>
        <a:lstStyle/>
        <a:p>
          <a:endParaRPr lang="en-GB" dirty="0"/>
        </a:p>
      </dgm:t>
    </dgm:pt>
    <dgm:pt modelId="{D07D3EF9-CE50-4AC5-B827-0C6156704C4C}" type="parTrans" cxnId="{625AD275-3877-4AB5-AC3E-283B97AC059A}">
      <dgm:prSet/>
      <dgm:spPr/>
      <dgm:t>
        <a:bodyPr/>
        <a:lstStyle/>
        <a:p>
          <a:endParaRPr lang="en-GB"/>
        </a:p>
      </dgm:t>
    </dgm:pt>
    <dgm:pt modelId="{9C7822D3-E5EA-4B63-BE12-EAF66DA0AC2E}" type="sibTrans" cxnId="{625AD275-3877-4AB5-AC3E-283B97AC059A}">
      <dgm:prSet/>
      <dgm:spPr/>
      <dgm:t>
        <a:bodyPr/>
        <a:lstStyle/>
        <a:p>
          <a:endParaRPr lang="en-GB"/>
        </a:p>
      </dgm:t>
    </dgm:pt>
    <dgm:pt modelId="{2031FBEE-3047-4B72-A3B8-F931FFFD685B}">
      <dgm:prSet phldrT="[Text]" custScaleY="147402" custLinFactNeighborX="-44154" custLinFactNeighborY="7891"/>
      <dgm:spPr>
        <a:ln>
          <a:solidFill>
            <a:schemeClr val="bg1"/>
          </a:solidFill>
        </a:ln>
      </dgm:spPr>
      <dgm:t>
        <a:bodyPr/>
        <a:lstStyle/>
        <a:p>
          <a:endParaRPr lang="en-GB" dirty="0"/>
        </a:p>
      </dgm:t>
    </dgm:pt>
    <dgm:pt modelId="{E49C176F-C308-4979-BE6B-89A37A53AA5C}" type="parTrans" cxnId="{3B1CEF5A-784F-4B83-9250-61C3E2F28E2F}">
      <dgm:prSet/>
      <dgm:spPr/>
      <dgm:t>
        <a:bodyPr/>
        <a:lstStyle/>
        <a:p>
          <a:endParaRPr lang="en-GB"/>
        </a:p>
      </dgm:t>
    </dgm:pt>
    <dgm:pt modelId="{AFDD15FC-F690-4CF6-B217-F1BA91B2F3B8}" type="sibTrans" cxnId="{3B1CEF5A-784F-4B83-9250-61C3E2F28E2F}">
      <dgm:prSet/>
      <dgm:spPr/>
      <dgm:t>
        <a:bodyPr/>
        <a:lstStyle/>
        <a:p>
          <a:endParaRPr lang="en-GB"/>
        </a:p>
      </dgm:t>
    </dgm:pt>
    <dgm:pt modelId="{E11E1C29-FE79-465B-91A6-0344D1E26D96}">
      <dgm:prSet phldrT="[Text]" custScaleY="147402" custLinFactNeighborX="-44154" custLinFactNeighborY="7891"/>
      <dgm:spPr>
        <a:ln>
          <a:solidFill>
            <a:schemeClr val="bg1"/>
          </a:solidFill>
        </a:ln>
      </dgm:spPr>
      <dgm:t>
        <a:bodyPr/>
        <a:lstStyle/>
        <a:p>
          <a:endParaRPr lang="en-GB" dirty="0"/>
        </a:p>
      </dgm:t>
    </dgm:pt>
    <dgm:pt modelId="{32FF0015-86BB-4A05-A847-B3D1E5775EAE}" type="parTrans" cxnId="{D1FDF0A3-8141-470E-95D8-094AA957F72C}">
      <dgm:prSet/>
      <dgm:spPr/>
      <dgm:t>
        <a:bodyPr/>
        <a:lstStyle/>
        <a:p>
          <a:endParaRPr lang="en-GB"/>
        </a:p>
      </dgm:t>
    </dgm:pt>
    <dgm:pt modelId="{1391E034-D930-4E2B-BC99-9C732856761E}" type="sibTrans" cxnId="{D1FDF0A3-8141-470E-95D8-094AA957F72C}">
      <dgm:prSet/>
      <dgm:spPr/>
      <dgm:t>
        <a:bodyPr/>
        <a:lstStyle/>
        <a:p>
          <a:endParaRPr lang="en-GB"/>
        </a:p>
      </dgm:t>
    </dgm:pt>
    <dgm:pt modelId="{CD6342C7-17F2-45C0-8B0C-3C597E280062}" type="pres">
      <dgm:prSet presAssocID="{C4DD0C0B-AF9C-4294-9EAE-8FEB5C2A9144}" presName="cycleMatrixDiagram" presStyleCnt="0">
        <dgm:presLayoutVars>
          <dgm:chMax val="1"/>
          <dgm:dir/>
          <dgm:animLvl val="lvl"/>
          <dgm:resizeHandles val="exact"/>
        </dgm:presLayoutVars>
      </dgm:prSet>
      <dgm:spPr/>
      <dgm:t>
        <a:bodyPr/>
        <a:lstStyle/>
        <a:p>
          <a:endParaRPr lang="en-GB"/>
        </a:p>
      </dgm:t>
    </dgm:pt>
    <dgm:pt modelId="{E8591316-8DF4-4E7A-98FC-DB67E8C67A50}" type="pres">
      <dgm:prSet presAssocID="{C4DD0C0B-AF9C-4294-9EAE-8FEB5C2A9144}" presName="children" presStyleCnt="0"/>
      <dgm:spPr/>
    </dgm:pt>
    <dgm:pt modelId="{218D44D8-FE4A-4DBA-AD19-7699E6A3FF2C}" type="pres">
      <dgm:prSet presAssocID="{C4DD0C0B-AF9C-4294-9EAE-8FEB5C2A9144}" presName="child1group" presStyleCnt="0"/>
      <dgm:spPr/>
    </dgm:pt>
    <dgm:pt modelId="{C47F5F48-C365-45B5-85E7-02A791691C68}" type="pres">
      <dgm:prSet presAssocID="{C4DD0C0B-AF9C-4294-9EAE-8FEB5C2A9144}" presName="child1" presStyleLbl="bgAcc1" presStyleIdx="0" presStyleCnt="3" custScaleY="147402" custLinFactNeighborX="-53662" custLinFactNeighborY="34402"/>
      <dgm:spPr/>
      <dgm:t>
        <a:bodyPr/>
        <a:lstStyle/>
        <a:p>
          <a:endParaRPr lang="en-GB"/>
        </a:p>
      </dgm:t>
    </dgm:pt>
    <dgm:pt modelId="{8E6C5201-3495-43A8-B52E-AE5DA6724962}" type="pres">
      <dgm:prSet presAssocID="{C4DD0C0B-AF9C-4294-9EAE-8FEB5C2A9144}" presName="child1Text" presStyleLbl="bgAcc1" presStyleIdx="0" presStyleCnt="3">
        <dgm:presLayoutVars>
          <dgm:bulletEnabled val="1"/>
        </dgm:presLayoutVars>
      </dgm:prSet>
      <dgm:spPr/>
      <dgm:t>
        <a:bodyPr/>
        <a:lstStyle/>
        <a:p>
          <a:endParaRPr lang="en-GB"/>
        </a:p>
      </dgm:t>
    </dgm:pt>
    <dgm:pt modelId="{4871FF55-8F27-406A-ACE2-FC3FB2380C9A}" type="pres">
      <dgm:prSet presAssocID="{C4DD0C0B-AF9C-4294-9EAE-8FEB5C2A9144}" presName="child3group" presStyleCnt="0"/>
      <dgm:spPr/>
    </dgm:pt>
    <dgm:pt modelId="{CB3CDA71-0F02-42D1-BA37-5990F18C30D0}" type="pres">
      <dgm:prSet presAssocID="{C4DD0C0B-AF9C-4294-9EAE-8FEB5C2A9144}" presName="child3" presStyleLbl="bgAcc1" presStyleIdx="1" presStyleCnt="3" custScaleY="129330" custLinFactY="-26930" custLinFactNeighborX="65917" custLinFactNeighborY="-100000"/>
      <dgm:spPr/>
      <dgm:t>
        <a:bodyPr/>
        <a:lstStyle/>
        <a:p>
          <a:endParaRPr lang="en-GB"/>
        </a:p>
      </dgm:t>
    </dgm:pt>
    <dgm:pt modelId="{68A194C0-D5D2-4B4D-A149-4260191FB45C}" type="pres">
      <dgm:prSet presAssocID="{C4DD0C0B-AF9C-4294-9EAE-8FEB5C2A9144}" presName="child3Text" presStyleLbl="bgAcc1" presStyleIdx="1" presStyleCnt="3">
        <dgm:presLayoutVars>
          <dgm:bulletEnabled val="1"/>
        </dgm:presLayoutVars>
      </dgm:prSet>
      <dgm:spPr/>
      <dgm:t>
        <a:bodyPr/>
        <a:lstStyle/>
        <a:p>
          <a:endParaRPr lang="en-GB"/>
        </a:p>
      </dgm:t>
    </dgm:pt>
    <dgm:pt modelId="{103EBC72-8E73-4F6E-9733-CD88565F98AE}" type="pres">
      <dgm:prSet presAssocID="{C4DD0C0B-AF9C-4294-9EAE-8FEB5C2A9144}" presName="child4group" presStyleCnt="0"/>
      <dgm:spPr/>
    </dgm:pt>
    <dgm:pt modelId="{A35A9EB5-0D49-418C-84B8-7B8E013B381F}" type="pres">
      <dgm:prSet presAssocID="{C4DD0C0B-AF9C-4294-9EAE-8FEB5C2A9144}" presName="child4" presStyleLbl="bgAcc1" presStyleIdx="2" presStyleCnt="3" custScaleY="168801" custLinFactX="100000" custLinFactNeighborX="139568" custLinFactNeighborY="8195"/>
      <dgm:spPr/>
      <dgm:t>
        <a:bodyPr/>
        <a:lstStyle/>
        <a:p>
          <a:endParaRPr lang="en-GB"/>
        </a:p>
      </dgm:t>
    </dgm:pt>
    <dgm:pt modelId="{9DD10E11-1788-48CD-A4F0-97354C055DD9}" type="pres">
      <dgm:prSet presAssocID="{C4DD0C0B-AF9C-4294-9EAE-8FEB5C2A9144}" presName="child4Text" presStyleLbl="bgAcc1" presStyleIdx="2" presStyleCnt="3">
        <dgm:presLayoutVars>
          <dgm:bulletEnabled val="1"/>
        </dgm:presLayoutVars>
      </dgm:prSet>
      <dgm:spPr/>
      <dgm:t>
        <a:bodyPr/>
        <a:lstStyle/>
        <a:p>
          <a:endParaRPr lang="en-GB"/>
        </a:p>
      </dgm:t>
    </dgm:pt>
    <dgm:pt modelId="{81C49B17-8AD5-428C-8348-BF227B36F072}" type="pres">
      <dgm:prSet presAssocID="{C4DD0C0B-AF9C-4294-9EAE-8FEB5C2A9144}" presName="childPlaceholder" presStyleCnt="0"/>
      <dgm:spPr/>
    </dgm:pt>
    <dgm:pt modelId="{FFBCD2F9-F87C-4A50-91CC-A364FE1BA1C6}" type="pres">
      <dgm:prSet presAssocID="{C4DD0C0B-AF9C-4294-9EAE-8FEB5C2A9144}" presName="circle" presStyleCnt="0"/>
      <dgm:spPr/>
    </dgm:pt>
    <dgm:pt modelId="{3B4D83CB-0264-4463-AA88-C27718C24555}" type="pres">
      <dgm:prSet presAssocID="{C4DD0C0B-AF9C-4294-9EAE-8FEB5C2A9144}" presName="quadrant1" presStyleLbl="node1" presStyleIdx="0" presStyleCnt="4">
        <dgm:presLayoutVars>
          <dgm:chMax val="1"/>
          <dgm:bulletEnabled val="1"/>
        </dgm:presLayoutVars>
      </dgm:prSet>
      <dgm:spPr/>
      <dgm:t>
        <a:bodyPr/>
        <a:lstStyle/>
        <a:p>
          <a:endParaRPr lang="en-GB"/>
        </a:p>
      </dgm:t>
    </dgm:pt>
    <dgm:pt modelId="{6B9C8CDA-94C3-40E6-9A3D-6C08EC249129}" type="pres">
      <dgm:prSet presAssocID="{C4DD0C0B-AF9C-4294-9EAE-8FEB5C2A9144}" presName="quadrant2" presStyleLbl="node1" presStyleIdx="1" presStyleCnt="4" custLinFactNeighborX="1398" custLinFactNeighborY="1914">
        <dgm:presLayoutVars>
          <dgm:chMax val="1"/>
          <dgm:bulletEnabled val="1"/>
        </dgm:presLayoutVars>
      </dgm:prSet>
      <dgm:spPr/>
      <dgm:t>
        <a:bodyPr/>
        <a:lstStyle/>
        <a:p>
          <a:endParaRPr lang="en-GB"/>
        </a:p>
      </dgm:t>
    </dgm:pt>
    <dgm:pt modelId="{E5B9E4E3-5600-41D0-9AE4-5B39D100D6B8}" type="pres">
      <dgm:prSet presAssocID="{C4DD0C0B-AF9C-4294-9EAE-8FEB5C2A9144}" presName="quadrant3" presStyleLbl="node1" presStyleIdx="2" presStyleCnt="4" custLinFactNeighborX="1336" custLinFactNeighborY="1052">
        <dgm:presLayoutVars>
          <dgm:chMax val="1"/>
          <dgm:bulletEnabled val="1"/>
        </dgm:presLayoutVars>
      </dgm:prSet>
      <dgm:spPr/>
      <dgm:t>
        <a:bodyPr/>
        <a:lstStyle/>
        <a:p>
          <a:endParaRPr lang="en-GB"/>
        </a:p>
      </dgm:t>
    </dgm:pt>
    <dgm:pt modelId="{4CC0251F-7F3F-452F-B4E2-1B5CF972E11F}" type="pres">
      <dgm:prSet presAssocID="{C4DD0C0B-AF9C-4294-9EAE-8FEB5C2A9144}" presName="quadrant4" presStyleLbl="node1" presStyleIdx="3" presStyleCnt="4" custLinFactNeighborX="242" custLinFactNeighborY="1052">
        <dgm:presLayoutVars>
          <dgm:chMax val="1"/>
          <dgm:bulletEnabled val="1"/>
        </dgm:presLayoutVars>
      </dgm:prSet>
      <dgm:spPr/>
      <dgm:t>
        <a:bodyPr/>
        <a:lstStyle/>
        <a:p>
          <a:endParaRPr lang="en-GB"/>
        </a:p>
      </dgm:t>
    </dgm:pt>
    <dgm:pt modelId="{1E4B5399-1696-426A-839D-0A13D06B59F5}" type="pres">
      <dgm:prSet presAssocID="{C4DD0C0B-AF9C-4294-9EAE-8FEB5C2A9144}" presName="quadrantPlaceholder" presStyleCnt="0"/>
      <dgm:spPr/>
    </dgm:pt>
    <dgm:pt modelId="{6600E8E3-0882-4307-8AA6-53B13D52833A}" type="pres">
      <dgm:prSet presAssocID="{C4DD0C0B-AF9C-4294-9EAE-8FEB5C2A9144}" presName="center1" presStyleLbl="fgShp" presStyleIdx="0" presStyleCnt="2"/>
      <dgm:spPr/>
    </dgm:pt>
    <dgm:pt modelId="{DCD14F5B-F05C-49EC-B311-33D0B83E6228}" type="pres">
      <dgm:prSet presAssocID="{C4DD0C0B-AF9C-4294-9EAE-8FEB5C2A9144}" presName="center2" presStyleLbl="fgShp" presStyleIdx="1" presStyleCnt="2"/>
      <dgm:spPr/>
    </dgm:pt>
  </dgm:ptLst>
  <dgm:cxnLst>
    <dgm:cxn modelId="{7D7DEAD6-E0C9-4F4D-9014-C13D40556E71}" srcId="{C4DD0C0B-AF9C-4294-9EAE-8FEB5C2A9144}" destId="{3FB11C1F-54B0-4627-B695-592C998C2334}" srcOrd="6" destOrd="0" parTransId="{B6F4DE5C-99A9-42E6-A93E-870E807C7041}" sibTransId="{11A349D3-E1FE-40EB-9543-EC073F72DF7E}"/>
    <dgm:cxn modelId="{9240C324-D126-4FD1-8228-C6217004EAD3}" type="presOf" srcId="{BB38D330-C3D5-4D1F-8361-40346539B786}" destId="{68A194C0-D5D2-4B4D-A149-4260191FB45C}" srcOrd="1" destOrd="4" presId="urn:microsoft.com/office/officeart/2005/8/layout/cycle4#1"/>
    <dgm:cxn modelId="{D1AA2F6C-EA56-4F07-A46E-6BB9F4BF6772}" srcId="{4F9C4838-661C-44F9-B884-25AE3A2D92B9}" destId="{28911FBF-87A7-4AB7-A925-3B3B36DFAC72}" srcOrd="1" destOrd="0" parTransId="{BAFB22E2-6810-40F0-9BD7-4D9CB8D145B8}" sibTransId="{13B0C8AF-D767-4EF5-8FCE-04DE4A0A01C9}"/>
    <dgm:cxn modelId="{85956C39-3CE6-4840-9582-32B17F16F18F}" type="presOf" srcId="{62FB6487-1FB6-4C1C-8DBC-C92049F96CB0}" destId="{CB3CDA71-0F02-42D1-BA37-5990F18C30D0}" srcOrd="0" destOrd="5" presId="urn:microsoft.com/office/officeart/2005/8/layout/cycle4#1"/>
    <dgm:cxn modelId="{F02C7DCC-0EC4-457D-89F2-9C85EF562D3B}" type="presOf" srcId="{2DFCEBCD-CD2D-41F5-A108-7E954DD44B78}" destId="{C47F5F48-C365-45B5-85E7-02A791691C68}" srcOrd="0" destOrd="0" presId="urn:microsoft.com/office/officeart/2005/8/layout/cycle4#1"/>
    <dgm:cxn modelId="{CFC10293-2AC2-4AB0-8B2F-2F9B66ACA0A9}" srcId="{C4DD0C0B-AF9C-4294-9EAE-8FEB5C2A9144}" destId="{05525800-461F-40EF-BEA6-BB76B8C313B6}" srcOrd="5" destOrd="0" parTransId="{3A7FBED0-68BB-45ED-9841-4DE2DFABA578}" sibTransId="{B29DBDAF-68EC-4B38-91C9-69A95F29586B}"/>
    <dgm:cxn modelId="{8433D66E-5565-4644-875D-499DDC3E3C76}" type="presOf" srcId="{9702A51A-344B-42BC-8A74-6BD8CCB5C58E}" destId="{A35A9EB5-0D49-418C-84B8-7B8E013B381F}" srcOrd="0" destOrd="2" presId="urn:microsoft.com/office/officeart/2005/8/layout/cycle4#1"/>
    <dgm:cxn modelId="{FCDF10C2-BBD0-4176-A408-A7DDD2D16C83}" srcId="{4F9C4838-661C-44F9-B884-25AE3A2D92B9}" destId="{E9AAB08F-42A0-418C-8070-31687532FA8C}" srcOrd="2" destOrd="0" parTransId="{B85E896E-DFC0-420C-B843-EB1520439E6F}" sibTransId="{2F785C66-B774-4843-B874-63D339750786}"/>
    <dgm:cxn modelId="{A356B081-453A-47E3-8CC7-2328B267EC55}" type="presOf" srcId="{9702A51A-344B-42BC-8A74-6BD8CCB5C58E}" destId="{9DD10E11-1788-48CD-A4F0-97354C055DD9}" srcOrd="1" destOrd="2" presId="urn:microsoft.com/office/officeart/2005/8/layout/cycle4#1"/>
    <dgm:cxn modelId="{D4342223-7FCD-4DC7-9FEB-915A8C99A67C}" type="presOf" srcId="{D0B46AB5-2DF0-41F7-B41C-FAF5AD9745E1}" destId="{68A194C0-D5D2-4B4D-A149-4260191FB45C}" srcOrd="1" destOrd="0" presId="urn:microsoft.com/office/officeart/2005/8/layout/cycle4#1"/>
    <dgm:cxn modelId="{E9FC31AD-B9A6-427A-B964-5E619D2A9325}" srcId="{DA32A5C0-9F8C-43B8-AEEC-CEC70C601EB1}" destId="{9E28FDA6-1BBE-48A2-893D-68DD294370B4}" srcOrd="3" destOrd="0" parTransId="{E949B7D7-7240-4F5E-8476-6BF55FC91A55}" sibTransId="{D9FBC6A4-5FDC-483D-8819-E16D49891ECC}"/>
    <dgm:cxn modelId="{3C3135C5-8519-4128-8E87-142F673C0B97}" srcId="{2F5CB92A-7815-49EB-935E-76132C9B32CD}" destId="{D0B46AB5-2DF0-41F7-B41C-FAF5AD9745E1}" srcOrd="0" destOrd="0" parTransId="{F6FCCB58-F6B1-4EA5-A231-D4EF3EC65023}" sibTransId="{6C82DCBB-A886-49D1-9C52-13F0BBAAAB74}"/>
    <dgm:cxn modelId="{D7C7D885-6E54-4647-9B7C-A0B3D2D67485}" srcId="{C4DD0C0B-AF9C-4294-9EAE-8FEB5C2A9144}" destId="{DA32A5C0-9F8C-43B8-AEEC-CEC70C601EB1}" srcOrd="3" destOrd="0" parTransId="{170B1504-8658-4D6A-ADE3-08F7696581C2}" sibTransId="{AFBB28BF-49E3-409A-AF66-96259B2140BA}"/>
    <dgm:cxn modelId="{29E96B71-2F6E-41C9-B5CE-49E20D497EAA}" type="presOf" srcId="{E9AAB08F-42A0-418C-8070-31687532FA8C}" destId="{C47F5F48-C365-45B5-85E7-02A791691C68}" srcOrd="0" destOrd="2" presId="urn:microsoft.com/office/officeart/2005/8/layout/cycle4#1"/>
    <dgm:cxn modelId="{C54DB6F6-98D5-4BA8-976E-19E24CB09195}" srcId="{2F5CB92A-7815-49EB-935E-76132C9B32CD}" destId="{BB38D330-C3D5-4D1F-8361-40346539B786}" srcOrd="4" destOrd="0" parTransId="{44CC38F6-992F-4D4F-9263-1F525B659C61}" sibTransId="{D0FA0989-77B8-42E8-AB6D-B0981163C6C3}"/>
    <dgm:cxn modelId="{CA40A1C1-F6C1-434F-A032-CCE96F284BEA}" srcId="{DA32A5C0-9F8C-43B8-AEEC-CEC70C601EB1}" destId="{CDBFD022-83A4-43DC-A8B5-6AFA97257F72}" srcOrd="1" destOrd="0" parTransId="{4E8C7694-E825-400E-80D3-04845FD2B4C3}" sibTransId="{06B811C0-3E9A-41A9-9B72-7680E824DE5A}"/>
    <dgm:cxn modelId="{2ADE8053-CAC7-4029-824B-C4F970A8B830}" srcId="{4F9C4838-661C-44F9-B884-25AE3A2D92B9}" destId="{9185EA34-394C-46B1-A524-733734BA787A}" srcOrd="3" destOrd="0" parTransId="{67EA86C0-A46B-4379-9D7E-E4293130B0DA}" sibTransId="{CD2E4B49-2D2A-4FE9-B0F5-18DC0286A981}"/>
    <dgm:cxn modelId="{48703DEE-7904-45EE-BFF7-64CC69721572}" type="presOf" srcId="{E9AAB08F-42A0-418C-8070-31687532FA8C}" destId="{8E6C5201-3495-43A8-B52E-AE5DA6724962}" srcOrd="1" destOrd="2" presId="urn:microsoft.com/office/officeart/2005/8/layout/cycle4#1"/>
    <dgm:cxn modelId="{F97AC155-8C5F-4360-8D0D-6B9997266B91}" srcId="{2F5CB92A-7815-49EB-935E-76132C9B32CD}" destId="{0FB85A92-C25A-4746-AB56-37A8D73D076E}" srcOrd="1" destOrd="0" parTransId="{5A0DE181-9CA9-4A87-9CD4-8F4D03DB64A6}" sibTransId="{2D8FFF54-812A-44B1-B9EE-1E6A205AFDE5}"/>
    <dgm:cxn modelId="{861C8664-F352-4468-AD0C-5F27B22210F2}" type="presOf" srcId="{7878453D-77AC-43C0-AD2B-8EEDCB7106B0}" destId="{9DD10E11-1788-48CD-A4F0-97354C055DD9}" srcOrd="1" destOrd="0" presId="urn:microsoft.com/office/officeart/2005/8/layout/cycle4#1"/>
    <dgm:cxn modelId="{09655072-DE57-4787-A8C6-3B4E73DA883E}" srcId="{C4DD0C0B-AF9C-4294-9EAE-8FEB5C2A9144}" destId="{4F9C4838-661C-44F9-B884-25AE3A2D92B9}" srcOrd="0" destOrd="0" parTransId="{8C52BFF3-2BCF-4FD5-9374-CAAE25AFC147}" sibTransId="{F5679FFF-4108-4C4D-B4A5-8A7BA291BC2D}"/>
    <dgm:cxn modelId="{D86E484C-0EB8-4DDA-BE68-BAF485931886}" srcId="{2F5CB92A-7815-49EB-935E-76132C9B32CD}" destId="{18D29F35-3A10-4D8A-AE38-DB2B198FB708}" srcOrd="2" destOrd="0" parTransId="{B3829DA3-A321-402B-A6F0-A0E43F74672F}" sibTransId="{9510E059-462E-4272-B1C2-FAC0E730DF8C}"/>
    <dgm:cxn modelId="{E6B7ACF1-026C-45F5-A03E-A40FABE519FD}" type="presOf" srcId="{4F9C4838-661C-44F9-B884-25AE3A2D92B9}" destId="{3B4D83CB-0264-4463-AA88-C27718C24555}" srcOrd="0" destOrd="0" presId="urn:microsoft.com/office/officeart/2005/8/layout/cycle4#1"/>
    <dgm:cxn modelId="{0E810B38-F3AE-4702-96D1-661ADAC098EA}" type="presOf" srcId="{CDBFD022-83A4-43DC-A8B5-6AFA97257F72}" destId="{9DD10E11-1788-48CD-A4F0-97354C055DD9}" srcOrd="1" destOrd="1" presId="urn:microsoft.com/office/officeart/2005/8/layout/cycle4#1"/>
    <dgm:cxn modelId="{ABF6346D-2092-438B-938E-9A19BD1729E6}" type="presOf" srcId="{62ACF2C5-01ED-4C7A-A335-651A39A16956}" destId="{9DD10E11-1788-48CD-A4F0-97354C055DD9}" srcOrd="1" destOrd="5" presId="urn:microsoft.com/office/officeart/2005/8/layout/cycle4#1"/>
    <dgm:cxn modelId="{47B03916-F5D1-4C53-BBE2-A296FA4CA252}" type="presOf" srcId="{18D29F35-3A10-4D8A-AE38-DB2B198FB708}" destId="{68A194C0-D5D2-4B4D-A149-4260191FB45C}" srcOrd="1" destOrd="2" presId="urn:microsoft.com/office/officeart/2005/8/layout/cycle4#1"/>
    <dgm:cxn modelId="{27707A66-9DCB-4644-A527-C2D14FA091BC}" type="presOf" srcId="{F0B51E8F-657D-4536-8E0D-CC8442606135}" destId="{6B9C8CDA-94C3-40E6-9A3D-6C08EC249129}" srcOrd="0" destOrd="0" presId="urn:microsoft.com/office/officeart/2005/8/layout/cycle4#1"/>
    <dgm:cxn modelId="{BF8CEB36-F3B7-4C08-B648-35C5B8C22FA9}" type="presOf" srcId="{0FB85A92-C25A-4746-AB56-37A8D73D076E}" destId="{68A194C0-D5D2-4B4D-A149-4260191FB45C}" srcOrd="1" destOrd="1" presId="urn:microsoft.com/office/officeart/2005/8/layout/cycle4#1"/>
    <dgm:cxn modelId="{47EF8B2D-4611-4A82-AE65-1950ABBBFEB0}" srcId="{2F5CB92A-7815-49EB-935E-76132C9B32CD}" destId="{62FB6487-1FB6-4C1C-8DBC-C92049F96CB0}" srcOrd="5" destOrd="0" parTransId="{5B9FADBF-5286-4409-BD51-D8985AA7C22E}" sibTransId="{8653B64D-217D-4A6F-BEC0-0415740621EA}"/>
    <dgm:cxn modelId="{6980582C-D576-482A-80A1-4E0839C191C0}" srcId="{DA32A5C0-9F8C-43B8-AEEC-CEC70C601EB1}" destId="{7878453D-77AC-43C0-AD2B-8EEDCB7106B0}" srcOrd="0" destOrd="0" parTransId="{B9F4AE6B-A905-4D77-9C75-B53C808102A9}" sibTransId="{FA80D939-84D4-47E1-A380-936BE5ADD40F}"/>
    <dgm:cxn modelId="{E1A06B74-B177-4D67-AA1E-E5F782442A78}" type="presOf" srcId="{9E28FDA6-1BBE-48A2-893D-68DD294370B4}" destId="{A35A9EB5-0D49-418C-84B8-7B8E013B381F}" srcOrd="0" destOrd="3" presId="urn:microsoft.com/office/officeart/2005/8/layout/cycle4#1"/>
    <dgm:cxn modelId="{861FFF0C-CB6E-43CE-B657-B3D3AF791112}" type="presOf" srcId="{0FB85A92-C25A-4746-AB56-37A8D73D076E}" destId="{CB3CDA71-0F02-42D1-BA37-5990F18C30D0}" srcOrd="0" destOrd="1" presId="urn:microsoft.com/office/officeart/2005/8/layout/cycle4#1"/>
    <dgm:cxn modelId="{1BD35668-0EEE-4533-A16F-AF867381A7CA}" type="presOf" srcId="{9185EA34-394C-46B1-A524-733734BA787A}" destId="{8E6C5201-3495-43A8-B52E-AE5DA6724962}" srcOrd="1" destOrd="3" presId="urn:microsoft.com/office/officeart/2005/8/layout/cycle4#1"/>
    <dgm:cxn modelId="{DA84285F-3842-4BBE-9874-E3C21E313A0D}" type="presOf" srcId="{2DFCEBCD-CD2D-41F5-A108-7E954DD44B78}" destId="{8E6C5201-3495-43A8-B52E-AE5DA6724962}" srcOrd="1" destOrd="0" presId="urn:microsoft.com/office/officeart/2005/8/layout/cycle4#1"/>
    <dgm:cxn modelId="{93C6726A-ADAF-4CC8-9599-2AE8CC9126BD}" type="presOf" srcId="{CE4DA598-BC69-4136-8614-ECB675F7F644}" destId="{9DD10E11-1788-48CD-A4F0-97354C055DD9}" srcOrd="1" destOrd="6" presId="urn:microsoft.com/office/officeart/2005/8/layout/cycle4#1"/>
    <dgm:cxn modelId="{5C00A704-8CD0-450E-877B-EE65AFDE8F2B}" srcId="{2F5CB92A-7815-49EB-935E-76132C9B32CD}" destId="{CA67D391-B1FE-49FD-982C-0C8E09C775DD}" srcOrd="6" destOrd="0" parTransId="{3DFE347B-6EAA-4D1C-A279-F6C2C5275D9F}" sibTransId="{6D954323-59E0-4091-8ED1-2A154827C5F3}"/>
    <dgm:cxn modelId="{2555A14B-D776-4522-A8D2-BFCF53913D27}" srcId="{DA32A5C0-9F8C-43B8-AEEC-CEC70C601EB1}" destId="{62ACF2C5-01ED-4C7A-A335-651A39A16956}" srcOrd="5" destOrd="0" parTransId="{32B67B87-1887-4A66-8D7F-6346DA44CA53}" sibTransId="{D8565585-C24C-4BFF-96A3-2479C9D290BE}"/>
    <dgm:cxn modelId="{80447D4A-D729-400F-BD25-112DB2462144}" type="presOf" srcId="{60846835-D32B-4FED-93FC-42211D1BA1A1}" destId="{8E6C5201-3495-43A8-B52E-AE5DA6724962}" srcOrd="1" destOrd="4" presId="urn:microsoft.com/office/officeart/2005/8/layout/cycle4#1"/>
    <dgm:cxn modelId="{12129D47-4AAF-4EA6-A88C-9E77CBF3A64C}" srcId="{4F9C4838-661C-44F9-B884-25AE3A2D92B9}" destId="{60846835-D32B-4FED-93FC-42211D1BA1A1}" srcOrd="4" destOrd="0" parTransId="{D92F599F-5E1B-476B-8B8D-584BF153A456}" sibTransId="{B2CF6B28-148C-480D-A9FF-7F8B81312BD7}"/>
    <dgm:cxn modelId="{163F8326-A4EC-47EB-912E-313C4ED302BB}" type="presOf" srcId="{CA67D391-B1FE-49FD-982C-0C8E09C775DD}" destId="{68A194C0-D5D2-4B4D-A149-4260191FB45C}" srcOrd="1" destOrd="6" presId="urn:microsoft.com/office/officeart/2005/8/layout/cycle4#1"/>
    <dgm:cxn modelId="{B77CD6D2-226F-43F3-942A-2A5D796C1BBF}" type="presOf" srcId="{9E28FDA6-1BBE-48A2-893D-68DD294370B4}" destId="{9DD10E11-1788-48CD-A4F0-97354C055DD9}" srcOrd="1" destOrd="3" presId="urn:microsoft.com/office/officeart/2005/8/layout/cycle4#1"/>
    <dgm:cxn modelId="{A2477E62-525B-48DF-9E85-90E22ABBF78B}" type="presOf" srcId="{D0B46AB5-2DF0-41F7-B41C-FAF5AD9745E1}" destId="{CB3CDA71-0F02-42D1-BA37-5990F18C30D0}" srcOrd="0" destOrd="0" presId="urn:microsoft.com/office/officeart/2005/8/layout/cycle4#1"/>
    <dgm:cxn modelId="{4A7723A0-37CE-4563-9BD1-AD31694ACAB4}" type="presOf" srcId="{18D29F35-3A10-4D8A-AE38-DB2B198FB708}" destId="{CB3CDA71-0F02-42D1-BA37-5990F18C30D0}" srcOrd="0" destOrd="2" presId="urn:microsoft.com/office/officeart/2005/8/layout/cycle4#1"/>
    <dgm:cxn modelId="{40670B57-D170-4712-A4A4-7029F32AAA28}" type="presOf" srcId="{DF364532-D21D-4DA5-8F18-2CB6CECC4C4F}" destId="{9DD10E11-1788-48CD-A4F0-97354C055DD9}" srcOrd="1" destOrd="4" presId="urn:microsoft.com/office/officeart/2005/8/layout/cycle4#1"/>
    <dgm:cxn modelId="{D649EF17-57EC-49FC-91A7-04B9824715C3}" type="presOf" srcId="{C4DD0C0B-AF9C-4294-9EAE-8FEB5C2A9144}" destId="{CD6342C7-17F2-45C0-8B0C-3C597E280062}" srcOrd="0" destOrd="0" presId="urn:microsoft.com/office/officeart/2005/8/layout/cycle4#1"/>
    <dgm:cxn modelId="{3B1CEF5A-784F-4B83-9250-61C3E2F28E2F}" srcId="{C4DD0C0B-AF9C-4294-9EAE-8FEB5C2A9144}" destId="{2031FBEE-3047-4B72-A3B8-F931FFFD685B}" srcOrd="8" destOrd="0" parTransId="{E49C176F-C308-4979-BE6B-89A37A53AA5C}" sibTransId="{AFDD15FC-F690-4CF6-B217-F1BA91B2F3B8}"/>
    <dgm:cxn modelId="{AA28F7EE-B660-4FED-804C-A15AB5D13A20}" type="presOf" srcId="{20271C70-397C-4C7C-BE4D-88453CAB9B9B}" destId="{68A194C0-D5D2-4B4D-A149-4260191FB45C}" srcOrd="1" destOrd="3" presId="urn:microsoft.com/office/officeart/2005/8/layout/cycle4#1"/>
    <dgm:cxn modelId="{14A98A6F-58A2-4431-824E-9E36B2EEC5F9}" type="presOf" srcId="{7878453D-77AC-43C0-AD2B-8EEDCB7106B0}" destId="{A35A9EB5-0D49-418C-84B8-7B8E013B381F}" srcOrd="0" destOrd="0" presId="urn:microsoft.com/office/officeart/2005/8/layout/cycle4#1"/>
    <dgm:cxn modelId="{625AD275-3877-4AB5-AC3E-283B97AC059A}" srcId="{C4DD0C0B-AF9C-4294-9EAE-8FEB5C2A9144}" destId="{E4E315B5-4E68-46E4-8542-6A4150A3160F}" srcOrd="7" destOrd="0" parTransId="{D07D3EF9-CE50-4AC5-B827-0C6156704C4C}" sibTransId="{9C7822D3-E5EA-4B63-BE12-EAF66DA0AC2E}"/>
    <dgm:cxn modelId="{96BAE0A8-E6E6-4EC1-A30A-786DEC76B12F}" type="presOf" srcId="{28911FBF-87A7-4AB7-A925-3B3B36DFAC72}" destId="{C47F5F48-C365-45B5-85E7-02A791691C68}" srcOrd="0" destOrd="1" presId="urn:microsoft.com/office/officeart/2005/8/layout/cycle4#1"/>
    <dgm:cxn modelId="{9B36F6DA-07A6-4D1C-85D6-B47737DE76E5}" type="presOf" srcId="{2F5CB92A-7815-49EB-935E-76132C9B32CD}" destId="{E5B9E4E3-5600-41D0-9AE4-5B39D100D6B8}" srcOrd="0" destOrd="0" presId="urn:microsoft.com/office/officeart/2005/8/layout/cycle4#1"/>
    <dgm:cxn modelId="{ABE609D3-4DF7-4BD9-AA67-6D8B9F3E068E}" type="presOf" srcId="{20271C70-397C-4C7C-BE4D-88453CAB9B9B}" destId="{CB3CDA71-0F02-42D1-BA37-5990F18C30D0}" srcOrd="0" destOrd="3" presId="urn:microsoft.com/office/officeart/2005/8/layout/cycle4#1"/>
    <dgm:cxn modelId="{435EC3C4-B798-49FC-A63F-123D00B62ED1}" srcId="{DA32A5C0-9F8C-43B8-AEEC-CEC70C601EB1}" destId="{9702A51A-344B-42BC-8A74-6BD8CCB5C58E}" srcOrd="2" destOrd="0" parTransId="{0A87A076-3763-4EDE-91A1-7100EA52CDA7}" sibTransId="{69BEE17A-E93F-4AAE-8E05-F82AD4944750}"/>
    <dgm:cxn modelId="{D1FDF0A3-8141-470E-95D8-094AA957F72C}" srcId="{C4DD0C0B-AF9C-4294-9EAE-8FEB5C2A9144}" destId="{E11E1C29-FE79-465B-91A6-0344D1E26D96}" srcOrd="9" destOrd="0" parTransId="{32FF0015-86BB-4A05-A847-B3D1E5775EAE}" sibTransId="{1391E034-D930-4E2B-BC99-9C732856761E}"/>
    <dgm:cxn modelId="{1D44D7F3-BA39-466A-8A74-8535005B5CF4}" srcId="{4F9C4838-661C-44F9-B884-25AE3A2D92B9}" destId="{2DFCEBCD-CD2D-41F5-A108-7E954DD44B78}" srcOrd="0" destOrd="0" parTransId="{71A91B2A-9B19-48BA-BF3C-8FEFFCE71A26}" sibTransId="{451E5A3D-542E-48FE-8B61-891495DF51AA}"/>
    <dgm:cxn modelId="{4AAFD10D-9FBB-4E6C-AC78-B273EB2E1216}" type="presOf" srcId="{CDBFD022-83A4-43DC-A8B5-6AFA97257F72}" destId="{A35A9EB5-0D49-418C-84B8-7B8E013B381F}" srcOrd="0" destOrd="1" presId="urn:microsoft.com/office/officeart/2005/8/layout/cycle4#1"/>
    <dgm:cxn modelId="{F0586E00-36FF-4385-B161-A40A9C3E455E}" type="presOf" srcId="{60846835-D32B-4FED-93FC-42211D1BA1A1}" destId="{C47F5F48-C365-45B5-85E7-02A791691C68}" srcOrd="0" destOrd="4" presId="urn:microsoft.com/office/officeart/2005/8/layout/cycle4#1"/>
    <dgm:cxn modelId="{ABE1A4AD-BDF2-4CDB-8797-DF576B77B676}" srcId="{C4DD0C0B-AF9C-4294-9EAE-8FEB5C2A9144}" destId="{E7AAFF50-180A-4EA9-8BA1-7055C084717B}" srcOrd="4" destOrd="0" parTransId="{0CD70B00-B7CC-4DBC-B6A5-1E7FAE9FCE4E}" sibTransId="{7BC67AF9-3A3C-4A25-9B64-B2B8B4CA8DE6}"/>
    <dgm:cxn modelId="{05571FE7-1DE4-4E6C-81A3-C15AD5B4907E}" srcId="{DA32A5C0-9F8C-43B8-AEEC-CEC70C601EB1}" destId="{DF364532-D21D-4DA5-8F18-2CB6CECC4C4F}" srcOrd="4" destOrd="0" parTransId="{1069B4ED-FBF8-44B9-BA96-51828D3DCD37}" sibTransId="{253026B8-1CC4-48E9-9006-0B5B33829261}"/>
    <dgm:cxn modelId="{75F1B4C0-F6C4-4AA4-AC64-E4E9C6752B15}" type="presOf" srcId="{28911FBF-87A7-4AB7-A925-3B3B36DFAC72}" destId="{8E6C5201-3495-43A8-B52E-AE5DA6724962}" srcOrd="1" destOrd="1" presId="urn:microsoft.com/office/officeart/2005/8/layout/cycle4#1"/>
    <dgm:cxn modelId="{92B6F0DB-D52B-48E0-B190-C2F3A697E9E3}" srcId="{DA32A5C0-9F8C-43B8-AEEC-CEC70C601EB1}" destId="{CE4DA598-BC69-4136-8614-ECB675F7F644}" srcOrd="6" destOrd="0" parTransId="{93B73776-7A53-496B-B2BA-215707DB4A83}" sibTransId="{DD94D288-E3F5-479D-9B85-B4B7CB40F461}"/>
    <dgm:cxn modelId="{FFFE788F-EAEC-41EF-B9D3-89F814469AB4}" srcId="{C4DD0C0B-AF9C-4294-9EAE-8FEB5C2A9144}" destId="{2F5CB92A-7815-49EB-935E-76132C9B32CD}" srcOrd="2" destOrd="0" parTransId="{132AC4DB-0258-43D0-924B-90662811223C}" sibTransId="{4AB89132-FBFD-442D-B55B-81F622B50F74}"/>
    <dgm:cxn modelId="{8F88727C-9E17-47DE-9385-2A9BB10FAD4E}" type="presOf" srcId="{62FB6487-1FB6-4C1C-8DBC-C92049F96CB0}" destId="{68A194C0-D5D2-4B4D-A149-4260191FB45C}" srcOrd="1" destOrd="5" presId="urn:microsoft.com/office/officeart/2005/8/layout/cycle4#1"/>
    <dgm:cxn modelId="{05CC29A7-1490-459A-A178-E9CCCC511774}" type="presOf" srcId="{DF364532-D21D-4DA5-8F18-2CB6CECC4C4F}" destId="{A35A9EB5-0D49-418C-84B8-7B8E013B381F}" srcOrd="0" destOrd="4" presId="urn:microsoft.com/office/officeart/2005/8/layout/cycle4#1"/>
    <dgm:cxn modelId="{60F7D1F9-0936-4C2F-9047-4F515AD55FD3}" type="presOf" srcId="{CA67D391-B1FE-49FD-982C-0C8E09C775DD}" destId="{CB3CDA71-0F02-42D1-BA37-5990F18C30D0}" srcOrd="0" destOrd="6" presId="urn:microsoft.com/office/officeart/2005/8/layout/cycle4#1"/>
    <dgm:cxn modelId="{16641E33-A456-43B3-9EF7-07F2B12A2C8D}" type="presOf" srcId="{CE4DA598-BC69-4136-8614-ECB675F7F644}" destId="{A35A9EB5-0D49-418C-84B8-7B8E013B381F}" srcOrd="0" destOrd="6" presId="urn:microsoft.com/office/officeart/2005/8/layout/cycle4#1"/>
    <dgm:cxn modelId="{EA72CB42-D8B7-4CD1-A3FE-296B2A059D3D}" type="presOf" srcId="{BB38D330-C3D5-4D1F-8361-40346539B786}" destId="{CB3CDA71-0F02-42D1-BA37-5990F18C30D0}" srcOrd="0" destOrd="4" presId="urn:microsoft.com/office/officeart/2005/8/layout/cycle4#1"/>
    <dgm:cxn modelId="{17012103-B51C-4524-8F6C-4DA957145809}" type="presOf" srcId="{9185EA34-394C-46B1-A524-733734BA787A}" destId="{C47F5F48-C365-45B5-85E7-02A791691C68}" srcOrd="0" destOrd="3" presId="urn:microsoft.com/office/officeart/2005/8/layout/cycle4#1"/>
    <dgm:cxn modelId="{12C250C6-2F95-42A6-B8E7-C055C3AF8699}" type="presOf" srcId="{DA32A5C0-9F8C-43B8-AEEC-CEC70C601EB1}" destId="{4CC0251F-7F3F-452F-B4E2-1B5CF972E11F}" srcOrd="0" destOrd="0" presId="urn:microsoft.com/office/officeart/2005/8/layout/cycle4#1"/>
    <dgm:cxn modelId="{CF20EDF0-D11A-46E4-8E5F-218D326CD29C}" srcId="{2F5CB92A-7815-49EB-935E-76132C9B32CD}" destId="{20271C70-397C-4C7C-BE4D-88453CAB9B9B}" srcOrd="3" destOrd="0" parTransId="{00F2E254-0499-492F-9C0D-C4C8E58CA11C}" sibTransId="{694C7E14-47E4-42A2-9681-FDEBC345332C}"/>
    <dgm:cxn modelId="{17BB12A5-405B-4B4C-8F43-45A67486C409}" srcId="{C4DD0C0B-AF9C-4294-9EAE-8FEB5C2A9144}" destId="{F0B51E8F-657D-4536-8E0D-CC8442606135}" srcOrd="1" destOrd="0" parTransId="{3EDA7B6D-866E-434C-8DEC-BA7B4ED04ABB}" sibTransId="{37FFF838-E12F-4679-9E4E-52CAA5BE9053}"/>
    <dgm:cxn modelId="{1C91AF20-C2EE-4B5B-B343-0A17D9578C19}" type="presOf" srcId="{62ACF2C5-01ED-4C7A-A335-651A39A16956}" destId="{A35A9EB5-0D49-418C-84B8-7B8E013B381F}" srcOrd="0" destOrd="5" presId="urn:microsoft.com/office/officeart/2005/8/layout/cycle4#1"/>
    <dgm:cxn modelId="{48CCB6C2-2897-4A6E-84A6-11E27006D717}" type="presParOf" srcId="{CD6342C7-17F2-45C0-8B0C-3C597E280062}" destId="{E8591316-8DF4-4E7A-98FC-DB67E8C67A50}" srcOrd="0" destOrd="0" presId="urn:microsoft.com/office/officeart/2005/8/layout/cycle4#1"/>
    <dgm:cxn modelId="{1AB5832C-5603-4CF9-ADDD-C57DFCCCA383}" type="presParOf" srcId="{E8591316-8DF4-4E7A-98FC-DB67E8C67A50}" destId="{218D44D8-FE4A-4DBA-AD19-7699E6A3FF2C}" srcOrd="0" destOrd="0" presId="urn:microsoft.com/office/officeart/2005/8/layout/cycle4#1"/>
    <dgm:cxn modelId="{27CE0FB0-0E80-4182-B2D0-46572B2F6472}" type="presParOf" srcId="{218D44D8-FE4A-4DBA-AD19-7699E6A3FF2C}" destId="{C47F5F48-C365-45B5-85E7-02A791691C68}" srcOrd="0" destOrd="0" presId="urn:microsoft.com/office/officeart/2005/8/layout/cycle4#1"/>
    <dgm:cxn modelId="{94364B4D-CD66-4C73-9189-5A50837DA89E}" type="presParOf" srcId="{218D44D8-FE4A-4DBA-AD19-7699E6A3FF2C}" destId="{8E6C5201-3495-43A8-B52E-AE5DA6724962}" srcOrd="1" destOrd="0" presId="urn:microsoft.com/office/officeart/2005/8/layout/cycle4#1"/>
    <dgm:cxn modelId="{DA330538-C72D-4618-AFEF-53D927812329}" type="presParOf" srcId="{E8591316-8DF4-4E7A-98FC-DB67E8C67A50}" destId="{4871FF55-8F27-406A-ACE2-FC3FB2380C9A}" srcOrd="1" destOrd="0" presId="urn:microsoft.com/office/officeart/2005/8/layout/cycle4#1"/>
    <dgm:cxn modelId="{3AFAA538-C5D7-47AF-9FC9-0CEAC54DD350}" type="presParOf" srcId="{4871FF55-8F27-406A-ACE2-FC3FB2380C9A}" destId="{CB3CDA71-0F02-42D1-BA37-5990F18C30D0}" srcOrd="0" destOrd="0" presId="urn:microsoft.com/office/officeart/2005/8/layout/cycle4#1"/>
    <dgm:cxn modelId="{3E4EBF5A-5703-4FB4-B6F9-135C134F3BF7}" type="presParOf" srcId="{4871FF55-8F27-406A-ACE2-FC3FB2380C9A}" destId="{68A194C0-D5D2-4B4D-A149-4260191FB45C}" srcOrd="1" destOrd="0" presId="urn:microsoft.com/office/officeart/2005/8/layout/cycle4#1"/>
    <dgm:cxn modelId="{6886458D-7513-4662-B5E9-0EB33DBCC2FE}" type="presParOf" srcId="{E8591316-8DF4-4E7A-98FC-DB67E8C67A50}" destId="{103EBC72-8E73-4F6E-9733-CD88565F98AE}" srcOrd="2" destOrd="0" presId="urn:microsoft.com/office/officeart/2005/8/layout/cycle4#1"/>
    <dgm:cxn modelId="{368AFFAC-FF00-416C-8314-770E011DD630}" type="presParOf" srcId="{103EBC72-8E73-4F6E-9733-CD88565F98AE}" destId="{A35A9EB5-0D49-418C-84B8-7B8E013B381F}" srcOrd="0" destOrd="0" presId="urn:microsoft.com/office/officeart/2005/8/layout/cycle4#1"/>
    <dgm:cxn modelId="{A547FDCF-9B1A-464A-84D3-63DB7F156398}" type="presParOf" srcId="{103EBC72-8E73-4F6E-9733-CD88565F98AE}" destId="{9DD10E11-1788-48CD-A4F0-97354C055DD9}" srcOrd="1" destOrd="0" presId="urn:microsoft.com/office/officeart/2005/8/layout/cycle4#1"/>
    <dgm:cxn modelId="{75CD1B88-C0B5-4C67-B4F4-656828995F84}" type="presParOf" srcId="{E8591316-8DF4-4E7A-98FC-DB67E8C67A50}" destId="{81C49B17-8AD5-428C-8348-BF227B36F072}" srcOrd="3" destOrd="0" presId="urn:microsoft.com/office/officeart/2005/8/layout/cycle4#1"/>
    <dgm:cxn modelId="{4654EC19-BDC4-47A6-A6E0-FD36F5A2E913}" type="presParOf" srcId="{CD6342C7-17F2-45C0-8B0C-3C597E280062}" destId="{FFBCD2F9-F87C-4A50-91CC-A364FE1BA1C6}" srcOrd="1" destOrd="0" presId="urn:microsoft.com/office/officeart/2005/8/layout/cycle4#1"/>
    <dgm:cxn modelId="{DF897369-642D-419E-871A-41B375917495}" type="presParOf" srcId="{FFBCD2F9-F87C-4A50-91CC-A364FE1BA1C6}" destId="{3B4D83CB-0264-4463-AA88-C27718C24555}" srcOrd="0" destOrd="0" presId="urn:microsoft.com/office/officeart/2005/8/layout/cycle4#1"/>
    <dgm:cxn modelId="{8953466B-0967-44C4-A66C-E0E8FE46980E}" type="presParOf" srcId="{FFBCD2F9-F87C-4A50-91CC-A364FE1BA1C6}" destId="{6B9C8CDA-94C3-40E6-9A3D-6C08EC249129}" srcOrd="1" destOrd="0" presId="urn:microsoft.com/office/officeart/2005/8/layout/cycle4#1"/>
    <dgm:cxn modelId="{DB5EE742-86D1-4853-AEFE-DAEBA25CA124}" type="presParOf" srcId="{FFBCD2F9-F87C-4A50-91CC-A364FE1BA1C6}" destId="{E5B9E4E3-5600-41D0-9AE4-5B39D100D6B8}" srcOrd="2" destOrd="0" presId="urn:microsoft.com/office/officeart/2005/8/layout/cycle4#1"/>
    <dgm:cxn modelId="{11B7207F-8111-4A59-B55F-92094D7B9824}" type="presParOf" srcId="{FFBCD2F9-F87C-4A50-91CC-A364FE1BA1C6}" destId="{4CC0251F-7F3F-452F-B4E2-1B5CF972E11F}" srcOrd="3" destOrd="0" presId="urn:microsoft.com/office/officeart/2005/8/layout/cycle4#1"/>
    <dgm:cxn modelId="{4C891928-50F9-411B-AFAA-4906BA40DC41}" type="presParOf" srcId="{FFBCD2F9-F87C-4A50-91CC-A364FE1BA1C6}" destId="{1E4B5399-1696-426A-839D-0A13D06B59F5}" srcOrd="4" destOrd="0" presId="urn:microsoft.com/office/officeart/2005/8/layout/cycle4#1"/>
    <dgm:cxn modelId="{349966C0-B075-48BE-A7B1-135EE4260DB9}" type="presParOf" srcId="{CD6342C7-17F2-45C0-8B0C-3C597E280062}" destId="{6600E8E3-0882-4307-8AA6-53B13D52833A}" srcOrd="2" destOrd="0" presId="urn:microsoft.com/office/officeart/2005/8/layout/cycle4#1"/>
    <dgm:cxn modelId="{E63AE799-15E7-4925-8615-E229328301D9}" type="presParOf" srcId="{CD6342C7-17F2-45C0-8B0C-3C597E280062}" destId="{DCD14F5B-F05C-49EC-B311-33D0B83E6228}" srcOrd="3" destOrd="0" presId="urn:microsoft.com/office/officeart/2005/8/layout/cycle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F48136-4F84-4909-AD3E-63AD84C5F957}"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GB"/>
        </a:p>
      </dgm:t>
    </dgm:pt>
    <dgm:pt modelId="{E747DDEA-2472-4EB7-8BDA-690A58DEFF30}">
      <dgm:prSet phldrT="[Text]"/>
      <dgm:spPr/>
      <dgm:t>
        <a:bodyPr/>
        <a:lstStyle/>
        <a:p>
          <a:pPr algn="ctr"/>
          <a:r>
            <a:rPr lang="en-GB" dirty="0" smtClean="0"/>
            <a:t>Organisation</a:t>
          </a:r>
          <a:endParaRPr lang="en-GB" dirty="0"/>
        </a:p>
      </dgm:t>
    </dgm:pt>
    <dgm:pt modelId="{A69BB1D2-C8EA-48A4-BD4A-A210FB625399}" type="parTrans" cxnId="{267A33A5-24C6-437A-92F7-C97FC78B1B5F}">
      <dgm:prSet/>
      <dgm:spPr/>
      <dgm:t>
        <a:bodyPr/>
        <a:lstStyle/>
        <a:p>
          <a:pPr algn="ctr"/>
          <a:endParaRPr lang="en-GB"/>
        </a:p>
      </dgm:t>
    </dgm:pt>
    <dgm:pt modelId="{4ABB424C-D600-4FD7-BE18-A36C7FFC6A6B}" type="sibTrans" cxnId="{267A33A5-24C6-437A-92F7-C97FC78B1B5F}">
      <dgm:prSet/>
      <dgm:spPr/>
      <dgm:t>
        <a:bodyPr/>
        <a:lstStyle/>
        <a:p>
          <a:pPr algn="ctr"/>
          <a:endParaRPr lang="en-GB"/>
        </a:p>
      </dgm:t>
    </dgm:pt>
    <dgm:pt modelId="{9B803F5D-EE0A-4C86-B062-0B41A8BBC89F}">
      <dgm:prSet phldrT="[Text]" custT="1"/>
      <dgm:spPr/>
      <dgm:t>
        <a:bodyPr/>
        <a:lstStyle/>
        <a:p>
          <a:pPr algn="ctr"/>
          <a:r>
            <a:rPr lang="en-GB" sz="900"/>
            <a:t>Threat of entry of new firms</a:t>
          </a:r>
        </a:p>
      </dgm:t>
    </dgm:pt>
    <dgm:pt modelId="{01B95B4B-B0D5-422F-BC58-ED0895B8E3A8}" type="parTrans" cxnId="{4A83E76E-F22D-426F-BCB7-2C97E19BA271}">
      <dgm:prSet/>
      <dgm:spPr/>
      <dgm:t>
        <a:bodyPr/>
        <a:lstStyle/>
        <a:p>
          <a:pPr algn="ctr"/>
          <a:endParaRPr lang="en-GB"/>
        </a:p>
      </dgm:t>
    </dgm:pt>
    <dgm:pt modelId="{24E0A82A-C1A7-4A23-80E4-85C7FD67D8AC}" type="sibTrans" cxnId="{4A83E76E-F22D-426F-BCB7-2C97E19BA271}">
      <dgm:prSet/>
      <dgm:spPr/>
      <dgm:t>
        <a:bodyPr/>
        <a:lstStyle/>
        <a:p>
          <a:pPr algn="ctr"/>
          <a:endParaRPr lang="en-GB"/>
        </a:p>
      </dgm:t>
    </dgm:pt>
    <dgm:pt modelId="{BBBE82CE-6C53-4F69-8925-F6AAFF577385}">
      <dgm:prSet phldrT="[Text]" custT="1"/>
      <dgm:spPr/>
      <dgm:t>
        <a:bodyPr/>
        <a:lstStyle/>
        <a:p>
          <a:pPr algn="ctr"/>
          <a:r>
            <a:rPr lang="en-GB" sz="900"/>
            <a:t>Power of Buyers</a:t>
          </a:r>
        </a:p>
      </dgm:t>
    </dgm:pt>
    <dgm:pt modelId="{E828B3A4-7FE5-476A-B1AB-7A64C26893E5}" type="parTrans" cxnId="{993EB908-6FAD-455B-A142-409BD782D23E}">
      <dgm:prSet/>
      <dgm:spPr/>
      <dgm:t>
        <a:bodyPr/>
        <a:lstStyle/>
        <a:p>
          <a:pPr algn="ctr"/>
          <a:endParaRPr lang="en-GB"/>
        </a:p>
      </dgm:t>
    </dgm:pt>
    <dgm:pt modelId="{480F231C-413D-440B-8DAA-4A493E0EDE06}" type="sibTrans" cxnId="{993EB908-6FAD-455B-A142-409BD782D23E}">
      <dgm:prSet/>
      <dgm:spPr/>
      <dgm:t>
        <a:bodyPr/>
        <a:lstStyle/>
        <a:p>
          <a:pPr algn="ctr"/>
          <a:endParaRPr lang="en-GB"/>
        </a:p>
      </dgm:t>
    </dgm:pt>
    <dgm:pt modelId="{2C5DCEBC-6778-45F2-8EC8-D33BE50F0144}">
      <dgm:prSet phldrT="[Text]" custT="1"/>
      <dgm:spPr/>
      <dgm:t>
        <a:bodyPr/>
        <a:lstStyle/>
        <a:p>
          <a:pPr algn="ctr"/>
          <a:r>
            <a:rPr lang="en-GB" sz="800"/>
            <a:t>Power of suppliers</a:t>
          </a:r>
        </a:p>
      </dgm:t>
    </dgm:pt>
    <dgm:pt modelId="{0689F555-99E5-4E66-8A9F-F35FDF50953E}" type="parTrans" cxnId="{C223161B-B5D7-4532-B4A6-FDBDCE9829F6}">
      <dgm:prSet/>
      <dgm:spPr/>
      <dgm:t>
        <a:bodyPr/>
        <a:lstStyle/>
        <a:p>
          <a:pPr algn="ctr"/>
          <a:endParaRPr lang="en-GB"/>
        </a:p>
      </dgm:t>
    </dgm:pt>
    <dgm:pt modelId="{6492CFB6-F3E0-48FF-B081-C10F8F039028}" type="sibTrans" cxnId="{C223161B-B5D7-4532-B4A6-FDBDCE9829F6}">
      <dgm:prSet/>
      <dgm:spPr/>
      <dgm:t>
        <a:bodyPr/>
        <a:lstStyle/>
        <a:p>
          <a:pPr algn="ctr"/>
          <a:endParaRPr lang="en-GB"/>
        </a:p>
      </dgm:t>
    </dgm:pt>
    <dgm:pt modelId="{E1EB14BC-97DA-4749-B761-537DBF957092}">
      <dgm:prSet phldrT="[Text]" custT="1"/>
      <dgm:spPr/>
      <dgm:t>
        <a:bodyPr/>
        <a:lstStyle/>
        <a:p>
          <a:pPr algn="ctr"/>
          <a:r>
            <a:rPr lang="en-GB" sz="800"/>
            <a:t>The threat of substitute </a:t>
          </a:r>
        </a:p>
      </dgm:t>
    </dgm:pt>
    <dgm:pt modelId="{0E556292-CFC1-4DEE-B1B3-7E41FA3E97C8}" type="parTrans" cxnId="{CE31B57D-E87E-4657-81B8-FC57DCE56DEC}">
      <dgm:prSet/>
      <dgm:spPr/>
      <dgm:t>
        <a:bodyPr/>
        <a:lstStyle/>
        <a:p>
          <a:pPr algn="ctr"/>
          <a:endParaRPr lang="en-GB"/>
        </a:p>
      </dgm:t>
    </dgm:pt>
    <dgm:pt modelId="{2E0E577B-678F-41C7-9A91-292F734154EE}" type="sibTrans" cxnId="{CE31B57D-E87E-4657-81B8-FC57DCE56DEC}">
      <dgm:prSet/>
      <dgm:spPr/>
      <dgm:t>
        <a:bodyPr/>
        <a:lstStyle/>
        <a:p>
          <a:pPr algn="ctr"/>
          <a:endParaRPr lang="en-GB"/>
        </a:p>
      </dgm:t>
    </dgm:pt>
    <dgm:pt modelId="{1FBAB6E5-0888-4E34-9E26-64B793B9772E}">
      <dgm:prSet phldrT="[Text]"/>
      <dgm:spPr/>
      <dgm:t>
        <a:bodyPr/>
        <a:lstStyle/>
        <a:p>
          <a:pPr algn="ctr"/>
          <a:endParaRPr lang="en-GB"/>
        </a:p>
      </dgm:t>
    </dgm:pt>
    <dgm:pt modelId="{06C17BFD-0459-4EC2-B304-6C60D7DFDFF1}" type="parTrans" cxnId="{0D5489A8-49DD-47F9-9455-DB57205F3007}">
      <dgm:prSet/>
      <dgm:spPr/>
      <dgm:t>
        <a:bodyPr/>
        <a:lstStyle/>
        <a:p>
          <a:pPr algn="ctr"/>
          <a:endParaRPr lang="en-GB"/>
        </a:p>
      </dgm:t>
    </dgm:pt>
    <dgm:pt modelId="{43D3E7BF-59FF-46EA-88EC-8DF0D180F778}" type="sibTrans" cxnId="{0D5489A8-49DD-47F9-9455-DB57205F3007}">
      <dgm:prSet/>
      <dgm:spPr/>
      <dgm:t>
        <a:bodyPr/>
        <a:lstStyle/>
        <a:p>
          <a:pPr algn="ctr"/>
          <a:endParaRPr lang="en-GB"/>
        </a:p>
      </dgm:t>
    </dgm:pt>
    <dgm:pt modelId="{302A109C-DD09-4663-8760-F3706E7988A9}">
      <dgm:prSet phldrT="[Text]"/>
      <dgm:spPr/>
      <dgm:t>
        <a:bodyPr/>
        <a:lstStyle/>
        <a:p>
          <a:pPr algn="ctr"/>
          <a:endParaRPr lang="en-GB"/>
        </a:p>
      </dgm:t>
    </dgm:pt>
    <dgm:pt modelId="{12B74BE3-3219-44EA-91E4-CD7DB0715280}" type="parTrans" cxnId="{0C46DEE0-E063-409A-9B45-706E99A56687}">
      <dgm:prSet/>
      <dgm:spPr/>
      <dgm:t>
        <a:bodyPr/>
        <a:lstStyle/>
        <a:p>
          <a:pPr algn="ctr"/>
          <a:endParaRPr lang="en-GB"/>
        </a:p>
      </dgm:t>
    </dgm:pt>
    <dgm:pt modelId="{A59C9AF2-AD2D-4D5A-8FE4-221F6066538F}" type="sibTrans" cxnId="{0C46DEE0-E063-409A-9B45-706E99A56687}">
      <dgm:prSet/>
      <dgm:spPr/>
      <dgm:t>
        <a:bodyPr/>
        <a:lstStyle/>
        <a:p>
          <a:pPr algn="ctr"/>
          <a:endParaRPr lang="en-GB"/>
        </a:p>
      </dgm:t>
    </dgm:pt>
    <dgm:pt modelId="{86E06AA7-81DC-47E9-9563-F9085459A7EC}">
      <dgm:prSet phldrT="[Text]" custT="1"/>
      <dgm:spPr/>
      <dgm:t>
        <a:bodyPr/>
        <a:lstStyle/>
        <a:p>
          <a:pPr algn="ctr"/>
          <a:r>
            <a:rPr lang="en-GB" sz="800"/>
            <a:t>Intensity of rivarly amongst existing firms</a:t>
          </a:r>
        </a:p>
      </dgm:t>
    </dgm:pt>
    <dgm:pt modelId="{F1B31D3A-B9C8-4962-9966-BC2EABA25B94}" type="parTrans" cxnId="{BB15F9BF-BCE6-434A-A526-0E3B516E133D}">
      <dgm:prSet/>
      <dgm:spPr/>
      <dgm:t>
        <a:bodyPr/>
        <a:lstStyle/>
        <a:p>
          <a:pPr algn="ctr"/>
          <a:endParaRPr lang="en-GB"/>
        </a:p>
      </dgm:t>
    </dgm:pt>
    <dgm:pt modelId="{279B0AD9-1B4F-4B24-9FE7-AE1350C6030D}" type="sibTrans" cxnId="{BB15F9BF-BCE6-434A-A526-0E3B516E133D}">
      <dgm:prSet/>
      <dgm:spPr/>
      <dgm:t>
        <a:bodyPr/>
        <a:lstStyle/>
        <a:p>
          <a:pPr algn="ctr"/>
          <a:endParaRPr lang="en-GB"/>
        </a:p>
      </dgm:t>
    </dgm:pt>
    <dgm:pt modelId="{D7CDABCA-81CF-4269-8E60-B7849CDE85D1}" type="pres">
      <dgm:prSet presAssocID="{19F48136-4F84-4909-AD3E-63AD84C5F957}" presName="Name0" presStyleCnt="0">
        <dgm:presLayoutVars>
          <dgm:chMax val="1"/>
          <dgm:dir/>
          <dgm:animLvl val="ctr"/>
          <dgm:resizeHandles val="exact"/>
        </dgm:presLayoutVars>
      </dgm:prSet>
      <dgm:spPr/>
      <dgm:t>
        <a:bodyPr/>
        <a:lstStyle/>
        <a:p>
          <a:endParaRPr lang="en-GB"/>
        </a:p>
      </dgm:t>
    </dgm:pt>
    <dgm:pt modelId="{04F4C2C3-FDA1-4787-BDFC-4B3B5E335BAA}" type="pres">
      <dgm:prSet presAssocID="{E747DDEA-2472-4EB7-8BDA-690A58DEFF30}" presName="centerShape" presStyleLbl="node0" presStyleIdx="0" presStyleCnt="1"/>
      <dgm:spPr/>
      <dgm:t>
        <a:bodyPr/>
        <a:lstStyle/>
        <a:p>
          <a:endParaRPr lang="en-GB"/>
        </a:p>
      </dgm:t>
    </dgm:pt>
    <dgm:pt modelId="{23F4CFE9-27DE-4E45-AFD8-BCC0EAC4F5E0}" type="pres">
      <dgm:prSet presAssocID="{01B95B4B-B0D5-422F-BC58-ED0895B8E3A8}" presName="parTrans" presStyleLbl="sibTrans2D1" presStyleIdx="0" presStyleCnt="5"/>
      <dgm:spPr/>
      <dgm:t>
        <a:bodyPr/>
        <a:lstStyle/>
        <a:p>
          <a:endParaRPr lang="en-GB"/>
        </a:p>
      </dgm:t>
    </dgm:pt>
    <dgm:pt modelId="{F4240EAA-3610-47CC-B593-209200402646}" type="pres">
      <dgm:prSet presAssocID="{01B95B4B-B0D5-422F-BC58-ED0895B8E3A8}" presName="connectorText" presStyleLbl="sibTrans2D1" presStyleIdx="0" presStyleCnt="5"/>
      <dgm:spPr/>
      <dgm:t>
        <a:bodyPr/>
        <a:lstStyle/>
        <a:p>
          <a:endParaRPr lang="en-GB"/>
        </a:p>
      </dgm:t>
    </dgm:pt>
    <dgm:pt modelId="{1FF4952A-A4D1-4613-B64A-4BB278E70CCF}" type="pres">
      <dgm:prSet presAssocID="{9B803F5D-EE0A-4C86-B062-0B41A8BBC89F}" presName="node" presStyleLbl="node1" presStyleIdx="0" presStyleCnt="5" custRadScaleRad="100708" custRadScaleInc="-17596">
        <dgm:presLayoutVars>
          <dgm:bulletEnabled val="1"/>
        </dgm:presLayoutVars>
      </dgm:prSet>
      <dgm:spPr/>
      <dgm:t>
        <a:bodyPr/>
        <a:lstStyle/>
        <a:p>
          <a:endParaRPr lang="en-GB"/>
        </a:p>
      </dgm:t>
    </dgm:pt>
    <dgm:pt modelId="{15E61398-2C41-41FB-B581-8D7792F923C4}" type="pres">
      <dgm:prSet presAssocID="{E828B3A4-7FE5-476A-B1AB-7A64C26893E5}" presName="parTrans" presStyleLbl="sibTrans2D1" presStyleIdx="1" presStyleCnt="5"/>
      <dgm:spPr/>
      <dgm:t>
        <a:bodyPr/>
        <a:lstStyle/>
        <a:p>
          <a:endParaRPr lang="en-GB"/>
        </a:p>
      </dgm:t>
    </dgm:pt>
    <dgm:pt modelId="{4B26F595-E913-41A0-934E-23D9BE3CABA7}" type="pres">
      <dgm:prSet presAssocID="{E828B3A4-7FE5-476A-B1AB-7A64C26893E5}" presName="connectorText" presStyleLbl="sibTrans2D1" presStyleIdx="1" presStyleCnt="5"/>
      <dgm:spPr/>
      <dgm:t>
        <a:bodyPr/>
        <a:lstStyle/>
        <a:p>
          <a:endParaRPr lang="en-GB"/>
        </a:p>
      </dgm:t>
    </dgm:pt>
    <dgm:pt modelId="{947AC5C1-C2BD-46F7-9478-F6279F12DF8E}" type="pres">
      <dgm:prSet presAssocID="{BBBE82CE-6C53-4F69-8925-F6AAFF577385}" presName="node" presStyleLbl="node1" presStyleIdx="1" presStyleCnt="5" custRadScaleRad="101267" custRadScaleInc="-16476">
        <dgm:presLayoutVars>
          <dgm:bulletEnabled val="1"/>
        </dgm:presLayoutVars>
      </dgm:prSet>
      <dgm:spPr/>
      <dgm:t>
        <a:bodyPr/>
        <a:lstStyle/>
        <a:p>
          <a:endParaRPr lang="en-GB"/>
        </a:p>
      </dgm:t>
    </dgm:pt>
    <dgm:pt modelId="{79373971-DF98-4C40-AAA3-CD3BEE91C37E}" type="pres">
      <dgm:prSet presAssocID="{0689F555-99E5-4E66-8A9F-F35FDF50953E}" presName="parTrans" presStyleLbl="sibTrans2D1" presStyleIdx="2" presStyleCnt="5"/>
      <dgm:spPr/>
      <dgm:t>
        <a:bodyPr/>
        <a:lstStyle/>
        <a:p>
          <a:endParaRPr lang="en-GB"/>
        </a:p>
      </dgm:t>
    </dgm:pt>
    <dgm:pt modelId="{02919C23-7370-4312-B82E-166DA3BA1AB0}" type="pres">
      <dgm:prSet presAssocID="{0689F555-99E5-4E66-8A9F-F35FDF50953E}" presName="connectorText" presStyleLbl="sibTrans2D1" presStyleIdx="2" presStyleCnt="5"/>
      <dgm:spPr/>
      <dgm:t>
        <a:bodyPr/>
        <a:lstStyle/>
        <a:p>
          <a:endParaRPr lang="en-GB"/>
        </a:p>
      </dgm:t>
    </dgm:pt>
    <dgm:pt modelId="{8724A5E3-2484-43D5-AC2D-002DBA719F6E}" type="pres">
      <dgm:prSet presAssocID="{2C5DCEBC-6778-45F2-8EC8-D33BE50F0144}" presName="node" presStyleLbl="node1" presStyleIdx="2" presStyleCnt="5">
        <dgm:presLayoutVars>
          <dgm:bulletEnabled val="1"/>
        </dgm:presLayoutVars>
      </dgm:prSet>
      <dgm:spPr/>
      <dgm:t>
        <a:bodyPr/>
        <a:lstStyle/>
        <a:p>
          <a:endParaRPr lang="en-GB"/>
        </a:p>
      </dgm:t>
    </dgm:pt>
    <dgm:pt modelId="{14A791D9-E65C-4F0B-AB14-0EEB4B9B8C97}" type="pres">
      <dgm:prSet presAssocID="{0E556292-CFC1-4DEE-B1B3-7E41FA3E97C8}" presName="parTrans" presStyleLbl="sibTrans2D1" presStyleIdx="3" presStyleCnt="5"/>
      <dgm:spPr/>
      <dgm:t>
        <a:bodyPr/>
        <a:lstStyle/>
        <a:p>
          <a:endParaRPr lang="en-GB"/>
        </a:p>
      </dgm:t>
    </dgm:pt>
    <dgm:pt modelId="{4E463FE6-74AF-43D1-ADA9-45638C03D6B4}" type="pres">
      <dgm:prSet presAssocID="{0E556292-CFC1-4DEE-B1B3-7E41FA3E97C8}" presName="connectorText" presStyleLbl="sibTrans2D1" presStyleIdx="3" presStyleCnt="5"/>
      <dgm:spPr/>
      <dgm:t>
        <a:bodyPr/>
        <a:lstStyle/>
        <a:p>
          <a:endParaRPr lang="en-GB"/>
        </a:p>
      </dgm:t>
    </dgm:pt>
    <dgm:pt modelId="{4F866E74-FFC4-42DB-897D-212EB5E47AFA}" type="pres">
      <dgm:prSet presAssocID="{E1EB14BC-97DA-4749-B761-537DBF957092}" presName="node" presStyleLbl="node1" presStyleIdx="3" presStyleCnt="5">
        <dgm:presLayoutVars>
          <dgm:bulletEnabled val="1"/>
        </dgm:presLayoutVars>
      </dgm:prSet>
      <dgm:spPr/>
      <dgm:t>
        <a:bodyPr/>
        <a:lstStyle/>
        <a:p>
          <a:endParaRPr lang="en-GB"/>
        </a:p>
      </dgm:t>
    </dgm:pt>
    <dgm:pt modelId="{F8FBEC35-92DC-44AF-BD97-850D689AE70F}" type="pres">
      <dgm:prSet presAssocID="{F1B31D3A-B9C8-4962-9966-BC2EABA25B94}" presName="parTrans" presStyleLbl="sibTrans2D1" presStyleIdx="4" presStyleCnt="5"/>
      <dgm:spPr/>
      <dgm:t>
        <a:bodyPr/>
        <a:lstStyle/>
        <a:p>
          <a:endParaRPr lang="en-GB"/>
        </a:p>
      </dgm:t>
    </dgm:pt>
    <dgm:pt modelId="{6B358758-A82C-45EC-9E9E-B975830D29C4}" type="pres">
      <dgm:prSet presAssocID="{F1B31D3A-B9C8-4962-9966-BC2EABA25B94}" presName="connectorText" presStyleLbl="sibTrans2D1" presStyleIdx="4" presStyleCnt="5"/>
      <dgm:spPr/>
      <dgm:t>
        <a:bodyPr/>
        <a:lstStyle/>
        <a:p>
          <a:endParaRPr lang="en-GB"/>
        </a:p>
      </dgm:t>
    </dgm:pt>
    <dgm:pt modelId="{77174BFA-066B-4F9E-93B7-855134641148}" type="pres">
      <dgm:prSet presAssocID="{86E06AA7-81DC-47E9-9563-F9085459A7EC}" presName="node" presStyleLbl="node1" presStyleIdx="4" presStyleCnt="5">
        <dgm:presLayoutVars>
          <dgm:bulletEnabled val="1"/>
        </dgm:presLayoutVars>
      </dgm:prSet>
      <dgm:spPr/>
      <dgm:t>
        <a:bodyPr/>
        <a:lstStyle/>
        <a:p>
          <a:endParaRPr lang="en-GB"/>
        </a:p>
      </dgm:t>
    </dgm:pt>
  </dgm:ptLst>
  <dgm:cxnLst>
    <dgm:cxn modelId="{DD63732E-2E95-4F4E-9F84-EB595324BD4E}" type="presOf" srcId="{19F48136-4F84-4909-AD3E-63AD84C5F957}" destId="{D7CDABCA-81CF-4269-8E60-B7849CDE85D1}" srcOrd="0" destOrd="0" presId="urn:microsoft.com/office/officeart/2005/8/layout/radial5"/>
    <dgm:cxn modelId="{D2A53566-664B-424A-BC48-A1EE7671D36D}" type="presOf" srcId="{BBBE82CE-6C53-4F69-8925-F6AAFF577385}" destId="{947AC5C1-C2BD-46F7-9478-F6279F12DF8E}" srcOrd="0" destOrd="0" presId="urn:microsoft.com/office/officeart/2005/8/layout/radial5"/>
    <dgm:cxn modelId="{BB15F9BF-BCE6-434A-A526-0E3B516E133D}" srcId="{E747DDEA-2472-4EB7-8BDA-690A58DEFF30}" destId="{86E06AA7-81DC-47E9-9563-F9085459A7EC}" srcOrd="4" destOrd="0" parTransId="{F1B31D3A-B9C8-4962-9966-BC2EABA25B94}" sibTransId="{279B0AD9-1B4F-4B24-9FE7-AE1350C6030D}"/>
    <dgm:cxn modelId="{3D3B8F11-71F7-4DE1-BA01-C26437F06FB9}" type="presOf" srcId="{0E556292-CFC1-4DEE-B1B3-7E41FA3E97C8}" destId="{14A791D9-E65C-4F0B-AB14-0EEB4B9B8C97}" srcOrd="0" destOrd="0" presId="urn:microsoft.com/office/officeart/2005/8/layout/radial5"/>
    <dgm:cxn modelId="{CF0F86F2-A327-412F-8FEC-FE1FB7224E71}" type="presOf" srcId="{0E556292-CFC1-4DEE-B1B3-7E41FA3E97C8}" destId="{4E463FE6-74AF-43D1-ADA9-45638C03D6B4}" srcOrd="1" destOrd="0" presId="urn:microsoft.com/office/officeart/2005/8/layout/radial5"/>
    <dgm:cxn modelId="{E52FEC61-8F7E-46C8-8FEF-D1D58BF57599}" type="presOf" srcId="{86E06AA7-81DC-47E9-9563-F9085459A7EC}" destId="{77174BFA-066B-4F9E-93B7-855134641148}" srcOrd="0" destOrd="0" presId="urn:microsoft.com/office/officeart/2005/8/layout/radial5"/>
    <dgm:cxn modelId="{0C46DEE0-E063-409A-9B45-706E99A56687}" srcId="{19F48136-4F84-4909-AD3E-63AD84C5F957}" destId="{302A109C-DD09-4663-8760-F3706E7988A9}" srcOrd="2" destOrd="0" parTransId="{12B74BE3-3219-44EA-91E4-CD7DB0715280}" sibTransId="{A59C9AF2-AD2D-4D5A-8FE4-221F6066538F}"/>
    <dgm:cxn modelId="{267A33A5-24C6-437A-92F7-C97FC78B1B5F}" srcId="{19F48136-4F84-4909-AD3E-63AD84C5F957}" destId="{E747DDEA-2472-4EB7-8BDA-690A58DEFF30}" srcOrd="0" destOrd="0" parTransId="{A69BB1D2-C8EA-48A4-BD4A-A210FB625399}" sibTransId="{4ABB424C-D600-4FD7-BE18-A36C7FFC6A6B}"/>
    <dgm:cxn modelId="{AF4B0A58-BD29-49EA-994F-672E9A4FFC9F}" type="presOf" srcId="{E747DDEA-2472-4EB7-8BDA-690A58DEFF30}" destId="{04F4C2C3-FDA1-4787-BDFC-4B3B5E335BAA}" srcOrd="0" destOrd="0" presId="urn:microsoft.com/office/officeart/2005/8/layout/radial5"/>
    <dgm:cxn modelId="{4A83E76E-F22D-426F-BCB7-2C97E19BA271}" srcId="{E747DDEA-2472-4EB7-8BDA-690A58DEFF30}" destId="{9B803F5D-EE0A-4C86-B062-0B41A8BBC89F}" srcOrd="0" destOrd="0" parTransId="{01B95B4B-B0D5-422F-BC58-ED0895B8E3A8}" sibTransId="{24E0A82A-C1A7-4A23-80E4-85C7FD67D8AC}"/>
    <dgm:cxn modelId="{4B15F15F-8BC0-4D8D-A04F-4EE45C192574}" type="presOf" srcId="{F1B31D3A-B9C8-4962-9966-BC2EABA25B94}" destId="{6B358758-A82C-45EC-9E9E-B975830D29C4}" srcOrd="1" destOrd="0" presId="urn:microsoft.com/office/officeart/2005/8/layout/radial5"/>
    <dgm:cxn modelId="{B128899D-3543-49B0-A934-04D7FCCCE6CF}" type="presOf" srcId="{01B95B4B-B0D5-422F-BC58-ED0895B8E3A8}" destId="{F4240EAA-3610-47CC-B593-209200402646}" srcOrd="1" destOrd="0" presId="urn:microsoft.com/office/officeart/2005/8/layout/radial5"/>
    <dgm:cxn modelId="{0D5489A8-49DD-47F9-9455-DB57205F3007}" srcId="{19F48136-4F84-4909-AD3E-63AD84C5F957}" destId="{1FBAB6E5-0888-4E34-9E26-64B793B9772E}" srcOrd="1" destOrd="0" parTransId="{06C17BFD-0459-4EC2-B304-6C60D7DFDFF1}" sibTransId="{43D3E7BF-59FF-46EA-88EC-8DF0D180F778}"/>
    <dgm:cxn modelId="{D0FD60CC-F07B-4E82-A136-90636CF91428}" type="presOf" srcId="{E828B3A4-7FE5-476A-B1AB-7A64C26893E5}" destId="{4B26F595-E913-41A0-934E-23D9BE3CABA7}" srcOrd="1" destOrd="0" presId="urn:microsoft.com/office/officeart/2005/8/layout/radial5"/>
    <dgm:cxn modelId="{B551F80B-3C2F-4BEA-9FCF-B9DD21F472CC}" type="presOf" srcId="{9B803F5D-EE0A-4C86-B062-0B41A8BBC89F}" destId="{1FF4952A-A4D1-4613-B64A-4BB278E70CCF}" srcOrd="0" destOrd="0" presId="urn:microsoft.com/office/officeart/2005/8/layout/radial5"/>
    <dgm:cxn modelId="{C223161B-B5D7-4532-B4A6-FDBDCE9829F6}" srcId="{E747DDEA-2472-4EB7-8BDA-690A58DEFF30}" destId="{2C5DCEBC-6778-45F2-8EC8-D33BE50F0144}" srcOrd="2" destOrd="0" parTransId="{0689F555-99E5-4E66-8A9F-F35FDF50953E}" sibTransId="{6492CFB6-F3E0-48FF-B081-C10F8F039028}"/>
    <dgm:cxn modelId="{5516EF28-1E0D-4B6F-8ECA-4D679E186C2F}" type="presOf" srcId="{E1EB14BC-97DA-4749-B761-537DBF957092}" destId="{4F866E74-FFC4-42DB-897D-212EB5E47AFA}" srcOrd="0" destOrd="0" presId="urn:microsoft.com/office/officeart/2005/8/layout/radial5"/>
    <dgm:cxn modelId="{CE31B57D-E87E-4657-81B8-FC57DCE56DEC}" srcId="{E747DDEA-2472-4EB7-8BDA-690A58DEFF30}" destId="{E1EB14BC-97DA-4749-B761-537DBF957092}" srcOrd="3" destOrd="0" parTransId="{0E556292-CFC1-4DEE-B1B3-7E41FA3E97C8}" sibTransId="{2E0E577B-678F-41C7-9A91-292F734154EE}"/>
    <dgm:cxn modelId="{8E52A3B5-7899-4627-8AA6-C5F6B7F893BD}" type="presOf" srcId="{2C5DCEBC-6778-45F2-8EC8-D33BE50F0144}" destId="{8724A5E3-2484-43D5-AC2D-002DBA719F6E}" srcOrd="0" destOrd="0" presId="urn:microsoft.com/office/officeart/2005/8/layout/radial5"/>
    <dgm:cxn modelId="{993EB908-6FAD-455B-A142-409BD782D23E}" srcId="{E747DDEA-2472-4EB7-8BDA-690A58DEFF30}" destId="{BBBE82CE-6C53-4F69-8925-F6AAFF577385}" srcOrd="1" destOrd="0" parTransId="{E828B3A4-7FE5-476A-B1AB-7A64C26893E5}" sibTransId="{480F231C-413D-440B-8DAA-4A493E0EDE06}"/>
    <dgm:cxn modelId="{870F9386-3194-4401-9EB1-69D49507CBAB}" type="presOf" srcId="{0689F555-99E5-4E66-8A9F-F35FDF50953E}" destId="{02919C23-7370-4312-B82E-166DA3BA1AB0}" srcOrd="1" destOrd="0" presId="urn:microsoft.com/office/officeart/2005/8/layout/radial5"/>
    <dgm:cxn modelId="{BF1C4E1C-B7DC-4CC5-BB10-8CBF00CE7234}" type="presOf" srcId="{01B95B4B-B0D5-422F-BC58-ED0895B8E3A8}" destId="{23F4CFE9-27DE-4E45-AFD8-BCC0EAC4F5E0}" srcOrd="0" destOrd="0" presId="urn:microsoft.com/office/officeart/2005/8/layout/radial5"/>
    <dgm:cxn modelId="{E2DB3E66-9A60-4B6F-8797-1DA1F5FEC375}" type="presOf" srcId="{E828B3A4-7FE5-476A-B1AB-7A64C26893E5}" destId="{15E61398-2C41-41FB-B581-8D7792F923C4}" srcOrd="0" destOrd="0" presId="urn:microsoft.com/office/officeart/2005/8/layout/radial5"/>
    <dgm:cxn modelId="{87F763E5-6F63-4DFB-850F-67AC502DFAB8}" type="presOf" srcId="{F1B31D3A-B9C8-4962-9966-BC2EABA25B94}" destId="{F8FBEC35-92DC-44AF-BD97-850D689AE70F}" srcOrd="0" destOrd="0" presId="urn:microsoft.com/office/officeart/2005/8/layout/radial5"/>
    <dgm:cxn modelId="{4C9D25C8-0467-4973-AB71-05E7277CA0E2}" type="presOf" srcId="{0689F555-99E5-4E66-8A9F-F35FDF50953E}" destId="{79373971-DF98-4C40-AAA3-CD3BEE91C37E}" srcOrd="0" destOrd="0" presId="urn:microsoft.com/office/officeart/2005/8/layout/radial5"/>
    <dgm:cxn modelId="{5107A050-6714-4723-8031-524BB960B96C}" type="presParOf" srcId="{D7CDABCA-81CF-4269-8E60-B7849CDE85D1}" destId="{04F4C2C3-FDA1-4787-BDFC-4B3B5E335BAA}" srcOrd="0" destOrd="0" presId="urn:microsoft.com/office/officeart/2005/8/layout/radial5"/>
    <dgm:cxn modelId="{330CE348-9678-4CD5-9893-9647C4729CE2}" type="presParOf" srcId="{D7CDABCA-81CF-4269-8E60-B7849CDE85D1}" destId="{23F4CFE9-27DE-4E45-AFD8-BCC0EAC4F5E0}" srcOrd="1" destOrd="0" presId="urn:microsoft.com/office/officeart/2005/8/layout/radial5"/>
    <dgm:cxn modelId="{6BA20A6B-685A-4370-9D67-D483E01A6D2A}" type="presParOf" srcId="{23F4CFE9-27DE-4E45-AFD8-BCC0EAC4F5E0}" destId="{F4240EAA-3610-47CC-B593-209200402646}" srcOrd="0" destOrd="0" presId="urn:microsoft.com/office/officeart/2005/8/layout/radial5"/>
    <dgm:cxn modelId="{2EE6930E-9E62-496E-B910-636DC6664C5D}" type="presParOf" srcId="{D7CDABCA-81CF-4269-8E60-B7849CDE85D1}" destId="{1FF4952A-A4D1-4613-B64A-4BB278E70CCF}" srcOrd="2" destOrd="0" presId="urn:microsoft.com/office/officeart/2005/8/layout/radial5"/>
    <dgm:cxn modelId="{D12B1F3A-DAD7-486D-9588-7E7EE4ACDDE4}" type="presParOf" srcId="{D7CDABCA-81CF-4269-8E60-B7849CDE85D1}" destId="{15E61398-2C41-41FB-B581-8D7792F923C4}" srcOrd="3" destOrd="0" presId="urn:microsoft.com/office/officeart/2005/8/layout/radial5"/>
    <dgm:cxn modelId="{225C1CDA-60B1-4CB8-ADF8-AE0BD2554D86}" type="presParOf" srcId="{15E61398-2C41-41FB-B581-8D7792F923C4}" destId="{4B26F595-E913-41A0-934E-23D9BE3CABA7}" srcOrd="0" destOrd="0" presId="urn:microsoft.com/office/officeart/2005/8/layout/radial5"/>
    <dgm:cxn modelId="{FF1508EB-1C6E-4FCE-98F4-D01F080D5AEB}" type="presParOf" srcId="{D7CDABCA-81CF-4269-8E60-B7849CDE85D1}" destId="{947AC5C1-C2BD-46F7-9478-F6279F12DF8E}" srcOrd="4" destOrd="0" presId="urn:microsoft.com/office/officeart/2005/8/layout/radial5"/>
    <dgm:cxn modelId="{151CB91D-6F0C-458A-A849-433541779C5F}" type="presParOf" srcId="{D7CDABCA-81CF-4269-8E60-B7849CDE85D1}" destId="{79373971-DF98-4C40-AAA3-CD3BEE91C37E}" srcOrd="5" destOrd="0" presId="urn:microsoft.com/office/officeart/2005/8/layout/radial5"/>
    <dgm:cxn modelId="{86248BDB-9129-4E49-A67C-7756F72A4C28}" type="presParOf" srcId="{79373971-DF98-4C40-AAA3-CD3BEE91C37E}" destId="{02919C23-7370-4312-B82E-166DA3BA1AB0}" srcOrd="0" destOrd="0" presId="urn:microsoft.com/office/officeart/2005/8/layout/radial5"/>
    <dgm:cxn modelId="{D60A7DB8-2434-428E-AB95-5814EE53513D}" type="presParOf" srcId="{D7CDABCA-81CF-4269-8E60-B7849CDE85D1}" destId="{8724A5E3-2484-43D5-AC2D-002DBA719F6E}" srcOrd="6" destOrd="0" presId="urn:microsoft.com/office/officeart/2005/8/layout/radial5"/>
    <dgm:cxn modelId="{2262538B-1026-4FB6-A6D9-1E7B69CE8D47}" type="presParOf" srcId="{D7CDABCA-81CF-4269-8E60-B7849CDE85D1}" destId="{14A791D9-E65C-4F0B-AB14-0EEB4B9B8C97}" srcOrd="7" destOrd="0" presId="urn:microsoft.com/office/officeart/2005/8/layout/radial5"/>
    <dgm:cxn modelId="{1EC31A0A-1B4F-49F1-B924-7FA9EB5B0DC0}" type="presParOf" srcId="{14A791D9-E65C-4F0B-AB14-0EEB4B9B8C97}" destId="{4E463FE6-74AF-43D1-ADA9-45638C03D6B4}" srcOrd="0" destOrd="0" presId="urn:microsoft.com/office/officeart/2005/8/layout/radial5"/>
    <dgm:cxn modelId="{0207991F-79EE-41F4-A4DA-509C33318677}" type="presParOf" srcId="{D7CDABCA-81CF-4269-8E60-B7849CDE85D1}" destId="{4F866E74-FFC4-42DB-897D-212EB5E47AFA}" srcOrd="8" destOrd="0" presId="urn:microsoft.com/office/officeart/2005/8/layout/radial5"/>
    <dgm:cxn modelId="{9F8AF6F1-F8D6-4769-9750-DCEA58A20161}" type="presParOf" srcId="{D7CDABCA-81CF-4269-8E60-B7849CDE85D1}" destId="{F8FBEC35-92DC-44AF-BD97-850D689AE70F}" srcOrd="9" destOrd="0" presId="urn:microsoft.com/office/officeart/2005/8/layout/radial5"/>
    <dgm:cxn modelId="{7B8EC5FF-2178-4BD9-B1DC-614D3DADA3B3}" type="presParOf" srcId="{F8FBEC35-92DC-44AF-BD97-850D689AE70F}" destId="{6B358758-A82C-45EC-9E9E-B975830D29C4}" srcOrd="0" destOrd="0" presId="urn:microsoft.com/office/officeart/2005/8/layout/radial5"/>
    <dgm:cxn modelId="{6F2D58AF-6423-4578-B7AA-3B952D617DB4}" type="presParOf" srcId="{D7CDABCA-81CF-4269-8E60-B7849CDE85D1}" destId="{77174BFA-066B-4F9E-93B7-855134641148}"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1D3EBA-277C-435F-BF84-343268206378}"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GB"/>
        </a:p>
      </dgm:t>
    </dgm:pt>
    <dgm:pt modelId="{A863394C-D19D-4FCA-92C0-0EFB64888D1B}">
      <dgm:prSet phldrT="[Text]" custT="1"/>
      <dgm:spPr/>
      <dgm:t>
        <a:bodyPr/>
        <a:lstStyle/>
        <a:p>
          <a:r>
            <a:rPr lang="en-GB" sz="1000" dirty="0" smtClean="0"/>
            <a:t>Defenders</a:t>
          </a:r>
        </a:p>
        <a:p>
          <a:r>
            <a:rPr lang="en-GB" sz="1000" dirty="0" smtClean="0"/>
            <a:t>They operate in a placid environment. They do not search for new opportunities but concentrate on maximising their existing operations. They are vulnerable to  changes in the environment</a:t>
          </a:r>
          <a:endParaRPr lang="en-GB" sz="1000" dirty="0"/>
        </a:p>
      </dgm:t>
    </dgm:pt>
    <dgm:pt modelId="{4EC64485-4686-41C1-B996-874AB78ECD38}" type="parTrans" cxnId="{35B675DB-3998-4610-8098-C89C061AB278}">
      <dgm:prSet/>
      <dgm:spPr/>
      <dgm:t>
        <a:bodyPr/>
        <a:lstStyle/>
        <a:p>
          <a:endParaRPr lang="en-GB"/>
        </a:p>
      </dgm:t>
    </dgm:pt>
    <dgm:pt modelId="{A2664B8B-0F4E-47D7-9CE6-822814B2C346}" type="sibTrans" cxnId="{35B675DB-3998-4610-8098-C89C061AB278}">
      <dgm:prSet/>
      <dgm:spPr/>
      <dgm:t>
        <a:bodyPr/>
        <a:lstStyle/>
        <a:p>
          <a:endParaRPr lang="en-GB"/>
        </a:p>
      </dgm:t>
    </dgm:pt>
    <dgm:pt modelId="{3B854AEA-12F3-46AB-AB4D-0BF419FD98DF}">
      <dgm:prSet phldrT="[Text]" custT="1"/>
      <dgm:spPr/>
      <dgm:t>
        <a:bodyPr/>
        <a:lstStyle/>
        <a:p>
          <a:r>
            <a:rPr lang="en-GB" sz="1000" dirty="0" smtClean="0"/>
            <a:t>Prospectors</a:t>
          </a:r>
        </a:p>
        <a:p>
          <a:r>
            <a:rPr lang="en-GB" sz="1000" dirty="0" smtClean="0"/>
            <a:t>They are attracted to turbulent environments. They are constantly experimenting with novel responses to the environment. They thrive on change and uncertainty. They are decentralised and promote creativity. Vulnerable if the environment settles down</a:t>
          </a:r>
          <a:endParaRPr lang="en-GB" sz="1000" dirty="0"/>
        </a:p>
      </dgm:t>
    </dgm:pt>
    <dgm:pt modelId="{F8B5D821-8E5E-49EA-89E4-5CE85A03ACFE}" type="parTrans" cxnId="{618DA64B-9AA9-40D0-832F-4725D2699DE5}">
      <dgm:prSet/>
      <dgm:spPr/>
      <dgm:t>
        <a:bodyPr/>
        <a:lstStyle/>
        <a:p>
          <a:endParaRPr lang="en-GB"/>
        </a:p>
      </dgm:t>
    </dgm:pt>
    <dgm:pt modelId="{8BA9D41F-B0A2-4DBA-8C79-74B3B153495B}" type="sibTrans" cxnId="{618DA64B-9AA9-40D0-832F-4725D2699DE5}">
      <dgm:prSet/>
      <dgm:spPr/>
      <dgm:t>
        <a:bodyPr/>
        <a:lstStyle/>
        <a:p>
          <a:endParaRPr lang="en-GB"/>
        </a:p>
      </dgm:t>
    </dgm:pt>
    <dgm:pt modelId="{4C0BC4F5-E820-4159-B097-43DB268CAAC0}">
      <dgm:prSet phldrT="[Text]" custT="1"/>
      <dgm:spPr/>
      <dgm:t>
        <a:bodyPr/>
        <a:lstStyle/>
        <a:p>
          <a:r>
            <a:rPr lang="en-GB" sz="1000" dirty="0" smtClean="0"/>
            <a:t>Analysers</a:t>
          </a:r>
        </a:p>
        <a:p>
          <a:r>
            <a:rPr lang="en-GB" sz="1000" dirty="0" smtClean="0"/>
            <a:t>They are successful poachers. They watch competitors for new ideas and adopt to successful ones. Their approach to the environment is therefore second-hand, and they let the prospectors make the mistakes. Want to keep shares in existing markets and to exploit new ones.  Hybrid defenders  and prospectors</a:t>
          </a:r>
          <a:endParaRPr lang="en-GB" sz="1000" dirty="0"/>
        </a:p>
      </dgm:t>
    </dgm:pt>
    <dgm:pt modelId="{3E0CCEF9-8A0D-47B0-9351-188AA6452998}" type="parTrans" cxnId="{DA2D055C-CA48-431F-9C78-6D6E8A6E27EA}">
      <dgm:prSet/>
      <dgm:spPr/>
      <dgm:t>
        <a:bodyPr/>
        <a:lstStyle/>
        <a:p>
          <a:endParaRPr lang="en-GB"/>
        </a:p>
      </dgm:t>
    </dgm:pt>
    <dgm:pt modelId="{553A7040-39AE-4519-8558-DBD192510FE7}" type="sibTrans" cxnId="{DA2D055C-CA48-431F-9C78-6D6E8A6E27EA}">
      <dgm:prSet/>
      <dgm:spPr/>
      <dgm:t>
        <a:bodyPr/>
        <a:lstStyle/>
        <a:p>
          <a:endParaRPr lang="en-GB"/>
        </a:p>
      </dgm:t>
    </dgm:pt>
    <dgm:pt modelId="{AD61D14F-BF2A-4408-94B5-EACB48A51076}">
      <dgm:prSet phldrT="[Text]" custT="1"/>
      <dgm:spPr/>
      <dgm:t>
        <a:bodyPr/>
        <a:lstStyle/>
        <a:p>
          <a:r>
            <a:rPr lang="en-GB" sz="1000" dirty="0" smtClean="0"/>
            <a:t>Reactors</a:t>
          </a:r>
        </a:p>
        <a:p>
          <a:r>
            <a:rPr lang="en-GB" sz="1000" dirty="0" smtClean="0"/>
            <a:t>They make adjustments to their strategy when forced to do so by environmental pressures. Unlike defenders they are prepared to change, but they are even more market followers than analysers. Seen as a failure mode due to their resistance to change and lack of planning.</a:t>
          </a:r>
          <a:endParaRPr lang="en-GB" sz="1000" dirty="0"/>
        </a:p>
      </dgm:t>
    </dgm:pt>
    <dgm:pt modelId="{E7B0C751-1DD2-498D-B741-F996AC546702}" type="parTrans" cxnId="{846ED6EA-AF20-4CB3-8EF3-4B93382281DA}">
      <dgm:prSet/>
      <dgm:spPr/>
      <dgm:t>
        <a:bodyPr/>
        <a:lstStyle/>
        <a:p>
          <a:endParaRPr lang="en-GB"/>
        </a:p>
      </dgm:t>
    </dgm:pt>
    <dgm:pt modelId="{A1B60A8D-B1E3-4170-BA6A-B026F1C50E6E}" type="sibTrans" cxnId="{846ED6EA-AF20-4CB3-8EF3-4B93382281DA}">
      <dgm:prSet/>
      <dgm:spPr/>
      <dgm:t>
        <a:bodyPr/>
        <a:lstStyle/>
        <a:p>
          <a:endParaRPr lang="en-GB"/>
        </a:p>
      </dgm:t>
    </dgm:pt>
    <dgm:pt modelId="{9A9D780E-6358-437C-8955-3B380BDA0BE9}" type="pres">
      <dgm:prSet presAssocID="{361D3EBA-277C-435F-BF84-343268206378}" presName="matrix" presStyleCnt="0">
        <dgm:presLayoutVars>
          <dgm:chMax val="1"/>
          <dgm:dir/>
          <dgm:resizeHandles val="exact"/>
        </dgm:presLayoutVars>
      </dgm:prSet>
      <dgm:spPr/>
      <dgm:t>
        <a:bodyPr/>
        <a:lstStyle/>
        <a:p>
          <a:endParaRPr lang="en-GB"/>
        </a:p>
      </dgm:t>
    </dgm:pt>
    <dgm:pt modelId="{89D9DE39-D795-4B51-AAFE-5A0B2504786C}" type="pres">
      <dgm:prSet presAssocID="{361D3EBA-277C-435F-BF84-343268206378}" presName="diamond" presStyleLbl="bgShp" presStyleIdx="0" presStyleCnt="1"/>
      <dgm:spPr/>
    </dgm:pt>
    <dgm:pt modelId="{081D5059-90F0-4A62-83F3-E1E75E84B169}" type="pres">
      <dgm:prSet presAssocID="{361D3EBA-277C-435F-BF84-343268206378}" presName="quad1" presStyleLbl="node1" presStyleIdx="0" presStyleCnt="4" custScaleX="145235" custScaleY="132008" custLinFactNeighborX="-39626" custLinFactNeighborY="-4080">
        <dgm:presLayoutVars>
          <dgm:chMax val="0"/>
          <dgm:chPref val="0"/>
          <dgm:bulletEnabled val="1"/>
        </dgm:presLayoutVars>
      </dgm:prSet>
      <dgm:spPr/>
      <dgm:t>
        <a:bodyPr/>
        <a:lstStyle/>
        <a:p>
          <a:endParaRPr lang="en-GB"/>
        </a:p>
      </dgm:t>
    </dgm:pt>
    <dgm:pt modelId="{68C7C45B-BF37-4175-AEE1-390F7768E0C3}" type="pres">
      <dgm:prSet presAssocID="{361D3EBA-277C-435F-BF84-343268206378}" presName="quad2" presStyleLbl="node1" presStyleIdx="1" presStyleCnt="4" custScaleX="170510" custScaleY="123849" custLinFactNeighborX="19941" custLinFactNeighborY="-4080">
        <dgm:presLayoutVars>
          <dgm:chMax val="0"/>
          <dgm:chPref val="0"/>
          <dgm:bulletEnabled val="1"/>
        </dgm:presLayoutVars>
      </dgm:prSet>
      <dgm:spPr/>
      <dgm:t>
        <a:bodyPr/>
        <a:lstStyle/>
        <a:p>
          <a:endParaRPr lang="en-GB"/>
        </a:p>
      </dgm:t>
    </dgm:pt>
    <dgm:pt modelId="{38E61642-4C42-481F-B974-C9388683119F}" type="pres">
      <dgm:prSet presAssocID="{361D3EBA-277C-435F-BF84-343268206378}" presName="quad3" presStyleLbl="node1" presStyleIdx="2" presStyleCnt="4" custScaleX="161088" custScaleY="112133" custLinFactNeighborX="-34593" custLinFactNeighborY="6847">
        <dgm:presLayoutVars>
          <dgm:chMax val="0"/>
          <dgm:chPref val="0"/>
          <dgm:bulletEnabled val="1"/>
        </dgm:presLayoutVars>
      </dgm:prSet>
      <dgm:spPr/>
      <dgm:t>
        <a:bodyPr/>
        <a:lstStyle/>
        <a:p>
          <a:endParaRPr lang="en-GB"/>
        </a:p>
      </dgm:t>
    </dgm:pt>
    <dgm:pt modelId="{52D3E5EB-55DB-4FED-A1B0-A2EBADDC1939}" type="pres">
      <dgm:prSet presAssocID="{361D3EBA-277C-435F-BF84-343268206378}" presName="quad4" presStyleLbl="node1" presStyleIdx="3" presStyleCnt="4" custScaleX="159455" custLinFactNeighborX="30158" custLinFactNeighborY="10926">
        <dgm:presLayoutVars>
          <dgm:chMax val="0"/>
          <dgm:chPref val="0"/>
          <dgm:bulletEnabled val="1"/>
        </dgm:presLayoutVars>
      </dgm:prSet>
      <dgm:spPr/>
      <dgm:t>
        <a:bodyPr/>
        <a:lstStyle/>
        <a:p>
          <a:endParaRPr lang="en-GB"/>
        </a:p>
      </dgm:t>
    </dgm:pt>
  </dgm:ptLst>
  <dgm:cxnLst>
    <dgm:cxn modelId="{618DA64B-9AA9-40D0-832F-4725D2699DE5}" srcId="{361D3EBA-277C-435F-BF84-343268206378}" destId="{3B854AEA-12F3-46AB-AB4D-0BF419FD98DF}" srcOrd="1" destOrd="0" parTransId="{F8B5D821-8E5E-49EA-89E4-5CE85A03ACFE}" sibTransId="{8BA9D41F-B0A2-4DBA-8C79-74B3B153495B}"/>
    <dgm:cxn modelId="{846ED6EA-AF20-4CB3-8EF3-4B93382281DA}" srcId="{361D3EBA-277C-435F-BF84-343268206378}" destId="{AD61D14F-BF2A-4408-94B5-EACB48A51076}" srcOrd="3" destOrd="0" parTransId="{E7B0C751-1DD2-498D-B741-F996AC546702}" sibTransId="{A1B60A8D-B1E3-4170-BA6A-B026F1C50E6E}"/>
    <dgm:cxn modelId="{BBF0574B-E006-4A6D-90C9-7E566EDE26DF}" type="presOf" srcId="{3B854AEA-12F3-46AB-AB4D-0BF419FD98DF}" destId="{68C7C45B-BF37-4175-AEE1-390F7768E0C3}" srcOrd="0" destOrd="0" presId="urn:microsoft.com/office/officeart/2005/8/layout/matrix3"/>
    <dgm:cxn modelId="{7FEE0F6C-CDAD-41E1-96CA-1FC2CED8437F}" type="presOf" srcId="{361D3EBA-277C-435F-BF84-343268206378}" destId="{9A9D780E-6358-437C-8955-3B380BDA0BE9}" srcOrd="0" destOrd="0" presId="urn:microsoft.com/office/officeart/2005/8/layout/matrix3"/>
    <dgm:cxn modelId="{BA050928-4B77-4B83-8408-DA5DAE609128}" type="presOf" srcId="{4C0BC4F5-E820-4159-B097-43DB268CAAC0}" destId="{38E61642-4C42-481F-B974-C9388683119F}" srcOrd="0" destOrd="0" presId="urn:microsoft.com/office/officeart/2005/8/layout/matrix3"/>
    <dgm:cxn modelId="{DA2D055C-CA48-431F-9C78-6D6E8A6E27EA}" srcId="{361D3EBA-277C-435F-BF84-343268206378}" destId="{4C0BC4F5-E820-4159-B097-43DB268CAAC0}" srcOrd="2" destOrd="0" parTransId="{3E0CCEF9-8A0D-47B0-9351-188AA6452998}" sibTransId="{553A7040-39AE-4519-8558-DBD192510FE7}"/>
    <dgm:cxn modelId="{1722E0B5-DE00-486F-85DD-04F2B3A8C58F}" type="presOf" srcId="{A863394C-D19D-4FCA-92C0-0EFB64888D1B}" destId="{081D5059-90F0-4A62-83F3-E1E75E84B169}" srcOrd="0" destOrd="0" presId="urn:microsoft.com/office/officeart/2005/8/layout/matrix3"/>
    <dgm:cxn modelId="{35B675DB-3998-4610-8098-C89C061AB278}" srcId="{361D3EBA-277C-435F-BF84-343268206378}" destId="{A863394C-D19D-4FCA-92C0-0EFB64888D1B}" srcOrd="0" destOrd="0" parTransId="{4EC64485-4686-41C1-B996-874AB78ECD38}" sibTransId="{A2664B8B-0F4E-47D7-9CE6-822814B2C346}"/>
    <dgm:cxn modelId="{686938D9-7D00-4AA7-AD84-961CEFCC5238}" type="presOf" srcId="{AD61D14F-BF2A-4408-94B5-EACB48A51076}" destId="{52D3E5EB-55DB-4FED-A1B0-A2EBADDC1939}" srcOrd="0" destOrd="0" presId="urn:microsoft.com/office/officeart/2005/8/layout/matrix3"/>
    <dgm:cxn modelId="{B16F870C-6C90-4B5F-823B-5792FCD91FE5}" type="presParOf" srcId="{9A9D780E-6358-437C-8955-3B380BDA0BE9}" destId="{89D9DE39-D795-4B51-AAFE-5A0B2504786C}" srcOrd="0" destOrd="0" presId="urn:microsoft.com/office/officeart/2005/8/layout/matrix3"/>
    <dgm:cxn modelId="{6C4FBF3F-6FE0-467E-B019-F4BC7997D0A2}" type="presParOf" srcId="{9A9D780E-6358-437C-8955-3B380BDA0BE9}" destId="{081D5059-90F0-4A62-83F3-E1E75E84B169}" srcOrd="1" destOrd="0" presId="urn:microsoft.com/office/officeart/2005/8/layout/matrix3"/>
    <dgm:cxn modelId="{547A195F-BC23-4F90-9335-DBF68D2A7515}" type="presParOf" srcId="{9A9D780E-6358-437C-8955-3B380BDA0BE9}" destId="{68C7C45B-BF37-4175-AEE1-390F7768E0C3}" srcOrd="2" destOrd="0" presId="urn:microsoft.com/office/officeart/2005/8/layout/matrix3"/>
    <dgm:cxn modelId="{1ACD446A-F583-4023-8DE5-ADEA9C7A5925}" type="presParOf" srcId="{9A9D780E-6358-437C-8955-3B380BDA0BE9}" destId="{38E61642-4C42-481F-B974-C9388683119F}" srcOrd="3" destOrd="0" presId="urn:microsoft.com/office/officeart/2005/8/layout/matrix3"/>
    <dgm:cxn modelId="{0C337FBA-9354-4A9F-A1DE-C545538B910A}" type="presParOf" srcId="{9A9D780E-6358-437C-8955-3B380BDA0BE9}" destId="{52D3E5EB-55DB-4FED-A1B0-A2EBADDC1939}"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37F355-C8C5-4C38-8B7F-4F8FB5681477}" type="doc">
      <dgm:prSet loTypeId="urn:microsoft.com/office/officeart/2005/8/layout/venn1" loCatId="relationship" qsTypeId="urn:microsoft.com/office/officeart/2005/8/quickstyle/simple1" qsCatId="simple" csTypeId="urn:microsoft.com/office/officeart/2005/8/colors/accent1_2" csCatId="accent1" phldr="1"/>
      <dgm:spPr/>
    </dgm:pt>
    <dgm:pt modelId="{FA79D100-6FEE-4FAF-99E2-D48D913AC6B1}">
      <dgm:prSet phldrT="[Text]"/>
      <dgm:spPr/>
      <dgm:t>
        <a:bodyPr/>
        <a:lstStyle/>
        <a:p>
          <a:r>
            <a:rPr lang="en-GB" dirty="0" smtClean="0"/>
            <a:t>Public </a:t>
          </a:r>
          <a:endParaRPr lang="en-GB" dirty="0"/>
        </a:p>
      </dgm:t>
    </dgm:pt>
    <dgm:pt modelId="{21E505DB-090F-4904-A16C-F6E25C679AA8}" type="parTrans" cxnId="{90D7C038-8717-4F8D-AA82-D11EB9CFB8A6}">
      <dgm:prSet/>
      <dgm:spPr/>
      <dgm:t>
        <a:bodyPr/>
        <a:lstStyle/>
        <a:p>
          <a:endParaRPr lang="en-GB"/>
        </a:p>
      </dgm:t>
    </dgm:pt>
    <dgm:pt modelId="{815EE5FD-E1AA-4E53-87A3-3A03B0A9BFBE}" type="sibTrans" cxnId="{90D7C038-8717-4F8D-AA82-D11EB9CFB8A6}">
      <dgm:prSet/>
      <dgm:spPr/>
      <dgm:t>
        <a:bodyPr/>
        <a:lstStyle/>
        <a:p>
          <a:endParaRPr lang="en-GB"/>
        </a:p>
      </dgm:t>
    </dgm:pt>
    <dgm:pt modelId="{A15F0BC5-B7D1-40F7-B3A7-0B246CD4454D}">
      <dgm:prSet phldrT="[Text]"/>
      <dgm:spPr/>
      <dgm:t>
        <a:bodyPr/>
        <a:lstStyle/>
        <a:p>
          <a:r>
            <a:rPr lang="en-GB" dirty="0" smtClean="0"/>
            <a:t>Private</a:t>
          </a:r>
          <a:endParaRPr lang="en-GB" dirty="0"/>
        </a:p>
      </dgm:t>
    </dgm:pt>
    <dgm:pt modelId="{B6559F81-58FA-425B-BA00-77AE600EAE30}" type="parTrans" cxnId="{530B6BBA-20D0-41C6-BE6B-22C751EEB0CF}">
      <dgm:prSet/>
      <dgm:spPr/>
      <dgm:t>
        <a:bodyPr/>
        <a:lstStyle/>
        <a:p>
          <a:endParaRPr lang="en-GB"/>
        </a:p>
      </dgm:t>
    </dgm:pt>
    <dgm:pt modelId="{22B5F058-0B75-4B6A-899E-0209F9238CD1}" type="sibTrans" cxnId="{530B6BBA-20D0-41C6-BE6B-22C751EEB0CF}">
      <dgm:prSet/>
      <dgm:spPr/>
      <dgm:t>
        <a:bodyPr/>
        <a:lstStyle/>
        <a:p>
          <a:endParaRPr lang="en-GB"/>
        </a:p>
      </dgm:t>
    </dgm:pt>
    <dgm:pt modelId="{0A839799-5CAE-46D7-8E73-59144B6961EE}">
      <dgm:prSet phldrT="[Text]"/>
      <dgm:spPr/>
      <dgm:t>
        <a:bodyPr/>
        <a:lstStyle/>
        <a:p>
          <a:r>
            <a:rPr lang="en-GB" dirty="0" smtClean="0"/>
            <a:t>Not-for Profit </a:t>
          </a:r>
          <a:endParaRPr lang="en-GB" dirty="0"/>
        </a:p>
      </dgm:t>
    </dgm:pt>
    <dgm:pt modelId="{1B29F74C-6E1B-4ED1-AD27-02C24F0B2DDB}" type="parTrans" cxnId="{22594B06-A75C-4396-B14E-D2ED9B125171}">
      <dgm:prSet/>
      <dgm:spPr/>
      <dgm:t>
        <a:bodyPr/>
        <a:lstStyle/>
        <a:p>
          <a:endParaRPr lang="en-GB"/>
        </a:p>
      </dgm:t>
    </dgm:pt>
    <dgm:pt modelId="{33C0ACA3-311B-40C4-8829-3A494AA42B2C}" type="sibTrans" cxnId="{22594B06-A75C-4396-B14E-D2ED9B125171}">
      <dgm:prSet/>
      <dgm:spPr/>
      <dgm:t>
        <a:bodyPr/>
        <a:lstStyle/>
        <a:p>
          <a:endParaRPr lang="en-GB"/>
        </a:p>
      </dgm:t>
    </dgm:pt>
    <dgm:pt modelId="{314AF52B-A2D1-413E-8744-B0C5E551D869}" type="pres">
      <dgm:prSet presAssocID="{F937F355-C8C5-4C38-8B7F-4F8FB5681477}" presName="compositeShape" presStyleCnt="0">
        <dgm:presLayoutVars>
          <dgm:chMax val="7"/>
          <dgm:dir val="rev"/>
          <dgm:resizeHandles val="exact"/>
        </dgm:presLayoutVars>
      </dgm:prSet>
      <dgm:spPr/>
    </dgm:pt>
    <dgm:pt modelId="{C6BAEE4A-FF71-4E35-A2B4-33AEECB8CF2B}" type="pres">
      <dgm:prSet presAssocID="{FA79D100-6FEE-4FAF-99E2-D48D913AC6B1}" presName="circ1" presStyleLbl="vennNode1" presStyleIdx="0" presStyleCnt="3"/>
      <dgm:spPr/>
      <dgm:t>
        <a:bodyPr/>
        <a:lstStyle/>
        <a:p>
          <a:endParaRPr lang="en-GB"/>
        </a:p>
      </dgm:t>
    </dgm:pt>
    <dgm:pt modelId="{6D88A29A-F9C6-4E43-8AD8-E16ED51A883E}" type="pres">
      <dgm:prSet presAssocID="{FA79D100-6FEE-4FAF-99E2-D48D913AC6B1}" presName="circ1Tx" presStyleLbl="revTx" presStyleIdx="0" presStyleCnt="0">
        <dgm:presLayoutVars>
          <dgm:chMax val="0"/>
          <dgm:chPref val="0"/>
          <dgm:bulletEnabled val="1"/>
        </dgm:presLayoutVars>
      </dgm:prSet>
      <dgm:spPr/>
      <dgm:t>
        <a:bodyPr/>
        <a:lstStyle/>
        <a:p>
          <a:endParaRPr lang="en-GB"/>
        </a:p>
      </dgm:t>
    </dgm:pt>
    <dgm:pt modelId="{7D0B0AD4-03D7-4CA1-97F8-B1F030B93E4F}" type="pres">
      <dgm:prSet presAssocID="{A15F0BC5-B7D1-40F7-B3A7-0B246CD4454D}" presName="circ2" presStyleLbl="vennNode1" presStyleIdx="1" presStyleCnt="3"/>
      <dgm:spPr/>
      <dgm:t>
        <a:bodyPr/>
        <a:lstStyle/>
        <a:p>
          <a:endParaRPr lang="en-GB"/>
        </a:p>
      </dgm:t>
    </dgm:pt>
    <dgm:pt modelId="{76F46D1D-8C58-4FDC-B7BF-E897A35E8DA4}" type="pres">
      <dgm:prSet presAssocID="{A15F0BC5-B7D1-40F7-B3A7-0B246CD4454D}" presName="circ2Tx" presStyleLbl="revTx" presStyleIdx="0" presStyleCnt="0">
        <dgm:presLayoutVars>
          <dgm:chMax val="0"/>
          <dgm:chPref val="0"/>
          <dgm:bulletEnabled val="1"/>
        </dgm:presLayoutVars>
      </dgm:prSet>
      <dgm:spPr/>
      <dgm:t>
        <a:bodyPr/>
        <a:lstStyle/>
        <a:p>
          <a:endParaRPr lang="en-GB"/>
        </a:p>
      </dgm:t>
    </dgm:pt>
    <dgm:pt modelId="{D93FB437-9CB8-487E-B743-129B9EA97F13}" type="pres">
      <dgm:prSet presAssocID="{0A839799-5CAE-46D7-8E73-59144B6961EE}" presName="circ3" presStyleLbl="vennNode1" presStyleIdx="2" presStyleCnt="3"/>
      <dgm:spPr/>
      <dgm:t>
        <a:bodyPr/>
        <a:lstStyle/>
        <a:p>
          <a:endParaRPr lang="en-GB"/>
        </a:p>
      </dgm:t>
    </dgm:pt>
    <dgm:pt modelId="{E63B1AAE-8CC4-4813-A3DF-4CAC9C1C3521}" type="pres">
      <dgm:prSet presAssocID="{0A839799-5CAE-46D7-8E73-59144B6961EE}" presName="circ3Tx" presStyleLbl="revTx" presStyleIdx="0" presStyleCnt="0">
        <dgm:presLayoutVars>
          <dgm:chMax val="0"/>
          <dgm:chPref val="0"/>
          <dgm:bulletEnabled val="1"/>
        </dgm:presLayoutVars>
      </dgm:prSet>
      <dgm:spPr/>
      <dgm:t>
        <a:bodyPr/>
        <a:lstStyle/>
        <a:p>
          <a:endParaRPr lang="en-GB"/>
        </a:p>
      </dgm:t>
    </dgm:pt>
  </dgm:ptLst>
  <dgm:cxnLst>
    <dgm:cxn modelId="{F8FA3DEA-C032-4E88-975A-65742C2A1F86}" type="presOf" srcId="{A15F0BC5-B7D1-40F7-B3A7-0B246CD4454D}" destId="{D93FB437-9CB8-487E-B743-129B9EA97F13}" srcOrd="0" destOrd="0" presId="urn:microsoft.com/office/officeart/2005/8/layout/venn1"/>
    <dgm:cxn modelId="{4B7367AF-55F0-4884-BE8B-6E45059669A2}" type="presOf" srcId="{A15F0BC5-B7D1-40F7-B3A7-0B246CD4454D}" destId="{E63B1AAE-8CC4-4813-A3DF-4CAC9C1C3521}" srcOrd="1" destOrd="0" presId="urn:microsoft.com/office/officeart/2005/8/layout/venn1"/>
    <dgm:cxn modelId="{22594B06-A75C-4396-B14E-D2ED9B125171}" srcId="{F937F355-C8C5-4C38-8B7F-4F8FB5681477}" destId="{0A839799-5CAE-46D7-8E73-59144B6961EE}" srcOrd="2" destOrd="0" parTransId="{1B29F74C-6E1B-4ED1-AD27-02C24F0B2DDB}" sibTransId="{33C0ACA3-311B-40C4-8829-3A494AA42B2C}"/>
    <dgm:cxn modelId="{D346CC51-043A-4E9C-AA8B-DE6573F39AAB}" type="presOf" srcId="{FA79D100-6FEE-4FAF-99E2-D48D913AC6B1}" destId="{6D88A29A-F9C6-4E43-8AD8-E16ED51A883E}" srcOrd="1" destOrd="0" presId="urn:microsoft.com/office/officeart/2005/8/layout/venn1"/>
    <dgm:cxn modelId="{90D7C038-8717-4F8D-AA82-D11EB9CFB8A6}" srcId="{F937F355-C8C5-4C38-8B7F-4F8FB5681477}" destId="{FA79D100-6FEE-4FAF-99E2-D48D913AC6B1}" srcOrd="0" destOrd="0" parTransId="{21E505DB-090F-4904-A16C-F6E25C679AA8}" sibTransId="{815EE5FD-E1AA-4E53-87A3-3A03B0A9BFBE}"/>
    <dgm:cxn modelId="{530B6BBA-20D0-41C6-BE6B-22C751EEB0CF}" srcId="{F937F355-C8C5-4C38-8B7F-4F8FB5681477}" destId="{A15F0BC5-B7D1-40F7-B3A7-0B246CD4454D}" srcOrd="1" destOrd="0" parTransId="{B6559F81-58FA-425B-BA00-77AE600EAE30}" sibTransId="{22B5F058-0B75-4B6A-899E-0209F9238CD1}"/>
    <dgm:cxn modelId="{A26FC478-C337-48E9-9D9A-6C49BAFD7F75}" type="presOf" srcId="{0A839799-5CAE-46D7-8E73-59144B6961EE}" destId="{7D0B0AD4-03D7-4CA1-97F8-B1F030B93E4F}" srcOrd="0" destOrd="0" presId="urn:microsoft.com/office/officeart/2005/8/layout/venn1"/>
    <dgm:cxn modelId="{2AFBE3DB-EA9E-4BE1-9E62-D73D80E09FC5}" type="presOf" srcId="{F937F355-C8C5-4C38-8B7F-4F8FB5681477}" destId="{314AF52B-A2D1-413E-8744-B0C5E551D869}" srcOrd="0" destOrd="0" presId="urn:microsoft.com/office/officeart/2005/8/layout/venn1"/>
    <dgm:cxn modelId="{8A23141D-AA9D-4EBC-BE95-7DF85B568B51}" type="presOf" srcId="{0A839799-5CAE-46D7-8E73-59144B6961EE}" destId="{76F46D1D-8C58-4FDC-B7BF-E897A35E8DA4}" srcOrd="1" destOrd="0" presId="urn:microsoft.com/office/officeart/2005/8/layout/venn1"/>
    <dgm:cxn modelId="{147856F8-37AB-4931-8592-B02C83449397}" type="presOf" srcId="{FA79D100-6FEE-4FAF-99E2-D48D913AC6B1}" destId="{C6BAEE4A-FF71-4E35-A2B4-33AEECB8CF2B}" srcOrd="0" destOrd="0" presId="urn:microsoft.com/office/officeart/2005/8/layout/venn1"/>
    <dgm:cxn modelId="{7A6F4651-838D-445D-B31E-B3A709CE5AD1}" type="presParOf" srcId="{314AF52B-A2D1-413E-8744-B0C5E551D869}" destId="{C6BAEE4A-FF71-4E35-A2B4-33AEECB8CF2B}" srcOrd="0" destOrd="0" presId="urn:microsoft.com/office/officeart/2005/8/layout/venn1"/>
    <dgm:cxn modelId="{932A537E-F6F1-4993-A17C-8A6274203DFA}" type="presParOf" srcId="{314AF52B-A2D1-413E-8744-B0C5E551D869}" destId="{6D88A29A-F9C6-4E43-8AD8-E16ED51A883E}" srcOrd="1" destOrd="0" presId="urn:microsoft.com/office/officeart/2005/8/layout/venn1"/>
    <dgm:cxn modelId="{33286B0D-310E-4BE5-9F26-9ACC83F4B2F6}" type="presParOf" srcId="{314AF52B-A2D1-413E-8744-B0C5E551D869}" destId="{7D0B0AD4-03D7-4CA1-97F8-B1F030B93E4F}" srcOrd="2" destOrd="0" presId="urn:microsoft.com/office/officeart/2005/8/layout/venn1"/>
    <dgm:cxn modelId="{9347A731-0DA6-417F-B70C-7B0D036B6FA6}" type="presParOf" srcId="{314AF52B-A2D1-413E-8744-B0C5E551D869}" destId="{76F46D1D-8C58-4FDC-B7BF-E897A35E8DA4}" srcOrd="3" destOrd="0" presId="urn:microsoft.com/office/officeart/2005/8/layout/venn1"/>
    <dgm:cxn modelId="{D67CE371-19A4-4341-9922-61ECBEC491E4}" type="presParOf" srcId="{314AF52B-A2D1-413E-8744-B0C5E551D869}" destId="{D93FB437-9CB8-487E-B743-129B9EA97F13}" srcOrd="4" destOrd="0" presId="urn:microsoft.com/office/officeart/2005/8/layout/venn1"/>
    <dgm:cxn modelId="{763F3A4F-8B29-4680-997A-1C614EDBC1AA}" type="presParOf" srcId="{314AF52B-A2D1-413E-8744-B0C5E551D869}" destId="{E63B1AAE-8CC4-4813-A3DF-4CAC9C1C3521}"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5A9EB5-0D49-418C-84B8-7B8E013B381F}">
      <dsp:nvSpPr>
        <dsp:cNvPr id="0" name=""/>
        <dsp:cNvSpPr/>
      </dsp:nvSpPr>
      <dsp:spPr>
        <a:xfrm>
          <a:off x="6031405" y="2497926"/>
          <a:ext cx="2198194" cy="2403610"/>
        </a:xfrm>
        <a:prstGeom prst="roundRect">
          <a:avLst>
            <a:gd name="adj" fmla="val 10000"/>
          </a:avLst>
        </a:prstGeom>
        <a:solidFill>
          <a:schemeClr val="lt1">
            <a:alpha val="90000"/>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r>
            <a:rPr lang="en-GB" sz="1100" b="1" u="sng" kern="1200" dirty="0" smtClean="0"/>
            <a:t>Legal</a:t>
          </a:r>
          <a:endParaRPr lang="en-GB" sz="1100" b="1" u="sng" kern="1200" dirty="0"/>
        </a:p>
        <a:p>
          <a:pPr marL="57150" lvl="1" indent="-57150" algn="l" defTabSz="488950">
            <a:lnSpc>
              <a:spcPct val="90000"/>
            </a:lnSpc>
            <a:spcBef>
              <a:spcPct val="0"/>
            </a:spcBef>
            <a:spcAft>
              <a:spcPct val="15000"/>
            </a:spcAft>
            <a:buChar char="••"/>
          </a:pPr>
          <a:r>
            <a:rPr lang="en-GB" sz="1100" b="0" u="none" kern="1200" dirty="0" smtClean="0"/>
            <a:t>Energy Legislation</a:t>
          </a:r>
          <a:endParaRPr lang="en-GB" sz="1100" b="0" u="none" kern="1200" dirty="0"/>
        </a:p>
        <a:p>
          <a:pPr marL="57150" lvl="1" indent="-57150" algn="l" defTabSz="488950">
            <a:lnSpc>
              <a:spcPct val="90000"/>
            </a:lnSpc>
            <a:spcBef>
              <a:spcPct val="0"/>
            </a:spcBef>
            <a:spcAft>
              <a:spcPct val="15000"/>
            </a:spcAft>
            <a:buChar char="••"/>
          </a:pPr>
          <a:r>
            <a:rPr lang="en-GB" sz="1100" b="0" u="none" kern="1200" dirty="0" smtClean="0"/>
            <a:t>Working Time Directive</a:t>
          </a:r>
          <a:endParaRPr lang="en-GB" sz="1100" b="0" u="none" kern="1200" dirty="0"/>
        </a:p>
        <a:p>
          <a:pPr marL="57150" lvl="1" indent="-57150" algn="l" defTabSz="488950">
            <a:lnSpc>
              <a:spcPct val="90000"/>
            </a:lnSpc>
            <a:spcBef>
              <a:spcPct val="0"/>
            </a:spcBef>
            <a:spcAft>
              <a:spcPct val="15000"/>
            </a:spcAft>
            <a:buChar char="••"/>
          </a:pPr>
          <a:r>
            <a:rPr lang="en-GB" sz="1100" b="0" u="none" kern="1200" dirty="0" smtClean="0"/>
            <a:t>Equality Act 2010</a:t>
          </a:r>
          <a:endParaRPr lang="en-GB" sz="1100" b="0" u="none" kern="1200" dirty="0"/>
        </a:p>
        <a:p>
          <a:pPr marL="57150" lvl="1" indent="-57150" algn="l" defTabSz="488950">
            <a:lnSpc>
              <a:spcPct val="90000"/>
            </a:lnSpc>
            <a:spcBef>
              <a:spcPct val="0"/>
            </a:spcBef>
            <a:spcAft>
              <a:spcPct val="15000"/>
            </a:spcAft>
            <a:buChar char="••"/>
          </a:pPr>
          <a:endParaRPr lang="en-GB" sz="1100" b="0" u="none" kern="1200" dirty="0"/>
        </a:p>
        <a:p>
          <a:pPr marL="57150" lvl="1" indent="-57150" algn="l" defTabSz="488950">
            <a:lnSpc>
              <a:spcPct val="90000"/>
            </a:lnSpc>
            <a:spcBef>
              <a:spcPct val="0"/>
            </a:spcBef>
            <a:spcAft>
              <a:spcPct val="15000"/>
            </a:spcAft>
            <a:buChar char="••"/>
          </a:pPr>
          <a:endParaRPr lang="en-GB" sz="1100" b="1" u="sng" kern="1200" dirty="0"/>
        </a:p>
        <a:p>
          <a:pPr marL="57150" lvl="1" indent="-57150" algn="l" defTabSz="488950">
            <a:lnSpc>
              <a:spcPct val="90000"/>
            </a:lnSpc>
            <a:spcBef>
              <a:spcPct val="0"/>
            </a:spcBef>
            <a:spcAft>
              <a:spcPct val="15000"/>
            </a:spcAft>
            <a:buChar char="••"/>
          </a:pPr>
          <a:endParaRPr lang="en-GB" sz="1100" b="0" u="none" kern="1200" dirty="0"/>
        </a:p>
      </dsp:txBody>
      <dsp:txXfrm>
        <a:off x="6076473" y="3143897"/>
        <a:ext cx="1448600" cy="1712572"/>
      </dsp:txXfrm>
    </dsp:sp>
    <dsp:sp modelId="{CB3CDA71-0F02-42D1-BA37-5990F18C30D0}">
      <dsp:nvSpPr>
        <dsp:cNvPr id="0" name=""/>
        <dsp:cNvSpPr/>
      </dsp:nvSpPr>
      <dsp:spPr>
        <a:xfrm>
          <a:off x="6031405" y="971550"/>
          <a:ext cx="2198194" cy="1841570"/>
        </a:xfrm>
        <a:prstGeom prst="roundRect">
          <a:avLst>
            <a:gd name="adj" fmla="val 10000"/>
          </a:avLst>
        </a:prstGeom>
        <a:solidFill>
          <a:schemeClr val="lt1">
            <a:alpha val="90000"/>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endParaRPr lang="en-GB" sz="1100" b="1" u="sng" kern="1200" dirty="0"/>
        </a:p>
        <a:p>
          <a:pPr marL="57150" lvl="1" indent="-57150" algn="l" defTabSz="488950">
            <a:lnSpc>
              <a:spcPct val="90000"/>
            </a:lnSpc>
            <a:spcBef>
              <a:spcPct val="0"/>
            </a:spcBef>
            <a:spcAft>
              <a:spcPct val="15000"/>
            </a:spcAft>
            <a:buChar char="••"/>
          </a:pPr>
          <a:r>
            <a:rPr lang="en-GB" sz="1100" b="1" u="sng" kern="1200" dirty="0" smtClean="0"/>
            <a:t>Technological</a:t>
          </a:r>
          <a:endParaRPr lang="en-GB" sz="1100" b="1" u="sng" kern="1200" dirty="0"/>
        </a:p>
        <a:p>
          <a:pPr marL="57150" lvl="1" indent="-57150" algn="l" defTabSz="488950">
            <a:lnSpc>
              <a:spcPct val="90000"/>
            </a:lnSpc>
            <a:spcBef>
              <a:spcPct val="0"/>
            </a:spcBef>
            <a:spcAft>
              <a:spcPct val="15000"/>
            </a:spcAft>
            <a:buChar char="••"/>
          </a:pPr>
          <a:r>
            <a:rPr lang="en-GB" sz="1100" b="0" u="none" kern="1200" dirty="0" smtClean="0"/>
            <a:t>Development with energy services</a:t>
          </a:r>
          <a:endParaRPr lang="en-GB" sz="1100" b="0" u="none" kern="1200" dirty="0"/>
        </a:p>
        <a:p>
          <a:pPr marL="57150" lvl="1" indent="-57150" algn="l" defTabSz="488950">
            <a:lnSpc>
              <a:spcPct val="90000"/>
            </a:lnSpc>
            <a:spcBef>
              <a:spcPct val="0"/>
            </a:spcBef>
            <a:spcAft>
              <a:spcPct val="15000"/>
            </a:spcAft>
            <a:buChar char="••"/>
          </a:pPr>
          <a:r>
            <a:rPr lang="en-GB" sz="1100" b="0" u="none" kern="1200" dirty="0" smtClean="0"/>
            <a:t>Able to meet demand of customers</a:t>
          </a:r>
          <a:endParaRPr lang="en-GB" sz="1100" b="0" u="none" kern="1200" dirty="0"/>
        </a:p>
        <a:p>
          <a:pPr marL="57150" lvl="1" indent="-57150" algn="l" defTabSz="488950">
            <a:lnSpc>
              <a:spcPct val="90000"/>
            </a:lnSpc>
            <a:spcBef>
              <a:spcPct val="0"/>
            </a:spcBef>
            <a:spcAft>
              <a:spcPct val="15000"/>
            </a:spcAft>
            <a:buChar char="••"/>
          </a:pPr>
          <a:endParaRPr lang="en-GB" sz="1100" b="0" u="none" kern="1200" dirty="0"/>
        </a:p>
        <a:p>
          <a:pPr marL="57150" lvl="1" indent="-57150" algn="l" defTabSz="488950">
            <a:lnSpc>
              <a:spcPct val="90000"/>
            </a:lnSpc>
            <a:spcBef>
              <a:spcPct val="0"/>
            </a:spcBef>
            <a:spcAft>
              <a:spcPct val="15000"/>
            </a:spcAft>
            <a:buChar char="••"/>
          </a:pPr>
          <a:endParaRPr lang="en-GB" sz="1100" b="0" u="none" kern="1200" dirty="0"/>
        </a:p>
        <a:p>
          <a:pPr marL="57150" lvl="1" indent="-57150" algn="l" defTabSz="488950">
            <a:lnSpc>
              <a:spcPct val="90000"/>
            </a:lnSpc>
            <a:spcBef>
              <a:spcPct val="0"/>
            </a:spcBef>
            <a:spcAft>
              <a:spcPct val="15000"/>
            </a:spcAft>
            <a:buChar char="••"/>
          </a:pPr>
          <a:endParaRPr lang="en-GB" sz="1100" b="0" u="none" kern="1200" dirty="0"/>
        </a:p>
      </dsp:txBody>
      <dsp:txXfrm>
        <a:off x="6731316" y="1472395"/>
        <a:ext cx="1457830" cy="1300272"/>
      </dsp:txXfrm>
    </dsp:sp>
    <dsp:sp modelId="{C47F5F48-C365-45B5-85E7-02A791691C68}">
      <dsp:nvSpPr>
        <dsp:cNvPr id="0" name=""/>
        <dsp:cNvSpPr/>
      </dsp:nvSpPr>
      <dsp:spPr>
        <a:xfrm>
          <a:off x="42843" y="114286"/>
          <a:ext cx="2198194" cy="2098903"/>
        </a:xfrm>
        <a:prstGeom prst="roundRect">
          <a:avLst>
            <a:gd name="adj" fmla="val 10000"/>
          </a:avLst>
        </a:prstGeom>
        <a:solidFill>
          <a:schemeClr val="lt1">
            <a:alpha val="90000"/>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r>
            <a:rPr lang="en-GB" sz="1100" b="1" u="sng" kern="1200" dirty="0" smtClean="0"/>
            <a:t>Political </a:t>
          </a:r>
          <a:endParaRPr lang="en-GB" sz="1100" b="1" u="sng" kern="1200" dirty="0"/>
        </a:p>
        <a:p>
          <a:pPr marL="57150" lvl="1" indent="-57150" algn="l" defTabSz="488950">
            <a:lnSpc>
              <a:spcPct val="90000"/>
            </a:lnSpc>
            <a:spcBef>
              <a:spcPct val="0"/>
            </a:spcBef>
            <a:spcAft>
              <a:spcPct val="15000"/>
            </a:spcAft>
            <a:buChar char="••"/>
          </a:pPr>
          <a:r>
            <a:rPr lang="en-GB" sz="1100" kern="1200" dirty="0" smtClean="0"/>
            <a:t>Government Energy Policy</a:t>
          </a:r>
          <a:endParaRPr lang="en-GB" sz="1100" kern="1200" dirty="0"/>
        </a:p>
        <a:p>
          <a:pPr marL="57150" lvl="1" indent="-57150" algn="l" defTabSz="488950">
            <a:lnSpc>
              <a:spcPct val="90000"/>
            </a:lnSpc>
            <a:spcBef>
              <a:spcPct val="0"/>
            </a:spcBef>
            <a:spcAft>
              <a:spcPct val="15000"/>
            </a:spcAft>
            <a:buChar char="••"/>
          </a:pPr>
          <a:r>
            <a:rPr lang="en-GB" sz="1100" kern="1200" dirty="0" smtClean="0"/>
            <a:t>Kyoto treaty</a:t>
          </a:r>
          <a:endParaRPr lang="en-GB" sz="1100" kern="1200" dirty="0"/>
        </a:p>
        <a:p>
          <a:pPr marL="57150" lvl="1" indent="-57150" algn="l" defTabSz="488950">
            <a:lnSpc>
              <a:spcPct val="90000"/>
            </a:lnSpc>
            <a:spcBef>
              <a:spcPct val="0"/>
            </a:spcBef>
            <a:spcAft>
              <a:spcPct val="15000"/>
            </a:spcAft>
            <a:buChar char="••"/>
          </a:pPr>
          <a:r>
            <a:rPr lang="en-GB" sz="1100" kern="1200" dirty="0" smtClean="0"/>
            <a:t>Governmental Target</a:t>
          </a:r>
          <a:endParaRPr lang="en-GB" sz="1100" kern="1200" dirty="0"/>
        </a:p>
        <a:p>
          <a:pPr marL="57150" lvl="1" indent="-57150" algn="l" defTabSz="488950">
            <a:lnSpc>
              <a:spcPct val="90000"/>
            </a:lnSpc>
            <a:spcBef>
              <a:spcPct val="0"/>
            </a:spcBef>
            <a:spcAft>
              <a:spcPct val="15000"/>
            </a:spcAft>
            <a:buChar char="••"/>
          </a:pPr>
          <a:r>
            <a:rPr lang="en-GB" sz="1100" kern="1200" dirty="0" smtClean="0"/>
            <a:t>Energy Legislation </a:t>
          </a:r>
          <a:endParaRPr lang="en-GB" sz="1100" kern="1200" dirty="0"/>
        </a:p>
      </dsp:txBody>
      <dsp:txXfrm>
        <a:off x="87911" y="159354"/>
        <a:ext cx="1448600" cy="1484041"/>
      </dsp:txXfrm>
    </dsp:sp>
    <dsp:sp modelId="{3B4D83CB-0264-4463-AA88-C27718C24555}">
      <dsp:nvSpPr>
        <dsp:cNvPr id="0" name=""/>
        <dsp:cNvSpPr/>
      </dsp:nvSpPr>
      <dsp:spPr>
        <a:xfrm>
          <a:off x="2143544" y="291726"/>
          <a:ext cx="1926757" cy="1926757"/>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t>Strengths</a:t>
          </a:r>
          <a:endParaRPr lang="en-GB" sz="1400" kern="1200" dirty="0"/>
        </a:p>
      </dsp:txBody>
      <dsp:txXfrm>
        <a:off x="2707878" y="856060"/>
        <a:ext cx="1362423" cy="1362423"/>
      </dsp:txXfrm>
    </dsp:sp>
    <dsp:sp modelId="{6B9C8CDA-94C3-40E6-9A3D-6C08EC249129}">
      <dsp:nvSpPr>
        <dsp:cNvPr id="0" name=""/>
        <dsp:cNvSpPr/>
      </dsp:nvSpPr>
      <dsp:spPr>
        <a:xfrm rot="5400000">
          <a:off x="4186233" y="328604"/>
          <a:ext cx="1926757" cy="1926757"/>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en-GB" sz="1500" kern="1200" dirty="0" smtClean="0"/>
            <a:t>Weaknesses</a:t>
          </a:r>
          <a:endParaRPr lang="en-GB" sz="1500" kern="1200" dirty="0"/>
        </a:p>
      </dsp:txBody>
      <dsp:txXfrm rot="-5400000">
        <a:off x="4186233" y="892938"/>
        <a:ext cx="1362423" cy="1362423"/>
      </dsp:txXfrm>
    </dsp:sp>
    <dsp:sp modelId="{E5B9E4E3-5600-41D0-9AE4-5B39D100D6B8}">
      <dsp:nvSpPr>
        <dsp:cNvPr id="0" name=""/>
        <dsp:cNvSpPr/>
      </dsp:nvSpPr>
      <dsp:spPr>
        <a:xfrm rot="10800000">
          <a:off x="4185039" y="2327748"/>
          <a:ext cx="1926757" cy="1926757"/>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t>Opportunities</a:t>
          </a:r>
          <a:endParaRPr lang="en-GB" sz="1400" kern="1200" dirty="0"/>
        </a:p>
      </dsp:txBody>
      <dsp:txXfrm rot="10800000">
        <a:off x="4185039" y="2327748"/>
        <a:ext cx="1362423" cy="1362423"/>
      </dsp:txXfrm>
    </dsp:sp>
    <dsp:sp modelId="{4CC0251F-7F3F-452F-B4E2-1B5CF972E11F}">
      <dsp:nvSpPr>
        <dsp:cNvPr id="0" name=""/>
        <dsp:cNvSpPr/>
      </dsp:nvSpPr>
      <dsp:spPr>
        <a:xfrm rot="16200000">
          <a:off x="2148207" y="2327748"/>
          <a:ext cx="1926757" cy="1926757"/>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t>Threats</a:t>
          </a:r>
          <a:endParaRPr lang="en-GB" sz="1400" kern="1200" dirty="0"/>
        </a:p>
      </dsp:txBody>
      <dsp:txXfrm rot="5400000">
        <a:off x="2712541" y="2327748"/>
        <a:ext cx="1362423" cy="1362423"/>
      </dsp:txXfrm>
    </dsp:sp>
    <dsp:sp modelId="{6600E8E3-0882-4307-8AA6-53B13D52833A}">
      <dsp:nvSpPr>
        <dsp:cNvPr id="0" name=""/>
        <dsp:cNvSpPr/>
      </dsp:nvSpPr>
      <dsp:spPr>
        <a:xfrm>
          <a:off x="3782178" y="1862500"/>
          <a:ext cx="665243" cy="578472"/>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D14F5B-F05C-49EC-B311-33D0B83E6228}">
      <dsp:nvSpPr>
        <dsp:cNvPr id="0" name=""/>
        <dsp:cNvSpPr/>
      </dsp:nvSpPr>
      <dsp:spPr>
        <a:xfrm rot="10800000">
          <a:off x="3782178" y="2084990"/>
          <a:ext cx="665243" cy="578472"/>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F4C2C3-FDA1-4787-BDFC-4B3B5E335BAA}">
      <dsp:nvSpPr>
        <dsp:cNvPr id="0" name=""/>
        <dsp:cNvSpPr/>
      </dsp:nvSpPr>
      <dsp:spPr>
        <a:xfrm>
          <a:off x="3044651" y="1931951"/>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kern="1200" dirty="0" smtClean="0"/>
            <a:t>Organisation</a:t>
          </a:r>
          <a:endParaRPr lang="en-GB" sz="1200" kern="1200" dirty="0"/>
        </a:p>
      </dsp:txBody>
      <dsp:txXfrm>
        <a:off x="3246498" y="2133798"/>
        <a:ext cx="974603" cy="974603"/>
      </dsp:txXfrm>
    </dsp:sp>
    <dsp:sp modelId="{23F4CFE9-27DE-4E45-AFD8-BCC0EAC4F5E0}">
      <dsp:nvSpPr>
        <dsp:cNvPr id="0" name=""/>
        <dsp:cNvSpPr/>
      </dsp:nvSpPr>
      <dsp:spPr>
        <a:xfrm rot="15819926">
          <a:off x="3477724" y="1429375"/>
          <a:ext cx="299582" cy="4686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GB" sz="900" kern="1200"/>
        </a:p>
      </dsp:txBody>
      <dsp:txXfrm rot="10800000">
        <a:off x="3527620" y="1567762"/>
        <a:ext cx="209707" cy="281173"/>
      </dsp:txXfrm>
    </dsp:sp>
    <dsp:sp modelId="{1FF4952A-A4D1-4613-B64A-4BB278E70CCF}">
      <dsp:nvSpPr>
        <dsp:cNvPr id="0" name=""/>
        <dsp:cNvSpPr/>
      </dsp:nvSpPr>
      <dsp:spPr>
        <a:xfrm>
          <a:off x="2830212" y="270"/>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a:t>Threat of entry of new firms</a:t>
          </a:r>
        </a:p>
      </dsp:txBody>
      <dsp:txXfrm>
        <a:off x="3032059" y="202117"/>
        <a:ext cx="974603" cy="974603"/>
      </dsp:txXfrm>
    </dsp:sp>
    <dsp:sp modelId="{15E61398-2C41-41FB-B581-8D7792F923C4}">
      <dsp:nvSpPr>
        <dsp:cNvPr id="0" name=""/>
        <dsp:cNvSpPr/>
      </dsp:nvSpPr>
      <dsp:spPr>
        <a:xfrm rot="20164118">
          <a:off x="4466414" y="1993914"/>
          <a:ext cx="305300" cy="4686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GB" sz="900" kern="1200"/>
        </a:p>
      </dsp:txBody>
      <dsp:txXfrm>
        <a:off x="4470351" y="2106214"/>
        <a:ext cx="213710" cy="281173"/>
      </dsp:txXfrm>
    </dsp:sp>
    <dsp:sp modelId="{947AC5C1-C2BD-46F7-9478-F6279F12DF8E}">
      <dsp:nvSpPr>
        <dsp:cNvPr id="0" name=""/>
        <dsp:cNvSpPr/>
      </dsp:nvSpPr>
      <dsp:spPr>
        <a:xfrm>
          <a:off x="4830976" y="1139190"/>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a:t>Power of Buyers</a:t>
          </a:r>
        </a:p>
      </dsp:txBody>
      <dsp:txXfrm>
        <a:off x="5032823" y="1341037"/>
        <a:ext cx="974603" cy="974603"/>
      </dsp:txXfrm>
    </dsp:sp>
    <dsp:sp modelId="{79373971-DF98-4C40-AAA3-CD3BEE91C37E}">
      <dsp:nvSpPr>
        <dsp:cNvPr id="0" name=""/>
        <dsp:cNvSpPr/>
      </dsp:nvSpPr>
      <dsp:spPr>
        <a:xfrm rot="3240000">
          <a:off x="4149944" y="3160750"/>
          <a:ext cx="292340" cy="4686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GB" sz="900" kern="1200"/>
        </a:p>
      </dsp:txBody>
      <dsp:txXfrm>
        <a:off x="4168020" y="3218998"/>
        <a:ext cx="204638" cy="281173"/>
      </dsp:txXfrm>
    </dsp:sp>
    <dsp:sp modelId="{8724A5E3-2484-43D5-AC2D-002DBA719F6E}">
      <dsp:nvSpPr>
        <dsp:cNvPr id="0" name=""/>
        <dsp:cNvSpPr/>
      </dsp:nvSpPr>
      <dsp:spPr>
        <a:xfrm>
          <a:off x="4179008" y="3493260"/>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kern="1200"/>
            <a:t>Power of suppliers</a:t>
          </a:r>
        </a:p>
      </dsp:txBody>
      <dsp:txXfrm>
        <a:off x="4380855" y="3695107"/>
        <a:ext cx="974603" cy="974603"/>
      </dsp:txXfrm>
    </dsp:sp>
    <dsp:sp modelId="{14A791D9-E65C-4F0B-AB14-0EEB4B9B8C97}">
      <dsp:nvSpPr>
        <dsp:cNvPr id="0" name=""/>
        <dsp:cNvSpPr/>
      </dsp:nvSpPr>
      <dsp:spPr>
        <a:xfrm rot="7560000">
          <a:off x="3025314" y="3160750"/>
          <a:ext cx="292340" cy="4686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GB" sz="900" kern="1200"/>
        </a:p>
      </dsp:txBody>
      <dsp:txXfrm rot="10800000">
        <a:off x="3094940" y="3218998"/>
        <a:ext cx="204638" cy="281173"/>
      </dsp:txXfrm>
    </dsp:sp>
    <dsp:sp modelId="{4F866E74-FFC4-42DB-897D-212EB5E47AFA}">
      <dsp:nvSpPr>
        <dsp:cNvPr id="0" name=""/>
        <dsp:cNvSpPr/>
      </dsp:nvSpPr>
      <dsp:spPr>
        <a:xfrm>
          <a:off x="1910294" y="3493260"/>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kern="1200"/>
            <a:t>The threat of substitute </a:t>
          </a:r>
        </a:p>
      </dsp:txBody>
      <dsp:txXfrm>
        <a:off x="2112141" y="3695107"/>
        <a:ext cx="974603" cy="974603"/>
      </dsp:txXfrm>
    </dsp:sp>
    <dsp:sp modelId="{F8FBEC35-92DC-44AF-BD97-850D689AE70F}">
      <dsp:nvSpPr>
        <dsp:cNvPr id="0" name=""/>
        <dsp:cNvSpPr/>
      </dsp:nvSpPr>
      <dsp:spPr>
        <a:xfrm rot="11880000">
          <a:off x="2677784" y="2091162"/>
          <a:ext cx="292340" cy="46862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GB" sz="900" kern="1200"/>
        </a:p>
      </dsp:txBody>
      <dsp:txXfrm rot="10800000">
        <a:off x="2763340" y="2198437"/>
        <a:ext cx="204638" cy="281173"/>
      </dsp:txXfrm>
    </dsp:sp>
    <dsp:sp modelId="{77174BFA-066B-4F9E-93B7-855134641148}">
      <dsp:nvSpPr>
        <dsp:cNvPr id="0" name=""/>
        <dsp:cNvSpPr/>
      </dsp:nvSpPr>
      <dsp:spPr>
        <a:xfrm>
          <a:off x="1209222" y="1335584"/>
          <a:ext cx="1378297" cy="13782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r>
            <a:rPr lang="en-GB" sz="800" kern="1200"/>
            <a:t>Intensity of rivarly amongst existing firms</a:t>
          </a:r>
        </a:p>
      </dsp:txBody>
      <dsp:txXfrm>
        <a:off x="1411069" y="1537431"/>
        <a:ext cx="974603" cy="974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9DE39-D795-4B51-AAFE-5A0B2504786C}">
      <dsp:nvSpPr>
        <dsp:cNvPr id="0" name=""/>
        <dsp:cNvSpPr/>
      </dsp:nvSpPr>
      <dsp:spPr>
        <a:xfrm>
          <a:off x="1252216" y="0"/>
          <a:ext cx="4873625" cy="4873625"/>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1D5059-90F0-4A62-83F3-E1E75E84B169}">
      <dsp:nvSpPr>
        <dsp:cNvPr id="0" name=""/>
        <dsp:cNvSpPr/>
      </dsp:nvSpPr>
      <dsp:spPr>
        <a:xfrm>
          <a:off x="532139" y="81255"/>
          <a:ext cx="2760501" cy="250909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GB" sz="1000" kern="1200" dirty="0" smtClean="0"/>
            <a:t>Defenders</a:t>
          </a:r>
        </a:p>
        <a:p>
          <a:pPr lvl="0" algn="ctr" defTabSz="444500">
            <a:lnSpc>
              <a:spcPct val="90000"/>
            </a:lnSpc>
            <a:spcBef>
              <a:spcPct val="0"/>
            </a:spcBef>
            <a:spcAft>
              <a:spcPct val="35000"/>
            </a:spcAft>
          </a:pPr>
          <a:r>
            <a:rPr lang="en-GB" sz="1000" kern="1200" dirty="0" smtClean="0"/>
            <a:t>They operate in a placid environment. They do not search for new opportunities but concentrate on maximising their existing operations. They are vulnerable to  changes in the environment</a:t>
          </a:r>
          <a:endParaRPr lang="en-GB" sz="1000" kern="1200" dirty="0"/>
        </a:p>
      </dsp:txBody>
      <dsp:txXfrm>
        <a:off x="654623" y="203739"/>
        <a:ext cx="2515533" cy="2264126"/>
      </dsp:txXfrm>
    </dsp:sp>
    <dsp:sp modelId="{68C7C45B-BF37-4175-AEE1-390F7768E0C3}">
      <dsp:nvSpPr>
        <dsp:cNvPr id="0" name=""/>
        <dsp:cNvSpPr/>
      </dsp:nvSpPr>
      <dsp:spPr>
        <a:xfrm>
          <a:off x="3471057" y="158794"/>
          <a:ext cx="3240907" cy="235401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GB" sz="1000" kern="1200" dirty="0" smtClean="0"/>
            <a:t>Prospectors</a:t>
          </a:r>
        </a:p>
        <a:p>
          <a:pPr lvl="0" algn="ctr" defTabSz="444500">
            <a:lnSpc>
              <a:spcPct val="90000"/>
            </a:lnSpc>
            <a:spcBef>
              <a:spcPct val="0"/>
            </a:spcBef>
            <a:spcAft>
              <a:spcPct val="35000"/>
            </a:spcAft>
          </a:pPr>
          <a:r>
            <a:rPr lang="en-GB" sz="1000" kern="1200" dirty="0" smtClean="0"/>
            <a:t>They are attracted to turbulent environments. They are constantly experimenting with novel responses to the environment. They thrive on change and uncertainty. They are decentralised and promote creativity. Vulnerable if the environment settles down</a:t>
          </a:r>
          <a:endParaRPr lang="en-GB" sz="1000" kern="1200" dirty="0"/>
        </a:p>
      </dsp:txBody>
      <dsp:txXfrm>
        <a:off x="3585970" y="273707"/>
        <a:ext cx="3011081" cy="2124188"/>
      </dsp:txXfrm>
    </dsp:sp>
    <dsp:sp modelId="{38E61642-4C42-481F-B974-C9388683119F}">
      <dsp:nvSpPr>
        <dsp:cNvPr id="0" name=""/>
        <dsp:cNvSpPr/>
      </dsp:nvSpPr>
      <dsp:spPr>
        <a:xfrm>
          <a:off x="477142" y="2524751"/>
          <a:ext cx="3061821" cy="21313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GB" sz="1000" kern="1200" dirty="0" smtClean="0"/>
            <a:t>Analysers</a:t>
          </a:r>
        </a:p>
        <a:p>
          <a:pPr lvl="0" algn="ctr" defTabSz="444500">
            <a:lnSpc>
              <a:spcPct val="90000"/>
            </a:lnSpc>
            <a:spcBef>
              <a:spcPct val="0"/>
            </a:spcBef>
            <a:spcAft>
              <a:spcPct val="35000"/>
            </a:spcAft>
          </a:pPr>
          <a:r>
            <a:rPr lang="en-GB" sz="1000" kern="1200" dirty="0" smtClean="0"/>
            <a:t>They are successful poachers. They watch competitors for new ideas and adopt to successful ones. Their approach to the environment is therefore second-hand, and they let the prospectors make the mistakes. Want to keep shares in existing markets and to exploit new ones.  Hybrid defenders  and prospectors</a:t>
          </a:r>
          <a:endParaRPr lang="en-GB" sz="1000" kern="1200" dirty="0"/>
        </a:p>
      </dsp:txBody>
      <dsp:txXfrm>
        <a:off x="581185" y="2628794"/>
        <a:ext cx="2853735" cy="1923241"/>
      </dsp:txXfrm>
    </dsp:sp>
    <dsp:sp modelId="{52D3E5EB-55DB-4FED-A1B0-A2EBADDC1939}">
      <dsp:nvSpPr>
        <dsp:cNvPr id="0" name=""/>
        <dsp:cNvSpPr/>
      </dsp:nvSpPr>
      <dsp:spPr>
        <a:xfrm>
          <a:off x="3770315" y="2717588"/>
          <a:ext cx="3030783" cy="190071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GB" sz="1000" kern="1200" dirty="0" smtClean="0"/>
            <a:t>Reactors</a:t>
          </a:r>
        </a:p>
        <a:p>
          <a:pPr lvl="0" algn="ctr" defTabSz="444500">
            <a:lnSpc>
              <a:spcPct val="90000"/>
            </a:lnSpc>
            <a:spcBef>
              <a:spcPct val="0"/>
            </a:spcBef>
            <a:spcAft>
              <a:spcPct val="35000"/>
            </a:spcAft>
          </a:pPr>
          <a:r>
            <a:rPr lang="en-GB" sz="1000" kern="1200" dirty="0" smtClean="0"/>
            <a:t>They make adjustments to their strategy when forced to do so by environmental pressures. Unlike defenders they are prepared to change, but they are even more market followers than analysers. Seen as a failure mode due to their resistance to change and lack of planning.</a:t>
          </a:r>
          <a:endParaRPr lang="en-GB" sz="1000" kern="1200" dirty="0"/>
        </a:p>
      </dsp:txBody>
      <dsp:txXfrm>
        <a:off x="3863100" y="2810373"/>
        <a:ext cx="2845213" cy="17151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BAEE4A-FF71-4E35-A2B4-33AEECB8CF2B}">
      <dsp:nvSpPr>
        <dsp:cNvPr id="0" name=""/>
        <dsp:cNvSpPr/>
      </dsp:nvSpPr>
      <dsp:spPr>
        <a:xfrm>
          <a:off x="2271712" y="60920"/>
          <a:ext cx="2924175" cy="292417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r>
            <a:rPr lang="en-GB" sz="4000" kern="1200" dirty="0" smtClean="0"/>
            <a:t>Public </a:t>
          </a:r>
          <a:endParaRPr lang="en-GB" sz="4000" kern="1200" dirty="0"/>
        </a:p>
      </dsp:txBody>
      <dsp:txXfrm>
        <a:off x="2661602" y="572650"/>
        <a:ext cx="2144395" cy="1315878"/>
      </dsp:txXfrm>
    </dsp:sp>
    <dsp:sp modelId="{7D0B0AD4-03D7-4CA1-97F8-B1F030B93E4F}">
      <dsp:nvSpPr>
        <dsp:cNvPr id="0" name=""/>
        <dsp:cNvSpPr/>
      </dsp:nvSpPr>
      <dsp:spPr>
        <a:xfrm>
          <a:off x="3326852" y="1888529"/>
          <a:ext cx="2924175" cy="292417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r>
            <a:rPr lang="en-GB" sz="4000" kern="1200" dirty="0" smtClean="0"/>
            <a:t>Not-for Profit </a:t>
          </a:r>
          <a:endParaRPr lang="en-GB" sz="4000" kern="1200" dirty="0"/>
        </a:p>
      </dsp:txBody>
      <dsp:txXfrm>
        <a:off x="4221162" y="2643941"/>
        <a:ext cx="1754505" cy="1608296"/>
      </dsp:txXfrm>
    </dsp:sp>
    <dsp:sp modelId="{D93FB437-9CB8-487E-B743-129B9EA97F13}">
      <dsp:nvSpPr>
        <dsp:cNvPr id="0" name=""/>
        <dsp:cNvSpPr/>
      </dsp:nvSpPr>
      <dsp:spPr>
        <a:xfrm>
          <a:off x="1216572" y="1888529"/>
          <a:ext cx="2924175" cy="292417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r>
            <a:rPr lang="en-GB" sz="4000" kern="1200" dirty="0" smtClean="0"/>
            <a:t>Private</a:t>
          </a:r>
          <a:endParaRPr lang="en-GB" sz="4000" kern="1200" dirty="0"/>
        </a:p>
      </dsp:txBody>
      <dsp:txXfrm>
        <a:off x="1491932" y="2643941"/>
        <a:ext cx="1754505" cy="1608296"/>
      </dsp:txXfrm>
    </dsp:sp>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9C34F0E-3907-4388-89A1-167D6F811070}" type="datetimeFigureOut">
              <a:rPr lang="en-GB" smtClean="0"/>
              <a:pPr/>
              <a:t>20/02/2014</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EF5F1E0-6D24-4225-8E81-B49D71B9EB36}" type="slidenum">
              <a:rPr lang="en-GB" smtClean="0"/>
              <a:pPr/>
              <a:t>‹#›</a:t>
            </a:fld>
            <a:endParaRPr lang="en-GB"/>
          </a:p>
        </p:txBody>
      </p:sp>
    </p:spTree>
    <p:extLst>
      <p:ext uri="{BB962C8B-B14F-4D97-AF65-F5344CB8AC3E}">
        <p14:creationId xmlns:p14="http://schemas.microsoft.com/office/powerpoint/2010/main" val="11201024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32787C82-248A-4D6A-84F5-99F3A439302D}" type="datetimeFigureOut">
              <a:rPr lang="en-GB" smtClean="0"/>
              <a:pPr/>
              <a:t>20/02/2014</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1C213136-E004-40AB-A599-2F819E59712F}"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2787C82-248A-4D6A-84F5-99F3A439302D}" type="datetimeFigureOut">
              <a:rPr lang="en-GB" smtClean="0"/>
              <a:pPr/>
              <a:t>20/02/2014</a:t>
            </a:fld>
            <a:endParaRPr lang="en-GB"/>
          </a:p>
        </p:txBody>
      </p:sp>
      <p:sp>
        <p:nvSpPr>
          <p:cNvPr id="9" name="Slide Number Placeholder 8"/>
          <p:cNvSpPr>
            <a:spLocks noGrp="1"/>
          </p:cNvSpPr>
          <p:nvPr>
            <p:ph type="sldNum" sz="quarter" idx="15"/>
          </p:nvPr>
        </p:nvSpPr>
        <p:spPr/>
        <p:txBody>
          <a:bodyPr rtlCol="0"/>
          <a:lstStyle/>
          <a:p>
            <a:fld id="{1C213136-E004-40AB-A599-2F819E59712F}"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32787C82-248A-4D6A-84F5-99F3A439302D}" type="datetimeFigureOut">
              <a:rPr lang="en-GB" smtClean="0"/>
              <a:pPr/>
              <a:t>20/02/2014</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1C213136-E004-40AB-A599-2F819E59712F}"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2787C82-248A-4D6A-84F5-99F3A439302D}" type="datetimeFigureOut">
              <a:rPr lang="en-GB" smtClean="0"/>
              <a:pPr/>
              <a:t>20/02/2014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213136-E004-40AB-A599-2F819E59712F}"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2787C82-248A-4D6A-84F5-99F3A439302D}" type="datetimeFigureOut">
              <a:rPr lang="en-GB" smtClean="0"/>
              <a:pPr/>
              <a:t>20/02/2014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213136-E004-40AB-A599-2F819E59712F}"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32787C82-248A-4D6A-84F5-99F3A439302D}" type="datetimeFigureOut">
              <a:rPr lang="en-GB" smtClean="0"/>
              <a:pPr/>
              <a:t>20/02/2014</a:t>
            </a:fld>
            <a:endParaRPr lang="en-GB"/>
          </a:p>
        </p:txBody>
      </p:sp>
      <p:sp>
        <p:nvSpPr>
          <p:cNvPr id="7" name="Slide Number Placeholder 6"/>
          <p:cNvSpPr>
            <a:spLocks noGrp="1"/>
          </p:cNvSpPr>
          <p:nvPr>
            <p:ph type="sldNum" sz="quarter" idx="11"/>
          </p:nvPr>
        </p:nvSpPr>
        <p:spPr/>
        <p:txBody>
          <a:bodyPr rtlCol="0"/>
          <a:lstStyle/>
          <a:p>
            <a:fld id="{1C213136-E004-40AB-A599-2F819E59712F}"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87C82-248A-4D6A-84F5-99F3A439302D}" type="datetimeFigureOut">
              <a:rPr lang="en-GB" smtClean="0"/>
              <a:pPr/>
              <a:t>20/02/2014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213136-E004-40AB-A599-2F819E59712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32787C82-248A-4D6A-84F5-99F3A439302D}" type="datetimeFigureOut">
              <a:rPr lang="en-GB" smtClean="0"/>
              <a:pPr/>
              <a:t>20/02/2014</a:t>
            </a:fld>
            <a:endParaRPr lang="en-GB"/>
          </a:p>
        </p:txBody>
      </p:sp>
      <p:sp>
        <p:nvSpPr>
          <p:cNvPr id="22" name="Slide Number Placeholder 21"/>
          <p:cNvSpPr>
            <a:spLocks noGrp="1"/>
          </p:cNvSpPr>
          <p:nvPr>
            <p:ph type="sldNum" sz="quarter" idx="15"/>
          </p:nvPr>
        </p:nvSpPr>
        <p:spPr/>
        <p:txBody>
          <a:bodyPr rtlCol="0"/>
          <a:lstStyle/>
          <a:p>
            <a:fld id="{1C213136-E004-40AB-A599-2F819E59712F}"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32787C82-248A-4D6A-84F5-99F3A439302D}" type="datetimeFigureOut">
              <a:rPr lang="en-GB" smtClean="0"/>
              <a:pPr/>
              <a:t>20/02/2014</a:t>
            </a:fld>
            <a:endParaRPr lang="en-GB"/>
          </a:p>
        </p:txBody>
      </p:sp>
      <p:sp>
        <p:nvSpPr>
          <p:cNvPr id="18" name="Slide Number Placeholder 17"/>
          <p:cNvSpPr>
            <a:spLocks noGrp="1"/>
          </p:cNvSpPr>
          <p:nvPr>
            <p:ph type="sldNum" sz="quarter" idx="11"/>
          </p:nvPr>
        </p:nvSpPr>
        <p:spPr/>
        <p:txBody>
          <a:bodyPr rtlCol="0"/>
          <a:lstStyle/>
          <a:p>
            <a:fld id="{1C213136-E004-40AB-A599-2F819E59712F}"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787C82-248A-4D6A-84F5-99F3A439302D}" type="datetimeFigureOut">
              <a:rPr lang="en-GB" smtClean="0"/>
              <a:pPr/>
              <a:t>20/02/2014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213136-E004-40AB-A599-2F819E59712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787C82-248A-4D6A-84F5-99F3A439302D}" type="datetimeFigureOut">
              <a:rPr lang="en-GB" smtClean="0"/>
              <a:pPr/>
              <a:t>20/02/2014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213136-E004-40AB-A599-2F819E59712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2787C82-248A-4D6A-84F5-99F3A439302D}" type="datetimeFigureOut">
              <a:rPr lang="en-GB" smtClean="0"/>
              <a:pPr/>
              <a:t>20/02/2014</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C213136-E004-40AB-A599-2F819E59712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4745"/>
            <a:ext cx="7772400" cy="2457618"/>
          </a:xfrm>
        </p:spPr>
        <p:txBody>
          <a:bodyPr>
            <a:normAutofit/>
          </a:bodyPr>
          <a:lstStyle/>
          <a:p>
            <a:r>
              <a:rPr lang="en-GB" dirty="0" smtClean="0"/>
              <a:t>Week 1: The Organisation and the External Environment </a:t>
            </a:r>
            <a:endParaRPr lang="en-GB" dirty="0"/>
          </a:p>
        </p:txBody>
      </p:sp>
      <p:sp>
        <p:nvSpPr>
          <p:cNvPr id="3" name="Subtitle 2"/>
          <p:cNvSpPr>
            <a:spLocks noGrp="1"/>
          </p:cNvSpPr>
          <p:nvPr>
            <p:ph type="subTitle" idx="1"/>
          </p:nvPr>
        </p:nvSpPr>
        <p:spPr/>
        <p:txBody>
          <a:bodyPr/>
          <a:lstStyle/>
          <a:p>
            <a:r>
              <a:rPr lang="en-GB" dirty="0" smtClean="0"/>
              <a:t>Supplementary Information </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The External Environment</a:t>
            </a:r>
            <a:endParaRPr lang="en-GB" dirty="0"/>
          </a:p>
        </p:txBody>
      </p:sp>
      <p:sp>
        <p:nvSpPr>
          <p:cNvPr id="2" name="Content Placeholder 1"/>
          <p:cNvSpPr>
            <a:spLocks noGrp="1"/>
          </p:cNvSpPr>
          <p:nvPr>
            <p:ph sz="quarter" idx="1"/>
          </p:nvPr>
        </p:nvSpPr>
        <p:spPr/>
        <p:txBody>
          <a:bodyPr/>
          <a:lstStyle/>
          <a:p>
            <a:pPr>
              <a:buFont typeface="Wingdings" pitchFamily="2" charset="2"/>
              <a:buChar char="v"/>
            </a:pPr>
            <a:r>
              <a:rPr lang="en-GB" b="1" u="sng" dirty="0" smtClean="0"/>
              <a:t>External Scanning</a:t>
            </a:r>
          </a:p>
          <a:p>
            <a:pPr>
              <a:buFont typeface="Arial" pitchFamily="34" charset="0"/>
              <a:buChar char="•"/>
            </a:pPr>
            <a:r>
              <a:rPr lang="en-GB" dirty="0" smtClean="0"/>
              <a:t>You have an awareness of what is happening in the external environment</a:t>
            </a:r>
          </a:p>
          <a:p>
            <a:pPr>
              <a:buFont typeface="Arial" pitchFamily="34" charset="0"/>
              <a:buChar char="•"/>
            </a:pPr>
            <a:r>
              <a:rPr lang="en-GB" dirty="0" smtClean="0"/>
              <a:t>Recognise and anticipate potential environmental change.</a:t>
            </a:r>
          </a:p>
          <a:p>
            <a:pPr>
              <a:buFont typeface="Wingdings" pitchFamily="2" charset="2"/>
              <a:buChar char="v"/>
            </a:pPr>
            <a:r>
              <a:rPr lang="en-GB" b="1" u="sng" dirty="0" smtClean="0"/>
              <a:t>External Analysis</a:t>
            </a:r>
          </a:p>
          <a:p>
            <a:pPr>
              <a:buFont typeface="Arial" pitchFamily="34" charset="0"/>
              <a:buChar char="•"/>
            </a:pPr>
            <a:r>
              <a:rPr lang="en-GB" dirty="0" smtClean="0"/>
              <a:t>Evaluate various dates and trends</a:t>
            </a:r>
          </a:p>
          <a:p>
            <a:pPr>
              <a:buFont typeface="Arial" pitchFamily="34" charset="0"/>
              <a:buChar char="•"/>
            </a:pPr>
            <a:r>
              <a:rPr lang="en-GB" dirty="0" smtClean="0"/>
              <a:t>Assess impact on the organisation</a:t>
            </a:r>
          </a:p>
          <a:p>
            <a:pPr>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The External Environment</a:t>
            </a:r>
            <a:endParaRPr lang="en-GB" dirty="0"/>
          </a:p>
        </p:txBody>
      </p:sp>
      <p:sp>
        <p:nvSpPr>
          <p:cNvPr id="2" name="Content Placeholder 1"/>
          <p:cNvSpPr>
            <a:spLocks noGrp="1"/>
          </p:cNvSpPr>
          <p:nvPr>
            <p:ph sz="quarter" idx="1"/>
          </p:nvPr>
        </p:nvSpPr>
        <p:spPr/>
        <p:txBody>
          <a:bodyPr/>
          <a:lstStyle/>
          <a:p>
            <a:pPr>
              <a:buFont typeface="Wingdings" pitchFamily="2" charset="2"/>
              <a:buChar char="v"/>
            </a:pPr>
            <a:r>
              <a:rPr lang="en-GB" dirty="0" smtClean="0"/>
              <a:t>Carrying out an external analysis helps you analyse the trends in the environment</a:t>
            </a:r>
          </a:p>
          <a:p>
            <a:pPr>
              <a:buNone/>
            </a:pPr>
            <a:endParaRPr lang="en-GB" dirty="0" smtClean="0"/>
          </a:p>
          <a:p>
            <a:pPr>
              <a:buFont typeface="Wingdings" pitchFamily="2" charset="2"/>
              <a:buChar char="v"/>
            </a:pPr>
            <a:r>
              <a:rPr lang="en-GB" dirty="0" smtClean="0"/>
              <a:t>Through analysing the trends in the environment you are able to see if your findings have a direct impact on the organisation.</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686800" cy="1143000"/>
          </a:xfrm>
        </p:spPr>
        <p:txBody>
          <a:bodyPr>
            <a:normAutofit/>
          </a:bodyPr>
          <a:lstStyle/>
          <a:p>
            <a:r>
              <a:rPr lang="en-GB" dirty="0" smtClean="0"/>
              <a:t>Why Carry Out an External Analysis? </a:t>
            </a:r>
            <a:endParaRPr lang="en-GB" dirty="0"/>
          </a:p>
        </p:txBody>
      </p:sp>
      <p:sp>
        <p:nvSpPr>
          <p:cNvPr id="2" name="Content Placeholder 1"/>
          <p:cNvSpPr>
            <a:spLocks noGrp="1"/>
          </p:cNvSpPr>
          <p:nvPr>
            <p:ph sz="quarter" idx="1"/>
          </p:nvPr>
        </p:nvSpPr>
        <p:spPr/>
        <p:txBody>
          <a:bodyPr/>
          <a:lstStyle/>
          <a:p>
            <a:r>
              <a:rPr lang="en-GB" b="1" u="sng" dirty="0" smtClean="0"/>
              <a:t>Benefits</a:t>
            </a:r>
          </a:p>
          <a:p>
            <a:r>
              <a:rPr lang="en-GB" dirty="0" smtClean="0"/>
              <a:t>Provide information for </a:t>
            </a:r>
          </a:p>
          <a:p>
            <a:pPr>
              <a:buFontTx/>
              <a:buChar char="-"/>
            </a:pPr>
            <a:r>
              <a:rPr lang="en-GB" dirty="0" smtClean="0"/>
              <a:t>Planning</a:t>
            </a:r>
          </a:p>
          <a:p>
            <a:pPr>
              <a:buFontTx/>
              <a:buChar char="-"/>
            </a:pPr>
            <a:r>
              <a:rPr lang="en-GB" dirty="0" smtClean="0"/>
              <a:t>Decision Making </a:t>
            </a:r>
          </a:p>
          <a:p>
            <a:pPr>
              <a:buFontTx/>
              <a:buChar char="-"/>
            </a:pPr>
            <a:r>
              <a:rPr lang="en-GB" dirty="0" smtClean="0"/>
              <a:t>Strategy formulation</a:t>
            </a:r>
          </a:p>
          <a:p>
            <a:pPr>
              <a:buFontTx/>
              <a:buChar char="-"/>
            </a:pPr>
            <a:r>
              <a:rPr lang="en-GB" dirty="0" smtClean="0"/>
              <a:t>Acquire and control needed resources</a:t>
            </a:r>
          </a:p>
          <a:p>
            <a:pPr>
              <a:buFontTx/>
              <a:buChar char="-"/>
            </a:pPr>
            <a:r>
              <a:rPr lang="en-GB" dirty="0" smtClean="0"/>
              <a:t>Able to cope with increasingly changing environment</a:t>
            </a:r>
          </a:p>
          <a:p>
            <a:pPr>
              <a:buFontTx/>
              <a:buChar char="-"/>
            </a:pPr>
            <a:r>
              <a:rPr lang="en-GB" dirty="0" smtClean="0"/>
              <a:t>Improve Performance</a:t>
            </a:r>
          </a:p>
          <a:p>
            <a:pPr>
              <a:buFontTx/>
              <a:buChar char="-"/>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dirty="0" smtClean="0"/>
              <a:t>Why Carry Out An External Analysis?</a:t>
            </a:r>
            <a:endParaRPr lang="en-GB" dirty="0"/>
          </a:p>
        </p:txBody>
      </p:sp>
      <p:sp>
        <p:nvSpPr>
          <p:cNvPr id="2" name="Content Placeholder 1"/>
          <p:cNvSpPr>
            <a:spLocks noGrp="1"/>
          </p:cNvSpPr>
          <p:nvPr>
            <p:ph sz="quarter" idx="1"/>
          </p:nvPr>
        </p:nvSpPr>
        <p:spPr/>
        <p:txBody>
          <a:bodyPr/>
          <a:lstStyle/>
          <a:p>
            <a:r>
              <a:rPr lang="en-GB" dirty="0" smtClean="0"/>
              <a:t>Proactive managers anticipate changes and plan accordingly.</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dirty="0" smtClean="0"/>
              <a:t>Challenges of Completing an External Environmental Analysis</a:t>
            </a:r>
            <a:endParaRPr lang="en-GB" dirty="0"/>
          </a:p>
        </p:txBody>
      </p:sp>
      <p:sp>
        <p:nvSpPr>
          <p:cNvPr id="2" name="Content Placeholder 1"/>
          <p:cNvSpPr>
            <a:spLocks noGrp="1"/>
          </p:cNvSpPr>
          <p:nvPr>
            <p:ph sz="quarter" idx="1"/>
          </p:nvPr>
        </p:nvSpPr>
        <p:spPr/>
        <p:txBody>
          <a:bodyPr/>
          <a:lstStyle/>
          <a:p>
            <a:r>
              <a:rPr lang="en-GB" dirty="0" smtClean="0"/>
              <a:t>Rapid environmental changes are difficult to keep up with and create uncertainty</a:t>
            </a:r>
          </a:p>
          <a:p>
            <a:pPr>
              <a:buNone/>
            </a:pPr>
            <a:endParaRPr lang="en-GB" dirty="0" smtClean="0"/>
          </a:p>
          <a:p>
            <a:r>
              <a:rPr lang="en-GB" dirty="0" smtClean="0"/>
              <a:t>It is time consuming to conduct the analysis, some companies outsource this task to an external agent</a:t>
            </a:r>
          </a:p>
          <a:p>
            <a:endParaRPr lang="en-GB" dirty="0" smtClean="0"/>
          </a:p>
          <a:p>
            <a:r>
              <a:rPr lang="en-GB" dirty="0" smtClean="0"/>
              <a:t>Forecasting of the environment is not always reliable, i.e. how reliable is the data, who collected the data?</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51" name="TextBox 4"/>
          <p:cNvSpPr txBox="1">
            <a:spLocks noChangeArrowheads="1"/>
          </p:cNvSpPr>
          <p:nvPr/>
        </p:nvSpPr>
        <p:spPr bwMode="auto">
          <a:xfrm>
            <a:off x="2843808" y="2428875"/>
            <a:ext cx="1085255" cy="369888"/>
          </a:xfrm>
          <a:prstGeom prst="rect">
            <a:avLst/>
          </a:prstGeom>
          <a:noFill/>
          <a:ln w="9525">
            <a:noFill/>
            <a:miter lim="800000"/>
            <a:headEnd/>
            <a:tailEnd/>
          </a:ln>
        </p:spPr>
        <p:txBody>
          <a:bodyPr wrap="square">
            <a:spAutoFit/>
          </a:bodyPr>
          <a:lstStyle/>
          <a:p>
            <a:r>
              <a:rPr lang="en-GB" sz="900" dirty="0"/>
              <a:t>Government Subsidy</a:t>
            </a:r>
          </a:p>
        </p:txBody>
      </p:sp>
      <p:sp>
        <p:nvSpPr>
          <p:cNvPr id="2052" name="TextBox 5"/>
          <p:cNvSpPr txBox="1">
            <a:spLocks noChangeArrowheads="1"/>
          </p:cNvSpPr>
          <p:nvPr/>
        </p:nvSpPr>
        <p:spPr bwMode="auto">
          <a:xfrm>
            <a:off x="2786063" y="2786063"/>
            <a:ext cx="1000125" cy="246062"/>
          </a:xfrm>
          <a:prstGeom prst="rect">
            <a:avLst/>
          </a:prstGeom>
          <a:noFill/>
          <a:ln w="9525">
            <a:noFill/>
            <a:miter lim="800000"/>
            <a:headEnd/>
            <a:tailEnd/>
          </a:ln>
        </p:spPr>
        <p:txBody>
          <a:bodyPr>
            <a:spAutoFit/>
          </a:bodyPr>
          <a:lstStyle/>
          <a:p>
            <a:r>
              <a:rPr lang="en-GB" sz="1000"/>
              <a:t>Investment</a:t>
            </a:r>
          </a:p>
        </p:txBody>
      </p:sp>
      <p:sp>
        <p:nvSpPr>
          <p:cNvPr id="2053" name="TextBox 6"/>
          <p:cNvSpPr txBox="1">
            <a:spLocks noChangeArrowheads="1"/>
          </p:cNvSpPr>
          <p:nvPr/>
        </p:nvSpPr>
        <p:spPr bwMode="auto">
          <a:xfrm>
            <a:off x="2627784" y="3140968"/>
            <a:ext cx="1285875" cy="554037"/>
          </a:xfrm>
          <a:prstGeom prst="rect">
            <a:avLst/>
          </a:prstGeom>
          <a:noFill/>
          <a:ln w="9525">
            <a:noFill/>
            <a:miter lim="800000"/>
            <a:headEnd/>
            <a:tailEnd/>
          </a:ln>
        </p:spPr>
        <p:txBody>
          <a:bodyPr>
            <a:spAutoFit/>
          </a:bodyPr>
          <a:lstStyle/>
          <a:p>
            <a:r>
              <a:rPr lang="en-GB" sz="1000" dirty="0"/>
              <a:t>Division of a labour established company</a:t>
            </a:r>
          </a:p>
        </p:txBody>
      </p:sp>
      <p:sp>
        <p:nvSpPr>
          <p:cNvPr id="2054" name="TextBox 7"/>
          <p:cNvSpPr txBox="1">
            <a:spLocks noChangeArrowheads="1"/>
          </p:cNvSpPr>
          <p:nvPr/>
        </p:nvSpPr>
        <p:spPr bwMode="auto">
          <a:xfrm>
            <a:off x="3635896" y="2708920"/>
            <a:ext cx="1080120" cy="246063"/>
          </a:xfrm>
          <a:prstGeom prst="rect">
            <a:avLst/>
          </a:prstGeom>
          <a:noFill/>
          <a:ln w="9525">
            <a:noFill/>
            <a:miter lim="800000"/>
            <a:headEnd/>
            <a:tailEnd/>
          </a:ln>
        </p:spPr>
        <p:txBody>
          <a:bodyPr wrap="square">
            <a:spAutoFit/>
          </a:bodyPr>
          <a:lstStyle/>
          <a:p>
            <a:r>
              <a:rPr lang="en-GB" sz="1000" dirty="0"/>
              <a:t>Knowledge</a:t>
            </a:r>
          </a:p>
        </p:txBody>
      </p:sp>
      <p:sp>
        <p:nvSpPr>
          <p:cNvPr id="2055" name="TextBox 8"/>
          <p:cNvSpPr txBox="1">
            <a:spLocks noChangeArrowheads="1"/>
          </p:cNvSpPr>
          <p:nvPr/>
        </p:nvSpPr>
        <p:spPr bwMode="auto">
          <a:xfrm>
            <a:off x="3275856" y="2071688"/>
            <a:ext cx="1153269" cy="400050"/>
          </a:xfrm>
          <a:prstGeom prst="rect">
            <a:avLst/>
          </a:prstGeom>
          <a:noFill/>
          <a:ln w="9525">
            <a:noFill/>
            <a:miter lim="800000"/>
            <a:headEnd/>
            <a:tailEnd/>
          </a:ln>
        </p:spPr>
        <p:txBody>
          <a:bodyPr wrap="square">
            <a:spAutoFit/>
          </a:bodyPr>
          <a:lstStyle/>
          <a:p>
            <a:r>
              <a:rPr lang="en-GB" sz="1000" dirty="0"/>
              <a:t>V&amp;H Integration</a:t>
            </a:r>
          </a:p>
        </p:txBody>
      </p:sp>
      <p:sp>
        <p:nvSpPr>
          <p:cNvPr id="2056" name="TextBox 9"/>
          <p:cNvSpPr txBox="1">
            <a:spLocks noChangeArrowheads="1"/>
          </p:cNvSpPr>
          <p:nvPr/>
        </p:nvSpPr>
        <p:spPr bwMode="auto">
          <a:xfrm>
            <a:off x="4714875" y="2071688"/>
            <a:ext cx="714375" cy="400050"/>
          </a:xfrm>
          <a:prstGeom prst="rect">
            <a:avLst/>
          </a:prstGeom>
          <a:noFill/>
          <a:ln w="9525">
            <a:noFill/>
            <a:miter lim="800000"/>
            <a:headEnd/>
            <a:tailEnd/>
          </a:ln>
        </p:spPr>
        <p:txBody>
          <a:bodyPr>
            <a:spAutoFit/>
          </a:bodyPr>
          <a:lstStyle/>
          <a:p>
            <a:r>
              <a:rPr lang="en-GB" sz="1000"/>
              <a:t>Skills gaps</a:t>
            </a:r>
          </a:p>
        </p:txBody>
      </p:sp>
      <p:sp>
        <p:nvSpPr>
          <p:cNvPr id="2057" name="TextBox 11"/>
          <p:cNvSpPr txBox="1">
            <a:spLocks noChangeArrowheads="1"/>
          </p:cNvSpPr>
          <p:nvPr/>
        </p:nvSpPr>
        <p:spPr bwMode="auto">
          <a:xfrm>
            <a:off x="4860033" y="2428875"/>
            <a:ext cx="1212156" cy="400050"/>
          </a:xfrm>
          <a:prstGeom prst="rect">
            <a:avLst/>
          </a:prstGeom>
          <a:noFill/>
          <a:ln w="9525">
            <a:noFill/>
            <a:miter lim="800000"/>
            <a:headEnd/>
            <a:tailEnd/>
          </a:ln>
        </p:spPr>
        <p:txBody>
          <a:bodyPr wrap="square">
            <a:spAutoFit/>
          </a:bodyPr>
          <a:lstStyle/>
          <a:p>
            <a:r>
              <a:rPr lang="en-GB" sz="1000" dirty="0"/>
              <a:t>Demographic changes</a:t>
            </a:r>
          </a:p>
        </p:txBody>
      </p:sp>
      <p:sp>
        <p:nvSpPr>
          <p:cNvPr id="2058" name="TextBox 12"/>
          <p:cNvSpPr txBox="1">
            <a:spLocks noChangeArrowheads="1"/>
          </p:cNvSpPr>
          <p:nvPr/>
        </p:nvSpPr>
        <p:spPr bwMode="auto">
          <a:xfrm>
            <a:off x="5076056" y="3284984"/>
            <a:ext cx="1071563" cy="576064"/>
          </a:xfrm>
          <a:prstGeom prst="rect">
            <a:avLst/>
          </a:prstGeom>
          <a:noFill/>
          <a:ln w="9525">
            <a:noFill/>
            <a:miter lim="800000"/>
            <a:headEnd/>
            <a:tailEnd/>
          </a:ln>
        </p:spPr>
        <p:txBody>
          <a:bodyPr wrap="square">
            <a:spAutoFit/>
          </a:bodyPr>
          <a:lstStyle/>
          <a:p>
            <a:r>
              <a:rPr lang="en-GB" sz="1000" dirty="0"/>
              <a:t>Shortages of STEM </a:t>
            </a:r>
            <a:r>
              <a:rPr lang="en-GB" sz="1000" dirty="0" smtClean="0"/>
              <a:t>graduates</a:t>
            </a:r>
            <a:endParaRPr lang="en-GB" sz="1000" dirty="0"/>
          </a:p>
        </p:txBody>
      </p:sp>
      <p:sp>
        <p:nvSpPr>
          <p:cNvPr id="2059" name="TextBox 13"/>
          <p:cNvSpPr txBox="1">
            <a:spLocks noChangeArrowheads="1"/>
          </p:cNvSpPr>
          <p:nvPr/>
        </p:nvSpPr>
        <p:spPr bwMode="auto">
          <a:xfrm>
            <a:off x="4932040" y="4000500"/>
            <a:ext cx="1497335" cy="553998"/>
          </a:xfrm>
          <a:prstGeom prst="rect">
            <a:avLst/>
          </a:prstGeom>
          <a:noFill/>
          <a:ln w="9525">
            <a:noFill/>
            <a:miter lim="800000"/>
            <a:headEnd/>
            <a:tailEnd/>
          </a:ln>
        </p:spPr>
        <p:txBody>
          <a:bodyPr wrap="square">
            <a:spAutoFit/>
          </a:bodyPr>
          <a:lstStyle/>
          <a:p>
            <a:r>
              <a:rPr lang="en-GB" sz="1000" dirty="0"/>
              <a:t>Working collaboratively with other organisations</a:t>
            </a:r>
          </a:p>
        </p:txBody>
      </p:sp>
      <p:sp>
        <p:nvSpPr>
          <p:cNvPr id="2060" name="TextBox 15"/>
          <p:cNvSpPr txBox="1">
            <a:spLocks noChangeArrowheads="1"/>
          </p:cNvSpPr>
          <p:nvPr/>
        </p:nvSpPr>
        <p:spPr bwMode="auto">
          <a:xfrm>
            <a:off x="5143500" y="4714875"/>
            <a:ext cx="1143000" cy="400050"/>
          </a:xfrm>
          <a:prstGeom prst="rect">
            <a:avLst/>
          </a:prstGeom>
          <a:noFill/>
          <a:ln w="9525">
            <a:noFill/>
            <a:miter lim="800000"/>
            <a:headEnd/>
            <a:tailEnd/>
          </a:ln>
        </p:spPr>
        <p:txBody>
          <a:bodyPr>
            <a:spAutoFit/>
          </a:bodyPr>
          <a:lstStyle/>
          <a:p>
            <a:r>
              <a:rPr lang="en-GB" sz="1000"/>
              <a:t>Expanding sector</a:t>
            </a:r>
          </a:p>
        </p:txBody>
      </p:sp>
      <p:sp>
        <p:nvSpPr>
          <p:cNvPr id="2061" name="TextBox 16"/>
          <p:cNvSpPr txBox="1">
            <a:spLocks noChangeArrowheads="1"/>
          </p:cNvSpPr>
          <p:nvPr/>
        </p:nvSpPr>
        <p:spPr bwMode="auto">
          <a:xfrm>
            <a:off x="4714875" y="5214938"/>
            <a:ext cx="1071563" cy="400050"/>
          </a:xfrm>
          <a:prstGeom prst="rect">
            <a:avLst/>
          </a:prstGeom>
          <a:noFill/>
          <a:ln w="9525">
            <a:noFill/>
            <a:miter lim="800000"/>
            <a:headEnd/>
            <a:tailEnd/>
          </a:ln>
        </p:spPr>
        <p:txBody>
          <a:bodyPr>
            <a:spAutoFit/>
          </a:bodyPr>
          <a:lstStyle/>
          <a:p>
            <a:r>
              <a:rPr lang="en-GB" sz="1000"/>
              <a:t>Government Support</a:t>
            </a:r>
          </a:p>
        </p:txBody>
      </p:sp>
      <p:sp>
        <p:nvSpPr>
          <p:cNvPr id="2062" name="TextBox 17"/>
          <p:cNvSpPr txBox="1">
            <a:spLocks noChangeArrowheads="1"/>
          </p:cNvSpPr>
          <p:nvPr/>
        </p:nvSpPr>
        <p:spPr bwMode="auto">
          <a:xfrm>
            <a:off x="2857500" y="4143375"/>
            <a:ext cx="1071563" cy="400050"/>
          </a:xfrm>
          <a:prstGeom prst="rect">
            <a:avLst/>
          </a:prstGeom>
          <a:noFill/>
          <a:ln w="9525">
            <a:noFill/>
            <a:miter lim="800000"/>
            <a:headEnd/>
            <a:tailEnd/>
          </a:ln>
        </p:spPr>
        <p:txBody>
          <a:bodyPr>
            <a:spAutoFit/>
          </a:bodyPr>
          <a:lstStyle/>
          <a:p>
            <a:r>
              <a:rPr lang="en-GB" sz="1000"/>
              <a:t>Competitive Environment</a:t>
            </a:r>
          </a:p>
        </p:txBody>
      </p:sp>
      <p:sp>
        <p:nvSpPr>
          <p:cNvPr id="2063" name="TextBox 18"/>
          <p:cNvSpPr txBox="1">
            <a:spLocks noChangeArrowheads="1"/>
          </p:cNvSpPr>
          <p:nvPr/>
        </p:nvSpPr>
        <p:spPr bwMode="auto">
          <a:xfrm>
            <a:off x="3071813" y="4714875"/>
            <a:ext cx="1285875" cy="554038"/>
          </a:xfrm>
          <a:prstGeom prst="rect">
            <a:avLst/>
          </a:prstGeom>
          <a:noFill/>
          <a:ln w="9525">
            <a:noFill/>
            <a:miter lim="800000"/>
            <a:headEnd/>
            <a:tailEnd/>
          </a:ln>
        </p:spPr>
        <p:txBody>
          <a:bodyPr>
            <a:spAutoFit/>
          </a:bodyPr>
          <a:lstStyle/>
          <a:p>
            <a:r>
              <a:rPr lang="en-GB" sz="1000"/>
              <a:t>Recruitment issues as a result of skills gaps</a:t>
            </a:r>
          </a:p>
        </p:txBody>
      </p:sp>
      <p:sp>
        <p:nvSpPr>
          <p:cNvPr id="2064" name="TextBox 19"/>
          <p:cNvSpPr txBox="1">
            <a:spLocks noChangeArrowheads="1"/>
          </p:cNvSpPr>
          <p:nvPr/>
        </p:nvSpPr>
        <p:spPr bwMode="auto">
          <a:xfrm>
            <a:off x="3131840" y="5214938"/>
            <a:ext cx="1368723" cy="400050"/>
          </a:xfrm>
          <a:prstGeom prst="rect">
            <a:avLst/>
          </a:prstGeom>
          <a:noFill/>
          <a:ln w="9525">
            <a:noFill/>
            <a:miter lim="800000"/>
            <a:headEnd/>
            <a:tailEnd/>
          </a:ln>
        </p:spPr>
        <p:txBody>
          <a:bodyPr wrap="square">
            <a:spAutoFit/>
          </a:bodyPr>
          <a:lstStyle/>
          <a:p>
            <a:r>
              <a:rPr lang="en-GB" sz="1000" dirty="0"/>
              <a:t>Developmental time</a:t>
            </a:r>
          </a:p>
        </p:txBody>
      </p:sp>
      <p:sp>
        <p:nvSpPr>
          <p:cNvPr id="23" name="Rounded Rectangle 4"/>
          <p:cNvSpPr/>
          <p:nvPr/>
        </p:nvSpPr>
        <p:spPr>
          <a:xfrm>
            <a:off x="3473450" y="41275"/>
            <a:ext cx="1449388" cy="13636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1910" tIns="41910" rIns="41910" bIns="41910" spcCol="1270"/>
          <a:lstStyle/>
          <a:p>
            <a:pPr marL="57150" lvl="1" indent="-57150" defTabSz="488950">
              <a:lnSpc>
                <a:spcPct val="90000"/>
              </a:lnSpc>
              <a:spcAft>
                <a:spcPct val="15000"/>
              </a:spcAft>
              <a:buFontTx/>
              <a:buChar char="••"/>
              <a:defRPr/>
            </a:pPr>
            <a:endParaRPr lang="en-GB" sz="1100" b="1" u="sng" dirty="0"/>
          </a:p>
        </p:txBody>
      </p:sp>
      <p:sp>
        <p:nvSpPr>
          <p:cNvPr id="2066" name="Rectangle 25"/>
          <p:cNvSpPr>
            <a:spLocks noChangeArrowheads="1"/>
          </p:cNvSpPr>
          <p:nvPr/>
        </p:nvSpPr>
        <p:spPr bwMode="auto">
          <a:xfrm>
            <a:off x="3571875" y="428625"/>
            <a:ext cx="2714625" cy="1108075"/>
          </a:xfrm>
          <a:prstGeom prst="rect">
            <a:avLst/>
          </a:prstGeom>
          <a:noFill/>
          <a:ln w="9525">
            <a:noFill/>
            <a:miter lim="800000"/>
            <a:headEnd/>
            <a:tailEnd/>
          </a:ln>
        </p:spPr>
        <p:txBody>
          <a:bodyPr>
            <a:spAutoFit/>
          </a:bodyPr>
          <a:lstStyle/>
          <a:p>
            <a:r>
              <a:rPr lang="en-GB" sz="1100" b="1" u="sng" dirty="0"/>
              <a:t>Economical</a:t>
            </a:r>
          </a:p>
          <a:p>
            <a:pPr>
              <a:buFont typeface="Arial" charset="0"/>
              <a:buChar char="•"/>
            </a:pPr>
            <a:r>
              <a:rPr lang="en-GB" sz="1100" dirty="0"/>
              <a:t>Government Subsidy</a:t>
            </a:r>
          </a:p>
          <a:p>
            <a:pPr>
              <a:buFont typeface="Arial" charset="0"/>
              <a:buChar char="•"/>
            </a:pPr>
            <a:r>
              <a:rPr lang="en-GB" sz="1100" dirty="0"/>
              <a:t>Cost of Materials and resources</a:t>
            </a:r>
          </a:p>
          <a:p>
            <a:pPr>
              <a:buFont typeface="Arial" charset="0"/>
              <a:buChar char="•"/>
            </a:pPr>
            <a:r>
              <a:rPr lang="en-GB" sz="1100" dirty="0"/>
              <a:t>Recovering economy</a:t>
            </a:r>
          </a:p>
          <a:p>
            <a:pPr>
              <a:buFont typeface="Arial" charset="0"/>
              <a:buChar char="•"/>
            </a:pPr>
            <a:r>
              <a:rPr lang="en-GB" sz="1100" dirty="0"/>
              <a:t>Weak Euro currency</a:t>
            </a:r>
          </a:p>
          <a:p>
            <a:pPr>
              <a:buFont typeface="Arial" charset="0"/>
              <a:buChar char="•"/>
            </a:pPr>
            <a:r>
              <a:rPr lang="en-GB" sz="1100" dirty="0"/>
              <a:t>Increase in Tuition Fees</a:t>
            </a:r>
          </a:p>
        </p:txBody>
      </p:sp>
      <p:grpSp>
        <p:nvGrpSpPr>
          <p:cNvPr id="2" name="Group 26"/>
          <p:cNvGrpSpPr>
            <a:grpSpLocks/>
          </p:cNvGrpSpPr>
          <p:nvPr/>
        </p:nvGrpSpPr>
        <p:grpSpPr bwMode="auto">
          <a:xfrm>
            <a:off x="6858000" y="357188"/>
            <a:ext cx="1647825" cy="2085975"/>
            <a:chOff x="6615134" y="-103556"/>
            <a:chExt cx="1753652" cy="1460285"/>
          </a:xfrm>
        </p:grpSpPr>
        <p:sp>
          <p:nvSpPr>
            <p:cNvPr id="28" name="Rounded Rectangle 27"/>
            <p:cNvSpPr/>
            <p:nvPr/>
          </p:nvSpPr>
          <p:spPr>
            <a:xfrm>
              <a:off x="6615134" y="-53547"/>
              <a:ext cx="1667490" cy="1285807"/>
            </a:xfrm>
            <a:prstGeom prst="roundRect">
              <a:avLst>
                <a:gd name="adj" fmla="val 10000"/>
              </a:avLst>
            </a:prstGeom>
            <a:ln>
              <a:solidFill>
                <a:schemeClr val="bg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a:defRPr/>
              </a:pPr>
              <a:r>
                <a:rPr lang="en-GB" sz="1000" dirty="0"/>
                <a:t> </a:t>
              </a:r>
              <a:r>
                <a:rPr lang="en-GB" sz="1100" b="1" u="sng" dirty="0"/>
                <a:t>Social</a:t>
              </a:r>
            </a:p>
            <a:p>
              <a:pPr>
                <a:buFont typeface="Arial" pitchFamily="34" charset="0"/>
                <a:buChar char="•"/>
                <a:defRPr/>
              </a:pPr>
              <a:r>
                <a:rPr lang="en-GB" sz="1100" dirty="0"/>
                <a:t>Sustainability</a:t>
              </a:r>
            </a:p>
            <a:p>
              <a:pPr>
                <a:buFont typeface="Arial" pitchFamily="34" charset="0"/>
                <a:buChar char="•"/>
                <a:defRPr/>
              </a:pPr>
              <a:r>
                <a:rPr lang="en-GB" sz="1100" dirty="0"/>
                <a:t>Labour Market Trends</a:t>
              </a:r>
            </a:p>
            <a:p>
              <a:pPr>
                <a:buFont typeface="Arial" pitchFamily="34" charset="0"/>
                <a:buChar char="•"/>
                <a:defRPr/>
              </a:pPr>
              <a:r>
                <a:rPr lang="en-GB" sz="1100" dirty="0"/>
                <a:t>Skills Gaps</a:t>
              </a:r>
            </a:p>
            <a:p>
              <a:pPr>
                <a:buFont typeface="Arial" pitchFamily="34" charset="0"/>
                <a:buChar char="•"/>
                <a:defRPr/>
              </a:pPr>
              <a:r>
                <a:rPr lang="en-GB" sz="1100" dirty="0"/>
                <a:t>Media Influence</a:t>
              </a:r>
            </a:p>
            <a:p>
              <a:pPr>
                <a:buFont typeface="Arial" pitchFamily="34" charset="0"/>
                <a:buChar char="•"/>
                <a:defRPr/>
              </a:pPr>
              <a:r>
                <a:rPr lang="en-GB" sz="1100" dirty="0"/>
                <a:t>Corporate Social Responsibility</a:t>
              </a:r>
            </a:p>
            <a:p>
              <a:pPr>
                <a:buFont typeface="Arial" pitchFamily="34" charset="0"/>
                <a:buChar char="•"/>
                <a:defRPr/>
              </a:pPr>
              <a:r>
                <a:rPr lang="en-GB" sz="1100" dirty="0"/>
                <a:t>Low number of STEM graduates</a:t>
              </a:r>
            </a:p>
            <a:p>
              <a:pPr>
                <a:defRPr/>
              </a:pPr>
              <a:endParaRPr lang="en-GB" sz="1000" dirty="0"/>
            </a:p>
          </p:txBody>
        </p:sp>
        <p:sp>
          <p:nvSpPr>
            <p:cNvPr id="29" name="Rounded Rectangle 4"/>
            <p:cNvSpPr/>
            <p:nvPr/>
          </p:nvSpPr>
          <p:spPr>
            <a:xfrm>
              <a:off x="7066218" y="-103556"/>
              <a:ext cx="1302568" cy="14602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1910" tIns="41910" rIns="41910" bIns="41910"/>
            <a:lstStyle/>
            <a:p>
              <a:pPr marL="57150" lvl="1" indent="-57150" defTabSz="488950">
                <a:lnSpc>
                  <a:spcPct val="90000"/>
                </a:lnSpc>
                <a:spcAft>
                  <a:spcPct val="15000"/>
                </a:spcAft>
                <a:buFontTx/>
                <a:buChar char="•"/>
                <a:defRPr/>
              </a:pPr>
              <a:endParaRPr lang="en-GB" sz="1100" b="1" u="sng">
                <a:solidFill>
                  <a:srgbClr val="000000"/>
                </a:solidFill>
                <a:cs typeface="Arial" charset="0"/>
              </a:endParaRPr>
            </a:p>
            <a:p>
              <a:pPr marL="57150" lvl="1" indent="-57150" defTabSz="488950">
                <a:lnSpc>
                  <a:spcPct val="90000"/>
                </a:lnSpc>
                <a:spcAft>
                  <a:spcPct val="15000"/>
                </a:spcAft>
                <a:buFontTx/>
                <a:buChar char="•"/>
                <a:defRPr/>
              </a:pPr>
              <a:endParaRPr lang="en-GB" sz="1100">
                <a:solidFill>
                  <a:srgbClr val="000000"/>
                </a:solidFill>
                <a:cs typeface="Arial" charset="0"/>
              </a:endParaRPr>
            </a:p>
            <a:p>
              <a:pPr marL="57150" lvl="1" indent="-57150" defTabSz="488950">
                <a:lnSpc>
                  <a:spcPct val="90000"/>
                </a:lnSpc>
                <a:spcAft>
                  <a:spcPct val="15000"/>
                </a:spcAft>
                <a:buFontTx/>
                <a:buChar char="•"/>
                <a:defRPr/>
              </a:pPr>
              <a:endParaRPr lang="en-GB" sz="1000">
                <a:solidFill>
                  <a:srgbClr val="000000"/>
                </a:solidFill>
                <a:cs typeface="Arial" charset="0"/>
              </a:endParaRPr>
            </a:p>
          </p:txBody>
        </p:sp>
      </p:grpSp>
      <p:sp>
        <p:nvSpPr>
          <p:cNvPr id="2068" name="TextBox 21"/>
          <p:cNvSpPr txBox="1">
            <a:spLocks noChangeArrowheads="1"/>
          </p:cNvSpPr>
          <p:nvPr/>
        </p:nvSpPr>
        <p:spPr bwMode="auto">
          <a:xfrm>
            <a:off x="571500" y="3929063"/>
            <a:ext cx="1785938" cy="1908175"/>
          </a:xfrm>
          <a:prstGeom prst="rect">
            <a:avLst/>
          </a:prstGeom>
          <a:noFill/>
          <a:ln w="9525">
            <a:noFill/>
            <a:miter lim="800000"/>
            <a:headEnd/>
            <a:tailEnd/>
          </a:ln>
        </p:spPr>
        <p:txBody>
          <a:bodyPr>
            <a:spAutoFit/>
          </a:bodyPr>
          <a:lstStyle/>
          <a:p>
            <a:r>
              <a:rPr lang="en-GB" sz="1100" b="1" u="sng"/>
              <a:t>Environmental</a:t>
            </a:r>
          </a:p>
          <a:p>
            <a:pPr>
              <a:buFont typeface="Arial" charset="0"/>
              <a:buChar char="•"/>
            </a:pPr>
            <a:r>
              <a:rPr lang="en-GB" sz="1100"/>
              <a:t>Energy legislation</a:t>
            </a:r>
          </a:p>
          <a:p>
            <a:pPr>
              <a:buFont typeface="Arial" charset="0"/>
              <a:buChar char="•"/>
            </a:pPr>
            <a:r>
              <a:rPr lang="en-GB" sz="1100"/>
              <a:t>Kyoto Treaty</a:t>
            </a:r>
          </a:p>
          <a:p>
            <a:pPr>
              <a:buFont typeface="Arial" charset="0"/>
              <a:buChar char="•"/>
            </a:pPr>
            <a:r>
              <a:rPr lang="en-GB" sz="1100"/>
              <a:t>Increase popularity of Renewable energy resources</a:t>
            </a:r>
          </a:p>
          <a:p>
            <a:pPr>
              <a:buFont typeface="Arial" charset="0"/>
              <a:buChar char="•"/>
            </a:pPr>
            <a:r>
              <a:rPr lang="en-GB" sz="1100"/>
              <a:t>Carbon reduction  commitment </a:t>
            </a:r>
          </a:p>
          <a:p>
            <a:pPr>
              <a:buFont typeface="Arial" charset="0"/>
              <a:buChar char="•"/>
            </a:pPr>
            <a:endParaRPr lang="en-GB" sz="1000" b="1" u="sng"/>
          </a:p>
          <a:p>
            <a:pPr>
              <a:buFont typeface="Arial" charset="0"/>
              <a:buChar char="•"/>
            </a:pPr>
            <a:endParaRPr lang="en-GB" sz="1000" b="1" u="sng"/>
          </a:p>
          <a:p>
            <a:pPr>
              <a:buFont typeface="Arial" charset="0"/>
              <a:buChar char="•"/>
            </a:pPr>
            <a:endParaRPr lang="en-GB" sz="1000" b="1" u="sng"/>
          </a:p>
        </p:txBody>
      </p:sp>
      <p:sp>
        <p:nvSpPr>
          <p:cNvPr id="1025" name="Rectangle 1"/>
          <p:cNvSpPr>
            <a:spLocks noChangeArrowheads="1"/>
          </p:cNvSpPr>
          <p:nvPr/>
        </p:nvSpPr>
        <p:spPr bwMode="auto">
          <a:xfrm>
            <a:off x="0" y="97795"/>
            <a:ext cx="5439310"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GB" sz="1100" dirty="0" smtClean="0">
                <a:latin typeface="Arial" pitchFamily="34" charset="0"/>
                <a:cs typeface="Arial" pitchFamily="34" charset="0"/>
              </a:rPr>
              <a:t>P.E.S.T.L.E &amp; SWOT analysis on a  company who wish to expand into green energy</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Porter’s Five Forces</a:t>
            </a:r>
            <a:endParaRPr lang="en-GB" dirty="0"/>
          </a:p>
        </p:txBody>
      </p:sp>
      <p:graphicFrame>
        <p:nvGraphicFramePr>
          <p:cNvPr id="4" name="Content Placeholder 3"/>
          <p:cNvGraphicFramePr>
            <a:graphicFrameLocks noGrp="1"/>
          </p:cNvGraphicFramePr>
          <p:nvPr>
            <p:ph sz="quarter" idx="1"/>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dirty="0" smtClean="0"/>
              <a:t>Miles and Snow (1978) Superior Performers Model</a:t>
            </a:r>
            <a:endParaRPr lang="en-GB" dirty="0"/>
          </a:p>
        </p:txBody>
      </p:sp>
      <p:graphicFrame>
        <p:nvGraphicFramePr>
          <p:cNvPr id="4" name="Content Placeholder 3"/>
          <p:cNvGraphicFramePr>
            <a:graphicFrameLocks noGrp="1"/>
          </p:cNvGraphicFramePr>
          <p:nvPr>
            <p:ph sz="quarter" idx="1"/>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139952" y="5934670"/>
            <a:ext cx="4104456" cy="646331"/>
          </a:xfrm>
          <a:prstGeom prst="rect">
            <a:avLst/>
          </a:prstGeom>
          <a:noFill/>
        </p:spPr>
        <p:txBody>
          <a:bodyPr wrap="square" rtlCol="0">
            <a:spAutoFit/>
          </a:bodyPr>
          <a:lstStyle/>
          <a:p>
            <a:r>
              <a:rPr lang="en-GB" dirty="0" err="1" smtClean="0"/>
              <a:t>Kew,J</a:t>
            </a:r>
            <a:r>
              <a:rPr lang="en-GB" dirty="0" smtClean="0"/>
              <a:t> &amp; Stredwick,J(2010)</a:t>
            </a:r>
            <a:r>
              <a:rPr lang="en-GB" i="1" dirty="0" smtClean="0"/>
              <a:t> HRM in Business Context,pp.36-37</a:t>
            </a:r>
            <a:r>
              <a:rPr lang="en-GB" dirty="0" smtClean="0"/>
              <a:t>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t>Organisation Sectors</a:t>
            </a:r>
            <a:endParaRPr lang="en-GB" dirty="0"/>
          </a:p>
        </p:txBody>
      </p:sp>
      <p:graphicFrame>
        <p:nvGraphicFramePr>
          <p:cNvPr id="4" name="Content Placeholder 3"/>
          <p:cNvGraphicFramePr>
            <a:graphicFrameLocks noGrp="1"/>
          </p:cNvGraphicFramePr>
          <p:nvPr>
            <p:ph sz="quarter" idx="1"/>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139952" y="1844824"/>
            <a:ext cx="1008112" cy="276999"/>
          </a:xfrm>
          <a:prstGeom prst="rect">
            <a:avLst/>
          </a:prstGeom>
          <a:noFill/>
        </p:spPr>
        <p:txBody>
          <a:bodyPr wrap="square" rtlCol="0">
            <a:spAutoFit/>
          </a:bodyPr>
          <a:lstStyle/>
          <a:p>
            <a:r>
              <a:rPr lang="en-GB" sz="1200" dirty="0" smtClean="0"/>
              <a:t>Council</a:t>
            </a:r>
            <a:endParaRPr lang="en-GB" sz="1200" dirty="0"/>
          </a:p>
        </p:txBody>
      </p:sp>
      <p:sp>
        <p:nvSpPr>
          <p:cNvPr id="6" name="TextBox 5"/>
          <p:cNvSpPr txBox="1"/>
          <p:nvPr/>
        </p:nvSpPr>
        <p:spPr>
          <a:xfrm rot="19341446">
            <a:off x="3234187" y="2151046"/>
            <a:ext cx="792088" cy="307777"/>
          </a:xfrm>
          <a:prstGeom prst="rect">
            <a:avLst/>
          </a:prstGeom>
          <a:noFill/>
        </p:spPr>
        <p:txBody>
          <a:bodyPr wrap="square" rtlCol="0">
            <a:spAutoFit/>
          </a:bodyPr>
          <a:lstStyle/>
          <a:p>
            <a:r>
              <a:rPr lang="en-GB" sz="1400" dirty="0" smtClean="0"/>
              <a:t>NHS</a:t>
            </a:r>
            <a:endParaRPr lang="en-GB" sz="1400" dirty="0"/>
          </a:p>
        </p:txBody>
      </p:sp>
      <p:sp>
        <p:nvSpPr>
          <p:cNvPr id="7" name="TextBox 6"/>
          <p:cNvSpPr txBox="1"/>
          <p:nvPr/>
        </p:nvSpPr>
        <p:spPr>
          <a:xfrm>
            <a:off x="4932040" y="2852936"/>
            <a:ext cx="1080120" cy="369332"/>
          </a:xfrm>
          <a:prstGeom prst="rect">
            <a:avLst/>
          </a:prstGeom>
          <a:noFill/>
        </p:spPr>
        <p:txBody>
          <a:bodyPr wrap="square" rtlCol="0">
            <a:spAutoFit/>
          </a:bodyPr>
          <a:lstStyle/>
          <a:p>
            <a:r>
              <a:rPr lang="en-GB" dirty="0" smtClean="0"/>
              <a:t>S</a:t>
            </a:r>
            <a:r>
              <a:rPr lang="en-GB" sz="1200" dirty="0" smtClean="0"/>
              <a:t>ervices</a:t>
            </a:r>
            <a:endParaRPr lang="en-GB" sz="1200" dirty="0"/>
          </a:p>
        </p:txBody>
      </p:sp>
      <p:sp>
        <p:nvSpPr>
          <p:cNvPr id="8" name="TextBox 7"/>
          <p:cNvSpPr txBox="1"/>
          <p:nvPr/>
        </p:nvSpPr>
        <p:spPr>
          <a:xfrm>
            <a:off x="2627784" y="3573016"/>
            <a:ext cx="1224136" cy="307777"/>
          </a:xfrm>
          <a:prstGeom prst="rect">
            <a:avLst/>
          </a:prstGeom>
          <a:noFill/>
        </p:spPr>
        <p:txBody>
          <a:bodyPr wrap="square" rtlCol="0">
            <a:spAutoFit/>
          </a:bodyPr>
          <a:lstStyle/>
          <a:p>
            <a:r>
              <a:rPr lang="en-GB" sz="1400" dirty="0" smtClean="0"/>
              <a:t>Retail</a:t>
            </a:r>
            <a:endParaRPr lang="en-GB" sz="1400" dirty="0"/>
          </a:p>
        </p:txBody>
      </p:sp>
      <p:sp>
        <p:nvSpPr>
          <p:cNvPr id="9" name="TextBox 8"/>
          <p:cNvSpPr txBox="1"/>
          <p:nvPr/>
        </p:nvSpPr>
        <p:spPr>
          <a:xfrm>
            <a:off x="3203848" y="4077072"/>
            <a:ext cx="1152128" cy="307777"/>
          </a:xfrm>
          <a:prstGeom prst="rect">
            <a:avLst/>
          </a:prstGeom>
          <a:noFill/>
        </p:spPr>
        <p:txBody>
          <a:bodyPr wrap="square" rtlCol="0">
            <a:spAutoFit/>
          </a:bodyPr>
          <a:lstStyle/>
          <a:p>
            <a:r>
              <a:rPr lang="en-GB" sz="1400" dirty="0" smtClean="0"/>
              <a:t>Utilities</a:t>
            </a:r>
            <a:endParaRPr lang="en-GB" sz="1400" dirty="0"/>
          </a:p>
        </p:txBody>
      </p:sp>
      <p:sp>
        <p:nvSpPr>
          <p:cNvPr id="10" name="TextBox 9"/>
          <p:cNvSpPr txBox="1"/>
          <p:nvPr/>
        </p:nvSpPr>
        <p:spPr>
          <a:xfrm>
            <a:off x="1835696" y="4869160"/>
            <a:ext cx="1872208" cy="307777"/>
          </a:xfrm>
          <a:prstGeom prst="rect">
            <a:avLst/>
          </a:prstGeom>
          <a:noFill/>
        </p:spPr>
        <p:txBody>
          <a:bodyPr wrap="square" rtlCol="0">
            <a:spAutoFit/>
          </a:bodyPr>
          <a:lstStyle/>
          <a:p>
            <a:r>
              <a:rPr lang="en-GB" sz="1400" dirty="0" smtClean="0"/>
              <a:t>Transport</a:t>
            </a:r>
            <a:endParaRPr lang="en-GB" sz="1400" dirty="0"/>
          </a:p>
        </p:txBody>
      </p:sp>
      <p:sp>
        <p:nvSpPr>
          <p:cNvPr id="12" name="TextBox 11"/>
          <p:cNvSpPr txBox="1"/>
          <p:nvPr/>
        </p:nvSpPr>
        <p:spPr>
          <a:xfrm>
            <a:off x="2627784" y="5157192"/>
            <a:ext cx="1728192" cy="307777"/>
          </a:xfrm>
          <a:prstGeom prst="rect">
            <a:avLst/>
          </a:prstGeom>
          <a:noFill/>
        </p:spPr>
        <p:txBody>
          <a:bodyPr wrap="square" rtlCol="0">
            <a:spAutoFit/>
          </a:bodyPr>
          <a:lstStyle/>
          <a:p>
            <a:r>
              <a:rPr lang="en-GB" sz="1400" dirty="0" smtClean="0"/>
              <a:t>Manufacturing</a:t>
            </a:r>
            <a:endParaRPr lang="en-GB" sz="1400" dirty="0"/>
          </a:p>
        </p:txBody>
      </p:sp>
      <p:sp>
        <p:nvSpPr>
          <p:cNvPr id="13" name="TextBox 12"/>
          <p:cNvSpPr txBox="1"/>
          <p:nvPr/>
        </p:nvSpPr>
        <p:spPr>
          <a:xfrm>
            <a:off x="4932040" y="3573016"/>
            <a:ext cx="1440160" cy="369332"/>
          </a:xfrm>
          <a:prstGeom prst="rect">
            <a:avLst/>
          </a:prstGeom>
          <a:noFill/>
        </p:spPr>
        <p:txBody>
          <a:bodyPr wrap="square" rtlCol="0">
            <a:spAutoFit/>
          </a:bodyPr>
          <a:lstStyle/>
          <a:p>
            <a:r>
              <a:rPr lang="en-GB" sz="1400" dirty="0" smtClean="0"/>
              <a:t>Charities</a:t>
            </a:r>
            <a:r>
              <a:rPr lang="en-GB" dirty="0" smtClean="0"/>
              <a:t> </a:t>
            </a:r>
            <a:endParaRPr lang="en-GB" dirty="0"/>
          </a:p>
        </p:txBody>
      </p:sp>
      <p:sp>
        <p:nvSpPr>
          <p:cNvPr id="14" name="TextBox 13"/>
          <p:cNvSpPr txBox="1"/>
          <p:nvPr/>
        </p:nvSpPr>
        <p:spPr>
          <a:xfrm>
            <a:off x="5580112" y="5301208"/>
            <a:ext cx="1656184" cy="276999"/>
          </a:xfrm>
          <a:prstGeom prst="rect">
            <a:avLst/>
          </a:prstGeom>
          <a:noFill/>
        </p:spPr>
        <p:txBody>
          <a:bodyPr wrap="square" rtlCol="0">
            <a:spAutoFit/>
          </a:bodyPr>
          <a:lstStyle/>
          <a:p>
            <a:r>
              <a:rPr lang="en-GB" sz="1200" dirty="0" smtClean="0"/>
              <a:t>Voluntary</a:t>
            </a:r>
            <a:endParaRPr lang="en-GB" sz="1200" dirty="0"/>
          </a:p>
        </p:txBody>
      </p:sp>
      <p:sp>
        <p:nvSpPr>
          <p:cNvPr id="15" name="TextBox 14"/>
          <p:cNvSpPr txBox="1"/>
          <p:nvPr/>
        </p:nvSpPr>
        <p:spPr>
          <a:xfrm>
            <a:off x="6156176" y="3789040"/>
            <a:ext cx="2016224" cy="307777"/>
          </a:xfrm>
          <a:prstGeom prst="rect">
            <a:avLst/>
          </a:prstGeom>
          <a:noFill/>
        </p:spPr>
        <p:txBody>
          <a:bodyPr wrap="square" rtlCol="0">
            <a:spAutoFit/>
          </a:bodyPr>
          <a:lstStyle/>
          <a:p>
            <a:r>
              <a:rPr lang="en-GB" sz="1400" dirty="0" smtClean="0"/>
              <a:t>Social Enterprise </a:t>
            </a:r>
            <a:endParaRPr lang="en-GB" sz="1400" dirty="0"/>
          </a:p>
        </p:txBody>
      </p:sp>
      <p:sp>
        <p:nvSpPr>
          <p:cNvPr id="16" name="TextBox 15"/>
          <p:cNvSpPr txBox="1"/>
          <p:nvPr/>
        </p:nvSpPr>
        <p:spPr>
          <a:xfrm>
            <a:off x="4427984" y="5517232"/>
            <a:ext cx="2160240" cy="307777"/>
          </a:xfrm>
          <a:prstGeom prst="rect">
            <a:avLst/>
          </a:prstGeom>
          <a:noFill/>
        </p:spPr>
        <p:txBody>
          <a:bodyPr wrap="square" rtlCol="0">
            <a:spAutoFit/>
          </a:bodyPr>
          <a:lstStyle/>
          <a:p>
            <a:r>
              <a:rPr lang="en-GB" sz="1400" dirty="0" smtClean="0"/>
              <a:t>Independent schools</a:t>
            </a:r>
            <a:endParaRPr lang="en-GB" sz="1400" dirty="0"/>
          </a:p>
        </p:txBody>
      </p:sp>
      <p:sp>
        <p:nvSpPr>
          <p:cNvPr id="17" name="TextBox 16"/>
          <p:cNvSpPr txBox="1"/>
          <p:nvPr/>
        </p:nvSpPr>
        <p:spPr>
          <a:xfrm>
            <a:off x="5796136" y="3429000"/>
            <a:ext cx="2088232" cy="307777"/>
          </a:xfrm>
          <a:prstGeom prst="rect">
            <a:avLst/>
          </a:prstGeom>
          <a:noFill/>
        </p:spPr>
        <p:txBody>
          <a:bodyPr wrap="square" rtlCol="0">
            <a:spAutoFit/>
          </a:bodyPr>
          <a:lstStyle/>
          <a:p>
            <a:r>
              <a:rPr lang="en-GB" sz="1400" dirty="0" smtClean="0"/>
              <a:t>Faith groups</a:t>
            </a:r>
            <a:endParaRPr lang="en-GB" sz="1400" dirty="0"/>
          </a:p>
        </p:txBody>
      </p:sp>
      <p:sp>
        <p:nvSpPr>
          <p:cNvPr id="18" name="TextBox 17"/>
          <p:cNvSpPr txBox="1"/>
          <p:nvPr/>
        </p:nvSpPr>
        <p:spPr>
          <a:xfrm>
            <a:off x="6588224" y="4725144"/>
            <a:ext cx="1584176" cy="523220"/>
          </a:xfrm>
          <a:prstGeom prst="rect">
            <a:avLst/>
          </a:prstGeom>
          <a:noFill/>
        </p:spPr>
        <p:txBody>
          <a:bodyPr wrap="square" rtlCol="0">
            <a:spAutoFit/>
          </a:bodyPr>
          <a:lstStyle/>
          <a:p>
            <a:r>
              <a:rPr lang="en-GB" sz="1400" dirty="0" smtClean="0"/>
              <a:t>Housing association </a:t>
            </a:r>
            <a:endParaRPr lang="en-GB" sz="1400" dirty="0"/>
          </a:p>
        </p:txBody>
      </p:sp>
      <p:sp>
        <p:nvSpPr>
          <p:cNvPr id="19" name="TextBox 18"/>
          <p:cNvSpPr txBox="1"/>
          <p:nvPr/>
        </p:nvSpPr>
        <p:spPr>
          <a:xfrm>
            <a:off x="3491880" y="2852936"/>
            <a:ext cx="1008112" cy="307777"/>
          </a:xfrm>
          <a:prstGeom prst="rect">
            <a:avLst/>
          </a:prstGeom>
          <a:noFill/>
        </p:spPr>
        <p:txBody>
          <a:bodyPr wrap="square" rtlCol="0">
            <a:spAutoFit/>
          </a:bodyPr>
          <a:lstStyle/>
          <a:p>
            <a:r>
              <a:rPr lang="en-GB" sz="1400" dirty="0" smtClean="0"/>
              <a:t>Schools</a:t>
            </a:r>
            <a:endParaRPr lang="en-GB" sz="1400" dirty="0"/>
          </a:p>
        </p:txBody>
      </p:sp>
      <p:sp>
        <p:nvSpPr>
          <p:cNvPr id="20" name="TextBox 19"/>
          <p:cNvSpPr txBox="1"/>
          <p:nvPr/>
        </p:nvSpPr>
        <p:spPr>
          <a:xfrm>
            <a:off x="5076056" y="1916832"/>
            <a:ext cx="1368152" cy="307777"/>
          </a:xfrm>
          <a:prstGeom prst="rect">
            <a:avLst/>
          </a:prstGeom>
          <a:noFill/>
        </p:spPr>
        <p:txBody>
          <a:bodyPr wrap="square" rtlCol="0">
            <a:spAutoFit/>
          </a:bodyPr>
          <a:lstStyle/>
          <a:p>
            <a:r>
              <a:rPr lang="en-GB" sz="1400" dirty="0" smtClean="0"/>
              <a:t>BBC</a:t>
            </a:r>
            <a:endParaRPr lang="en-GB" sz="1400" dirty="0"/>
          </a:p>
        </p:txBody>
      </p:sp>
      <p:sp>
        <p:nvSpPr>
          <p:cNvPr id="21" name="TextBox 20"/>
          <p:cNvSpPr txBox="1"/>
          <p:nvPr/>
        </p:nvSpPr>
        <p:spPr>
          <a:xfrm>
            <a:off x="1619672" y="3861048"/>
            <a:ext cx="1512168" cy="523220"/>
          </a:xfrm>
          <a:prstGeom prst="rect">
            <a:avLst/>
          </a:prstGeom>
          <a:noFill/>
        </p:spPr>
        <p:txBody>
          <a:bodyPr wrap="square" rtlCol="0">
            <a:spAutoFit/>
          </a:bodyPr>
          <a:lstStyle/>
          <a:p>
            <a:r>
              <a:rPr lang="en-GB" sz="1400" dirty="0" smtClean="0"/>
              <a:t>Small/large businesses</a:t>
            </a:r>
            <a:endParaRPr lang="en-GB" sz="1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92</TotalTime>
  <Words>571</Words>
  <Application>Microsoft Office PowerPoint</Application>
  <PresentationFormat>On-screen Show (4:3)</PresentationFormat>
  <Paragraphs>118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Oriel</vt:lpstr>
      <vt:lpstr>Week 1: The Organisation and the External Environment </vt:lpstr>
      <vt:lpstr>The External Environment</vt:lpstr>
      <vt:lpstr>The External Environment</vt:lpstr>
      <vt:lpstr>Why Carry Out an External Analysis? </vt:lpstr>
      <vt:lpstr>Why Carry Out An External Analysis?</vt:lpstr>
      <vt:lpstr>Challenges of Completing an External Environmental Analysis</vt:lpstr>
      <vt:lpstr>PowerPoint Presentation</vt:lpstr>
      <vt:lpstr>Porter’s Five Forces</vt:lpstr>
      <vt:lpstr>Miles and Snow (1978) Superior Performers Model</vt:lpstr>
      <vt:lpstr>Organisation Sectors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External Environment</dc:title>
  <dc:creator>kevlar</dc:creator>
  <cp:lastModifiedBy>Thomas, Ffion</cp:lastModifiedBy>
  <cp:revision>15</cp:revision>
  <dcterms:created xsi:type="dcterms:W3CDTF">2013-02-06T21:27:20Z</dcterms:created>
  <dcterms:modified xsi:type="dcterms:W3CDTF">2014-02-20T12:50:31Z</dcterms:modified>
</cp:coreProperties>
</file>