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F40E43-5255-4FC3-B085-14C5EE07E755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841BB5F-5E23-499B-87A6-149EA5F9C4CB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</a:rPr>
            <a:t>Diversity Strengthens Communities</a:t>
          </a:r>
        </a:p>
      </dgm:t>
    </dgm:pt>
    <dgm:pt modelId="{C2EAF994-7449-4C74-A030-C1ECF14BDDC5}" type="parTrans" cxnId="{AE872B16-EE1D-4487-8F63-40192770AE4B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2CE91A92-91E1-4F97-9A5E-ABDA56BF2D3C}" type="sibTrans" cxnId="{AE872B16-EE1D-4487-8F63-40192770AE4B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8CFA041F-3528-4217-ACBA-7C90407D0AC3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</a:rPr>
            <a:t>Learners should be educated as part of their community</a:t>
          </a:r>
        </a:p>
      </dgm:t>
    </dgm:pt>
    <dgm:pt modelId="{3290E3A0-8403-412B-84AC-9A4451A82A6A}" type="parTrans" cxnId="{23052DB3-3D67-4EBC-BB0C-F82BD7DF81B4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FDF0ECBF-E5E6-4F10-B865-6E108B185D50}" type="sibTrans" cxnId="{23052DB3-3D67-4EBC-BB0C-F82BD7DF81B4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166FCD84-124B-40D3-9450-6D6D27989CEE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</a:rPr>
            <a:t>Individual needs and requirements  be met to allow fulfilment of potential</a:t>
          </a:r>
        </a:p>
      </dgm:t>
    </dgm:pt>
    <dgm:pt modelId="{A07E2898-1874-4D07-9963-E0D2A08E729C}" type="parTrans" cxnId="{EA76D374-1350-42BD-A167-CC0DBC956753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F311359E-2123-4D53-8426-EC783D513CEC}" type="sibTrans" cxnId="{EA76D374-1350-42BD-A167-CC0DBC956753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757522D3-0EB8-4DD8-B21F-E7308105E8F1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</a:rPr>
            <a:t>Individual learning styles should be accommodated</a:t>
          </a:r>
        </a:p>
      </dgm:t>
    </dgm:pt>
    <dgm:pt modelId="{E4BD0F95-96AC-45C4-BD8C-760917B7AC73}" type="parTrans" cxnId="{7FFEC3D8-7857-43A2-A8C9-E6E0C471174A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71771AD3-F216-43D0-946F-FBA17ADF2A49}" type="sibTrans" cxnId="{7FFEC3D8-7857-43A2-A8C9-E6E0C471174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B6323B74-02E3-4AC3-A714-9B70C95AC25A}">
      <dgm:prSet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</a:rPr>
            <a:t>Learners need friendship and support from their peers</a:t>
          </a:r>
        </a:p>
      </dgm:t>
    </dgm:pt>
    <dgm:pt modelId="{349ECC1B-5EA1-48A4-9D8B-EABCF62EAD48}" type="parTrans" cxnId="{D6DDB1DC-42A0-46D2-AFC0-308FAB5C319A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EDB52C6E-AB0E-492E-8B26-CCDAAD9819EF}" type="sibTrans" cxnId="{D6DDB1DC-42A0-46D2-AFC0-308FAB5C319A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C3F60C12-4440-4861-A18F-C00AF7FB7751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Teacher assessment and interaction</a:t>
          </a:r>
        </a:p>
      </dgm:t>
    </dgm:pt>
    <dgm:pt modelId="{3A4CA075-A700-4B16-832B-EC86A6D812E8}" type="parTrans" cxnId="{1F89EE51-BEBD-42F0-87E2-D6F87D0CE16D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D2E63CCE-D6AF-442B-BC97-AFDAC3579BE6}" type="sibTrans" cxnId="{1F89EE51-BEBD-42F0-87E2-D6F87D0CE16D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D6450E6B-63C8-4B33-AEAD-0F043ABB8305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Frame activity objectives</a:t>
          </a:r>
        </a:p>
      </dgm:t>
    </dgm:pt>
    <dgm:pt modelId="{A09863FA-4798-4471-A648-59988DA4F056}" type="parTrans" cxnId="{64A0397C-EF14-42D1-A944-C169685928E5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5B14D7AC-7019-482B-ABEC-A1E8442E954F}" type="sibTrans" cxnId="{64A0397C-EF14-42D1-A944-C169685928E5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D0C9CEEC-E32D-424A-9A45-D09EF5B9C049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Accommodate physical constraints by design</a:t>
          </a:r>
        </a:p>
      </dgm:t>
    </dgm:pt>
    <dgm:pt modelId="{3B5EAA5E-2657-4D16-8CC4-EA71A09A7188}" type="parTrans" cxnId="{8D4EBA50-EE4C-4342-9A7A-926E824BD123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CEBC4BD8-270C-407E-A9AB-83786E7A344F}" type="sibTrans" cxnId="{8D4EBA50-EE4C-4342-9A7A-926E824BD123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8851CF5B-5504-44B3-97F8-22927A2B2D58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600" b="1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Peer support and inclusion</a:t>
          </a:r>
          <a:endParaRPr lang="en-GB" sz="6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3BCB3A7-900A-474E-992D-0E9B5A589806}" type="parTrans" cxnId="{9B6744DD-8A02-43CD-A343-E94DE3C2860F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91881488-69A3-4F03-AB58-F34AE6C6F429}" type="sibTrans" cxnId="{9B6744DD-8A02-43CD-A343-E94DE3C2860F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600" b="1" dirty="0">
            <a:solidFill>
              <a:schemeClr val="tx1"/>
            </a:solidFill>
          </a:endParaRPr>
        </a:p>
      </dgm:t>
    </dgm:pt>
    <dgm:pt modelId="{B9DFB6BB-86EE-458D-A9FF-E6AC3038B1CC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600" b="1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Holistic Development through group exercise</a:t>
          </a:r>
          <a:endParaRPr lang="en-GB" sz="6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3011D6E-7826-4F87-9BD5-8769CFA54AF7}" type="parTrans" cxnId="{ECF02882-EE64-4044-8C30-61E1BD3ECC00}">
      <dgm:prSet/>
      <dgm:spPr/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14067F22-4749-47C3-AB39-C999955B34D1}" type="sibTrans" cxnId="{ECF02882-EE64-4044-8C30-61E1BD3ECC00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600" b="1">
            <a:solidFill>
              <a:schemeClr val="tx1"/>
            </a:solidFill>
          </a:endParaRPr>
        </a:p>
      </dgm:t>
    </dgm:pt>
    <dgm:pt modelId="{93D8DD7C-173F-4F40-BD15-1C90935964BE}" type="pres">
      <dgm:prSet presAssocID="{18F40E43-5255-4FC3-B085-14C5EE07E755}" presName="cycle" presStyleCnt="0">
        <dgm:presLayoutVars>
          <dgm:dir/>
          <dgm:resizeHandles val="exact"/>
        </dgm:presLayoutVars>
      </dgm:prSet>
      <dgm:spPr/>
    </dgm:pt>
    <dgm:pt modelId="{F51791EB-A95D-4C4E-8693-E50254D5D313}" type="pres">
      <dgm:prSet presAssocID="{5841BB5F-5E23-499B-87A6-149EA5F9C4CB}" presName="node" presStyleLbl="node1" presStyleIdx="0" presStyleCnt="10" custRadScaleRad="94335" custRadScaleInc="3639">
        <dgm:presLayoutVars>
          <dgm:bulletEnabled val="1"/>
        </dgm:presLayoutVars>
      </dgm:prSet>
      <dgm:spPr/>
    </dgm:pt>
    <dgm:pt modelId="{3AE229E1-73F3-4C3C-A880-B64905266653}" type="pres">
      <dgm:prSet presAssocID="{2CE91A92-91E1-4F97-9A5E-ABDA56BF2D3C}" presName="sibTrans" presStyleLbl="sibTrans2D1" presStyleIdx="0" presStyleCnt="10" custAng="11809762" custFlipHor="1" custScaleX="30062" custLinFactX="-159368" custLinFactNeighborX="-200000" custLinFactNeighborY="54919"/>
      <dgm:spPr/>
    </dgm:pt>
    <dgm:pt modelId="{D64A6F7C-30D5-4DB0-B00B-3DA7A7466B78}" type="pres">
      <dgm:prSet presAssocID="{2CE91A92-91E1-4F97-9A5E-ABDA56BF2D3C}" presName="connectorText" presStyleLbl="sibTrans2D1" presStyleIdx="0" presStyleCnt="10"/>
      <dgm:spPr/>
    </dgm:pt>
    <dgm:pt modelId="{8F255C62-D75C-49E6-ADC2-5B1EAF6EBAB7}" type="pres">
      <dgm:prSet presAssocID="{8CFA041F-3528-4217-ACBA-7C90407D0AC3}" presName="node" presStyleLbl="node1" presStyleIdx="1" presStyleCnt="10" custRadScaleRad="95020" custRadScaleInc="181185">
        <dgm:presLayoutVars>
          <dgm:bulletEnabled val="1"/>
        </dgm:presLayoutVars>
      </dgm:prSet>
      <dgm:spPr/>
    </dgm:pt>
    <dgm:pt modelId="{E22FD532-FEF7-481D-874C-820BC2069CAC}" type="pres">
      <dgm:prSet presAssocID="{FDF0ECBF-E5E6-4F10-B865-6E108B185D50}" presName="sibTrans" presStyleLbl="sibTrans2D1" presStyleIdx="1" presStyleCnt="10" custAng="17101918" custScaleX="73348" custScaleY="95646" custLinFactX="-210325" custLinFactY="-300000" custLinFactNeighborX="-300000" custLinFactNeighborY="-356276"/>
      <dgm:spPr/>
    </dgm:pt>
    <dgm:pt modelId="{0D05814A-C911-4391-8B87-6B57A2BEEEEC}" type="pres">
      <dgm:prSet presAssocID="{FDF0ECBF-E5E6-4F10-B865-6E108B185D50}" presName="connectorText" presStyleLbl="sibTrans2D1" presStyleIdx="1" presStyleCnt="10"/>
      <dgm:spPr/>
    </dgm:pt>
    <dgm:pt modelId="{2339B720-0491-41E1-8E3E-297F8AB1AC08}" type="pres">
      <dgm:prSet presAssocID="{B9DFB6BB-86EE-458D-A9FF-E6AC3038B1CC}" presName="node" presStyleLbl="node1" presStyleIdx="2" presStyleCnt="10" custRadScaleRad="92701" custRadScaleInc="196459">
        <dgm:presLayoutVars>
          <dgm:bulletEnabled val="1"/>
        </dgm:presLayoutVars>
      </dgm:prSet>
      <dgm:spPr/>
    </dgm:pt>
    <dgm:pt modelId="{DDDAF1D4-70B3-4B0E-BA5A-F14DE26C68DE}" type="pres">
      <dgm:prSet presAssocID="{14067F22-4749-47C3-AB39-C999955B34D1}" presName="sibTrans" presStyleLbl="sibTrans2D1" presStyleIdx="2" presStyleCnt="10" custAng="12680057" custFlipHor="1" custScaleX="43159" custLinFactX="-100000" custLinFactY="100000" custLinFactNeighborX="-131644" custLinFactNeighborY="121953"/>
      <dgm:spPr/>
    </dgm:pt>
    <dgm:pt modelId="{4325F932-0E15-4858-84B3-5721058D71C6}" type="pres">
      <dgm:prSet presAssocID="{14067F22-4749-47C3-AB39-C999955B34D1}" presName="connectorText" presStyleLbl="sibTrans2D1" presStyleIdx="2" presStyleCnt="10"/>
      <dgm:spPr/>
    </dgm:pt>
    <dgm:pt modelId="{4E43A6E5-8A55-46D8-A09B-E588E2678634}" type="pres">
      <dgm:prSet presAssocID="{8851CF5B-5504-44B3-97F8-22927A2B2D58}" presName="node" presStyleLbl="node1" presStyleIdx="3" presStyleCnt="10" custRadScaleRad="86280" custRadScaleInc="392943">
        <dgm:presLayoutVars>
          <dgm:bulletEnabled val="1"/>
        </dgm:presLayoutVars>
      </dgm:prSet>
      <dgm:spPr/>
    </dgm:pt>
    <dgm:pt modelId="{BCD09473-4D2B-4BB5-997B-B6726E4E71E6}" type="pres">
      <dgm:prSet presAssocID="{91881488-69A3-4F03-AB58-F34AE6C6F429}" presName="sibTrans" presStyleLbl="sibTrans2D1" presStyleIdx="3" presStyleCnt="10" custAng="7604186" custScaleX="15473" custLinFactY="-200000" custLinFactNeighborX="64756" custLinFactNeighborY="-273611"/>
      <dgm:spPr/>
    </dgm:pt>
    <dgm:pt modelId="{DBD15549-C3E7-4E79-87BA-68DBBEAFE83D}" type="pres">
      <dgm:prSet presAssocID="{91881488-69A3-4F03-AB58-F34AE6C6F429}" presName="connectorText" presStyleLbl="sibTrans2D1" presStyleIdx="3" presStyleCnt="10"/>
      <dgm:spPr/>
    </dgm:pt>
    <dgm:pt modelId="{55A24147-512B-4CC9-B98E-DB69EC1AB39A}" type="pres">
      <dgm:prSet presAssocID="{D0C9CEEC-E32D-424A-9A45-D09EF5B9C049}" presName="node" presStyleLbl="node1" presStyleIdx="4" presStyleCnt="10" custRadScaleRad="105749" custRadScaleInc="-605624">
        <dgm:presLayoutVars>
          <dgm:bulletEnabled val="1"/>
        </dgm:presLayoutVars>
      </dgm:prSet>
      <dgm:spPr/>
    </dgm:pt>
    <dgm:pt modelId="{031997E8-7B7C-440E-903F-CB4D21B8F8F5}" type="pres">
      <dgm:prSet presAssocID="{CEBC4BD8-270C-407E-A9AB-83786E7A344F}" presName="sibTrans" presStyleLbl="sibTrans2D1" presStyleIdx="4" presStyleCnt="10" custAng="1755663" custScaleX="21888" custLinFactY="400000" custLinFactNeighborX="62701" custLinFactNeighborY="442647"/>
      <dgm:spPr/>
    </dgm:pt>
    <dgm:pt modelId="{13226D09-A1DB-4B41-AC88-62CB0FFABDB3}" type="pres">
      <dgm:prSet presAssocID="{CEBC4BD8-270C-407E-A9AB-83786E7A344F}" presName="connectorText" presStyleLbl="sibTrans2D1" presStyleIdx="4" presStyleCnt="10"/>
      <dgm:spPr/>
    </dgm:pt>
    <dgm:pt modelId="{812EE306-54C9-49FA-B0CC-228710B83B05}" type="pres">
      <dgm:prSet presAssocID="{D6450E6B-63C8-4B33-AEAD-0F043ABB8305}" presName="node" presStyleLbl="node1" presStyleIdx="5" presStyleCnt="10" custRadScaleRad="98252" custRadScaleInc="400083">
        <dgm:presLayoutVars>
          <dgm:bulletEnabled val="1"/>
        </dgm:presLayoutVars>
      </dgm:prSet>
      <dgm:spPr/>
    </dgm:pt>
    <dgm:pt modelId="{4AE21231-0838-4468-ACFE-77C631BDE652}" type="pres">
      <dgm:prSet presAssocID="{5B14D7AC-7019-482B-ABEC-A1E8442E954F}" presName="sibTrans" presStyleLbl="sibTrans2D1" presStyleIdx="5" presStyleCnt="10" custAng="9712454" custScaleX="33955" custLinFactX="200000" custLinFactY="32512" custLinFactNeighborX="236472" custLinFactNeighborY="100000"/>
      <dgm:spPr/>
    </dgm:pt>
    <dgm:pt modelId="{3D3F65A9-FEFA-41F0-8DF5-E8DAF8BDADA5}" type="pres">
      <dgm:prSet presAssocID="{5B14D7AC-7019-482B-ABEC-A1E8442E954F}" presName="connectorText" presStyleLbl="sibTrans2D1" presStyleIdx="5" presStyleCnt="10"/>
      <dgm:spPr/>
    </dgm:pt>
    <dgm:pt modelId="{6B1369C3-0FBE-4223-AC9B-54F3B476107C}" type="pres">
      <dgm:prSet presAssocID="{C3F60C12-4440-4861-A18F-C00AF7FB7751}" presName="node" presStyleLbl="node1" presStyleIdx="6" presStyleCnt="10" custRadScaleRad="96954" custRadScaleInc="595397">
        <dgm:presLayoutVars>
          <dgm:bulletEnabled val="1"/>
        </dgm:presLayoutVars>
      </dgm:prSet>
      <dgm:spPr/>
    </dgm:pt>
    <dgm:pt modelId="{BFA2F705-85CA-4E55-8DAD-9475C335FDFF}" type="pres">
      <dgm:prSet presAssocID="{D2E63CCE-D6AF-442B-BC97-AFDAC3579BE6}" presName="sibTrans" presStyleLbl="sibTrans2D1" presStyleIdx="6" presStyleCnt="10" custAng="10669869" custScaleX="24799" custLinFactNeighborX="-53905" custLinFactNeighborY="-280"/>
      <dgm:spPr/>
    </dgm:pt>
    <dgm:pt modelId="{0CB578BD-358F-4A19-8493-8A6091E6D506}" type="pres">
      <dgm:prSet presAssocID="{D2E63CCE-D6AF-442B-BC97-AFDAC3579BE6}" presName="connectorText" presStyleLbl="sibTrans2D1" presStyleIdx="6" presStyleCnt="10"/>
      <dgm:spPr/>
    </dgm:pt>
    <dgm:pt modelId="{C391C67B-243F-4CB4-B879-43B8AE6A7830}" type="pres">
      <dgm:prSet presAssocID="{166FCD84-124B-40D3-9450-6D6D27989CEE}" presName="node" presStyleLbl="node1" presStyleIdx="7" presStyleCnt="10" custRadScaleRad="102542" custRadScaleInc="-185106">
        <dgm:presLayoutVars>
          <dgm:bulletEnabled val="1"/>
        </dgm:presLayoutVars>
      </dgm:prSet>
      <dgm:spPr/>
    </dgm:pt>
    <dgm:pt modelId="{0963A8E8-70B9-481C-9441-9ED8CB077A24}" type="pres">
      <dgm:prSet presAssocID="{F311359E-2123-4D53-8426-EC783D513CEC}" presName="sibTrans" presStyleLbl="sibTrans2D1" presStyleIdx="7" presStyleCnt="10" custAng="5598193" custScaleX="24643" custLinFactX="17995" custLinFactY="-400000" custLinFactNeighborX="100000" custLinFactNeighborY="-440029"/>
      <dgm:spPr/>
    </dgm:pt>
    <dgm:pt modelId="{1AF192B7-37BD-43CE-9DA7-6BB40D097470}" type="pres">
      <dgm:prSet presAssocID="{F311359E-2123-4D53-8426-EC783D513CEC}" presName="connectorText" presStyleLbl="sibTrans2D1" presStyleIdx="7" presStyleCnt="10"/>
      <dgm:spPr/>
    </dgm:pt>
    <dgm:pt modelId="{F2817826-2B82-4225-902F-7B51A24049F8}" type="pres">
      <dgm:prSet presAssocID="{757522D3-0EB8-4DD8-B21F-E7308105E8F1}" presName="node" presStyleLbl="node1" presStyleIdx="8" presStyleCnt="10">
        <dgm:presLayoutVars>
          <dgm:bulletEnabled val="1"/>
        </dgm:presLayoutVars>
      </dgm:prSet>
      <dgm:spPr/>
    </dgm:pt>
    <dgm:pt modelId="{E90934CC-76B8-4292-BE15-14ABCC21D0DA}" type="pres">
      <dgm:prSet presAssocID="{71771AD3-F216-43D0-946F-FBA17ADF2A49}" presName="sibTrans" presStyleLbl="sibTrans2D1" presStyleIdx="8" presStyleCnt="10" custAng="12525145" custFlipHor="0" custScaleX="11868" custScaleY="137676" custLinFactY="100000" custLinFactNeighborX="-78459" custLinFactNeighborY="137227"/>
      <dgm:spPr/>
    </dgm:pt>
    <dgm:pt modelId="{35D2C223-E3C3-4BA8-9489-5DAC9F1FA45C}" type="pres">
      <dgm:prSet presAssocID="{71771AD3-F216-43D0-946F-FBA17ADF2A49}" presName="connectorText" presStyleLbl="sibTrans2D1" presStyleIdx="8" presStyleCnt="10"/>
      <dgm:spPr/>
    </dgm:pt>
    <dgm:pt modelId="{1EA93637-1E71-4047-AAC2-9C55FD6B7372}" type="pres">
      <dgm:prSet presAssocID="{B6323B74-02E3-4AC3-A714-9B70C95AC25A}" presName="node" presStyleLbl="node1" presStyleIdx="9" presStyleCnt="10" custRadScaleRad="105415" custRadScaleInc="977174">
        <dgm:presLayoutVars>
          <dgm:bulletEnabled val="1"/>
        </dgm:presLayoutVars>
      </dgm:prSet>
      <dgm:spPr/>
    </dgm:pt>
    <dgm:pt modelId="{C2A5FE0A-B5FA-4774-99F7-F79B47C34FC2}" type="pres">
      <dgm:prSet presAssocID="{EDB52C6E-AB0E-492E-8B26-CCDAAD9819EF}" presName="sibTrans" presStyleLbl="sibTrans2D1" presStyleIdx="9" presStyleCnt="10" custAng="13714488" custScaleX="15975" custLinFactY="200000" custLinFactNeighborX="60819" custLinFactNeighborY="241401"/>
      <dgm:spPr/>
    </dgm:pt>
    <dgm:pt modelId="{8B7A6F99-D4C9-4D2E-8E1D-FE93B5EEE900}" type="pres">
      <dgm:prSet presAssocID="{EDB52C6E-AB0E-492E-8B26-CCDAAD9819EF}" presName="connectorText" presStyleLbl="sibTrans2D1" presStyleIdx="9" presStyleCnt="10"/>
      <dgm:spPr/>
    </dgm:pt>
  </dgm:ptLst>
  <dgm:cxnLst>
    <dgm:cxn modelId="{7017FD09-B6FA-4E1B-A5F0-C321E534C947}" type="presOf" srcId="{D2E63CCE-D6AF-442B-BC97-AFDAC3579BE6}" destId="{BFA2F705-85CA-4E55-8DAD-9475C335FDFF}" srcOrd="0" destOrd="0" presId="urn:microsoft.com/office/officeart/2005/8/layout/cycle2"/>
    <dgm:cxn modelId="{25EAFE13-B906-4FD5-91AE-4F9244AB8825}" type="presOf" srcId="{2CE91A92-91E1-4F97-9A5E-ABDA56BF2D3C}" destId="{3AE229E1-73F3-4C3C-A880-B64905266653}" srcOrd="0" destOrd="0" presId="urn:microsoft.com/office/officeart/2005/8/layout/cycle2"/>
    <dgm:cxn modelId="{AE872B16-EE1D-4487-8F63-40192770AE4B}" srcId="{18F40E43-5255-4FC3-B085-14C5EE07E755}" destId="{5841BB5F-5E23-499B-87A6-149EA5F9C4CB}" srcOrd="0" destOrd="0" parTransId="{C2EAF994-7449-4C74-A030-C1ECF14BDDC5}" sibTransId="{2CE91A92-91E1-4F97-9A5E-ABDA56BF2D3C}"/>
    <dgm:cxn modelId="{D8334621-9AF6-4335-8ECC-C2EA14A521C3}" type="presOf" srcId="{EDB52C6E-AB0E-492E-8B26-CCDAAD9819EF}" destId="{C2A5FE0A-B5FA-4774-99F7-F79B47C34FC2}" srcOrd="0" destOrd="0" presId="urn:microsoft.com/office/officeart/2005/8/layout/cycle2"/>
    <dgm:cxn modelId="{ABECD225-CB92-47A7-96D9-9603ADC90150}" type="presOf" srcId="{166FCD84-124B-40D3-9450-6D6D27989CEE}" destId="{C391C67B-243F-4CB4-B879-43B8AE6A7830}" srcOrd="0" destOrd="0" presId="urn:microsoft.com/office/officeart/2005/8/layout/cycle2"/>
    <dgm:cxn modelId="{A675E926-C6D9-4131-ACE2-40DD166A2917}" type="presOf" srcId="{EDB52C6E-AB0E-492E-8B26-CCDAAD9819EF}" destId="{8B7A6F99-D4C9-4D2E-8E1D-FE93B5EEE900}" srcOrd="1" destOrd="0" presId="urn:microsoft.com/office/officeart/2005/8/layout/cycle2"/>
    <dgm:cxn modelId="{3081BD2B-D6F9-4157-9534-284C6B149B02}" type="presOf" srcId="{2CE91A92-91E1-4F97-9A5E-ABDA56BF2D3C}" destId="{D64A6F7C-30D5-4DB0-B00B-3DA7A7466B78}" srcOrd="1" destOrd="0" presId="urn:microsoft.com/office/officeart/2005/8/layout/cycle2"/>
    <dgm:cxn modelId="{F363003A-1F95-4935-A037-4DBF5743D5E4}" type="presOf" srcId="{CEBC4BD8-270C-407E-A9AB-83786E7A344F}" destId="{031997E8-7B7C-440E-903F-CB4D21B8F8F5}" srcOrd="0" destOrd="0" presId="urn:microsoft.com/office/officeart/2005/8/layout/cycle2"/>
    <dgm:cxn modelId="{20C10B3B-2D3C-4B63-BCB6-93BB1755E059}" type="presOf" srcId="{8CFA041F-3528-4217-ACBA-7C90407D0AC3}" destId="{8F255C62-D75C-49E6-ADC2-5B1EAF6EBAB7}" srcOrd="0" destOrd="0" presId="urn:microsoft.com/office/officeart/2005/8/layout/cycle2"/>
    <dgm:cxn modelId="{3CB1EA3D-2FBB-4559-B144-3E4591A887B6}" type="presOf" srcId="{B9DFB6BB-86EE-458D-A9FF-E6AC3038B1CC}" destId="{2339B720-0491-41E1-8E3E-297F8AB1AC08}" srcOrd="0" destOrd="0" presId="urn:microsoft.com/office/officeart/2005/8/layout/cycle2"/>
    <dgm:cxn modelId="{BA402760-29B9-4D0F-A7EB-140CEC42B4E1}" type="presOf" srcId="{F311359E-2123-4D53-8426-EC783D513CEC}" destId="{1AF192B7-37BD-43CE-9DA7-6BB40D097470}" srcOrd="1" destOrd="0" presId="urn:microsoft.com/office/officeart/2005/8/layout/cycle2"/>
    <dgm:cxn modelId="{3954FA64-400D-40C5-A642-062FAFC39FCB}" type="presOf" srcId="{91881488-69A3-4F03-AB58-F34AE6C6F429}" destId="{DBD15549-C3E7-4E79-87BA-68DBBEAFE83D}" srcOrd="1" destOrd="0" presId="urn:microsoft.com/office/officeart/2005/8/layout/cycle2"/>
    <dgm:cxn modelId="{95E9AC45-88A9-4A6C-9C5F-6B24AE192713}" type="presOf" srcId="{F311359E-2123-4D53-8426-EC783D513CEC}" destId="{0963A8E8-70B9-481C-9441-9ED8CB077A24}" srcOrd="0" destOrd="0" presId="urn:microsoft.com/office/officeart/2005/8/layout/cycle2"/>
    <dgm:cxn modelId="{F4972547-2A4A-47A7-B8CE-15ADB258B16C}" type="presOf" srcId="{14067F22-4749-47C3-AB39-C999955B34D1}" destId="{DDDAF1D4-70B3-4B0E-BA5A-F14DE26C68DE}" srcOrd="0" destOrd="0" presId="urn:microsoft.com/office/officeart/2005/8/layout/cycle2"/>
    <dgm:cxn modelId="{8EF2D86B-E79E-484A-9D1D-A34506EF889B}" type="presOf" srcId="{D0C9CEEC-E32D-424A-9A45-D09EF5B9C049}" destId="{55A24147-512B-4CC9-B98E-DB69EC1AB39A}" srcOrd="0" destOrd="0" presId="urn:microsoft.com/office/officeart/2005/8/layout/cycle2"/>
    <dgm:cxn modelId="{AC4A694D-5EC7-4326-A360-5F9385EBB361}" type="presOf" srcId="{D2E63CCE-D6AF-442B-BC97-AFDAC3579BE6}" destId="{0CB578BD-358F-4A19-8493-8A6091E6D506}" srcOrd="1" destOrd="0" presId="urn:microsoft.com/office/officeart/2005/8/layout/cycle2"/>
    <dgm:cxn modelId="{8D4EBA50-EE4C-4342-9A7A-926E824BD123}" srcId="{18F40E43-5255-4FC3-B085-14C5EE07E755}" destId="{D0C9CEEC-E32D-424A-9A45-D09EF5B9C049}" srcOrd="4" destOrd="0" parTransId="{3B5EAA5E-2657-4D16-8CC4-EA71A09A7188}" sibTransId="{CEBC4BD8-270C-407E-A9AB-83786E7A344F}"/>
    <dgm:cxn modelId="{1F89EE51-BEBD-42F0-87E2-D6F87D0CE16D}" srcId="{18F40E43-5255-4FC3-B085-14C5EE07E755}" destId="{C3F60C12-4440-4861-A18F-C00AF7FB7751}" srcOrd="6" destOrd="0" parTransId="{3A4CA075-A700-4B16-832B-EC86A6D812E8}" sibTransId="{D2E63CCE-D6AF-442B-BC97-AFDAC3579BE6}"/>
    <dgm:cxn modelId="{2CAFAA52-0C6C-4CB7-ADD9-F378E6AA4DE6}" type="presOf" srcId="{CEBC4BD8-270C-407E-A9AB-83786E7A344F}" destId="{13226D09-A1DB-4B41-AC88-62CB0FFABDB3}" srcOrd="1" destOrd="0" presId="urn:microsoft.com/office/officeart/2005/8/layout/cycle2"/>
    <dgm:cxn modelId="{EA76D374-1350-42BD-A167-CC0DBC956753}" srcId="{18F40E43-5255-4FC3-B085-14C5EE07E755}" destId="{166FCD84-124B-40D3-9450-6D6D27989CEE}" srcOrd="7" destOrd="0" parTransId="{A07E2898-1874-4D07-9963-E0D2A08E729C}" sibTransId="{F311359E-2123-4D53-8426-EC783D513CEC}"/>
    <dgm:cxn modelId="{4CA8DE58-94A7-4170-94EB-4978EA53B613}" type="presOf" srcId="{18F40E43-5255-4FC3-B085-14C5EE07E755}" destId="{93D8DD7C-173F-4F40-BD15-1C90935964BE}" srcOrd="0" destOrd="0" presId="urn:microsoft.com/office/officeart/2005/8/layout/cycle2"/>
    <dgm:cxn modelId="{C3D0F278-C855-4640-84D0-2538CE2AB81F}" type="presOf" srcId="{91881488-69A3-4F03-AB58-F34AE6C6F429}" destId="{BCD09473-4D2B-4BB5-997B-B6726E4E71E6}" srcOrd="0" destOrd="0" presId="urn:microsoft.com/office/officeart/2005/8/layout/cycle2"/>
    <dgm:cxn modelId="{64A0397C-EF14-42D1-A944-C169685928E5}" srcId="{18F40E43-5255-4FC3-B085-14C5EE07E755}" destId="{D6450E6B-63C8-4B33-AEAD-0F043ABB8305}" srcOrd="5" destOrd="0" parTransId="{A09863FA-4798-4471-A648-59988DA4F056}" sibTransId="{5B14D7AC-7019-482B-ABEC-A1E8442E954F}"/>
    <dgm:cxn modelId="{260A607E-F7DC-49E1-A5AB-7BCC6B48AF15}" type="presOf" srcId="{5B14D7AC-7019-482B-ABEC-A1E8442E954F}" destId="{3D3F65A9-FEFA-41F0-8DF5-E8DAF8BDADA5}" srcOrd="1" destOrd="0" presId="urn:microsoft.com/office/officeart/2005/8/layout/cycle2"/>
    <dgm:cxn modelId="{47FB4B80-692E-4DD8-B049-22EFA9053A12}" type="presOf" srcId="{C3F60C12-4440-4861-A18F-C00AF7FB7751}" destId="{6B1369C3-0FBE-4223-AC9B-54F3B476107C}" srcOrd="0" destOrd="0" presId="urn:microsoft.com/office/officeart/2005/8/layout/cycle2"/>
    <dgm:cxn modelId="{ECF02882-EE64-4044-8C30-61E1BD3ECC00}" srcId="{18F40E43-5255-4FC3-B085-14C5EE07E755}" destId="{B9DFB6BB-86EE-458D-A9FF-E6AC3038B1CC}" srcOrd="2" destOrd="0" parTransId="{C3011D6E-7826-4F87-9BD5-8769CFA54AF7}" sibTransId="{14067F22-4749-47C3-AB39-C999955B34D1}"/>
    <dgm:cxn modelId="{D4C86994-D909-4B5C-8EFB-4C6DB2CA76B0}" type="presOf" srcId="{D6450E6B-63C8-4B33-AEAD-0F043ABB8305}" destId="{812EE306-54C9-49FA-B0CC-228710B83B05}" srcOrd="0" destOrd="0" presId="urn:microsoft.com/office/officeart/2005/8/layout/cycle2"/>
    <dgm:cxn modelId="{8197C59B-EE20-4B1B-9966-77A8A029879B}" type="presOf" srcId="{71771AD3-F216-43D0-946F-FBA17ADF2A49}" destId="{E90934CC-76B8-4292-BE15-14ABCC21D0DA}" srcOrd="0" destOrd="0" presId="urn:microsoft.com/office/officeart/2005/8/layout/cycle2"/>
    <dgm:cxn modelId="{72C6D99B-FA69-492C-B896-58E53558D21F}" type="presOf" srcId="{FDF0ECBF-E5E6-4F10-B865-6E108B185D50}" destId="{E22FD532-FEF7-481D-874C-820BC2069CAC}" srcOrd="0" destOrd="0" presId="urn:microsoft.com/office/officeart/2005/8/layout/cycle2"/>
    <dgm:cxn modelId="{93A7B9B2-75B8-4B58-B5A4-4729A931AE1A}" type="presOf" srcId="{B6323B74-02E3-4AC3-A714-9B70C95AC25A}" destId="{1EA93637-1E71-4047-AAC2-9C55FD6B7372}" srcOrd="0" destOrd="0" presId="urn:microsoft.com/office/officeart/2005/8/layout/cycle2"/>
    <dgm:cxn modelId="{23052DB3-3D67-4EBC-BB0C-F82BD7DF81B4}" srcId="{18F40E43-5255-4FC3-B085-14C5EE07E755}" destId="{8CFA041F-3528-4217-ACBA-7C90407D0AC3}" srcOrd="1" destOrd="0" parTransId="{3290E3A0-8403-412B-84AC-9A4451A82A6A}" sibTransId="{FDF0ECBF-E5E6-4F10-B865-6E108B185D50}"/>
    <dgm:cxn modelId="{4C5650BF-1BA9-4C19-AC0F-0E3DDE51EC2A}" type="presOf" srcId="{5841BB5F-5E23-499B-87A6-149EA5F9C4CB}" destId="{F51791EB-A95D-4C4E-8693-E50254D5D313}" srcOrd="0" destOrd="0" presId="urn:microsoft.com/office/officeart/2005/8/layout/cycle2"/>
    <dgm:cxn modelId="{5FBC81BF-4D97-4102-91AC-1999BDC66BFD}" type="presOf" srcId="{5B14D7AC-7019-482B-ABEC-A1E8442E954F}" destId="{4AE21231-0838-4468-ACFE-77C631BDE652}" srcOrd="0" destOrd="0" presId="urn:microsoft.com/office/officeart/2005/8/layout/cycle2"/>
    <dgm:cxn modelId="{9F1DD3D1-8093-46E4-8749-2F3105690DE0}" type="presOf" srcId="{14067F22-4749-47C3-AB39-C999955B34D1}" destId="{4325F932-0E15-4858-84B3-5721058D71C6}" srcOrd="1" destOrd="0" presId="urn:microsoft.com/office/officeart/2005/8/layout/cycle2"/>
    <dgm:cxn modelId="{156CC3D7-DA2B-4EE0-8DCA-D771FBCB5537}" type="presOf" srcId="{8851CF5B-5504-44B3-97F8-22927A2B2D58}" destId="{4E43A6E5-8A55-46D8-A09B-E588E2678634}" srcOrd="0" destOrd="0" presId="urn:microsoft.com/office/officeart/2005/8/layout/cycle2"/>
    <dgm:cxn modelId="{7FFEC3D8-7857-43A2-A8C9-E6E0C471174A}" srcId="{18F40E43-5255-4FC3-B085-14C5EE07E755}" destId="{757522D3-0EB8-4DD8-B21F-E7308105E8F1}" srcOrd="8" destOrd="0" parTransId="{E4BD0F95-96AC-45C4-BD8C-760917B7AC73}" sibTransId="{71771AD3-F216-43D0-946F-FBA17ADF2A49}"/>
    <dgm:cxn modelId="{D6DDB1DC-42A0-46D2-AFC0-308FAB5C319A}" srcId="{18F40E43-5255-4FC3-B085-14C5EE07E755}" destId="{B6323B74-02E3-4AC3-A714-9B70C95AC25A}" srcOrd="9" destOrd="0" parTransId="{349ECC1B-5EA1-48A4-9D8B-EABCF62EAD48}" sibTransId="{EDB52C6E-AB0E-492E-8B26-CCDAAD9819EF}"/>
    <dgm:cxn modelId="{9B6744DD-8A02-43CD-A343-E94DE3C2860F}" srcId="{18F40E43-5255-4FC3-B085-14C5EE07E755}" destId="{8851CF5B-5504-44B3-97F8-22927A2B2D58}" srcOrd="3" destOrd="0" parTransId="{03BCB3A7-900A-474E-992D-0E9B5A589806}" sibTransId="{91881488-69A3-4F03-AB58-F34AE6C6F429}"/>
    <dgm:cxn modelId="{F25A9AEC-6C20-4D54-9197-56DB506765EE}" type="presOf" srcId="{FDF0ECBF-E5E6-4F10-B865-6E108B185D50}" destId="{0D05814A-C911-4391-8B87-6B57A2BEEEEC}" srcOrd="1" destOrd="0" presId="urn:microsoft.com/office/officeart/2005/8/layout/cycle2"/>
    <dgm:cxn modelId="{8826C1ED-8E30-4AFD-8DAD-A7415BD869FD}" type="presOf" srcId="{757522D3-0EB8-4DD8-B21F-E7308105E8F1}" destId="{F2817826-2B82-4225-902F-7B51A24049F8}" srcOrd="0" destOrd="0" presId="urn:microsoft.com/office/officeart/2005/8/layout/cycle2"/>
    <dgm:cxn modelId="{6217E1FF-661A-4183-A816-93E56A08CE38}" type="presOf" srcId="{71771AD3-F216-43D0-946F-FBA17ADF2A49}" destId="{35D2C223-E3C3-4BA8-9489-5DAC9F1FA45C}" srcOrd="1" destOrd="0" presId="urn:microsoft.com/office/officeart/2005/8/layout/cycle2"/>
    <dgm:cxn modelId="{22A5E122-CE39-43BB-A8DA-64E4424D926E}" type="presParOf" srcId="{93D8DD7C-173F-4F40-BD15-1C90935964BE}" destId="{F51791EB-A95D-4C4E-8693-E50254D5D313}" srcOrd="0" destOrd="0" presId="urn:microsoft.com/office/officeart/2005/8/layout/cycle2"/>
    <dgm:cxn modelId="{9977C34C-1378-44FC-BDD4-5BA02CD235A5}" type="presParOf" srcId="{93D8DD7C-173F-4F40-BD15-1C90935964BE}" destId="{3AE229E1-73F3-4C3C-A880-B64905266653}" srcOrd="1" destOrd="0" presId="urn:microsoft.com/office/officeart/2005/8/layout/cycle2"/>
    <dgm:cxn modelId="{31D73B25-7378-411A-9307-93E2AE4FF0DA}" type="presParOf" srcId="{3AE229E1-73F3-4C3C-A880-B64905266653}" destId="{D64A6F7C-30D5-4DB0-B00B-3DA7A7466B78}" srcOrd="0" destOrd="0" presId="urn:microsoft.com/office/officeart/2005/8/layout/cycle2"/>
    <dgm:cxn modelId="{856CB712-E9FC-4F4C-93A7-BCFD6E04EDD4}" type="presParOf" srcId="{93D8DD7C-173F-4F40-BD15-1C90935964BE}" destId="{8F255C62-D75C-49E6-ADC2-5B1EAF6EBAB7}" srcOrd="2" destOrd="0" presId="urn:microsoft.com/office/officeart/2005/8/layout/cycle2"/>
    <dgm:cxn modelId="{835CC322-92DC-46EF-AA11-87928CBC07EE}" type="presParOf" srcId="{93D8DD7C-173F-4F40-BD15-1C90935964BE}" destId="{E22FD532-FEF7-481D-874C-820BC2069CAC}" srcOrd="3" destOrd="0" presId="urn:microsoft.com/office/officeart/2005/8/layout/cycle2"/>
    <dgm:cxn modelId="{84911BE7-C00F-439B-AF73-A84038867F2C}" type="presParOf" srcId="{E22FD532-FEF7-481D-874C-820BC2069CAC}" destId="{0D05814A-C911-4391-8B87-6B57A2BEEEEC}" srcOrd="0" destOrd="0" presId="urn:microsoft.com/office/officeart/2005/8/layout/cycle2"/>
    <dgm:cxn modelId="{26F89A07-E852-457A-A065-4FB757A3AE26}" type="presParOf" srcId="{93D8DD7C-173F-4F40-BD15-1C90935964BE}" destId="{2339B720-0491-41E1-8E3E-297F8AB1AC08}" srcOrd="4" destOrd="0" presId="urn:microsoft.com/office/officeart/2005/8/layout/cycle2"/>
    <dgm:cxn modelId="{59CEF1EA-D79D-4A64-A306-0297DD1F9113}" type="presParOf" srcId="{93D8DD7C-173F-4F40-BD15-1C90935964BE}" destId="{DDDAF1D4-70B3-4B0E-BA5A-F14DE26C68DE}" srcOrd="5" destOrd="0" presId="urn:microsoft.com/office/officeart/2005/8/layout/cycle2"/>
    <dgm:cxn modelId="{778A5FDD-8529-4684-BF80-0F87D3461184}" type="presParOf" srcId="{DDDAF1D4-70B3-4B0E-BA5A-F14DE26C68DE}" destId="{4325F932-0E15-4858-84B3-5721058D71C6}" srcOrd="0" destOrd="0" presId="urn:microsoft.com/office/officeart/2005/8/layout/cycle2"/>
    <dgm:cxn modelId="{72F60A93-F628-4EC5-B53F-598A47B634DE}" type="presParOf" srcId="{93D8DD7C-173F-4F40-BD15-1C90935964BE}" destId="{4E43A6E5-8A55-46D8-A09B-E588E2678634}" srcOrd="6" destOrd="0" presId="urn:microsoft.com/office/officeart/2005/8/layout/cycle2"/>
    <dgm:cxn modelId="{0435BDA0-C058-40F3-8791-C4FABC98F469}" type="presParOf" srcId="{93D8DD7C-173F-4F40-BD15-1C90935964BE}" destId="{BCD09473-4D2B-4BB5-997B-B6726E4E71E6}" srcOrd="7" destOrd="0" presId="urn:microsoft.com/office/officeart/2005/8/layout/cycle2"/>
    <dgm:cxn modelId="{F6B3D7C6-2BF8-4C6E-BA66-92DE4E904BEB}" type="presParOf" srcId="{BCD09473-4D2B-4BB5-997B-B6726E4E71E6}" destId="{DBD15549-C3E7-4E79-87BA-68DBBEAFE83D}" srcOrd="0" destOrd="0" presId="urn:microsoft.com/office/officeart/2005/8/layout/cycle2"/>
    <dgm:cxn modelId="{629272FC-CE86-4954-814E-3A770AFE2EE2}" type="presParOf" srcId="{93D8DD7C-173F-4F40-BD15-1C90935964BE}" destId="{55A24147-512B-4CC9-B98E-DB69EC1AB39A}" srcOrd="8" destOrd="0" presId="urn:microsoft.com/office/officeart/2005/8/layout/cycle2"/>
    <dgm:cxn modelId="{8D4964AE-DBA0-4AEF-9810-D9D819A4B717}" type="presParOf" srcId="{93D8DD7C-173F-4F40-BD15-1C90935964BE}" destId="{031997E8-7B7C-440E-903F-CB4D21B8F8F5}" srcOrd="9" destOrd="0" presId="urn:microsoft.com/office/officeart/2005/8/layout/cycle2"/>
    <dgm:cxn modelId="{8377B5BB-5E79-465E-A5D2-677C07CE09F2}" type="presParOf" srcId="{031997E8-7B7C-440E-903F-CB4D21B8F8F5}" destId="{13226D09-A1DB-4B41-AC88-62CB0FFABDB3}" srcOrd="0" destOrd="0" presId="urn:microsoft.com/office/officeart/2005/8/layout/cycle2"/>
    <dgm:cxn modelId="{0935725E-BB53-4CF7-A17F-3E180E069C31}" type="presParOf" srcId="{93D8DD7C-173F-4F40-BD15-1C90935964BE}" destId="{812EE306-54C9-49FA-B0CC-228710B83B05}" srcOrd="10" destOrd="0" presId="urn:microsoft.com/office/officeart/2005/8/layout/cycle2"/>
    <dgm:cxn modelId="{FE4BCD8E-F0AE-4028-ACC5-168C6868581C}" type="presParOf" srcId="{93D8DD7C-173F-4F40-BD15-1C90935964BE}" destId="{4AE21231-0838-4468-ACFE-77C631BDE652}" srcOrd="11" destOrd="0" presId="urn:microsoft.com/office/officeart/2005/8/layout/cycle2"/>
    <dgm:cxn modelId="{7900BCC2-BEE2-4C58-B112-79B10BA53450}" type="presParOf" srcId="{4AE21231-0838-4468-ACFE-77C631BDE652}" destId="{3D3F65A9-FEFA-41F0-8DF5-E8DAF8BDADA5}" srcOrd="0" destOrd="0" presId="urn:microsoft.com/office/officeart/2005/8/layout/cycle2"/>
    <dgm:cxn modelId="{8C10D1AF-A92E-4962-820D-32B4AC8E1B0B}" type="presParOf" srcId="{93D8DD7C-173F-4F40-BD15-1C90935964BE}" destId="{6B1369C3-0FBE-4223-AC9B-54F3B476107C}" srcOrd="12" destOrd="0" presId="urn:microsoft.com/office/officeart/2005/8/layout/cycle2"/>
    <dgm:cxn modelId="{F152BB7C-0DEF-4B43-A745-C8A174ADF1AD}" type="presParOf" srcId="{93D8DD7C-173F-4F40-BD15-1C90935964BE}" destId="{BFA2F705-85CA-4E55-8DAD-9475C335FDFF}" srcOrd="13" destOrd="0" presId="urn:microsoft.com/office/officeart/2005/8/layout/cycle2"/>
    <dgm:cxn modelId="{05B6C046-98AD-4A97-9887-3D3E1C6E588B}" type="presParOf" srcId="{BFA2F705-85CA-4E55-8DAD-9475C335FDFF}" destId="{0CB578BD-358F-4A19-8493-8A6091E6D506}" srcOrd="0" destOrd="0" presId="urn:microsoft.com/office/officeart/2005/8/layout/cycle2"/>
    <dgm:cxn modelId="{E5C300D1-56DB-4106-994C-E3B210FE4BB1}" type="presParOf" srcId="{93D8DD7C-173F-4F40-BD15-1C90935964BE}" destId="{C391C67B-243F-4CB4-B879-43B8AE6A7830}" srcOrd="14" destOrd="0" presId="urn:microsoft.com/office/officeart/2005/8/layout/cycle2"/>
    <dgm:cxn modelId="{CCCEF367-C2B6-49ED-8C6A-7ED0550A21BB}" type="presParOf" srcId="{93D8DD7C-173F-4F40-BD15-1C90935964BE}" destId="{0963A8E8-70B9-481C-9441-9ED8CB077A24}" srcOrd="15" destOrd="0" presId="urn:microsoft.com/office/officeart/2005/8/layout/cycle2"/>
    <dgm:cxn modelId="{E599FDD6-EF5C-4DBF-9B0F-ED188CBC2F24}" type="presParOf" srcId="{0963A8E8-70B9-481C-9441-9ED8CB077A24}" destId="{1AF192B7-37BD-43CE-9DA7-6BB40D097470}" srcOrd="0" destOrd="0" presId="urn:microsoft.com/office/officeart/2005/8/layout/cycle2"/>
    <dgm:cxn modelId="{4AEA744A-9FAD-4EAB-9C80-28E219A94CDC}" type="presParOf" srcId="{93D8DD7C-173F-4F40-BD15-1C90935964BE}" destId="{F2817826-2B82-4225-902F-7B51A24049F8}" srcOrd="16" destOrd="0" presId="urn:microsoft.com/office/officeart/2005/8/layout/cycle2"/>
    <dgm:cxn modelId="{575BDE14-09D3-47D9-A6A8-A83451068D11}" type="presParOf" srcId="{93D8DD7C-173F-4F40-BD15-1C90935964BE}" destId="{E90934CC-76B8-4292-BE15-14ABCC21D0DA}" srcOrd="17" destOrd="0" presId="urn:microsoft.com/office/officeart/2005/8/layout/cycle2"/>
    <dgm:cxn modelId="{39E2D4BF-3C9A-44D6-A481-BFA5FCD458F9}" type="presParOf" srcId="{E90934CC-76B8-4292-BE15-14ABCC21D0DA}" destId="{35D2C223-E3C3-4BA8-9489-5DAC9F1FA45C}" srcOrd="0" destOrd="0" presId="urn:microsoft.com/office/officeart/2005/8/layout/cycle2"/>
    <dgm:cxn modelId="{42AC5E14-93D9-47D0-95B2-2D8AD49215F8}" type="presParOf" srcId="{93D8DD7C-173F-4F40-BD15-1C90935964BE}" destId="{1EA93637-1E71-4047-AAC2-9C55FD6B7372}" srcOrd="18" destOrd="0" presId="urn:microsoft.com/office/officeart/2005/8/layout/cycle2"/>
    <dgm:cxn modelId="{C07D902C-505F-4C07-89CA-B61C05681846}" type="presParOf" srcId="{93D8DD7C-173F-4F40-BD15-1C90935964BE}" destId="{C2A5FE0A-B5FA-4774-99F7-F79B47C34FC2}" srcOrd="19" destOrd="0" presId="urn:microsoft.com/office/officeart/2005/8/layout/cycle2"/>
    <dgm:cxn modelId="{11D120D0-7393-4A18-9CBC-DEF5FDB618BB}" type="presParOf" srcId="{C2A5FE0A-B5FA-4774-99F7-F79B47C34FC2}" destId="{8B7A6F99-D4C9-4D2E-8E1D-FE93B5EEE90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1791EB-A95D-4C4E-8693-E50254D5D313}">
      <dsp:nvSpPr>
        <dsp:cNvPr id="0" name=""/>
        <dsp:cNvSpPr/>
      </dsp:nvSpPr>
      <dsp:spPr>
        <a:xfrm>
          <a:off x="2205215" y="361713"/>
          <a:ext cx="942638" cy="94263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</a:rPr>
            <a:t>Diversity Strengthens Communities</a:t>
          </a:r>
        </a:p>
      </dsp:txBody>
      <dsp:txXfrm>
        <a:off x="2343261" y="499759"/>
        <a:ext cx="666546" cy="666546"/>
      </dsp:txXfrm>
    </dsp:sp>
    <dsp:sp modelId="{3AE229E1-73F3-4C3C-A880-B64905266653}">
      <dsp:nvSpPr>
        <dsp:cNvPr id="0" name=""/>
        <dsp:cNvSpPr/>
      </dsp:nvSpPr>
      <dsp:spPr>
        <a:xfrm rot="7730640" flipH="1">
          <a:off x="717128" y="1520038"/>
          <a:ext cx="236272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>
        <a:off x="730340" y="1611269"/>
        <a:ext cx="165390" cy="190884"/>
      </dsp:txXfrm>
    </dsp:sp>
    <dsp:sp modelId="{8F255C62-D75C-49E6-ADC2-5B1EAF6EBAB7}">
      <dsp:nvSpPr>
        <dsp:cNvPr id="0" name=""/>
        <dsp:cNvSpPr/>
      </dsp:nvSpPr>
      <dsp:spPr>
        <a:xfrm>
          <a:off x="4208335" y="1729514"/>
          <a:ext cx="942638" cy="94263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</a:rPr>
            <a:t>Learners should be educated as part of their community</a:t>
          </a:r>
        </a:p>
      </dsp:txBody>
      <dsp:txXfrm>
        <a:off x="4346381" y="1867560"/>
        <a:ext cx="666546" cy="666546"/>
      </dsp:txXfrm>
    </dsp:sp>
    <dsp:sp modelId="{E22FD532-FEF7-481D-874C-820BC2069CAC}">
      <dsp:nvSpPr>
        <dsp:cNvPr id="0" name=""/>
        <dsp:cNvSpPr/>
      </dsp:nvSpPr>
      <dsp:spPr>
        <a:xfrm rot="901911">
          <a:off x="3271989" y="667623"/>
          <a:ext cx="188756" cy="304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>
        <a:off x="3272958" y="721138"/>
        <a:ext cx="132129" cy="182572"/>
      </dsp:txXfrm>
    </dsp:sp>
    <dsp:sp modelId="{2339B720-0491-41E1-8E3E-297F8AB1AC08}">
      <dsp:nvSpPr>
        <dsp:cNvPr id="0" name=""/>
        <dsp:cNvSpPr/>
      </dsp:nvSpPr>
      <dsp:spPr>
        <a:xfrm>
          <a:off x="4208338" y="3157706"/>
          <a:ext cx="942638" cy="942638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Holistic Development through group exercise</a:t>
          </a:r>
          <a:endParaRPr lang="en-GB" sz="600" b="1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346384" y="3295752"/>
        <a:ext cx="666546" cy="666546"/>
      </dsp:txXfrm>
    </dsp:sp>
    <dsp:sp modelId="{DDDAF1D4-70B3-4B0E-BA5A-F14DE26C68DE}">
      <dsp:nvSpPr>
        <dsp:cNvPr id="0" name=""/>
        <dsp:cNvSpPr/>
      </dsp:nvSpPr>
      <dsp:spPr>
        <a:xfrm rot="165579" flipH="1">
          <a:off x="1755450" y="4835341"/>
          <a:ext cx="332398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 rot="10800000">
        <a:off x="1850837" y="4901267"/>
        <a:ext cx="236956" cy="190884"/>
      </dsp:txXfrm>
    </dsp:sp>
    <dsp:sp modelId="{4E43A6E5-8A55-46D8-A09B-E588E2678634}">
      <dsp:nvSpPr>
        <dsp:cNvPr id="0" name=""/>
        <dsp:cNvSpPr/>
      </dsp:nvSpPr>
      <dsp:spPr>
        <a:xfrm>
          <a:off x="2224335" y="4500671"/>
          <a:ext cx="942638" cy="942638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Peer support and inclusion</a:t>
          </a:r>
          <a:endParaRPr lang="en-GB" sz="600" b="1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362381" y="4638717"/>
        <a:ext cx="666546" cy="666546"/>
      </dsp:txXfrm>
    </dsp:sp>
    <dsp:sp modelId="{BCD09473-4D2B-4BB5-997B-B6726E4E71E6}">
      <dsp:nvSpPr>
        <dsp:cNvPr id="0" name=""/>
        <dsp:cNvSpPr/>
      </dsp:nvSpPr>
      <dsp:spPr>
        <a:xfrm rot="3329782">
          <a:off x="4332825" y="1370885"/>
          <a:ext cx="265896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 dirty="0">
            <a:solidFill>
              <a:schemeClr val="tx1"/>
            </a:solidFill>
          </a:endParaRPr>
        </a:p>
      </dsp:txBody>
      <dsp:txXfrm>
        <a:off x="4350117" y="1401645"/>
        <a:ext cx="186127" cy="190884"/>
      </dsp:txXfrm>
    </dsp:sp>
    <dsp:sp modelId="{55A24147-512B-4CC9-B98E-DB69EC1AB39A}">
      <dsp:nvSpPr>
        <dsp:cNvPr id="0" name=""/>
        <dsp:cNvSpPr/>
      </dsp:nvSpPr>
      <dsp:spPr>
        <a:xfrm>
          <a:off x="3570249" y="537993"/>
          <a:ext cx="942638" cy="942638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Accommodate physical constraints by design</a:t>
          </a:r>
        </a:p>
      </dsp:txBody>
      <dsp:txXfrm>
        <a:off x="3708295" y="676039"/>
        <a:ext cx="666546" cy="666546"/>
      </dsp:txXfrm>
    </dsp:sp>
    <dsp:sp modelId="{031997E8-7B7C-440E-903F-CB4D21B8F8F5}">
      <dsp:nvSpPr>
        <dsp:cNvPr id="0" name=""/>
        <dsp:cNvSpPr/>
      </dsp:nvSpPr>
      <dsp:spPr>
        <a:xfrm rot="10323439">
          <a:off x="3275190" y="4839871"/>
          <a:ext cx="405013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 rot="10800000">
        <a:off x="3370174" y="4896905"/>
        <a:ext cx="309571" cy="190884"/>
      </dsp:txXfrm>
    </dsp:sp>
    <dsp:sp modelId="{812EE306-54C9-49FA-B0CC-228710B83B05}">
      <dsp:nvSpPr>
        <dsp:cNvPr id="0" name=""/>
        <dsp:cNvSpPr/>
      </dsp:nvSpPr>
      <dsp:spPr>
        <a:xfrm>
          <a:off x="38655" y="3218981"/>
          <a:ext cx="942638" cy="942638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Frame activity objectives</a:t>
          </a:r>
        </a:p>
      </dsp:txBody>
      <dsp:txXfrm>
        <a:off x="176701" y="3357027"/>
        <a:ext cx="666546" cy="666546"/>
      </dsp:txXfrm>
    </dsp:sp>
    <dsp:sp modelId="{4AE21231-0838-4468-ACFE-77C631BDE652}">
      <dsp:nvSpPr>
        <dsp:cNvPr id="0" name=""/>
        <dsp:cNvSpPr/>
      </dsp:nvSpPr>
      <dsp:spPr>
        <a:xfrm rot="5400000">
          <a:off x="4599003" y="2739490"/>
          <a:ext cx="298828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>
        <a:off x="4643827" y="2758294"/>
        <a:ext cx="209180" cy="190884"/>
      </dsp:txXfrm>
    </dsp:sp>
    <dsp:sp modelId="{6B1369C3-0FBE-4223-AC9B-54F3B476107C}">
      <dsp:nvSpPr>
        <dsp:cNvPr id="0" name=""/>
        <dsp:cNvSpPr/>
      </dsp:nvSpPr>
      <dsp:spPr>
        <a:xfrm>
          <a:off x="848505" y="745009"/>
          <a:ext cx="942638" cy="942638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Teacher assessment and interaction</a:t>
          </a:r>
        </a:p>
      </dsp:txBody>
      <dsp:txXfrm>
        <a:off x="986551" y="883055"/>
        <a:ext cx="666546" cy="666546"/>
      </dsp:txXfrm>
    </dsp:sp>
    <dsp:sp modelId="{BFA2F705-85CA-4E55-8DAD-9475C335FDFF}">
      <dsp:nvSpPr>
        <dsp:cNvPr id="0" name=""/>
        <dsp:cNvSpPr/>
      </dsp:nvSpPr>
      <dsp:spPr>
        <a:xfrm rot="16200000">
          <a:off x="313496" y="2822957"/>
          <a:ext cx="351360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 rot="10800000">
        <a:off x="361217" y="2934306"/>
        <a:ext cx="255918" cy="190884"/>
      </dsp:txXfrm>
    </dsp:sp>
    <dsp:sp modelId="{C391C67B-243F-4CB4-B879-43B8AE6A7830}">
      <dsp:nvSpPr>
        <dsp:cNvPr id="0" name=""/>
        <dsp:cNvSpPr/>
      </dsp:nvSpPr>
      <dsp:spPr>
        <a:xfrm>
          <a:off x="711663" y="4358328"/>
          <a:ext cx="942638" cy="94263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</a:rPr>
            <a:t>Individual needs and requirements  be met to allow fulfilment of potential</a:t>
          </a:r>
        </a:p>
      </dsp:txBody>
      <dsp:txXfrm>
        <a:off x="849709" y="4496374"/>
        <a:ext cx="666546" cy="666546"/>
      </dsp:txXfrm>
    </dsp:sp>
    <dsp:sp modelId="{0963A8E8-70B9-481C-9441-9ED8CB077A24}">
      <dsp:nvSpPr>
        <dsp:cNvPr id="0" name=""/>
        <dsp:cNvSpPr/>
      </dsp:nvSpPr>
      <dsp:spPr>
        <a:xfrm rot="20861018">
          <a:off x="1785247" y="751180"/>
          <a:ext cx="221742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 rot="10800000">
        <a:off x="1786013" y="821903"/>
        <a:ext cx="155219" cy="190884"/>
      </dsp:txXfrm>
    </dsp:sp>
    <dsp:sp modelId="{F2817826-2B82-4225-902F-7B51A24049F8}">
      <dsp:nvSpPr>
        <dsp:cNvPr id="0" name=""/>
        <dsp:cNvSpPr/>
      </dsp:nvSpPr>
      <dsp:spPr>
        <a:xfrm>
          <a:off x="734" y="1815424"/>
          <a:ext cx="942638" cy="942638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</a:rPr>
            <a:t>Individual learning styles should be accommodated</a:t>
          </a:r>
        </a:p>
      </dsp:txBody>
      <dsp:txXfrm>
        <a:off x="138780" y="1953470"/>
        <a:ext cx="666546" cy="666546"/>
      </dsp:txXfrm>
    </dsp:sp>
    <dsp:sp modelId="{E90934CC-76B8-4292-BE15-14ABCC21D0DA}">
      <dsp:nvSpPr>
        <dsp:cNvPr id="0" name=""/>
        <dsp:cNvSpPr/>
      </dsp:nvSpPr>
      <dsp:spPr>
        <a:xfrm rot="14587777">
          <a:off x="692610" y="4070148"/>
          <a:ext cx="225455" cy="438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>
        <a:off x="741713" y="4187915"/>
        <a:ext cx="157819" cy="262802"/>
      </dsp:txXfrm>
    </dsp:sp>
    <dsp:sp modelId="{1EA93637-1E71-4047-AAC2-9C55FD6B7372}">
      <dsp:nvSpPr>
        <dsp:cNvPr id="0" name=""/>
        <dsp:cNvSpPr/>
      </dsp:nvSpPr>
      <dsp:spPr>
        <a:xfrm>
          <a:off x="3737010" y="4371522"/>
          <a:ext cx="942638" cy="942638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solidFill>
                <a:schemeClr val="tx1"/>
              </a:solidFill>
            </a:rPr>
            <a:t>Learners need friendship and support from their peers</a:t>
          </a:r>
        </a:p>
      </dsp:txBody>
      <dsp:txXfrm>
        <a:off x="3875056" y="4509568"/>
        <a:ext cx="666546" cy="666546"/>
      </dsp:txXfrm>
    </dsp:sp>
    <dsp:sp modelId="{C2A5FE0A-B5FA-4774-99F7-F79B47C34FC2}">
      <dsp:nvSpPr>
        <dsp:cNvPr id="0" name=""/>
        <dsp:cNvSpPr/>
      </dsp:nvSpPr>
      <dsp:spPr>
        <a:xfrm rot="7060040">
          <a:off x="4398328" y="4130080"/>
          <a:ext cx="283618" cy="3181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b="1" kern="1200">
            <a:solidFill>
              <a:schemeClr val="tx1"/>
            </a:solidFill>
          </a:endParaRPr>
        </a:p>
      </dsp:txBody>
      <dsp:txXfrm rot="10800000">
        <a:off x="4460625" y="4156030"/>
        <a:ext cx="198533" cy="190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00B27-DE4C-4B9E-BB11-B9027034A00F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0568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7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7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292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83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405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806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3560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6149E5E-3896-4118-99A7-7B85668F1C5E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249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0672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01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D914D-B099-4142-A885-11F276715148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982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ttsyndrome.org/" TargetMode="External"/><Relationship Id="rId2" Type="http://schemas.openxmlformats.org/officeDocument/2006/relationships/hyperlink" Target="http://www.njmt.no/abstractl32elefan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taxia.org/leam/ataxia-diagnosis.aspxttwhat-isatax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CF57-4F98-4779-B455-CFE0FB104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62" y="1281598"/>
            <a:ext cx="10965708" cy="1049235"/>
          </a:xfrm>
        </p:spPr>
        <p:txBody>
          <a:bodyPr/>
          <a:lstStyle/>
          <a:p>
            <a:r>
              <a:rPr lang="en-GB" dirty="0"/>
              <a:t>Inclusion in physical education and youth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2F13F-492A-434A-A7A8-36613D8CB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17" y="2125789"/>
            <a:ext cx="6149010" cy="3450613"/>
          </a:xfrm>
        </p:spPr>
        <p:txBody>
          <a:bodyPr/>
          <a:lstStyle/>
          <a:p>
            <a:r>
              <a:rPr lang="en-GB" dirty="0"/>
              <a:t>(SHSS5078)</a:t>
            </a:r>
          </a:p>
          <a:p>
            <a:r>
              <a:rPr lang="en-GB" dirty="0"/>
              <a:t>Rett syndrome</a:t>
            </a:r>
          </a:p>
          <a:p>
            <a:r>
              <a:rPr lang="en-GB" dirty="0"/>
              <a:t>Adam </a:t>
            </a:r>
            <a:r>
              <a:rPr lang="en-GB" dirty="0" err="1"/>
              <a:t>Wolley</a:t>
            </a:r>
            <a:endParaRPr lang="en-GB" dirty="0"/>
          </a:p>
          <a:p>
            <a:r>
              <a:rPr lang="en-GB" dirty="0"/>
              <a:t>1703108</a:t>
            </a:r>
          </a:p>
        </p:txBody>
      </p:sp>
    </p:spTree>
    <p:extLst>
      <p:ext uri="{BB962C8B-B14F-4D97-AF65-F5344CB8AC3E}">
        <p14:creationId xmlns:p14="http://schemas.microsoft.com/office/powerpoint/2010/main" val="2759555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F16A518C-5B49-4BDA-959A-700A9962DC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2845121" cy="32045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3C3D30-35FF-429D-99E4-F0C9700DE1D1}"/>
              </a:ext>
            </a:extLst>
          </p:cNvPr>
          <p:cNvSpPr txBox="1"/>
          <p:nvPr/>
        </p:nvSpPr>
        <p:spPr>
          <a:xfrm>
            <a:off x="132420" y="3521546"/>
            <a:ext cx="51930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Diversity enriches and strengthens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Learners need support / friendship from peers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Learners need education within their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be maximised through meeting individual physical and emotional requirements and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learning styles and needs be valued, respected and celebrated by communities 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DE37BF-5A10-4D2E-AFDD-E8DF85FA4A2E}"/>
              </a:ext>
            </a:extLst>
          </p:cNvPr>
          <p:cNvSpPr/>
          <p:nvPr/>
        </p:nvSpPr>
        <p:spPr>
          <a:xfrm>
            <a:off x="2779352" y="1907553"/>
            <a:ext cx="294702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Rett </a:t>
            </a:r>
          </a:p>
          <a:p>
            <a:pPr algn="ctr"/>
            <a:r>
              <a:rPr lang="en-US" sz="4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Syndrome</a:t>
            </a:r>
          </a:p>
        </p:txBody>
      </p:sp>
      <p:pic>
        <p:nvPicPr>
          <p:cNvPr id="8" name="Picture 2" descr="Rett Syndrome sports">
            <a:extLst>
              <a:ext uri="{FF2B5EF4-FFF2-40B4-BE49-F238E27FC236}">
                <a16:creationId xmlns:a16="http://schemas.microsoft.com/office/drawing/2014/main" id="{F6529488-37AC-429A-B89C-F3B896B62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1803" y="2587398"/>
            <a:ext cx="3025347" cy="1588308"/>
          </a:xfrm>
          <a:prstGeom prst="rect">
            <a:avLst/>
          </a:prstGeom>
          <a:noFill/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FF43654-E4B1-430B-AFB8-2379B624C4D2}"/>
              </a:ext>
            </a:extLst>
          </p:cNvPr>
          <p:cNvSpPr/>
          <p:nvPr/>
        </p:nvSpPr>
        <p:spPr>
          <a:xfrm>
            <a:off x="7712950" y="-175062"/>
            <a:ext cx="4513030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Enabling ALL</a:t>
            </a:r>
            <a:endParaRPr lang="en-GB" sz="54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B00A61-59F3-44C3-8E1C-9269A8388EFB}"/>
              </a:ext>
            </a:extLst>
          </p:cNvPr>
          <p:cNvSpPr/>
          <p:nvPr/>
        </p:nvSpPr>
        <p:spPr>
          <a:xfrm>
            <a:off x="0" y="5934670"/>
            <a:ext cx="5109347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Benefitting ALL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6786EE-BE2E-4D73-BA4C-6F54BCB5A3E5}"/>
              </a:ext>
            </a:extLst>
          </p:cNvPr>
          <p:cNvSpPr txBox="1"/>
          <p:nvPr/>
        </p:nvSpPr>
        <p:spPr>
          <a:xfrm>
            <a:off x="2958645" y="104800"/>
            <a:ext cx="473368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Rett Syndrome (RS)?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RS is classified as a pervasive developmental disorder (aka autism spectrum disorder)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Bruey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2004).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Differing from autism, this rare Syndrome is characterized by normal development in the first six to eight months of life (Rett Syndrome Research Foundation, 2006). 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76C2D5-7BB6-497D-99A2-EC7B5B08F307}"/>
              </a:ext>
            </a:extLst>
          </p:cNvPr>
          <p:cNvSpPr txBox="1"/>
          <p:nvPr/>
        </p:nvSpPr>
        <p:spPr>
          <a:xfrm>
            <a:off x="5642975" y="1753903"/>
            <a:ext cx="15745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Inclusion Spectrum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9DADE848-6B6B-4846-80B5-2B1FDB0480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46390"/>
              </p:ext>
            </p:extLst>
          </p:nvPr>
        </p:nvGraphicFramePr>
        <p:xfrm>
          <a:off x="6922346" y="406352"/>
          <a:ext cx="5303634" cy="5989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9B38009-C77E-4552-8EDB-8FA90D9941CB}"/>
              </a:ext>
            </a:extLst>
          </p:cNvPr>
          <p:cNvSpPr txBox="1"/>
          <p:nvPr/>
        </p:nvSpPr>
        <p:spPr>
          <a:xfrm>
            <a:off x="216143" y="3521546"/>
            <a:ext cx="3128419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Principles of Inclusion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20C140-45ED-47AB-8758-034D23742C59}"/>
              </a:ext>
            </a:extLst>
          </p:cNvPr>
          <p:cNvSpPr txBox="1"/>
          <p:nvPr/>
        </p:nvSpPr>
        <p:spPr>
          <a:xfrm>
            <a:off x="5325489" y="3890878"/>
            <a:ext cx="15745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Visual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Big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Shorter distance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Carpeted Floor</a:t>
            </a:r>
          </a:p>
        </p:txBody>
      </p:sp>
    </p:spTree>
    <p:extLst>
      <p:ext uri="{BB962C8B-B14F-4D97-AF65-F5344CB8AC3E}">
        <p14:creationId xmlns:p14="http://schemas.microsoft.com/office/powerpoint/2010/main" val="1362840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5F142B-008B-46BF-8C20-FFC267FB48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93" t="21721" r="28310" b="14278"/>
          <a:stretch/>
        </p:blipFill>
        <p:spPr>
          <a:xfrm>
            <a:off x="1934817" y="155238"/>
            <a:ext cx="8322365" cy="6547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95911D-1EE4-4B20-9D6C-0782C62181BB}"/>
              </a:ext>
            </a:extLst>
          </p:cNvPr>
          <p:cNvSpPr txBox="1"/>
          <p:nvPr/>
        </p:nvSpPr>
        <p:spPr>
          <a:xfrm>
            <a:off x="5618922" y="1404731"/>
            <a:ext cx="4545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Adam </a:t>
            </a:r>
            <a:r>
              <a:rPr lang="en-GB" dirty="0" err="1"/>
              <a:t>Wolley</a:t>
            </a:r>
            <a:endParaRPr lang="en-GB" dirty="0"/>
          </a:p>
          <a:p>
            <a:r>
              <a:rPr lang="en-GB" dirty="0"/>
              <a:t>Inclusion in physical education and youth sport</a:t>
            </a:r>
          </a:p>
          <a:p>
            <a:r>
              <a:rPr lang="en-GB" dirty="0"/>
              <a:t>SHSS5078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554FA5-EE47-4CA7-9B6A-3131BA496336}"/>
              </a:ext>
            </a:extLst>
          </p:cNvPr>
          <p:cNvSpPr txBox="1"/>
          <p:nvPr/>
        </p:nvSpPr>
        <p:spPr>
          <a:xfrm>
            <a:off x="4359965" y="2690191"/>
            <a:ext cx="5155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into the disability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DD15B0-0663-40EA-9159-F10EAC640D55}"/>
              </a:ext>
            </a:extLst>
          </p:cNvPr>
          <p:cNvSpPr txBox="1"/>
          <p:nvPr/>
        </p:nvSpPr>
        <p:spPr>
          <a:xfrm>
            <a:off x="4359965" y="3220278"/>
            <a:ext cx="4850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research into the principles of inclusion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C5243D-D6FF-4706-A52B-6AB27EE07A81}"/>
              </a:ext>
            </a:extLst>
          </p:cNvPr>
          <p:cNvSpPr txBox="1"/>
          <p:nvPr/>
        </p:nvSpPr>
        <p:spPr>
          <a:xfrm>
            <a:off x="4293704" y="3542168"/>
            <a:ext cx="5155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Having a better knowledge of people who have Rett syndrome and how they live day to day with it</a:t>
            </a:r>
          </a:p>
        </p:txBody>
      </p:sp>
    </p:spTree>
    <p:extLst>
      <p:ext uri="{BB962C8B-B14F-4D97-AF65-F5344CB8AC3E}">
        <p14:creationId xmlns:p14="http://schemas.microsoft.com/office/powerpoint/2010/main" val="364181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D0E73-6861-478C-80BA-0C9139DB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06" y="-34288"/>
            <a:ext cx="9603275" cy="1049235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F23ED-ABA0-47AC-A7AE-AFD80B82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339" y="578476"/>
            <a:ext cx="11516139" cy="5701047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American Psychiatric Association. (2000). </a:t>
            </a:r>
            <a:r>
              <a:rPr lang="en-GB" i="1" dirty="0"/>
              <a:t>Diagnostic and statistical manual of mental disorders</a:t>
            </a:r>
            <a:r>
              <a:rPr lang="en-GB" dirty="0"/>
              <a:t> (4th ed. Text Revisions). Author. </a:t>
            </a:r>
          </a:p>
          <a:p>
            <a:r>
              <a:rPr lang="en-GB" dirty="0" err="1"/>
              <a:t>Auxter</a:t>
            </a:r>
            <a:r>
              <a:rPr lang="en-GB" dirty="0"/>
              <a:t>, D.. </a:t>
            </a:r>
            <a:r>
              <a:rPr lang="en-GB" dirty="0" err="1"/>
              <a:t>Pyfer</a:t>
            </a:r>
            <a:r>
              <a:rPr lang="en-GB" dirty="0"/>
              <a:t>, J.. Zittel. L.. Roth, K., &amp; </a:t>
            </a:r>
            <a:r>
              <a:rPr lang="en-GB" dirty="0" err="1"/>
              <a:t>Huettig</a:t>
            </a:r>
            <a:r>
              <a:rPr lang="en-GB" dirty="0"/>
              <a:t>. C. (2009). </a:t>
            </a:r>
            <a:r>
              <a:rPr lang="en-GB" i="1" dirty="0"/>
              <a:t>Principles and methods of adapted physical education and recreation</a:t>
            </a:r>
            <a:r>
              <a:rPr lang="en-GB" dirty="0"/>
              <a:t>. (11th ed.). New York: McGraw-Hill. </a:t>
            </a:r>
          </a:p>
          <a:p>
            <a:r>
              <a:rPr lang="en-GB" dirty="0"/>
              <a:t>Block, M. E. (2007). </a:t>
            </a:r>
            <a:r>
              <a:rPr lang="en-GB" i="1" dirty="0"/>
              <a:t>A teacher's guide to including students with disabilities in general physical education </a:t>
            </a:r>
            <a:r>
              <a:rPr lang="en-GB" dirty="0"/>
              <a:t>(3rd ed.). Baltimore. MD: Paul H. Brookes. </a:t>
            </a:r>
          </a:p>
          <a:p>
            <a:r>
              <a:rPr lang="en-GB" dirty="0" err="1"/>
              <a:t>Bruey</a:t>
            </a:r>
            <a:r>
              <a:rPr lang="en-GB" dirty="0"/>
              <a:t>, C. T. (2004). </a:t>
            </a:r>
            <a:r>
              <a:rPr lang="en-GB" i="1" dirty="0"/>
              <a:t>Demystifying autism spectrum disorders: A guide to diagnosis for parents and professionals</a:t>
            </a:r>
            <a:r>
              <a:rPr lang="en-GB" dirty="0"/>
              <a:t>. Bethesda, MD: Woodbine House. </a:t>
            </a:r>
          </a:p>
          <a:p>
            <a:r>
              <a:rPr lang="en-GB" dirty="0" err="1"/>
              <a:t>Elefant</a:t>
            </a:r>
            <a:r>
              <a:rPr lang="en-GB" dirty="0"/>
              <a:t>, C. &amp; Lotan. M. (2002). Rett Syndrome: dual intervention—music and physical therapy. </a:t>
            </a:r>
            <a:r>
              <a:rPr lang="en-GB" i="1" dirty="0"/>
              <a:t>Nordic Journal of Music Therapy</a:t>
            </a:r>
            <a:r>
              <a:rPr lang="en-GB" dirty="0"/>
              <a:t>, I3{2). Retrieved January 10. 2010. from </a:t>
            </a:r>
            <a:r>
              <a:rPr lang="en-GB" u="sng" dirty="0">
                <a:hlinkClick r:id="rId2"/>
              </a:rPr>
              <a:t>http://www.njmt.no/abstractl32elefant.html</a:t>
            </a:r>
            <a:r>
              <a:rPr lang="en-GB" dirty="0"/>
              <a:t> </a:t>
            </a:r>
          </a:p>
          <a:p>
            <a:r>
              <a:rPr lang="en-GB" dirty="0"/>
              <a:t>Evans. I. M. &amp; Meyer, L. H. (2001 ). Having friends and Rett Syndrome: How social relationships create meaningful contexts for limited skills [Electronic version]. </a:t>
            </a:r>
            <a:r>
              <a:rPr lang="en-GB" i="1" dirty="0"/>
              <a:t>Disability and Rehabilitation</a:t>
            </a:r>
            <a:r>
              <a:rPr lang="en-GB" dirty="0"/>
              <a:t>. 2.5(3-4),167-176. </a:t>
            </a:r>
          </a:p>
          <a:p>
            <a:r>
              <a:rPr lang="en-GB" dirty="0"/>
              <a:t>Hanks. S. (1990). Motor disabilities in the Rett's Syndrome and physical therapy strategies</a:t>
            </a:r>
            <a:r>
              <a:rPr lang="en-GB" i="1" dirty="0"/>
              <a:t>. Brain and Development,</a:t>
            </a:r>
            <a:r>
              <a:rPr lang="en-GB" dirty="0"/>
              <a:t> ¡2. 157-161. </a:t>
            </a:r>
          </a:p>
          <a:p>
            <a:r>
              <a:rPr lang="en-GB" dirty="0"/>
              <a:t>Houston-Wilson. C. (2005). Pervasive developmental disorders. In J.P. Winnick (Ed.), </a:t>
            </a:r>
            <a:r>
              <a:rPr lang="en-GB" i="1" dirty="0"/>
              <a:t>Adapted physical education and sport</a:t>
            </a:r>
            <a:r>
              <a:rPr lang="en-GB" dirty="0"/>
              <a:t> (4th ed.) (pp. 175-185). Champaign. IL: Human Kinetics. </a:t>
            </a:r>
          </a:p>
          <a:p>
            <a:r>
              <a:rPr lang="en-GB" dirty="0"/>
              <a:t>Hunter. K. (1999). </a:t>
            </a:r>
            <a:r>
              <a:rPr lang="en-GB" i="1" dirty="0"/>
              <a:t>The Rett Syndrome handbook</a:t>
            </a:r>
            <a:r>
              <a:rPr lang="en-GB" dirty="0"/>
              <a:t>. United States of America: International Rett Syndrome Association. </a:t>
            </a:r>
          </a:p>
          <a:p>
            <a:r>
              <a:rPr lang="en-GB" dirty="0"/>
              <a:t>International Rett Syndrome Association (2006). </a:t>
            </a:r>
            <a:r>
              <a:rPr lang="en-GB" i="1" dirty="0"/>
              <a:t>Rett Syndrome</a:t>
            </a:r>
            <a:r>
              <a:rPr lang="en-GB" dirty="0"/>
              <a:t>. Retrieved December 6, 2007. from </a:t>
            </a:r>
            <a:r>
              <a:rPr lang="en-GB" u="sng" dirty="0">
                <a:hlinkClick r:id="rId3"/>
              </a:rPr>
              <a:t>http://www.rettsyndrome.org/</a:t>
            </a:r>
            <a:r>
              <a:rPr lang="en-GB" dirty="0"/>
              <a:t> </a:t>
            </a:r>
          </a:p>
          <a:p>
            <a:r>
              <a:rPr lang="en-GB" dirty="0" err="1"/>
              <a:t>Katsiyannis</a:t>
            </a:r>
            <a:r>
              <a:rPr lang="en-GB" dirty="0"/>
              <a:t>. A.. </a:t>
            </a:r>
            <a:r>
              <a:rPr lang="en-GB" dirty="0" err="1"/>
              <a:t>Ellenburg</a:t>
            </a:r>
            <a:r>
              <a:rPr lang="en-GB" dirty="0"/>
              <a:t>, J. S., Action. O. M.. &amp; Torrey, G. (2001). Addressing the needs of students with Rett Syndrome</a:t>
            </a:r>
            <a:r>
              <a:rPr lang="en-GB" i="1" dirty="0"/>
              <a:t>. TEACHING Exceptional Children</a:t>
            </a:r>
            <a:r>
              <a:rPr lang="en-GB" dirty="0"/>
              <a:t>. 33(5), 74-78. </a:t>
            </a:r>
          </a:p>
          <a:p>
            <a:r>
              <a:rPr lang="en-GB" dirty="0" err="1"/>
              <a:t>Kubas</a:t>
            </a:r>
            <a:r>
              <a:rPr lang="en-GB" dirty="0"/>
              <a:t>. E. S. (1992). </a:t>
            </a:r>
            <a:r>
              <a:rPr lang="en-GB" dirty="0" err="1"/>
              <a:t>Lise</a:t>
            </a:r>
            <a:r>
              <a:rPr lang="en-GB" dirty="0"/>
              <a:t> of splints to develop hand skills in a woman with Rett Syndrome</a:t>
            </a:r>
            <a:r>
              <a:rPr lang="en-GB" i="1" dirty="0"/>
              <a:t>. American Journal of Occupational Therapy,</a:t>
            </a:r>
            <a:r>
              <a:rPr lang="en-GB" dirty="0"/>
              <a:t> 46(4), 364-368. </a:t>
            </a:r>
          </a:p>
          <a:p>
            <a:r>
              <a:rPr lang="en-GB" dirty="0"/>
              <a:t>Lotan. M.. Isakov, E.. &amp; Merrick. J. (2004). Improving functional skills and physical </a:t>
            </a:r>
            <a:r>
              <a:rPr lang="en-GB" dirty="0" err="1"/>
              <a:t>titness</a:t>
            </a:r>
            <a:r>
              <a:rPr lang="en-GB" dirty="0"/>
              <a:t> in children with Rett Syndrome. </a:t>
            </a:r>
            <a:r>
              <a:rPr lang="en-GB" i="1" dirty="0"/>
              <a:t>Journal of Intellectual Disability Research</a:t>
            </a:r>
            <a:r>
              <a:rPr lang="en-GB" dirty="0"/>
              <a:t>. 4&lt;S{8). 730-735. </a:t>
            </a:r>
          </a:p>
          <a:p>
            <a:r>
              <a:rPr lang="en-GB" dirty="0" err="1"/>
              <a:t>Miken</a:t>
            </a:r>
            <a:r>
              <a:rPr lang="en-GB" dirty="0"/>
              <a:t> Family Medical Foundation, (producer &amp; director). ( 1991</a:t>
            </a:r>
            <a:r>
              <a:rPr lang="en-GB" i="1" dirty="0"/>
              <a:t> ). Seizure Disorders and the School I: Elementary</a:t>
            </a:r>
            <a:r>
              <a:rPr lang="en-GB" dirty="0"/>
              <a:t> [</a:t>
            </a:r>
            <a:r>
              <a:rPr lang="en-GB" dirty="0" err="1"/>
              <a:t>vidéocassette</a:t>
            </a:r>
            <a:r>
              <a:rPr lang="en-GB" dirty="0"/>
              <a:t>]. Epilepsy Foundation of America. </a:t>
            </a:r>
          </a:p>
          <a:p>
            <a:r>
              <a:rPr lang="en-GB" dirty="0"/>
              <a:t>Mount, R. H.. </a:t>
            </a:r>
            <a:r>
              <a:rPr lang="en-GB" dirty="0" err="1"/>
              <a:t>Charman</a:t>
            </a:r>
            <a:r>
              <a:rPr lang="en-GB" dirty="0"/>
              <a:t>. T.. Hastings. R. P. Reilly. S.. &amp; Cass. H. (2003). Features of autism in Rett Syndrome and severe mental retardation. </a:t>
            </a:r>
            <a:r>
              <a:rPr lang="en-GB" i="1" dirty="0"/>
              <a:t>Journal of Autism and Developmental Disorders</a:t>
            </a:r>
            <a:r>
              <a:rPr lang="en-GB" dirty="0"/>
              <a:t>, 33, 435-442. </a:t>
            </a:r>
          </a:p>
          <a:p>
            <a:r>
              <a:rPr lang="en-GB" dirty="0"/>
              <a:t>National Association for Sport and Physical Education. (2010). </a:t>
            </a:r>
            <a:r>
              <a:rPr lang="en-GB" i="1" dirty="0"/>
              <a:t>Moving into the future: National standards for physical education</a:t>
            </a:r>
            <a:r>
              <a:rPr lang="en-GB" dirty="0"/>
              <a:t>. Retrieved January 10. 2010, from http://www.aahperd.org/naspe/standards/nationalStandards/ </a:t>
            </a:r>
            <a:r>
              <a:rPr lang="en-GB" dirty="0" err="1"/>
              <a:t>PEstandards.cfm</a:t>
            </a:r>
            <a:r>
              <a:rPr lang="en-GB" dirty="0"/>
              <a:t> </a:t>
            </a:r>
          </a:p>
          <a:p>
            <a:r>
              <a:rPr lang="en-GB" dirty="0"/>
              <a:t>National Ataxia Foundation. (2007). </a:t>
            </a:r>
            <a:r>
              <a:rPr lang="en-GB" i="1" dirty="0"/>
              <a:t>Diagnosis of ataxia</a:t>
            </a:r>
            <a:r>
              <a:rPr lang="en-GB" dirty="0"/>
              <a:t>. Retrieved December 7. 2007. from </a:t>
            </a:r>
            <a:r>
              <a:rPr lang="en-GB" u="sng" dirty="0">
                <a:hlinkClick r:id="rId4"/>
              </a:rPr>
              <a:t>http://www.ataxia.org/leam/ataxia-diagnosis.aspxttwhat-isataxia</a:t>
            </a:r>
            <a:r>
              <a:rPr lang="en-GB" dirty="0"/>
              <a:t> </a:t>
            </a:r>
          </a:p>
          <a:p>
            <a:r>
              <a:rPr lang="en-GB" dirty="0"/>
              <a:t>National Institute of Neurological Disorders and Stroke (2009. November 19</a:t>
            </a:r>
            <a:r>
              <a:rPr lang="en-GB" i="1" dirty="0"/>
              <a:t>). Rett Syndrome fact sheet.</a:t>
            </a:r>
            <a:r>
              <a:rPr lang="en-GB" dirty="0"/>
              <a:t> Retrieved December 6. 2009. from http://www. ninds.nih.gov/disorders/</a:t>
            </a:r>
            <a:r>
              <a:rPr lang="en-GB" dirty="0" err="1"/>
              <a:t>rett</a:t>
            </a:r>
            <a:r>
              <a:rPr lang="en-GB" dirty="0"/>
              <a:t>/detail_rett.htm </a:t>
            </a:r>
          </a:p>
          <a:p>
            <a:r>
              <a:rPr lang="en-GB" dirty="0" err="1"/>
              <a:t>Novitsky</a:t>
            </a:r>
            <a:r>
              <a:rPr lang="en-GB" dirty="0"/>
              <a:t>. S. (2008). What is Rett Syndrome? </a:t>
            </a:r>
            <a:r>
              <a:rPr lang="en-GB" i="1" dirty="0"/>
              <a:t>Exceptional Parent</a:t>
            </a:r>
            <a:r>
              <a:rPr lang="en-GB" dirty="0"/>
              <a:t>. 38(&amp;), 31-32. </a:t>
            </a:r>
          </a:p>
          <a:p>
            <a:r>
              <a:rPr lang="en-GB" dirty="0" err="1"/>
              <a:t>Pangrazi</a:t>
            </a:r>
            <a:r>
              <a:rPr lang="en-GB" dirty="0"/>
              <a:t>. R. P. (2004). </a:t>
            </a:r>
            <a:r>
              <a:rPr lang="en-GB" i="1" dirty="0"/>
              <a:t>Dynamic physical education for elementary school children</a:t>
            </a:r>
            <a:r>
              <a:rPr lang="en-GB" dirty="0"/>
              <a:t> (14th ed.) San Francisco: Pearson Education, Inc. </a:t>
            </a:r>
          </a:p>
          <a:p>
            <a:r>
              <a:rPr lang="en-GB" dirty="0"/>
              <a:t>Rapp, C.E. (2006). Rett Syndrome: A brief update and special features in adults. </a:t>
            </a:r>
            <a:r>
              <a:rPr lang="en-GB" i="1" dirty="0"/>
              <a:t>Exceptional Parent</a:t>
            </a:r>
            <a:r>
              <a:rPr lang="en-GB" dirty="0"/>
              <a:t>. 36(5). 78-82. </a:t>
            </a:r>
          </a:p>
          <a:p>
            <a:r>
              <a:rPr lang="en-GB" dirty="0"/>
              <a:t>The Merck Manual. (2008. March</a:t>
            </a:r>
            <a:r>
              <a:rPr lang="en-GB" i="1" dirty="0"/>
              <a:t>). Seizure disorders</a:t>
            </a:r>
            <a:r>
              <a:rPr lang="en-GB" dirty="0"/>
              <a:t>. Retrieved January 10. 2010. from http://www.merck.com/mmhe/secO6/chO85/chO85a.html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5345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133</TotalTime>
  <Words>1001</Words>
  <Application>Microsoft Office PowerPoint</Application>
  <PresentationFormat>Widescreen</PresentationFormat>
  <Paragraphs>68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Gill Sans MT</vt:lpstr>
      <vt:lpstr>Times New Roman</vt:lpstr>
      <vt:lpstr>Gallery</vt:lpstr>
      <vt:lpstr>Inclusion in physical education and youth sport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Lenovo</cp:lastModifiedBy>
  <cp:revision>15</cp:revision>
  <dcterms:created xsi:type="dcterms:W3CDTF">2018-11-02T10:08:49Z</dcterms:created>
  <dcterms:modified xsi:type="dcterms:W3CDTF">2018-11-02T14:29:03Z</dcterms:modified>
</cp:coreProperties>
</file>