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4"/>
  </p:normalViewPr>
  <p:slideViewPr>
    <p:cSldViewPr>
      <p:cViewPr varScale="1">
        <p:scale>
          <a:sx n="124" d="100"/>
          <a:sy n="124" d="100"/>
        </p:scale>
        <p:origin x="61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eHar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72" y="2786058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Film Technique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 Narration and Ideology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157161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00034" y="428604"/>
            <a:ext cx="1837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FF00"/>
                </a:solidFill>
              </a:rPr>
              <a:t>Ideology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6463" y="1412776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system of ideas and ideals, especially one which forms the basis of economic or political theory and policy.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1A8DC4-4586-A347-ADAD-E7E7CC6B50BD}"/>
              </a:ext>
            </a:extLst>
          </p:cNvPr>
          <p:cNvSpPr txBox="1"/>
          <p:nvPr/>
        </p:nvSpPr>
        <p:spPr>
          <a:xfrm>
            <a:off x="476463" y="4365104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resolution of conflict within the narrative. This occurs throughout the narrative, e.g. suspense and closure, as well as at the end.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FA6A16-8A07-854A-BEE6-5011A7870CB8}"/>
              </a:ext>
            </a:extLst>
          </p:cNvPr>
          <p:cNvSpPr txBox="1"/>
          <p:nvPr/>
        </p:nvSpPr>
        <p:spPr>
          <a:xfrm>
            <a:off x="463255" y="3350604"/>
            <a:ext cx="15937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FF00"/>
                </a:solidFill>
              </a:rPr>
              <a:t>Closure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ieHard.jpg"/>
          <p:cNvPicPr>
            <a:picLocks noChangeAspect="1"/>
          </p:cNvPicPr>
          <p:nvPr/>
        </p:nvPicPr>
        <p:blipFill rotWithShape="1">
          <a:blip r:embed="rId2">
            <a:lum contrast="3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1444" t="9750" r="48026" b="7667"/>
          <a:stretch/>
        </p:blipFill>
        <p:spPr>
          <a:xfrm>
            <a:off x="4932040" y="0"/>
            <a:ext cx="4211960" cy="6408712"/>
          </a:xfrm>
          <a:prstGeom prst="rect">
            <a:avLst/>
          </a:prstGeom>
          <a:effectLst>
            <a:softEdge rad="50800"/>
          </a:effectLst>
        </p:spPr>
      </p:pic>
      <p:sp>
        <p:nvSpPr>
          <p:cNvPr id="10" name="TextBox 9"/>
          <p:cNvSpPr txBox="1"/>
          <p:nvPr/>
        </p:nvSpPr>
        <p:spPr>
          <a:xfrm>
            <a:off x="500034" y="357166"/>
            <a:ext cx="1861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Die Hard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0034" y="857232"/>
            <a:ext cx="179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McTiernan, 1988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928934"/>
            <a:ext cx="327782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Race/Ethnicity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Establishment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Paternal authority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Family values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‘Gruber Factor’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Closure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elma-and-louise-1991-1108x0-c-default.jpg"/>
          <p:cNvPicPr>
            <a:picLocks noChangeAspect="1"/>
          </p:cNvPicPr>
          <p:nvPr/>
        </p:nvPicPr>
        <p:blipFill>
          <a:blip r:embed="rId2"/>
          <a:srcRect t="4166" b="13541"/>
          <a:stretch>
            <a:fillRect/>
          </a:stretch>
        </p:blipFill>
        <p:spPr>
          <a:xfrm>
            <a:off x="0" y="857232"/>
            <a:ext cx="9144000" cy="56436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786058"/>
            <a:ext cx="320985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Feminism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Sexuality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Establishment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Paternal authority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Family values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Closure</a:t>
            </a:r>
            <a:endParaRPr lang="en-GB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357166"/>
            <a:ext cx="3754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92D050"/>
                </a:solidFill>
              </a:rPr>
              <a:t>Thelma and Louise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34" y="857232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Scott, 1991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106</Words>
  <Application>Microsoft Macintosh PowerPoint</Application>
  <PresentationFormat>On-screen Show (4:3)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Understanding Film Technique Film Narration and Ideology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Microsoft Office User</cp:lastModifiedBy>
  <cp:revision>26</cp:revision>
  <dcterms:created xsi:type="dcterms:W3CDTF">2016-10-05T07:20:19Z</dcterms:created>
  <dcterms:modified xsi:type="dcterms:W3CDTF">2018-11-28T08:35:53Z</dcterms:modified>
</cp:coreProperties>
</file>