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160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Week </a:t>
            </a:r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 Dissatisfaction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know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 report </a:t>
            </a:r>
          </a:p>
          <a:p>
            <a:r>
              <a:rPr lang="en-US" dirty="0" smtClean="0"/>
              <a:t>Assignment tutorial / group discussion available 3-4pm today. </a:t>
            </a:r>
          </a:p>
          <a:p>
            <a:r>
              <a:rPr lang="en-US" dirty="0" smtClean="0"/>
              <a:t>Drop into the meeting if you have anything you would like to ask / discuss.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1169</TotalTime>
  <Words>1106</Words>
  <Application>Microsoft Office PowerPoint</Application>
  <PresentationFormat>On-screen Show (4:3)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Rockwell</vt:lpstr>
      <vt:lpstr>Wingdings</vt:lpstr>
      <vt:lpstr>Advantage</vt:lpstr>
      <vt:lpstr>Being active – Negative Effects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Coursework discussion…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Administrator</cp:lastModifiedBy>
  <cp:revision>32</cp:revision>
  <dcterms:created xsi:type="dcterms:W3CDTF">2015-10-19T19:25:47Z</dcterms:created>
  <dcterms:modified xsi:type="dcterms:W3CDTF">2021-02-23T10:23:33Z</dcterms:modified>
</cp:coreProperties>
</file>