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0" r:id="rId3"/>
    <p:sldId id="257" r:id="rId4"/>
    <p:sldId id="263" r:id="rId5"/>
    <p:sldId id="266" r:id="rId6"/>
    <p:sldId id="291" r:id="rId7"/>
    <p:sldId id="292" r:id="rId8"/>
    <p:sldId id="293" r:id="rId9"/>
    <p:sldId id="282" r:id="rId10"/>
    <p:sldId id="295" r:id="rId11"/>
    <p:sldId id="294" r:id="rId12"/>
    <p:sldId id="265" r:id="rId13"/>
    <p:sldId id="271" r:id="rId14"/>
    <p:sldId id="277" r:id="rId15"/>
    <p:sldId id="270" r:id="rId16"/>
    <p:sldId id="272" r:id="rId17"/>
    <p:sldId id="286" r:id="rId18"/>
    <p:sldId id="287" r:id="rId19"/>
    <p:sldId id="288" r:id="rId20"/>
    <p:sldId id="289" r:id="rId21"/>
    <p:sldId id="290" r:id="rId22"/>
    <p:sldId id="275"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DC7A43-8F5C-46BD-BED7-A1DC5A0FC6C9}" v="39" dt="2022-09-26T22:34:45.2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sty Jose" userId="47a6efec-86cc-4a34-b886-028dba74405c" providerId="ADAL" clId="{23E8D629-09C4-4E06-94EB-477F1AEC1166}"/>
    <pc:docChg chg="modSld">
      <pc:chgData name="Besty Jose" userId="47a6efec-86cc-4a34-b886-028dba74405c" providerId="ADAL" clId="{23E8D629-09C4-4E06-94EB-477F1AEC1166}" dt="2022-06-11T19:06:11.083" v="50" actId="20577"/>
      <pc:docMkLst>
        <pc:docMk/>
      </pc:docMkLst>
      <pc:sldChg chg="modSp mod">
        <pc:chgData name="Besty Jose" userId="47a6efec-86cc-4a34-b886-028dba74405c" providerId="ADAL" clId="{23E8D629-09C4-4E06-94EB-477F1AEC1166}" dt="2022-06-11T19:06:11.083" v="50" actId="20577"/>
        <pc:sldMkLst>
          <pc:docMk/>
          <pc:sldMk cId="1644120829" sldId="290"/>
        </pc:sldMkLst>
        <pc:spChg chg="mod">
          <ac:chgData name="Besty Jose" userId="47a6efec-86cc-4a34-b886-028dba74405c" providerId="ADAL" clId="{23E8D629-09C4-4E06-94EB-477F1AEC1166}" dt="2022-06-11T19:06:11.083" v="50" actId="20577"/>
          <ac:spMkLst>
            <pc:docMk/>
            <pc:sldMk cId="1644120829" sldId="290"/>
            <ac:spMk id="3" creationId="{5CB480FB-4754-4D90-97CE-DD54CC3D815E}"/>
          </ac:spMkLst>
        </pc:spChg>
      </pc:sldChg>
    </pc:docChg>
  </pc:docChgLst>
  <pc:docChgLst>
    <pc:chgData name="Besty Jose" userId="47a6efec-86cc-4a34-b886-028dba74405c" providerId="ADAL" clId="{42DC7A43-8F5C-46BD-BED7-A1DC5A0FC6C9}"/>
    <pc:docChg chg="undo custSel addSld modSld">
      <pc:chgData name="Besty Jose" userId="47a6efec-86cc-4a34-b886-028dba74405c" providerId="ADAL" clId="{42DC7A43-8F5C-46BD-BED7-A1DC5A0FC6C9}" dt="2022-09-26T22:38:30.026" v="183"/>
      <pc:docMkLst>
        <pc:docMk/>
      </pc:docMkLst>
      <pc:sldChg chg="modSp modAnim">
        <pc:chgData name="Besty Jose" userId="47a6efec-86cc-4a34-b886-028dba74405c" providerId="ADAL" clId="{42DC7A43-8F5C-46BD-BED7-A1DC5A0FC6C9}" dt="2022-09-26T22:14:00.425" v="2" actId="20577"/>
        <pc:sldMkLst>
          <pc:docMk/>
          <pc:sldMk cId="3155104167" sldId="256"/>
        </pc:sldMkLst>
        <pc:spChg chg="mod">
          <ac:chgData name="Besty Jose" userId="47a6efec-86cc-4a34-b886-028dba74405c" providerId="ADAL" clId="{42DC7A43-8F5C-46BD-BED7-A1DC5A0FC6C9}" dt="2022-09-26T22:13:56.775" v="1" actId="20577"/>
          <ac:spMkLst>
            <pc:docMk/>
            <pc:sldMk cId="3155104167" sldId="256"/>
            <ac:spMk id="2" creationId="{137AD8F5-4B34-43F0-83C9-D8E5F3691C3D}"/>
          </ac:spMkLst>
        </pc:spChg>
        <pc:spChg chg="mod">
          <ac:chgData name="Besty Jose" userId="47a6efec-86cc-4a34-b886-028dba74405c" providerId="ADAL" clId="{42DC7A43-8F5C-46BD-BED7-A1DC5A0FC6C9}" dt="2022-09-26T22:14:00.425" v="2" actId="20577"/>
          <ac:spMkLst>
            <pc:docMk/>
            <pc:sldMk cId="3155104167" sldId="256"/>
            <ac:spMk id="3" creationId="{93210E6A-C70E-4113-BA96-E1C5E73FA5A0}"/>
          </ac:spMkLst>
        </pc:spChg>
      </pc:sldChg>
      <pc:sldChg chg="modSp mod setBg">
        <pc:chgData name="Besty Jose" userId="47a6efec-86cc-4a34-b886-028dba74405c" providerId="ADAL" clId="{42DC7A43-8F5C-46BD-BED7-A1DC5A0FC6C9}" dt="2022-09-26T22:28:47.546" v="117" actId="26606"/>
        <pc:sldMkLst>
          <pc:docMk/>
          <pc:sldMk cId="3719686519" sldId="265"/>
        </pc:sldMkLst>
        <pc:spChg chg="mod">
          <ac:chgData name="Besty Jose" userId="47a6efec-86cc-4a34-b886-028dba74405c" providerId="ADAL" clId="{42DC7A43-8F5C-46BD-BED7-A1DC5A0FC6C9}" dt="2022-09-26T22:28:47.546" v="117" actId="26606"/>
          <ac:spMkLst>
            <pc:docMk/>
            <pc:sldMk cId="3719686519" sldId="265"/>
            <ac:spMk id="2" creationId="{AE9403A8-84C1-47E6-BF27-895E051AF08B}"/>
          </ac:spMkLst>
        </pc:spChg>
        <pc:spChg chg="mod">
          <ac:chgData name="Besty Jose" userId="47a6efec-86cc-4a34-b886-028dba74405c" providerId="ADAL" clId="{42DC7A43-8F5C-46BD-BED7-A1DC5A0FC6C9}" dt="2022-09-26T22:28:47.546" v="117" actId="26606"/>
          <ac:spMkLst>
            <pc:docMk/>
            <pc:sldMk cId="3719686519" sldId="265"/>
            <ac:spMk id="25" creationId="{FF62B959-84AB-4A64-849F-0728CFB28D59}"/>
          </ac:spMkLst>
        </pc:spChg>
        <pc:picChg chg="mod ord">
          <ac:chgData name="Besty Jose" userId="47a6efec-86cc-4a34-b886-028dba74405c" providerId="ADAL" clId="{42DC7A43-8F5C-46BD-BED7-A1DC5A0FC6C9}" dt="2022-09-26T22:28:47.546" v="117" actId="26606"/>
          <ac:picMkLst>
            <pc:docMk/>
            <pc:sldMk cId="3719686519" sldId="265"/>
            <ac:picMk id="5" creationId="{9A6E3E4B-BA84-4E3F-9B2E-E706D90D1FAA}"/>
          </ac:picMkLst>
        </pc:picChg>
      </pc:sldChg>
      <pc:sldChg chg="modSp mod">
        <pc:chgData name="Besty Jose" userId="47a6efec-86cc-4a34-b886-028dba74405c" providerId="ADAL" clId="{42DC7A43-8F5C-46BD-BED7-A1DC5A0FC6C9}" dt="2022-09-26T22:15:39.670" v="30" actId="113"/>
        <pc:sldMkLst>
          <pc:docMk/>
          <pc:sldMk cId="808825182" sldId="266"/>
        </pc:sldMkLst>
        <pc:spChg chg="mod">
          <ac:chgData name="Besty Jose" userId="47a6efec-86cc-4a34-b886-028dba74405c" providerId="ADAL" clId="{42DC7A43-8F5C-46BD-BED7-A1DC5A0FC6C9}" dt="2022-09-26T22:15:39.670" v="30" actId="113"/>
          <ac:spMkLst>
            <pc:docMk/>
            <pc:sldMk cId="808825182" sldId="266"/>
            <ac:spMk id="3" creationId="{B9A34EAC-DF78-403E-8FF7-F42F9AE8ACA3}"/>
          </ac:spMkLst>
        </pc:spChg>
        <pc:spChg chg="mod">
          <ac:chgData name="Besty Jose" userId="47a6efec-86cc-4a34-b886-028dba74405c" providerId="ADAL" clId="{42DC7A43-8F5C-46BD-BED7-A1DC5A0FC6C9}" dt="2022-09-26T22:14:45.919" v="9" actId="14100"/>
          <ac:spMkLst>
            <pc:docMk/>
            <pc:sldMk cId="808825182" sldId="266"/>
            <ac:spMk id="11" creationId="{7E1A5087-D60B-4FC2-8CA5-0204D172804A}"/>
          </ac:spMkLst>
        </pc:spChg>
        <pc:spChg chg="mod">
          <ac:chgData name="Besty Jose" userId="47a6efec-86cc-4a34-b886-028dba74405c" providerId="ADAL" clId="{42DC7A43-8F5C-46BD-BED7-A1DC5A0FC6C9}" dt="2022-09-26T22:14:41.579" v="8" actId="14100"/>
          <ac:spMkLst>
            <pc:docMk/>
            <pc:sldMk cId="808825182" sldId="266"/>
            <ac:spMk id="20" creationId="{AEE336A1-553C-485F-943F-016E2950E4C5}"/>
          </ac:spMkLst>
        </pc:spChg>
      </pc:sldChg>
      <pc:sldChg chg="modSp mod">
        <pc:chgData name="Besty Jose" userId="47a6efec-86cc-4a34-b886-028dba74405c" providerId="ADAL" clId="{42DC7A43-8F5C-46BD-BED7-A1DC5A0FC6C9}" dt="2022-09-26T22:34:45.226" v="168" actId="33524"/>
        <pc:sldMkLst>
          <pc:docMk/>
          <pc:sldMk cId="96935083" sldId="270"/>
        </pc:sldMkLst>
        <pc:graphicFrameChg chg="mod modGraphic">
          <ac:chgData name="Besty Jose" userId="47a6efec-86cc-4a34-b886-028dba74405c" providerId="ADAL" clId="{42DC7A43-8F5C-46BD-BED7-A1DC5A0FC6C9}" dt="2022-09-26T22:34:45.226" v="168" actId="33524"/>
          <ac:graphicFrameMkLst>
            <pc:docMk/>
            <pc:sldMk cId="96935083" sldId="270"/>
            <ac:graphicFrameMk id="5" creationId="{FE37CDF7-6BB3-45D8-8F8A-96FCAED6F12B}"/>
          </ac:graphicFrameMkLst>
        </pc:graphicFrameChg>
      </pc:sldChg>
      <pc:sldChg chg="addSp delSp modSp mod setBg">
        <pc:chgData name="Besty Jose" userId="47a6efec-86cc-4a34-b886-028dba74405c" providerId="ADAL" clId="{42DC7A43-8F5C-46BD-BED7-A1DC5A0FC6C9}" dt="2022-09-26T22:33:28.788" v="161"/>
        <pc:sldMkLst>
          <pc:docMk/>
          <pc:sldMk cId="1858176192" sldId="271"/>
        </pc:sldMkLst>
        <pc:spChg chg="mod">
          <ac:chgData name="Besty Jose" userId="47a6efec-86cc-4a34-b886-028dba74405c" providerId="ADAL" clId="{42DC7A43-8F5C-46BD-BED7-A1DC5A0FC6C9}" dt="2022-09-26T22:30:05.988" v="125" actId="27636"/>
          <ac:spMkLst>
            <pc:docMk/>
            <pc:sldMk cId="1858176192" sldId="271"/>
            <ac:spMk id="2" creationId="{197ECA3D-D364-4E6B-B853-89B1F886A3EF}"/>
          </ac:spMkLst>
        </pc:spChg>
        <pc:spChg chg="add del">
          <ac:chgData name="Besty Jose" userId="47a6efec-86cc-4a34-b886-028dba74405c" providerId="ADAL" clId="{42DC7A43-8F5C-46BD-BED7-A1DC5A0FC6C9}" dt="2022-09-26T22:29:48.896" v="119" actId="26606"/>
          <ac:spMkLst>
            <pc:docMk/>
            <pc:sldMk cId="1858176192" sldId="271"/>
            <ac:spMk id="35" creationId="{FB5993E2-C02B-4335-ABA5-D8EC465551E3}"/>
          </ac:spMkLst>
        </pc:spChg>
        <pc:spChg chg="add del">
          <ac:chgData name="Besty Jose" userId="47a6efec-86cc-4a34-b886-028dba74405c" providerId="ADAL" clId="{42DC7A43-8F5C-46BD-BED7-A1DC5A0FC6C9}" dt="2022-09-26T22:29:48.896" v="119" actId="26606"/>
          <ac:spMkLst>
            <pc:docMk/>
            <pc:sldMk cId="1858176192" sldId="271"/>
            <ac:spMk id="37" creationId="{C0B801A2-5622-4BE8-9AD2-C337A2CD0022}"/>
          </ac:spMkLst>
        </pc:spChg>
        <pc:spChg chg="add del">
          <ac:chgData name="Besty Jose" userId="47a6efec-86cc-4a34-b886-028dba74405c" providerId="ADAL" clId="{42DC7A43-8F5C-46BD-BED7-A1DC5A0FC6C9}" dt="2022-09-26T22:29:48.896" v="119" actId="26606"/>
          <ac:spMkLst>
            <pc:docMk/>
            <pc:sldMk cId="1858176192" sldId="271"/>
            <ac:spMk id="39" creationId="{B7AF614F-5BC3-4086-99F5-B87C5847A071}"/>
          </ac:spMkLst>
        </pc:spChg>
        <pc:graphicFrameChg chg="mod modGraphic">
          <ac:chgData name="Besty Jose" userId="47a6efec-86cc-4a34-b886-028dba74405c" providerId="ADAL" clId="{42DC7A43-8F5C-46BD-BED7-A1DC5A0FC6C9}" dt="2022-09-26T22:33:28.788" v="161"/>
          <ac:graphicFrameMkLst>
            <pc:docMk/>
            <pc:sldMk cId="1858176192" sldId="271"/>
            <ac:graphicFrameMk id="30" creationId="{E034640C-BE6D-44F0-BCCD-5D502E6D5820}"/>
          </ac:graphicFrameMkLst>
        </pc:graphicFrameChg>
      </pc:sldChg>
      <pc:sldChg chg="modSp mod">
        <pc:chgData name="Besty Jose" userId="47a6efec-86cc-4a34-b886-028dba74405c" providerId="ADAL" clId="{42DC7A43-8F5C-46BD-BED7-A1DC5A0FC6C9}" dt="2022-09-26T22:35:08.987" v="169" actId="20577"/>
        <pc:sldMkLst>
          <pc:docMk/>
          <pc:sldMk cId="3719652168" sldId="272"/>
        </pc:sldMkLst>
        <pc:spChg chg="mod">
          <ac:chgData name="Besty Jose" userId="47a6efec-86cc-4a34-b886-028dba74405c" providerId="ADAL" clId="{42DC7A43-8F5C-46BD-BED7-A1DC5A0FC6C9}" dt="2022-09-26T22:35:08.987" v="169" actId="20577"/>
          <ac:spMkLst>
            <pc:docMk/>
            <pc:sldMk cId="3719652168" sldId="272"/>
            <ac:spMk id="3" creationId="{69ADC2D6-E3E6-4A47-B47D-D406B37A2906}"/>
          </ac:spMkLst>
        </pc:spChg>
      </pc:sldChg>
      <pc:sldChg chg="modSp mod">
        <pc:chgData name="Besty Jose" userId="47a6efec-86cc-4a34-b886-028dba74405c" providerId="ADAL" clId="{42DC7A43-8F5C-46BD-BED7-A1DC5A0FC6C9}" dt="2022-09-26T22:33:56.466" v="165" actId="27636"/>
        <pc:sldMkLst>
          <pc:docMk/>
          <pc:sldMk cId="2411400764" sldId="277"/>
        </pc:sldMkLst>
        <pc:spChg chg="mod">
          <ac:chgData name="Besty Jose" userId="47a6efec-86cc-4a34-b886-028dba74405c" providerId="ADAL" clId="{42DC7A43-8F5C-46BD-BED7-A1DC5A0FC6C9}" dt="2022-09-26T22:33:56.466" v="165" actId="27636"/>
          <ac:spMkLst>
            <pc:docMk/>
            <pc:sldMk cId="2411400764" sldId="277"/>
            <ac:spMk id="3" creationId="{F6E476C8-F022-4E86-84F0-98006D016002}"/>
          </ac:spMkLst>
        </pc:spChg>
      </pc:sldChg>
      <pc:sldChg chg="modSp mod">
        <pc:chgData name="Besty Jose" userId="47a6efec-86cc-4a34-b886-028dba74405c" providerId="ADAL" clId="{42DC7A43-8F5C-46BD-BED7-A1DC5A0FC6C9}" dt="2022-09-26T22:25:03.242" v="89" actId="14100"/>
        <pc:sldMkLst>
          <pc:docMk/>
          <pc:sldMk cId="215328218" sldId="282"/>
        </pc:sldMkLst>
        <pc:spChg chg="mod">
          <ac:chgData name="Besty Jose" userId="47a6efec-86cc-4a34-b886-028dba74405c" providerId="ADAL" clId="{42DC7A43-8F5C-46BD-BED7-A1DC5A0FC6C9}" dt="2022-09-26T22:24:57.942" v="88" actId="14100"/>
          <ac:spMkLst>
            <pc:docMk/>
            <pc:sldMk cId="215328218" sldId="282"/>
            <ac:spMk id="2" creationId="{10A6CCFA-F624-4285-965C-0EB87ABED8A3}"/>
          </ac:spMkLst>
        </pc:spChg>
        <pc:spChg chg="mod">
          <ac:chgData name="Besty Jose" userId="47a6efec-86cc-4a34-b886-028dba74405c" providerId="ADAL" clId="{42DC7A43-8F5C-46BD-BED7-A1DC5A0FC6C9}" dt="2022-09-26T22:25:03.242" v="89" actId="14100"/>
          <ac:spMkLst>
            <pc:docMk/>
            <pc:sldMk cId="215328218" sldId="282"/>
            <ac:spMk id="3" creationId="{B9A34EAC-DF78-403E-8FF7-F42F9AE8ACA3}"/>
          </ac:spMkLst>
        </pc:spChg>
      </pc:sldChg>
      <pc:sldChg chg="addSp delSp modSp mod setBg">
        <pc:chgData name="Besty Jose" userId="47a6efec-86cc-4a34-b886-028dba74405c" providerId="ADAL" clId="{42DC7A43-8F5C-46BD-BED7-A1DC5A0FC6C9}" dt="2022-09-26T22:38:18.813" v="181" actId="20577"/>
        <pc:sldMkLst>
          <pc:docMk/>
          <pc:sldMk cId="398220997" sldId="288"/>
        </pc:sldMkLst>
        <pc:spChg chg="mod">
          <ac:chgData name="Besty Jose" userId="47a6efec-86cc-4a34-b886-028dba74405c" providerId="ADAL" clId="{42DC7A43-8F5C-46BD-BED7-A1DC5A0FC6C9}" dt="2022-09-26T22:37:34.543" v="178" actId="26606"/>
          <ac:spMkLst>
            <pc:docMk/>
            <pc:sldMk cId="398220997" sldId="288"/>
            <ac:spMk id="2" creationId="{C9C754E7-95B9-458C-B723-F0B79F1DBD6A}"/>
          </ac:spMkLst>
        </pc:spChg>
        <pc:spChg chg="add del mod">
          <ac:chgData name="Besty Jose" userId="47a6efec-86cc-4a34-b886-028dba74405c" providerId="ADAL" clId="{42DC7A43-8F5C-46BD-BED7-A1DC5A0FC6C9}" dt="2022-09-26T22:37:34.543" v="178" actId="26606"/>
          <ac:spMkLst>
            <pc:docMk/>
            <pc:sldMk cId="398220997" sldId="288"/>
            <ac:spMk id="3" creationId="{6F73298A-E7E3-4F79-AC24-65E56D9D080F}"/>
          </ac:spMkLst>
        </pc:spChg>
        <pc:spChg chg="add del">
          <ac:chgData name="Besty Jose" userId="47a6efec-86cc-4a34-b886-028dba74405c" providerId="ADAL" clId="{42DC7A43-8F5C-46BD-BED7-A1DC5A0FC6C9}" dt="2022-09-26T22:37:12.380" v="173" actId="26606"/>
          <ac:spMkLst>
            <pc:docMk/>
            <pc:sldMk cId="398220997" sldId="288"/>
            <ac:spMk id="10" creationId="{10162E77-11AD-44A7-84EC-40C59EEFBD2E}"/>
          </ac:spMkLst>
        </pc:spChg>
        <pc:spChg chg="add">
          <ac:chgData name="Besty Jose" userId="47a6efec-86cc-4a34-b886-028dba74405c" providerId="ADAL" clId="{42DC7A43-8F5C-46BD-BED7-A1DC5A0FC6C9}" dt="2022-09-26T22:37:34.543" v="178" actId="26606"/>
          <ac:spMkLst>
            <pc:docMk/>
            <pc:sldMk cId="398220997" sldId="288"/>
            <ac:spMk id="11" creationId="{5CF81D86-BDBA-477C-B7DD-8D359BB9965B}"/>
          </ac:spMkLst>
        </pc:spChg>
        <pc:spChg chg="add del">
          <ac:chgData name="Besty Jose" userId="47a6efec-86cc-4a34-b886-028dba74405c" providerId="ADAL" clId="{42DC7A43-8F5C-46BD-BED7-A1DC5A0FC6C9}" dt="2022-09-26T22:37:12.380" v="173" actId="26606"/>
          <ac:spMkLst>
            <pc:docMk/>
            <pc:sldMk cId="398220997" sldId="288"/>
            <ac:spMk id="14" creationId="{6329CBCE-21AE-419D-AC1F-8ACF510A6670}"/>
          </ac:spMkLst>
        </pc:spChg>
        <pc:spChg chg="add mod">
          <ac:chgData name="Besty Jose" userId="47a6efec-86cc-4a34-b886-028dba74405c" providerId="ADAL" clId="{42DC7A43-8F5C-46BD-BED7-A1DC5A0FC6C9}" dt="2022-09-26T22:38:18.813" v="181" actId="20577"/>
          <ac:spMkLst>
            <pc:docMk/>
            <pc:sldMk cId="398220997" sldId="288"/>
            <ac:spMk id="15" creationId="{6F73298A-E7E3-4F79-AC24-65E56D9D080F}"/>
          </ac:spMkLst>
        </pc:spChg>
        <pc:spChg chg="add del">
          <ac:chgData name="Besty Jose" userId="47a6efec-86cc-4a34-b886-028dba74405c" providerId="ADAL" clId="{42DC7A43-8F5C-46BD-BED7-A1DC5A0FC6C9}" dt="2022-09-26T22:37:12.380" v="173" actId="26606"/>
          <ac:spMkLst>
            <pc:docMk/>
            <pc:sldMk cId="398220997" sldId="288"/>
            <ac:spMk id="16" creationId="{FF2DA012-1414-493D-888F-5D99D0BDA322}"/>
          </ac:spMkLst>
        </pc:spChg>
        <pc:spChg chg="add">
          <ac:chgData name="Besty Jose" userId="47a6efec-86cc-4a34-b886-028dba74405c" providerId="ADAL" clId="{42DC7A43-8F5C-46BD-BED7-A1DC5A0FC6C9}" dt="2022-09-26T22:37:34.543" v="178" actId="26606"/>
          <ac:spMkLst>
            <pc:docMk/>
            <pc:sldMk cId="398220997" sldId="288"/>
            <ac:spMk id="17" creationId="{88AA064E-5F6E-4024-BC28-EDDC3DFC70E1}"/>
          </ac:spMkLst>
        </pc:spChg>
        <pc:spChg chg="add">
          <ac:chgData name="Besty Jose" userId="47a6efec-86cc-4a34-b886-028dba74405c" providerId="ADAL" clId="{42DC7A43-8F5C-46BD-BED7-A1DC5A0FC6C9}" dt="2022-09-26T22:37:34.543" v="178" actId="26606"/>
          <ac:spMkLst>
            <pc:docMk/>
            <pc:sldMk cId="398220997" sldId="288"/>
            <ac:spMk id="18" creationId="{03B29638-4838-4B9B-B9DB-96E542BAF3E6}"/>
          </ac:spMkLst>
        </pc:spChg>
        <pc:graphicFrameChg chg="add del">
          <ac:chgData name="Besty Jose" userId="47a6efec-86cc-4a34-b886-028dba74405c" providerId="ADAL" clId="{42DC7A43-8F5C-46BD-BED7-A1DC5A0FC6C9}" dt="2022-09-26T22:37:20.623" v="175" actId="26606"/>
          <ac:graphicFrameMkLst>
            <pc:docMk/>
            <pc:sldMk cId="398220997" sldId="288"/>
            <ac:graphicFrameMk id="7" creationId="{79F33CB7-6252-B2A4-F986-F0FD8255BD9F}"/>
          </ac:graphicFrameMkLst>
        </pc:graphicFrameChg>
        <pc:graphicFrameChg chg="add del">
          <ac:chgData name="Besty Jose" userId="47a6efec-86cc-4a34-b886-028dba74405c" providerId="ADAL" clId="{42DC7A43-8F5C-46BD-BED7-A1DC5A0FC6C9}" dt="2022-09-26T22:37:34.538" v="177" actId="26606"/>
          <ac:graphicFrameMkLst>
            <pc:docMk/>
            <pc:sldMk cId="398220997" sldId="288"/>
            <ac:graphicFrameMk id="9" creationId="{7B37FCA7-BD14-69D3-975D-F3265EC8886C}"/>
          </ac:graphicFrameMkLst>
        </pc:graphicFrameChg>
        <pc:picChg chg="mod">
          <ac:chgData name="Besty Jose" userId="47a6efec-86cc-4a34-b886-028dba74405c" providerId="ADAL" clId="{42DC7A43-8F5C-46BD-BED7-A1DC5A0FC6C9}" dt="2022-09-26T22:37:34.543" v="178" actId="26606"/>
          <ac:picMkLst>
            <pc:docMk/>
            <pc:sldMk cId="398220997" sldId="288"/>
            <ac:picMk id="5" creationId="{6E2DE84F-70E0-4D22-A5D1-B3FA942AA4FF}"/>
          </ac:picMkLst>
        </pc:picChg>
        <pc:cxnChg chg="add del">
          <ac:chgData name="Besty Jose" userId="47a6efec-86cc-4a34-b886-028dba74405c" providerId="ADAL" clId="{42DC7A43-8F5C-46BD-BED7-A1DC5A0FC6C9}" dt="2022-09-26T22:37:12.380" v="173" actId="26606"/>
          <ac:cxnSpMkLst>
            <pc:docMk/>
            <pc:sldMk cId="398220997" sldId="288"/>
            <ac:cxnSpMk id="12" creationId="{5AB158E9-1B40-4CD6-95F0-95CA11DF7B7A}"/>
          </ac:cxnSpMkLst>
        </pc:cxnChg>
        <pc:cxnChg chg="add">
          <ac:chgData name="Besty Jose" userId="47a6efec-86cc-4a34-b886-028dba74405c" providerId="ADAL" clId="{42DC7A43-8F5C-46BD-BED7-A1DC5A0FC6C9}" dt="2022-09-26T22:37:34.543" v="178" actId="26606"/>
          <ac:cxnSpMkLst>
            <pc:docMk/>
            <pc:sldMk cId="398220997" sldId="288"/>
            <ac:cxnSpMk id="13" creationId="{C65F3E9C-EF11-4F8F-A621-399C7A3E6401}"/>
          </ac:cxnSpMkLst>
        </pc:cxnChg>
      </pc:sldChg>
      <pc:sldChg chg="addSp modSp mod setBg addAnim">
        <pc:chgData name="Besty Jose" userId="47a6efec-86cc-4a34-b886-028dba74405c" providerId="ADAL" clId="{42DC7A43-8F5C-46BD-BED7-A1DC5A0FC6C9}" dt="2022-09-26T22:38:30.026" v="183"/>
        <pc:sldMkLst>
          <pc:docMk/>
          <pc:sldMk cId="3793241305" sldId="289"/>
        </pc:sldMkLst>
        <pc:spChg chg="mod">
          <ac:chgData name="Besty Jose" userId="47a6efec-86cc-4a34-b886-028dba74405c" providerId="ADAL" clId="{42DC7A43-8F5C-46BD-BED7-A1DC5A0FC6C9}" dt="2022-09-26T22:38:30.013" v="182" actId="26606"/>
          <ac:spMkLst>
            <pc:docMk/>
            <pc:sldMk cId="3793241305" sldId="289"/>
            <ac:spMk id="2" creationId="{CDD8AD4C-66FB-4CC8-8BAA-804C4FF6AF60}"/>
          </ac:spMkLst>
        </pc:spChg>
        <pc:spChg chg="mod">
          <ac:chgData name="Besty Jose" userId="47a6efec-86cc-4a34-b886-028dba74405c" providerId="ADAL" clId="{42DC7A43-8F5C-46BD-BED7-A1DC5A0FC6C9}" dt="2022-09-26T22:38:30.013" v="182" actId="26606"/>
          <ac:spMkLst>
            <pc:docMk/>
            <pc:sldMk cId="3793241305" sldId="289"/>
            <ac:spMk id="3" creationId="{4B3AF8F1-0D9A-4D7E-B00B-195550E08805}"/>
          </ac:spMkLst>
        </pc:spChg>
        <pc:spChg chg="add">
          <ac:chgData name="Besty Jose" userId="47a6efec-86cc-4a34-b886-028dba74405c" providerId="ADAL" clId="{42DC7A43-8F5C-46BD-BED7-A1DC5A0FC6C9}" dt="2022-09-26T22:38:30.013" v="182" actId="26606"/>
          <ac:spMkLst>
            <pc:docMk/>
            <pc:sldMk cId="3793241305" sldId="289"/>
            <ac:spMk id="9" creationId="{25C8D2C1-DA83-420D-9635-D52CE066B5DA}"/>
          </ac:spMkLst>
        </pc:spChg>
        <pc:spChg chg="add">
          <ac:chgData name="Besty Jose" userId="47a6efec-86cc-4a34-b886-028dba74405c" providerId="ADAL" clId="{42DC7A43-8F5C-46BD-BED7-A1DC5A0FC6C9}" dt="2022-09-26T22:38:30.013" v="182" actId="26606"/>
          <ac:spMkLst>
            <pc:docMk/>
            <pc:sldMk cId="3793241305" sldId="289"/>
            <ac:spMk id="11" creationId="{434F74C9-6A0B-409E-AD1C-45B58BE91BB8}"/>
          </ac:spMkLst>
        </pc:spChg>
        <pc:spChg chg="add">
          <ac:chgData name="Besty Jose" userId="47a6efec-86cc-4a34-b886-028dba74405c" providerId="ADAL" clId="{42DC7A43-8F5C-46BD-BED7-A1DC5A0FC6C9}" dt="2022-09-26T22:38:30.013" v="182" actId="26606"/>
          <ac:spMkLst>
            <pc:docMk/>
            <pc:sldMk cId="3793241305" sldId="289"/>
            <ac:spMk id="15" creationId="{90AA6468-80AC-4DDF-9CFB-C7A9507E203F}"/>
          </ac:spMkLst>
        </pc:spChg>
        <pc:spChg chg="add">
          <ac:chgData name="Besty Jose" userId="47a6efec-86cc-4a34-b886-028dba74405c" providerId="ADAL" clId="{42DC7A43-8F5C-46BD-BED7-A1DC5A0FC6C9}" dt="2022-09-26T22:38:30.013" v="182" actId="26606"/>
          <ac:spMkLst>
            <pc:docMk/>
            <pc:sldMk cId="3793241305" sldId="289"/>
            <ac:spMk id="17" creationId="{4AB900CC-5074-4746-A1A4-AF640455BD43}"/>
          </ac:spMkLst>
        </pc:spChg>
        <pc:picChg chg="add">
          <ac:chgData name="Besty Jose" userId="47a6efec-86cc-4a34-b886-028dba74405c" providerId="ADAL" clId="{42DC7A43-8F5C-46BD-BED7-A1DC5A0FC6C9}" dt="2022-09-26T22:38:30.013" v="182" actId="26606"/>
          <ac:picMkLst>
            <pc:docMk/>
            <pc:sldMk cId="3793241305" sldId="289"/>
            <ac:picMk id="5" creationId="{10B4AE62-AA26-22BF-0621-9F1905BB4E53}"/>
          </ac:picMkLst>
        </pc:picChg>
        <pc:cxnChg chg="add">
          <ac:chgData name="Besty Jose" userId="47a6efec-86cc-4a34-b886-028dba74405c" providerId="ADAL" clId="{42DC7A43-8F5C-46BD-BED7-A1DC5A0FC6C9}" dt="2022-09-26T22:38:30.013" v="182" actId="26606"/>
          <ac:cxnSpMkLst>
            <pc:docMk/>
            <pc:sldMk cId="3793241305" sldId="289"/>
            <ac:cxnSpMk id="13" creationId="{F5486A9D-1265-4B57-91E6-68E666B978BC}"/>
          </ac:cxnSpMkLst>
        </pc:cxnChg>
      </pc:sldChg>
      <pc:sldChg chg="addSp delSp modSp new mod setBg">
        <pc:chgData name="Besty Jose" userId="47a6efec-86cc-4a34-b886-028dba74405c" providerId="ADAL" clId="{42DC7A43-8F5C-46BD-BED7-A1DC5A0FC6C9}" dt="2022-09-26T22:24:11.290" v="81"/>
        <pc:sldMkLst>
          <pc:docMk/>
          <pc:sldMk cId="3661447366" sldId="291"/>
        </pc:sldMkLst>
        <pc:spChg chg="del">
          <ac:chgData name="Besty Jose" userId="47a6efec-86cc-4a34-b886-028dba74405c" providerId="ADAL" clId="{42DC7A43-8F5C-46BD-BED7-A1DC5A0FC6C9}" dt="2022-09-26T22:20:02.965" v="32" actId="478"/>
          <ac:spMkLst>
            <pc:docMk/>
            <pc:sldMk cId="3661447366" sldId="291"/>
            <ac:spMk id="2" creationId="{B3841DA4-BF2C-1709-EE3D-B4C7672911D2}"/>
          </ac:spMkLst>
        </pc:spChg>
        <pc:spChg chg="del">
          <ac:chgData name="Besty Jose" userId="47a6efec-86cc-4a34-b886-028dba74405c" providerId="ADAL" clId="{42DC7A43-8F5C-46BD-BED7-A1DC5A0FC6C9}" dt="2022-09-26T22:20:47.323" v="34" actId="26606"/>
          <ac:spMkLst>
            <pc:docMk/>
            <pc:sldMk cId="3661447366" sldId="291"/>
            <ac:spMk id="3" creationId="{DA771338-F477-1872-734B-AA8C57A3B5CE}"/>
          </ac:spMkLst>
        </pc:spChg>
        <pc:spChg chg="add mod">
          <ac:chgData name="Besty Jose" userId="47a6efec-86cc-4a34-b886-028dba74405c" providerId="ADAL" clId="{42DC7A43-8F5C-46BD-BED7-A1DC5A0FC6C9}" dt="2022-09-26T22:24:11.290" v="81"/>
          <ac:spMkLst>
            <pc:docMk/>
            <pc:sldMk cId="3661447366" sldId="291"/>
            <ac:spMk id="6" creationId="{5E5D3415-CE63-E331-8D25-39AF0A4CCDCC}"/>
          </ac:spMkLst>
        </pc:spChg>
        <pc:spChg chg="add">
          <ac:chgData name="Besty Jose" userId="47a6efec-86cc-4a34-b886-028dba74405c" providerId="ADAL" clId="{42DC7A43-8F5C-46BD-BED7-A1DC5A0FC6C9}" dt="2022-09-26T22:20:47.323" v="34" actId="26606"/>
          <ac:spMkLst>
            <pc:docMk/>
            <pc:sldMk cId="3661447366" sldId="291"/>
            <ac:spMk id="10" creationId="{C2579DAE-C141-48DB-810E-C070C300819E}"/>
          </ac:spMkLst>
        </pc:spChg>
        <pc:spChg chg="add">
          <ac:chgData name="Besty Jose" userId="47a6efec-86cc-4a34-b886-028dba74405c" providerId="ADAL" clId="{42DC7A43-8F5C-46BD-BED7-A1DC5A0FC6C9}" dt="2022-09-26T22:20:47.323" v="34" actId="26606"/>
          <ac:spMkLst>
            <pc:docMk/>
            <pc:sldMk cId="3661447366" sldId="291"/>
            <ac:spMk id="12" creationId="{02FD90C3-6350-4D5B-9738-6E94EDF30F74}"/>
          </ac:spMkLst>
        </pc:spChg>
        <pc:spChg chg="add">
          <ac:chgData name="Besty Jose" userId="47a6efec-86cc-4a34-b886-028dba74405c" providerId="ADAL" clId="{42DC7A43-8F5C-46BD-BED7-A1DC5A0FC6C9}" dt="2022-09-26T22:20:47.323" v="34" actId="26606"/>
          <ac:spMkLst>
            <pc:docMk/>
            <pc:sldMk cId="3661447366" sldId="291"/>
            <ac:spMk id="14" creationId="{41497DE5-0939-4D1D-9350-0C5E1B209C68}"/>
          </ac:spMkLst>
        </pc:spChg>
        <pc:spChg chg="add">
          <ac:chgData name="Besty Jose" userId="47a6efec-86cc-4a34-b886-028dba74405c" providerId="ADAL" clId="{42DC7A43-8F5C-46BD-BED7-A1DC5A0FC6C9}" dt="2022-09-26T22:20:47.323" v="34" actId="26606"/>
          <ac:spMkLst>
            <pc:docMk/>
            <pc:sldMk cId="3661447366" sldId="291"/>
            <ac:spMk id="16" creationId="{5CCC70ED-6C63-4537-B7EB-51990D6C0A6F}"/>
          </ac:spMkLst>
        </pc:spChg>
        <pc:spChg chg="add">
          <ac:chgData name="Besty Jose" userId="47a6efec-86cc-4a34-b886-028dba74405c" providerId="ADAL" clId="{42DC7A43-8F5C-46BD-BED7-A1DC5A0FC6C9}" dt="2022-09-26T22:20:47.323" v="34" actId="26606"/>
          <ac:spMkLst>
            <pc:docMk/>
            <pc:sldMk cId="3661447366" sldId="291"/>
            <ac:spMk id="18" creationId="{B76E24C1-2968-40DC-A36E-F6B85F0F0752}"/>
          </ac:spMkLst>
        </pc:spChg>
        <pc:picChg chg="add mod">
          <ac:chgData name="Besty Jose" userId="47a6efec-86cc-4a34-b886-028dba74405c" providerId="ADAL" clId="{42DC7A43-8F5C-46BD-BED7-A1DC5A0FC6C9}" dt="2022-09-26T22:20:47.323" v="34" actId="26606"/>
          <ac:picMkLst>
            <pc:docMk/>
            <pc:sldMk cId="3661447366" sldId="291"/>
            <ac:picMk id="5" creationId="{D64C2DB6-915F-9A9D-B700-41B86641D7E5}"/>
          </ac:picMkLst>
        </pc:picChg>
      </pc:sldChg>
      <pc:sldChg chg="addSp delSp modSp new mod setBg">
        <pc:chgData name="Besty Jose" userId="47a6efec-86cc-4a34-b886-028dba74405c" providerId="ADAL" clId="{42DC7A43-8F5C-46BD-BED7-A1DC5A0FC6C9}" dt="2022-09-26T22:24:05.965" v="80"/>
        <pc:sldMkLst>
          <pc:docMk/>
          <pc:sldMk cId="2470826889" sldId="292"/>
        </pc:sldMkLst>
        <pc:spChg chg="del">
          <ac:chgData name="Besty Jose" userId="47a6efec-86cc-4a34-b886-028dba74405c" providerId="ADAL" clId="{42DC7A43-8F5C-46BD-BED7-A1DC5A0FC6C9}" dt="2022-09-26T22:21:38.121" v="37" actId="26606"/>
          <ac:spMkLst>
            <pc:docMk/>
            <pc:sldMk cId="2470826889" sldId="292"/>
            <ac:spMk id="2" creationId="{E04BA3C2-5B2B-F621-1AB5-9EC62DBDC4B8}"/>
          </ac:spMkLst>
        </pc:spChg>
        <pc:spChg chg="del">
          <ac:chgData name="Besty Jose" userId="47a6efec-86cc-4a34-b886-028dba74405c" providerId="ADAL" clId="{42DC7A43-8F5C-46BD-BED7-A1DC5A0FC6C9}" dt="2022-09-26T22:21:35.975" v="36" actId="22"/>
          <ac:spMkLst>
            <pc:docMk/>
            <pc:sldMk cId="2470826889" sldId="292"/>
            <ac:spMk id="3" creationId="{5C79E5EC-2751-5C07-2FEA-75E433839A23}"/>
          </ac:spMkLst>
        </pc:spChg>
        <pc:spChg chg="add mod">
          <ac:chgData name="Besty Jose" userId="47a6efec-86cc-4a34-b886-028dba74405c" providerId="ADAL" clId="{42DC7A43-8F5C-46BD-BED7-A1DC5A0FC6C9}" dt="2022-09-26T22:24:05.965" v="80"/>
          <ac:spMkLst>
            <pc:docMk/>
            <pc:sldMk cId="2470826889" sldId="292"/>
            <ac:spMk id="6" creationId="{2991AC2F-A572-36D8-6A51-6430DE70C309}"/>
          </ac:spMkLst>
        </pc:spChg>
        <pc:spChg chg="add">
          <ac:chgData name="Besty Jose" userId="47a6efec-86cc-4a34-b886-028dba74405c" providerId="ADAL" clId="{42DC7A43-8F5C-46BD-BED7-A1DC5A0FC6C9}" dt="2022-09-26T22:21:38.121" v="37" actId="26606"/>
          <ac:spMkLst>
            <pc:docMk/>
            <pc:sldMk cId="2470826889" sldId="292"/>
            <ac:spMk id="10" creationId="{C2579DAE-C141-48DB-810E-C070C300819E}"/>
          </ac:spMkLst>
        </pc:spChg>
        <pc:spChg chg="add">
          <ac:chgData name="Besty Jose" userId="47a6efec-86cc-4a34-b886-028dba74405c" providerId="ADAL" clId="{42DC7A43-8F5C-46BD-BED7-A1DC5A0FC6C9}" dt="2022-09-26T22:21:38.121" v="37" actId="26606"/>
          <ac:spMkLst>
            <pc:docMk/>
            <pc:sldMk cId="2470826889" sldId="292"/>
            <ac:spMk id="12" creationId="{02FD90C3-6350-4D5B-9738-6E94EDF30F74}"/>
          </ac:spMkLst>
        </pc:spChg>
        <pc:spChg chg="add">
          <ac:chgData name="Besty Jose" userId="47a6efec-86cc-4a34-b886-028dba74405c" providerId="ADAL" clId="{42DC7A43-8F5C-46BD-BED7-A1DC5A0FC6C9}" dt="2022-09-26T22:21:38.121" v="37" actId="26606"/>
          <ac:spMkLst>
            <pc:docMk/>
            <pc:sldMk cId="2470826889" sldId="292"/>
            <ac:spMk id="14" creationId="{41497DE5-0939-4D1D-9350-0C5E1B209C68}"/>
          </ac:spMkLst>
        </pc:spChg>
        <pc:spChg chg="add">
          <ac:chgData name="Besty Jose" userId="47a6efec-86cc-4a34-b886-028dba74405c" providerId="ADAL" clId="{42DC7A43-8F5C-46BD-BED7-A1DC5A0FC6C9}" dt="2022-09-26T22:21:38.121" v="37" actId="26606"/>
          <ac:spMkLst>
            <pc:docMk/>
            <pc:sldMk cId="2470826889" sldId="292"/>
            <ac:spMk id="16" creationId="{5CCC70ED-6C63-4537-B7EB-51990D6C0A6F}"/>
          </ac:spMkLst>
        </pc:spChg>
        <pc:spChg chg="add">
          <ac:chgData name="Besty Jose" userId="47a6efec-86cc-4a34-b886-028dba74405c" providerId="ADAL" clId="{42DC7A43-8F5C-46BD-BED7-A1DC5A0FC6C9}" dt="2022-09-26T22:21:38.121" v="37" actId="26606"/>
          <ac:spMkLst>
            <pc:docMk/>
            <pc:sldMk cId="2470826889" sldId="292"/>
            <ac:spMk id="18" creationId="{B76E24C1-2968-40DC-A36E-F6B85F0F0752}"/>
          </ac:spMkLst>
        </pc:spChg>
        <pc:picChg chg="add mod ord">
          <ac:chgData name="Besty Jose" userId="47a6efec-86cc-4a34-b886-028dba74405c" providerId="ADAL" clId="{42DC7A43-8F5C-46BD-BED7-A1DC5A0FC6C9}" dt="2022-09-26T22:21:54.415" v="41" actId="14100"/>
          <ac:picMkLst>
            <pc:docMk/>
            <pc:sldMk cId="2470826889" sldId="292"/>
            <ac:picMk id="5" creationId="{DAD8CB9A-EF66-C18F-7E6A-A3DD8DD8C02E}"/>
          </ac:picMkLst>
        </pc:picChg>
      </pc:sldChg>
      <pc:sldChg chg="addSp delSp modSp new mod setBg">
        <pc:chgData name="Besty Jose" userId="47a6efec-86cc-4a34-b886-028dba74405c" providerId="ADAL" clId="{42DC7A43-8F5C-46BD-BED7-A1DC5A0FC6C9}" dt="2022-09-26T22:23:57.577" v="79" actId="1076"/>
        <pc:sldMkLst>
          <pc:docMk/>
          <pc:sldMk cId="903116938" sldId="293"/>
        </pc:sldMkLst>
        <pc:spChg chg="del">
          <ac:chgData name="Besty Jose" userId="47a6efec-86cc-4a34-b886-028dba74405c" providerId="ADAL" clId="{42DC7A43-8F5C-46BD-BED7-A1DC5A0FC6C9}" dt="2022-09-26T22:22:37.597" v="44" actId="26606"/>
          <ac:spMkLst>
            <pc:docMk/>
            <pc:sldMk cId="903116938" sldId="293"/>
            <ac:spMk id="2" creationId="{4D508D56-762B-CAE8-A402-67FE8CC9EBBD}"/>
          </ac:spMkLst>
        </pc:spChg>
        <pc:spChg chg="del">
          <ac:chgData name="Besty Jose" userId="47a6efec-86cc-4a34-b886-028dba74405c" providerId="ADAL" clId="{42DC7A43-8F5C-46BD-BED7-A1DC5A0FC6C9}" dt="2022-09-26T22:22:35.629" v="43" actId="22"/>
          <ac:spMkLst>
            <pc:docMk/>
            <pc:sldMk cId="903116938" sldId="293"/>
            <ac:spMk id="3" creationId="{3BA1A754-7D85-8A07-5A5C-150575B58B6E}"/>
          </ac:spMkLst>
        </pc:spChg>
        <pc:spChg chg="add mod">
          <ac:chgData name="Besty Jose" userId="47a6efec-86cc-4a34-b886-028dba74405c" providerId="ADAL" clId="{42DC7A43-8F5C-46BD-BED7-A1DC5A0FC6C9}" dt="2022-09-26T22:23:57.577" v="79" actId="1076"/>
          <ac:spMkLst>
            <pc:docMk/>
            <pc:sldMk cId="903116938" sldId="293"/>
            <ac:spMk id="6" creationId="{E74266D0-FED4-FF2A-FA26-D4FB95A32342}"/>
          </ac:spMkLst>
        </pc:spChg>
        <pc:spChg chg="add">
          <ac:chgData name="Besty Jose" userId="47a6efec-86cc-4a34-b886-028dba74405c" providerId="ADAL" clId="{42DC7A43-8F5C-46BD-BED7-A1DC5A0FC6C9}" dt="2022-09-26T22:22:37.597" v="44" actId="26606"/>
          <ac:spMkLst>
            <pc:docMk/>
            <pc:sldMk cId="903116938" sldId="293"/>
            <ac:spMk id="10" creationId="{C2579DAE-C141-48DB-810E-C070C300819E}"/>
          </ac:spMkLst>
        </pc:spChg>
        <pc:spChg chg="add">
          <ac:chgData name="Besty Jose" userId="47a6efec-86cc-4a34-b886-028dba74405c" providerId="ADAL" clId="{42DC7A43-8F5C-46BD-BED7-A1DC5A0FC6C9}" dt="2022-09-26T22:22:37.597" v="44" actId="26606"/>
          <ac:spMkLst>
            <pc:docMk/>
            <pc:sldMk cId="903116938" sldId="293"/>
            <ac:spMk id="12" creationId="{02FD90C3-6350-4D5B-9738-6E94EDF30F74}"/>
          </ac:spMkLst>
        </pc:spChg>
        <pc:spChg chg="add">
          <ac:chgData name="Besty Jose" userId="47a6efec-86cc-4a34-b886-028dba74405c" providerId="ADAL" clId="{42DC7A43-8F5C-46BD-BED7-A1DC5A0FC6C9}" dt="2022-09-26T22:22:37.597" v="44" actId="26606"/>
          <ac:spMkLst>
            <pc:docMk/>
            <pc:sldMk cId="903116938" sldId="293"/>
            <ac:spMk id="14" creationId="{41497DE5-0939-4D1D-9350-0C5E1B209C68}"/>
          </ac:spMkLst>
        </pc:spChg>
        <pc:spChg chg="add">
          <ac:chgData name="Besty Jose" userId="47a6efec-86cc-4a34-b886-028dba74405c" providerId="ADAL" clId="{42DC7A43-8F5C-46BD-BED7-A1DC5A0FC6C9}" dt="2022-09-26T22:22:37.597" v="44" actId="26606"/>
          <ac:spMkLst>
            <pc:docMk/>
            <pc:sldMk cId="903116938" sldId="293"/>
            <ac:spMk id="16" creationId="{5CCC70ED-6C63-4537-B7EB-51990D6C0A6F}"/>
          </ac:spMkLst>
        </pc:spChg>
        <pc:spChg chg="add">
          <ac:chgData name="Besty Jose" userId="47a6efec-86cc-4a34-b886-028dba74405c" providerId="ADAL" clId="{42DC7A43-8F5C-46BD-BED7-A1DC5A0FC6C9}" dt="2022-09-26T22:22:37.597" v="44" actId="26606"/>
          <ac:spMkLst>
            <pc:docMk/>
            <pc:sldMk cId="903116938" sldId="293"/>
            <ac:spMk id="18" creationId="{B76E24C1-2968-40DC-A36E-F6B85F0F0752}"/>
          </ac:spMkLst>
        </pc:spChg>
        <pc:picChg chg="add mod ord">
          <ac:chgData name="Besty Jose" userId="47a6efec-86cc-4a34-b886-028dba74405c" providerId="ADAL" clId="{42DC7A43-8F5C-46BD-BED7-A1DC5A0FC6C9}" dt="2022-09-26T22:22:45.629" v="47" actId="14100"/>
          <ac:picMkLst>
            <pc:docMk/>
            <pc:sldMk cId="903116938" sldId="293"/>
            <ac:picMk id="5" creationId="{94E7EBB1-21FE-F6DB-204E-4655BB29AA0D}"/>
          </ac:picMkLst>
        </pc:picChg>
        <pc:picChg chg="add del">
          <ac:chgData name="Besty Jose" userId="47a6efec-86cc-4a34-b886-028dba74405c" providerId="ADAL" clId="{42DC7A43-8F5C-46BD-BED7-A1DC5A0FC6C9}" dt="2022-09-26T22:23:33.309" v="50" actId="22"/>
          <ac:picMkLst>
            <pc:docMk/>
            <pc:sldMk cId="903116938" sldId="293"/>
            <ac:picMk id="8" creationId="{33D053BE-4412-EC62-4952-2EA20F35D413}"/>
          </ac:picMkLst>
        </pc:picChg>
      </pc:sldChg>
      <pc:sldChg chg="addSp delSp modSp new mod setBg">
        <pc:chgData name="Besty Jose" userId="47a6efec-86cc-4a34-b886-028dba74405c" providerId="ADAL" clId="{42DC7A43-8F5C-46BD-BED7-A1DC5A0FC6C9}" dt="2022-09-26T22:27:48.088" v="100"/>
        <pc:sldMkLst>
          <pc:docMk/>
          <pc:sldMk cId="1212724026" sldId="294"/>
        </pc:sldMkLst>
        <pc:spChg chg="del">
          <ac:chgData name="Besty Jose" userId="47a6efec-86cc-4a34-b886-028dba74405c" providerId="ADAL" clId="{42DC7A43-8F5C-46BD-BED7-A1DC5A0FC6C9}" dt="2022-09-26T22:25:19.498" v="91" actId="478"/>
          <ac:spMkLst>
            <pc:docMk/>
            <pc:sldMk cId="1212724026" sldId="294"/>
            <ac:spMk id="2" creationId="{135B5EA1-708C-6F6F-B46F-FA71A317FA3C}"/>
          </ac:spMkLst>
        </pc:spChg>
        <pc:spChg chg="del">
          <ac:chgData name="Besty Jose" userId="47a6efec-86cc-4a34-b886-028dba74405c" providerId="ADAL" clId="{42DC7A43-8F5C-46BD-BED7-A1DC5A0FC6C9}" dt="2022-09-26T22:26:41.095" v="92" actId="22"/>
          <ac:spMkLst>
            <pc:docMk/>
            <pc:sldMk cId="1212724026" sldId="294"/>
            <ac:spMk id="3" creationId="{6FFAFFEC-05FB-01AE-B432-F2211D57375D}"/>
          </ac:spMkLst>
        </pc:spChg>
        <pc:spChg chg="add mod">
          <ac:chgData name="Besty Jose" userId="47a6efec-86cc-4a34-b886-028dba74405c" providerId="ADAL" clId="{42DC7A43-8F5C-46BD-BED7-A1DC5A0FC6C9}" dt="2022-09-26T22:27:48.088" v="100"/>
          <ac:spMkLst>
            <pc:docMk/>
            <pc:sldMk cId="1212724026" sldId="294"/>
            <ac:spMk id="6" creationId="{BC630C3C-7B4B-5222-7FCA-99E4C1AD3F9D}"/>
          </ac:spMkLst>
        </pc:spChg>
        <pc:spChg chg="add">
          <ac:chgData name="Besty Jose" userId="47a6efec-86cc-4a34-b886-028dba74405c" providerId="ADAL" clId="{42DC7A43-8F5C-46BD-BED7-A1DC5A0FC6C9}" dt="2022-09-26T22:26:43.248" v="93" actId="26606"/>
          <ac:spMkLst>
            <pc:docMk/>
            <pc:sldMk cId="1212724026" sldId="294"/>
            <ac:spMk id="10" creationId="{C2579DAE-C141-48DB-810E-C070C300819E}"/>
          </ac:spMkLst>
        </pc:spChg>
        <pc:spChg chg="add">
          <ac:chgData name="Besty Jose" userId="47a6efec-86cc-4a34-b886-028dba74405c" providerId="ADAL" clId="{42DC7A43-8F5C-46BD-BED7-A1DC5A0FC6C9}" dt="2022-09-26T22:26:43.248" v="93" actId="26606"/>
          <ac:spMkLst>
            <pc:docMk/>
            <pc:sldMk cId="1212724026" sldId="294"/>
            <ac:spMk id="12" creationId="{02FD90C3-6350-4D5B-9738-6E94EDF30F74}"/>
          </ac:spMkLst>
        </pc:spChg>
        <pc:spChg chg="add">
          <ac:chgData name="Besty Jose" userId="47a6efec-86cc-4a34-b886-028dba74405c" providerId="ADAL" clId="{42DC7A43-8F5C-46BD-BED7-A1DC5A0FC6C9}" dt="2022-09-26T22:26:43.248" v="93" actId="26606"/>
          <ac:spMkLst>
            <pc:docMk/>
            <pc:sldMk cId="1212724026" sldId="294"/>
            <ac:spMk id="14" creationId="{41497DE5-0939-4D1D-9350-0C5E1B209C68}"/>
          </ac:spMkLst>
        </pc:spChg>
        <pc:spChg chg="add">
          <ac:chgData name="Besty Jose" userId="47a6efec-86cc-4a34-b886-028dba74405c" providerId="ADAL" clId="{42DC7A43-8F5C-46BD-BED7-A1DC5A0FC6C9}" dt="2022-09-26T22:26:43.248" v="93" actId="26606"/>
          <ac:spMkLst>
            <pc:docMk/>
            <pc:sldMk cId="1212724026" sldId="294"/>
            <ac:spMk id="16" creationId="{5CCC70ED-6C63-4537-B7EB-51990D6C0A6F}"/>
          </ac:spMkLst>
        </pc:spChg>
        <pc:spChg chg="add">
          <ac:chgData name="Besty Jose" userId="47a6efec-86cc-4a34-b886-028dba74405c" providerId="ADAL" clId="{42DC7A43-8F5C-46BD-BED7-A1DC5A0FC6C9}" dt="2022-09-26T22:26:43.248" v="93" actId="26606"/>
          <ac:spMkLst>
            <pc:docMk/>
            <pc:sldMk cId="1212724026" sldId="294"/>
            <ac:spMk id="18" creationId="{B76E24C1-2968-40DC-A36E-F6B85F0F0752}"/>
          </ac:spMkLst>
        </pc:spChg>
        <pc:picChg chg="add mod ord">
          <ac:chgData name="Besty Jose" userId="47a6efec-86cc-4a34-b886-028dba74405c" providerId="ADAL" clId="{42DC7A43-8F5C-46BD-BED7-A1DC5A0FC6C9}" dt="2022-09-26T22:26:43.248" v="93" actId="26606"/>
          <ac:picMkLst>
            <pc:docMk/>
            <pc:sldMk cId="1212724026" sldId="294"/>
            <ac:picMk id="5" creationId="{02C7BC5E-BA30-3B68-DC2A-B1AC08093B2E}"/>
          </ac:picMkLst>
        </pc:picChg>
      </pc:sldChg>
      <pc:sldChg chg="addSp delSp modSp new mod setBg">
        <pc:chgData name="Besty Jose" userId="47a6efec-86cc-4a34-b886-028dba74405c" providerId="ADAL" clId="{42DC7A43-8F5C-46BD-BED7-A1DC5A0FC6C9}" dt="2022-09-26T22:27:41.624" v="99"/>
        <pc:sldMkLst>
          <pc:docMk/>
          <pc:sldMk cId="2293354894" sldId="295"/>
        </pc:sldMkLst>
        <pc:spChg chg="add del">
          <ac:chgData name="Besty Jose" userId="47a6efec-86cc-4a34-b886-028dba74405c" providerId="ADAL" clId="{42DC7A43-8F5C-46BD-BED7-A1DC5A0FC6C9}" dt="2022-09-26T22:27:19.804" v="98" actId="26606"/>
          <ac:spMkLst>
            <pc:docMk/>
            <pc:sldMk cId="2293354894" sldId="295"/>
            <ac:spMk id="2" creationId="{5201F2F5-AD73-0F7C-D5E7-F4546C00441D}"/>
          </ac:spMkLst>
        </pc:spChg>
        <pc:spChg chg="del">
          <ac:chgData name="Besty Jose" userId="47a6efec-86cc-4a34-b886-028dba74405c" providerId="ADAL" clId="{42DC7A43-8F5C-46BD-BED7-A1DC5A0FC6C9}" dt="2022-09-26T22:27:14.938" v="95" actId="22"/>
          <ac:spMkLst>
            <pc:docMk/>
            <pc:sldMk cId="2293354894" sldId="295"/>
            <ac:spMk id="3" creationId="{0FA09E35-BCF5-4723-E9D1-81FC4B2B3A1F}"/>
          </ac:spMkLst>
        </pc:spChg>
        <pc:spChg chg="add mod">
          <ac:chgData name="Besty Jose" userId="47a6efec-86cc-4a34-b886-028dba74405c" providerId="ADAL" clId="{42DC7A43-8F5C-46BD-BED7-A1DC5A0FC6C9}" dt="2022-09-26T22:27:41.624" v="99"/>
          <ac:spMkLst>
            <pc:docMk/>
            <pc:sldMk cId="2293354894" sldId="295"/>
            <ac:spMk id="6" creationId="{84CEFDBC-11D2-2492-DB02-D6440887C71C}"/>
          </ac:spMkLst>
        </pc:spChg>
        <pc:spChg chg="add del">
          <ac:chgData name="Besty Jose" userId="47a6efec-86cc-4a34-b886-028dba74405c" providerId="ADAL" clId="{42DC7A43-8F5C-46BD-BED7-A1DC5A0FC6C9}" dt="2022-09-26T22:27:19.794" v="97" actId="26606"/>
          <ac:spMkLst>
            <pc:docMk/>
            <pc:sldMk cId="2293354894" sldId="295"/>
            <ac:spMk id="10" creationId="{C2579DAE-C141-48DB-810E-C070C300819E}"/>
          </ac:spMkLst>
        </pc:spChg>
        <pc:spChg chg="add del">
          <ac:chgData name="Besty Jose" userId="47a6efec-86cc-4a34-b886-028dba74405c" providerId="ADAL" clId="{42DC7A43-8F5C-46BD-BED7-A1DC5A0FC6C9}" dt="2022-09-26T22:27:19.794" v="97" actId="26606"/>
          <ac:spMkLst>
            <pc:docMk/>
            <pc:sldMk cId="2293354894" sldId="295"/>
            <ac:spMk id="12" creationId="{02FD90C3-6350-4D5B-9738-6E94EDF30F74}"/>
          </ac:spMkLst>
        </pc:spChg>
        <pc:spChg chg="add del">
          <ac:chgData name="Besty Jose" userId="47a6efec-86cc-4a34-b886-028dba74405c" providerId="ADAL" clId="{42DC7A43-8F5C-46BD-BED7-A1DC5A0FC6C9}" dt="2022-09-26T22:27:19.794" v="97" actId="26606"/>
          <ac:spMkLst>
            <pc:docMk/>
            <pc:sldMk cId="2293354894" sldId="295"/>
            <ac:spMk id="14" creationId="{41497DE5-0939-4D1D-9350-0C5E1B209C68}"/>
          </ac:spMkLst>
        </pc:spChg>
        <pc:spChg chg="add del">
          <ac:chgData name="Besty Jose" userId="47a6efec-86cc-4a34-b886-028dba74405c" providerId="ADAL" clId="{42DC7A43-8F5C-46BD-BED7-A1DC5A0FC6C9}" dt="2022-09-26T22:27:19.794" v="97" actId="26606"/>
          <ac:spMkLst>
            <pc:docMk/>
            <pc:sldMk cId="2293354894" sldId="295"/>
            <ac:spMk id="16" creationId="{5CCC70ED-6C63-4537-B7EB-51990D6C0A6F}"/>
          </ac:spMkLst>
        </pc:spChg>
        <pc:spChg chg="add del">
          <ac:chgData name="Besty Jose" userId="47a6efec-86cc-4a34-b886-028dba74405c" providerId="ADAL" clId="{42DC7A43-8F5C-46BD-BED7-A1DC5A0FC6C9}" dt="2022-09-26T22:27:19.794" v="97" actId="26606"/>
          <ac:spMkLst>
            <pc:docMk/>
            <pc:sldMk cId="2293354894" sldId="295"/>
            <ac:spMk id="18" creationId="{B76E24C1-2968-40DC-A36E-F6B85F0F0752}"/>
          </ac:spMkLst>
        </pc:spChg>
        <pc:spChg chg="add">
          <ac:chgData name="Besty Jose" userId="47a6efec-86cc-4a34-b886-028dba74405c" providerId="ADAL" clId="{42DC7A43-8F5C-46BD-BED7-A1DC5A0FC6C9}" dt="2022-09-26T22:27:19.804" v="98" actId="26606"/>
          <ac:spMkLst>
            <pc:docMk/>
            <pc:sldMk cId="2293354894" sldId="295"/>
            <ac:spMk id="20" creationId="{AE1AF813-2D2F-4B78-9216-388AF161EDAA}"/>
          </ac:spMkLst>
        </pc:spChg>
        <pc:spChg chg="add">
          <ac:chgData name="Besty Jose" userId="47a6efec-86cc-4a34-b886-028dba74405c" providerId="ADAL" clId="{42DC7A43-8F5C-46BD-BED7-A1DC5A0FC6C9}" dt="2022-09-26T22:27:19.804" v="98" actId="26606"/>
          <ac:spMkLst>
            <pc:docMk/>
            <pc:sldMk cId="2293354894" sldId="295"/>
            <ac:spMk id="21" creationId="{C47181D2-95D5-4439-9BDF-14D4FDC7BD80}"/>
          </ac:spMkLst>
        </pc:spChg>
        <pc:spChg chg="add">
          <ac:chgData name="Besty Jose" userId="47a6efec-86cc-4a34-b886-028dba74405c" providerId="ADAL" clId="{42DC7A43-8F5C-46BD-BED7-A1DC5A0FC6C9}" dt="2022-09-26T22:27:19.804" v="98" actId="26606"/>
          <ac:spMkLst>
            <pc:docMk/>
            <pc:sldMk cId="2293354894" sldId="295"/>
            <ac:spMk id="22" creationId="{AFF43A89-FF65-44A9-BE4C-DC7389FF9CE1}"/>
          </ac:spMkLst>
        </pc:spChg>
        <pc:spChg chg="add">
          <ac:chgData name="Besty Jose" userId="47a6efec-86cc-4a34-b886-028dba74405c" providerId="ADAL" clId="{42DC7A43-8F5C-46BD-BED7-A1DC5A0FC6C9}" dt="2022-09-26T22:27:19.804" v="98" actId="26606"/>
          <ac:spMkLst>
            <pc:docMk/>
            <pc:sldMk cId="2293354894" sldId="295"/>
            <ac:spMk id="23" creationId="{3CBC4341-33FB-4D46-A7B4-62039B616233}"/>
          </ac:spMkLst>
        </pc:spChg>
        <pc:spChg chg="add">
          <ac:chgData name="Besty Jose" userId="47a6efec-86cc-4a34-b886-028dba74405c" providerId="ADAL" clId="{42DC7A43-8F5C-46BD-BED7-A1DC5A0FC6C9}" dt="2022-09-26T22:27:19.804" v="98" actId="26606"/>
          <ac:spMkLst>
            <pc:docMk/>
            <pc:sldMk cId="2293354894" sldId="295"/>
            <ac:spMk id="24" creationId="{89394C5B-B8DE-4221-8CA4-A30237DB3241}"/>
          </ac:spMkLst>
        </pc:spChg>
        <pc:picChg chg="add mod ord">
          <ac:chgData name="Besty Jose" userId="47a6efec-86cc-4a34-b886-028dba74405c" providerId="ADAL" clId="{42DC7A43-8F5C-46BD-BED7-A1DC5A0FC6C9}" dt="2022-09-26T22:27:19.804" v="98" actId="26606"/>
          <ac:picMkLst>
            <pc:docMk/>
            <pc:sldMk cId="2293354894" sldId="295"/>
            <ac:picMk id="5" creationId="{255D0178-A36B-5073-E4FA-D5309269604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2C8A04-B9D1-4290-A24C-BBAD957D1891}"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4E71E557-BC03-48B9-AEE9-22DB3AF7AC92}">
      <dgm:prSet custT="1"/>
      <dgm:spPr/>
      <dgm:t>
        <a:bodyPr/>
        <a:lstStyle/>
        <a:p>
          <a:r>
            <a:rPr lang="en-GB" sz="1800" b="0" i="0" dirty="0"/>
            <a:t>Nature provides us with our oxygen, regulates our weather patterns, pollinates our crops, produces our food, feed and fibre and hence </a:t>
          </a:r>
          <a:r>
            <a:rPr lang="en-GB" sz="1800" dirty="0"/>
            <a:t>nature </a:t>
          </a:r>
          <a:r>
            <a:rPr lang="en-GB" sz="1800" b="0" i="0" dirty="0"/>
            <a:t>is most critical for survival. </a:t>
          </a:r>
          <a:endParaRPr lang="en-US" sz="1800" dirty="0"/>
        </a:p>
      </dgm:t>
    </dgm:pt>
    <dgm:pt modelId="{451A63AB-D702-491D-B7B1-E2DED1458BE4}" type="parTrans" cxnId="{57DC10C4-8A91-483A-B250-E403641F1BCD}">
      <dgm:prSet/>
      <dgm:spPr/>
      <dgm:t>
        <a:bodyPr/>
        <a:lstStyle/>
        <a:p>
          <a:endParaRPr lang="en-US"/>
        </a:p>
      </dgm:t>
    </dgm:pt>
    <dgm:pt modelId="{28EE4B1A-BEEF-48C9-AC4B-97DCAC4111AC}" type="sibTrans" cxnId="{57DC10C4-8A91-483A-B250-E403641F1BCD}">
      <dgm:prSet/>
      <dgm:spPr/>
      <dgm:t>
        <a:bodyPr/>
        <a:lstStyle/>
        <a:p>
          <a:endParaRPr lang="en-US"/>
        </a:p>
      </dgm:t>
    </dgm:pt>
    <dgm:pt modelId="{2B7EC316-6F3D-4138-9661-B22A9351C2C3}">
      <dgm:prSet custT="1"/>
      <dgm:spPr/>
      <dgm:t>
        <a:bodyPr/>
        <a:lstStyle/>
        <a:p>
          <a:r>
            <a:rPr lang="en-GB" sz="1800" b="0" i="0" dirty="0"/>
            <a:t>However, the nature is under increasing stress as </a:t>
          </a:r>
          <a:r>
            <a:rPr lang="en-GB" sz="1800" dirty="0"/>
            <a:t>human activity has altered almost 75 per cent of the earth’s surface squeezing wildlife and nature into </a:t>
          </a:r>
          <a:r>
            <a:rPr lang="en-GB" sz="1800" b="0" i="0" dirty="0"/>
            <a:t>an ever-smaller corner of the planet.</a:t>
          </a:r>
          <a:endParaRPr lang="en-US" sz="1800" dirty="0"/>
        </a:p>
      </dgm:t>
    </dgm:pt>
    <dgm:pt modelId="{1F4D375F-A23A-4F04-B95F-26D2745E94F6}" type="parTrans" cxnId="{639839C8-46BA-4C41-B591-1762AB5FF382}">
      <dgm:prSet/>
      <dgm:spPr/>
      <dgm:t>
        <a:bodyPr/>
        <a:lstStyle/>
        <a:p>
          <a:endParaRPr lang="en-US"/>
        </a:p>
      </dgm:t>
    </dgm:pt>
    <dgm:pt modelId="{D189A069-A80A-48E0-B373-A05028A17084}" type="sibTrans" cxnId="{639839C8-46BA-4C41-B591-1762AB5FF382}">
      <dgm:prSet/>
      <dgm:spPr/>
      <dgm:t>
        <a:bodyPr/>
        <a:lstStyle/>
        <a:p>
          <a:endParaRPr lang="en-US"/>
        </a:p>
      </dgm:t>
    </dgm:pt>
    <dgm:pt modelId="{AEE8C5DF-8B93-471B-BBBF-60CD2F002315}">
      <dgm:prSet custT="1"/>
      <dgm:spPr/>
      <dgm:t>
        <a:bodyPr/>
        <a:lstStyle/>
        <a:p>
          <a:r>
            <a:rPr lang="en-GB" sz="1800" b="1" i="1" dirty="0"/>
            <a:t>Deforestation and desertification </a:t>
          </a:r>
          <a:r>
            <a:rPr lang="en-GB" sz="1800" b="0" i="0" dirty="0"/>
            <a:t>– </a:t>
          </a:r>
          <a:r>
            <a:rPr lang="en-GB" sz="1800" dirty="0"/>
            <a:t>caused by human activities and climate change – pose major challenges to sustainable development and have affected the lives and livelihoods of millions of people. </a:t>
          </a:r>
          <a:endParaRPr lang="en-US" sz="1800" dirty="0"/>
        </a:p>
      </dgm:t>
    </dgm:pt>
    <dgm:pt modelId="{6F787A46-ABFE-4E1D-8403-BFCAE08B8886}" type="parTrans" cxnId="{F63ED5B5-3599-404D-864C-570CD56720B4}">
      <dgm:prSet/>
      <dgm:spPr/>
      <dgm:t>
        <a:bodyPr/>
        <a:lstStyle/>
        <a:p>
          <a:endParaRPr lang="en-US"/>
        </a:p>
      </dgm:t>
    </dgm:pt>
    <dgm:pt modelId="{85B63CE9-7B68-4229-A83C-8F8EAD993B5E}" type="sibTrans" cxnId="{F63ED5B5-3599-404D-864C-570CD56720B4}">
      <dgm:prSet/>
      <dgm:spPr/>
      <dgm:t>
        <a:bodyPr/>
        <a:lstStyle/>
        <a:p>
          <a:endParaRPr lang="en-US"/>
        </a:p>
      </dgm:t>
    </dgm:pt>
    <dgm:pt modelId="{F6504780-AC55-4361-B379-3BD0C3431EE6}">
      <dgm:prSet custT="1"/>
      <dgm:spPr/>
      <dgm:t>
        <a:bodyPr/>
        <a:lstStyle/>
        <a:p>
          <a:r>
            <a:rPr lang="en-GB" sz="1800" b="1" i="1" dirty="0"/>
            <a:t>Land restoration </a:t>
          </a:r>
          <a:r>
            <a:rPr lang="en-GB" sz="1800" dirty="0"/>
            <a:t>is critical for improving livelihoods, reducing vulnerabilities, and reducing risks for the economy.</a:t>
          </a:r>
          <a:endParaRPr lang="en-US" sz="1800" dirty="0"/>
        </a:p>
      </dgm:t>
    </dgm:pt>
    <dgm:pt modelId="{ED48EC82-DC19-464E-A193-7B033E3295A7}" type="parTrans" cxnId="{A40D08EF-68DD-456A-935E-5F32EE1C52C2}">
      <dgm:prSet/>
      <dgm:spPr/>
      <dgm:t>
        <a:bodyPr/>
        <a:lstStyle/>
        <a:p>
          <a:endParaRPr lang="en-US"/>
        </a:p>
      </dgm:t>
    </dgm:pt>
    <dgm:pt modelId="{B22D9753-C8CC-4C43-8FA5-D4FF1EDF25C3}" type="sibTrans" cxnId="{A40D08EF-68DD-456A-935E-5F32EE1C52C2}">
      <dgm:prSet/>
      <dgm:spPr/>
      <dgm:t>
        <a:bodyPr/>
        <a:lstStyle/>
        <a:p>
          <a:endParaRPr lang="en-US"/>
        </a:p>
      </dgm:t>
    </dgm:pt>
    <dgm:pt modelId="{9950BE1F-9A79-4B19-9267-E182EEE790CF}">
      <dgm:prSet custT="1"/>
      <dgm:spPr/>
      <dgm:t>
        <a:bodyPr/>
        <a:lstStyle/>
        <a:p>
          <a:r>
            <a:rPr lang="en-GB" sz="1800" dirty="0"/>
            <a:t>The health of our planet also plays an important role in the emergence of </a:t>
          </a:r>
          <a:r>
            <a:rPr lang="en-GB" sz="1800" b="1" i="1" dirty="0"/>
            <a:t>zoonotic diseases</a:t>
          </a:r>
          <a:r>
            <a:rPr lang="en-GB" sz="1800" dirty="0"/>
            <a:t>, i.e., diseases that are transmissible between animals and humans. As we continue to encroach on fragile ecosystems, we bring humans into ever-greater contact with wildlife, enabling pathogens in wildlife to spill over to livestock and humans, increasing the risk of disease emergence and amplification.</a:t>
          </a:r>
          <a:endParaRPr lang="en-US" sz="1800" dirty="0"/>
        </a:p>
      </dgm:t>
    </dgm:pt>
    <dgm:pt modelId="{477B81A1-B296-4465-8E6D-6071F36AAB4A}" type="parTrans" cxnId="{C274996A-457F-4232-B49E-8B677C1D6168}">
      <dgm:prSet/>
      <dgm:spPr/>
      <dgm:t>
        <a:bodyPr/>
        <a:lstStyle/>
        <a:p>
          <a:endParaRPr lang="en-US"/>
        </a:p>
      </dgm:t>
    </dgm:pt>
    <dgm:pt modelId="{6EECF8DE-01C6-4488-B4E6-94BE242C37A3}" type="sibTrans" cxnId="{C274996A-457F-4232-B49E-8B677C1D6168}">
      <dgm:prSet/>
      <dgm:spPr/>
      <dgm:t>
        <a:bodyPr/>
        <a:lstStyle/>
        <a:p>
          <a:endParaRPr lang="en-US"/>
        </a:p>
      </dgm:t>
    </dgm:pt>
    <dgm:pt modelId="{E8F1944B-FCC4-4D70-827A-0B156B21E29A}" type="pres">
      <dgm:prSet presAssocID="{8F2C8A04-B9D1-4290-A24C-BBAD957D1891}" presName="diagram" presStyleCnt="0">
        <dgm:presLayoutVars>
          <dgm:dir/>
          <dgm:resizeHandles val="exact"/>
        </dgm:presLayoutVars>
      </dgm:prSet>
      <dgm:spPr/>
    </dgm:pt>
    <dgm:pt modelId="{BD3988E1-15F8-4E5F-B479-84DC1C92FAB9}" type="pres">
      <dgm:prSet presAssocID="{4E71E557-BC03-48B9-AEE9-22DB3AF7AC92}" presName="node" presStyleLbl="node1" presStyleIdx="0" presStyleCnt="5" custScaleX="141500" custScaleY="157567">
        <dgm:presLayoutVars>
          <dgm:bulletEnabled val="1"/>
        </dgm:presLayoutVars>
      </dgm:prSet>
      <dgm:spPr/>
    </dgm:pt>
    <dgm:pt modelId="{61B05E22-4AA8-44F3-80B5-2FCD1AF703AD}" type="pres">
      <dgm:prSet presAssocID="{28EE4B1A-BEEF-48C9-AC4B-97DCAC4111AC}" presName="sibTrans" presStyleCnt="0"/>
      <dgm:spPr/>
    </dgm:pt>
    <dgm:pt modelId="{6987E0E8-C6A3-4D0F-9205-E20B51904625}" type="pres">
      <dgm:prSet presAssocID="{2B7EC316-6F3D-4138-9661-B22A9351C2C3}" presName="node" presStyleLbl="node1" presStyleIdx="1" presStyleCnt="5" custScaleX="117733" custScaleY="196458">
        <dgm:presLayoutVars>
          <dgm:bulletEnabled val="1"/>
        </dgm:presLayoutVars>
      </dgm:prSet>
      <dgm:spPr/>
    </dgm:pt>
    <dgm:pt modelId="{12C541BF-3B81-43C5-9E53-D66D1AC01DE7}" type="pres">
      <dgm:prSet presAssocID="{D189A069-A80A-48E0-B373-A05028A17084}" presName="sibTrans" presStyleCnt="0"/>
      <dgm:spPr/>
    </dgm:pt>
    <dgm:pt modelId="{296A268E-B7B7-4AD4-9F6B-00855A17F1EE}" type="pres">
      <dgm:prSet presAssocID="{AEE8C5DF-8B93-471B-BBBF-60CD2F002315}" presName="node" presStyleLbl="node1" presStyleIdx="2" presStyleCnt="5" custScaleX="192852" custScaleY="126876">
        <dgm:presLayoutVars>
          <dgm:bulletEnabled val="1"/>
        </dgm:presLayoutVars>
      </dgm:prSet>
      <dgm:spPr/>
    </dgm:pt>
    <dgm:pt modelId="{FC560D9F-739B-4CC9-AC9C-E1E20F521311}" type="pres">
      <dgm:prSet presAssocID="{85B63CE9-7B68-4229-A83C-8F8EAD993B5E}" presName="sibTrans" presStyleCnt="0"/>
      <dgm:spPr/>
    </dgm:pt>
    <dgm:pt modelId="{B5995F89-2909-4F98-A29D-24155BAD6C68}" type="pres">
      <dgm:prSet presAssocID="{F6504780-AC55-4361-B379-3BD0C3431EE6}" presName="node" presStyleLbl="node1" presStyleIdx="3" presStyleCnt="5" custScaleX="171599" custScaleY="156554" custLinFactX="-165948" custLinFactY="100000" custLinFactNeighborX="-200000" custLinFactNeighborY="106481">
        <dgm:presLayoutVars>
          <dgm:bulletEnabled val="1"/>
        </dgm:presLayoutVars>
      </dgm:prSet>
      <dgm:spPr/>
    </dgm:pt>
    <dgm:pt modelId="{FC6C77B8-FACB-47AF-AD82-42DA7E354144}" type="pres">
      <dgm:prSet presAssocID="{B22D9753-C8CC-4C43-8FA5-D4FF1EDF25C3}" presName="sibTrans" presStyleCnt="0"/>
      <dgm:spPr/>
    </dgm:pt>
    <dgm:pt modelId="{4297D130-C947-497B-9422-44D7DD2CA26B}" type="pres">
      <dgm:prSet presAssocID="{9950BE1F-9A79-4B19-9267-E182EEE790CF}" presName="node" presStyleLbl="node1" presStyleIdx="4" presStyleCnt="5" custScaleX="295865" custScaleY="163778" custLinFactNeighborX="81585" custLinFactNeighborY="-17376">
        <dgm:presLayoutVars>
          <dgm:bulletEnabled val="1"/>
        </dgm:presLayoutVars>
      </dgm:prSet>
      <dgm:spPr/>
    </dgm:pt>
  </dgm:ptLst>
  <dgm:cxnLst>
    <dgm:cxn modelId="{66AA3C2F-0B4A-4D5F-9058-5C35C4CE91AE}" type="presOf" srcId="{F6504780-AC55-4361-B379-3BD0C3431EE6}" destId="{B5995F89-2909-4F98-A29D-24155BAD6C68}" srcOrd="0" destOrd="0" presId="urn:microsoft.com/office/officeart/2005/8/layout/default"/>
    <dgm:cxn modelId="{2DEE2233-1BBC-4921-87CC-34DBC6D7596E}" type="presOf" srcId="{8F2C8A04-B9D1-4290-A24C-BBAD957D1891}" destId="{E8F1944B-FCC4-4D70-827A-0B156B21E29A}" srcOrd="0" destOrd="0" presId="urn:microsoft.com/office/officeart/2005/8/layout/default"/>
    <dgm:cxn modelId="{88F59434-EDC5-46ED-A803-60E237BF6BE6}" type="presOf" srcId="{4E71E557-BC03-48B9-AEE9-22DB3AF7AC92}" destId="{BD3988E1-15F8-4E5F-B479-84DC1C92FAB9}" srcOrd="0" destOrd="0" presId="urn:microsoft.com/office/officeart/2005/8/layout/default"/>
    <dgm:cxn modelId="{43AF7C3F-8FDD-43F6-BF51-4AD7BC4CCE62}" type="presOf" srcId="{9950BE1F-9A79-4B19-9267-E182EEE790CF}" destId="{4297D130-C947-497B-9422-44D7DD2CA26B}" srcOrd="0" destOrd="0" presId="urn:microsoft.com/office/officeart/2005/8/layout/default"/>
    <dgm:cxn modelId="{C274996A-457F-4232-B49E-8B677C1D6168}" srcId="{8F2C8A04-B9D1-4290-A24C-BBAD957D1891}" destId="{9950BE1F-9A79-4B19-9267-E182EEE790CF}" srcOrd="4" destOrd="0" parTransId="{477B81A1-B296-4465-8E6D-6071F36AAB4A}" sibTransId="{6EECF8DE-01C6-4488-B4E6-94BE242C37A3}"/>
    <dgm:cxn modelId="{8596858A-AF9D-463A-A733-BC9814D72126}" type="presOf" srcId="{AEE8C5DF-8B93-471B-BBBF-60CD2F002315}" destId="{296A268E-B7B7-4AD4-9F6B-00855A17F1EE}" srcOrd="0" destOrd="0" presId="urn:microsoft.com/office/officeart/2005/8/layout/default"/>
    <dgm:cxn modelId="{F63ED5B5-3599-404D-864C-570CD56720B4}" srcId="{8F2C8A04-B9D1-4290-A24C-BBAD957D1891}" destId="{AEE8C5DF-8B93-471B-BBBF-60CD2F002315}" srcOrd="2" destOrd="0" parTransId="{6F787A46-ABFE-4E1D-8403-BFCAE08B8886}" sibTransId="{85B63CE9-7B68-4229-A83C-8F8EAD993B5E}"/>
    <dgm:cxn modelId="{57DC10C4-8A91-483A-B250-E403641F1BCD}" srcId="{8F2C8A04-B9D1-4290-A24C-BBAD957D1891}" destId="{4E71E557-BC03-48B9-AEE9-22DB3AF7AC92}" srcOrd="0" destOrd="0" parTransId="{451A63AB-D702-491D-B7B1-E2DED1458BE4}" sibTransId="{28EE4B1A-BEEF-48C9-AC4B-97DCAC4111AC}"/>
    <dgm:cxn modelId="{639839C8-46BA-4C41-B591-1762AB5FF382}" srcId="{8F2C8A04-B9D1-4290-A24C-BBAD957D1891}" destId="{2B7EC316-6F3D-4138-9661-B22A9351C2C3}" srcOrd="1" destOrd="0" parTransId="{1F4D375F-A23A-4F04-B95F-26D2745E94F6}" sibTransId="{D189A069-A80A-48E0-B373-A05028A17084}"/>
    <dgm:cxn modelId="{7A03E6ED-04C5-452D-9657-2E5EFFBC35C8}" type="presOf" srcId="{2B7EC316-6F3D-4138-9661-B22A9351C2C3}" destId="{6987E0E8-C6A3-4D0F-9205-E20B51904625}" srcOrd="0" destOrd="0" presId="urn:microsoft.com/office/officeart/2005/8/layout/default"/>
    <dgm:cxn modelId="{A40D08EF-68DD-456A-935E-5F32EE1C52C2}" srcId="{8F2C8A04-B9D1-4290-A24C-BBAD957D1891}" destId="{F6504780-AC55-4361-B379-3BD0C3431EE6}" srcOrd="3" destOrd="0" parTransId="{ED48EC82-DC19-464E-A193-7B033E3295A7}" sibTransId="{B22D9753-C8CC-4C43-8FA5-D4FF1EDF25C3}"/>
    <dgm:cxn modelId="{99FC88DF-BAF4-4650-B07B-695331C9D139}" type="presParOf" srcId="{E8F1944B-FCC4-4D70-827A-0B156B21E29A}" destId="{BD3988E1-15F8-4E5F-B479-84DC1C92FAB9}" srcOrd="0" destOrd="0" presId="urn:microsoft.com/office/officeart/2005/8/layout/default"/>
    <dgm:cxn modelId="{EB09DB8D-704A-415F-A738-82E003D23577}" type="presParOf" srcId="{E8F1944B-FCC4-4D70-827A-0B156B21E29A}" destId="{61B05E22-4AA8-44F3-80B5-2FCD1AF703AD}" srcOrd="1" destOrd="0" presId="urn:microsoft.com/office/officeart/2005/8/layout/default"/>
    <dgm:cxn modelId="{4EE13C41-BAB1-41B5-BF7D-ED6B04230EFA}" type="presParOf" srcId="{E8F1944B-FCC4-4D70-827A-0B156B21E29A}" destId="{6987E0E8-C6A3-4D0F-9205-E20B51904625}" srcOrd="2" destOrd="0" presId="urn:microsoft.com/office/officeart/2005/8/layout/default"/>
    <dgm:cxn modelId="{873C55A6-193B-4A5B-87F4-B7E7EEAAD146}" type="presParOf" srcId="{E8F1944B-FCC4-4D70-827A-0B156B21E29A}" destId="{12C541BF-3B81-43C5-9E53-D66D1AC01DE7}" srcOrd="3" destOrd="0" presId="urn:microsoft.com/office/officeart/2005/8/layout/default"/>
    <dgm:cxn modelId="{BAE7EDB8-A83B-4A3C-8B82-B0D6378393BE}" type="presParOf" srcId="{E8F1944B-FCC4-4D70-827A-0B156B21E29A}" destId="{296A268E-B7B7-4AD4-9F6B-00855A17F1EE}" srcOrd="4" destOrd="0" presId="urn:microsoft.com/office/officeart/2005/8/layout/default"/>
    <dgm:cxn modelId="{1FD654F5-D923-4809-8A07-18F6C79A2671}" type="presParOf" srcId="{E8F1944B-FCC4-4D70-827A-0B156B21E29A}" destId="{FC560D9F-739B-4CC9-AC9C-E1E20F521311}" srcOrd="5" destOrd="0" presId="urn:microsoft.com/office/officeart/2005/8/layout/default"/>
    <dgm:cxn modelId="{5D966E69-F9CA-4E9A-9D88-FFB03EBFC5E8}" type="presParOf" srcId="{E8F1944B-FCC4-4D70-827A-0B156B21E29A}" destId="{B5995F89-2909-4F98-A29D-24155BAD6C68}" srcOrd="6" destOrd="0" presId="urn:microsoft.com/office/officeart/2005/8/layout/default"/>
    <dgm:cxn modelId="{5D397E5A-20C8-48D2-8B1B-EF9C40D0A0F5}" type="presParOf" srcId="{E8F1944B-FCC4-4D70-827A-0B156B21E29A}" destId="{FC6C77B8-FACB-47AF-AD82-42DA7E354144}" srcOrd="7" destOrd="0" presId="urn:microsoft.com/office/officeart/2005/8/layout/default"/>
    <dgm:cxn modelId="{69BFD15A-F9D4-456D-ABA9-6621E4179768}" type="presParOf" srcId="{E8F1944B-FCC4-4D70-827A-0B156B21E29A}" destId="{4297D130-C947-497B-9422-44D7DD2CA26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BAB1AB-0724-4A72-A4F4-7C097A94FE43}" type="doc">
      <dgm:prSet loTypeId="urn:microsoft.com/office/officeart/2005/8/layout/vList2" loCatId="list" qsTypeId="urn:microsoft.com/office/officeart/2005/8/quickstyle/simple2" qsCatId="simple" csTypeId="urn:microsoft.com/office/officeart/2005/8/colors/colorful1" csCatId="colorful" phldr="1"/>
      <dgm:spPr/>
      <dgm:t>
        <a:bodyPr/>
        <a:lstStyle/>
        <a:p>
          <a:endParaRPr lang="en-US"/>
        </a:p>
      </dgm:t>
    </dgm:pt>
    <dgm:pt modelId="{74228D98-CED8-4E1E-A135-8CCA6DE5E5AB}">
      <dgm:prSet/>
      <dgm:spPr/>
      <dgm:t>
        <a:bodyPr/>
        <a:lstStyle/>
        <a:p>
          <a:r>
            <a:rPr lang="en-GB" b="0" i="0"/>
            <a:t>The SDGs can only be realized with strong global partnerships and cooperation.</a:t>
          </a:r>
          <a:endParaRPr lang="en-US"/>
        </a:p>
      </dgm:t>
    </dgm:pt>
    <dgm:pt modelId="{B3E7CDA3-E08A-4F75-8CD6-A4D1BE11EA88}" type="parTrans" cxnId="{E1D8D850-CBA8-4BCE-A09E-4EFEE3D83A34}">
      <dgm:prSet/>
      <dgm:spPr/>
      <dgm:t>
        <a:bodyPr/>
        <a:lstStyle/>
        <a:p>
          <a:endParaRPr lang="en-US"/>
        </a:p>
      </dgm:t>
    </dgm:pt>
    <dgm:pt modelId="{DC58C8AE-6AEB-413A-9011-AB0602F70A94}" type="sibTrans" cxnId="{E1D8D850-CBA8-4BCE-A09E-4EFEE3D83A34}">
      <dgm:prSet/>
      <dgm:spPr/>
      <dgm:t>
        <a:bodyPr/>
        <a:lstStyle/>
        <a:p>
          <a:endParaRPr lang="en-US"/>
        </a:p>
      </dgm:t>
    </dgm:pt>
    <dgm:pt modelId="{A8A587E8-F284-4344-80C4-C4C198347D8E}">
      <dgm:prSet/>
      <dgm:spPr/>
      <dgm:t>
        <a:bodyPr/>
        <a:lstStyle/>
        <a:p>
          <a:r>
            <a:rPr lang="en-GB" b="0" i="0"/>
            <a:t>A successful development agenda requires inclusive partnerships — at the global, regional, national and local levels — built upon principles and values, and upon a shared vision and shared goals placing people and the planet at the centre.</a:t>
          </a:r>
          <a:endParaRPr lang="en-US"/>
        </a:p>
      </dgm:t>
    </dgm:pt>
    <dgm:pt modelId="{4AE6BA42-8AC7-418F-BC69-B720187C5A3F}" type="parTrans" cxnId="{80299A5A-BB72-49C6-A8D5-EBFB63B9755A}">
      <dgm:prSet/>
      <dgm:spPr/>
      <dgm:t>
        <a:bodyPr/>
        <a:lstStyle/>
        <a:p>
          <a:endParaRPr lang="en-US"/>
        </a:p>
      </dgm:t>
    </dgm:pt>
    <dgm:pt modelId="{52DEEFCE-48CD-4D04-85C4-70AE42FA8E5E}" type="sibTrans" cxnId="{80299A5A-BB72-49C6-A8D5-EBFB63B9755A}">
      <dgm:prSet/>
      <dgm:spPr/>
      <dgm:t>
        <a:bodyPr/>
        <a:lstStyle/>
        <a:p>
          <a:endParaRPr lang="en-US"/>
        </a:p>
      </dgm:t>
    </dgm:pt>
    <dgm:pt modelId="{62826D9B-392C-4FA6-AFED-824AE23F3512}">
      <dgm:prSet/>
      <dgm:spPr/>
      <dgm:t>
        <a:bodyPr/>
        <a:lstStyle/>
        <a:p>
          <a:r>
            <a:rPr lang="en-GB" b="0" i="0" dirty="0"/>
            <a:t>Many countries require Official Development Assistance to encourage growth and trade. Yet aid levels are falling, and donor countries have not lived up to their pledge to ramp up development finance.</a:t>
          </a:r>
          <a:endParaRPr lang="en-US" dirty="0"/>
        </a:p>
      </dgm:t>
    </dgm:pt>
    <dgm:pt modelId="{2B792F6D-B371-4472-9B68-5CEA4BBD62FC}" type="parTrans" cxnId="{CEDC59DF-6DDA-4691-8019-C6502A2214B9}">
      <dgm:prSet/>
      <dgm:spPr/>
      <dgm:t>
        <a:bodyPr/>
        <a:lstStyle/>
        <a:p>
          <a:endParaRPr lang="en-US"/>
        </a:p>
      </dgm:t>
    </dgm:pt>
    <dgm:pt modelId="{87FEC46A-7294-479E-9D10-4D6101A1706F}" type="sibTrans" cxnId="{CEDC59DF-6DDA-4691-8019-C6502A2214B9}">
      <dgm:prSet/>
      <dgm:spPr/>
      <dgm:t>
        <a:bodyPr/>
        <a:lstStyle/>
        <a:p>
          <a:endParaRPr lang="en-US"/>
        </a:p>
      </dgm:t>
    </dgm:pt>
    <dgm:pt modelId="{94EC1D8A-7362-4EE1-AD8C-0C2D0B0ABFD0}">
      <dgm:prSet/>
      <dgm:spPr/>
      <dgm:t>
        <a:bodyPr/>
        <a:lstStyle/>
        <a:p>
          <a:r>
            <a:rPr lang="en-GB" b="0" i="0" dirty="0"/>
            <a:t>Strong international cooperation is needed now more than ever to ensure that countries have the means to recover from the pandemic, build back better and achieve the Sustainable Development Goals.</a:t>
          </a:r>
          <a:endParaRPr lang="en-US" dirty="0"/>
        </a:p>
      </dgm:t>
    </dgm:pt>
    <dgm:pt modelId="{ABBBBABB-68E7-4047-9CC1-11F8DD32662C}" type="parTrans" cxnId="{DEB679A3-D11A-4E52-9E39-7E09FE5FF09A}">
      <dgm:prSet/>
      <dgm:spPr/>
      <dgm:t>
        <a:bodyPr/>
        <a:lstStyle/>
        <a:p>
          <a:endParaRPr lang="en-US"/>
        </a:p>
      </dgm:t>
    </dgm:pt>
    <dgm:pt modelId="{52D398BF-EAD0-4AD0-A64D-D504E49BA8E7}" type="sibTrans" cxnId="{DEB679A3-D11A-4E52-9E39-7E09FE5FF09A}">
      <dgm:prSet/>
      <dgm:spPr/>
      <dgm:t>
        <a:bodyPr/>
        <a:lstStyle/>
        <a:p>
          <a:endParaRPr lang="en-US"/>
        </a:p>
      </dgm:t>
    </dgm:pt>
    <dgm:pt modelId="{98A69BAA-BEAD-4F79-B48C-03A848325A4C}" type="pres">
      <dgm:prSet presAssocID="{1ABAB1AB-0724-4A72-A4F4-7C097A94FE43}" presName="linear" presStyleCnt="0">
        <dgm:presLayoutVars>
          <dgm:animLvl val="lvl"/>
          <dgm:resizeHandles val="exact"/>
        </dgm:presLayoutVars>
      </dgm:prSet>
      <dgm:spPr/>
    </dgm:pt>
    <dgm:pt modelId="{38A756AA-4A0F-493A-9898-55489F438886}" type="pres">
      <dgm:prSet presAssocID="{74228D98-CED8-4E1E-A135-8CCA6DE5E5AB}" presName="parentText" presStyleLbl="node1" presStyleIdx="0" presStyleCnt="4" custLinFactY="14548" custLinFactNeighborX="0" custLinFactNeighborY="100000">
        <dgm:presLayoutVars>
          <dgm:chMax val="0"/>
          <dgm:bulletEnabled val="1"/>
        </dgm:presLayoutVars>
      </dgm:prSet>
      <dgm:spPr/>
    </dgm:pt>
    <dgm:pt modelId="{C04F4806-D932-4568-B17C-9700FE6B3830}" type="pres">
      <dgm:prSet presAssocID="{DC58C8AE-6AEB-413A-9011-AB0602F70A94}" presName="spacer" presStyleCnt="0"/>
      <dgm:spPr/>
    </dgm:pt>
    <dgm:pt modelId="{D6D85DCD-FC11-4FC0-B66F-1AA15A6FE792}" type="pres">
      <dgm:prSet presAssocID="{A8A587E8-F284-4344-80C4-C4C198347D8E}" presName="parentText" presStyleLbl="node1" presStyleIdx="1" presStyleCnt="4">
        <dgm:presLayoutVars>
          <dgm:chMax val="0"/>
          <dgm:bulletEnabled val="1"/>
        </dgm:presLayoutVars>
      </dgm:prSet>
      <dgm:spPr/>
    </dgm:pt>
    <dgm:pt modelId="{DA2836ED-BD74-4AE0-8170-7AD8BD2981D1}" type="pres">
      <dgm:prSet presAssocID="{52DEEFCE-48CD-4D04-85C4-70AE42FA8E5E}" presName="spacer" presStyleCnt="0"/>
      <dgm:spPr/>
    </dgm:pt>
    <dgm:pt modelId="{FC904F39-FD21-4DAC-AA7C-4CD6603BBC9E}" type="pres">
      <dgm:prSet presAssocID="{62826D9B-392C-4FA6-AFED-824AE23F3512}" presName="parentText" presStyleLbl="node1" presStyleIdx="2" presStyleCnt="4">
        <dgm:presLayoutVars>
          <dgm:chMax val="0"/>
          <dgm:bulletEnabled val="1"/>
        </dgm:presLayoutVars>
      </dgm:prSet>
      <dgm:spPr/>
    </dgm:pt>
    <dgm:pt modelId="{06A77010-05BA-4CEA-AADB-5369BC46F95B}" type="pres">
      <dgm:prSet presAssocID="{87FEC46A-7294-479E-9D10-4D6101A1706F}" presName="spacer" presStyleCnt="0"/>
      <dgm:spPr/>
    </dgm:pt>
    <dgm:pt modelId="{F6867E1E-C594-4D0C-B960-6E01D9196BA2}" type="pres">
      <dgm:prSet presAssocID="{94EC1D8A-7362-4EE1-AD8C-0C2D0B0ABFD0}" presName="parentText" presStyleLbl="node1" presStyleIdx="3" presStyleCnt="4">
        <dgm:presLayoutVars>
          <dgm:chMax val="0"/>
          <dgm:bulletEnabled val="1"/>
        </dgm:presLayoutVars>
      </dgm:prSet>
      <dgm:spPr/>
    </dgm:pt>
  </dgm:ptLst>
  <dgm:cxnLst>
    <dgm:cxn modelId="{BBC0E918-B623-4034-8E38-5066E458B551}" type="presOf" srcId="{1ABAB1AB-0724-4A72-A4F4-7C097A94FE43}" destId="{98A69BAA-BEAD-4F79-B48C-03A848325A4C}" srcOrd="0" destOrd="0" presId="urn:microsoft.com/office/officeart/2005/8/layout/vList2"/>
    <dgm:cxn modelId="{5B31303A-4473-47A6-B103-73C200569F03}" type="presOf" srcId="{A8A587E8-F284-4344-80C4-C4C198347D8E}" destId="{D6D85DCD-FC11-4FC0-B66F-1AA15A6FE792}" srcOrd="0" destOrd="0" presId="urn:microsoft.com/office/officeart/2005/8/layout/vList2"/>
    <dgm:cxn modelId="{CD5CF461-0707-4B39-A0B7-5360DE5207DA}" type="presOf" srcId="{74228D98-CED8-4E1E-A135-8CCA6DE5E5AB}" destId="{38A756AA-4A0F-493A-9898-55489F438886}" srcOrd="0" destOrd="0" presId="urn:microsoft.com/office/officeart/2005/8/layout/vList2"/>
    <dgm:cxn modelId="{E1D8D850-CBA8-4BCE-A09E-4EFEE3D83A34}" srcId="{1ABAB1AB-0724-4A72-A4F4-7C097A94FE43}" destId="{74228D98-CED8-4E1E-A135-8CCA6DE5E5AB}" srcOrd="0" destOrd="0" parTransId="{B3E7CDA3-E08A-4F75-8CD6-A4D1BE11EA88}" sibTransId="{DC58C8AE-6AEB-413A-9011-AB0602F70A94}"/>
    <dgm:cxn modelId="{80299A5A-BB72-49C6-A8D5-EBFB63B9755A}" srcId="{1ABAB1AB-0724-4A72-A4F4-7C097A94FE43}" destId="{A8A587E8-F284-4344-80C4-C4C198347D8E}" srcOrd="1" destOrd="0" parTransId="{4AE6BA42-8AC7-418F-BC69-B720187C5A3F}" sibTransId="{52DEEFCE-48CD-4D04-85C4-70AE42FA8E5E}"/>
    <dgm:cxn modelId="{55F4D57C-0E14-4E85-805E-AD492EA44AAE}" type="presOf" srcId="{62826D9B-392C-4FA6-AFED-824AE23F3512}" destId="{FC904F39-FD21-4DAC-AA7C-4CD6603BBC9E}" srcOrd="0" destOrd="0" presId="urn:microsoft.com/office/officeart/2005/8/layout/vList2"/>
    <dgm:cxn modelId="{DEB679A3-D11A-4E52-9E39-7E09FE5FF09A}" srcId="{1ABAB1AB-0724-4A72-A4F4-7C097A94FE43}" destId="{94EC1D8A-7362-4EE1-AD8C-0C2D0B0ABFD0}" srcOrd="3" destOrd="0" parTransId="{ABBBBABB-68E7-4047-9CC1-11F8DD32662C}" sibTransId="{52D398BF-EAD0-4AD0-A64D-D504E49BA8E7}"/>
    <dgm:cxn modelId="{CEDC59DF-6DDA-4691-8019-C6502A2214B9}" srcId="{1ABAB1AB-0724-4A72-A4F4-7C097A94FE43}" destId="{62826D9B-392C-4FA6-AFED-824AE23F3512}" srcOrd="2" destOrd="0" parTransId="{2B792F6D-B371-4472-9B68-5CEA4BBD62FC}" sibTransId="{87FEC46A-7294-479E-9D10-4D6101A1706F}"/>
    <dgm:cxn modelId="{2765D2F2-D70F-4A69-A688-FD530E27C18A}" type="presOf" srcId="{94EC1D8A-7362-4EE1-AD8C-0C2D0B0ABFD0}" destId="{F6867E1E-C594-4D0C-B960-6E01D9196BA2}" srcOrd="0" destOrd="0" presId="urn:microsoft.com/office/officeart/2005/8/layout/vList2"/>
    <dgm:cxn modelId="{A8B61ECC-069A-4468-8EBC-DBE7E2CA708F}" type="presParOf" srcId="{98A69BAA-BEAD-4F79-B48C-03A848325A4C}" destId="{38A756AA-4A0F-493A-9898-55489F438886}" srcOrd="0" destOrd="0" presId="urn:microsoft.com/office/officeart/2005/8/layout/vList2"/>
    <dgm:cxn modelId="{D3E6D2CB-F058-4CDF-BA2B-F3E0BD852AEF}" type="presParOf" srcId="{98A69BAA-BEAD-4F79-B48C-03A848325A4C}" destId="{C04F4806-D932-4568-B17C-9700FE6B3830}" srcOrd="1" destOrd="0" presId="urn:microsoft.com/office/officeart/2005/8/layout/vList2"/>
    <dgm:cxn modelId="{F2F8C75F-8847-477B-B130-6C623171DCAE}" type="presParOf" srcId="{98A69BAA-BEAD-4F79-B48C-03A848325A4C}" destId="{D6D85DCD-FC11-4FC0-B66F-1AA15A6FE792}" srcOrd="2" destOrd="0" presId="urn:microsoft.com/office/officeart/2005/8/layout/vList2"/>
    <dgm:cxn modelId="{680D1CDF-F24D-4F10-B9BA-4E11711D21F1}" type="presParOf" srcId="{98A69BAA-BEAD-4F79-B48C-03A848325A4C}" destId="{DA2836ED-BD74-4AE0-8170-7AD8BD2981D1}" srcOrd="3" destOrd="0" presId="urn:microsoft.com/office/officeart/2005/8/layout/vList2"/>
    <dgm:cxn modelId="{30CA7BB9-4F02-4303-B902-E19E0B42A372}" type="presParOf" srcId="{98A69BAA-BEAD-4F79-B48C-03A848325A4C}" destId="{FC904F39-FD21-4DAC-AA7C-4CD6603BBC9E}" srcOrd="4" destOrd="0" presId="urn:microsoft.com/office/officeart/2005/8/layout/vList2"/>
    <dgm:cxn modelId="{05A48292-702D-4B6E-A562-14F41267934F}" type="presParOf" srcId="{98A69BAA-BEAD-4F79-B48C-03A848325A4C}" destId="{06A77010-05BA-4CEA-AADB-5369BC46F95B}" srcOrd="5" destOrd="0" presId="urn:microsoft.com/office/officeart/2005/8/layout/vList2"/>
    <dgm:cxn modelId="{4A373308-5C0F-4345-90D2-9729843545C3}" type="presParOf" srcId="{98A69BAA-BEAD-4F79-B48C-03A848325A4C}" destId="{F6867E1E-C594-4D0C-B960-6E01D9196BA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28C68B-1D66-4060-AC0C-7C328912FB5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FA6620D-AE70-46C4-8F50-E0FE5FE816BD}">
      <dgm:prSet/>
      <dgm:spPr/>
      <dgm:t>
        <a:bodyPr/>
        <a:lstStyle/>
        <a:p>
          <a:r>
            <a:rPr lang="en-GB"/>
            <a:t>Sustainable development is important in reducing inequality to promote an inclusive workplace and communities where people are treated equally irrespective of origin, religion, gender, age, etc. This is part of our culture and values.</a:t>
          </a:r>
          <a:endParaRPr lang="en-US"/>
        </a:p>
      </dgm:t>
    </dgm:pt>
    <dgm:pt modelId="{5E19F91E-9387-4683-8DEC-9862D302D8E5}" type="parTrans" cxnId="{0B13B331-5C50-4B1B-9ECF-A8B979E2AEC7}">
      <dgm:prSet/>
      <dgm:spPr/>
      <dgm:t>
        <a:bodyPr/>
        <a:lstStyle/>
        <a:p>
          <a:endParaRPr lang="en-US"/>
        </a:p>
      </dgm:t>
    </dgm:pt>
    <dgm:pt modelId="{6103FCF4-0EF1-4C00-909F-77C3EEE883A6}" type="sibTrans" cxnId="{0B13B331-5C50-4B1B-9ECF-A8B979E2AEC7}">
      <dgm:prSet/>
      <dgm:spPr/>
      <dgm:t>
        <a:bodyPr/>
        <a:lstStyle/>
        <a:p>
          <a:endParaRPr lang="en-US"/>
        </a:p>
      </dgm:t>
    </dgm:pt>
    <dgm:pt modelId="{30D9391C-DB5A-4CF7-874C-2916B25B874D}">
      <dgm:prSet/>
      <dgm:spPr/>
      <dgm:t>
        <a:bodyPr/>
        <a:lstStyle/>
        <a:p>
          <a:r>
            <a:rPr lang="en-GB" dirty="0"/>
            <a:t>SDGs call for urgent changes to stop global warming. According to the Paris Declaration from 2015, global warming (compared to pre-industrial levels) should be kept below 2 degrees and we should strive to keep it at 1.5 degrees  to minimise the risk of drought, floods and poverty for hundreds of millions of people. </a:t>
          </a:r>
          <a:endParaRPr lang="en-US" dirty="0"/>
        </a:p>
      </dgm:t>
    </dgm:pt>
    <dgm:pt modelId="{6668337A-C330-4165-B331-2D7620118ABB}" type="parTrans" cxnId="{4836F98F-A0B6-4E60-8DE2-C71954536B67}">
      <dgm:prSet/>
      <dgm:spPr/>
      <dgm:t>
        <a:bodyPr/>
        <a:lstStyle/>
        <a:p>
          <a:endParaRPr lang="en-US"/>
        </a:p>
      </dgm:t>
    </dgm:pt>
    <dgm:pt modelId="{7EFA9894-1FD7-458B-B7C3-72E035518511}" type="sibTrans" cxnId="{4836F98F-A0B6-4E60-8DE2-C71954536B67}">
      <dgm:prSet/>
      <dgm:spPr/>
      <dgm:t>
        <a:bodyPr/>
        <a:lstStyle/>
        <a:p>
          <a:endParaRPr lang="en-US"/>
        </a:p>
      </dgm:t>
    </dgm:pt>
    <dgm:pt modelId="{BC17C612-11C7-427D-9497-C729A4F728CB}" type="pres">
      <dgm:prSet presAssocID="{AE28C68B-1D66-4060-AC0C-7C328912FB51}" presName="linear" presStyleCnt="0">
        <dgm:presLayoutVars>
          <dgm:animLvl val="lvl"/>
          <dgm:resizeHandles val="exact"/>
        </dgm:presLayoutVars>
      </dgm:prSet>
      <dgm:spPr/>
    </dgm:pt>
    <dgm:pt modelId="{F31D7ACA-F046-4816-B70E-E8B3388256D8}" type="pres">
      <dgm:prSet presAssocID="{0FA6620D-AE70-46C4-8F50-E0FE5FE816BD}" presName="parentText" presStyleLbl="node1" presStyleIdx="0" presStyleCnt="2">
        <dgm:presLayoutVars>
          <dgm:chMax val="0"/>
          <dgm:bulletEnabled val="1"/>
        </dgm:presLayoutVars>
      </dgm:prSet>
      <dgm:spPr/>
    </dgm:pt>
    <dgm:pt modelId="{0D28B4EA-764D-488E-86CE-7DDBBFAAE7D2}" type="pres">
      <dgm:prSet presAssocID="{6103FCF4-0EF1-4C00-909F-77C3EEE883A6}" presName="spacer" presStyleCnt="0"/>
      <dgm:spPr/>
    </dgm:pt>
    <dgm:pt modelId="{99072858-74D5-4285-8104-332F17F5B745}" type="pres">
      <dgm:prSet presAssocID="{30D9391C-DB5A-4CF7-874C-2916B25B874D}" presName="parentText" presStyleLbl="node1" presStyleIdx="1" presStyleCnt="2">
        <dgm:presLayoutVars>
          <dgm:chMax val="0"/>
          <dgm:bulletEnabled val="1"/>
        </dgm:presLayoutVars>
      </dgm:prSet>
      <dgm:spPr/>
    </dgm:pt>
  </dgm:ptLst>
  <dgm:cxnLst>
    <dgm:cxn modelId="{8210F51A-88CC-4E65-B264-119B7E322E75}" type="presOf" srcId="{30D9391C-DB5A-4CF7-874C-2916B25B874D}" destId="{99072858-74D5-4285-8104-332F17F5B745}" srcOrd="0" destOrd="0" presId="urn:microsoft.com/office/officeart/2005/8/layout/vList2"/>
    <dgm:cxn modelId="{0B13B331-5C50-4B1B-9ECF-A8B979E2AEC7}" srcId="{AE28C68B-1D66-4060-AC0C-7C328912FB51}" destId="{0FA6620D-AE70-46C4-8F50-E0FE5FE816BD}" srcOrd="0" destOrd="0" parTransId="{5E19F91E-9387-4683-8DEC-9862D302D8E5}" sibTransId="{6103FCF4-0EF1-4C00-909F-77C3EEE883A6}"/>
    <dgm:cxn modelId="{E9ED7150-A055-430D-8651-B7E54F928AE7}" type="presOf" srcId="{0FA6620D-AE70-46C4-8F50-E0FE5FE816BD}" destId="{F31D7ACA-F046-4816-B70E-E8B3388256D8}" srcOrd="0" destOrd="0" presId="urn:microsoft.com/office/officeart/2005/8/layout/vList2"/>
    <dgm:cxn modelId="{4836F98F-A0B6-4E60-8DE2-C71954536B67}" srcId="{AE28C68B-1D66-4060-AC0C-7C328912FB51}" destId="{30D9391C-DB5A-4CF7-874C-2916B25B874D}" srcOrd="1" destOrd="0" parTransId="{6668337A-C330-4165-B331-2D7620118ABB}" sibTransId="{7EFA9894-1FD7-458B-B7C3-72E035518511}"/>
    <dgm:cxn modelId="{8BE7A5CE-1ACE-4B75-B6D9-46CB4E0802CF}" type="presOf" srcId="{AE28C68B-1D66-4060-AC0C-7C328912FB51}" destId="{BC17C612-11C7-427D-9497-C729A4F728CB}" srcOrd="0" destOrd="0" presId="urn:microsoft.com/office/officeart/2005/8/layout/vList2"/>
    <dgm:cxn modelId="{EEA1265E-0CD7-4283-AA96-D67584AA685A}" type="presParOf" srcId="{BC17C612-11C7-427D-9497-C729A4F728CB}" destId="{F31D7ACA-F046-4816-B70E-E8B3388256D8}" srcOrd="0" destOrd="0" presId="urn:microsoft.com/office/officeart/2005/8/layout/vList2"/>
    <dgm:cxn modelId="{4B0CEC3E-A6DA-4D4A-A946-A7D9CF0A5930}" type="presParOf" srcId="{BC17C612-11C7-427D-9497-C729A4F728CB}" destId="{0D28B4EA-764D-488E-86CE-7DDBBFAAE7D2}" srcOrd="1" destOrd="0" presId="urn:microsoft.com/office/officeart/2005/8/layout/vList2"/>
    <dgm:cxn modelId="{0719B48E-2B47-458F-A860-80140F78B977}" type="presParOf" srcId="{BC17C612-11C7-427D-9497-C729A4F728CB}" destId="{99072858-74D5-4285-8104-332F17F5B74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3988E1-15F8-4E5F-B479-84DC1C92FAB9}">
      <dsp:nvSpPr>
        <dsp:cNvPr id="0" name=""/>
        <dsp:cNvSpPr/>
      </dsp:nvSpPr>
      <dsp:spPr>
        <a:xfrm>
          <a:off x="235568" y="237214"/>
          <a:ext cx="2873630" cy="191995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Nature provides us with our oxygen, regulates our weather patterns, pollinates our crops, produces our food, feed and fibre and hence </a:t>
          </a:r>
          <a:r>
            <a:rPr lang="en-GB" sz="1800" kern="1200" dirty="0"/>
            <a:t>nature </a:t>
          </a:r>
          <a:r>
            <a:rPr lang="en-GB" sz="1800" b="0" i="0" kern="1200" dirty="0"/>
            <a:t>is most critical for survival. </a:t>
          </a:r>
          <a:endParaRPr lang="en-US" sz="1800" kern="1200" dirty="0"/>
        </a:p>
      </dsp:txBody>
      <dsp:txXfrm>
        <a:off x="235568" y="237214"/>
        <a:ext cx="2873630" cy="1919954"/>
      </dsp:txXfrm>
    </dsp:sp>
    <dsp:sp modelId="{6987E0E8-C6A3-4D0F-9205-E20B51904625}">
      <dsp:nvSpPr>
        <dsp:cNvPr id="0" name=""/>
        <dsp:cNvSpPr/>
      </dsp:nvSpPr>
      <dsp:spPr>
        <a:xfrm>
          <a:off x="3312282" y="270"/>
          <a:ext cx="2390962" cy="2393841"/>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However, the nature is under increasing stress as </a:t>
          </a:r>
          <a:r>
            <a:rPr lang="en-GB" sz="1800" kern="1200" dirty="0"/>
            <a:t>human activity has altered almost 75 per cent of the earth’s surface squeezing wildlife and nature into </a:t>
          </a:r>
          <a:r>
            <a:rPr lang="en-GB" sz="1800" b="0" i="0" kern="1200" dirty="0"/>
            <a:t>an ever-smaller corner of the planet.</a:t>
          </a:r>
          <a:endParaRPr lang="en-US" sz="1800" kern="1200" dirty="0"/>
        </a:p>
      </dsp:txBody>
      <dsp:txXfrm>
        <a:off x="3312282" y="270"/>
        <a:ext cx="2390962" cy="2393841"/>
      </dsp:txXfrm>
    </dsp:sp>
    <dsp:sp modelId="{296A268E-B7B7-4AD4-9F6B-00855A17F1EE}">
      <dsp:nvSpPr>
        <dsp:cNvPr id="0" name=""/>
        <dsp:cNvSpPr/>
      </dsp:nvSpPr>
      <dsp:spPr>
        <a:xfrm>
          <a:off x="5906327" y="424199"/>
          <a:ext cx="3916504" cy="1545984"/>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1" kern="1200" dirty="0"/>
            <a:t>Deforestation and desertification </a:t>
          </a:r>
          <a:r>
            <a:rPr lang="en-GB" sz="1800" b="0" i="0" kern="1200" dirty="0"/>
            <a:t>– </a:t>
          </a:r>
          <a:r>
            <a:rPr lang="en-GB" sz="1800" kern="1200" dirty="0"/>
            <a:t>caused by human activities and climate change – pose major challenges to sustainable development and have affected the lives and livelihoods of millions of people. </a:t>
          </a:r>
          <a:endParaRPr lang="en-US" sz="1800" kern="1200" dirty="0"/>
        </a:p>
      </dsp:txBody>
      <dsp:txXfrm>
        <a:off x="5906327" y="424199"/>
        <a:ext cx="3916504" cy="1545984"/>
      </dsp:txXfrm>
    </dsp:sp>
    <dsp:sp modelId="{B5995F89-2909-4F98-A29D-24155BAD6C68}">
      <dsp:nvSpPr>
        <dsp:cNvPr id="0" name=""/>
        <dsp:cNvSpPr/>
      </dsp:nvSpPr>
      <dsp:spPr>
        <a:xfrm>
          <a:off x="0" y="2685490"/>
          <a:ext cx="3484891" cy="1907611"/>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1" kern="1200" dirty="0"/>
            <a:t>Land restoration </a:t>
          </a:r>
          <a:r>
            <a:rPr lang="en-GB" sz="1800" kern="1200" dirty="0"/>
            <a:t>is critical for improving livelihoods, reducing vulnerabilities, and reducing risks for the economy.</a:t>
          </a:r>
          <a:endParaRPr lang="en-US" sz="1800" kern="1200" dirty="0"/>
        </a:p>
      </dsp:txBody>
      <dsp:txXfrm>
        <a:off x="0" y="2685490"/>
        <a:ext cx="3484891" cy="1907611"/>
      </dsp:txXfrm>
    </dsp:sp>
    <dsp:sp modelId="{4297D130-C947-497B-9422-44D7DD2CA26B}">
      <dsp:nvSpPr>
        <dsp:cNvPr id="0" name=""/>
        <dsp:cNvSpPr/>
      </dsp:nvSpPr>
      <dsp:spPr>
        <a:xfrm>
          <a:off x="4049872" y="2385469"/>
          <a:ext cx="6008527" cy="1995635"/>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 health of our planet also plays an important role in the emergence of </a:t>
          </a:r>
          <a:r>
            <a:rPr lang="en-GB" sz="1800" b="1" i="1" kern="1200" dirty="0"/>
            <a:t>zoonotic diseases</a:t>
          </a:r>
          <a:r>
            <a:rPr lang="en-GB" sz="1800" kern="1200" dirty="0"/>
            <a:t>, i.e., diseases that are transmissible between animals and humans. As we continue to encroach on fragile ecosystems, we bring humans into ever-greater contact with wildlife, enabling pathogens in wildlife to spill over to livestock and humans, increasing the risk of disease emergence and amplification.</a:t>
          </a:r>
          <a:endParaRPr lang="en-US" sz="1800" kern="1200" dirty="0"/>
        </a:p>
      </dsp:txBody>
      <dsp:txXfrm>
        <a:off x="4049872" y="2385469"/>
        <a:ext cx="6008527" cy="19956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756AA-4A0F-493A-9898-55489F438886}">
      <dsp:nvSpPr>
        <dsp:cNvPr id="0" name=""/>
        <dsp:cNvSpPr/>
      </dsp:nvSpPr>
      <dsp:spPr>
        <a:xfrm>
          <a:off x="0" y="253308"/>
          <a:ext cx="6454987" cy="113373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The SDGs can only be realized with strong global partnerships and cooperation.</a:t>
          </a:r>
          <a:endParaRPr lang="en-US" sz="1600" kern="1200"/>
        </a:p>
      </dsp:txBody>
      <dsp:txXfrm>
        <a:off x="55344" y="308652"/>
        <a:ext cx="6344299" cy="1023042"/>
      </dsp:txXfrm>
    </dsp:sp>
    <dsp:sp modelId="{D6D85DCD-FC11-4FC0-B66F-1AA15A6FE792}">
      <dsp:nvSpPr>
        <dsp:cNvPr id="0" name=""/>
        <dsp:cNvSpPr/>
      </dsp:nvSpPr>
      <dsp:spPr>
        <a:xfrm>
          <a:off x="0" y="1222102"/>
          <a:ext cx="6454987" cy="113373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A successful development agenda requires inclusive partnerships — at the global, regional, national and local levels — built upon principles and values, and upon a shared vision and shared goals placing people and the planet at the centre.</a:t>
          </a:r>
          <a:endParaRPr lang="en-US" sz="1600" kern="1200"/>
        </a:p>
      </dsp:txBody>
      <dsp:txXfrm>
        <a:off x="55344" y="1277446"/>
        <a:ext cx="6344299" cy="1023042"/>
      </dsp:txXfrm>
    </dsp:sp>
    <dsp:sp modelId="{FC904F39-FD21-4DAC-AA7C-4CD6603BBC9E}">
      <dsp:nvSpPr>
        <dsp:cNvPr id="0" name=""/>
        <dsp:cNvSpPr/>
      </dsp:nvSpPr>
      <dsp:spPr>
        <a:xfrm>
          <a:off x="0" y="2401913"/>
          <a:ext cx="6454987" cy="113373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dirty="0"/>
            <a:t>Many countries require Official Development Assistance to encourage growth and trade. Yet aid levels are falling, and donor countries have not lived up to their pledge to ramp up development finance.</a:t>
          </a:r>
          <a:endParaRPr lang="en-US" sz="1600" kern="1200" dirty="0"/>
        </a:p>
      </dsp:txBody>
      <dsp:txXfrm>
        <a:off x="55344" y="2457257"/>
        <a:ext cx="6344299" cy="1023042"/>
      </dsp:txXfrm>
    </dsp:sp>
    <dsp:sp modelId="{F6867E1E-C594-4D0C-B960-6E01D9196BA2}">
      <dsp:nvSpPr>
        <dsp:cNvPr id="0" name=""/>
        <dsp:cNvSpPr/>
      </dsp:nvSpPr>
      <dsp:spPr>
        <a:xfrm>
          <a:off x="0" y="3581723"/>
          <a:ext cx="6454987" cy="113373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dirty="0"/>
            <a:t>Strong international cooperation is needed now more than ever to ensure that countries have the means to recover from the pandemic, build back better and achieve the Sustainable Development Goals.</a:t>
          </a:r>
          <a:endParaRPr lang="en-US" sz="1600" kern="1200" dirty="0"/>
        </a:p>
      </dsp:txBody>
      <dsp:txXfrm>
        <a:off x="55344" y="3637067"/>
        <a:ext cx="6344299" cy="10230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1D7ACA-F046-4816-B70E-E8B3388256D8}">
      <dsp:nvSpPr>
        <dsp:cNvPr id="0" name=""/>
        <dsp:cNvSpPr/>
      </dsp:nvSpPr>
      <dsp:spPr>
        <a:xfrm>
          <a:off x="0" y="466305"/>
          <a:ext cx="10857100" cy="169094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Sustainable development is important in reducing inequality to promote an inclusive workplace and communities where people are treated equally irrespective of origin, religion, gender, age, etc. This is part of our culture and values.</a:t>
          </a:r>
          <a:endParaRPr lang="en-US" sz="2400" kern="1200"/>
        </a:p>
      </dsp:txBody>
      <dsp:txXfrm>
        <a:off x="82545" y="548850"/>
        <a:ext cx="10692010" cy="1525852"/>
      </dsp:txXfrm>
    </dsp:sp>
    <dsp:sp modelId="{99072858-74D5-4285-8104-332F17F5B745}">
      <dsp:nvSpPr>
        <dsp:cNvPr id="0" name=""/>
        <dsp:cNvSpPr/>
      </dsp:nvSpPr>
      <dsp:spPr>
        <a:xfrm>
          <a:off x="0" y="2226368"/>
          <a:ext cx="10857100" cy="169094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SDGs call for urgent changes to stop global warming. According to the Paris Declaration from 2015, global warming (compared to pre-industrial levels) should be kept below 2 degrees and we should strive to keep it at 1.5 degrees  to minimise the risk of drought, floods and poverty for hundreds of millions of people. </a:t>
          </a:r>
          <a:endParaRPr lang="en-US" sz="2400" kern="1200" dirty="0"/>
        </a:p>
      </dsp:txBody>
      <dsp:txXfrm>
        <a:off x="82545" y="2308913"/>
        <a:ext cx="10692010" cy="152585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12AC77-7ACA-4441-B8BA-DEF1CC72BFD3}"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3262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12AC77-7ACA-4441-B8BA-DEF1CC72BFD3}"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861367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12AC77-7ACA-4441-B8BA-DEF1CC72BFD3}"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854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2AC77-7ACA-4441-B8BA-DEF1CC72BFD3}" type="datetimeFigureOut">
              <a:rPr lang="en-GB" smtClean="0"/>
              <a:t>26/09/2022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580013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12AC77-7ACA-4441-B8BA-DEF1CC72BFD3}" type="datetimeFigureOut">
              <a:rPr lang="en-GB" smtClean="0"/>
              <a:t>26/09/2022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4171309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12AC77-7ACA-4441-B8BA-DEF1CC72BFD3}" type="datetimeFigureOut">
              <a:rPr lang="en-GB" smtClean="0"/>
              <a:t>26/09/2022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028047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912AC77-7ACA-4441-B8BA-DEF1CC72BFD3}" type="datetimeFigureOut">
              <a:rPr lang="en-GB" smtClean="0"/>
              <a:t>26/09/2022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626255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912AC77-7ACA-4441-B8BA-DEF1CC72BFD3}" type="datetimeFigureOut">
              <a:rPr lang="en-GB" smtClean="0"/>
              <a:t>26/09/2022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0A2053D-0842-4E38-826C-AE75794432CB}" type="slidenum">
              <a:rPr lang="en-GB" smtClean="0"/>
              <a:t>‹#›</a:t>
            </a:fld>
            <a:endParaRPr lang="en-GB"/>
          </a:p>
        </p:txBody>
      </p:sp>
    </p:spTree>
    <p:extLst>
      <p:ext uri="{BB962C8B-B14F-4D97-AF65-F5344CB8AC3E}">
        <p14:creationId xmlns:p14="http://schemas.microsoft.com/office/powerpoint/2010/main" val="850239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12AC77-7ACA-4441-B8BA-DEF1CC72BFD3}" type="datetimeFigureOut">
              <a:rPr lang="en-GB" smtClean="0"/>
              <a:t>26/09/2022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1947189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12AC77-7ACA-4441-B8BA-DEF1CC72BFD3}"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4162584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12AC77-7ACA-4441-B8BA-DEF1CC72BFD3}"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0769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912AC77-7ACA-4441-B8BA-DEF1CC72BFD3}" type="datetimeFigureOut">
              <a:rPr lang="en-GB" smtClean="0"/>
              <a:t>26/09/2022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0A2053D-0842-4E38-826C-AE75794432CB}"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86758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q6jbq1scma4" TargetMode="External"/><Relationship Id="rId2" Type="http://schemas.openxmlformats.org/officeDocument/2006/relationships/hyperlink" Target="https://www.youtube.com/watch?v=JTrX1MSLoNQ"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7AD8F5-4B34-43F0-83C9-D8E5F3691C3D}"/>
              </a:ext>
            </a:extLst>
          </p:cNvPr>
          <p:cNvSpPr>
            <a:spLocks noGrp="1"/>
          </p:cNvSpPr>
          <p:nvPr>
            <p:ph type="ctrTitle"/>
          </p:nvPr>
        </p:nvSpPr>
        <p:spPr>
          <a:xfrm>
            <a:off x="1097280" y="758952"/>
            <a:ext cx="10058400" cy="3892168"/>
          </a:xfrm>
        </p:spPr>
        <p:txBody>
          <a:bodyPr>
            <a:normAutofit/>
          </a:bodyPr>
          <a:lstStyle/>
          <a:p>
            <a:r>
              <a:rPr lang="en-GB" sz="7400" b="1" dirty="0"/>
              <a:t>Sustainable Development Goals in the UK </a:t>
            </a:r>
            <a:br>
              <a:rPr lang="en-GB" sz="7400" b="1" dirty="0"/>
            </a:br>
            <a:r>
              <a:rPr lang="en-GB" sz="7400" b="1" dirty="0"/>
              <a:t>(Part 3)</a:t>
            </a:r>
          </a:p>
        </p:txBody>
      </p:sp>
      <p:sp>
        <p:nvSpPr>
          <p:cNvPr id="23" name="Rectangle 22">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93210E6A-C70E-4113-BA96-E1C5E73FA5A0}"/>
              </a:ext>
            </a:extLst>
          </p:cNvPr>
          <p:cNvSpPr>
            <a:spLocks noGrp="1"/>
          </p:cNvSpPr>
          <p:nvPr>
            <p:ph type="subTitle" idx="1"/>
          </p:nvPr>
        </p:nvSpPr>
        <p:spPr>
          <a:xfrm>
            <a:off x="1100051" y="5225240"/>
            <a:ext cx="10058400" cy="1143000"/>
          </a:xfrm>
        </p:spPr>
        <p:txBody>
          <a:bodyPr>
            <a:normAutofit/>
          </a:bodyPr>
          <a:lstStyle/>
          <a:p>
            <a:r>
              <a:rPr lang="en-GB" sz="1500" dirty="0">
                <a:solidFill>
                  <a:srgbClr val="FFFFFF"/>
                </a:solidFill>
              </a:rPr>
              <a:t>Week:3</a:t>
            </a:r>
          </a:p>
          <a:p>
            <a:r>
              <a:rPr lang="en-GB" sz="1500" dirty="0">
                <a:solidFill>
                  <a:srgbClr val="FFFFFF"/>
                </a:solidFill>
              </a:rPr>
              <a:t>UNIT: HEALTH, WELLBEING AND SUSTAINABLE DEVELOPMENT</a:t>
            </a:r>
          </a:p>
        </p:txBody>
      </p:sp>
      <p:sp>
        <p:nvSpPr>
          <p:cNvPr id="25" name="Rectangle 24">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descr="Discover University of Wales Trinity Saint David">
            <a:extLst>
              <a:ext uri="{FF2B5EF4-FFF2-40B4-BE49-F238E27FC236}">
                <a16:creationId xmlns:a16="http://schemas.microsoft.com/office/drawing/2014/main" id="{8583FE32-6041-4589-99AE-67F41466DA6B}"/>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63485" y="141946"/>
            <a:ext cx="1989189" cy="1153454"/>
          </a:xfrm>
          <a:prstGeom prst="rect">
            <a:avLst/>
          </a:prstGeom>
          <a:noFill/>
          <a:ln>
            <a:noFill/>
          </a:ln>
        </p:spPr>
      </p:pic>
    </p:spTree>
    <p:extLst>
      <p:ext uri="{BB962C8B-B14F-4D97-AF65-F5344CB8AC3E}">
        <p14:creationId xmlns:p14="http://schemas.microsoft.com/office/powerpoint/2010/main" val="3155104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37FBE-1D12-48BC-BF90-190A968E410E}"/>
              </a:ext>
            </a:extLst>
          </p:cNvPr>
          <p:cNvSpPr>
            <a:spLocks noGrp="1"/>
          </p:cNvSpPr>
          <p:nvPr>
            <p:ph type="title"/>
          </p:nvPr>
        </p:nvSpPr>
        <p:spPr/>
        <p:txBody>
          <a:bodyPr>
            <a:normAutofit/>
          </a:bodyPr>
          <a:lstStyle/>
          <a:p>
            <a:r>
              <a:rPr lang="en-GB" sz="5400" b="1" dirty="0"/>
              <a:t>Lesson objectives</a:t>
            </a:r>
          </a:p>
        </p:txBody>
      </p:sp>
      <p:sp>
        <p:nvSpPr>
          <p:cNvPr id="3" name="Content Placeholder 2">
            <a:extLst>
              <a:ext uri="{FF2B5EF4-FFF2-40B4-BE49-F238E27FC236}">
                <a16:creationId xmlns:a16="http://schemas.microsoft.com/office/drawing/2014/main" id="{57D6851D-FEA0-48B1-B6C6-46B9CF550655}"/>
              </a:ext>
            </a:extLst>
          </p:cNvPr>
          <p:cNvSpPr>
            <a:spLocks noGrp="1"/>
          </p:cNvSpPr>
          <p:nvPr>
            <p:ph idx="1"/>
          </p:nvPr>
        </p:nvSpPr>
        <p:spPr>
          <a:xfrm>
            <a:off x="149291" y="2095499"/>
            <a:ext cx="5641912" cy="3857431"/>
          </a:xfrm>
        </p:spPr>
        <p:txBody>
          <a:bodyPr>
            <a:normAutofit fontScale="92500"/>
          </a:bodyPr>
          <a:lstStyle/>
          <a:p>
            <a:pPr marL="0" indent="0">
              <a:buNone/>
            </a:pPr>
            <a:endParaRPr lang="en-GB" sz="3600" dirty="0"/>
          </a:p>
          <a:p>
            <a:pPr>
              <a:buFont typeface="Wingdings" panose="05000000000000000000" pitchFamily="2" charset="2"/>
              <a:buChar char="§"/>
            </a:pPr>
            <a:r>
              <a:rPr lang="en-GB" sz="3600" dirty="0"/>
              <a:t> Discuss the remaining Sustainable Development Goals in the UK (Part 3).</a:t>
            </a:r>
          </a:p>
          <a:p>
            <a:pPr>
              <a:buFont typeface="Wingdings" panose="05000000000000000000" pitchFamily="2" charset="2"/>
              <a:buChar char="§"/>
            </a:pPr>
            <a:r>
              <a:rPr lang="en-GB" sz="3600" dirty="0"/>
              <a:t>Analyse the importance of SDGs in building better, stronger and resilient communities.  </a:t>
            </a:r>
          </a:p>
          <a:p>
            <a:pPr>
              <a:buFont typeface="Wingdings" panose="05000000000000000000" pitchFamily="2" charset="2"/>
              <a:buChar char="§"/>
            </a:pPr>
            <a:endParaRPr lang="en-GB" sz="3600" dirty="0"/>
          </a:p>
          <a:p>
            <a:pPr>
              <a:buFont typeface="Wingdings" panose="05000000000000000000" pitchFamily="2" charset="2"/>
              <a:buChar char="§"/>
            </a:pPr>
            <a:endParaRPr lang="en-GB" sz="3600" dirty="0"/>
          </a:p>
        </p:txBody>
      </p:sp>
      <p:pic>
        <p:nvPicPr>
          <p:cNvPr id="4" name="Picture 3" descr="Discover University of Wales Trinity Saint David">
            <a:extLst>
              <a:ext uri="{FF2B5EF4-FFF2-40B4-BE49-F238E27FC236}">
                <a16:creationId xmlns:a16="http://schemas.microsoft.com/office/drawing/2014/main" id="{55FE5C4F-8950-46F5-A316-28AA87E3A441}"/>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9615948" y="213387"/>
            <a:ext cx="2271559" cy="1123800"/>
          </a:xfrm>
          <a:prstGeom prst="rect">
            <a:avLst/>
          </a:prstGeom>
          <a:noFill/>
          <a:ln>
            <a:noFill/>
          </a:ln>
        </p:spPr>
      </p:pic>
      <p:pic>
        <p:nvPicPr>
          <p:cNvPr id="6" name="Picture 5" descr="A picture containing text, person, outdoor, crowd&#10;&#10;Description automatically generated">
            <a:extLst>
              <a:ext uri="{FF2B5EF4-FFF2-40B4-BE49-F238E27FC236}">
                <a16:creationId xmlns:a16="http://schemas.microsoft.com/office/drawing/2014/main" id="{00C15893-C4FC-4F70-9E6B-A046ED4E90F9}"/>
              </a:ext>
            </a:extLst>
          </p:cNvPr>
          <p:cNvPicPr>
            <a:picLocks noChangeAspect="1"/>
          </p:cNvPicPr>
          <p:nvPr/>
        </p:nvPicPr>
        <p:blipFill>
          <a:blip r:embed="rId4"/>
          <a:stretch>
            <a:fillRect/>
          </a:stretch>
        </p:blipFill>
        <p:spPr>
          <a:xfrm>
            <a:off x="5791203" y="1737360"/>
            <a:ext cx="6325374" cy="4598126"/>
          </a:xfrm>
          <a:prstGeom prst="rect">
            <a:avLst/>
          </a:prstGeom>
        </p:spPr>
      </p:pic>
    </p:spTree>
    <p:extLst>
      <p:ext uri="{BB962C8B-B14F-4D97-AF65-F5344CB8AC3E}">
        <p14:creationId xmlns:p14="http://schemas.microsoft.com/office/powerpoint/2010/main" val="2701950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5755D1-385B-451B-9FC4-F1247B7F34A1}"/>
              </a:ext>
            </a:extLst>
          </p:cNvPr>
          <p:cNvSpPr>
            <a:spLocks noGrp="1"/>
          </p:cNvSpPr>
          <p:nvPr>
            <p:ph type="title"/>
          </p:nvPr>
        </p:nvSpPr>
        <p:spPr>
          <a:xfrm>
            <a:off x="6411685" y="634946"/>
            <a:ext cx="5127171" cy="1450757"/>
          </a:xfrm>
        </p:spPr>
        <p:txBody>
          <a:bodyPr>
            <a:normAutofit/>
          </a:bodyPr>
          <a:lstStyle/>
          <a:p>
            <a:r>
              <a:rPr lang="en-GB" b="1"/>
              <a:t>Defining Sustainable Development?</a:t>
            </a:r>
          </a:p>
        </p:txBody>
      </p:sp>
      <p:pic>
        <p:nvPicPr>
          <p:cNvPr id="1026" name="Picture 2" descr="Graphical user interface&#10;&#10;Description automatically generated">
            <a:extLst>
              <a:ext uri="{FF2B5EF4-FFF2-40B4-BE49-F238E27FC236}">
                <a16:creationId xmlns:a16="http://schemas.microsoft.com/office/drawing/2014/main" id="{D100E356-5A7A-4F39-9357-1B6F9FE4C70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192" y="1728302"/>
            <a:ext cx="5451627" cy="3081354"/>
          </a:xfrm>
          <a:prstGeom prst="rect">
            <a:avLst/>
          </a:prstGeom>
          <a:noFill/>
        </p:spPr>
      </p:pic>
      <p:cxnSp>
        <p:nvCxnSpPr>
          <p:cNvPr id="78" name="Straight Connector 77">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075959-EC08-4C1C-8DBB-B3F9999EF0A9}"/>
              </a:ext>
            </a:extLst>
          </p:cNvPr>
          <p:cNvSpPr>
            <a:spLocks noGrp="1"/>
          </p:cNvSpPr>
          <p:nvPr>
            <p:ph idx="1"/>
          </p:nvPr>
        </p:nvSpPr>
        <p:spPr>
          <a:xfrm>
            <a:off x="6411684" y="2198914"/>
            <a:ext cx="5127172" cy="3670180"/>
          </a:xfrm>
        </p:spPr>
        <p:txBody>
          <a:bodyPr>
            <a:normAutofit/>
          </a:bodyPr>
          <a:lstStyle/>
          <a:p>
            <a:r>
              <a:rPr lang="en-GB" sz="1700" b="0" i="1" dirty="0">
                <a:effectLst/>
                <a:latin typeface="Verdana" panose="020B0604030504040204" pitchFamily="34" charset="0"/>
              </a:rPr>
              <a:t>Sustainable development is development that meets the needs of the present without compromising the ability of existing communities and future generations to meet their own needs. It is central to the economic, environmental and social success of the country both that these three aspects of development are addressed positively and equally and that planning both serves to protect and to enhance and add value to the environment. </a:t>
            </a:r>
          </a:p>
        </p:txBody>
      </p:sp>
      <p:sp>
        <p:nvSpPr>
          <p:cNvPr id="80" name="Rectangle 79">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Rectangle 81">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9804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84B70D5-875B-433D-BDBD-1522A85D6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56858-D3A4-4165-914E-AD92356384C3}"/>
              </a:ext>
            </a:extLst>
          </p:cNvPr>
          <p:cNvSpPr>
            <a:spLocks noGrp="1"/>
          </p:cNvSpPr>
          <p:nvPr>
            <p:ph type="title"/>
          </p:nvPr>
        </p:nvSpPr>
        <p:spPr>
          <a:xfrm>
            <a:off x="7859485" y="634946"/>
            <a:ext cx="3690257" cy="1450757"/>
          </a:xfrm>
        </p:spPr>
        <p:txBody>
          <a:bodyPr>
            <a:normAutofit/>
          </a:bodyPr>
          <a:lstStyle/>
          <a:p>
            <a:r>
              <a:rPr lang="en-GB" sz="3400" b="1" dirty="0"/>
              <a:t>Overview of the Global Goals(SDGs 12-17)</a:t>
            </a:r>
          </a:p>
        </p:txBody>
      </p:sp>
      <p:pic>
        <p:nvPicPr>
          <p:cNvPr id="2050" name="Picture 2" descr="Chart, sunburst chart&#10;&#10;Description automatically generated">
            <a:extLst>
              <a:ext uri="{FF2B5EF4-FFF2-40B4-BE49-F238E27FC236}">
                <a16:creationId xmlns:a16="http://schemas.microsoft.com/office/drawing/2014/main" id="{EE2E7AAF-FD95-4DC4-805E-1D20C0D642C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3999" y="1047870"/>
            <a:ext cx="6909801" cy="4498827"/>
          </a:xfrm>
          <a:prstGeom prst="rect">
            <a:avLst/>
          </a:prstGeom>
          <a:noFill/>
        </p:spPr>
      </p:pic>
      <p:cxnSp>
        <p:nvCxnSpPr>
          <p:cNvPr id="73" name="Straight Connector 72">
            <a:extLst>
              <a:ext uri="{FF2B5EF4-FFF2-40B4-BE49-F238E27FC236}">
                <a16:creationId xmlns:a16="http://schemas.microsoft.com/office/drawing/2014/main" id="{C947DF4A-614C-4B4C-8B80-E5B9D8E8CF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1E03BA-4771-458C-B842-14D5E97359CF}"/>
              </a:ext>
            </a:extLst>
          </p:cNvPr>
          <p:cNvSpPr>
            <a:spLocks noGrp="1"/>
          </p:cNvSpPr>
          <p:nvPr>
            <p:ph idx="1"/>
          </p:nvPr>
        </p:nvSpPr>
        <p:spPr>
          <a:xfrm>
            <a:off x="7859485" y="2198914"/>
            <a:ext cx="3690257" cy="3670180"/>
          </a:xfrm>
        </p:spPr>
        <p:txBody>
          <a:bodyPr>
            <a:normAutofit/>
          </a:bodyPr>
          <a:lstStyle/>
          <a:p>
            <a:pPr>
              <a:buFont typeface="Wingdings" panose="05000000000000000000" pitchFamily="2" charset="2"/>
              <a:buChar char="§"/>
            </a:pPr>
            <a:r>
              <a:rPr lang="en-US" dirty="0"/>
              <a:t>The 17 Sustainable Development Goals (also known as the Global Goals or SDGs) provides an ambitious, globally-agreed, shared blueprint for the world we want to see by 2030</a:t>
            </a:r>
          </a:p>
          <a:p>
            <a:pPr>
              <a:buFont typeface="Wingdings" panose="05000000000000000000" pitchFamily="2" charset="2"/>
              <a:buChar char="§"/>
            </a:pPr>
            <a:r>
              <a:rPr lang="en-US" dirty="0"/>
              <a:t>In this lesson we will cover the SD goals between 12-17 that </a:t>
            </a:r>
            <a:r>
              <a:rPr lang="en-GB" b="0" i="0" dirty="0">
                <a:effectLst/>
                <a:latin typeface="Arial" panose="020B0604020202020204" pitchFamily="34" charset="0"/>
              </a:rPr>
              <a:t>set out a vision for a world free from poverty, hunger and disease.</a:t>
            </a:r>
            <a:r>
              <a:rPr lang="en-US" dirty="0"/>
              <a:t> </a:t>
            </a:r>
          </a:p>
          <a:p>
            <a:endParaRPr lang="en-US" dirty="0"/>
          </a:p>
        </p:txBody>
      </p:sp>
      <p:sp>
        <p:nvSpPr>
          <p:cNvPr id="75" name="Rectangle 74">
            <a:extLst>
              <a:ext uri="{FF2B5EF4-FFF2-40B4-BE49-F238E27FC236}">
                <a16:creationId xmlns:a16="http://schemas.microsoft.com/office/drawing/2014/main" id="{1E299956-A9E7-4FC1-A0B1-D590CA973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17FC539C-B783-4B03-9F9E-D13430F3F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49790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6CCFA-F624-4285-965C-0EB87ABED8A3}"/>
              </a:ext>
            </a:extLst>
          </p:cNvPr>
          <p:cNvSpPr>
            <a:spLocks noGrp="1"/>
          </p:cNvSpPr>
          <p:nvPr>
            <p:ph type="title"/>
          </p:nvPr>
        </p:nvSpPr>
        <p:spPr>
          <a:xfrm>
            <a:off x="6411683" y="138654"/>
            <a:ext cx="5127171" cy="1450757"/>
          </a:xfrm>
        </p:spPr>
        <p:txBody>
          <a:bodyPr>
            <a:normAutofit/>
          </a:bodyPr>
          <a:lstStyle/>
          <a:p>
            <a:r>
              <a:rPr lang="en-US" sz="2600" b="1" dirty="0"/>
              <a:t>Goal 12: </a:t>
            </a:r>
            <a:r>
              <a:rPr lang="en-GB" sz="2600" b="1" dirty="0"/>
              <a:t>Ensure sustainable consumption and production patterns</a:t>
            </a:r>
            <a:br>
              <a:rPr lang="en-GB" sz="2600" i="0" dirty="0">
                <a:effectLst/>
                <a:latin typeface="Open Sans" panose="020B0606030504020204" pitchFamily="34" charset="0"/>
              </a:rPr>
            </a:br>
            <a:endParaRPr lang="en-GB" sz="2600" dirty="0"/>
          </a:p>
        </p:txBody>
      </p:sp>
      <p:sp>
        <p:nvSpPr>
          <p:cNvPr id="11" name="Oval 10">
            <a:extLst>
              <a:ext uri="{FF2B5EF4-FFF2-40B4-BE49-F238E27FC236}">
                <a16:creationId xmlns:a16="http://schemas.microsoft.com/office/drawing/2014/main" id="{7E1A5087-D60B-4FC2-8CA5-0204D172804A}"/>
              </a:ext>
            </a:extLst>
          </p:cNvPr>
          <p:cNvSpPr/>
          <p:nvPr/>
        </p:nvSpPr>
        <p:spPr>
          <a:xfrm>
            <a:off x="745133" y="645106"/>
            <a:ext cx="4854166" cy="5247747"/>
          </a:xfrm>
          <a:prstGeom prst="ellipse">
            <a:avLst/>
          </a:prstGeom>
          <a:solidFill>
            <a:prstClr val="ltGray"/>
          </a:solidFill>
        </p:spPr>
      </p:sp>
      <p:sp>
        <p:nvSpPr>
          <p:cNvPr id="20" name="Partial Circle 11">
            <a:extLst>
              <a:ext uri="{FF2B5EF4-FFF2-40B4-BE49-F238E27FC236}">
                <a16:creationId xmlns:a16="http://schemas.microsoft.com/office/drawing/2014/main" id="{AEE336A1-553C-485F-943F-016E2950E4C5}"/>
              </a:ext>
            </a:extLst>
          </p:cNvPr>
          <p:cNvSpPr/>
          <p:nvPr/>
        </p:nvSpPr>
        <p:spPr>
          <a:xfrm>
            <a:off x="745133" y="645107"/>
            <a:ext cx="4460586" cy="4460586"/>
          </a:xfrm>
          <a:prstGeom prst="pie">
            <a:avLst>
              <a:gd name="adj1" fmla="val 16200000"/>
              <a:gd name="adj2" fmla="val 14640000"/>
            </a:avLst>
          </a:prstGeom>
          <a:solidFill>
            <a:schemeClr val="accent1"/>
          </a:solidFill>
        </p:spPr>
      </p:sp>
      <p:sp>
        <p:nvSpPr>
          <p:cNvPr id="13" name="Oval 12">
            <a:extLst>
              <a:ext uri="{FF2B5EF4-FFF2-40B4-BE49-F238E27FC236}">
                <a16:creationId xmlns:a16="http://schemas.microsoft.com/office/drawing/2014/main" id="{8D1190E0-765C-4401-B575-5101BEA4B3B4}"/>
              </a:ext>
            </a:extLst>
          </p:cNvPr>
          <p:cNvSpPr/>
          <p:nvPr/>
        </p:nvSpPr>
        <p:spPr>
          <a:xfrm>
            <a:off x="1138713" y="1038687"/>
            <a:ext cx="4460585" cy="4460585"/>
          </a:xfrm>
          <a:prstGeom prst="ellipse">
            <a:avLst/>
          </a:prstGeom>
          <a:solidFill>
            <a:prstClr val="white"/>
          </a:solidFill>
        </p:spPr>
      </p:sp>
      <p:pic>
        <p:nvPicPr>
          <p:cNvPr id="21" name="Graphic 6" descr="Business Growth">
            <a:extLst>
              <a:ext uri="{FF2B5EF4-FFF2-40B4-BE49-F238E27FC236}">
                <a16:creationId xmlns:a16="http://schemas.microsoft.com/office/drawing/2014/main" id="{FE098D9D-48BE-444A-A91A-75DEB39217E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847158" y="1747132"/>
            <a:ext cx="3043695" cy="3043695"/>
          </a:xfrm>
          <a:prstGeom prst="rect">
            <a:avLst/>
          </a:prstGeom>
          <a:solidFill>
            <a:prstClr val="white"/>
          </a:solidFill>
        </p:spPr>
      </p:pic>
      <p:sp>
        <p:nvSpPr>
          <p:cNvPr id="3" name="Content Placeholder 2">
            <a:extLst>
              <a:ext uri="{FF2B5EF4-FFF2-40B4-BE49-F238E27FC236}">
                <a16:creationId xmlns:a16="http://schemas.microsoft.com/office/drawing/2014/main" id="{B9A34EAC-DF78-403E-8FF7-F42F9AE8ACA3}"/>
              </a:ext>
            </a:extLst>
          </p:cNvPr>
          <p:cNvSpPr>
            <a:spLocks noGrp="1"/>
          </p:cNvSpPr>
          <p:nvPr>
            <p:ph idx="1"/>
          </p:nvPr>
        </p:nvSpPr>
        <p:spPr>
          <a:xfrm>
            <a:off x="5599299" y="1747133"/>
            <a:ext cx="6468876" cy="4453642"/>
          </a:xfrm>
        </p:spPr>
        <p:txBody>
          <a:bodyPr>
            <a:normAutofit fontScale="40000" lnSpcReduction="20000"/>
          </a:bodyPr>
          <a:lstStyle/>
          <a:p>
            <a:pPr marL="0" indent="0">
              <a:buNone/>
            </a:pPr>
            <a:endParaRPr lang="en-US" sz="2200" dirty="0"/>
          </a:p>
          <a:p>
            <a:pPr>
              <a:lnSpc>
                <a:spcPct val="120000"/>
              </a:lnSpc>
              <a:buFont typeface="Wingdings" panose="05000000000000000000" pitchFamily="2" charset="2"/>
              <a:buChar char="q"/>
            </a:pPr>
            <a:r>
              <a:rPr lang="en-GB" sz="4300" i="0" dirty="0">
                <a:effectLst/>
                <a:latin typeface="Open Sans" panose="020B0606030504020204" pitchFamily="34" charset="0"/>
              </a:rPr>
              <a:t>For the sustainability of our societies, it is important to ensure resource efficiency, access to basic services and a good quality of life for all. </a:t>
            </a:r>
          </a:p>
          <a:p>
            <a:pPr>
              <a:lnSpc>
                <a:spcPct val="120000"/>
              </a:lnSpc>
              <a:buFont typeface="Wingdings" panose="05000000000000000000" pitchFamily="2" charset="2"/>
              <a:buChar char="q"/>
            </a:pPr>
            <a:r>
              <a:rPr lang="en-GB" sz="4300" i="0" dirty="0">
                <a:effectLst/>
                <a:latin typeface="Open Sans" panose="020B0606030504020204" pitchFamily="34" charset="0"/>
              </a:rPr>
              <a:t>This goal is part of the economic, environmental, social and competitive development of cities, that must opt for sustainable consumption and production.</a:t>
            </a:r>
          </a:p>
          <a:p>
            <a:pPr>
              <a:lnSpc>
                <a:spcPct val="120000"/>
              </a:lnSpc>
              <a:buFont typeface="Wingdings" panose="05000000000000000000" pitchFamily="2" charset="2"/>
              <a:buChar char="q"/>
            </a:pPr>
            <a:r>
              <a:rPr lang="en-GB" sz="4300" dirty="0">
                <a:latin typeface="Open Sans" panose="020B0606030504020204" pitchFamily="34" charset="0"/>
              </a:rPr>
              <a:t>According to latest projections the global population could grow to around 8.5 billion in 2030, 9.7 billion in 2050. The equivalent of almost three planets could be required to provide the natural resources needed to sustain current lifestyles.</a:t>
            </a:r>
          </a:p>
          <a:p>
            <a:pPr>
              <a:lnSpc>
                <a:spcPct val="120000"/>
              </a:lnSpc>
              <a:buFont typeface="Wingdings" panose="05000000000000000000" pitchFamily="2" charset="2"/>
              <a:buChar char="q"/>
            </a:pPr>
            <a:r>
              <a:rPr lang="en-GB" sz="4300" dirty="0">
                <a:latin typeface="Open Sans" panose="020B0606030504020204" pitchFamily="34" charset="0"/>
              </a:rPr>
              <a:t>93 per cent of the world’s 250 largest companies are now reporting on sustainability.</a:t>
            </a:r>
          </a:p>
          <a:p>
            <a:pPr>
              <a:buFont typeface="Wingdings" panose="05000000000000000000" pitchFamily="2" charset="2"/>
              <a:buChar char="q"/>
            </a:pPr>
            <a:endParaRPr lang="en-GB" sz="1400" dirty="0">
              <a:latin typeface="Open Sans" panose="020B0606030504020204" pitchFamily="34" charset="0"/>
            </a:endParaRPr>
          </a:p>
          <a:p>
            <a:pPr>
              <a:buFont typeface="Wingdings" panose="05000000000000000000" pitchFamily="2" charset="2"/>
              <a:buChar char="q"/>
            </a:pPr>
            <a:endParaRPr lang="en-US" sz="1400" dirty="0"/>
          </a:p>
        </p:txBody>
      </p:sp>
    </p:spTree>
    <p:extLst>
      <p:ext uri="{BB962C8B-B14F-4D97-AF65-F5344CB8AC3E}">
        <p14:creationId xmlns:p14="http://schemas.microsoft.com/office/powerpoint/2010/main" val="808825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64C2DB6-915F-9A9D-B700-41B86641D7E5}"/>
              </a:ext>
            </a:extLst>
          </p:cNvPr>
          <p:cNvPicPr>
            <a:picLocks noGrp="1" noChangeAspect="1"/>
          </p:cNvPicPr>
          <p:nvPr>
            <p:ph idx="1"/>
          </p:nvPr>
        </p:nvPicPr>
        <p:blipFill>
          <a:blip r:embed="rId2"/>
          <a:stretch>
            <a:fillRect/>
          </a:stretch>
        </p:blipFill>
        <p:spPr>
          <a:xfrm>
            <a:off x="2096283" y="905933"/>
            <a:ext cx="8031438" cy="5039728"/>
          </a:xfrm>
          <a:prstGeom prst="rect">
            <a:avLst/>
          </a:prstGeom>
        </p:spPr>
      </p:pic>
      <p:sp>
        <p:nvSpPr>
          <p:cNvPr id="6" name="TextBox 5">
            <a:extLst>
              <a:ext uri="{FF2B5EF4-FFF2-40B4-BE49-F238E27FC236}">
                <a16:creationId xmlns:a16="http://schemas.microsoft.com/office/drawing/2014/main" id="{5E5D3415-CE63-E331-8D25-39AF0A4CCDCC}"/>
              </a:ext>
            </a:extLst>
          </p:cNvPr>
          <p:cNvSpPr txBox="1"/>
          <p:nvPr/>
        </p:nvSpPr>
        <p:spPr>
          <a:xfrm>
            <a:off x="4086664" y="5903452"/>
            <a:ext cx="4628271" cy="369332"/>
          </a:xfrm>
          <a:prstGeom prst="rect">
            <a:avLst/>
          </a:prstGeom>
          <a:noFill/>
        </p:spPr>
        <p:txBody>
          <a:bodyPr wrap="square" rtlCol="0">
            <a:spAutoFit/>
          </a:bodyPr>
          <a:lstStyle/>
          <a:p>
            <a:r>
              <a:rPr lang="en-GB" dirty="0"/>
              <a:t>Source: United Nations, 2022</a:t>
            </a:r>
            <a:endParaRPr lang="en-US" dirty="0"/>
          </a:p>
        </p:txBody>
      </p:sp>
    </p:spTree>
    <p:extLst>
      <p:ext uri="{BB962C8B-B14F-4D97-AF65-F5344CB8AC3E}">
        <p14:creationId xmlns:p14="http://schemas.microsoft.com/office/powerpoint/2010/main" val="3661447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AD8CB9A-EF66-C18F-7E6A-A3DD8DD8C02E}"/>
              </a:ext>
            </a:extLst>
          </p:cNvPr>
          <p:cNvPicPr>
            <a:picLocks noGrp="1" noChangeAspect="1"/>
          </p:cNvPicPr>
          <p:nvPr>
            <p:ph idx="1"/>
          </p:nvPr>
        </p:nvPicPr>
        <p:blipFill>
          <a:blip r:embed="rId2"/>
          <a:stretch>
            <a:fillRect/>
          </a:stretch>
        </p:blipFill>
        <p:spPr>
          <a:xfrm>
            <a:off x="1758462" y="909136"/>
            <a:ext cx="9144000" cy="5039728"/>
          </a:xfrm>
          <a:prstGeom prst="rect">
            <a:avLst/>
          </a:prstGeom>
        </p:spPr>
      </p:pic>
      <p:sp>
        <p:nvSpPr>
          <p:cNvPr id="6" name="TextBox 5">
            <a:extLst>
              <a:ext uri="{FF2B5EF4-FFF2-40B4-BE49-F238E27FC236}">
                <a16:creationId xmlns:a16="http://schemas.microsoft.com/office/drawing/2014/main" id="{2991AC2F-A572-36D8-6A51-6430DE70C309}"/>
              </a:ext>
            </a:extLst>
          </p:cNvPr>
          <p:cNvSpPr txBox="1"/>
          <p:nvPr/>
        </p:nvSpPr>
        <p:spPr>
          <a:xfrm>
            <a:off x="4086664" y="5903452"/>
            <a:ext cx="4628271" cy="369332"/>
          </a:xfrm>
          <a:prstGeom prst="rect">
            <a:avLst/>
          </a:prstGeom>
          <a:noFill/>
        </p:spPr>
        <p:txBody>
          <a:bodyPr wrap="square" rtlCol="0">
            <a:spAutoFit/>
          </a:bodyPr>
          <a:lstStyle/>
          <a:p>
            <a:r>
              <a:rPr lang="en-GB" dirty="0"/>
              <a:t>Source: United Nations, 2022</a:t>
            </a:r>
            <a:endParaRPr lang="en-US" dirty="0"/>
          </a:p>
        </p:txBody>
      </p:sp>
    </p:spTree>
    <p:extLst>
      <p:ext uri="{BB962C8B-B14F-4D97-AF65-F5344CB8AC3E}">
        <p14:creationId xmlns:p14="http://schemas.microsoft.com/office/powerpoint/2010/main" val="2470826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4E7EBB1-21FE-F6DB-204E-4655BB29AA0D}"/>
              </a:ext>
            </a:extLst>
          </p:cNvPr>
          <p:cNvPicPr>
            <a:picLocks noGrp="1" noChangeAspect="1"/>
          </p:cNvPicPr>
          <p:nvPr>
            <p:ph idx="1"/>
          </p:nvPr>
        </p:nvPicPr>
        <p:blipFill>
          <a:blip r:embed="rId2"/>
          <a:stretch>
            <a:fillRect/>
          </a:stretch>
        </p:blipFill>
        <p:spPr>
          <a:xfrm>
            <a:off x="2067951" y="905933"/>
            <a:ext cx="8665698" cy="5039728"/>
          </a:xfrm>
          <a:prstGeom prst="rect">
            <a:avLst/>
          </a:prstGeom>
        </p:spPr>
      </p:pic>
      <p:sp>
        <p:nvSpPr>
          <p:cNvPr id="6" name="TextBox 5">
            <a:extLst>
              <a:ext uri="{FF2B5EF4-FFF2-40B4-BE49-F238E27FC236}">
                <a16:creationId xmlns:a16="http://schemas.microsoft.com/office/drawing/2014/main" id="{E74266D0-FED4-FF2A-FA26-D4FB95A32342}"/>
              </a:ext>
            </a:extLst>
          </p:cNvPr>
          <p:cNvSpPr txBox="1"/>
          <p:nvPr/>
        </p:nvSpPr>
        <p:spPr>
          <a:xfrm>
            <a:off x="4086664" y="5903452"/>
            <a:ext cx="4628271" cy="369332"/>
          </a:xfrm>
          <a:prstGeom prst="rect">
            <a:avLst/>
          </a:prstGeom>
          <a:noFill/>
        </p:spPr>
        <p:txBody>
          <a:bodyPr wrap="square" rtlCol="0">
            <a:spAutoFit/>
          </a:bodyPr>
          <a:lstStyle/>
          <a:p>
            <a:r>
              <a:rPr lang="en-GB" dirty="0"/>
              <a:t>Source: United Nations, 2022</a:t>
            </a:r>
            <a:endParaRPr lang="en-US" dirty="0"/>
          </a:p>
        </p:txBody>
      </p:sp>
    </p:spTree>
    <p:extLst>
      <p:ext uri="{BB962C8B-B14F-4D97-AF65-F5344CB8AC3E}">
        <p14:creationId xmlns:p14="http://schemas.microsoft.com/office/powerpoint/2010/main" val="903116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6CCFA-F624-4285-965C-0EB87ABED8A3}"/>
              </a:ext>
            </a:extLst>
          </p:cNvPr>
          <p:cNvSpPr>
            <a:spLocks noGrp="1"/>
          </p:cNvSpPr>
          <p:nvPr>
            <p:ph type="title"/>
          </p:nvPr>
        </p:nvSpPr>
        <p:spPr>
          <a:xfrm>
            <a:off x="7796892" y="178143"/>
            <a:ext cx="4113440" cy="1397440"/>
          </a:xfrm>
        </p:spPr>
        <p:txBody>
          <a:bodyPr>
            <a:normAutofit/>
          </a:bodyPr>
          <a:lstStyle/>
          <a:p>
            <a:r>
              <a:rPr lang="en-US" sz="1900" b="1" dirty="0">
                <a:latin typeface="Open Sans" panose="020B0606030504020204" pitchFamily="34" charset="0"/>
              </a:rPr>
              <a:t>Goal 13: </a:t>
            </a:r>
            <a:r>
              <a:rPr lang="en-GB" sz="1900" b="1" i="0" dirty="0">
                <a:effectLst/>
                <a:latin typeface="Open Sans" panose="020B0606030504020204" pitchFamily="34" charset="0"/>
              </a:rPr>
              <a:t>Take urgent action to combat climate change and its impacts</a:t>
            </a:r>
            <a:br>
              <a:rPr lang="en-GB" sz="1900" b="1" i="0" dirty="0">
                <a:effectLst/>
                <a:latin typeface="Open Sans" panose="020B0606030504020204" pitchFamily="34" charset="0"/>
              </a:rPr>
            </a:br>
            <a:br>
              <a:rPr lang="en-US" sz="1900" b="1" dirty="0"/>
            </a:br>
            <a:endParaRPr lang="en-GB" sz="1900" b="1" dirty="0"/>
          </a:p>
        </p:txBody>
      </p:sp>
      <p:pic>
        <p:nvPicPr>
          <p:cNvPr id="5" name="Picture 4" descr="Graphical user interface&#10;&#10;Description automatically generated with medium confidence">
            <a:extLst>
              <a:ext uri="{FF2B5EF4-FFF2-40B4-BE49-F238E27FC236}">
                <a16:creationId xmlns:a16="http://schemas.microsoft.com/office/drawing/2014/main" id="{1DA67556-1B51-4016-8065-4FA353CED48D}"/>
              </a:ext>
            </a:extLst>
          </p:cNvPr>
          <p:cNvPicPr>
            <a:picLocks noChangeAspect="1"/>
          </p:cNvPicPr>
          <p:nvPr/>
        </p:nvPicPr>
        <p:blipFill rotWithShape="1">
          <a:blip r:embed="rId2"/>
          <a:srcRect l="14988" r="4725" b="1"/>
          <a:stretch/>
        </p:blipFill>
        <p:spPr>
          <a:xfrm>
            <a:off x="633999" y="640081"/>
            <a:ext cx="6909801" cy="5314406"/>
          </a:xfrm>
          <a:prstGeom prst="rect">
            <a:avLst/>
          </a:prstGeom>
        </p:spPr>
      </p:pic>
      <p:sp>
        <p:nvSpPr>
          <p:cNvPr id="3" name="Content Placeholder 2">
            <a:extLst>
              <a:ext uri="{FF2B5EF4-FFF2-40B4-BE49-F238E27FC236}">
                <a16:creationId xmlns:a16="http://schemas.microsoft.com/office/drawing/2014/main" id="{B9A34EAC-DF78-403E-8FF7-F42F9AE8ACA3}"/>
              </a:ext>
            </a:extLst>
          </p:cNvPr>
          <p:cNvSpPr>
            <a:spLocks noGrp="1"/>
          </p:cNvSpPr>
          <p:nvPr>
            <p:ph idx="1"/>
          </p:nvPr>
        </p:nvSpPr>
        <p:spPr>
          <a:xfrm>
            <a:off x="7629525" y="1800665"/>
            <a:ext cx="4448175" cy="4153814"/>
          </a:xfrm>
        </p:spPr>
        <p:txBody>
          <a:bodyPr>
            <a:normAutofit fontScale="92500" lnSpcReduction="10000"/>
          </a:bodyPr>
          <a:lstStyle/>
          <a:p>
            <a:pPr>
              <a:buFont typeface="Wingdings" panose="05000000000000000000" pitchFamily="2" charset="2"/>
              <a:buChar char="q"/>
            </a:pPr>
            <a:r>
              <a:rPr lang="en-GB" sz="1800" dirty="0">
                <a:latin typeface="Open Sans" panose="020B0606030504020204" pitchFamily="34" charset="0"/>
              </a:rPr>
              <a:t>Climate change is affecting every country on every continent. It is disrupting national economies and affecting lives. Weather patterns are changing, sea levels are rising, and weather events are becoming more extreme.</a:t>
            </a:r>
          </a:p>
          <a:p>
            <a:pPr>
              <a:buFont typeface="Wingdings" panose="05000000000000000000" pitchFamily="2" charset="2"/>
              <a:buChar char="q"/>
            </a:pPr>
            <a:r>
              <a:rPr lang="en-GB" sz="1800" dirty="0">
                <a:latin typeface="Open Sans" panose="020B0606030504020204" pitchFamily="34" charset="0"/>
              </a:rPr>
              <a:t>I</a:t>
            </a:r>
            <a:r>
              <a:rPr lang="en-GB" sz="1800" b="0" i="0" dirty="0">
                <a:effectLst/>
                <a:latin typeface="Open Sans" panose="020B0606030504020204" pitchFamily="34" charset="0"/>
              </a:rPr>
              <a:t>n order to reach a sustainable society, it is necessary to integrate climate change measures into national policies, strategies and planning.</a:t>
            </a:r>
          </a:p>
          <a:p>
            <a:pPr>
              <a:buFont typeface="Wingdings" panose="05000000000000000000" pitchFamily="2" charset="2"/>
              <a:buChar char="q"/>
            </a:pPr>
            <a:r>
              <a:rPr lang="en-GB" sz="1800" b="0" i="0" dirty="0">
                <a:effectLst/>
                <a:latin typeface="Open Sans" panose="020B0606030504020204" pitchFamily="34" charset="0"/>
              </a:rPr>
              <a:t>It is vital to improve education, awareness-raising and human and institutional capacity on climate change mitigation but also to strengthen global resilience and adaptive capacities to the effects of global warming.</a:t>
            </a:r>
          </a:p>
          <a:p>
            <a:pPr>
              <a:buFont typeface="Wingdings" panose="05000000000000000000" pitchFamily="2" charset="2"/>
              <a:buChar char="q"/>
            </a:pPr>
            <a:endParaRPr lang="en-US" sz="1300" dirty="0"/>
          </a:p>
        </p:txBody>
      </p:sp>
    </p:spTree>
    <p:extLst>
      <p:ext uri="{BB962C8B-B14F-4D97-AF65-F5344CB8AC3E}">
        <p14:creationId xmlns:p14="http://schemas.microsoft.com/office/powerpoint/2010/main" val="215328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9">
            <a:extLst>
              <a:ext uri="{FF2B5EF4-FFF2-40B4-BE49-F238E27FC236}">
                <a16:creationId xmlns:a16="http://schemas.microsoft.com/office/drawing/2014/main" id="{AE1AF813-2D2F-4B78-9216-388AF161E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1">
            <a:extLst>
              <a:ext uri="{FF2B5EF4-FFF2-40B4-BE49-F238E27FC236}">
                <a16:creationId xmlns:a16="http://schemas.microsoft.com/office/drawing/2014/main" id="{C47181D2-95D5-4439-9BDF-14D4FDC7B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13">
            <a:extLst>
              <a:ext uri="{FF2B5EF4-FFF2-40B4-BE49-F238E27FC236}">
                <a16:creationId xmlns:a16="http://schemas.microsoft.com/office/drawing/2014/main" id="{AFF43A89-FF65-44A9-BE4C-DC7389FF9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5">
            <a:extLst>
              <a:ext uri="{FF2B5EF4-FFF2-40B4-BE49-F238E27FC236}">
                <a16:creationId xmlns:a16="http://schemas.microsoft.com/office/drawing/2014/main" id="{3CBC4341-33FB-4D46-A7B4-62039B616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7">
            <a:extLst>
              <a:ext uri="{FF2B5EF4-FFF2-40B4-BE49-F238E27FC236}">
                <a16:creationId xmlns:a16="http://schemas.microsoft.com/office/drawing/2014/main" id="{89394C5B-B8DE-4221-8CA4-A30237DB32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55D0178-A36B-5073-E4FA-D5309269604D}"/>
              </a:ext>
            </a:extLst>
          </p:cNvPr>
          <p:cNvPicPr>
            <a:picLocks noGrp="1" noChangeAspect="1"/>
          </p:cNvPicPr>
          <p:nvPr>
            <p:ph idx="1"/>
          </p:nvPr>
        </p:nvPicPr>
        <p:blipFill rotWithShape="1">
          <a:blip r:embed="rId2"/>
          <a:srcRect r="-1" b="9614"/>
          <a:stretch/>
        </p:blipFill>
        <p:spPr>
          <a:xfrm>
            <a:off x="842772" y="841248"/>
            <a:ext cx="10506456" cy="5175504"/>
          </a:xfrm>
          <a:prstGeom prst="rect">
            <a:avLst/>
          </a:prstGeom>
        </p:spPr>
      </p:pic>
      <p:sp>
        <p:nvSpPr>
          <p:cNvPr id="6" name="TextBox 5">
            <a:extLst>
              <a:ext uri="{FF2B5EF4-FFF2-40B4-BE49-F238E27FC236}">
                <a16:creationId xmlns:a16="http://schemas.microsoft.com/office/drawing/2014/main" id="{84CEFDBC-11D2-2492-DB02-D6440887C71C}"/>
              </a:ext>
            </a:extLst>
          </p:cNvPr>
          <p:cNvSpPr txBox="1"/>
          <p:nvPr/>
        </p:nvSpPr>
        <p:spPr>
          <a:xfrm>
            <a:off x="4086664" y="5903452"/>
            <a:ext cx="4628271" cy="369332"/>
          </a:xfrm>
          <a:prstGeom prst="rect">
            <a:avLst/>
          </a:prstGeom>
          <a:noFill/>
        </p:spPr>
        <p:txBody>
          <a:bodyPr wrap="square" rtlCol="0">
            <a:spAutoFit/>
          </a:bodyPr>
          <a:lstStyle/>
          <a:p>
            <a:r>
              <a:rPr lang="en-GB" dirty="0"/>
              <a:t>Source: United Nations, 2022</a:t>
            </a:r>
            <a:endParaRPr lang="en-US" dirty="0"/>
          </a:p>
        </p:txBody>
      </p:sp>
    </p:spTree>
    <p:extLst>
      <p:ext uri="{BB962C8B-B14F-4D97-AF65-F5344CB8AC3E}">
        <p14:creationId xmlns:p14="http://schemas.microsoft.com/office/powerpoint/2010/main" val="22933548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2C7BC5E-BA30-3B68-DC2A-B1AC08093B2E}"/>
              </a:ext>
            </a:extLst>
          </p:cNvPr>
          <p:cNvPicPr>
            <a:picLocks noGrp="1" noChangeAspect="1"/>
          </p:cNvPicPr>
          <p:nvPr>
            <p:ph idx="1"/>
          </p:nvPr>
        </p:nvPicPr>
        <p:blipFill>
          <a:blip r:embed="rId2"/>
          <a:stretch>
            <a:fillRect/>
          </a:stretch>
        </p:blipFill>
        <p:spPr>
          <a:xfrm>
            <a:off x="1357542" y="905933"/>
            <a:ext cx="9508920" cy="5039728"/>
          </a:xfrm>
          <a:prstGeom prst="rect">
            <a:avLst/>
          </a:prstGeom>
        </p:spPr>
      </p:pic>
      <p:sp>
        <p:nvSpPr>
          <p:cNvPr id="6" name="TextBox 5">
            <a:extLst>
              <a:ext uri="{FF2B5EF4-FFF2-40B4-BE49-F238E27FC236}">
                <a16:creationId xmlns:a16="http://schemas.microsoft.com/office/drawing/2014/main" id="{BC630C3C-7B4B-5222-7FCA-99E4C1AD3F9D}"/>
              </a:ext>
            </a:extLst>
          </p:cNvPr>
          <p:cNvSpPr txBox="1"/>
          <p:nvPr/>
        </p:nvSpPr>
        <p:spPr>
          <a:xfrm>
            <a:off x="4086664" y="5903452"/>
            <a:ext cx="4628271" cy="369332"/>
          </a:xfrm>
          <a:prstGeom prst="rect">
            <a:avLst/>
          </a:prstGeom>
          <a:noFill/>
        </p:spPr>
        <p:txBody>
          <a:bodyPr wrap="square" rtlCol="0">
            <a:spAutoFit/>
          </a:bodyPr>
          <a:lstStyle/>
          <a:p>
            <a:r>
              <a:rPr lang="en-GB" dirty="0"/>
              <a:t>Source: United Nations, 2022</a:t>
            </a:r>
            <a:endParaRPr lang="en-US" dirty="0"/>
          </a:p>
        </p:txBody>
      </p:sp>
    </p:spTree>
    <p:extLst>
      <p:ext uri="{BB962C8B-B14F-4D97-AF65-F5344CB8AC3E}">
        <p14:creationId xmlns:p14="http://schemas.microsoft.com/office/powerpoint/2010/main" val="1212724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403A8-84C1-47E6-BF27-895E051AF08B}"/>
              </a:ext>
            </a:extLst>
          </p:cNvPr>
          <p:cNvSpPr>
            <a:spLocks noGrp="1"/>
          </p:cNvSpPr>
          <p:nvPr>
            <p:ph type="title"/>
          </p:nvPr>
        </p:nvSpPr>
        <p:spPr>
          <a:xfrm>
            <a:off x="4974771" y="634946"/>
            <a:ext cx="6574972" cy="1184329"/>
          </a:xfrm>
        </p:spPr>
        <p:txBody>
          <a:bodyPr>
            <a:normAutofit fontScale="90000"/>
          </a:bodyPr>
          <a:lstStyle/>
          <a:p>
            <a:r>
              <a:rPr lang="en-US" sz="3000" b="1"/>
              <a:t>Goal 14-</a:t>
            </a:r>
            <a:r>
              <a:rPr lang="en-GB" sz="3000" b="0" i="0">
                <a:effectLst/>
                <a:latin typeface="Roboto" panose="02000000000000000000" pitchFamily="2" charset="0"/>
              </a:rPr>
              <a:t>Conserve and sustainably use the oceans, seas and marine resources</a:t>
            </a:r>
            <a:br>
              <a:rPr lang="en-GB" sz="3000" b="0" i="0">
                <a:effectLst/>
                <a:latin typeface="Roboto" panose="02000000000000000000" pitchFamily="2" charset="0"/>
              </a:rPr>
            </a:br>
            <a:endParaRPr lang="en-GB" sz="3000" b="1"/>
          </a:p>
        </p:txBody>
      </p:sp>
      <p:pic>
        <p:nvPicPr>
          <p:cNvPr id="5" name="Picture 4" descr="A picture containing table&#10;&#10;Description automatically generated">
            <a:extLst>
              <a:ext uri="{FF2B5EF4-FFF2-40B4-BE49-F238E27FC236}">
                <a16:creationId xmlns:a16="http://schemas.microsoft.com/office/drawing/2014/main" id="{9A6E3E4B-BA84-4E3F-9B2E-E706D90D1FAA}"/>
              </a:ext>
            </a:extLst>
          </p:cNvPr>
          <p:cNvPicPr>
            <a:picLocks noChangeAspect="1"/>
          </p:cNvPicPr>
          <p:nvPr/>
        </p:nvPicPr>
        <p:blipFill rotWithShape="1">
          <a:blip r:embed="rId2"/>
          <a:srcRect l="24398" r="14522"/>
          <a:stretch/>
        </p:blipFill>
        <p:spPr>
          <a:xfrm>
            <a:off x="104775" y="640081"/>
            <a:ext cx="3721637" cy="5314406"/>
          </a:xfrm>
          <a:prstGeom prst="rect">
            <a:avLst/>
          </a:prstGeom>
        </p:spPr>
      </p:pic>
      <p:sp>
        <p:nvSpPr>
          <p:cNvPr id="25" name="Content Placeholder 2">
            <a:extLst>
              <a:ext uri="{FF2B5EF4-FFF2-40B4-BE49-F238E27FC236}">
                <a16:creationId xmlns:a16="http://schemas.microsoft.com/office/drawing/2014/main" id="{FF62B959-84AB-4A64-849F-0728CFB28D59}"/>
              </a:ext>
            </a:extLst>
          </p:cNvPr>
          <p:cNvSpPr>
            <a:spLocks noGrp="1"/>
          </p:cNvSpPr>
          <p:nvPr>
            <p:ph idx="1"/>
          </p:nvPr>
        </p:nvSpPr>
        <p:spPr>
          <a:xfrm>
            <a:off x="3826412" y="1819275"/>
            <a:ext cx="8260813" cy="4403780"/>
          </a:xfrm>
        </p:spPr>
        <p:txBody>
          <a:bodyPr>
            <a:normAutofit fontScale="92500" lnSpcReduction="20000"/>
          </a:bodyPr>
          <a:lstStyle/>
          <a:p>
            <a:pPr>
              <a:buFont typeface="Wingdings" panose="05000000000000000000" pitchFamily="2" charset="2"/>
              <a:buChar char="Ø"/>
            </a:pPr>
            <a:r>
              <a:rPr lang="en-GB" b="0" i="0" dirty="0">
                <a:effectLst/>
                <a:latin typeface="Roboto" panose="02000000000000000000" pitchFamily="2" charset="0"/>
              </a:rPr>
              <a:t>Our rainwater, drinking water, weather, climate, coastlines, much of our food, and even the oxygen in the air we breathe, are all ultimately provided and regulated by the sea. </a:t>
            </a:r>
          </a:p>
          <a:p>
            <a:pPr>
              <a:buFont typeface="Wingdings" panose="05000000000000000000" pitchFamily="2" charset="2"/>
              <a:buChar char="Ø"/>
            </a:pPr>
            <a:r>
              <a:rPr lang="en-GB" b="0" i="0" dirty="0">
                <a:effectLst/>
                <a:latin typeface="Roboto" panose="02000000000000000000" pitchFamily="2" charset="0"/>
              </a:rPr>
              <a:t>The ocean drives global systems that make the Earth habitable for humankind. </a:t>
            </a:r>
            <a:endParaRPr lang="en-GB" dirty="0">
              <a:latin typeface="Roboto" panose="02000000000000000000" pitchFamily="2" charset="0"/>
            </a:endParaRPr>
          </a:p>
          <a:p>
            <a:pPr>
              <a:buFont typeface="Wingdings" panose="05000000000000000000" pitchFamily="2" charset="2"/>
              <a:buChar char="Ø"/>
            </a:pPr>
            <a:r>
              <a:rPr lang="en-GB" b="0" i="0" dirty="0">
                <a:effectLst/>
                <a:latin typeface="Roboto" panose="02000000000000000000" pitchFamily="2" charset="0"/>
              </a:rPr>
              <a:t>Careful management of the marine resources is a key feature of a sustainable future.</a:t>
            </a:r>
          </a:p>
          <a:p>
            <a:pPr>
              <a:buFont typeface="Wingdings" panose="05000000000000000000" pitchFamily="2" charset="2"/>
              <a:buChar char="Ø"/>
            </a:pPr>
            <a:r>
              <a:rPr lang="en-GB" b="0" i="0" dirty="0">
                <a:effectLst/>
                <a:latin typeface="Roboto" panose="02000000000000000000" pitchFamily="2" charset="0"/>
              </a:rPr>
              <a:t>However, at the current time, there is a continuous deterioration of coastal waters owing to pollution, and ocean acidification is having an adversarial effect on the functioning of ecosystems and biodiversity. This is also negatively impacting small scale fisheries. </a:t>
            </a:r>
          </a:p>
          <a:p>
            <a:pPr>
              <a:buFont typeface="Wingdings" panose="05000000000000000000" pitchFamily="2" charset="2"/>
              <a:buChar char="Ø"/>
            </a:pPr>
            <a:r>
              <a:rPr lang="en-GB" b="0" i="0" dirty="0">
                <a:effectLst/>
                <a:latin typeface="Roboto" panose="02000000000000000000" pitchFamily="2" charset="0"/>
              </a:rPr>
              <a:t>Saving our ocean must remain a priority as marine biodiversity is critical to the health of people and our planet. </a:t>
            </a:r>
          </a:p>
          <a:p>
            <a:pPr>
              <a:buFont typeface="Wingdings" panose="05000000000000000000" pitchFamily="2" charset="2"/>
              <a:buChar char="Ø"/>
            </a:pPr>
            <a:r>
              <a:rPr lang="en-GB" b="0" i="0" dirty="0">
                <a:effectLst/>
                <a:latin typeface="Roboto" panose="02000000000000000000" pitchFamily="2" charset="0"/>
              </a:rPr>
              <a:t>Marine protected areas need to be effectively managed and well-resourced, and regulations need to be put in place to reduce overfishing, marine pollution and ocean acidification.</a:t>
            </a:r>
          </a:p>
          <a:p>
            <a:pPr>
              <a:buFont typeface="Wingdings" panose="05000000000000000000" pitchFamily="2" charset="2"/>
              <a:buChar char="Ø"/>
            </a:pPr>
            <a:endParaRPr lang="en-GB" sz="1400" dirty="0"/>
          </a:p>
        </p:txBody>
      </p:sp>
    </p:spTree>
    <p:extLst>
      <p:ext uri="{BB962C8B-B14F-4D97-AF65-F5344CB8AC3E}">
        <p14:creationId xmlns:p14="http://schemas.microsoft.com/office/powerpoint/2010/main" val="37196865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ECA3D-D364-4E6B-B853-89B1F886A3EF}"/>
              </a:ext>
            </a:extLst>
          </p:cNvPr>
          <p:cNvSpPr>
            <a:spLocks noGrp="1"/>
          </p:cNvSpPr>
          <p:nvPr>
            <p:ph type="title"/>
          </p:nvPr>
        </p:nvSpPr>
        <p:spPr>
          <a:xfrm>
            <a:off x="1097280" y="286603"/>
            <a:ext cx="10058400" cy="1450757"/>
          </a:xfrm>
        </p:spPr>
        <p:txBody>
          <a:bodyPr>
            <a:normAutofit fontScale="90000"/>
          </a:bodyPr>
          <a:lstStyle/>
          <a:p>
            <a:r>
              <a:rPr lang="en-US" sz="2800" b="1"/>
              <a:t>Goal 15:</a:t>
            </a:r>
            <a:r>
              <a:rPr lang="en-US" sz="2800" b="0" i="0">
                <a:effectLst/>
                <a:latin typeface="Oswald-Bold"/>
              </a:rPr>
              <a:t>Protect, restore and promote sustainable use of terrestrial ecosystems, sustainably manage forests, combat desertification, and halt and reverse land degradation and halt biodiversity loss</a:t>
            </a:r>
            <a:br>
              <a:rPr lang="en-US" sz="2800" b="0" i="0">
                <a:effectLst/>
                <a:latin typeface="Oswald-Bold"/>
              </a:rPr>
            </a:br>
            <a:endParaRPr lang="en-GB" sz="2800" b="1"/>
          </a:p>
        </p:txBody>
      </p:sp>
      <p:graphicFrame>
        <p:nvGraphicFramePr>
          <p:cNvPr id="30" name="Content Placeholder 2">
            <a:extLst>
              <a:ext uri="{FF2B5EF4-FFF2-40B4-BE49-F238E27FC236}">
                <a16:creationId xmlns:a16="http://schemas.microsoft.com/office/drawing/2014/main" id="{E034640C-BE6D-44F0-BCCD-5D502E6D5820}"/>
              </a:ext>
            </a:extLst>
          </p:cNvPr>
          <p:cNvGraphicFramePr>
            <a:graphicFrameLocks noGrp="1"/>
          </p:cNvGraphicFramePr>
          <p:nvPr>
            <p:ph idx="1"/>
            <p:extLst>
              <p:ext uri="{D42A27DB-BD31-4B8C-83A1-F6EECF244321}">
                <p14:modId xmlns:p14="http://schemas.microsoft.com/office/powerpoint/2010/main" val="631293067"/>
              </p:ext>
            </p:extLst>
          </p:nvPr>
        </p:nvGraphicFramePr>
        <p:xfrm>
          <a:off x="1096963" y="1737360"/>
          <a:ext cx="10058400" cy="45931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81761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E3E3D-4181-4E43-817A-4CCCAF5FAE97}"/>
              </a:ext>
            </a:extLst>
          </p:cNvPr>
          <p:cNvSpPr>
            <a:spLocks noGrp="1"/>
          </p:cNvSpPr>
          <p:nvPr>
            <p:ph type="title"/>
          </p:nvPr>
        </p:nvSpPr>
        <p:spPr>
          <a:xfrm>
            <a:off x="477077" y="516835"/>
            <a:ext cx="4790247" cy="1497495"/>
          </a:xfrm>
        </p:spPr>
        <p:txBody>
          <a:bodyPr>
            <a:normAutofit fontScale="90000"/>
          </a:bodyPr>
          <a:lstStyle/>
          <a:p>
            <a:r>
              <a:rPr lang="en-GB" sz="2000" b="1" dirty="0">
                <a:latin typeface="+mn-lt"/>
                <a:ea typeface="+mn-ea"/>
                <a:cs typeface="+mn-cs"/>
              </a:rPr>
              <a:t>Goal 16: Promote just, peaceful and inclusive societies for sustainable development, provide access to justice for all and build effective, accountable and inclusive institutions at all levels</a:t>
            </a:r>
            <a:br>
              <a:rPr lang="en-GB" sz="2000" b="1" dirty="0">
                <a:latin typeface="+mn-lt"/>
                <a:ea typeface="+mn-ea"/>
                <a:cs typeface="+mn-cs"/>
              </a:rPr>
            </a:br>
            <a:endParaRPr lang="en-GB" sz="2000" b="1" dirty="0">
              <a:latin typeface="+mn-lt"/>
              <a:ea typeface="+mn-ea"/>
              <a:cs typeface="+mn-cs"/>
            </a:endParaRPr>
          </a:p>
        </p:txBody>
      </p:sp>
      <p:sp>
        <p:nvSpPr>
          <p:cNvPr id="3" name="Content Placeholder 2">
            <a:extLst>
              <a:ext uri="{FF2B5EF4-FFF2-40B4-BE49-F238E27FC236}">
                <a16:creationId xmlns:a16="http://schemas.microsoft.com/office/drawing/2014/main" id="{F6E476C8-F022-4E86-84F0-98006D016002}"/>
              </a:ext>
            </a:extLst>
          </p:cNvPr>
          <p:cNvSpPr>
            <a:spLocks noGrp="1"/>
          </p:cNvSpPr>
          <p:nvPr>
            <p:ph idx="1"/>
          </p:nvPr>
        </p:nvSpPr>
        <p:spPr>
          <a:xfrm>
            <a:off x="477077" y="1749287"/>
            <a:ext cx="4679705" cy="4591878"/>
          </a:xfrm>
        </p:spPr>
        <p:txBody>
          <a:bodyPr>
            <a:normAutofit lnSpcReduction="10000"/>
          </a:bodyPr>
          <a:lstStyle/>
          <a:p>
            <a:pPr>
              <a:buFont typeface="Wingdings" panose="05000000000000000000" pitchFamily="2" charset="2"/>
              <a:buChar char="q"/>
            </a:pPr>
            <a:r>
              <a:rPr lang="en-GB" sz="2400" spc="-50" dirty="0"/>
              <a:t>For a sustainable society it is crucial to promote peaceful communities, provide access to justice for all and build effective, accountable and inclusive institutions at all levels.</a:t>
            </a:r>
          </a:p>
          <a:p>
            <a:pPr>
              <a:buFont typeface="Wingdings" panose="05000000000000000000" pitchFamily="2" charset="2"/>
              <a:buChar char="q"/>
            </a:pPr>
            <a:r>
              <a:rPr lang="en-GB" sz="2400" spc="-50" dirty="0"/>
              <a:t> It includes a wide range of activities, such as ensuring freedom of expression, access to justice, respect of human rights, reduction of inequalities and elimination of social exclusion.</a:t>
            </a:r>
          </a:p>
          <a:p>
            <a:pPr>
              <a:buFont typeface="Wingdings" panose="05000000000000000000" pitchFamily="2" charset="2"/>
              <a:buChar char="q"/>
            </a:pPr>
            <a:r>
              <a:rPr lang="en-GB" sz="2400" spc="-50" dirty="0"/>
              <a:t>Each society must have strong and efficient institutions ensuring the rights of its citizens are fulfilled. </a:t>
            </a:r>
          </a:p>
          <a:p>
            <a:pPr>
              <a:buFont typeface="Wingdings" panose="05000000000000000000" pitchFamily="2" charset="2"/>
              <a:buChar char="q"/>
            </a:pPr>
            <a:endParaRPr lang="en-GB" sz="1500" spc="-50" dirty="0"/>
          </a:p>
        </p:txBody>
      </p:sp>
      <p:pic>
        <p:nvPicPr>
          <p:cNvPr id="3074" name="Picture 2" descr="Graphical user interface, text&#10;&#10;Description automatically generated">
            <a:extLst>
              <a:ext uri="{FF2B5EF4-FFF2-40B4-BE49-F238E27FC236}">
                <a16:creationId xmlns:a16="http://schemas.microsoft.com/office/drawing/2014/main" id="{D3B7FFCD-A18C-4298-ACF2-714EE8CA77F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341" r="9624" b="-1"/>
          <a:stretch/>
        </p:blipFill>
        <p:spPr bwMode="auto">
          <a:xfrm>
            <a:off x="5434010" y="10"/>
            <a:ext cx="6680867" cy="6857990"/>
          </a:xfrm>
          <a:prstGeom prst="rect">
            <a:avLst/>
          </a:prstGeom>
          <a:noFill/>
        </p:spPr>
      </p:pic>
    </p:spTree>
    <p:extLst>
      <p:ext uri="{BB962C8B-B14F-4D97-AF65-F5344CB8AC3E}">
        <p14:creationId xmlns:p14="http://schemas.microsoft.com/office/powerpoint/2010/main" val="24114007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C897E-585D-4045-9326-C41B1839CE19}"/>
              </a:ext>
            </a:extLst>
          </p:cNvPr>
          <p:cNvSpPr>
            <a:spLocks noGrp="1"/>
          </p:cNvSpPr>
          <p:nvPr>
            <p:ph type="title"/>
          </p:nvPr>
        </p:nvSpPr>
        <p:spPr>
          <a:xfrm>
            <a:off x="1097280" y="286603"/>
            <a:ext cx="10058400" cy="1450757"/>
          </a:xfrm>
        </p:spPr>
        <p:txBody>
          <a:bodyPr>
            <a:normAutofit/>
          </a:bodyPr>
          <a:lstStyle/>
          <a:p>
            <a:r>
              <a:rPr lang="en-US" sz="3400" b="1"/>
              <a:t>Goal 17: </a:t>
            </a:r>
            <a:r>
              <a:rPr lang="en-GB" sz="3400" b="1"/>
              <a:t>Revitalize the global partnership for sustainable development</a:t>
            </a:r>
            <a:br>
              <a:rPr lang="en-GB" sz="3400" b="0" i="0">
                <a:effectLst/>
                <a:latin typeface="Open Sans" panose="020B0606030504020204" pitchFamily="34" charset="0"/>
              </a:rPr>
            </a:br>
            <a:endParaRPr lang="en-GB" sz="3400" b="1"/>
          </a:p>
        </p:txBody>
      </p:sp>
      <p:pic>
        <p:nvPicPr>
          <p:cNvPr id="4098" name="Picture 2" descr="A picture containing graphical user interface&#10;&#10;Description automatically generated">
            <a:extLst>
              <a:ext uri="{FF2B5EF4-FFF2-40B4-BE49-F238E27FC236}">
                <a16:creationId xmlns:a16="http://schemas.microsoft.com/office/drawing/2014/main" id="{0442D3F4-9BD6-44AD-80FE-A05A99615B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20570" y="2837901"/>
            <a:ext cx="3135109" cy="1627845"/>
          </a:xfrm>
          <a:prstGeom prst="rect">
            <a:avLst/>
          </a:prstGeom>
          <a:noFill/>
        </p:spPr>
      </p:pic>
      <p:graphicFrame>
        <p:nvGraphicFramePr>
          <p:cNvPr id="5" name="Content Placeholder 2">
            <a:extLst>
              <a:ext uri="{FF2B5EF4-FFF2-40B4-BE49-F238E27FC236}">
                <a16:creationId xmlns:a16="http://schemas.microsoft.com/office/drawing/2014/main" id="{FE37CDF7-6BB3-45D8-8F8A-96FCAED6F12B}"/>
              </a:ext>
            </a:extLst>
          </p:cNvPr>
          <p:cNvGraphicFramePr>
            <a:graphicFrameLocks noGrp="1"/>
          </p:cNvGraphicFramePr>
          <p:nvPr>
            <p:ph idx="1"/>
            <p:extLst>
              <p:ext uri="{D42A27DB-BD31-4B8C-83A1-F6EECF244321}">
                <p14:modId xmlns:p14="http://schemas.microsoft.com/office/powerpoint/2010/main" val="366800080"/>
              </p:ext>
            </p:extLst>
          </p:nvPr>
        </p:nvGraphicFramePr>
        <p:xfrm>
          <a:off x="1097279" y="1111348"/>
          <a:ext cx="6454987" cy="47577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935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C897E-585D-4045-9326-C41B1839CE19}"/>
              </a:ext>
            </a:extLst>
          </p:cNvPr>
          <p:cNvSpPr>
            <a:spLocks noGrp="1"/>
          </p:cNvSpPr>
          <p:nvPr>
            <p:ph type="title"/>
          </p:nvPr>
        </p:nvSpPr>
        <p:spPr>
          <a:xfrm>
            <a:off x="547211" y="99702"/>
            <a:ext cx="11158538" cy="1450757"/>
          </a:xfrm>
        </p:spPr>
        <p:txBody>
          <a:bodyPr>
            <a:normAutofit/>
          </a:bodyPr>
          <a:lstStyle/>
          <a:p>
            <a:r>
              <a:rPr lang="en-US" sz="4000" b="1" dirty="0"/>
              <a:t>ACTIVITY 1:- Video Watching and Reflection – 30 minutes (Preparation)+15 minutes (Presentation)</a:t>
            </a:r>
            <a:endParaRPr lang="en-GB" sz="4000" b="1" dirty="0"/>
          </a:p>
        </p:txBody>
      </p:sp>
      <p:sp>
        <p:nvSpPr>
          <p:cNvPr id="3" name="Content Placeholder 2">
            <a:extLst>
              <a:ext uri="{FF2B5EF4-FFF2-40B4-BE49-F238E27FC236}">
                <a16:creationId xmlns:a16="http://schemas.microsoft.com/office/drawing/2014/main" id="{69ADC2D6-E3E6-4A47-B47D-D406B37A2906}"/>
              </a:ext>
            </a:extLst>
          </p:cNvPr>
          <p:cNvSpPr>
            <a:spLocks noGrp="1"/>
          </p:cNvSpPr>
          <p:nvPr>
            <p:ph idx="1"/>
          </p:nvPr>
        </p:nvSpPr>
        <p:spPr>
          <a:xfrm>
            <a:off x="419099" y="1845733"/>
            <a:ext cx="11382375" cy="4393141"/>
          </a:xfrm>
        </p:spPr>
        <p:txBody>
          <a:bodyPr>
            <a:noAutofit/>
          </a:bodyPr>
          <a:lstStyle/>
          <a:p>
            <a:pPr>
              <a:buFont typeface="Wingdings" panose="05000000000000000000" pitchFamily="2" charset="2"/>
              <a:buChar char="Ø"/>
            </a:pPr>
            <a:r>
              <a:rPr lang="en-US" sz="2400" dirty="0"/>
              <a:t>Watch the videos below</a:t>
            </a:r>
          </a:p>
          <a:p>
            <a:pPr>
              <a:buFont typeface="Wingdings" panose="05000000000000000000" pitchFamily="2" charset="2"/>
              <a:buChar char="Ø"/>
            </a:pPr>
            <a:r>
              <a:rPr lang="en-US" sz="2000" dirty="0">
                <a:hlinkClick r:id="rId2"/>
              </a:rPr>
              <a:t>The Glasgow Climate Pact : Key Takeaways </a:t>
            </a:r>
            <a:r>
              <a:rPr lang="en-US" sz="2000" dirty="0">
                <a:hlinkClick r:id="rId3"/>
              </a:rPr>
              <a:t>–</a:t>
            </a:r>
            <a:r>
              <a:rPr lang="en-US" sz="2000" dirty="0">
                <a:hlinkClick r:id="rId2"/>
              </a:rPr>
              <a:t> YouTube</a:t>
            </a:r>
            <a:endParaRPr lang="en-US" sz="2000" dirty="0"/>
          </a:p>
          <a:p>
            <a:pPr>
              <a:buFont typeface="Wingdings" panose="05000000000000000000" pitchFamily="2" charset="2"/>
              <a:buChar char="Ø"/>
            </a:pPr>
            <a:r>
              <a:rPr lang="en-US" sz="2400" dirty="0"/>
              <a:t>Pair in small groups</a:t>
            </a:r>
          </a:p>
          <a:p>
            <a:pPr>
              <a:buFont typeface="Wingdings" panose="05000000000000000000" pitchFamily="2" charset="2"/>
              <a:buChar char="Ø"/>
            </a:pPr>
            <a:r>
              <a:rPr lang="en-US" sz="2400" dirty="0"/>
              <a:t>Reflect what climate positive actions your country or local government must take </a:t>
            </a:r>
            <a:r>
              <a:rPr lang="en-GB" dirty="0">
                <a:solidFill>
                  <a:srgbClr val="4D4D4D"/>
                </a:solidFill>
                <a:latin typeface="Roboto" panose="02000000000000000000" pitchFamily="2" charset="0"/>
              </a:rPr>
              <a:t>to </a:t>
            </a:r>
            <a:r>
              <a:rPr lang="en-GB" sz="2000" b="0" i="0" dirty="0">
                <a:solidFill>
                  <a:srgbClr val="4D4D4D"/>
                </a:solidFill>
                <a:effectLst/>
                <a:latin typeface="Roboto" panose="02000000000000000000" pitchFamily="2" charset="0"/>
              </a:rPr>
              <a:t>go </a:t>
            </a:r>
            <a:r>
              <a:rPr lang="en-GB" sz="2400" dirty="0"/>
              <a:t>about building back their economies and societies. </a:t>
            </a:r>
          </a:p>
          <a:p>
            <a:pPr>
              <a:buFont typeface="Wingdings" panose="05000000000000000000" pitchFamily="2" charset="2"/>
              <a:buChar char="Ø"/>
            </a:pPr>
            <a:r>
              <a:rPr lang="en-GB" sz="2400" dirty="0"/>
              <a:t>Include your suggestions and recommendations </a:t>
            </a:r>
          </a:p>
          <a:p>
            <a:pPr>
              <a:buFont typeface="Wingdings" panose="05000000000000000000" pitchFamily="2" charset="2"/>
              <a:buChar char="Ø"/>
            </a:pPr>
            <a:r>
              <a:rPr lang="en-GB" sz="2400" dirty="0"/>
              <a:t>One member from each group present to the class</a:t>
            </a:r>
          </a:p>
        </p:txBody>
      </p:sp>
    </p:spTree>
    <p:extLst>
      <p:ext uri="{BB962C8B-B14F-4D97-AF65-F5344CB8AC3E}">
        <p14:creationId xmlns:p14="http://schemas.microsoft.com/office/powerpoint/2010/main" val="3719652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BE361-943C-4EC0-8782-6E684AED25DF}"/>
              </a:ext>
            </a:extLst>
          </p:cNvPr>
          <p:cNvSpPr>
            <a:spLocks noGrp="1"/>
          </p:cNvSpPr>
          <p:nvPr>
            <p:ph type="title"/>
          </p:nvPr>
        </p:nvSpPr>
        <p:spPr>
          <a:xfrm>
            <a:off x="391886" y="286603"/>
            <a:ext cx="10763794" cy="935707"/>
          </a:xfrm>
        </p:spPr>
        <p:txBody>
          <a:bodyPr>
            <a:normAutofit/>
          </a:bodyPr>
          <a:lstStyle/>
          <a:p>
            <a:pPr algn="ctr"/>
            <a:r>
              <a:rPr lang="en-GB" sz="3200" b="1" dirty="0"/>
              <a:t>Understanding the importance of SDGs in building better, stronger and resilient communities. </a:t>
            </a:r>
          </a:p>
        </p:txBody>
      </p:sp>
      <p:graphicFrame>
        <p:nvGraphicFramePr>
          <p:cNvPr id="5" name="Content Placeholder 2">
            <a:extLst>
              <a:ext uri="{FF2B5EF4-FFF2-40B4-BE49-F238E27FC236}">
                <a16:creationId xmlns:a16="http://schemas.microsoft.com/office/drawing/2014/main" id="{4FB28C28-FBE4-426D-9AF4-674FC226918C}"/>
              </a:ext>
            </a:extLst>
          </p:cNvPr>
          <p:cNvGraphicFramePr>
            <a:graphicFrameLocks noGrp="1"/>
          </p:cNvGraphicFramePr>
          <p:nvPr>
            <p:ph idx="1"/>
          </p:nvPr>
        </p:nvGraphicFramePr>
        <p:xfrm>
          <a:off x="298580" y="1845734"/>
          <a:ext cx="10857100" cy="43836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48040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9A5AB-C65D-4A95-B781-5E58BFE06DA8}"/>
              </a:ext>
            </a:extLst>
          </p:cNvPr>
          <p:cNvSpPr>
            <a:spLocks noGrp="1"/>
          </p:cNvSpPr>
          <p:nvPr>
            <p:ph type="title"/>
          </p:nvPr>
        </p:nvSpPr>
        <p:spPr>
          <a:xfrm>
            <a:off x="4953468" y="263527"/>
            <a:ext cx="6574972" cy="1450757"/>
          </a:xfrm>
        </p:spPr>
        <p:txBody>
          <a:bodyPr>
            <a:normAutofit/>
          </a:bodyPr>
          <a:lstStyle/>
          <a:p>
            <a:r>
              <a:rPr lang="en-GB" sz="3400" b="1" dirty="0"/>
              <a:t>Understanding the importance of SDGs in building better, stronger and resilient communities Contd.</a:t>
            </a:r>
            <a:endParaRPr lang="en-GB" sz="3400" dirty="0"/>
          </a:p>
        </p:txBody>
      </p:sp>
      <p:pic>
        <p:nvPicPr>
          <p:cNvPr id="5" name="Picture 4" descr="A crowd of people holding signs&#10;&#10;Description automatically generated">
            <a:extLst>
              <a:ext uri="{FF2B5EF4-FFF2-40B4-BE49-F238E27FC236}">
                <a16:creationId xmlns:a16="http://schemas.microsoft.com/office/drawing/2014/main" id="{528EE956-81F1-413F-8005-2BC86158B539}"/>
              </a:ext>
            </a:extLst>
          </p:cNvPr>
          <p:cNvPicPr>
            <a:picLocks noChangeAspect="1"/>
          </p:cNvPicPr>
          <p:nvPr/>
        </p:nvPicPr>
        <p:blipFill rotWithShape="1">
          <a:blip r:embed="rId2"/>
          <a:srcRect l="45996" r="3746" b="-1"/>
          <a:stretch/>
        </p:blipFill>
        <p:spPr>
          <a:xfrm>
            <a:off x="633999" y="640081"/>
            <a:ext cx="4001315" cy="5314406"/>
          </a:xfrm>
          <a:prstGeom prst="rect">
            <a:avLst/>
          </a:prstGeom>
        </p:spPr>
      </p:pic>
      <p:sp>
        <p:nvSpPr>
          <p:cNvPr id="3" name="Content Placeholder 2">
            <a:extLst>
              <a:ext uri="{FF2B5EF4-FFF2-40B4-BE49-F238E27FC236}">
                <a16:creationId xmlns:a16="http://schemas.microsoft.com/office/drawing/2014/main" id="{5999B985-B2A1-4386-84D0-983569E4493D}"/>
              </a:ext>
            </a:extLst>
          </p:cNvPr>
          <p:cNvSpPr>
            <a:spLocks noGrp="1"/>
          </p:cNvSpPr>
          <p:nvPr>
            <p:ph idx="1"/>
          </p:nvPr>
        </p:nvSpPr>
        <p:spPr>
          <a:xfrm>
            <a:off x="4974769" y="2198914"/>
            <a:ext cx="6574973" cy="3670180"/>
          </a:xfrm>
        </p:spPr>
        <p:txBody>
          <a:bodyPr>
            <a:normAutofit/>
          </a:bodyPr>
          <a:lstStyle/>
          <a:p>
            <a:pPr>
              <a:buFont typeface="Wingdings" panose="05000000000000000000" pitchFamily="2" charset="2"/>
              <a:buChar char="ü"/>
            </a:pPr>
            <a:r>
              <a:rPr lang="en-GB" dirty="0"/>
              <a:t>Most importantly SDGs are crucial to minimize the depletion of natural resources when creating new developments.</a:t>
            </a:r>
          </a:p>
          <a:p>
            <a:pPr>
              <a:buFont typeface="Wingdings" panose="05000000000000000000" pitchFamily="2" charset="2"/>
              <a:buChar char="ü"/>
            </a:pPr>
            <a:r>
              <a:rPr lang="en-GB" dirty="0"/>
              <a:t>To create a development that can be maintained and sustained without causing further harm to the environment.</a:t>
            </a:r>
          </a:p>
          <a:p>
            <a:pPr>
              <a:buFont typeface="Wingdings" panose="05000000000000000000" pitchFamily="2" charset="2"/>
              <a:buChar char="ü"/>
            </a:pPr>
            <a:r>
              <a:rPr lang="en-GB" dirty="0"/>
              <a:t>To provide methods for retrofitting existing developments to make them environmentally friendly facilities and projects.</a:t>
            </a:r>
          </a:p>
          <a:p>
            <a:endParaRPr lang="en-GB" dirty="0"/>
          </a:p>
        </p:txBody>
      </p:sp>
    </p:spTree>
    <p:extLst>
      <p:ext uri="{BB962C8B-B14F-4D97-AF65-F5344CB8AC3E}">
        <p14:creationId xmlns:p14="http://schemas.microsoft.com/office/powerpoint/2010/main" val="29569514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9">
            <a:extLst>
              <a:ext uri="{FF2B5EF4-FFF2-40B4-BE49-F238E27FC236}">
                <a16:creationId xmlns:a16="http://schemas.microsoft.com/office/drawing/2014/main" id="{5CF81D86-BDBA-477C-B7DD-8D359BB99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C754E7-95B9-458C-B723-F0B79F1DBD6A}"/>
              </a:ext>
            </a:extLst>
          </p:cNvPr>
          <p:cNvSpPr>
            <a:spLocks noGrp="1"/>
          </p:cNvSpPr>
          <p:nvPr>
            <p:ph type="title"/>
          </p:nvPr>
        </p:nvSpPr>
        <p:spPr>
          <a:xfrm>
            <a:off x="4974771" y="634946"/>
            <a:ext cx="6574972" cy="1450757"/>
          </a:xfrm>
        </p:spPr>
        <p:txBody>
          <a:bodyPr>
            <a:normAutofit/>
          </a:bodyPr>
          <a:lstStyle/>
          <a:p>
            <a:r>
              <a:rPr lang="en-GB" b="1" dirty="0"/>
              <a:t>Conclusion</a:t>
            </a:r>
          </a:p>
        </p:txBody>
      </p:sp>
      <p:pic>
        <p:nvPicPr>
          <p:cNvPr id="5" name="Picture 4" descr="Text, calendar&#10;&#10;Description automatically generated">
            <a:extLst>
              <a:ext uri="{FF2B5EF4-FFF2-40B4-BE49-F238E27FC236}">
                <a16:creationId xmlns:a16="http://schemas.microsoft.com/office/drawing/2014/main" id="{6E2DE84F-70E0-4D22-A5D1-B3FA942AA4FF}"/>
              </a:ext>
            </a:extLst>
          </p:cNvPr>
          <p:cNvPicPr>
            <a:picLocks noChangeAspect="1"/>
          </p:cNvPicPr>
          <p:nvPr/>
        </p:nvPicPr>
        <p:blipFill rotWithShape="1">
          <a:blip r:embed="rId2"/>
          <a:srcRect l="35141" r="14601" b="-1"/>
          <a:stretch/>
        </p:blipFill>
        <p:spPr>
          <a:xfrm>
            <a:off x="633999" y="640081"/>
            <a:ext cx="4001315" cy="5314406"/>
          </a:xfrm>
          <a:prstGeom prst="rect">
            <a:avLst/>
          </a:prstGeom>
        </p:spPr>
      </p:pic>
      <p:cxnSp>
        <p:nvCxnSpPr>
          <p:cNvPr id="13" name="Straight Connector 11">
            <a:extLst>
              <a:ext uri="{FF2B5EF4-FFF2-40B4-BE49-F238E27FC236}">
                <a16:creationId xmlns:a16="http://schemas.microsoft.com/office/drawing/2014/main" id="{C65F3E9C-EF11-4F8F-A621-399C7A3E6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6F73298A-E7E3-4F79-AC24-65E56D9D080F}"/>
              </a:ext>
            </a:extLst>
          </p:cNvPr>
          <p:cNvSpPr>
            <a:spLocks noGrp="1"/>
          </p:cNvSpPr>
          <p:nvPr>
            <p:ph idx="1"/>
          </p:nvPr>
        </p:nvSpPr>
        <p:spPr>
          <a:xfrm>
            <a:off x="4974769" y="2198914"/>
            <a:ext cx="6574973" cy="3670180"/>
          </a:xfrm>
        </p:spPr>
        <p:txBody>
          <a:bodyPr>
            <a:normAutofit/>
          </a:bodyPr>
          <a:lstStyle/>
          <a:p>
            <a:r>
              <a:rPr lang="en-GB" dirty="0"/>
              <a:t>To make sustainable development the norm, we must change the vision of the cultures of each country. To change the vision of the culture, two things must occur.</a:t>
            </a:r>
          </a:p>
          <a:p>
            <a:pPr>
              <a:buFont typeface="+mj-lt"/>
              <a:buAutoNum type="arabicPeriod"/>
            </a:pPr>
            <a:r>
              <a:rPr lang="en-GB" dirty="0"/>
              <a:t>The culture must value a global benefit more than a local one.</a:t>
            </a:r>
          </a:p>
          <a:p>
            <a:pPr>
              <a:buFont typeface="+mj-lt"/>
              <a:buAutoNum type="arabicPeriod"/>
            </a:pPr>
            <a:r>
              <a:rPr lang="en-GB" dirty="0"/>
              <a:t>A responsibility towards providing and sustaining resources for the future must be of more value than profit in the present.</a:t>
            </a:r>
          </a:p>
          <a:p>
            <a:endParaRPr lang="en-GB" dirty="0"/>
          </a:p>
        </p:txBody>
      </p:sp>
      <p:sp>
        <p:nvSpPr>
          <p:cNvPr id="17" name="Rectangle 13">
            <a:extLst>
              <a:ext uri="{FF2B5EF4-FFF2-40B4-BE49-F238E27FC236}">
                <a16:creationId xmlns:a16="http://schemas.microsoft.com/office/drawing/2014/main" id="{88AA064E-5F6E-4024-BC28-EDDC3DFC7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5">
            <a:extLst>
              <a:ext uri="{FF2B5EF4-FFF2-40B4-BE49-F238E27FC236}">
                <a16:creationId xmlns:a16="http://schemas.microsoft.com/office/drawing/2014/main" id="{03B29638-4838-4B9B-B9DB-96E542BAF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82209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90AA6468-80AC-4DDF-9CFB-C7A9507E2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DD8AD4C-66FB-4CC8-8BAA-804C4FF6AF60}"/>
              </a:ext>
            </a:extLst>
          </p:cNvPr>
          <p:cNvSpPr>
            <a:spLocks noGrp="1"/>
          </p:cNvSpPr>
          <p:nvPr>
            <p:ph type="title"/>
          </p:nvPr>
        </p:nvSpPr>
        <p:spPr>
          <a:xfrm>
            <a:off x="457200" y="640080"/>
            <a:ext cx="3659246" cy="2926080"/>
          </a:xfrm>
        </p:spPr>
        <p:txBody>
          <a:bodyPr vert="horz" lIns="91440" tIns="45720" rIns="91440" bIns="45720" rtlCol="0" anchor="b">
            <a:normAutofit/>
          </a:bodyPr>
          <a:lstStyle/>
          <a:p>
            <a:r>
              <a:rPr lang="en-US" sz="4400">
                <a:solidFill>
                  <a:srgbClr val="FFFFFF"/>
                </a:solidFill>
              </a:rPr>
              <a:t>Activity – 2 – 20 minutes </a:t>
            </a:r>
          </a:p>
        </p:txBody>
      </p:sp>
      <p:sp>
        <p:nvSpPr>
          <p:cNvPr id="3" name="Content Placeholder 2">
            <a:extLst>
              <a:ext uri="{FF2B5EF4-FFF2-40B4-BE49-F238E27FC236}">
                <a16:creationId xmlns:a16="http://schemas.microsoft.com/office/drawing/2014/main" id="{4B3AF8F1-0D9A-4D7E-B00B-195550E08805}"/>
              </a:ext>
            </a:extLst>
          </p:cNvPr>
          <p:cNvSpPr>
            <a:spLocks noGrp="1"/>
          </p:cNvSpPr>
          <p:nvPr>
            <p:ph idx="1"/>
          </p:nvPr>
        </p:nvSpPr>
        <p:spPr>
          <a:xfrm>
            <a:off x="457200" y="3578087"/>
            <a:ext cx="3659246" cy="1554480"/>
          </a:xfrm>
        </p:spPr>
        <p:txBody>
          <a:bodyPr vert="horz" lIns="91440" tIns="45720" rIns="91440" bIns="45720" rtlCol="0">
            <a:normAutofit/>
          </a:bodyPr>
          <a:lstStyle/>
          <a:p>
            <a:pPr marL="0" indent="0">
              <a:buNone/>
            </a:pPr>
            <a:r>
              <a:rPr lang="en-US" sz="1500" cap="all" spc="200">
                <a:solidFill>
                  <a:srgbClr val="FFFFFF"/>
                </a:solidFill>
                <a:latin typeface="+mj-lt"/>
              </a:rPr>
              <a:t>Complete the quiz on Moodle Page</a:t>
            </a:r>
          </a:p>
        </p:txBody>
      </p:sp>
      <p:pic>
        <p:nvPicPr>
          <p:cNvPr id="5" name="Picture 4" descr="Pencil and answer-sheet">
            <a:extLst>
              <a:ext uri="{FF2B5EF4-FFF2-40B4-BE49-F238E27FC236}">
                <a16:creationId xmlns:a16="http://schemas.microsoft.com/office/drawing/2014/main" id="{10B4AE62-AA26-22BF-0621-9F1905BB4E53}"/>
              </a:ext>
            </a:extLst>
          </p:cNvPr>
          <p:cNvPicPr>
            <a:picLocks noChangeAspect="1"/>
          </p:cNvPicPr>
          <p:nvPr/>
        </p:nvPicPr>
        <p:blipFill rotWithShape="1">
          <a:blip r:embed="rId2"/>
          <a:srcRect l="37505" r="-1" b="-1"/>
          <a:stretch/>
        </p:blipFill>
        <p:spPr>
          <a:xfrm>
            <a:off x="4639733" y="10"/>
            <a:ext cx="7552266" cy="6857990"/>
          </a:xfrm>
          <a:prstGeom prst="rect">
            <a:avLst/>
          </a:prstGeom>
        </p:spPr>
      </p:pic>
      <p:sp>
        <p:nvSpPr>
          <p:cNvPr id="17" name="Rectangle 16">
            <a:extLst>
              <a:ext uri="{FF2B5EF4-FFF2-40B4-BE49-F238E27FC236}">
                <a16:creationId xmlns:a16="http://schemas.microsoft.com/office/drawing/2014/main" id="{4AB900CC-5074-4746-A1A4-AF640455B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5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93241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68FE6-A132-4C81-A1FD-4EA5403B13DA}"/>
              </a:ext>
            </a:extLst>
          </p:cNvPr>
          <p:cNvSpPr>
            <a:spLocks noGrp="1"/>
          </p:cNvSpPr>
          <p:nvPr>
            <p:ph type="title"/>
          </p:nvPr>
        </p:nvSpPr>
        <p:spPr/>
        <p:txBody>
          <a:bodyPr/>
          <a:lstStyle/>
          <a:p>
            <a:r>
              <a:rPr lang="en-GB" dirty="0"/>
              <a:t>Assignment Workshop – 45 minutes</a:t>
            </a:r>
            <a:endParaRPr lang="en-US" dirty="0"/>
          </a:p>
        </p:txBody>
      </p:sp>
      <p:sp>
        <p:nvSpPr>
          <p:cNvPr id="3" name="Content Placeholder 2">
            <a:extLst>
              <a:ext uri="{FF2B5EF4-FFF2-40B4-BE49-F238E27FC236}">
                <a16:creationId xmlns:a16="http://schemas.microsoft.com/office/drawing/2014/main" id="{5CB480FB-4754-4D90-97CE-DD54CC3D815E}"/>
              </a:ext>
            </a:extLst>
          </p:cNvPr>
          <p:cNvSpPr>
            <a:spLocks noGrp="1"/>
          </p:cNvSpPr>
          <p:nvPr>
            <p:ph idx="1"/>
          </p:nvPr>
        </p:nvSpPr>
        <p:spPr/>
        <p:txBody>
          <a:bodyPr/>
          <a:lstStyle/>
          <a:p>
            <a:pPr>
              <a:buFont typeface="Wingdings" panose="05000000000000000000" pitchFamily="2" charset="2"/>
              <a:buChar char="Ø"/>
            </a:pPr>
            <a:r>
              <a:rPr lang="en-GB" dirty="0"/>
              <a:t> This is the time for you to work on your assignment</a:t>
            </a:r>
          </a:p>
          <a:p>
            <a:pPr>
              <a:buFont typeface="Wingdings" panose="05000000000000000000" pitchFamily="2" charset="2"/>
              <a:buChar char="Ø"/>
            </a:pPr>
            <a:r>
              <a:rPr lang="en-GB" dirty="0"/>
              <a:t>Opportunity to ask questions to your lecturer</a:t>
            </a:r>
          </a:p>
          <a:p>
            <a:pPr>
              <a:buFont typeface="Wingdings" panose="05000000000000000000" pitchFamily="2" charset="2"/>
              <a:buChar char="Ø"/>
            </a:pPr>
            <a:r>
              <a:rPr lang="en-GB" dirty="0"/>
              <a:t>You have made a plan to write your assignment last week. Discuss this with your lecturer. </a:t>
            </a:r>
            <a:endParaRPr lang="en-US" dirty="0"/>
          </a:p>
        </p:txBody>
      </p:sp>
    </p:spTree>
    <p:extLst>
      <p:ext uri="{BB962C8B-B14F-4D97-AF65-F5344CB8AC3E}">
        <p14:creationId xmlns:p14="http://schemas.microsoft.com/office/powerpoint/2010/main" val="16441208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A5B026A0-E2A9-4473-B19F-0EFE0F775A79}"/>
              </a:ext>
            </a:extLst>
          </p:cNvPr>
          <p:cNvPicPr>
            <a:picLocks noChangeAspect="1"/>
          </p:cNvPicPr>
          <p:nvPr/>
        </p:nvPicPr>
        <p:blipFill rotWithShape="1">
          <a:blip r:embed="rId2"/>
          <a:srcRect l="44592" r="4597" b="-2"/>
          <a:stretch/>
        </p:blipFill>
        <p:spPr>
          <a:xfrm>
            <a:off x="20" y="-12128"/>
            <a:ext cx="4654276"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06EC17-5108-4EFD-9900-08E40C905279}"/>
              </a:ext>
            </a:extLst>
          </p:cNvPr>
          <p:cNvSpPr>
            <a:spLocks noGrp="1"/>
          </p:cNvSpPr>
          <p:nvPr>
            <p:ph idx="1"/>
          </p:nvPr>
        </p:nvSpPr>
        <p:spPr>
          <a:xfrm>
            <a:off x="5181601" y="2198914"/>
            <a:ext cx="6368142" cy="3670180"/>
          </a:xfrm>
        </p:spPr>
        <p:txBody>
          <a:bodyPr>
            <a:normAutofit/>
          </a:bodyPr>
          <a:lstStyle/>
          <a:p>
            <a:r>
              <a:rPr lang="en-GB" sz="5400" b="1" dirty="0"/>
              <a:t>Any questions?</a:t>
            </a:r>
          </a:p>
        </p:txBody>
      </p:sp>
      <p:pic>
        <p:nvPicPr>
          <p:cNvPr id="7" name="Picture 6" descr="Discover University of Wales Trinity Saint David">
            <a:extLst>
              <a:ext uri="{FF2B5EF4-FFF2-40B4-BE49-F238E27FC236}">
                <a16:creationId xmlns:a16="http://schemas.microsoft.com/office/drawing/2014/main" id="{62183996-01F9-44C6-9DE5-A1245A08A3B8}"/>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5181600" y="262346"/>
            <a:ext cx="2590799" cy="1547403"/>
          </a:xfrm>
          <a:prstGeom prst="rect">
            <a:avLst/>
          </a:prstGeom>
          <a:noFill/>
          <a:ln>
            <a:noFill/>
          </a:ln>
        </p:spPr>
      </p:pic>
    </p:spTree>
    <p:extLst>
      <p:ext uri="{BB962C8B-B14F-4D97-AF65-F5344CB8AC3E}">
        <p14:creationId xmlns:p14="http://schemas.microsoft.com/office/powerpoint/2010/main" val="85341189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1179</TotalTime>
  <Words>1459</Words>
  <Application>Microsoft Office PowerPoint</Application>
  <PresentationFormat>Widescreen</PresentationFormat>
  <Paragraphs>74</Paragraphs>
  <Slides>22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Oswald-Bold</vt:lpstr>
      <vt:lpstr>Arial</vt:lpstr>
      <vt:lpstr>Calibri</vt:lpstr>
      <vt:lpstr>Calibri Light</vt:lpstr>
      <vt:lpstr>Open Sans</vt:lpstr>
      <vt:lpstr>Roboto</vt:lpstr>
      <vt:lpstr>Verdana</vt:lpstr>
      <vt:lpstr>Wingdings</vt:lpstr>
      <vt:lpstr>Retrospect</vt:lpstr>
      <vt:lpstr>Sustainable Development Goals in the UK  (Part 3)</vt:lpstr>
      <vt:lpstr>Lesson objectives</vt:lpstr>
      <vt:lpstr>Defining Sustainable Development?</vt:lpstr>
      <vt:lpstr>Overview of the Global Goals(SDGs 12-17)</vt:lpstr>
      <vt:lpstr>Goal 12: Ensure sustainable consumption and production patterns </vt:lpstr>
      <vt:lpstr>PowerPoint Presentation</vt:lpstr>
      <vt:lpstr>PowerPoint Presentation</vt:lpstr>
      <vt:lpstr>PowerPoint Presentation</vt:lpstr>
      <vt:lpstr>Goal 13: Take urgent action to combat climate change and its impacts  </vt:lpstr>
      <vt:lpstr>PowerPoint Presentation</vt:lpstr>
      <vt:lpstr>PowerPoint Presentation</vt:lpstr>
      <vt:lpstr>Goal 14-Conserve and sustainably use the oceans, seas and marine resources </vt:lpstr>
      <vt:lpstr>Goal 15:Protect, restore and promote sustainable use of terrestrial ecosystems, sustainably manage forests, combat desertification, and halt and reverse land degradation and halt biodiversity loss </vt:lpstr>
      <vt:lpstr>Goal 16: Promote just, peaceful and inclusive societies for sustainable development, provide access to justice for all and build effective, accountable and inclusive institutions at all levels </vt:lpstr>
      <vt:lpstr>Goal 17: Revitalize the global partnership for sustainable development </vt:lpstr>
      <vt:lpstr>ACTIVITY 1:- Video Watching and Reflection – 30 minutes (Preparation)+15 minutes (Presentation)</vt:lpstr>
      <vt:lpstr>Understanding the importance of SDGs in building better, stronger and resilient communities. </vt:lpstr>
      <vt:lpstr>Understanding the importance of SDGs in building better, stronger and resilient communities Contd.</vt:lpstr>
      <vt:lpstr>Conclusion</vt:lpstr>
      <vt:lpstr>Activity – 2 – 20 minutes </vt:lpstr>
      <vt:lpstr>Assignment Workshop – 45 minutes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Goals</dc:title>
  <dc:creator>Eleni Koutsogeorgou</dc:creator>
  <cp:lastModifiedBy>Besty Jose</cp:lastModifiedBy>
  <cp:revision>21</cp:revision>
  <dcterms:created xsi:type="dcterms:W3CDTF">2021-06-24T13:44:25Z</dcterms:created>
  <dcterms:modified xsi:type="dcterms:W3CDTF">2022-09-26T22:38:38Z</dcterms:modified>
</cp:coreProperties>
</file>