
<file path=[Content_Types].xml><?xml version="1.0" encoding="utf-8"?>
<Types xmlns="http://schemas.openxmlformats.org/package/2006/content-types">
  <Default Extension="jpeg" ContentType="image/jpeg"/>
  <Default Extension="jpg" ContentType="image/jpeg"/>
  <Default Extension="jpg&amp;ehk=fgMpz3LvHIOvAm" ContentType="image/jpeg"/>
  <Default Extension="m4a" ContentType="audio/mp4"/>
  <Default Extension="png" ContentType="image/png"/>
  <Default Extension="png&amp;ehk=V8e7lFsiAqg99ThcAyEykg&amp;r=0&amp;pid=OfficeInsert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41"/>
  </p:notesMasterIdLst>
  <p:handoutMasterIdLst>
    <p:handoutMasterId r:id="rId42"/>
  </p:handoutMasterIdLst>
  <p:sldIdLst>
    <p:sldId id="363" r:id="rId5"/>
    <p:sldId id="294" r:id="rId6"/>
    <p:sldId id="364" r:id="rId7"/>
    <p:sldId id="257" r:id="rId8"/>
    <p:sldId id="346" r:id="rId9"/>
    <p:sldId id="347" r:id="rId10"/>
    <p:sldId id="358" r:id="rId11"/>
    <p:sldId id="345" r:id="rId12"/>
    <p:sldId id="350" r:id="rId13"/>
    <p:sldId id="289" r:id="rId14"/>
    <p:sldId id="290" r:id="rId15"/>
    <p:sldId id="352" r:id="rId16"/>
    <p:sldId id="365" r:id="rId17"/>
    <p:sldId id="359" r:id="rId18"/>
    <p:sldId id="348" r:id="rId19"/>
    <p:sldId id="360" r:id="rId20"/>
    <p:sldId id="361" r:id="rId21"/>
    <p:sldId id="349" r:id="rId22"/>
    <p:sldId id="362" r:id="rId23"/>
    <p:sldId id="351" r:id="rId24"/>
    <p:sldId id="258" r:id="rId25"/>
    <p:sldId id="270" r:id="rId26"/>
    <p:sldId id="282" r:id="rId27"/>
    <p:sldId id="283" r:id="rId28"/>
    <p:sldId id="304" r:id="rId29"/>
    <p:sldId id="278" r:id="rId30"/>
    <p:sldId id="305" r:id="rId31"/>
    <p:sldId id="280" r:id="rId32"/>
    <p:sldId id="337" r:id="rId33"/>
    <p:sldId id="292" r:id="rId34"/>
    <p:sldId id="261" r:id="rId35"/>
    <p:sldId id="277" r:id="rId36"/>
    <p:sldId id="265" r:id="rId37"/>
    <p:sldId id="262" r:id="rId38"/>
    <p:sldId id="310" r:id="rId39"/>
    <p:sldId id="267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41D8C7B-9846-4510-86A4-CE2749197F3A}">
          <p14:sldIdLst/>
        </p14:section>
        <p14:section name="Untitled Section" id="{BD838557-1F94-42DF-AD32-576A98206855}">
          <p14:sldIdLst>
            <p14:sldId id="363"/>
            <p14:sldId id="294"/>
            <p14:sldId id="364"/>
            <p14:sldId id="257"/>
            <p14:sldId id="346"/>
            <p14:sldId id="347"/>
            <p14:sldId id="358"/>
            <p14:sldId id="345"/>
            <p14:sldId id="350"/>
            <p14:sldId id="289"/>
            <p14:sldId id="290"/>
            <p14:sldId id="352"/>
            <p14:sldId id="365"/>
            <p14:sldId id="359"/>
            <p14:sldId id="348"/>
            <p14:sldId id="360"/>
            <p14:sldId id="361"/>
            <p14:sldId id="349"/>
            <p14:sldId id="362"/>
            <p14:sldId id="351"/>
            <p14:sldId id="258"/>
            <p14:sldId id="270"/>
            <p14:sldId id="282"/>
            <p14:sldId id="283"/>
            <p14:sldId id="304"/>
            <p14:sldId id="278"/>
            <p14:sldId id="305"/>
            <p14:sldId id="280"/>
            <p14:sldId id="337"/>
            <p14:sldId id="292"/>
          </p14:sldIdLst>
        </p14:section>
        <p14:section name="Untitled Section" id="{A8D0E0E8-3F62-4ECC-BFD7-6CF1DC65C54C}">
          <p14:sldIdLst>
            <p14:sldId id="261"/>
            <p14:sldId id="277"/>
            <p14:sldId id="265"/>
            <p14:sldId id="262"/>
            <p14:sldId id="310"/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86" autoAdjust="0"/>
    <p:restoredTop sz="93103" autoAdjust="0"/>
  </p:normalViewPr>
  <p:slideViewPr>
    <p:cSldViewPr snapToGrid="0" showGuides="1">
      <p:cViewPr varScale="1">
        <p:scale>
          <a:sx n="97" d="100"/>
          <a:sy n="97" d="100"/>
        </p:scale>
        <p:origin x="1578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>
        <p:scale>
          <a:sx n="100" d="100"/>
          <a:sy n="100" d="100"/>
        </p:scale>
        <p:origin x="1806" y="-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5_2">
  <dgm:title val=""/>
  <dgm:desc val=""/>
  <dgm:catLst>
    <dgm:cat type="accent5" pri="15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E58CF1-996F-456D-AD44-0538DF81718A}" type="doc">
      <dgm:prSet loTypeId="urn:microsoft.com/office/officeart/2016/7/layout/VerticalDownArrowProcess" loCatId="process" qsTypeId="urn:microsoft.com/office/officeart/2005/8/quickstyle/simple5" qsCatId="simple" csTypeId="urn:microsoft.com/office/officeart/2005/8/colors/accent3_1" csCatId="accent3"/>
      <dgm:spPr/>
      <dgm:t>
        <a:bodyPr/>
        <a:lstStyle/>
        <a:p>
          <a:endParaRPr lang="en-US"/>
        </a:p>
      </dgm:t>
    </dgm:pt>
    <dgm:pt modelId="{FFBA2B77-76F6-4F03-B401-0CE78DC6A5E0}">
      <dgm:prSet/>
      <dgm:spPr/>
      <dgm:t>
        <a:bodyPr/>
        <a:lstStyle/>
        <a:p>
          <a:r>
            <a:rPr lang="en-US"/>
            <a:t>Familiarising</a:t>
          </a:r>
        </a:p>
      </dgm:t>
    </dgm:pt>
    <dgm:pt modelId="{89987DDD-F022-4613-82D8-42FB32AD1D5B}" type="parTrans" cxnId="{1064BEA0-4FFA-465F-8F81-0914245AC825}">
      <dgm:prSet/>
      <dgm:spPr/>
      <dgm:t>
        <a:bodyPr/>
        <a:lstStyle/>
        <a:p>
          <a:endParaRPr lang="en-US"/>
        </a:p>
      </dgm:t>
    </dgm:pt>
    <dgm:pt modelId="{B505832E-F451-460F-A2E8-3AB4C9A4F95D}" type="sibTrans" cxnId="{1064BEA0-4FFA-465F-8F81-0914245AC825}">
      <dgm:prSet/>
      <dgm:spPr/>
      <dgm:t>
        <a:bodyPr/>
        <a:lstStyle/>
        <a:p>
          <a:endParaRPr lang="en-US"/>
        </a:p>
      </dgm:t>
    </dgm:pt>
    <dgm:pt modelId="{5DBA428B-B151-4B9E-AF31-97193C9DB975}">
      <dgm:prSet/>
      <dgm:spPr/>
      <dgm:t>
        <a:bodyPr/>
        <a:lstStyle/>
        <a:p>
          <a:r>
            <a:rPr lang="en-US" dirty="0" err="1"/>
            <a:t>Familiarising</a:t>
          </a:r>
          <a:r>
            <a:rPr lang="en-US" dirty="0"/>
            <a:t> yourself with the data and identifying items of potential interest</a:t>
          </a:r>
        </a:p>
      </dgm:t>
    </dgm:pt>
    <dgm:pt modelId="{FAD08278-3444-4130-8903-CB346B15EBDA}" type="parTrans" cxnId="{EE116E7E-DB2B-46E7-B374-47F3C8F1E994}">
      <dgm:prSet/>
      <dgm:spPr/>
      <dgm:t>
        <a:bodyPr/>
        <a:lstStyle/>
        <a:p>
          <a:endParaRPr lang="en-US"/>
        </a:p>
      </dgm:t>
    </dgm:pt>
    <dgm:pt modelId="{6DC3EEC7-802C-4E19-8C28-EECD3AE7A394}" type="sibTrans" cxnId="{EE116E7E-DB2B-46E7-B374-47F3C8F1E994}">
      <dgm:prSet/>
      <dgm:spPr/>
      <dgm:t>
        <a:bodyPr/>
        <a:lstStyle/>
        <a:p>
          <a:endParaRPr lang="en-US"/>
        </a:p>
      </dgm:t>
    </dgm:pt>
    <dgm:pt modelId="{ABAFE8A5-A856-4B6F-BED5-E1A77DBA995A}">
      <dgm:prSet/>
      <dgm:spPr/>
      <dgm:t>
        <a:bodyPr/>
        <a:lstStyle/>
        <a:p>
          <a:r>
            <a:rPr lang="en-US"/>
            <a:t>Generating</a:t>
          </a:r>
        </a:p>
      </dgm:t>
    </dgm:pt>
    <dgm:pt modelId="{2BBEF165-23A5-4F4A-A96B-B75A4496DF14}" type="parTrans" cxnId="{4B2B1BF5-C354-4A50-A6D3-A8251BB7BD3D}">
      <dgm:prSet/>
      <dgm:spPr/>
      <dgm:t>
        <a:bodyPr/>
        <a:lstStyle/>
        <a:p>
          <a:endParaRPr lang="en-US"/>
        </a:p>
      </dgm:t>
    </dgm:pt>
    <dgm:pt modelId="{9302C3A5-9335-4E53-B964-7D9DD08ED76B}" type="sibTrans" cxnId="{4B2B1BF5-C354-4A50-A6D3-A8251BB7BD3D}">
      <dgm:prSet/>
      <dgm:spPr/>
      <dgm:t>
        <a:bodyPr/>
        <a:lstStyle/>
        <a:p>
          <a:endParaRPr lang="en-US"/>
        </a:p>
      </dgm:t>
    </dgm:pt>
    <dgm:pt modelId="{57E457A8-5E6B-4E64-810B-EE2741995968}">
      <dgm:prSet/>
      <dgm:spPr/>
      <dgm:t>
        <a:bodyPr/>
        <a:lstStyle/>
        <a:p>
          <a:r>
            <a:rPr lang="en-US" dirty="0"/>
            <a:t>Generating initial codes</a:t>
          </a:r>
        </a:p>
      </dgm:t>
    </dgm:pt>
    <dgm:pt modelId="{BE2AD766-3D84-4EF1-8C7F-42E2628ED688}" type="parTrans" cxnId="{C4474A76-423E-4F6B-8142-2CD04AFF1798}">
      <dgm:prSet/>
      <dgm:spPr/>
      <dgm:t>
        <a:bodyPr/>
        <a:lstStyle/>
        <a:p>
          <a:endParaRPr lang="en-US"/>
        </a:p>
      </dgm:t>
    </dgm:pt>
    <dgm:pt modelId="{1C1F8A8C-8BF3-4DD1-8606-6C540181EBB8}" type="sibTrans" cxnId="{C4474A76-423E-4F6B-8142-2CD04AFF1798}">
      <dgm:prSet/>
      <dgm:spPr/>
      <dgm:t>
        <a:bodyPr/>
        <a:lstStyle/>
        <a:p>
          <a:endParaRPr lang="en-US"/>
        </a:p>
      </dgm:t>
    </dgm:pt>
    <dgm:pt modelId="{8727AD49-2B36-4409-BFF5-0ACB0E6C22C8}">
      <dgm:prSet/>
      <dgm:spPr/>
      <dgm:t>
        <a:bodyPr/>
        <a:lstStyle/>
        <a:p>
          <a:r>
            <a:rPr lang="en-US"/>
            <a:t>Searching</a:t>
          </a:r>
        </a:p>
      </dgm:t>
    </dgm:pt>
    <dgm:pt modelId="{686BE89B-A3ED-4EB1-9B03-D8866D479FBF}" type="parTrans" cxnId="{880B21AB-17F7-4FBB-BFD2-F920D30EF0C1}">
      <dgm:prSet/>
      <dgm:spPr/>
      <dgm:t>
        <a:bodyPr/>
        <a:lstStyle/>
        <a:p>
          <a:endParaRPr lang="en-US"/>
        </a:p>
      </dgm:t>
    </dgm:pt>
    <dgm:pt modelId="{0BCEEC12-E024-42BE-ADE4-F13DD0188E99}" type="sibTrans" cxnId="{880B21AB-17F7-4FBB-BFD2-F920D30EF0C1}">
      <dgm:prSet/>
      <dgm:spPr/>
      <dgm:t>
        <a:bodyPr/>
        <a:lstStyle/>
        <a:p>
          <a:endParaRPr lang="en-US"/>
        </a:p>
      </dgm:t>
    </dgm:pt>
    <dgm:pt modelId="{66C8CD79-F36F-463A-B56C-05DD263706CC}">
      <dgm:prSet/>
      <dgm:spPr/>
      <dgm:t>
        <a:bodyPr/>
        <a:lstStyle/>
        <a:p>
          <a:r>
            <a:rPr lang="en-US" dirty="0"/>
            <a:t>Searching for themes</a:t>
          </a:r>
        </a:p>
      </dgm:t>
    </dgm:pt>
    <dgm:pt modelId="{5A07A449-BAE7-4124-9151-96B367C04C98}" type="parTrans" cxnId="{27BFF6CC-3442-4CE6-A3BD-58341FF8A907}">
      <dgm:prSet/>
      <dgm:spPr/>
      <dgm:t>
        <a:bodyPr/>
        <a:lstStyle/>
        <a:p>
          <a:endParaRPr lang="en-US"/>
        </a:p>
      </dgm:t>
    </dgm:pt>
    <dgm:pt modelId="{E4797CC6-A63F-4977-8661-5025BDF2D5D7}" type="sibTrans" cxnId="{27BFF6CC-3442-4CE6-A3BD-58341FF8A907}">
      <dgm:prSet/>
      <dgm:spPr/>
      <dgm:t>
        <a:bodyPr/>
        <a:lstStyle/>
        <a:p>
          <a:endParaRPr lang="en-US"/>
        </a:p>
      </dgm:t>
    </dgm:pt>
    <dgm:pt modelId="{3147EE39-F195-4061-BEC0-83EE0B620F6A}">
      <dgm:prSet/>
      <dgm:spPr/>
      <dgm:t>
        <a:bodyPr/>
        <a:lstStyle/>
        <a:p>
          <a:r>
            <a:rPr lang="en-US"/>
            <a:t>Reviewing</a:t>
          </a:r>
        </a:p>
      </dgm:t>
    </dgm:pt>
    <dgm:pt modelId="{C5FD454C-C840-45B7-ACCB-DD81BABC997F}" type="parTrans" cxnId="{6D1B789A-8247-42B5-BE39-6CB84A4AF9DA}">
      <dgm:prSet/>
      <dgm:spPr/>
      <dgm:t>
        <a:bodyPr/>
        <a:lstStyle/>
        <a:p>
          <a:endParaRPr lang="en-US"/>
        </a:p>
      </dgm:t>
    </dgm:pt>
    <dgm:pt modelId="{F314E4F0-5995-4635-8487-24E6AC2A342A}" type="sibTrans" cxnId="{6D1B789A-8247-42B5-BE39-6CB84A4AF9DA}">
      <dgm:prSet/>
      <dgm:spPr/>
      <dgm:t>
        <a:bodyPr/>
        <a:lstStyle/>
        <a:p>
          <a:endParaRPr lang="en-US"/>
        </a:p>
      </dgm:t>
    </dgm:pt>
    <dgm:pt modelId="{C2B4A9D1-D02B-48CD-9D3B-8A5E6DC16C96}">
      <dgm:prSet/>
      <dgm:spPr/>
      <dgm:t>
        <a:bodyPr/>
        <a:lstStyle/>
        <a:p>
          <a:r>
            <a:rPr lang="en-US" dirty="0"/>
            <a:t>Reviewing potential themes</a:t>
          </a:r>
        </a:p>
      </dgm:t>
    </dgm:pt>
    <dgm:pt modelId="{40E264AA-D0A8-4299-A195-B32C566E24E5}" type="parTrans" cxnId="{A0F6C8E8-2D0E-4746-89F5-EC10559398F3}">
      <dgm:prSet/>
      <dgm:spPr/>
      <dgm:t>
        <a:bodyPr/>
        <a:lstStyle/>
        <a:p>
          <a:endParaRPr lang="en-US"/>
        </a:p>
      </dgm:t>
    </dgm:pt>
    <dgm:pt modelId="{5BCFB54E-FF01-4367-93DA-BED551E4FBB2}" type="sibTrans" cxnId="{A0F6C8E8-2D0E-4746-89F5-EC10559398F3}">
      <dgm:prSet/>
      <dgm:spPr/>
      <dgm:t>
        <a:bodyPr/>
        <a:lstStyle/>
        <a:p>
          <a:endParaRPr lang="en-US"/>
        </a:p>
      </dgm:t>
    </dgm:pt>
    <dgm:pt modelId="{130238E7-0D33-46FD-AFF9-76874A4FAC9C}">
      <dgm:prSet/>
      <dgm:spPr/>
      <dgm:t>
        <a:bodyPr/>
        <a:lstStyle/>
        <a:p>
          <a:r>
            <a:rPr lang="en-US"/>
            <a:t>Defining and naming</a:t>
          </a:r>
        </a:p>
      </dgm:t>
    </dgm:pt>
    <dgm:pt modelId="{6A04E4C7-7073-4F58-AE48-2F85684EB97D}" type="parTrans" cxnId="{E798D08D-8851-4134-A932-89F11895E4AA}">
      <dgm:prSet/>
      <dgm:spPr/>
      <dgm:t>
        <a:bodyPr/>
        <a:lstStyle/>
        <a:p>
          <a:endParaRPr lang="en-US"/>
        </a:p>
      </dgm:t>
    </dgm:pt>
    <dgm:pt modelId="{C036D63E-C985-44C4-A9A4-547887E28D1E}" type="sibTrans" cxnId="{E798D08D-8851-4134-A932-89F11895E4AA}">
      <dgm:prSet/>
      <dgm:spPr/>
      <dgm:t>
        <a:bodyPr/>
        <a:lstStyle/>
        <a:p>
          <a:endParaRPr lang="en-US"/>
        </a:p>
      </dgm:t>
    </dgm:pt>
    <dgm:pt modelId="{D8435275-DC19-49D1-B0A9-08DA066B6CFA}">
      <dgm:prSet/>
      <dgm:spPr/>
      <dgm:t>
        <a:bodyPr/>
        <a:lstStyle/>
        <a:p>
          <a:r>
            <a:rPr lang="en-US" dirty="0"/>
            <a:t>Defining and naming themes</a:t>
          </a:r>
        </a:p>
      </dgm:t>
    </dgm:pt>
    <dgm:pt modelId="{415001D5-7BCA-4E92-A5AE-50C5449C27B8}" type="parTrans" cxnId="{79F91968-8D28-448C-B16E-A8EF8A4D4A53}">
      <dgm:prSet/>
      <dgm:spPr/>
      <dgm:t>
        <a:bodyPr/>
        <a:lstStyle/>
        <a:p>
          <a:endParaRPr lang="en-US"/>
        </a:p>
      </dgm:t>
    </dgm:pt>
    <dgm:pt modelId="{791E8762-4085-406A-A122-297216C5E9C8}" type="sibTrans" cxnId="{79F91968-8D28-448C-B16E-A8EF8A4D4A53}">
      <dgm:prSet/>
      <dgm:spPr/>
      <dgm:t>
        <a:bodyPr/>
        <a:lstStyle/>
        <a:p>
          <a:endParaRPr lang="en-US"/>
        </a:p>
      </dgm:t>
    </dgm:pt>
    <dgm:pt modelId="{2E084B52-651F-4A8E-AD99-7741B4B26E06}">
      <dgm:prSet/>
      <dgm:spPr/>
      <dgm:t>
        <a:bodyPr/>
        <a:lstStyle/>
        <a:p>
          <a:r>
            <a:rPr lang="en-US"/>
            <a:t>Producing</a:t>
          </a:r>
        </a:p>
      </dgm:t>
    </dgm:pt>
    <dgm:pt modelId="{837633D6-A861-4DF3-BF62-8E358E63D711}" type="parTrans" cxnId="{5CAB26E7-02E7-42FE-AD9A-8AE81157E2E9}">
      <dgm:prSet/>
      <dgm:spPr/>
      <dgm:t>
        <a:bodyPr/>
        <a:lstStyle/>
        <a:p>
          <a:endParaRPr lang="en-US"/>
        </a:p>
      </dgm:t>
    </dgm:pt>
    <dgm:pt modelId="{22B1F822-DB9F-4E50-ACCD-6F3781D27291}" type="sibTrans" cxnId="{5CAB26E7-02E7-42FE-AD9A-8AE81157E2E9}">
      <dgm:prSet/>
      <dgm:spPr/>
      <dgm:t>
        <a:bodyPr/>
        <a:lstStyle/>
        <a:p>
          <a:endParaRPr lang="en-US"/>
        </a:p>
      </dgm:t>
    </dgm:pt>
    <dgm:pt modelId="{D2011816-6D94-4F4B-8617-430545292C5C}">
      <dgm:prSet/>
      <dgm:spPr/>
      <dgm:t>
        <a:bodyPr/>
        <a:lstStyle/>
        <a:p>
          <a:r>
            <a:rPr lang="en-US"/>
            <a:t>Producing the report for presentation</a:t>
          </a:r>
        </a:p>
      </dgm:t>
    </dgm:pt>
    <dgm:pt modelId="{CD3526AB-3F35-438F-9E75-5F31EFD6E42C}" type="parTrans" cxnId="{D8208823-C477-44EC-A16B-F0693D2E81F5}">
      <dgm:prSet/>
      <dgm:spPr/>
      <dgm:t>
        <a:bodyPr/>
        <a:lstStyle/>
        <a:p>
          <a:endParaRPr lang="en-US"/>
        </a:p>
      </dgm:t>
    </dgm:pt>
    <dgm:pt modelId="{FA7F19D0-1C31-404F-B560-27D908529D5F}" type="sibTrans" cxnId="{D8208823-C477-44EC-A16B-F0693D2E81F5}">
      <dgm:prSet/>
      <dgm:spPr/>
      <dgm:t>
        <a:bodyPr/>
        <a:lstStyle/>
        <a:p>
          <a:endParaRPr lang="en-US"/>
        </a:p>
      </dgm:t>
    </dgm:pt>
    <dgm:pt modelId="{804A8F8C-0B8E-40F4-9FE7-9812DD0D1866}" type="pres">
      <dgm:prSet presAssocID="{66E58CF1-996F-456D-AD44-0538DF81718A}" presName="Name0" presStyleCnt="0">
        <dgm:presLayoutVars>
          <dgm:dir/>
          <dgm:animLvl val="lvl"/>
          <dgm:resizeHandles val="exact"/>
        </dgm:presLayoutVars>
      </dgm:prSet>
      <dgm:spPr/>
    </dgm:pt>
    <dgm:pt modelId="{99B58957-18FD-43C1-812E-10A9522E27ED}" type="pres">
      <dgm:prSet presAssocID="{2E084B52-651F-4A8E-AD99-7741B4B26E06}" presName="boxAndChildren" presStyleCnt="0"/>
      <dgm:spPr/>
    </dgm:pt>
    <dgm:pt modelId="{B4BD775F-A162-497B-B833-F95CDB828EE1}" type="pres">
      <dgm:prSet presAssocID="{2E084B52-651F-4A8E-AD99-7741B4B26E06}" presName="parentTextBox" presStyleLbl="alignNode1" presStyleIdx="0" presStyleCnt="6"/>
      <dgm:spPr/>
    </dgm:pt>
    <dgm:pt modelId="{D8502BC2-16C7-4677-BE53-C099AC9563B8}" type="pres">
      <dgm:prSet presAssocID="{2E084B52-651F-4A8E-AD99-7741B4B26E06}" presName="descendantBox" presStyleLbl="bgAccFollowNode1" presStyleIdx="0" presStyleCnt="6"/>
      <dgm:spPr/>
    </dgm:pt>
    <dgm:pt modelId="{61B496B9-F279-46CC-86A0-5CE9374D59E5}" type="pres">
      <dgm:prSet presAssocID="{C036D63E-C985-44C4-A9A4-547887E28D1E}" presName="sp" presStyleCnt="0"/>
      <dgm:spPr/>
    </dgm:pt>
    <dgm:pt modelId="{DF2999D5-9A87-4711-94DE-03D86A34737D}" type="pres">
      <dgm:prSet presAssocID="{130238E7-0D33-46FD-AFF9-76874A4FAC9C}" presName="arrowAndChildren" presStyleCnt="0"/>
      <dgm:spPr/>
    </dgm:pt>
    <dgm:pt modelId="{731133E9-8C0B-4B91-93C9-39C1CC8B29F7}" type="pres">
      <dgm:prSet presAssocID="{130238E7-0D33-46FD-AFF9-76874A4FAC9C}" presName="parentTextArrow" presStyleLbl="node1" presStyleIdx="0" presStyleCnt="0"/>
      <dgm:spPr/>
    </dgm:pt>
    <dgm:pt modelId="{58CB861F-88A1-4CCE-97E9-15B3BF18AB65}" type="pres">
      <dgm:prSet presAssocID="{130238E7-0D33-46FD-AFF9-76874A4FAC9C}" presName="arrow" presStyleLbl="alignNode1" presStyleIdx="1" presStyleCnt="6"/>
      <dgm:spPr/>
    </dgm:pt>
    <dgm:pt modelId="{6E1D9447-E5FB-486A-8082-2DED3CAF49A4}" type="pres">
      <dgm:prSet presAssocID="{130238E7-0D33-46FD-AFF9-76874A4FAC9C}" presName="descendantArrow" presStyleLbl="bgAccFollowNode1" presStyleIdx="1" presStyleCnt="6"/>
      <dgm:spPr/>
    </dgm:pt>
    <dgm:pt modelId="{B4C2C5FA-263B-4080-AB9A-A07E525CD39C}" type="pres">
      <dgm:prSet presAssocID="{F314E4F0-5995-4635-8487-24E6AC2A342A}" presName="sp" presStyleCnt="0"/>
      <dgm:spPr/>
    </dgm:pt>
    <dgm:pt modelId="{221F97D8-A53A-4D3B-9730-88D709CBD5C0}" type="pres">
      <dgm:prSet presAssocID="{3147EE39-F195-4061-BEC0-83EE0B620F6A}" presName="arrowAndChildren" presStyleCnt="0"/>
      <dgm:spPr/>
    </dgm:pt>
    <dgm:pt modelId="{1D96C5E1-FDD6-4A33-8D53-20183E3685D7}" type="pres">
      <dgm:prSet presAssocID="{3147EE39-F195-4061-BEC0-83EE0B620F6A}" presName="parentTextArrow" presStyleLbl="node1" presStyleIdx="0" presStyleCnt="0"/>
      <dgm:spPr/>
    </dgm:pt>
    <dgm:pt modelId="{988B5162-9278-4129-858A-B3938CE2C6DC}" type="pres">
      <dgm:prSet presAssocID="{3147EE39-F195-4061-BEC0-83EE0B620F6A}" presName="arrow" presStyleLbl="alignNode1" presStyleIdx="2" presStyleCnt="6"/>
      <dgm:spPr/>
    </dgm:pt>
    <dgm:pt modelId="{77DF9FBC-E15E-4DC1-B9D9-EDADD05BD1AE}" type="pres">
      <dgm:prSet presAssocID="{3147EE39-F195-4061-BEC0-83EE0B620F6A}" presName="descendantArrow" presStyleLbl="bgAccFollowNode1" presStyleIdx="2" presStyleCnt="6"/>
      <dgm:spPr/>
    </dgm:pt>
    <dgm:pt modelId="{0B25BF64-FDFB-4721-BE93-522435B18ADF}" type="pres">
      <dgm:prSet presAssocID="{0BCEEC12-E024-42BE-ADE4-F13DD0188E99}" presName="sp" presStyleCnt="0"/>
      <dgm:spPr/>
    </dgm:pt>
    <dgm:pt modelId="{63357065-5710-43DD-8F35-C5EABDEB08A8}" type="pres">
      <dgm:prSet presAssocID="{8727AD49-2B36-4409-BFF5-0ACB0E6C22C8}" presName="arrowAndChildren" presStyleCnt="0"/>
      <dgm:spPr/>
    </dgm:pt>
    <dgm:pt modelId="{A72189A2-E601-4377-8EA6-B684DAF5A79A}" type="pres">
      <dgm:prSet presAssocID="{8727AD49-2B36-4409-BFF5-0ACB0E6C22C8}" presName="parentTextArrow" presStyleLbl="node1" presStyleIdx="0" presStyleCnt="0"/>
      <dgm:spPr/>
    </dgm:pt>
    <dgm:pt modelId="{8B96F10E-42F0-4F70-9D41-3F1BBDB32782}" type="pres">
      <dgm:prSet presAssocID="{8727AD49-2B36-4409-BFF5-0ACB0E6C22C8}" presName="arrow" presStyleLbl="alignNode1" presStyleIdx="3" presStyleCnt="6"/>
      <dgm:spPr/>
    </dgm:pt>
    <dgm:pt modelId="{109EDAD8-4260-4D65-9B33-7400DC606195}" type="pres">
      <dgm:prSet presAssocID="{8727AD49-2B36-4409-BFF5-0ACB0E6C22C8}" presName="descendantArrow" presStyleLbl="bgAccFollowNode1" presStyleIdx="3" presStyleCnt="6"/>
      <dgm:spPr/>
    </dgm:pt>
    <dgm:pt modelId="{85F6FC5B-3DD0-4912-869D-1D993A67EA57}" type="pres">
      <dgm:prSet presAssocID="{9302C3A5-9335-4E53-B964-7D9DD08ED76B}" presName="sp" presStyleCnt="0"/>
      <dgm:spPr/>
    </dgm:pt>
    <dgm:pt modelId="{CF3538FC-D4D6-41BA-B44B-1CA1E5475F39}" type="pres">
      <dgm:prSet presAssocID="{ABAFE8A5-A856-4B6F-BED5-E1A77DBA995A}" presName="arrowAndChildren" presStyleCnt="0"/>
      <dgm:spPr/>
    </dgm:pt>
    <dgm:pt modelId="{B88355BA-E0C1-4EB8-92D3-C16E36D3E157}" type="pres">
      <dgm:prSet presAssocID="{ABAFE8A5-A856-4B6F-BED5-E1A77DBA995A}" presName="parentTextArrow" presStyleLbl="node1" presStyleIdx="0" presStyleCnt="0"/>
      <dgm:spPr/>
    </dgm:pt>
    <dgm:pt modelId="{9E4010AC-5899-4056-93B4-89687F006291}" type="pres">
      <dgm:prSet presAssocID="{ABAFE8A5-A856-4B6F-BED5-E1A77DBA995A}" presName="arrow" presStyleLbl="alignNode1" presStyleIdx="4" presStyleCnt="6"/>
      <dgm:spPr/>
    </dgm:pt>
    <dgm:pt modelId="{22DE508E-AC11-496A-8DA6-4AC58CB48CAE}" type="pres">
      <dgm:prSet presAssocID="{ABAFE8A5-A856-4B6F-BED5-E1A77DBA995A}" presName="descendantArrow" presStyleLbl="bgAccFollowNode1" presStyleIdx="4" presStyleCnt="6"/>
      <dgm:spPr/>
    </dgm:pt>
    <dgm:pt modelId="{DA455364-F480-4324-B1E3-A3B46525404E}" type="pres">
      <dgm:prSet presAssocID="{B505832E-F451-460F-A2E8-3AB4C9A4F95D}" presName="sp" presStyleCnt="0"/>
      <dgm:spPr/>
    </dgm:pt>
    <dgm:pt modelId="{E6A5ACCD-4759-4745-B993-0FABF013A55D}" type="pres">
      <dgm:prSet presAssocID="{FFBA2B77-76F6-4F03-B401-0CE78DC6A5E0}" presName="arrowAndChildren" presStyleCnt="0"/>
      <dgm:spPr/>
    </dgm:pt>
    <dgm:pt modelId="{E8B334E0-BCC3-4F94-A007-EA7D952B240A}" type="pres">
      <dgm:prSet presAssocID="{FFBA2B77-76F6-4F03-B401-0CE78DC6A5E0}" presName="parentTextArrow" presStyleLbl="node1" presStyleIdx="0" presStyleCnt="0"/>
      <dgm:spPr/>
    </dgm:pt>
    <dgm:pt modelId="{2F2D1B91-3566-44E9-B9A1-D6B47291D646}" type="pres">
      <dgm:prSet presAssocID="{FFBA2B77-76F6-4F03-B401-0CE78DC6A5E0}" presName="arrow" presStyleLbl="alignNode1" presStyleIdx="5" presStyleCnt="6"/>
      <dgm:spPr/>
    </dgm:pt>
    <dgm:pt modelId="{58F888EC-9E01-49DF-BA8C-EA5B078C6000}" type="pres">
      <dgm:prSet presAssocID="{FFBA2B77-76F6-4F03-B401-0CE78DC6A5E0}" presName="descendantArrow" presStyleLbl="bgAccFollowNode1" presStyleIdx="5" presStyleCnt="6"/>
      <dgm:spPr/>
    </dgm:pt>
  </dgm:ptLst>
  <dgm:cxnLst>
    <dgm:cxn modelId="{7E45A41D-E9BF-4B77-96A0-174A215E0298}" type="presOf" srcId="{3147EE39-F195-4061-BEC0-83EE0B620F6A}" destId="{988B5162-9278-4129-858A-B3938CE2C6DC}" srcOrd="1" destOrd="0" presId="urn:microsoft.com/office/officeart/2016/7/layout/VerticalDownArrowProcess"/>
    <dgm:cxn modelId="{A91CFE1F-4165-45A8-BFEA-00B882E1532F}" type="presOf" srcId="{FFBA2B77-76F6-4F03-B401-0CE78DC6A5E0}" destId="{E8B334E0-BCC3-4F94-A007-EA7D952B240A}" srcOrd="0" destOrd="0" presId="urn:microsoft.com/office/officeart/2016/7/layout/VerticalDownArrowProcess"/>
    <dgm:cxn modelId="{D8208823-C477-44EC-A16B-F0693D2E81F5}" srcId="{2E084B52-651F-4A8E-AD99-7741B4B26E06}" destId="{D2011816-6D94-4F4B-8617-430545292C5C}" srcOrd="0" destOrd="0" parTransId="{CD3526AB-3F35-438F-9E75-5F31EFD6E42C}" sibTransId="{FA7F19D0-1C31-404F-B560-27D908529D5F}"/>
    <dgm:cxn modelId="{A3E5CC31-FD2F-4719-90AE-C6DD7B04F603}" type="presOf" srcId="{FFBA2B77-76F6-4F03-B401-0CE78DC6A5E0}" destId="{2F2D1B91-3566-44E9-B9A1-D6B47291D646}" srcOrd="1" destOrd="0" presId="urn:microsoft.com/office/officeart/2016/7/layout/VerticalDownArrowProcess"/>
    <dgm:cxn modelId="{F85DEA38-ACA4-499D-A0C8-4425F4A88210}" type="presOf" srcId="{8727AD49-2B36-4409-BFF5-0ACB0E6C22C8}" destId="{8B96F10E-42F0-4F70-9D41-3F1BBDB32782}" srcOrd="1" destOrd="0" presId="urn:microsoft.com/office/officeart/2016/7/layout/VerticalDownArrowProcess"/>
    <dgm:cxn modelId="{1182F05D-D6D9-4ED4-961D-041258D79599}" type="presOf" srcId="{130238E7-0D33-46FD-AFF9-76874A4FAC9C}" destId="{58CB861F-88A1-4CCE-97E9-15B3BF18AB65}" srcOrd="1" destOrd="0" presId="urn:microsoft.com/office/officeart/2016/7/layout/VerticalDownArrowProcess"/>
    <dgm:cxn modelId="{EF9E0A42-15A5-4C14-B05D-47B177053C9F}" type="presOf" srcId="{57E457A8-5E6B-4E64-810B-EE2741995968}" destId="{22DE508E-AC11-496A-8DA6-4AC58CB48CAE}" srcOrd="0" destOrd="0" presId="urn:microsoft.com/office/officeart/2016/7/layout/VerticalDownArrowProcess"/>
    <dgm:cxn modelId="{79F91968-8D28-448C-B16E-A8EF8A4D4A53}" srcId="{130238E7-0D33-46FD-AFF9-76874A4FAC9C}" destId="{D8435275-DC19-49D1-B0A9-08DA066B6CFA}" srcOrd="0" destOrd="0" parTransId="{415001D5-7BCA-4E92-A5AE-50C5449C27B8}" sibTransId="{791E8762-4085-406A-A122-297216C5E9C8}"/>
    <dgm:cxn modelId="{48C68B4A-4538-432E-9D71-D9D788678394}" type="presOf" srcId="{3147EE39-F195-4061-BEC0-83EE0B620F6A}" destId="{1D96C5E1-FDD6-4A33-8D53-20183E3685D7}" srcOrd="0" destOrd="0" presId="urn:microsoft.com/office/officeart/2016/7/layout/VerticalDownArrowProcess"/>
    <dgm:cxn modelId="{251D7354-6061-4002-B7E0-B4F1DEC82B1A}" type="presOf" srcId="{C2B4A9D1-D02B-48CD-9D3B-8A5E6DC16C96}" destId="{77DF9FBC-E15E-4DC1-B9D9-EDADD05BD1AE}" srcOrd="0" destOrd="0" presId="urn:microsoft.com/office/officeart/2016/7/layout/VerticalDownArrowProcess"/>
    <dgm:cxn modelId="{C4474A76-423E-4F6B-8142-2CD04AFF1798}" srcId="{ABAFE8A5-A856-4B6F-BED5-E1A77DBA995A}" destId="{57E457A8-5E6B-4E64-810B-EE2741995968}" srcOrd="0" destOrd="0" parTransId="{BE2AD766-3D84-4EF1-8C7F-42E2628ED688}" sibTransId="{1C1F8A8C-8BF3-4DD1-8606-6C540181EBB8}"/>
    <dgm:cxn modelId="{202FD777-870D-4818-B733-73E735819510}" type="presOf" srcId="{ABAFE8A5-A856-4B6F-BED5-E1A77DBA995A}" destId="{9E4010AC-5899-4056-93B4-89687F006291}" srcOrd="1" destOrd="0" presId="urn:microsoft.com/office/officeart/2016/7/layout/VerticalDownArrowProcess"/>
    <dgm:cxn modelId="{EE116E7E-DB2B-46E7-B374-47F3C8F1E994}" srcId="{FFBA2B77-76F6-4F03-B401-0CE78DC6A5E0}" destId="{5DBA428B-B151-4B9E-AF31-97193C9DB975}" srcOrd="0" destOrd="0" parTransId="{FAD08278-3444-4130-8903-CB346B15EBDA}" sibTransId="{6DC3EEC7-802C-4E19-8C28-EECD3AE7A394}"/>
    <dgm:cxn modelId="{E798D08D-8851-4134-A932-89F11895E4AA}" srcId="{66E58CF1-996F-456D-AD44-0538DF81718A}" destId="{130238E7-0D33-46FD-AFF9-76874A4FAC9C}" srcOrd="4" destOrd="0" parTransId="{6A04E4C7-7073-4F58-AE48-2F85684EB97D}" sibTransId="{C036D63E-C985-44C4-A9A4-547887E28D1E}"/>
    <dgm:cxn modelId="{23ACDF95-4CF0-4205-A029-FF4F2CC75843}" type="presOf" srcId="{D8435275-DC19-49D1-B0A9-08DA066B6CFA}" destId="{6E1D9447-E5FB-486A-8082-2DED3CAF49A4}" srcOrd="0" destOrd="0" presId="urn:microsoft.com/office/officeart/2016/7/layout/VerticalDownArrowProcess"/>
    <dgm:cxn modelId="{AF556898-97FD-42FB-AB9A-F47B946BF374}" type="presOf" srcId="{8727AD49-2B36-4409-BFF5-0ACB0E6C22C8}" destId="{A72189A2-E601-4377-8EA6-B684DAF5A79A}" srcOrd="0" destOrd="0" presId="urn:microsoft.com/office/officeart/2016/7/layout/VerticalDownArrowProcess"/>
    <dgm:cxn modelId="{6D1B789A-8247-42B5-BE39-6CB84A4AF9DA}" srcId="{66E58CF1-996F-456D-AD44-0538DF81718A}" destId="{3147EE39-F195-4061-BEC0-83EE0B620F6A}" srcOrd="3" destOrd="0" parTransId="{C5FD454C-C840-45B7-ACCB-DD81BABC997F}" sibTransId="{F314E4F0-5995-4635-8487-24E6AC2A342A}"/>
    <dgm:cxn modelId="{DA202F9D-E03C-4A3D-AB0F-938A14DAD253}" type="presOf" srcId="{130238E7-0D33-46FD-AFF9-76874A4FAC9C}" destId="{731133E9-8C0B-4B91-93C9-39C1CC8B29F7}" srcOrd="0" destOrd="0" presId="urn:microsoft.com/office/officeart/2016/7/layout/VerticalDownArrowProcess"/>
    <dgm:cxn modelId="{1064BEA0-4FFA-465F-8F81-0914245AC825}" srcId="{66E58CF1-996F-456D-AD44-0538DF81718A}" destId="{FFBA2B77-76F6-4F03-B401-0CE78DC6A5E0}" srcOrd="0" destOrd="0" parTransId="{89987DDD-F022-4613-82D8-42FB32AD1D5B}" sibTransId="{B505832E-F451-460F-A2E8-3AB4C9A4F95D}"/>
    <dgm:cxn modelId="{5B53ADA1-69FB-49C5-B306-E96BE132152D}" type="presOf" srcId="{D2011816-6D94-4F4B-8617-430545292C5C}" destId="{D8502BC2-16C7-4677-BE53-C099AC9563B8}" srcOrd="0" destOrd="0" presId="urn:microsoft.com/office/officeart/2016/7/layout/VerticalDownArrowProcess"/>
    <dgm:cxn modelId="{880B21AB-17F7-4FBB-BFD2-F920D30EF0C1}" srcId="{66E58CF1-996F-456D-AD44-0538DF81718A}" destId="{8727AD49-2B36-4409-BFF5-0ACB0E6C22C8}" srcOrd="2" destOrd="0" parTransId="{686BE89B-A3ED-4EB1-9B03-D8866D479FBF}" sibTransId="{0BCEEC12-E024-42BE-ADE4-F13DD0188E99}"/>
    <dgm:cxn modelId="{73FEFFAD-5B49-489E-A061-0909AC2D2068}" type="presOf" srcId="{5DBA428B-B151-4B9E-AF31-97193C9DB975}" destId="{58F888EC-9E01-49DF-BA8C-EA5B078C6000}" srcOrd="0" destOrd="0" presId="urn:microsoft.com/office/officeart/2016/7/layout/VerticalDownArrowProcess"/>
    <dgm:cxn modelId="{F2F803C5-A653-4E17-A305-105BE73F1082}" type="presOf" srcId="{ABAFE8A5-A856-4B6F-BED5-E1A77DBA995A}" destId="{B88355BA-E0C1-4EB8-92D3-C16E36D3E157}" srcOrd="0" destOrd="0" presId="urn:microsoft.com/office/officeart/2016/7/layout/VerticalDownArrowProcess"/>
    <dgm:cxn modelId="{27BFF6CC-3442-4CE6-A3BD-58341FF8A907}" srcId="{8727AD49-2B36-4409-BFF5-0ACB0E6C22C8}" destId="{66C8CD79-F36F-463A-B56C-05DD263706CC}" srcOrd="0" destOrd="0" parTransId="{5A07A449-BAE7-4124-9151-96B367C04C98}" sibTransId="{E4797CC6-A63F-4977-8661-5025BDF2D5D7}"/>
    <dgm:cxn modelId="{D1CF77DF-8CA7-46C9-AF31-810C985D17FD}" type="presOf" srcId="{66C8CD79-F36F-463A-B56C-05DD263706CC}" destId="{109EDAD8-4260-4D65-9B33-7400DC606195}" srcOrd="0" destOrd="0" presId="urn:microsoft.com/office/officeart/2016/7/layout/VerticalDownArrowProcess"/>
    <dgm:cxn modelId="{CE2A86E0-A1BD-4132-B257-B57FF10F4AC5}" type="presOf" srcId="{66E58CF1-996F-456D-AD44-0538DF81718A}" destId="{804A8F8C-0B8E-40F4-9FE7-9812DD0D1866}" srcOrd="0" destOrd="0" presId="urn:microsoft.com/office/officeart/2016/7/layout/VerticalDownArrowProcess"/>
    <dgm:cxn modelId="{D23F83E4-F200-4912-8D1A-2B081E589EDC}" type="presOf" srcId="{2E084B52-651F-4A8E-AD99-7741B4B26E06}" destId="{B4BD775F-A162-497B-B833-F95CDB828EE1}" srcOrd="0" destOrd="0" presId="urn:microsoft.com/office/officeart/2016/7/layout/VerticalDownArrowProcess"/>
    <dgm:cxn modelId="{5CAB26E7-02E7-42FE-AD9A-8AE81157E2E9}" srcId="{66E58CF1-996F-456D-AD44-0538DF81718A}" destId="{2E084B52-651F-4A8E-AD99-7741B4B26E06}" srcOrd="5" destOrd="0" parTransId="{837633D6-A861-4DF3-BF62-8E358E63D711}" sibTransId="{22B1F822-DB9F-4E50-ACCD-6F3781D27291}"/>
    <dgm:cxn modelId="{A0F6C8E8-2D0E-4746-89F5-EC10559398F3}" srcId="{3147EE39-F195-4061-BEC0-83EE0B620F6A}" destId="{C2B4A9D1-D02B-48CD-9D3B-8A5E6DC16C96}" srcOrd="0" destOrd="0" parTransId="{40E264AA-D0A8-4299-A195-B32C566E24E5}" sibTransId="{5BCFB54E-FF01-4367-93DA-BED551E4FBB2}"/>
    <dgm:cxn modelId="{4B2B1BF5-C354-4A50-A6D3-A8251BB7BD3D}" srcId="{66E58CF1-996F-456D-AD44-0538DF81718A}" destId="{ABAFE8A5-A856-4B6F-BED5-E1A77DBA995A}" srcOrd="1" destOrd="0" parTransId="{2BBEF165-23A5-4F4A-A96B-B75A4496DF14}" sibTransId="{9302C3A5-9335-4E53-B964-7D9DD08ED76B}"/>
    <dgm:cxn modelId="{63D5337E-D2B1-4A0E-95FA-4DCB0F09FBC1}" type="presParOf" srcId="{804A8F8C-0B8E-40F4-9FE7-9812DD0D1866}" destId="{99B58957-18FD-43C1-812E-10A9522E27ED}" srcOrd="0" destOrd="0" presId="urn:microsoft.com/office/officeart/2016/7/layout/VerticalDownArrowProcess"/>
    <dgm:cxn modelId="{E2DC1640-EF26-4E8D-BE1F-D249A270D259}" type="presParOf" srcId="{99B58957-18FD-43C1-812E-10A9522E27ED}" destId="{B4BD775F-A162-497B-B833-F95CDB828EE1}" srcOrd="0" destOrd="0" presId="urn:microsoft.com/office/officeart/2016/7/layout/VerticalDownArrowProcess"/>
    <dgm:cxn modelId="{AA316CD1-92CC-41BE-9A13-1634C3DD9BFD}" type="presParOf" srcId="{99B58957-18FD-43C1-812E-10A9522E27ED}" destId="{D8502BC2-16C7-4677-BE53-C099AC9563B8}" srcOrd="1" destOrd="0" presId="urn:microsoft.com/office/officeart/2016/7/layout/VerticalDownArrowProcess"/>
    <dgm:cxn modelId="{8FA46D2D-C175-4F1F-B94C-DC42A3387DFD}" type="presParOf" srcId="{804A8F8C-0B8E-40F4-9FE7-9812DD0D1866}" destId="{61B496B9-F279-46CC-86A0-5CE9374D59E5}" srcOrd="1" destOrd="0" presId="urn:microsoft.com/office/officeart/2016/7/layout/VerticalDownArrowProcess"/>
    <dgm:cxn modelId="{D3B12598-3469-435F-A0A9-CBA8F5DCE271}" type="presParOf" srcId="{804A8F8C-0B8E-40F4-9FE7-9812DD0D1866}" destId="{DF2999D5-9A87-4711-94DE-03D86A34737D}" srcOrd="2" destOrd="0" presId="urn:microsoft.com/office/officeart/2016/7/layout/VerticalDownArrowProcess"/>
    <dgm:cxn modelId="{50FF2061-4E64-4F1E-948C-C3E38AA2519A}" type="presParOf" srcId="{DF2999D5-9A87-4711-94DE-03D86A34737D}" destId="{731133E9-8C0B-4B91-93C9-39C1CC8B29F7}" srcOrd="0" destOrd="0" presId="urn:microsoft.com/office/officeart/2016/7/layout/VerticalDownArrowProcess"/>
    <dgm:cxn modelId="{7CF1E50C-2285-4362-A021-3C4F06548CD1}" type="presParOf" srcId="{DF2999D5-9A87-4711-94DE-03D86A34737D}" destId="{58CB861F-88A1-4CCE-97E9-15B3BF18AB65}" srcOrd="1" destOrd="0" presId="urn:microsoft.com/office/officeart/2016/7/layout/VerticalDownArrowProcess"/>
    <dgm:cxn modelId="{7ACEACE7-6629-442A-AA7E-EBD2A370A0B6}" type="presParOf" srcId="{DF2999D5-9A87-4711-94DE-03D86A34737D}" destId="{6E1D9447-E5FB-486A-8082-2DED3CAF49A4}" srcOrd="2" destOrd="0" presId="urn:microsoft.com/office/officeart/2016/7/layout/VerticalDownArrowProcess"/>
    <dgm:cxn modelId="{E6DDF54B-B4B2-4258-A233-E01FC2CBC250}" type="presParOf" srcId="{804A8F8C-0B8E-40F4-9FE7-9812DD0D1866}" destId="{B4C2C5FA-263B-4080-AB9A-A07E525CD39C}" srcOrd="3" destOrd="0" presId="urn:microsoft.com/office/officeart/2016/7/layout/VerticalDownArrowProcess"/>
    <dgm:cxn modelId="{1A63ADBD-EB35-462E-B775-D5D2547C0A2E}" type="presParOf" srcId="{804A8F8C-0B8E-40F4-9FE7-9812DD0D1866}" destId="{221F97D8-A53A-4D3B-9730-88D709CBD5C0}" srcOrd="4" destOrd="0" presId="urn:microsoft.com/office/officeart/2016/7/layout/VerticalDownArrowProcess"/>
    <dgm:cxn modelId="{70517D7C-24AD-4FFF-880B-5326EBE7E11F}" type="presParOf" srcId="{221F97D8-A53A-4D3B-9730-88D709CBD5C0}" destId="{1D96C5E1-FDD6-4A33-8D53-20183E3685D7}" srcOrd="0" destOrd="0" presId="urn:microsoft.com/office/officeart/2016/7/layout/VerticalDownArrowProcess"/>
    <dgm:cxn modelId="{E450BA64-ED5A-4354-AFD8-1FD6FAF482E3}" type="presParOf" srcId="{221F97D8-A53A-4D3B-9730-88D709CBD5C0}" destId="{988B5162-9278-4129-858A-B3938CE2C6DC}" srcOrd="1" destOrd="0" presId="urn:microsoft.com/office/officeart/2016/7/layout/VerticalDownArrowProcess"/>
    <dgm:cxn modelId="{44EE152F-9596-413F-ADC8-478703BC202D}" type="presParOf" srcId="{221F97D8-A53A-4D3B-9730-88D709CBD5C0}" destId="{77DF9FBC-E15E-4DC1-B9D9-EDADD05BD1AE}" srcOrd="2" destOrd="0" presId="urn:microsoft.com/office/officeart/2016/7/layout/VerticalDownArrowProcess"/>
    <dgm:cxn modelId="{5525C692-CD51-48BB-BE48-72D3964BE270}" type="presParOf" srcId="{804A8F8C-0B8E-40F4-9FE7-9812DD0D1866}" destId="{0B25BF64-FDFB-4721-BE93-522435B18ADF}" srcOrd="5" destOrd="0" presId="urn:microsoft.com/office/officeart/2016/7/layout/VerticalDownArrowProcess"/>
    <dgm:cxn modelId="{095A293B-4D2D-43D6-83F8-3260A5A7F679}" type="presParOf" srcId="{804A8F8C-0B8E-40F4-9FE7-9812DD0D1866}" destId="{63357065-5710-43DD-8F35-C5EABDEB08A8}" srcOrd="6" destOrd="0" presId="urn:microsoft.com/office/officeart/2016/7/layout/VerticalDownArrowProcess"/>
    <dgm:cxn modelId="{97EFDE95-58E5-4D2A-ABB6-6652D47E8302}" type="presParOf" srcId="{63357065-5710-43DD-8F35-C5EABDEB08A8}" destId="{A72189A2-E601-4377-8EA6-B684DAF5A79A}" srcOrd="0" destOrd="0" presId="urn:microsoft.com/office/officeart/2016/7/layout/VerticalDownArrowProcess"/>
    <dgm:cxn modelId="{1A280D99-133A-451F-8404-8325B1A206ED}" type="presParOf" srcId="{63357065-5710-43DD-8F35-C5EABDEB08A8}" destId="{8B96F10E-42F0-4F70-9D41-3F1BBDB32782}" srcOrd="1" destOrd="0" presId="urn:microsoft.com/office/officeart/2016/7/layout/VerticalDownArrowProcess"/>
    <dgm:cxn modelId="{ADA12528-E3B4-4CB0-BDD8-22468B4E609B}" type="presParOf" srcId="{63357065-5710-43DD-8F35-C5EABDEB08A8}" destId="{109EDAD8-4260-4D65-9B33-7400DC606195}" srcOrd="2" destOrd="0" presId="urn:microsoft.com/office/officeart/2016/7/layout/VerticalDownArrowProcess"/>
    <dgm:cxn modelId="{C49E9C90-4D0C-4295-A248-9A685EB5F869}" type="presParOf" srcId="{804A8F8C-0B8E-40F4-9FE7-9812DD0D1866}" destId="{85F6FC5B-3DD0-4912-869D-1D993A67EA57}" srcOrd="7" destOrd="0" presId="urn:microsoft.com/office/officeart/2016/7/layout/VerticalDownArrowProcess"/>
    <dgm:cxn modelId="{C061872E-A275-4FAA-A3A9-710287FB51FC}" type="presParOf" srcId="{804A8F8C-0B8E-40F4-9FE7-9812DD0D1866}" destId="{CF3538FC-D4D6-41BA-B44B-1CA1E5475F39}" srcOrd="8" destOrd="0" presId="urn:microsoft.com/office/officeart/2016/7/layout/VerticalDownArrowProcess"/>
    <dgm:cxn modelId="{4BC5F28A-001C-4616-ABAB-20BDEC689774}" type="presParOf" srcId="{CF3538FC-D4D6-41BA-B44B-1CA1E5475F39}" destId="{B88355BA-E0C1-4EB8-92D3-C16E36D3E157}" srcOrd="0" destOrd="0" presId="urn:microsoft.com/office/officeart/2016/7/layout/VerticalDownArrowProcess"/>
    <dgm:cxn modelId="{A3DBAA47-AE3E-45E2-9780-5895B40D8071}" type="presParOf" srcId="{CF3538FC-D4D6-41BA-B44B-1CA1E5475F39}" destId="{9E4010AC-5899-4056-93B4-89687F006291}" srcOrd="1" destOrd="0" presId="urn:microsoft.com/office/officeart/2016/7/layout/VerticalDownArrowProcess"/>
    <dgm:cxn modelId="{6FE192CA-EF13-4ADA-940C-2472EDC4FE12}" type="presParOf" srcId="{CF3538FC-D4D6-41BA-B44B-1CA1E5475F39}" destId="{22DE508E-AC11-496A-8DA6-4AC58CB48CAE}" srcOrd="2" destOrd="0" presId="urn:microsoft.com/office/officeart/2016/7/layout/VerticalDownArrowProcess"/>
    <dgm:cxn modelId="{5C577B3B-7365-4B9F-AF0B-CB657A3C0282}" type="presParOf" srcId="{804A8F8C-0B8E-40F4-9FE7-9812DD0D1866}" destId="{DA455364-F480-4324-B1E3-A3B46525404E}" srcOrd="9" destOrd="0" presId="urn:microsoft.com/office/officeart/2016/7/layout/VerticalDownArrowProcess"/>
    <dgm:cxn modelId="{43DF6F11-B43B-4FD6-88D8-D6BF9F1F5E3B}" type="presParOf" srcId="{804A8F8C-0B8E-40F4-9FE7-9812DD0D1866}" destId="{E6A5ACCD-4759-4745-B993-0FABF013A55D}" srcOrd="10" destOrd="0" presId="urn:microsoft.com/office/officeart/2016/7/layout/VerticalDownArrowProcess"/>
    <dgm:cxn modelId="{3635D67B-06B4-41D1-B740-38618116F76E}" type="presParOf" srcId="{E6A5ACCD-4759-4745-B993-0FABF013A55D}" destId="{E8B334E0-BCC3-4F94-A007-EA7D952B240A}" srcOrd="0" destOrd="0" presId="urn:microsoft.com/office/officeart/2016/7/layout/VerticalDownArrowProcess"/>
    <dgm:cxn modelId="{CB639090-C91A-4848-8452-A4DFDF1F3105}" type="presParOf" srcId="{E6A5ACCD-4759-4745-B993-0FABF013A55D}" destId="{2F2D1B91-3566-44E9-B9A1-D6B47291D646}" srcOrd="1" destOrd="0" presId="urn:microsoft.com/office/officeart/2016/7/layout/VerticalDownArrowProcess"/>
    <dgm:cxn modelId="{228E70F9-2356-45E9-9835-A933A356ED05}" type="presParOf" srcId="{E6A5ACCD-4759-4745-B993-0FABF013A55D}" destId="{58F888EC-9E01-49DF-BA8C-EA5B078C6000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4A7C7E-4838-4F39-8F38-82E71AAB48D8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A0ABF9C-E82D-41E4-8D70-C7D94DCB908F}">
      <dgm:prSet/>
      <dgm:spPr/>
      <dgm:t>
        <a:bodyPr/>
        <a:lstStyle/>
        <a:p>
          <a:r>
            <a:rPr lang="en-GB"/>
            <a:t>UWTSD: Student Regulations  </a:t>
          </a:r>
          <a:endParaRPr lang="en-US"/>
        </a:p>
      </dgm:t>
    </dgm:pt>
    <dgm:pt modelId="{75DD04DD-6307-4205-AFB3-0B1BFDF72114}" type="parTrans" cxnId="{B403C81A-A416-4D59-AE9D-8F0A92329F7B}">
      <dgm:prSet/>
      <dgm:spPr/>
      <dgm:t>
        <a:bodyPr/>
        <a:lstStyle/>
        <a:p>
          <a:endParaRPr lang="en-US"/>
        </a:p>
      </dgm:t>
    </dgm:pt>
    <dgm:pt modelId="{859CC8C8-1B03-4C54-8BE2-AEF19A786245}" type="sibTrans" cxnId="{B403C81A-A416-4D59-AE9D-8F0A92329F7B}">
      <dgm:prSet/>
      <dgm:spPr/>
      <dgm:t>
        <a:bodyPr/>
        <a:lstStyle/>
        <a:p>
          <a:endParaRPr lang="en-US"/>
        </a:p>
      </dgm:t>
    </dgm:pt>
    <dgm:pt modelId="{4DDBA75D-8D7A-4BFA-9B2E-8E2028A073A0}">
      <dgm:prSet/>
      <dgm:spPr/>
      <dgm:t>
        <a:bodyPr/>
        <a:lstStyle/>
        <a:p>
          <a:r>
            <a:rPr lang="en-GB"/>
            <a:t>UWTSD: Research Ethics and Integrity Code of Conduct</a:t>
          </a:r>
          <a:endParaRPr lang="en-US"/>
        </a:p>
      </dgm:t>
    </dgm:pt>
    <dgm:pt modelId="{54502E27-7697-4605-98C7-1F5292E1EE2F}" type="parTrans" cxnId="{237CD935-8DB6-407C-B71C-00CD12FD7AB8}">
      <dgm:prSet/>
      <dgm:spPr/>
      <dgm:t>
        <a:bodyPr/>
        <a:lstStyle/>
        <a:p>
          <a:endParaRPr lang="en-US"/>
        </a:p>
      </dgm:t>
    </dgm:pt>
    <dgm:pt modelId="{09A03E68-0653-4BD5-9D62-733A37A8E9A0}" type="sibTrans" cxnId="{237CD935-8DB6-407C-B71C-00CD12FD7AB8}">
      <dgm:prSet/>
      <dgm:spPr/>
      <dgm:t>
        <a:bodyPr/>
        <a:lstStyle/>
        <a:p>
          <a:endParaRPr lang="en-US"/>
        </a:p>
      </dgm:t>
    </dgm:pt>
    <dgm:pt modelId="{D1C01753-CAEE-4E04-BB35-4F424A0D4772}">
      <dgm:prSet/>
      <dgm:spPr/>
      <dgm:t>
        <a:bodyPr/>
        <a:lstStyle/>
        <a:p>
          <a:r>
            <a:rPr lang="en-GB"/>
            <a:t>BACP: Ethical Guidelines for Research in the Counselling Professions</a:t>
          </a:r>
          <a:endParaRPr lang="en-US"/>
        </a:p>
      </dgm:t>
    </dgm:pt>
    <dgm:pt modelId="{0E5B2E45-975F-4EB2-8BEB-F0445B0BAA96}" type="parTrans" cxnId="{74132953-07CE-49F2-8ABD-AFB45239E872}">
      <dgm:prSet/>
      <dgm:spPr/>
      <dgm:t>
        <a:bodyPr/>
        <a:lstStyle/>
        <a:p>
          <a:endParaRPr lang="en-US"/>
        </a:p>
      </dgm:t>
    </dgm:pt>
    <dgm:pt modelId="{4F8A65C9-8F06-4DFE-A24C-D1BE75C704F3}" type="sibTrans" cxnId="{74132953-07CE-49F2-8ABD-AFB45239E872}">
      <dgm:prSet/>
      <dgm:spPr/>
      <dgm:t>
        <a:bodyPr/>
        <a:lstStyle/>
        <a:p>
          <a:endParaRPr lang="en-US"/>
        </a:p>
      </dgm:t>
    </dgm:pt>
    <dgm:pt modelId="{A48EB715-13BA-47E9-94C7-640AAD88896E}">
      <dgm:prSet/>
      <dgm:spPr/>
      <dgm:t>
        <a:bodyPr/>
        <a:lstStyle/>
        <a:p>
          <a:r>
            <a:rPr lang="en-GB"/>
            <a:t>BERA: British Educational Research Association</a:t>
          </a:r>
          <a:endParaRPr lang="en-US"/>
        </a:p>
      </dgm:t>
    </dgm:pt>
    <dgm:pt modelId="{46DFCEF9-8B6D-44D2-AA66-762575F1EE93}" type="parTrans" cxnId="{0D3340DD-134B-4540-9610-376401AA4E27}">
      <dgm:prSet/>
      <dgm:spPr/>
      <dgm:t>
        <a:bodyPr/>
        <a:lstStyle/>
        <a:p>
          <a:endParaRPr lang="en-US"/>
        </a:p>
      </dgm:t>
    </dgm:pt>
    <dgm:pt modelId="{9148A6A8-755F-4A39-B583-423DB7A2FEAB}" type="sibTrans" cxnId="{0D3340DD-134B-4540-9610-376401AA4E27}">
      <dgm:prSet/>
      <dgm:spPr/>
      <dgm:t>
        <a:bodyPr/>
        <a:lstStyle/>
        <a:p>
          <a:endParaRPr lang="en-US"/>
        </a:p>
      </dgm:t>
    </dgm:pt>
    <dgm:pt modelId="{19E55198-D2FB-4921-A2FE-2C2CA3FFED93}">
      <dgm:prSet/>
      <dgm:spPr/>
      <dgm:t>
        <a:bodyPr/>
        <a:lstStyle/>
        <a:p>
          <a:r>
            <a:rPr lang="en-GB"/>
            <a:t>BERA: Ethical Guidelines</a:t>
          </a:r>
          <a:endParaRPr lang="en-US"/>
        </a:p>
      </dgm:t>
    </dgm:pt>
    <dgm:pt modelId="{60C774B9-75A3-4132-B335-4299A0F7AE2F}" type="parTrans" cxnId="{75E9E655-5C36-421C-B091-568DD31C9771}">
      <dgm:prSet/>
      <dgm:spPr/>
      <dgm:t>
        <a:bodyPr/>
        <a:lstStyle/>
        <a:p>
          <a:endParaRPr lang="en-US"/>
        </a:p>
      </dgm:t>
    </dgm:pt>
    <dgm:pt modelId="{F649EA2F-7D5B-4D5D-8ABD-E941091F63BE}" type="sibTrans" cxnId="{75E9E655-5C36-421C-B091-568DD31C9771}">
      <dgm:prSet/>
      <dgm:spPr/>
      <dgm:t>
        <a:bodyPr/>
        <a:lstStyle/>
        <a:p>
          <a:endParaRPr lang="en-US"/>
        </a:p>
      </dgm:t>
    </dgm:pt>
    <dgm:pt modelId="{1E2517FD-6B17-4140-AC84-A96F5CF1E839}">
      <dgm:prSet/>
      <dgm:spPr/>
      <dgm:t>
        <a:bodyPr/>
        <a:lstStyle/>
        <a:p>
          <a:r>
            <a:rPr lang="en-GB"/>
            <a:t>BPS: Code of Ethics and Conduct</a:t>
          </a:r>
          <a:endParaRPr lang="en-US"/>
        </a:p>
      </dgm:t>
    </dgm:pt>
    <dgm:pt modelId="{431D2E18-887C-4FA3-847B-06E7C44FBCFC}" type="parTrans" cxnId="{79783C44-D7CE-4287-9F43-AE2E99F816D9}">
      <dgm:prSet/>
      <dgm:spPr/>
      <dgm:t>
        <a:bodyPr/>
        <a:lstStyle/>
        <a:p>
          <a:endParaRPr lang="en-US"/>
        </a:p>
      </dgm:t>
    </dgm:pt>
    <dgm:pt modelId="{8A8861F4-DC99-4B8D-BD01-4FD00B4F9E0E}" type="sibTrans" cxnId="{79783C44-D7CE-4287-9F43-AE2E99F816D9}">
      <dgm:prSet/>
      <dgm:spPr/>
      <dgm:t>
        <a:bodyPr/>
        <a:lstStyle/>
        <a:p>
          <a:endParaRPr lang="en-US"/>
        </a:p>
      </dgm:t>
    </dgm:pt>
    <dgm:pt modelId="{119EDDE1-0C00-41B3-8296-EEC516961932}" type="pres">
      <dgm:prSet presAssocID="{494A7C7E-4838-4F39-8F38-82E71AAB48D8}" presName="vert0" presStyleCnt="0">
        <dgm:presLayoutVars>
          <dgm:dir/>
          <dgm:animOne val="branch"/>
          <dgm:animLvl val="lvl"/>
        </dgm:presLayoutVars>
      </dgm:prSet>
      <dgm:spPr/>
    </dgm:pt>
    <dgm:pt modelId="{7A36CD12-EE1D-45D0-A089-7D204871FAA6}" type="pres">
      <dgm:prSet presAssocID="{CA0ABF9C-E82D-41E4-8D70-C7D94DCB908F}" presName="thickLine" presStyleLbl="alignNode1" presStyleIdx="0" presStyleCnt="6"/>
      <dgm:spPr/>
    </dgm:pt>
    <dgm:pt modelId="{827DE1A3-D831-487D-8CD0-96EAF59F6C55}" type="pres">
      <dgm:prSet presAssocID="{CA0ABF9C-E82D-41E4-8D70-C7D94DCB908F}" presName="horz1" presStyleCnt="0"/>
      <dgm:spPr/>
    </dgm:pt>
    <dgm:pt modelId="{D41998C1-31C8-4F1D-8E23-D5441C238E77}" type="pres">
      <dgm:prSet presAssocID="{CA0ABF9C-E82D-41E4-8D70-C7D94DCB908F}" presName="tx1" presStyleLbl="revTx" presStyleIdx="0" presStyleCnt="6"/>
      <dgm:spPr/>
    </dgm:pt>
    <dgm:pt modelId="{D381B827-8AC7-4E57-9D9B-7C3F97373E4D}" type="pres">
      <dgm:prSet presAssocID="{CA0ABF9C-E82D-41E4-8D70-C7D94DCB908F}" presName="vert1" presStyleCnt="0"/>
      <dgm:spPr/>
    </dgm:pt>
    <dgm:pt modelId="{82E3659D-0E64-428A-A87B-85CB1FD23497}" type="pres">
      <dgm:prSet presAssocID="{4DDBA75D-8D7A-4BFA-9B2E-8E2028A073A0}" presName="thickLine" presStyleLbl="alignNode1" presStyleIdx="1" presStyleCnt="6"/>
      <dgm:spPr/>
    </dgm:pt>
    <dgm:pt modelId="{A80E5BC0-A9B7-44AA-A36C-4AFBB93DADE7}" type="pres">
      <dgm:prSet presAssocID="{4DDBA75D-8D7A-4BFA-9B2E-8E2028A073A0}" presName="horz1" presStyleCnt="0"/>
      <dgm:spPr/>
    </dgm:pt>
    <dgm:pt modelId="{641450D8-8EAA-4914-A17B-EC752BD3A0CE}" type="pres">
      <dgm:prSet presAssocID="{4DDBA75D-8D7A-4BFA-9B2E-8E2028A073A0}" presName="tx1" presStyleLbl="revTx" presStyleIdx="1" presStyleCnt="6"/>
      <dgm:spPr/>
    </dgm:pt>
    <dgm:pt modelId="{B5F69D79-619E-408A-AFD6-BAF58CDCBD99}" type="pres">
      <dgm:prSet presAssocID="{4DDBA75D-8D7A-4BFA-9B2E-8E2028A073A0}" presName="vert1" presStyleCnt="0"/>
      <dgm:spPr/>
    </dgm:pt>
    <dgm:pt modelId="{DBE6BD62-45A8-4EA7-94F4-6BCE75AC13ED}" type="pres">
      <dgm:prSet presAssocID="{D1C01753-CAEE-4E04-BB35-4F424A0D4772}" presName="thickLine" presStyleLbl="alignNode1" presStyleIdx="2" presStyleCnt="6"/>
      <dgm:spPr/>
    </dgm:pt>
    <dgm:pt modelId="{D4C087BF-C493-43B3-8C5B-EB5748C41AA4}" type="pres">
      <dgm:prSet presAssocID="{D1C01753-CAEE-4E04-BB35-4F424A0D4772}" presName="horz1" presStyleCnt="0"/>
      <dgm:spPr/>
    </dgm:pt>
    <dgm:pt modelId="{BF9D3730-4B6C-416A-9B43-FED366F10E11}" type="pres">
      <dgm:prSet presAssocID="{D1C01753-CAEE-4E04-BB35-4F424A0D4772}" presName="tx1" presStyleLbl="revTx" presStyleIdx="2" presStyleCnt="6"/>
      <dgm:spPr/>
    </dgm:pt>
    <dgm:pt modelId="{31D7664B-D056-4813-BF46-F294C5412CC8}" type="pres">
      <dgm:prSet presAssocID="{D1C01753-CAEE-4E04-BB35-4F424A0D4772}" presName="vert1" presStyleCnt="0"/>
      <dgm:spPr/>
    </dgm:pt>
    <dgm:pt modelId="{AFA7378B-A5FA-41A2-8E10-607A544BEC86}" type="pres">
      <dgm:prSet presAssocID="{A48EB715-13BA-47E9-94C7-640AAD88896E}" presName="thickLine" presStyleLbl="alignNode1" presStyleIdx="3" presStyleCnt="6"/>
      <dgm:spPr/>
    </dgm:pt>
    <dgm:pt modelId="{8928F03E-0DDB-4C30-B687-5CAA94ED2BE3}" type="pres">
      <dgm:prSet presAssocID="{A48EB715-13BA-47E9-94C7-640AAD88896E}" presName="horz1" presStyleCnt="0"/>
      <dgm:spPr/>
    </dgm:pt>
    <dgm:pt modelId="{483936BE-B6C9-478A-8A33-9010ACFBAA1B}" type="pres">
      <dgm:prSet presAssocID="{A48EB715-13BA-47E9-94C7-640AAD88896E}" presName="tx1" presStyleLbl="revTx" presStyleIdx="3" presStyleCnt="6"/>
      <dgm:spPr/>
    </dgm:pt>
    <dgm:pt modelId="{DAB1F1F6-7282-4B9C-BDAC-3468F08DB171}" type="pres">
      <dgm:prSet presAssocID="{A48EB715-13BA-47E9-94C7-640AAD88896E}" presName="vert1" presStyleCnt="0"/>
      <dgm:spPr/>
    </dgm:pt>
    <dgm:pt modelId="{D39B5753-AF2C-48E6-8D87-0E1C0E66ABE2}" type="pres">
      <dgm:prSet presAssocID="{19E55198-D2FB-4921-A2FE-2C2CA3FFED93}" presName="thickLine" presStyleLbl="alignNode1" presStyleIdx="4" presStyleCnt="6"/>
      <dgm:spPr/>
    </dgm:pt>
    <dgm:pt modelId="{2D500034-86A9-4997-8AB4-DE0187492A47}" type="pres">
      <dgm:prSet presAssocID="{19E55198-D2FB-4921-A2FE-2C2CA3FFED93}" presName="horz1" presStyleCnt="0"/>
      <dgm:spPr/>
    </dgm:pt>
    <dgm:pt modelId="{7B878B76-58F5-458E-9513-E4B62EB90934}" type="pres">
      <dgm:prSet presAssocID="{19E55198-D2FB-4921-A2FE-2C2CA3FFED93}" presName="tx1" presStyleLbl="revTx" presStyleIdx="4" presStyleCnt="6"/>
      <dgm:spPr/>
    </dgm:pt>
    <dgm:pt modelId="{35AD340C-666A-45C9-8E06-6EAF9684F1C0}" type="pres">
      <dgm:prSet presAssocID="{19E55198-D2FB-4921-A2FE-2C2CA3FFED93}" presName="vert1" presStyleCnt="0"/>
      <dgm:spPr/>
    </dgm:pt>
    <dgm:pt modelId="{18C604FC-4544-40E7-82CA-2620DCB6F294}" type="pres">
      <dgm:prSet presAssocID="{1E2517FD-6B17-4140-AC84-A96F5CF1E839}" presName="thickLine" presStyleLbl="alignNode1" presStyleIdx="5" presStyleCnt="6"/>
      <dgm:spPr/>
    </dgm:pt>
    <dgm:pt modelId="{CE072246-477B-4075-9318-EA30A839A24A}" type="pres">
      <dgm:prSet presAssocID="{1E2517FD-6B17-4140-AC84-A96F5CF1E839}" presName="horz1" presStyleCnt="0"/>
      <dgm:spPr/>
    </dgm:pt>
    <dgm:pt modelId="{9BA46DF0-4675-45C2-AEAF-65EBD02E0C8F}" type="pres">
      <dgm:prSet presAssocID="{1E2517FD-6B17-4140-AC84-A96F5CF1E839}" presName="tx1" presStyleLbl="revTx" presStyleIdx="5" presStyleCnt="6"/>
      <dgm:spPr/>
    </dgm:pt>
    <dgm:pt modelId="{C9EE61E9-21CB-4834-905D-D3E69C544CBD}" type="pres">
      <dgm:prSet presAssocID="{1E2517FD-6B17-4140-AC84-A96F5CF1E839}" presName="vert1" presStyleCnt="0"/>
      <dgm:spPr/>
    </dgm:pt>
  </dgm:ptLst>
  <dgm:cxnLst>
    <dgm:cxn modelId="{B403C81A-A416-4D59-AE9D-8F0A92329F7B}" srcId="{494A7C7E-4838-4F39-8F38-82E71AAB48D8}" destId="{CA0ABF9C-E82D-41E4-8D70-C7D94DCB908F}" srcOrd="0" destOrd="0" parTransId="{75DD04DD-6307-4205-AFB3-0B1BFDF72114}" sibTransId="{859CC8C8-1B03-4C54-8BE2-AEF19A786245}"/>
    <dgm:cxn modelId="{237CD935-8DB6-407C-B71C-00CD12FD7AB8}" srcId="{494A7C7E-4838-4F39-8F38-82E71AAB48D8}" destId="{4DDBA75D-8D7A-4BFA-9B2E-8E2028A073A0}" srcOrd="1" destOrd="0" parTransId="{54502E27-7697-4605-98C7-1F5292E1EE2F}" sibTransId="{09A03E68-0653-4BD5-9D62-733A37A8E9A0}"/>
    <dgm:cxn modelId="{4EFA7961-37C6-43A1-BF9A-073F10ADFA85}" type="presOf" srcId="{D1C01753-CAEE-4E04-BB35-4F424A0D4772}" destId="{BF9D3730-4B6C-416A-9B43-FED366F10E11}" srcOrd="0" destOrd="0" presId="urn:microsoft.com/office/officeart/2008/layout/LinedList"/>
    <dgm:cxn modelId="{79783C44-D7CE-4287-9F43-AE2E99F816D9}" srcId="{494A7C7E-4838-4F39-8F38-82E71AAB48D8}" destId="{1E2517FD-6B17-4140-AC84-A96F5CF1E839}" srcOrd="5" destOrd="0" parTransId="{431D2E18-887C-4FA3-847B-06E7C44FBCFC}" sibTransId="{8A8861F4-DC99-4B8D-BD01-4FD00B4F9E0E}"/>
    <dgm:cxn modelId="{C252E768-B149-4069-AD15-C1AF547E552A}" type="presOf" srcId="{4DDBA75D-8D7A-4BFA-9B2E-8E2028A073A0}" destId="{641450D8-8EAA-4914-A17B-EC752BD3A0CE}" srcOrd="0" destOrd="0" presId="urn:microsoft.com/office/officeart/2008/layout/LinedList"/>
    <dgm:cxn modelId="{74132953-07CE-49F2-8ABD-AFB45239E872}" srcId="{494A7C7E-4838-4F39-8F38-82E71AAB48D8}" destId="{D1C01753-CAEE-4E04-BB35-4F424A0D4772}" srcOrd="2" destOrd="0" parTransId="{0E5B2E45-975F-4EB2-8BEB-F0445B0BAA96}" sibTransId="{4F8A65C9-8F06-4DFE-A24C-D1BE75C704F3}"/>
    <dgm:cxn modelId="{75E9E655-5C36-421C-B091-568DD31C9771}" srcId="{494A7C7E-4838-4F39-8F38-82E71AAB48D8}" destId="{19E55198-D2FB-4921-A2FE-2C2CA3FFED93}" srcOrd="4" destOrd="0" parTransId="{60C774B9-75A3-4132-B335-4299A0F7AE2F}" sibTransId="{F649EA2F-7D5B-4D5D-8ABD-E941091F63BE}"/>
    <dgm:cxn modelId="{B027EB84-9A50-499E-9A94-5F344F61E6D0}" type="presOf" srcId="{19E55198-D2FB-4921-A2FE-2C2CA3FFED93}" destId="{7B878B76-58F5-458E-9513-E4B62EB90934}" srcOrd="0" destOrd="0" presId="urn:microsoft.com/office/officeart/2008/layout/LinedList"/>
    <dgm:cxn modelId="{B6B37197-9505-4E64-B53E-2507DD376939}" type="presOf" srcId="{A48EB715-13BA-47E9-94C7-640AAD88896E}" destId="{483936BE-B6C9-478A-8A33-9010ACFBAA1B}" srcOrd="0" destOrd="0" presId="urn:microsoft.com/office/officeart/2008/layout/LinedList"/>
    <dgm:cxn modelId="{4A43C39D-C8B9-4AA1-81ED-E03B3A249E5F}" type="presOf" srcId="{CA0ABF9C-E82D-41E4-8D70-C7D94DCB908F}" destId="{D41998C1-31C8-4F1D-8E23-D5441C238E77}" srcOrd="0" destOrd="0" presId="urn:microsoft.com/office/officeart/2008/layout/LinedList"/>
    <dgm:cxn modelId="{37BDB8A4-7203-468F-9A56-1DB23D3100AF}" type="presOf" srcId="{494A7C7E-4838-4F39-8F38-82E71AAB48D8}" destId="{119EDDE1-0C00-41B3-8296-EEC516961932}" srcOrd="0" destOrd="0" presId="urn:microsoft.com/office/officeart/2008/layout/LinedList"/>
    <dgm:cxn modelId="{0D3340DD-134B-4540-9610-376401AA4E27}" srcId="{494A7C7E-4838-4F39-8F38-82E71AAB48D8}" destId="{A48EB715-13BA-47E9-94C7-640AAD88896E}" srcOrd="3" destOrd="0" parTransId="{46DFCEF9-8B6D-44D2-AA66-762575F1EE93}" sibTransId="{9148A6A8-755F-4A39-B583-423DB7A2FEAB}"/>
    <dgm:cxn modelId="{1E8C83ED-61FB-43C3-980E-A62676560E54}" type="presOf" srcId="{1E2517FD-6B17-4140-AC84-A96F5CF1E839}" destId="{9BA46DF0-4675-45C2-AEAF-65EBD02E0C8F}" srcOrd="0" destOrd="0" presId="urn:microsoft.com/office/officeart/2008/layout/LinedList"/>
    <dgm:cxn modelId="{60F8F75A-8CB8-4BF5-8391-4312E257CE9D}" type="presParOf" srcId="{119EDDE1-0C00-41B3-8296-EEC516961932}" destId="{7A36CD12-EE1D-45D0-A089-7D204871FAA6}" srcOrd="0" destOrd="0" presId="urn:microsoft.com/office/officeart/2008/layout/LinedList"/>
    <dgm:cxn modelId="{050F94E3-EBD6-4EE2-9420-F989259F47F4}" type="presParOf" srcId="{119EDDE1-0C00-41B3-8296-EEC516961932}" destId="{827DE1A3-D831-487D-8CD0-96EAF59F6C55}" srcOrd="1" destOrd="0" presId="urn:microsoft.com/office/officeart/2008/layout/LinedList"/>
    <dgm:cxn modelId="{3C635C79-3E94-4809-9FA1-9CC263C778FA}" type="presParOf" srcId="{827DE1A3-D831-487D-8CD0-96EAF59F6C55}" destId="{D41998C1-31C8-4F1D-8E23-D5441C238E77}" srcOrd="0" destOrd="0" presId="urn:microsoft.com/office/officeart/2008/layout/LinedList"/>
    <dgm:cxn modelId="{E5B4308B-1F53-47EA-8FD8-BD5F80243048}" type="presParOf" srcId="{827DE1A3-D831-487D-8CD0-96EAF59F6C55}" destId="{D381B827-8AC7-4E57-9D9B-7C3F97373E4D}" srcOrd="1" destOrd="0" presId="urn:microsoft.com/office/officeart/2008/layout/LinedList"/>
    <dgm:cxn modelId="{CD936BDB-47C3-480E-819B-7816306686D2}" type="presParOf" srcId="{119EDDE1-0C00-41B3-8296-EEC516961932}" destId="{82E3659D-0E64-428A-A87B-85CB1FD23497}" srcOrd="2" destOrd="0" presId="urn:microsoft.com/office/officeart/2008/layout/LinedList"/>
    <dgm:cxn modelId="{CDE3F292-3C16-4002-A80E-2BA10986E2D6}" type="presParOf" srcId="{119EDDE1-0C00-41B3-8296-EEC516961932}" destId="{A80E5BC0-A9B7-44AA-A36C-4AFBB93DADE7}" srcOrd="3" destOrd="0" presId="urn:microsoft.com/office/officeart/2008/layout/LinedList"/>
    <dgm:cxn modelId="{73C9B689-2653-4EF6-9366-2402B387B6A9}" type="presParOf" srcId="{A80E5BC0-A9B7-44AA-A36C-4AFBB93DADE7}" destId="{641450D8-8EAA-4914-A17B-EC752BD3A0CE}" srcOrd="0" destOrd="0" presId="urn:microsoft.com/office/officeart/2008/layout/LinedList"/>
    <dgm:cxn modelId="{9122CA44-1E49-4CAF-834C-9F2D40ABE39D}" type="presParOf" srcId="{A80E5BC0-A9B7-44AA-A36C-4AFBB93DADE7}" destId="{B5F69D79-619E-408A-AFD6-BAF58CDCBD99}" srcOrd="1" destOrd="0" presId="urn:microsoft.com/office/officeart/2008/layout/LinedList"/>
    <dgm:cxn modelId="{EF2C8CD0-611D-42B8-87A8-3ABE43D93C19}" type="presParOf" srcId="{119EDDE1-0C00-41B3-8296-EEC516961932}" destId="{DBE6BD62-45A8-4EA7-94F4-6BCE75AC13ED}" srcOrd="4" destOrd="0" presId="urn:microsoft.com/office/officeart/2008/layout/LinedList"/>
    <dgm:cxn modelId="{1CE7C0F4-0B8F-48DB-8935-DD7E8BEF0AFF}" type="presParOf" srcId="{119EDDE1-0C00-41B3-8296-EEC516961932}" destId="{D4C087BF-C493-43B3-8C5B-EB5748C41AA4}" srcOrd="5" destOrd="0" presId="urn:microsoft.com/office/officeart/2008/layout/LinedList"/>
    <dgm:cxn modelId="{5D83D288-A0E0-4D21-85C3-4E748EFB571A}" type="presParOf" srcId="{D4C087BF-C493-43B3-8C5B-EB5748C41AA4}" destId="{BF9D3730-4B6C-416A-9B43-FED366F10E11}" srcOrd="0" destOrd="0" presId="urn:microsoft.com/office/officeart/2008/layout/LinedList"/>
    <dgm:cxn modelId="{EF672227-4AA9-4647-8784-170D22F914E3}" type="presParOf" srcId="{D4C087BF-C493-43B3-8C5B-EB5748C41AA4}" destId="{31D7664B-D056-4813-BF46-F294C5412CC8}" srcOrd="1" destOrd="0" presId="urn:microsoft.com/office/officeart/2008/layout/LinedList"/>
    <dgm:cxn modelId="{A180450A-C071-475A-8CB3-D66B021941E9}" type="presParOf" srcId="{119EDDE1-0C00-41B3-8296-EEC516961932}" destId="{AFA7378B-A5FA-41A2-8E10-607A544BEC86}" srcOrd="6" destOrd="0" presId="urn:microsoft.com/office/officeart/2008/layout/LinedList"/>
    <dgm:cxn modelId="{4BBF2092-C855-4E41-8998-DE62CE2D29E2}" type="presParOf" srcId="{119EDDE1-0C00-41B3-8296-EEC516961932}" destId="{8928F03E-0DDB-4C30-B687-5CAA94ED2BE3}" srcOrd="7" destOrd="0" presId="urn:microsoft.com/office/officeart/2008/layout/LinedList"/>
    <dgm:cxn modelId="{92FD24C0-1E1C-4EBF-B90D-C6A287C39113}" type="presParOf" srcId="{8928F03E-0DDB-4C30-B687-5CAA94ED2BE3}" destId="{483936BE-B6C9-478A-8A33-9010ACFBAA1B}" srcOrd="0" destOrd="0" presId="urn:microsoft.com/office/officeart/2008/layout/LinedList"/>
    <dgm:cxn modelId="{DA6D3B8C-E276-4CBD-8F9F-B50512812391}" type="presParOf" srcId="{8928F03E-0DDB-4C30-B687-5CAA94ED2BE3}" destId="{DAB1F1F6-7282-4B9C-BDAC-3468F08DB171}" srcOrd="1" destOrd="0" presId="urn:microsoft.com/office/officeart/2008/layout/LinedList"/>
    <dgm:cxn modelId="{D66F8716-1EB7-4528-8F6B-A50262F76D02}" type="presParOf" srcId="{119EDDE1-0C00-41B3-8296-EEC516961932}" destId="{D39B5753-AF2C-48E6-8D87-0E1C0E66ABE2}" srcOrd="8" destOrd="0" presId="urn:microsoft.com/office/officeart/2008/layout/LinedList"/>
    <dgm:cxn modelId="{26F6D1D1-5BD1-42DD-836B-1050C8BECF12}" type="presParOf" srcId="{119EDDE1-0C00-41B3-8296-EEC516961932}" destId="{2D500034-86A9-4997-8AB4-DE0187492A47}" srcOrd="9" destOrd="0" presId="urn:microsoft.com/office/officeart/2008/layout/LinedList"/>
    <dgm:cxn modelId="{1968EDC4-CB8F-4A8B-A51C-22730EB5DBBB}" type="presParOf" srcId="{2D500034-86A9-4997-8AB4-DE0187492A47}" destId="{7B878B76-58F5-458E-9513-E4B62EB90934}" srcOrd="0" destOrd="0" presId="urn:microsoft.com/office/officeart/2008/layout/LinedList"/>
    <dgm:cxn modelId="{56635757-8181-4B9A-9FD4-42C5EE261269}" type="presParOf" srcId="{2D500034-86A9-4997-8AB4-DE0187492A47}" destId="{35AD340C-666A-45C9-8E06-6EAF9684F1C0}" srcOrd="1" destOrd="0" presId="urn:microsoft.com/office/officeart/2008/layout/LinedList"/>
    <dgm:cxn modelId="{C8AAFDD2-A733-4BAD-9674-2DD8C32F6392}" type="presParOf" srcId="{119EDDE1-0C00-41B3-8296-EEC516961932}" destId="{18C604FC-4544-40E7-82CA-2620DCB6F294}" srcOrd="10" destOrd="0" presId="urn:microsoft.com/office/officeart/2008/layout/LinedList"/>
    <dgm:cxn modelId="{605C4EC3-7C76-446C-B4DE-1EF936C8F223}" type="presParOf" srcId="{119EDDE1-0C00-41B3-8296-EEC516961932}" destId="{CE072246-477B-4075-9318-EA30A839A24A}" srcOrd="11" destOrd="0" presId="urn:microsoft.com/office/officeart/2008/layout/LinedList"/>
    <dgm:cxn modelId="{3AE6652C-B422-4797-B653-2472AC4CB413}" type="presParOf" srcId="{CE072246-477B-4075-9318-EA30A839A24A}" destId="{9BA46DF0-4675-45C2-AEAF-65EBD02E0C8F}" srcOrd="0" destOrd="0" presId="urn:microsoft.com/office/officeart/2008/layout/LinedList"/>
    <dgm:cxn modelId="{40A6976A-1D76-4297-93EF-31393B73B051}" type="presParOf" srcId="{CE072246-477B-4075-9318-EA30A839A24A}" destId="{C9EE61E9-21CB-4834-905D-D3E69C544CB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D357E0-17B0-4F9E-B794-1D8FC9A5EDD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5_2" csCatId="accent5" phldr="1"/>
      <dgm:spPr/>
      <dgm:t>
        <a:bodyPr/>
        <a:lstStyle/>
        <a:p>
          <a:endParaRPr lang="en-US"/>
        </a:p>
      </dgm:t>
    </dgm:pt>
    <dgm:pt modelId="{A9658DC1-0E44-4E6A-9680-41E57852351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600" dirty="0"/>
            <a:t>Deciding upon a research methodology</a:t>
          </a:r>
          <a:endParaRPr lang="en-US" sz="3600" dirty="0"/>
        </a:p>
      </dgm:t>
    </dgm:pt>
    <dgm:pt modelId="{74875541-99E6-4B3C-B6F2-742B542C7178}" type="parTrans" cxnId="{5917D60F-FBF4-4CDD-BA2C-2271C78284EC}">
      <dgm:prSet/>
      <dgm:spPr/>
      <dgm:t>
        <a:bodyPr/>
        <a:lstStyle/>
        <a:p>
          <a:endParaRPr lang="en-US"/>
        </a:p>
      </dgm:t>
    </dgm:pt>
    <dgm:pt modelId="{ECEEF563-2227-4964-83A0-A9939E9350A0}" type="sibTrans" cxnId="{5917D60F-FBF4-4CDD-BA2C-2271C78284EC}">
      <dgm:prSet/>
      <dgm:spPr/>
      <dgm:t>
        <a:bodyPr/>
        <a:lstStyle/>
        <a:p>
          <a:endParaRPr lang="en-US"/>
        </a:p>
      </dgm:t>
    </dgm:pt>
    <dgm:pt modelId="{AF7A930C-5A53-4DAC-877E-49A953ADB75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600" dirty="0"/>
            <a:t>Becoming research aware, research informed and research active</a:t>
          </a:r>
          <a:endParaRPr lang="en-US" sz="3600" dirty="0"/>
        </a:p>
      </dgm:t>
    </dgm:pt>
    <dgm:pt modelId="{91E520F0-A584-4573-9B4D-237F29657BD0}" type="parTrans" cxnId="{88DF07C2-FB15-447F-8D55-EF329D19E6CF}">
      <dgm:prSet/>
      <dgm:spPr/>
      <dgm:t>
        <a:bodyPr/>
        <a:lstStyle/>
        <a:p>
          <a:endParaRPr lang="en-US"/>
        </a:p>
      </dgm:t>
    </dgm:pt>
    <dgm:pt modelId="{1C1C262B-932D-4871-A0B2-750A2BFE6EED}" type="sibTrans" cxnId="{88DF07C2-FB15-447F-8D55-EF329D19E6CF}">
      <dgm:prSet/>
      <dgm:spPr/>
      <dgm:t>
        <a:bodyPr/>
        <a:lstStyle/>
        <a:p>
          <a:endParaRPr lang="en-US"/>
        </a:p>
      </dgm:t>
    </dgm:pt>
    <dgm:pt modelId="{4BA8D433-9E04-454B-AD18-4A3D83A207C6}" type="pres">
      <dgm:prSet presAssocID="{F6D357E0-17B0-4F9E-B794-1D8FC9A5EDD5}" presName="root" presStyleCnt="0">
        <dgm:presLayoutVars>
          <dgm:dir/>
          <dgm:resizeHandles val="exact"/>
        </dgm:presLayoutVars>
      </dgm:prSet>
      <dgm:spPr/>
    </dgm:pt>
    <dgm:pt modelId="{86851D91-D650-4292-88B4-9898B8685217}" type="pres">
      <dgm:prSet presAssocID="{A9658DC1-0E44-4E6A-9680-41E578523519}" presName="compNode" presStyleCnt="0"/>
      <dgm:spPr/>
    </dgm:pt>
    <dgm:pt modelId="{69F60CC6-2881-48CA-A33D-AD60DB1AB098}" type="pres">
      <dgm:prSet presAssocID="{A9658DC1-0E44-4E6A-9680-41E578523519}" presName="bgRect" presStyleLbl="bgShp" presStyleIdx="0" presStyleCnt="2"/>
      <dgm:spPr/>
    </dgm:pt>
    <dgm:pt modelId="{7BBD7BCB-7CE8-4DAE-9FAD-0FC0C588CD1A}" type="pres">
      <dgm:prSet presAssocID="{A9658DC1-0E44-4E6A-9680-41E578523519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E683EEC-4914-4351-BB57-170BF7E106C8}" type="pres">
      <dgm:prSet presAssocID="{A9658DC1-0E44-4E6A-9680-41E578523519}" presName="spaceRect" presStyleCnt="0"/>
      <dgm:spPr/>
    </dgm:pt>
    <dgm:pt modelId="{246B08DC-8119-4094-AB95-28EF5D4198B0}" type="pres">
      <dgm:prSet presAssocID="{A9658DC1-0E44-4E6A-9680-41E578523519}" presName="parTx" presStyleLbl="revTx" presStyleIdx="0" presStyleCnt="2">
        <dgm:presLayoutVars>
          <dgm:chMax val="0"/>
          <dgm:chPref val="0"/>
        </dgm:presLayoutVars>
      </dgm:prSet>
      <dgm:spPr/>
    </dgm:pt>
    <dgm:pt modelId="{C5F0C162-7AF2-406D-875C-9CF8A54EBCFF}" type="pres">
      <dgm:prSet presAssocID="{ECEEF563-2227-4964-83A0-A9939E9350A0}" presName="sibTrans" presStyleCnt="0"/>
      <dgm:spPr/>
    </dgm:pt>
    <dgm:pt modelId="{E0B0A4C4-842F-47DE-954A-8DB41C321AB2}" type="pres">
      <dgm:prSet presAssocID="{AF7A930C-5A53-4DAC-877E-49A953ADB755}" presName="compNode" presStyleCnt="0"/>
      <dgm:spPr/>
    </dgm:pt>
    <dgm:pt modelId="{39B82DE7-2393-47B6-9979-93D2127DE7FF}" type="pres">
      <dgm:prSet presAssocID="{AF7A930C-5A53-4DAC-877E-49A953ADB755}" presName="bgRect" presStyleLbl="bgShp" presStyleIdx="1" presStyleCnt="2" custLinFactNeighborY="3806"/>
      <dgm:spPr/>
    </dgm:pt>
    <dgm:pt modelId="{79205EE8-CF0A-4514-BCEE-7425DC163F59}" type="pres">
      <dgm:prSet presAssocID="{AF7A930C-5A53-4DAC-877E-49A953ADB75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CE6160CC-2C28-4439-9E85-107D882C95F7}" type="pres">
      <dgm:prSet presAssocID="{AF7A930C-5A53-4DAC-877E-49A953ADB755}" presName="spaceRect" presStyleCnt="0"/>
      <dgm:spPr/>
    </dgm:pt>
    <dgm:pt modelId="{ECE6E486-9970-4F88-B4FF-BEAAB1371297}" type="pres">
      <dgm:prSet presAssocID="{AF7A930C-5A53-4DAC-877E-49A953ADB755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5917D60F-FBF4-4CDD-BA2C-2271C78284EC}" srcId="{F6D357E0-17B0-4F9E-B794-1D8FC9A5EDD5}" destId="{A9658DC1-0E44-4E6A-9680-41E578523519}" srcOrd="0" destOrd="0" parTransId="{74875541-99E6-4B3C-B6F2-742B542C7178}" sibTransId="{ECEEF563-2227-4964-83A0-A9939E9350A0}"/>
    <dgm:cxn modelId="{51393E78-AAEA-40E8-A813-EC1025DD6E9C}" type="presOf" srcId="{A9658DC1-0E44-4E6A-9680-41E578523519}" destId="{246B08DC-8119-4094-AB95-28EF5D4198B0}" srcOrd="0" destOrd="0" presId="urn:microsoft.com/office/officeart/2018/2/layout/IconVerticalSolidList"/>
    <dgm:cxn modelId="{88DF07C2-FB15-447F-8D55-EF329D19E6CF}" srcId="{F6D357E0-17B0-4F9E-B794-1D8FC9A5EDD5}" destId="{AF7A930C-5A53-4DAC-877E-49A953ADB755}" srcOrd="1" destOrd="0" parTransId="{91E520F0-A584-4573-9B4D-237F29657BD0}" sibTransId="{1C1C262B-932D-4871-A0B2-750A2BFE6EED}"/>
    <dgm:cxn modelId="{C236D4CB-C873-4095-AC62-5374EBB44E69}" type="presOf" srcId="{F6D357E0-17B0-4F9E-B794-1D8FC9A5EDD5}" destId="{4BA8D433-9E04-454B-AD18-4A3D83A207C6}" srcOrd="0" destOrd="0" presId="urn:microsoft.com/office/officeart/2018/2/layout/IconVerticalSolidList"/>
    <dgm:cxn modelId="{969740D9-CE1C-4FDA-A91B-B0CACD157525}" type="presOf" srcId="{AF7A930C-5A53-4DAC-877E-49A953ADB755}" destId="{ECE6E486-9970-4F88-B4FF-BEAAB1371297}" srcOrd="0" destOrd="0" presId="urn:microsoft.com/office/officeart/2018/2/layout/IconVerticalSolidList"/>
    <dgm:cxn modelId="{51028369-277B-4D79-A31F-EC5E138619FA}" type="presParOf" srcId="{4BA8D433-9E04-454B-AD18-4A3D83A207C6}" destId="{86851D91-D650-4292-88B4-9898B8685217}" srcOrd="0" destOrd="0" presId="urn:microsoft.com/office/officeart/2018/2/layout/IconVerticalSolidList"/>
    <dgm:cxn modelId="{0B05561F-88DD-42EF-BCC4-1F5936B41C46}" type="presParOf" srcId="{86851D91-D650-4292-88B4-9898B8685217}" destId="{69F60CC6-2881-48CA-A33D-AD60DB1AB098}" srcOrd="0" destOrd="0" presId="urn:microsoft.com/office/officeart/2018/2/layout/IconVerticalSolidList"/>
    <dgm:cxn modelId="{A14E5C47-CA9A-4684-856A-E27A2D611DC5}" type="presParOf" srcId="{86851D91-D650-4292-88B4-9898B8685217}" destId="{7BBD7BCB-7CE8-4DAE-9FAD-0FC0C588CD1A}" srcOrd="1" destOrd="0" presId="urn:microsoft.com/office/officeart/2018/2/layout/IconVerticalSolidList"/>
    <dgm:cxn modelId="{9AC951A4-9A4C-4BCA-A7F4-416A1D206E89}" type="presParOf" srcId="{86851D91-D650-4292-88B4-9898B8685217}" destId="{1E683EEC-4914-4351-BB57-170BF7E106C8}" srcOrd="2" destOrd="0" presId="urn:microsoft.com/office/officeart/2018/2/layout/IconVerticalSolidList"/>
    <dgm:cxn modelId="{33BE9F32-78A4-409E-8E2D-D7298650DE42}" type="presParOf" srcId="{86851D91-D650-4292-88B4-9898B8685217}" destId="{246B08DC-8119-4094-AB95-28EF5D4198B0}" srcOrd="3" destOrd="0" presId="urn:microsoft.com/office/officeart/2018/2/layout/IconVerticalSolidList"/>
    <dgm:cxn modelId="{A88BA02B-CFD4-43FD-8DD5-F1530056A47F}" type="presParOf" srcId="{4BA8D433-9E04-454B-AD18-4A3D83A207C6}" destId="{C5F0C162-7AF2-406D-875C-9CF8A54EBCFF}" srcOrd="1" destOrd="0" presId="urn:microsoft.com/office/officeart/2018/2/layout/IconVerticalSolidList"/>
    <dgm:cxn modelId="{2903BB91-A9BD-4EA8-9572-D04C4B1F6D27}" type="presParOf" srcId="{4BA8D433-9E04-454B-AD18-4A3D83A207C6}" destId="{E0B0A4C4-842F-47DE-954A-8DB41C321AB2}" srcOrd="2" destOrd="0" presId="urn:microsoft.com/office/officeart/2018/2/layout/IconVerticalSolidList"/>
    <dgm:cxn modelId="{7C54673C-8587-49C0-9C33-EFE576DF7000}" type="presParOf" srcId="{E0B0A4C4-842F-47DE-954A-8DB41C321AB2}" destId="{39B82DE7-2393-47B6-9979-93D2127DE7FF}" srcOrd="0" destOrd="0" presId="urn:microsoft.com/office/officeart/2018/2/layout/IconVerticalSolidList"/>
    <dgm:cxn modelId="{C9435D06-FAAF-4CE7-B9BC-9DAE64EAA54F}" type="presParOf" srcId="{E0B0A4C4-842F-47DE-954A-8DB41C321AB2}" destId="{79205EE8-CF0A-4514-BCEE-7425DC163F59}" srcOrd="1" destOrd="0" presId="urn:microsoft.com/office/officeart/2018/2/layout/IconVerticalSolidList"/>
    <dgm:cxn modelId="{A6BBB34D-7D27-45E5-8CF1-6DF1620F1C2B}" type="presParOf" srcId="{E0B0A4C4-842F-47DE-954A-8DB41C321AB2}" destId="{CE6160CC-2C28-4439-9E85-107D882C95F7}" srcOrd="2" destOrd="0" presId="urn:microsoft.com/office/officeart/2018/2/layout/IconVerticalSolidList"/>
    <dgm:cxn modelId="{C178F21D-B20D-4B24-AD1F-4B7585B96345}" type="presParOf" srcId="{E0B0A4C4-842F-47DE-954A-8DB41C321AB2}" destId="{ECE6E486-9970-4F88-B4FF-BEAAB137129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BD775F-A162-497B-B833-F95CDB828EE1}">
      <dsp:nvSpPr>
        <dsp:cNvPr id="0" name=""/>
        <dsp:cNvSpPr/>
      </dsp:nvSpPr>
      <dsp:spPr>
        <a:xfrm>
          <a:off x="0" y="4923307"/>
          <a:ext cx="1567259" cy="64618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1463" tIns="106680" rIns="111463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Producing</a:t>
          </a:r>
        </a:p>
      </dsp:txBody>
      <dsp:txXfrm>
        <a:off x="0" y="4923307"/>
        <a:ext cx="1567259" cy="646181"/>
      </dsp:txXfrm>
    </dsp:sp>
    <dsp:sp modelId="{D8502BC2-16C7-4677-BE53-C099AC9563B8}">
      <dsp:nvSpPr>
        <dsp:cNvPr id="0" name=""/>
        <dsp:cNvSpPr/>
      </dsp:nvSpPr>
      <dsp:spPr>
        <a:xfrm>
          <a:off x="1567259" y="4923307"/>
          <a:ext cx="4701778" cy="646181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374" tIns="152400" rIns="95374" bIns="15240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Producing the report for presentation</a:t>
          </a:r>
        </a:p>
      </dsp:txBody>
      <dsp:txXfrm>
        <a:off x="1567259" y="4923307"/>
        <a:ext cx="4701778" cy="646181"/>
      </dsp:txXfrm>
    </dsp:sp>
    <dsp:sp modelId="{58CB861F-88A1-4CCE-97E9-15B3BF18AB65}">
      <dsp:nvSpPr>
        <dsp:cNvPr id="0" name=""/>
        <dsp:cNvSpPr/>
      </dsp:nvSpPr>
      <dsp:spPr>
        <a:xfrm rot="10800000">
          <a:off x="0" y="3939173"/>
          <a:ext cx="1567259" cy="993827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1463" tIns="106680" rIns="111463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Defining and naming</a:t>
          </a:r>
        </a:p>
      </dsp:txBody>
      <dsp:txXfrm rot="-10800000">
        <a:off x="0" y="3939173"/>
        <a:ext cx="1567259" cy="645987"/>
      </dsp:txXfrm>
    </dsp:sp>
    <dsp:sp modelId="{6E1D9447-E5FB-486A-8082-2DED3CAF49A4}">
      <dsp:nvSpPr>
        <dsp:cNvPr id="0" name=""/>
        <dsp:cNvSpPr/>
      </dsp:nvSpPr>
      <dsp:spPr>
        <a:xfrm>
          <a:off x="1567259" y="3939173"/>
          <a:ext cx="4701778" cy="64598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374" tIns="152400" rIns="95374" bIns="15240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Defining and naming themes</a:t>
          </a:r>
        </a:p>
      </dsp:txBody>
      <dsp:txXfrm>
        <a:off x="1567259" y="3939173"/>
        <a:ext cx="4701778" cy="645987"/>
      </dsp:txXfrm>
    </dsp:sp>
    <dsp:sp modelId="{988B5162-9278-4129-858A-B3938CE2C6DC}">
      <dsp:nvSpPr>
        <dsp:cNvPr id="0" name=""/>
        <dsp:cNvSpPr/>
      </dsp:nvSpPr>
      <dsp:spPr>
        <a:xfrm rot="10800000">
          <a:off x="0" y="2955038"/>
          <a:ext cx="1567259" cy="993827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1463" tIns="106680" rIns="111463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Reviewing</a:t>
          </a:r>
        </a:p>
      </dsp:txBody>
      <dsp:txXfrm rot="-10800000">
        <a:off x="0" y="2955038"/>
        <a:ext cx="1567259" cy="645987"/>
      </dsp:txXfrm>
    </dsp:sp>
    <dsp:sp modelId="{77DF9FBC-E15E-4DC1-B9D9-EDADD05BD1AE}">
      <dsp:nvSpPr>
        <dsp:cNvPr id="0" name=""/>
        <dsp:cNvSpPr/>
      </dsp:nvSpPr>
      <dsp:spPr>
        <a:xfrm>
          <a:off x="1567259" y="2955038"/>
          <a:ext cx="4701778" cy="64598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374" tIns="152400" rIns="95374" bIns="15240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Reviewing potential themes</a:t>
          </a:r>
        </a:p>
      </dsp:txBody>
      <dsp:txXfrm>
        <a:off x="1567259" y="2955038"/>
        <a:ext cx="4701778" cy="645987"/>
      </dsp:txXfrm>
    </dsp:sp>
    <dsp:sp modelId="{8B96F10E-42F0-4F70-9D41-3F1BBDB32782}">
      <dsp:nvSpPr>
        <dsp:cNvPr id="0" name=""/>
        <dsp:cNvSpPr/>
      </dsp:nvSpPr>
      <dsp:spPr>
        <a:xfrm rot="10800000">
          <a:off x="0" y="1970904"/>
          <a:ext cx="1567259" cy="993827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1463" tIns="106680" rIns="111463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Searching</a:t>
          </a:r>
        </a:p>
      </dsp:txBody>
      <dsp:txXfrm rot="-10800000">
        <a:off x="0" y="1970904"/>
        <a:ext cx="1567259" cy="645987"/>
      </dsp:txXfrm>
    </dsp:sp>
    <dsp:sp modelId="{109EDAD8-4260-4D65-9B33-7400DC606195}">
      <dsp:nvSpPr>
        <dsp:cNvPr id="0" name=""/>
        <dsp:cNvSpPr/>
      </dsp:nvSpPr>
      <dsp:spPr>
        <a:xfrm>
          <a:off x="1567259" y="1970904"/>
          <a:ext cx="4701778" cy="64598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374" tIns="152400" rIns="95374" bIns="15240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Searching for themes</a:t>
          </a:r>
        </a:p>
      </dsp:txBody>
      <dsp:txXfrm>
        <a:off x="1567259" y="1970904"/>
        <a:ext cx="4701778" cy="645987"/>
      </dsp:txXfrm>
    </dsp:sp>
    <dsp:sp modelId="{9E4010AC-5899-4056-93B4-89687F006291}">
      <dsp:nvSpPr>
        <dsp:cNvPr id="0" name=""/>
        <dsp:cNvSpPr/>
      </dsp:nvSpPr>
      <dsp:spPr>
        <a:xfrm rot="10800000">
          <a:off x="0" y="986770"/>
          <a:ext cx="1567259" cy="993827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1463" tIns="106680" rIns="111463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Generating</a:t>
          </a:r>
        </a:p>
      </dsp:txBody>
      <dsp:txXfrm rot="-10800000">
        <a:off x="0" y="986770"/>
        <a:ext cx="1567259" cy="645987"/>
      </dsp:txXfrm>
    </dsp:sp>
    <dsp:sp modelId="{22DE508E-AC11-496A-8DA6-4AC58CB48CAE}">
      <dsp:nvSpPr>
        <dsp:cNvPr id="0" name=""/>
        <dsp:cNvSpPr/>
      </dsp:nvSpPr>
      <dsp:spPr>
        <a:xfrm>
          <a:off x="1567259" y="986770"/>
          <a:ext cx="4701778" cy="64598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374" tIns="152400" rIns="95374" bIns="15240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Generating initial codes</a:t>
          </a:r>
        </a:p>
      </dsp:txBody>
      <dsp:txXfrm>
        <a:off x="1567259" y="986770"/>
        <a:ext cx="4701778" cy="645987"/>
      </dsp:txXfrm>
    </dsp:sp>
    <dsp:sp modelId="{2F2D1B91-3566-44E9-B9A1-D6B47291D646}">
      <dsp:nvSpPr>
        <dsp:cNvPr id="0" name=""/>
        <dsp:cNvSpPr/>
      </dsp:nvSpPr>
      <dsp:spPr>
        <a:xfrm rot="10800000">
          <a:off x="0" y="2635"/>
          <a:ext cx="1567259" cy="993827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1463" tIns="106680" rIns="111463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Familiarising</a:t>
          </a:r>
        </a:p>
      </dsp:txBody>
      <dsp:txXfrm rot="-10800000">
        <a:off x="0" y="2635"/>
        <a:ext cx="1567259" cy="645987"/>
      </dsp:txXfrm>
    </dsp:sp>
    <dsp:sp modelId="{58F888EC-9E01-49DF-BA8C-EA5B078C6000}">
      <dsp:nvSpPr>
        <dsp:cNvPr id="0" name=""/>
        <dsp:cNvSpPr/>
      </dsp:nvSpPr>
      <dsp:spPr>
        <a:xfrm>
          <a:off x="1567259" y="2635"/>
          <a:ext cx="4701778" cy="64598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374" tIns="152400" rIns="95374" bIns="15240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Familiarising</a:t>
          </a:r>
          <a:r>
            <a:rPr lang="en-US" sz="1200" kern="1200" dirty="0"/>
            <a:t> yourself with the data and identifying items of potential interest</a:t>
          </a:r>
        </a:p>
      </dsp:txBody>
      <dsp:txXfrm>
        <a:off x="1567259" y="2635"/>
        <a:ext cx="4701778" cy="6459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36CD12-EE1D-45D0-A089-7D204871FAA6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1998C1-31C8-4F1D-8E23-D5441C238E77}">
      <dsp:nvSpPr>
        <dsp:cNvPr id="0" name=""/>
        <dsp:cNvSpPr/>
      </dsp:nvSpPr>
      <dsp:spPr>
        <a:xfrm>
          <a:off x="0" y="2703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UWTSD: Student Regulations  </a:t>
          </a:r>
          <a:endParaRPr lang="en-US" sz="2500" kern="1200"/>
        </a:p>
      </dsp:txBody>
      <dsp:txXfrm>
        <a:off x="0" y="2703"/>
        <a:ext cx="6900512" cy="921789"/>
      </dsp:txXfrm>
    </dsp:sp>
    <dsp:sp modelId="{82E3659D-0E64-428A-A87B-85CB1FD23497}">
      <dsp:nvSpPr>
        <dsp:cNvPr id="0" name=""/>
        <dsp:cNvSpPr/>
      </dsp:nvSpPr>
      <dsp:spPr>
        <a:xfrm>
          <a:off x="0" y="924492"/>
          <a:ext cx="6900512" cy="0"/>
        </a:xfrm>
        <a:prstGeom prst="line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1450D8-8EAA-4914-A17B-EC752BD3A0CE}">
      <dsp:nvSpPr>
        <dsp:cNvPr id="0" name=""/>
        <dsp:cNvSpPr/>
      </dsp:nvSpPr>
      <dsp:spPr>
        <a:xfrm>
          <a:off x="0" y="924492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UWTSD: Research Ethics and Integrity Code of Conduct</a:t>
          </a:r>
          <a:endParaRPr lang="en-US" sz="2500" kern="1200"/>
        </a:p>
      </dsp:txBody>
      <dsp:txXfrm>
        <a:off x="0" y="924492"/>
        <a:ext cx="6900512" cy="921789"/>
      </dsp:txXfrm>
    </dsp:sp>
    <dsp:sp modelId="{DBE6BD62-45A8-4EA7-94F4-6BCE75AC13ED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accent2">
              <a:hueOff val="-582145"/>
              <a:satOff val="-33571"/>
              <a:lumOff val="34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9D3730-4B6C-416A-9B43-FED366F10E11}">
      <dsp:nvSpPr>
        <dsp:cNvPr id="0" name=""/>
        <dsp:cNvSpPr/>
      </dsp:nvSpPr>
      <dsp:spPr>
        <a:xfrm>
          <a:off x="0" y="1846281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BACP: Ethical Guidelines for Research in the Counselling Professions</a:t>
          </a:r>
          <a:endParaRPr lang="en-US" sz="2500" kern="1200"/>
        </a:p>
      </dsp:txBody>
      <dsp:txXfrm>
        <a:off x="0" y="1846281"/>
        <a:ext cx="6900512" cy="921789"/>
      </dsp:txXfrm>
    </dsp:sp>
    <dsp:sp modelId="{AFA7378B-A5FA-41A2-8E10-607A544BEC86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3936BE-B6C9-478A-8A33-9010ACFBAA1B}">
      <dsp:nvSpPr>
        <dsp:cNvPr id="0" name=""/>
        <dsp:cNvSpPr/>
      </dsp:nvSpPr>
      <dsp:spPr>
        <a:xfrm>
          <a:off x="0" y="2768070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BERA: British Educational Research Association</a:t>
          </a:r>
          <a:endParaRPr lang="en-US" sz="2500" kern="1200"/>
        </a:p>
      </dsp:txBody>
      <dsp:txXfrm>
        <a:off x="0" y="2768070"/>
        <a:ext cx="6900512" cy="921789"/>
      </dsp:txXfrm>
    </dsp:sp>
    <dsp:sp modelId="{D39B5753-AF2C-48E6-8D87-0E1C0E66ABE2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accent2">
              <a:hueOff val="-1164290"/>
              <a:satOff val="-67142"/>
              <a:lumOff val="69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78B76-58F5-458E-9513-E4B62EB90934}">
      <dsp:nvSpPr>
        <dsp:cNvPr id="0" name=""/>
        <dsp:cNvSpPr/>
      </dsp:nvSpPr>
      <dsp:spPr>
        <a:xfrm>
          <a:off x="0" y="3689859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BERA: Ethical Guidelines</a:t>
          </a:r>
          <a:endParaRPr lang="en-US" sz="2500" kern="1200"/>
        </a:p>
      </dsp:txBody>
      <dsp:txXfrm>
        <a:off x="0" y="3689859"/>
        <a:ext cx="6900512" cy="921789"/>
      </dsp:txXfrm>
    </dsp:sp>
    <dsp:sp modelId="{18C604FC-4544-40E7-82CA-2620DCB6F294}">
      <dsp:nvSpPr>
        <dsp:cNvPr id="0" name=""/>
        <dsp:cNvSpPr/>
      </dsp:nvSpPr>
      <dsp:spPr>
        <a:xfrm>
          <a:off x="0" y="4611648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46DF0-4675-45C2-AEAF-65EBD02E0C8F}">
      <dsp:nvSpPr>
        <dsp:cNvPr id="0" name=""/>
        <dsp:cNvSpPr/>
      </dsp:nvSpPr>
      <dsp:spPr>
        <a:xfrm>
          <a:off x="0" y="4611648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BPS: Code of Ethics and Conduct</a:t>
          </a:r>
          <a:endParaRPr lang="en-US" sz="2500" kern="1200"/>
        </a:p>
      </dsp:txBody>
      <dsp:txXfrm>
        <a:off x="0" y="4611648"/>
        <a:ext cx="6900512" cy="9217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60CC6-2881-48CA-A33D-AD60DB1AB098}">
      <dsp:nvSpPr>
        <dsp:cNvPr id="0" name=""/>
        <dsp:cNvSpPr/>
      </dsp:nvSpPr>
      <dsp:spPr>
        <a:xfrm>
          <a:off x="0" y="584873"/>
          <a:ext cx="10515600" cy="14281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D7BCB-7CE8-4DAE-9FAD-0FC0C588CD1A}">
      <dsp:nvSpPr>
        <dsp:cNvPr id="0" name=""/>
        <dsp:cNvSpPr/>
      </dsp:nvSpPr>
      <dsp:spPr>
        <a:xfrm>
          <a:off x="432023" y="906213"/>
          <a:ext cx="785498" cy="78549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6B08DC-8119-4094-AB95-28EF5D4198B0}">
      <dsp:nvSpPr>
        <dsp:cNvPr id="0" name=""/>
        <dsp:cNvSpPr/>
      </dsp:nvSpPr>
      <dsp:spPr>
        <a:xfrm>
          <a:off x="1649546" y="584873"/>
          <a:ext cx="8866053" cy="1428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149" tIns="151149" rIns="151149" bIns="151149" numCol="1" spcCol="1270" anchor="ctr" anchorCtr="0">
          <a:noAutofit/>
        </a:bodyPr>
        <a:lstStyle/>
        <a:p>
          <a:pPr marL="0" lvl="0" indent="0" algn="l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Deciding upon a research methodology</a:t>
          </a:r>
          <a:endParaRPr lang="en-US" sz="3600" kern="1200" dirty="0"/>
        </a:p>
      </dsp:txBody>
      <dsp:txXfrm>
        <a:off x="1649546" y="584873"/>
        <a:ext cx="8866053" cy="1428178"/>
      </dsp:txXfrm>
    </dsp:sp>
    <dsp:sp modelId="{39B82DE7-2393-47B6-9979-93D2127DE7FF}">
      <dsp:nvSpPr>
        <dsp:cNvPr id="0" name=""/>
        <dsp:cNvSpPr/>
      </dsp:nvSpPr>
      <dsp:spPr>
        <a:xfrm>
          <a:off x="0" y="2393848"/>
          <a:ext cx="10515600" cy="14281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205EE8-CF0A-4514-BCEE-7425DC163F59}">
      <dsp:nvSpPr>
        <dsp:cNvPr id="0" name=""/>
        <dsp:cNvSpPr/>
      </dsp:nvSpPr>
      <dsp:spPr>
        <a:xfrm>
          <a:off x="432023" y="2660832"/>
          <a:ext cx="785498" cy="78549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6E486-9970-4F88-B4FF-BEAAB1371297}">
      <dsp:nvSpPr>
        <dsp:cNvPr id="0" name=""/>
        <dsp:cNvSpPr/>
      </dsp:nvSpPr>
      <dsp:spPr>
        <a:xfrm>
          <a:off x="1649546" y="2339492"/>
          <a:ext cx="8866053" cy="1428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149" tIns="151149" rIns="151149" bIns="151149" numCol="1" spcCol="1270" anchor="ctr" anchorCtr="0">
          <a:noAutofit/>
        </a:bodyPr>
        <a:lstStyle/>
        <a:p>
          <a:pPr marL="0" lvl="0" indent="0" algn="l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Becoming research aware, research informed and research active</a:t>
          </a:r>
          <a:endParaRPr lang="en-US" sz="3600" kern="1200" dirty="0"/>
        </a:p>
      </dsp:txBody>
      <dsp:txXfrm>
        <a:off x="1649546" y="2339492"/>
        <a:ext cx="8866053" cy="14281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2/6/2023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2/6/2023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266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115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283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F18CC-9357-4B0C-8711-FEAEE6DD30F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580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372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GB" sz="1200" dirty="0"/>
              <a:t> </a:t>
            </a:r>
            <a:endParaRPr lang="en-GB" alt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1095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12875" y="742950"/>
            <a:ext cx="4024313" cy="2263775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0" y="3008265"/>
            <a:ext cx="6797675" cy="617344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latin typeface="+mn-lt"/>
              </a:rPr>
              <a:t>  </a:t>
            </a:r>
            <a:endParaRPr lang="en-US" sz="60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/>
          </a:p>
          <a:p>
            <a:pPr>
              <a:defRPr/>
            </a:pPr>
            <a:endParaRPr lang="en-GB" sz="1400" dirty="0">
              <a:latin typeface="+mn-lt"/>
            </a:endParaRPr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1538" indent="-285207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0828" indent="-228166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597160" indent="-228166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3491" indent="-228166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09822" indent="-22816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66154" indent="-22816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2485" indent="-22816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78816" indent="-22816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marL="0" marR="0" lvl="0" indent="0" algn="r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89B1AC-BF71-4B37-8F75-3EE41E600DB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933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4D5156"/>
                </a:solidFill>
                <a:effectLst/>
                <a:latin typeface="Roboto" panose="02000000000000000000" pitchFamily="2" charset="0"/>
              </a:rPr>
              <a:t> 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805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dirty="0"/>
              <a:t> </a:t>
            </a: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47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19600"/>
            <a:ext cx="5486400" cy="360045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solidFill>
                  <a:srgbClr val="000000"/>
                </a:solidFill>
              </a:rPr>
              <a:t> </a:t>
            </a:r>
            <a:endParaRPr lang="en-GB" altLang="en-US" dirty="0"/>
          </a:p>
          <a:p>
            <a:br>
              <a:rPr lang="en-GB" altLang="en-US" dirty="0">
                <a:solidFill>
                  <a:srgbClr val="000000"/>
                </a:solidFill>
              </a:rPr>
            </a:br>
            <a:br>
              <a:rPr lang="en-GB" altLang="en-US" dirty="0">
                <a:solidFill>
                  <a:srgbClr val="000000"/>
                </a:solidFill>
              </a:rPr>
            </a:br>
            <a:br>
              <a:rPr lang="en-GB" altLang="en-US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F18CC-9357-4B0C-8711-FEAEE6DD30F1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F18CC-9357-4B0C-8711-FEAEE6DD30F1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65760" indent="-256032">
              <a:buFont typeface="Wingdings 3"/>
              <a:buChar char=""/>
              <a:defRPr/>
            </a:pPr>
            <a:r>
              <a:rPr lang="en-GB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en-GB" altLang="en-US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b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79104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b="1" dirty="0"/>
              <a:t> </a:t>
            </a:r>
            <a:endParaRPr lang="en-GB" altLang="en-US" dirty="0">
              <a:solidFill>
                <a:srgbClr val="000000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5812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1200" dirty="0">
                <a:solidFill>
                  <a:srgbClr val="000000"/>
                </a:solidFill>
              </a:rPr>
              <a:t> </a:t>
            </a:r>
            <a:br>
              <a:rPr lang="en-GB" altLang="en-US" sz="1200" dirty="0">
                <a:solidFill>
                  <a:srgbClr val="000000"/>
                </a:solidFill>
              </a:rPr>
            </a:br>
            <a:br>
              <a:rPr lang="en-GB" altLang="en-US" sz="1200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085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1200" dirty="0"/>
              <a:t> </a:t>
            </a:r>
            <a:endParaRPr lang="en-GB" altLang="en-US" b="1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8538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defRPr/>
            </a:pPr>
            <a:r>
              <a:rPr lang="en-GB" altLang="en-US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643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259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76750"/>
            <a:ext cx="5486400" cy="3600450"/>
          </a:xfrm>
        </p:spPr>
        <p:txBody>
          <a:bodyPr/>
          <a:lstStyle/>
          <a:p>
            <a:r>
              <a:rPr lang="en-GB" altLang="en-US" dirty="0">
                <a:solidFill>
                  <a:srgbClr val="000000"/>
                </a:solidFill>
              </a:rPr>
              <a:t> </a:t>
            </a:r>
            <a:endParaRPr lang="en-US" altLang="en-US" b="1" dirty="0"/>
          </a:p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2422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1026">
            <a:extLst>
              <a:ext uri="{FF2B5EF4-FFF2-40B4-BE49-F238E27FC236}">
                <a16:creationId xmlns:a16="http://schemas.microsoft.com/office/drawing/2014/main" id="{FB8A5920-590A-7322-3166-996A960FEB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1027">
            <a:extLst>
              <a:ext uri="{FF2B5EF4-FFF2-40B4-BE49-F238E27FC236}">
                <a16:creationId xmlns:a16="http://schemas.microsoft.com/office/drawing/2014/main" id="{74B56B12-CD16-9A05-27DC-A9A922A23F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Times New Roman" panose="02020603050405020304" pitchFamily="18" charset="0"/>
              </a:rPr>
              <a:t> </a:t>
            </a:r>
            <a:endParaRPr lang="en-GB" altLang="en-US" sz="1200" dirty="0">
              <a:latin typeface="Arial" panose="020B0604020202020204" pitchFamily="34" charset="0"/>
            </a:endParaRPr>
          </a:p>
          <a:p>
            <a:endParaRPr lang="en-US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Times New Roman" panose="02020603050405020304" pitchFamily="18" charset="0"/>
              </a:rPr>
              <a:t> </a:t>
            </a:r>
            <a:endParaRPr lang="en-GB" b="0" i="0" dirty="0">
              <a:solidFill>
                <a:srgbClr val="000000"/>
              </a:solidFill>
              <a:effectLst/>
              <a:latin typeface="ff3"/>
            </a:endParaRPr>
          </a:p>
          <a:p>
            <a:pPr eaLnBrk="1" hangingPunct="1"/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/>
            <a:endParaRPr lang="en-US" altLang="en-US" dirty="0">
              <a:latin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4551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AC7A6E25-4387-4E58-BC9D-5626DE5F2BBE}" type="slidenum">
              <a:rPr lang="en-GB" altLang="en-US" sz="1200"/>
              <a:pPr eaLnBrk="1" hangingPunct="1"/>
              <a:t>21</a:t>
            </a:fld>
            <a:endParaRPr lang="en-GB" altLang="en-US" sz="120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/>
            <a:r>
              <a:rPr lang="en-GB" altLang="en-US" dirty="0">
                <a:latin typeface="Times New Roman" panose="02020603050405020304" pitchFamily="18" charset="0"/>
              </a:rPr>
              <a:t> </a:t>
            </a:r>
            <a:endParaRPr lang="en-GB" altLang="en-US" sz="1200" dirty="0"/>
          </a:p>
          <a:p>
            <a:pPr eaLnBrk="1" hangingPunct="1"/>
            <a:endParaRPr lang="en-GB" altLang="en-US" sz="1200" dirty="0"/>
          </a:p>
          <a:p>
            <a:pPr eaLnBrk="1" hangingPunct="1"/>
            <a:endParaRPr lang="en-GB" altLang="en-US" sz="1200" dirty="0"/>
          </a:p>
          <a:p>
            <a:pPr eaLnBrk="1" hangingPunct="1"/>
            <a:endParaRPr lang="en-US" altLang="en-US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6681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1396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2945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9568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5652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2484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7689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03243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53853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180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38004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4425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408296-EA5B-4922-99E8-0235F7F94E2E}" type="slidenum">
              <a:rPr lang="en-GB" smtClean="0"/>
              <a:pPr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48335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9938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429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AD81F-37D9-45E7-AD2A-F1D94BBDE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FC5DF-712F-4A07-A186-A0869C77E7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FA79A8-CA1D-4100-8BE3-353FE498F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pPr/>
              <a:t>2/6/2023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88F1B-B463-4833-AD5A-56D876323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597FB-99A4-4619-824C-CDF9732AD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4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DB172-5A25-480D-BA44-FFF19AF74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FCEF1E-4F23-440D-AFF2-0D769CAE9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9D4F4-8555-4350-A725-40FE0BF8F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B5239-D721-463F-9931-5A09C04C7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6475C-89C3-45CA-B2EE-1C9E99F60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57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80888-6E4D-4AE2-9732-CE2BCC93A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59C92-E54C-4007-808F-82D4BC610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4B5B5-A15D-4BC6-8A4E-F36395316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1D2B3-4C02-4108-AF27-0462E844D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DC6B1-907B-43AF-AE7F-9C8378A3C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39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1E92C-7041-4138-AE35-659F0702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C65BA-B12E-42E4-B9F6-37C6B008C4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ADC591-935C-4D1D-89D9-BF7A4C4F5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845128-FB36-42A3-9313-E63A74711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F62AA3-3A1D-4496-94C7-1AF47C34B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531FEA-95BF-4821-93A0-010A477ED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58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CD51B-7557-485C-9475-27F4A960D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1CC5C7-FA0B-4A84-88DE-2C3750B843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682F2F-CF18-421A-AAE6-0B9B3392D3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DB6573-8763-45CA-8517-5D9C0A6F3F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1DB016-EC92-4E30-B486-1A79A315F7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A1959B-980F-4A82-B367-F84B98B50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F753A1-4F96-4CA9-868B-7C16EEADC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D26750-ACDD-4588-948F-81328421B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23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0BAE8-A91F-4304-BD51-CDE3E33B7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05E70C-CDDE-41C0-9FD0-394891AC8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E6BA7F-4DE2-417C-BB1E-38754053B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82EDE8-BE5A-41D9-8DB3-064FD0D51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33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79F11C-2735-4B2C-B9B7-DCE96B184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703335-5199-4B50-B3F7-15ED0A390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C02921-1C82-4C42-945D-B514105D2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69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B4CB5-2807-4FE6-85ED-6BF30F6B9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2ABCC-5355-4367-94AB-72BF08890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3AC7F8-158E-4CFA-AE6D-41479D2C70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7C9D2E-55F0-41EE-B498-94FBB5348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6538-F6BC-4C2B-B223-9500567AF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E61977-B7A1-499E-A3CB-58CC6D2D9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26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E691F-64B7-4374-8EEE-7F12A5200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DA9D8C-DD6E-41FA-A9FF-16F9DE04DF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2034B6-A76B-44D6-9DF8-B6036D337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C1B20E-D0EE-4B98-828E-4DC1B1277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5A8C68-84F1-497E-926E-6F020610F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8919F1-2199-4C5D-B263-21353D3BF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51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07DFA-C272-46A9-A2F6-3EFB2757D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DD5F77-5883-4922-8EC2-BF80B5BE0B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7BC56-B30B-4B14-959B-9DF4E0CD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6497A-EB1E-4050-A427-6064B488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D4784-A60B-4478-9E1D-EA578C145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97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D860C4-9AC3-42FE-807F-87431A82F4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C628BF-014F-43E4-9D98-CB3FE3013B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6A832-2572-40DC-9519-94B61B3CF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 smtClean="0"/>
              <a:t>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09444-635B-407B-B329-DD6C139F3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EA4D6-0128-4D5E-862A-A4E7F16EF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A09D36-3AC0-49C1-B19A-919184D18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3745B8-DD87-4815-AFB3-1F8BBE59F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208B0-9FB1-450E-87A3-F2C743A562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4A575-5AB6-4D78-8880-E227E21CF2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25E1C-B19E-4B76-8D1B-FFF8FE0EE4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51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6.jpg&amp;ehk=fgMpz3LvHIOvAm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://dx.doi.org/10.3402/qhw.v9.26152" TargetMode="External"/><Relationship Id="rId5" Type="http://schemas.openxmlformats.org/officeDocument/2006/relationships/hyperlink" Target="https://www.amazon.co.uk/Thematic-Analysis-Practical-Virginia-Braun/dp/1473953243/ref=sr_1_1?adgrpid=1173179805209073&amp;hvadid=73323937187668&amp;hvbmt=be&amp;hvdev=c&amp;hvlocphy=188&amp;hvnetw=o&amp;hvqmt=e&amp;hvtargid=kwd-73323875204582%3Aloc-188&amp;hydadcr=10837_1825485&amp;keywords=thematic+analysis+braun+and+clarke&amp;qid=1675439423&amp;sr=8-1" TargetMode="Externa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7.xml"/><Relationship Id="rId9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6.jpg&amp;ehk=fgMpz3LvHIOvAm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m4a"/><Relationship Id="rId7" Type="http://schemas.openxmlformats.org/officeDocument/2006/relationships/image" Target="../media/image1.png"/><Relationship Id="rId2" Type="http://schemas.microsoft.com/office/2007/relationships/media" Target="../media/media21.m4a"/><Relationship Id="rId1" Type="http://schemas.openxmlformats.org/officeDocument/2006/relationships/tags" Target="../tags/tag1.xml"/><Relationship Id="rId6" Type="http://schemas.openxmlformats.org/officeDocument/2006/relationships/image" Target="../media/image10.png&amp;ehk=V8e7lFsiAqg99ThcAyEykg&amp;r=0&amp;pid=OfficeInsert"/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1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1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1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26.xml"/><Relationship Id="rId9" Type="http://schemas.microsoft.com/office/2007/relationships/diagramDrawing" Target="../diagrams/drawing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3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27.xml"/><Relationship Id="rId9" Type="http://schemas.microsoft.com/office/2007/relationships/diagramDrawing" Target="../diagrams/drawing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1.png"/><Relationship Id="rId5" Type="http://schemas.openxmlformats.org/officeDocument/2006/relationships/image" Target="../media/image19.jp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1.pn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eur01.safelinks.protection.outlook.com/?url=https%3A%2F%2Frepository.uwtsd.ac.uk%2F&amp;data=02%7C01%7C%7C985f0c3d81844743b73308d85fb8b588%7C4e0f11f9046e45059cb8db2152311e21%7C0%7C0%7C637364594201963286&amp;sdata=inGW0Z3rRpIl0SwrGiOd%2BMUuhcjvvC4cAwPCJZRVm2Y%3D&amp;reserved=0" TargetMode="External"/><Relationship Id="rId3" Type="http://schemas.openxmlformats.org/officeDocument/2006/relationships/hyperlink" Target="https://eur01.safelinks.protection.outlook.com/?url=http%3A%2F%2Fwww.uwtsd.ac.uk%2Flibrary&amp;data=02%7C01%7C%7C985f0c3d81844743b73308d85fb8b588%7C4e0f11f9046e45059cb8db2152311e21%7C0%7C0%7C637364594201943373&amp;sdata=MtTyPM9CqGj0JHIluCjDcZngGnXY4Exzt9EbNWo4Eo8%3D&amp;reserved=0" TargetMode="External"/><Relationship Id="rId7" Type="http://schemas.openxmlformats.org/officeDocument/2006/relationships/hyperlink" Target="https://eur01.safelinks.protection.outlook.com/?url=https%3A%2F%2Fnetwork.bepress.com%2F&amp;data=02%7C01%7C%7C985f0c3d81844743b73308d85fb8b588%7C4e0f11f9046e45059cb8db2152311e21%7C0%7C0%7C637364594201963286&amp;sdata=OZaLaUFChN2mUwoLBj3ngAMwDbOiP0HKJk8AZbsYikU%3D&amp;reserved=0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ur01.safelinks.protection.outlook.com/?url=https%3A%2F%2Fuwtsd.ac.uk%2Fmedia%2Fuwtsd-website%2Fcontent-assets%2Fdocuments%2Flibrary-and-learning-resources%2Finfoskills%2Fbuilding-a-search-strategy.pdf&amp;data=02%7C01%7C%7C985f0c3d81844743b73308d85fb8b588%7C4e0f11f9046e45059cb8db2152311e21%7C0%7C0%7C637364594201963286&amp;sdata=GXV%2BHTd%2FVsCyu60YF35kxUQiVsKCfKP%2Fo09V2ByiY08%3D&amp;reserved=0" TargetMode="External"/><Relationship Id="rId5" Type="http://schemas.openxmlformats.org/officeDocument/2006/relationships/hyperlink" Target="https://eur01.safelinks.protection.outlook.com/?url=https%3A%2F%2Fuwtsd.ac.uk%2Flibrary%2Finfoskills%2Fgetting-started-with-your-dissertation%2F&amp;data=02%7C01%7C%7C985f0c3d81844743b73308d85fb8b588%7C4e0f11f9046e45059cb8db2152311e21%7C0%7C0%7C637364594201953327&amp;sdata=nVnGRBh9jv9axFa%2F7l6Uowd8NyJzRb4Ct%2BS7II4cn0k%3D&amp;reserved=0" TargetMode="External"/><Relationship Id="rId4" Type="http://schemas.openxmlformats.org/officeDocument/2006/relationships/hyperlink" Target="https://eur01.safelinks.protection.outlook.com/?url=https%3A%2F%2Fwww.youtube.com%2Fchannel%2FUCYeVXnLfNshZ6iKd7Bm3yiw%3Fview_as%3Dsubscriber&amp;data=02%7C01%7C%7C985f0c3d81844743b73308d85fb8b588%7C4e0f11f9046e45059cb8db2152311e21%7C0%7C0%7C637364594201953327&amp;sdata=%2BWHQ82yi1buRsSbo%2BS%2BO6Umt4xeLkl7GISJZSddZv1Y%3D&amp;reserved=0" TargetMode="External"/><Relationship Id="rId9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559AE206-7EBA-4D33-8BC9-9D8158553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EEE8A0-50D6-C556-0ABE-903347203A4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199" y="4525347"/>
            <a:ext cx="6801321" cy="17373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4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 Introduction to Qualitative Research : Part 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437D937-A7F1-4011-92B4-328E5BE1B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672F332-AF08-46C6-94F0-77684310D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4244EF8-D73A-40E1-BE73-D46E6B4B0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B84D7E8-4ECB-42D7-ADBF-01689B0F2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2113" y="0"/>
            <a:ext cx="5699887" cy="405924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E8E38ED-369A-44C2-B635-0BED0E48A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Audio 39">
            <a:hlinkClick r:id="" action="ppaction://media"/>
            <a:extLst>
              <a:ext uri="{FF2B5EF4-FFF2-40B4-BE49-F238E27FC236}">
                <a16:creationId xmlns:a16="http://schemas.microsoft.com/office/drawing/2014/main" id="{C6EF949A-85E4-9D4A-114B-2F4FC1B37B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22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541">
        <p:fade/>
      </p:transition>
    </mc:Choice>
    <mc:Fallback xmlns="">
      <p:transition spd="med" advTm="55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0078-4C60-40CF-8A76-FF5362C8A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026" y="713195"/>
            <a:ext cx="9605948" cy="231866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</a:t>
            </a:r>
            <a:r>
              <a:rPr lang="en-US" sz="5400" b="0" i="0" u="none" strike="noStrike" kern="1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brief introduction to eight approaches of qualitative inquiry … …</a:t>
            </a:r>
            <a:endParaRPr lang="en-US" sz="5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5" name="Graphic 74" descr="Statistics">
            <a:extLst>
              <a:ext uri="{FF2B5EF4-FFF2-40B4-BE49-F238E27FC236}">
                <a16:creationId xmlns:a16="http://schemas.microsoft.com/office/drawing/2014/main" id="{369C31C0-182B-956B-AD3B-6432FCE5B0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06089" y="4805363"/>
            <a:ext cx="1179824" cy="1179824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6784BAA-AE11-0E43-1910-82375B556B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97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8724">
        <p:fade/>
      </p:transition>
    </mc:Choice>
    <mc:Fallback xmlns="">
      <p:transition spd="med" advTm="387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449D3-795C-1144-47F1-4023CB7F5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9" y="1396289"/>
            <a:ext cx="4906281" cy="1325563"/>
          </a:xfrm>
        </p:spPr>
        <p:txBody>
          <a:bodyPr>
            <a:normAutofit/>
          </a:bodyPr>
          <a:lstStyle/>
          <a:p>
            <a:r>
              <a:rPr lang="en-GB" dirty="0"/>
              <a:t>Qualitative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711A9-2C62-4784-D07E-DD27A6023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2" y="2871982"/>
            <a:ext cx="5290457" cy="3181684"/>
          </a:xfrm>
        </p:spPr>
        <p:txBody>
          <a:bodyPr anchor="t">
            <a:normAutofit/>
          </a:bodyPr>
          <a:lstStyle/>
          <a:p>
            <a:r>
              <a:rPr lang="en-GB" sz="4800" dirty="0"/>
              <a:t>Research aware</a:t>
            </a:r>
          </a:p>
          <a:p>
            <a:r>
              <a:rPr lang="en-GB" sz="4800" dirty="0"/>
              <a:t>Research informed</a:t>
            </a:r>
          </a:p>
          <a:p>
            <a:r>
              <a:rPr lang="en-GB" sz="4800" dirty="0"/>
              <a:t>Research active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19218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846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601DA9AB-7604-92DA-CB41-997875589A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00975" y="643466"/>
            <a:ext cx="4105275" cy="4105275"/>
          </a:xfrm>
          <a:prstGeom prst="rect">
            <a:avLst/>
          </a:prstGeom>
        </p:spPr>
      </p:pic>
      <p:pic>
        <p:nvPicPr>
          <p:cNvPr id="42" name="Audio 41">
            <a:hlinkClick r:id="" action="ppaction://media"/>
            <a:extLst>
              <a:ext uri="{FF2B5EF4-FFF2-40B4-BE49-F238E27FC236}">
                <a16:creationId xmlns:a16="http://schemas.microsoft.com/office/drawing/2014/main" id="{19EF7B98-D102-0729-97DB-5723F9116B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975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38197">
        <p:fade/>
      </p:transition>
    </mc:Choice>
    <mc:Fallback xmlns="">
      <p:transition spd="med" advTm="381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u="sng" dirty="0"/>
              <a:t>With all these research approaches, the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571500" indent="-571500"/>
            <a:r>
              <a:rPr lang="en-GB" sz="4000" dirty="0"/>
              <a:t>CLUE IS IN THE NAME………</a:t>
            </a:r>
          </a:p>
        </p:txBody>
      </p:sp>
      <p:pic>
        <p:nvPicPr>
          <p:cNvPr id="4" name="Picture 3" descr="&lt;strong&gt;reminder&lt;/strong&gt;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325" y="3392129"/>
            <a:ext cx="1466051" cy="1116991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8EBE254-C2D4-3F76-5BD3-3AE28D4B0E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65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873">
        <p:fade/>
      </p:transition>
    </mc:Choice>
    <mc:Fallback xmlns="">
      <p:transition spd="med" advTm="188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EADCAF8-8823-4E89-8612-21029831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CA07B2-0819-4B62-9425-7A52BBDD7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02BEE4-A5D4-40AF-882D-49D34B086F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F5843EB-154F-4459-8954-BB1DF64BBD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5905135-55D9-431B-8D5A-4C5C92B1F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accent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B732812-A0BB-4324-B390-DFEF26C109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1FEC055-6F76-4E20-BC93-76C2F58EA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74CD21D-122E-4F3D-82AF-F4A37C278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A7FF51F-3820-41BE-8690-7E758ECFA7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gradFill>
              <a:gsLst>
                <a:gs pos="813">
                  <a:schemeClr val="bg1">
                    <a:alpha val="41000"/>
                  </a:schemeClr>
                </a:gs>
                <a:gs pos="20000">
                  <a:schemeClr val="accent5">
                    <a:lumMod val="85000"/>
                    <a:alpha val="56000"/>
                  </a:schemeClr>
                </a:gs>
                <a:gs pos="44000">
                  <a:schemeClr val="accent6">
                    <a:lumMod val="40000"/>
                    <a:lumOff val="60000"/>
                    <a:alpha val="57000"/>
                  </a:schemeClr>
                </a:gs>
                <a:gs pos="100000">
                  <a:schemeClr val="bg1">
                    <a:alpha val="59000"/>
                  </a:schemeClr>
                </a:gs>
                <a:gs pos="74000">
                  <a:schemeClr val="accent1">
                    <a:lumMod val="91000"/>
                    <a:lumOff val="9000"/>
                    <a:alpha val="34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5EAD889-EA4D-485F-BA9C-F6473A432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D380A70-A142-8ED1-B17D-E458C5185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0069" y="975188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Heuristic Research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B50912-C01B-9C73-133C-8614160346BC}"/>
              </a:ext>
            </a:extLst>
          </p:cNvPr>
          <p:cNvSpPr txBox="1"/>
          <p:nvPr/>
        </p:nvSpPr>
        <p:spPr>
          <a:xfrm>
            <a:off x="3051980" y="4074718"/>
            <a:ext cx="60985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Arial Unicode MS"/>
              </a:rPr>
              <a:t>Moustakas, C. (1990) </a:t>
            </a:r>
            <a:r>
              <a:rPr lang="en-US" sz="1800" i="1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Arial Unicode MS"/>
              </a:rPr>
              <a:t>Heuristic Research: Design, Methodology and Applications. </a:t>
            </a:r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Arial Unicode MS"/>
              </a:rPr>
              <a:t>London: Sage </a:t>
            </a:r>
            <a:endParaRPr lang="en-GB" sz="1600" dirty="0">
              <a:ln>
                <a:noFill/>
              </a:ln>
              <a:solidFill>
                <a:srgbClr val="000000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A88401-0858-D061-075A-56A1223AD68E}"/>
              </a:ext>
            </a:extLst>
          </p:cNvPr>
          <p:cNvSpPr txBox="1"/>
          <p:nvPr/>
        </p:nvSpPr>
        <p:spPr>
          <a:xfrm rot="10800000" flipV="1">
            <a:off x="3133733" y="4866194"/>
            <a:ext cx="592422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Arial Unicode MS"/>
              </a:rPr>
              <a:t>Sela -Smith, S. (2002) “Heuristic Research: A Review and Critique of Moustakas’s Method.” </a:t>
            </a:r>
            <a:r>
              <a:rPr lang="en-US" sz="1800" i="1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Arial Unicode MS"/>
              </a:rPr>
              <a:t>Journal of Humanistic Psychology. </a:t>
            </a:r>
            <a:r>
              <a:rPr lang="pt-PT" sz="180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Arial Unicode MS"/>
              </a:rPr>
              <a:t>42</a:t>
            </a:r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Arial Unicode MS"/>
              </a:rPr>
              <a:t> (3) pp. 53-88.</a:t>
            </a:r>
            <a:endParaRPr lang="en-GB" sz="1600" dirty="0">
              <a:ln>
                <a:noFill/>
              </a:ln>
              <a:solidFill>
                <a:srgbClr val="000000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pic>
        <p:nvPicPr>
          <p:cNvPr id="265" name="Audio 264">
            <a:hlinkClick r:id="" action="ppaction://media"/>
            <a:extLst>
              <a:ext uri="{FF2B5EF4-FFF2-40B4-BE49-F238E27FC236}">
                <a16:creationId xmlns:a16="http://schemas.microsoft.com/office/drawing/2014/main" id="{7EE4B2B0-FE83-6CFC-F14F-2E5F41FDA7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1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4256">
        <p:fade/>
      </p:transition>
    </mc:Choice>
    <mc:Fallback xmlns="">
      <p:transition spd="med" advTm="1042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68F00F-4753-0EA2-B12F-E2A6887CB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128823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Thematic Analysis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A62BA-46DB-8740-199F-7E5BA1836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5569" y="1956816"/>
            <a:ext cx="7860863" cy="4024884"/>
          </a:xfrm>
        </p:spPr>
        <p:txBody>
          <a:bodyPr anchor="t"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en-GB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Braun, V. and Clarke, V., 2006. Using thematic analysis in psychology. </a:t>
            </a:r>
            <a:r>
              <a:rPr lang="en-GB" sz="1800" i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Qualitative Research in Psychology</a:t>
            </a:r>
            <a:r>
              <a:rPr lang="en-GB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3(2). 77–10.</a:t>
            </a:r>
            <a:endParaRPr lang="en-GB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Braun, V. and Clarke, V.,  2021. </a:t>
            </a:r>
            <a:r>
              <a:rPr lang="en-GB" sz="1800" b="0" i="1" u="sng" strike="noStrike" dirty="0">
                <a:effectLst/>
                <a:ea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Thematic Analysis: A Practical Guide</a:t>
            </a:r>
            <a:r>
              <a:rPr lang="en-GB" sz="1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London: Sage.</a:t>
            </a:r>
            <a:endParaRPr lang="en-GB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Braun, V. and Clarke, V., 2014. What can thematic analysis offer health and well-being researchers? 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Qualitative Studies on Health and Well-Being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[Open Access Article distributed under the terms of the Creative Commons CC-BY 4.0 License (http:// creativecommons.org/licenses/by/4.0?]. 9. Available at  </a:t>
            </a:r>
            <a:r>
              <a:rPr lang="en-GB" sz="1800" u="sng" dirty="0"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http://dx.doi.org/10.3402/qhw.v9.26152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kern="1200" dirty="0">
                <a:effectLst/>
                <a:ea typeface="+mn-ea"/>
                <a:cs typeface="Times New Roman" panose="02020603050405020304" pitchFamily="18" charset="0"/>
              </a:rPr>
              <a:t> </a:t>
            </a:r>
            <a:r>
              <a:rPr lang="en-GB" sz="1800" kern="1200" dirty="0" err="1">
                <a:effectLst/>
                <a:ea typeface="+mn-ea"/>
                <a:cs typeface="Times New Roman" panose="02020603050405020304" pitchFamily="18" charset="0"/>
              </a:rPr>
              <a:t>sn</a:t>
            </a:r>
            <a:r>
              <a:rPr lang="en-GB" sz="1800" kern="1200" dirty="0">
                <a:effectLst/>
                <a:ea typeface="+mn-ea"/>
                <a:cs typeface="Times New Roman" panose="02020603050405020304" pitchFamily="18" charset="0"/>
              </a:rPr>
              <a:t> </a:t>
            </a:r>
            <a:endParaRPr lang="en-GB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00"/>
              </a:spcAft>
            </a:pP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Braun, V. and Clarke, V., 2013. 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Successful qualitative research: A practical guide for beginners.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London: Sage.</a:t>
            </a:r>
          </a:p>
          <a:p>
            <a:endParaRPr lang="en-GB" sz="2400" dirty="0"/>
          </a:p>
        </p:txBody>
      </p:sp>
      <p:pic>
        <p:nvPicPr>
          <p:cNvPr id="178" name="Audio 177">
            <a:hlinkClick r:id="" action="ppaction://media"/>
            <a:extLst>
              <a:ext uri="{FF2B5EF4-FFF2-40B4-BE49-F238E27FC236}">
                <a16:creationId xmlns:a16="http://schemas.microsoft.com/office/drawing/2014/main" id="{4FBB3083-8FA8-088B-4EAD-2860760E5F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568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100202">
        <p:fade/>
      </p:transition>
    </mc:Choice>
    <mc:Fallback xmlns="">
      <p:transition spd="med" advTm="100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3"/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>
                <a:solidFill>
                  <a:srgbClr val="FFFFFF"/>
                </a:solidFill>
              </a:rPr>
              <a:t>Six Phases of Thematic Analysis</a:t>
            </a:r>
          </a:p>
        </p:txBody>
      </p:sp>
      <p:graphicFrame>
        <p:nvGraphicFramePr>
          <p:cNvPr id="24581" name="Text Placeholder 3"/>
          <p:cNvGraphicFramePr>
            <a:graphicFrameLocks noGrp="1"/>
          </p:cNvGraphicFramePr>
          <p:nvPr>
            <p:ph idx="1"/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4616" name="Audio 24615">
            <a:hlinkClick r:id="" action="ppaction://media"/>
            <a:extLst>
              <a:ext uri="{FF2B5EF4-FFF2-40B4-BE49-F238E27FC236}">
                <a16:creationId xmlns:a16="http://schemas.microsoft.com/office/drawing/2014/main" id="{A3907AB5-4176-29D4-7594-361962343F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41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415"/>
    </mc:Choice>
    <mc:Fallback xmlns="">
      <p:transition spd="slow" advTm="45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6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61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B9D1C-048A-9D94-0761-B75DE07F5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3906" y="624767"/>
            <a:ext cx="6105194" cy="134592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 Critical Literature Review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85AA26-B33E-A2FD-6280-C593B8CC2E45}"/>
              </a:ext>
            </a:extLst>
          </p:cNvPr>
          <p:cNvSpPr txBox="1"/>
          <p:nvPr/>
        </p:nvSpPr>
        <p:spPr>
          <a:xfrm>
            <a:off x="3120285" y="2206533"/>
            <a:ext cx="6093372" cy="28657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kern="1800" dirty="0">
                <a:solidFill>
                  <a:srgbClr val="0F111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Aveyard, et al., 2021.</a:t>
            </a:r>
            <a:r>
              <a:rPr lang="en-GB" sz="1800" i="1" kern="1800" dirty="0">
                <a:solidFill>
                  <a:srgbClr val="0F111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Post-Graduate's Guide to Doing a Literature Review: In Health and Social Care. Second Edition</a:t>
            </a:r>
            <a:r>
              <a:rPr lang="en-GB" sz="1800" kern="1800" dirty="0">
                <a:solidFill>
                  <a:srgbClr val="0F111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London: Open University Press.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Ridley, D., 2012.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literature review [Second Edition].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step by step guide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 London: Sage.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Wallace, M. and Wray, A. 2011.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Critical reading and writing for postgraduates [Fourth Edition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London: Sage.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2700"/>
              </a:lnSpc>
              <a:spcAft>
                <a:spcPts val="800"/>
              </a:spcAft>
            </a:pPr>
            <a:r>
              <a:rPr lang="en-GB" sz="4000" b="1" kern="18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6E734F05-98FA-696D-1AAE-EF194CF6B7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55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2481">
        <p:fade/>
      </p:transition>
    </mc:Choice>
    <mc:Fallback xmlns="">
      <p:transition spd="med" advTm="824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CB5862-D22A-F4C9-B461-E17A38719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1288238"/>
          </a:xfrm>
        </p:spPr>
        <p:txBody>
          <a:bodyPr anchor="ctr">
            <a:normAutofit/>
          </a:bodyPr>
          <a:lstStyle/>
          <a:p>
            <a:pPr algn="ctr">
              <a:tabLst>
                <a:tab pos="3146425" algn="l"/>
              </a:tabLst>
            </a:pPr>
            <a:r>
              <a:rPr lang="en-GB"/>
              <a:t>Narrative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32EBEB-27CA-2A61-7317-2705C9786F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5569" y="1956816"/>
            <a:ext cx="7860863" cy="4024884"/>
          </a:xfrm>
        </p:spPr>
        <p:txBody>
          <a:bodyPr anchor="t">
            <a:normAutofit/>
          </a:bodyPr>
          <a:lstStyle/>
          <a:p>
            <a:r>
              <a:rPr lang="en-GB" sz="2000" b="0" i="0" dirty="0">
                <a:effectLst/>
                <a:latin typeface="arial" panose="020B0604020202020204" pitchFamily="34" charset="0"/>
              </a:rPr>
              <a:t>Andrus, J. 2021. </a:t>
            </a:r>
            <a:r>
              <a:rPr lang="en-GB" sz="2000" b="0" i="0" dirty="0" err="1">
                <a:effectLst/>
                <a:latin typeface="arial" panose="020B0604020202020204" pitchFamily="34" charset="0"/>
              </a:rPr>
              <a:t>Entextualizing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 and contextualizing the status quo in domestic violence narratives. </a:t>
            </a:r>
            <a:r>
              <a:rPr lang="en-GB" sz="2000" b="0" i="1" dirty="0">
                <a:effectLst/>
                <a:latin typeface="arial" panose="020B0604020202020204" pitchFamily="34" charset="0"/>
              </a:rPr>
              <a:t>Narrative Inquiry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. 31:2. 263–286.</a:t>
            </a:r>
            <a:endParaRPr lang="en-GB" sz="2000" dirty="0">
              <a:latin typeface="arial" panose="020B0604020202020204" pitchFamily="34" charset="0"/>
            </a:endParaRPr>
          </a:p>
          <a:p>
            <a:r>
              <a:rPr lang="en-GB" sz="2000" b="0" i="0" dirty="0" err="1">
                <a:effectLst/>
                <a:latin typeface="arial" panose="020B0604020202020204" pitchFamily="34" charset="0"/>
              </a:rPr>
              <a:t>Cresswell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, J. W. and </a:t>
            </a:r>
            <a:r>
              <a:rPr lang="en-GB" sz="2000" b="0" i="0" dirty="0" err="1">
                <a:effectLst/>
                <a:latin typeface="arial" panose="020B0604020202020204" pitchFamily="34" charset="0"/>
              </a:rPr>
              <a:t>Poth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, C.N. 2016. </a:t>
            </a:r>
            <a:r>
              <a:rPr lang="en-GB" sz="2000" b="0" i="1" dirty="0">
                <a:effectLst/>
                <a:latin typeface="arial" panose="020B0604020202020204" pitchFamily="34" charset="0"/>
              </a:rPr>
              <a:t>Qualitative enquiry and research design. Fourth Edition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. London: Sage</a:t>
            </a:r>
          </a:p>
          <a:p>
            <a:r>
              <a:rPr lang="en-GB" sz="2000" b="0" i="0" dirty="0">
                <a:effectLst/>
                <a:latin typeface="arial" panose="020B0604020202020204" pitchFamily="34" charset="0"/>
              </a:rPr>
              <a:t>De Fina. A. 2020. Doing narrative analysis from a narratives-as-practices perspective</a:t>
            </a:r>
            <a:r>
              <a:rPr lang="en-GB" sz="2000" b="0" i="1" dirty="0">
                <a:effectLst/>
                <a:latin typeface="arial" panose="020B0604020202020204" pitchFamily="34" charset="0"/>
              </a:rPr>
              <a:t>. Narrative Inquiry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. 31:1. 49-71.</a:t>
            </a:r>
            <a:endParaRPr lang="en-GB" sz="2000" b="0" i="0" dirty="0">
              <a:effectLst/>
              <a:latin typeface="-apple-system"/>
            </a:endParaRPr>
          </a:p>
          <a:p>
            <a:r>
              <a:rPr lang="en-GB" sz="2000" b="0" i="0" dirty="0" err="1">
                <a:effectLst/>
                <a:latin typeface="arial" panose="020B0604020202020204" pitchFamily="34" charset="0"/>
              </a:rPr>
              <a:t>Koay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, J. 2021. Values that stories in self-improvement books promote. </a:t>
            </a:r>
            <a:r>
              <a:rPr lang="en-GB" sz="2000" b="0" i="1" dirty="0">
                <a:effectLst/>
                <a:latin typeface="arial" panose="020B0604020202020204" pitchFamily="34" charset="0"/>
              </a:rPr>
              <a:t>Narrative Inquiry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. 31:2. 410–433.</a:t>
            </a:r>
            <a:endParaRPr lang="en-GB" sz="2000" b="0" i="0" dirty="0">
              <a:effectLst/>
              <a:latin typeface="-apple-system"/>
            </a:endParaRPr>
          </a:p>
          <a:p>
            <a:r>
              <a:rPr lang="en-GB" sz="2000" b="0" i="0" dirty="0">
                <a:effectLst/>
                <a:latin typeface="arial" panose="020B0604020202020204" pitchFamily="34" charset="0"/>
              </a:rPr>
              <a:t>McCabe, A. and Van De </a:t>
            </a:r>
            <a:r>
              <a:rPr lang="en-GB" sz="2000" b="0" i="0" dirty="0" err="1">
                <a:effectLst/>
                <a:latin typeface="arial" panose="020B0604020202020204" pitchFamily="34" charset="0"/>
              </a:rPr>
              <a:t>Mieroop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, D. 2020. Methodology of narrative study. </a:t>
            </a:r>
            <a:r>
              <a:rPr lang="en-GB" sz="2000" b="0" i="1" dirty="0">
                <a:effectLst/>
                <a:latin typeface="arial" panose="020B0604020202020204" pitchFamily="34" charset="0"/>
              </a:rPr>
              <a:t>Narrative Inquiry</a:t>
            </a:r>
            <a:r>
              <a:rPr lang="en-GB" sz="2000" b="0" i="0" dirty="0">
                <a:effectLst/>
                <a:latin typeface="arial" panose="020B0604020202020204" pitchFamily="34" charset="0"/>
              </a:rPr>
              <a:t>. 31:1. 1–3.</a:t>
            </a:r>
            <a:endParaRPr lang="en-GB" sz="2000" b="0" i="0" dirty="0">
              <a:effectLst/>
              <a:latin typeface="-apple-system"/>
            </a:endParaRPr>
          </a:p>
          <a:p>
            <a:endParaRPr lang="en-GB" sz="2000" dirty="0"/>
          </a:p>
        </p:txBody>
      </p:sp>
      <p:pic>
        <p:nvPicPr>
          <p:cNvPr id="40" name="Audio 39">
            <a:hlinkClick r:id="" action="ppaction://media"/>
            <a:extLst>
              <a:ext uri="{FF2B5EF4-FFF2-40B4-BE49-F238E27FC236}">
                <a16:creationId xmlns:a16="http://schemas.microsoft.com/office/drawing/2014/main" id="{7CD085DE-DF87-4AEC-1CB3-589D3A5164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80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101583">
        <p:fade/>
      </p:transition>
    </mc:Choice>
    <mc:Fallback xmlns="">
      <p:transition spd="med" advTm="1015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0"/>
            <a:ext cx="9144000" cy="508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5570ED3-158B-D35F-74BC-1A0FE1EF76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6498">
        <p:fade/>
      </p:transition>
    </mc:Choice>
    <mc:Fallback xmlns="">
      <p:transition spd="med" advTm="46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1"/>
            <a:ext cx="914400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&lt;strong&gt;reminder&lt;/strong&gt;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5" y="5877274"/>
            <a:ext cx="1466051" cy="1116991"/>
          </a:xfrm>
          <a:prstGeom prst="rect">
            <a:avLst/>
          </a:prstGeom>
        </p:spPr>
      </p:pic>
      <p:pic>
        <p:nvPicPr>
          <p:cNvPr id="2089" name="Audio 2088">
            <a:hlinkClick r:id="" action="ppaction://media"/>
            <a:extLst>
              <a:ext uri="{FF2B5EF4-FFF2-40B4-BE49-F238E27FC236}">
                <a16:creationId xmlns:a16="http://schemas.microsoft.com/office/drawing/2014/main" id="{C7CFC136-B1C2-BB2A-58BF-DC906FECA8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7047">
        <p:fade/>
      </p:transition>
    </mc:Choice>
    <mc:Fallback xmlns="">
      <p:transition spd="med" advTm="570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8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D899E7-14C8-D234-21A6-22DE2EF4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r>
              <a:rPr lang="en-GB" dirty="0"/>
              <a:t>Ethnography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06753-0EFB-B4E1-FC9F-3AA0B8C97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2919796"/>
          </a:xfrm>
        </p:spPr>
        <p:txBody>
          <a:bodyPr>
            <a:normAutofit/>
          </a:bodyPr>
          <a:lstStyle/>
          <a:p>
            <a:pPr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Hammersley, M., and Atkinson, P. 2019.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Ethnography: Principles in Practice. Fourth Edition.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New York: Routledge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Fetterman, D. M.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2020,Ethnography: Step by Step, Fourth Edition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London. Sage. </a:t>
            </a:r>
          </a:p>
          <a:p>
            <a:pPr fontAlgn="base">
              <a:spcAft>
                <a:spcPts val="800"/>
              </a:spcAft>
            </a:pPr>
            <a:r>
              <a:rPr lang="en-US" sz="20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Wolcott, H.F. 1999. </a:t>
            </a:r>
            <a:r>
              <a:rPr lang="en-US" sz="2000" i="1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Ethnography: A way of seeing.</a:t>
            </a:r>
            <a:r>
              <a:rPr lang="en-US" sz="20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Walnut Creek, CA: Alta Mira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800"/>
              </a:spcAft>
              <a:buNone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0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2" name="Audio 71">
            <a:hlinkClick r:id="" action="ppaction://media"/>
            <a:extLst>
              <a:ext uri="{FF2B5EF4-FFF2-40B4-BE49-F238E27FC236}">
                <a16:creationId xmlns:a16="http://schemas.microsoft.com/office/drawing/2014/main" id="{48FCE5CA-4EB0-51FC-62D5-ED55F11423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22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3513">
        <p:fade/>
      </p:transition>
    </mc:Choice>
    <mc:Fallback xmlns="">
      <p:transition spd="med" advTm="73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4207BE7-A100-7B6B-4D9A-24908DC51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5729" y="1764407"/>
            <a:ext cx="5760846" cy="23103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Ethnography</a:t>
            </a: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EB5735E1-CFCE-41AF-59A0-21A62CDE56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06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5521">
        <p:fade/>
      </p:transition>
    </mc:Choice>
    <mc:Fallback xmlns="">
      <p:transition spd="med" advTm="555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2D0FAAD-4EAB-7278-E7A0-F3EC7D067E7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215729" y="1764407"/>
            <a:ext cx="5760846" cy="23103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Ethnography</a:t>
            </a:r>
          </a:p>
        </p:txBody>
      </p:sp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DDF2F322-F6F8-D827-6932-E41858AEBC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4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2233">
        <p:fade/>
      </p:transition>
    </mc:Choice>
    <mc:Fallback xmlns="">
      <p:transition spd="med" advTm="32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67277F0-D0DA-4CE5-E86A-22DBA8A99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5729" y="1764407"/>
            <a:ext cx="5760846" cy="23103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Phenomenology</a:t>
            </a:r>
          </a:p>
        </p:txBody>
      </p:sp>
      <p:pic>
        <p:nvPicPr>
          <p:cNvPr id="32" name="Audio 31">
            <a:hlinkClick r:id="" action="ppaction://media"/>
            <a:extLst>
              <a:ext uri="{FF2B5EF4-FFF2-40B4-BE49-F238E27FC236}">
                <a16:creationId xmlns:a16="http://schemas.microsoft.com/office/drawing/2014/main" id="{DFBFBB5D-44E4-1A3A-8ABA-577C222724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30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7894">
        <p:fade/>
      </p:transition>
    </mc:Choice>
    <mc:Fallback xmlns="">
      <p:transition spd="med" advTm="778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F04AAC-11F4-E667-DB24-45F499F6A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128823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Phenomenology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34BD0-815D-E989-9B0C-195849545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5569" y="1956816"/>
            <a:ext cx="7860863" cy="4024884"/>
          </a:xfrm>
        </p:spPr>
        <p:txBody>
          <a:bodyPr anchor="t">
            <a:normAutofit/>
          </a:bodyPr>
          <a:lstStyle/>
          <a:p>
            <a:pPr marL="0" indent="0">
              <a:spcAft>
                <a:spcPts val="800"/>
              </a:spcAft>
              <a:buNone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Churchill, S. D., 2021.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Essentials of Existential Phenomenological Research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London: Sage.</a:t>
            </a:r>
          </a:p>
          <a:p>
            <a:pPr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Larsen, H.G. and </a:t>
            </a:r>
            <a:r>
              <a:rPr lang="en-GB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Adu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P., 2021.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theoretical framework in phenomenological research: Development and Application.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Kindle.</a:t>
            </a:r>
          </a:p>
          <a:p>
            <a:pPr>
              <a:spcAft>
                <a:spcPts val="800"/>
              </a:spcAft>
            </a:pPr>
            <a:r>
              <a:rPr lang="en-GB" sz="20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Moustakas, C. 1994. </a:t>
            </a:r>
            <a:r>
              <a:rPr lang="en-GB" sz="2000" i="1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Phenomenological research methods.</a:t>
            </a:r>
            <a:r>
              <a:rPr lang="en-GB" sz="20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Thousand Oaks, CA: Sage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20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Van </a:t>
            </a:r>
            <a:r>
              <a:rPr lang="en-GB" sz="2000" kern="1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Manen</a:t>
            </a:r>
            <a:r>
              <a:rPr lang="en-GB" sz="20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M. 1990. </a:t>
            </a:r>
            <a:r>
              <a:rPr lang="en-GB" sz="2000" i="1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Researching Lived Experience: Human science for an action sensitive pedagogy</a:t>
            </a:r>
            <a:r>
              <a:rPr lang="en-GB" sz="2000" b="1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sz="2000" kern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Albany: State University of New York Press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800"/>
              </a:spcAft>
              <a:buNone/>
              <a:tabLst>
                <a:tab pos="263525" algn="l"/>
              </a:tabLs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000" dirty="0"/>
          </a:p>
        </p:txBody>
      </p:sp>
      <p:pic>
        <p:nvPicPr>
          <p:cNvPr id="40" name="Audio 39">
            <a:hlinkClick r:id="" action="ppaction://media"/>
            <a:extLst>
              <a:ext uri="{FF2B5EF4-FFF2-40B4-BE49-F238E27FC236}">
                <a16:creationId xmlns:a16="http://schemas.microsoft.com/office/drawing/2014/main" id="{BCF45B46-673F-60E0-F03B-DE1840B7A6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224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45673">
        <p:fade/>
      </p:transition>
    </mc:Choice>
    <mc:Fallback xmlns="">
      <p:transition spd="med" advTm="456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nterpretative Phenomenological Analysis: Theory, Method and Research">
            <a:extLst>
              <a:ext uri="{FF2B5EF4-FFF2-40B4-BE49-F238E27FC236}">
                <a16:creationId xmlns:a16="http://schemas.microsoft.com/office/drawing/2014/main" id="{2ECA2F16-FC67-5183-FA15-B3B44DBF1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324" y="315310"/>
            <a:ext cx="5770179" cy="4130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442FF9-3B22-F5BA-C4CE-7C3324915E94}"/>
              </a:ext>
            </a:extLst>
          </p:cNvPr>
          <p:cNvSpPr txBox="1"/>
          <p:nvPr/>
        </p:nvSpPr>
        <p:spPr>
          <a:xfrm>
            <a:off x="3049314" y="4890728"/>
            <a:ext cx="60933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hangingPunct="0">
              <a:spcAft>
                <a:spcPts val="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Smith, J., Flowers, P. and Larkin, M., 2021. 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Interpretative Phenomenological Analysis: Theory, Method and Research. 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London: Sage.</a:t>
            </a:r>
            <a:endParaRPr lang="en-GB" sz="1800" dirty="0">
              <a:effectLst/>
              <a:latin typeface="CG Times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6697843C-4D27-B3A2-2B9A-2E412C7642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3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146">
        <p:fade/>
      </p:transition>
    </mc:Choice>
    <mc:Fallback xmlns="">
      <p:transition spd="med" advTm="401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8F673CE-2FF5-E72B-6EED-284C83456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5729" y="1764407"/>
            <a:ext cx="5760846" cy="23103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Grounded Theory</a:t>
            </a:r>
          </a:p>
        </p:txBody>
      </p:sp>
      <p:pic>
        <p:nvPicPr>
          <p:cNvPr id="119" name="Audio 118">
            <a:hlinkClick r:id="" action="ppaction://media"/>
            <a:extLst>
              <a:ext uri="{FF2B5EF4-FFF2-40B4-BE49-F238E27FC236}">
                <a16:creationId xmlns:a16="http://schemas.microsoft.com/office/drawing/2014/main" id="{EB504B6E-6FFC-F0B5-7294-E2A40D6CA0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DC84F7-CDA7-CEBF-D701-03C7B74B3450}"/>
              </a:ext>
            </a:extLst>
          </p:cNvPr>
          <p:cNvSpPr txBox="1"/>
          <p:nvPr/>
        </p:nvSpPr>
        <p:spPr>
          <a:xfrm>
            <a:off x="3358055" y="4216186"/>
            <a:ext cx="61170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dirty="0"/>
              <a:t>Birks, M., and Mills, J,. 2023</a:t>
            </a:r>
            <a:r>
              <a:rPr lang="en-US" i="1" dirty="0"/>
              <a:t>. Grounded Theory: A Practical Guide. Third Edition. London: Sage.</a:t>
            </a:r>
            <a:endParaRPr lang="en-US" dirty="0"/>
          </a:p>
          <a:p>
            <a:pPr eaLnBrk="1" hangingPunct="1">
              <a:defRPr/>
            </a:pPr>
            <a:r>
              <a:rPr lang="en-US" dirty="0"/>
              <a:t>Strauss, A and Corbin, J (1990).  </a:t>
            </a:r>
            <a:r>
              <a:rPr lang="en-US" i="1" dirty="0"/>
              <a:t>Basics of qualitative research: Grounded theory procedures and techniques.</a:t>
            </a:r>
            <a:r>
              <a:rPr lang="en-US" dirty="0"/>
              <a:t>  Newbury Park, CA: Sage</a:t>
            </a:r>
          </a:p>
          <a:p>
            <a:pPr eaLnBrk="1" hangingPunct="1">
              <a:defRPr/>
            </a:pPr>
            <a:r>
              <a:rPr lang="en-US" dirty="0"/>
              <a:t>Urquhart, C. 2023 </a:t>
            </a:r>
            <a:r>
              <a:rPr lang="en-US" i="1" dirty="0"/>
              <a:t>Grounded Theory for Qualitative Research: A Practical Guide. Second Edition. </a:t>
            </a:r>
            <a:r>
              <a:rPr lang="en-US" dirty="0"/>
              <a:t>London: Sage.</a:t>
            </a:r>
          </a:p>
          <a:p>
            <a:pPr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08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330">
        <p:fade/>
      </p:transition>
    </mc:Choice>
    <mc:Fallback xmlns="">
      <p:transition spd="med" advTm="803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656" name="Rectangle 27655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28239B7A-704B-23EA-A710-DEBD66BF1A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r>
              <a:rPr lang="en-US" altLang="en-US"/>
              <a:t>GROUNDED THEORY DATA COLLECTION</a:t>
            </a:r>
            <a:endParaRPr lang="en-GB" altLang="en-US"/>
          </a:p>
        </p:txBody>
      </p:sp>
      <p:sp>
        <p:nvSpPr>
          <p:cNvPr id="27658" name="Freeform: Shape 27657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6ADF94FC-948F-E6C3-5AA1-3543EFF54E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4493171"/>
            <a:ext cx="5558489" cy="1683791"/>
          </a:xfrm>
        </p:spPr>
        <p:txBody>
          <a:bodyPr>
            <a:normAutofit/>
          </a:bodyPr>
          <a:lstStyle/>
          <a:p>
            <a:r>
              <a:rPr lang="en-US" dirty="0" err="1"/>
              <a:t>Cresswell</a:t>
            </a:r>
            <a:r>
              <a:rPr lang="en-US" dirty="0"/>
              <a:t>, J W.  2007.  Qualitative Enquiry and Research Design.  London: Sage. Page 62 - 68</a:t>
            </a:r>
          </a:p>
          <a:p>
            <a:endParaRPr lang="en-GB" altLang="en-US" dirty="0"/>
          </a:p>
        </p:txBody>
      </p:sp>
      <p:sp>
        <p:nvSpPr>
          <p:cNvPr id="27660" name="Oval 27659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662" name="Block Arc 27661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664" name="Freeform: Shape 27663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27666" name="Straight Connector 27665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8" name="Freeform: Shape 27667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670" name="Arc 27669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672" name="Freeform: Shape 27671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648" name="Audio 27647">
            <a:hlinkClick r:id="" action="ppaction://media"/>
            <a:extLst>
              <a:ext uri="{FF2B5EF4-FFF2-40B4-BE49-F238E27FC236}">
                <a16:creationId xmlns:a16="http://schemas.microsoft.com/office/drawing/2014/main" id="{C7B44696-58F4-FCBA-435A-A8AE2AFB8A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908">
        <p:fade/>
      </p:transition>
    </mc:Choice>
    <mc:Fallback xmlns="">
      <p:transition spd="med" advTm="479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6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4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A7908A5-7E74-580E-4504-C211C2D6A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5729" y="1764407"/>
            <a:ext cx="5760846" cy="23103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Case Study</a:t>
            </a:r>
          </a:p>
        </p:txBody>
      </p:sp>
      <p:pic>
        <p:nvPicPr>
          <p:cNvPr id="41" name="Audio 40">
            <a:hlinkClick r:id="" action="ppaction://media"/>
            <a:extLst>
              <a:ext uri="{FF2B5EF4-FFF2-40B4-BE49-F238E27FC236}">
                <a16:creationId xmlns:a16="http://schemas.microsoft.com/office/drawing/2014/main" id="{9F695203-FD2C-8DC0-E60B-7AF6D98102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05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1517">
        <p:fade/>
      </p:transition>
    </mc:Choice>
    <mc:Fallback xmlns="">
      <p:transition spd="med" advTm="515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55272" y="-1014153"/>
            <a:ext cx="7626927" cy="5530735"/>
          </a:xfrm>
        </p:spPr>
        <p:txBody>
          <a:bodyPr/>
          <a:lstStyle/>
          <a:p>
            <a:pPr algn="l"/>
            <a:r>
              <a:rPr lang="en-GB" altLang="en-US" sz="2400" b="0" dirty="0">
                <a:latin typeface="+mn-lt"/>
              </a:rPr>
              <a:t>Yin, R.K., 2018. </a:t>
            </a:r>
            <a:r>
              <a:rPr lang="en-GB" sz="2400" i="1" dirty="0">
                <a:solidFill>
                  <a:srgbClr val="0F1111"/>
                </a:solidFill>
                <a:effectLst/>
                <a:latin typeface="+mn-lt"/>
              </a:rPr>
              <a:t>Case Study Research and Applications: Design and Methods. Sixth Edition. </a:t>
            </a:r>
            <a:r>
              <a:rPr lang="en-GB" sz="2400" dirty="0">
                <a:solidFill>
                  <a:srgbClr val="0F1111"/>
                </a:solidFill>
                <a:effectLst/>
                <a:latin typeface="+mn-lt"/>
              </a:rPr>
              <a:t>London: Sage.</a:t>
            </a:r>
            <a:br>
              <a:rPr lang="en-GB" sz="2400" dirty="0">
                <a:solidFill>
                  <a:srgbClr val="0F1111"/>
                </a:solidFill>
                <a:effectLst/>
                <a:latin typeface="+mn-lt"/>
              </a:rPr>
            </a:br>
            <a:br>
              <a:rPr lang="en-GB" sz="2400" dirty="0">
                <a:solidFill>
                  <a:srgbClr val="0F1111"/>
                </a:solidFill>
                <a:effectLst/>
                <a:latin typeface="+mn-lt"/>
              </a:rPr>
            </a:br>
            <a:r>
              <a:rPr lang="en-GB" sz="24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Gagnon, Y., 2010. </a:t>
            </a:r>
            <a:r>
              <a:rPr lang="en-GB" sz="2400" i="1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The Case Study as Research Method: A Practical Handbook</a:t>
            </a:r>
            <a:r>
              <a:rPr lang="en-GB" sz="24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Kindle Edition  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b="1" i="0" dirty="0">
                <a:solidFill>
                  <a:srgbClr val="0F1111"/>
                </a:solidFill>
                <a:effectLst/>
                <a:latin typeface="Amazon Ember"/>
              </a:rPr>
            </a:br>
            <a:endParaRPr lang="en-GB" altLang="en-US" b="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87821" y="23278"/>
            <a:ext cx="10631944" cy="1001481"/>
          </a:xfrm>
        </p:spPr>
        <p:txBody>
          <a:bodyPr>
            <a:normAutofit fontScale="25000" lnSpcReduction="20000"/>
          </a:bodyPr>
          <a:lstStyle/>
          <a:p>
            <a:pPr eaLnBrk="1" hangingPunct="1"/>
            <a:r>
              <a:rPr lang="en-GB" altLang="en-US" b="1" dirty="0">
                <a:solidFill>
                  <a:schemeClr val="accent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pPr eaLnBrk="1" hangingPunct="1"/>
            <a:r>
              <a:rPr lang="en-GB" altLang="en-US" sz="27100" b="1" dirty="0">
                <a:solidFill>
                  <a:schemeClr val="accent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CASE STUDY</a:t>
            </a: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algn="l"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algn="l"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  <a:p>
            <a:pPr eaLnBrk="1" hangingPunct="1"/>
            <a:endParaRPr lang="en-GB" altLang="en-US" b="1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1211" y="5013179"/>
            <a:ext cx="3230789" cy="1821543"/>
          </a:xfrm>
          <a:prstGeom prst="rect">
            <a:avLst/>
          </a:prstGeom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2BC36121-6D93-7ED6-86C9-CA60AD8C33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E8EF812-0DE4-8CD0-C4E2-25D6B6528F78}"/>
              </a:ext>
            </a:extLst>
          </p:cNvPr>
          <p:cNvSpPr txBox="1"/>
          <p:nvPr/>
        </p:nvSpPr>
        <p:spPr>
          <a:xfrm>
            <a:off x="2209800" y="2970098"/>
            <a:ext cx="7454461" cy="1749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US" sz="24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Stake, R. 1995. </a:t>
            </a:r>
            <a:r>
              <a:rPr lang="en-US" sz="2400" i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art of case study research</a:t>
            </a:r>
            <a:r>
              <a:rPr lang="en-US" sz="24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Thousand Oaks, CA: Sage</a:t>
            </a:r>
            <a:endParaRPr lang="en-GB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US" sz="24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Yin, R.K. 1999. </a:t>
            </a:r>
            <a:r>
              <a:rPr lang="en-US" sz="2400" i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 Study Research: Design and methods </a:t>
            </a:r>
            <a:r>
              <a:rPr lang="en-US" sz="24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(Third Edition).  Thousand Oaks, CA: Sage</a:t>
            </a:r>
            <a:endParaRPr lang="en-GB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541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0949">
        <p:fade/>
      </p:transition>
    </mc:Choice>
    <mc:Fallback xmlns="">
      <p:transition spd="med" advTm="709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-71467"/>
            <a:ext cx="9980682" cy="1096962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Research design, methods and methodology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790" y="1825625"/>
            <a:ext cx="4928420" cy="4351338"/>
          </a:xfrm>
        </p:spPr>
      </p:pic>
      <p:pic>
        <p:nvPicPr>
          <p:cNvPr id="52" name="Audio 51">
            <a:hlinkClick r:id="" action="ppaction://media"/>
            <a:extLst>
              <a:ext uri="{FF2B5EF4-FFF2-40B4-BE49-F238E27FC236}">
                <a16:creationId xmlns:a16="http://schemas.microsoft.com/office/drawing/2014/main" id="{BF13A60F-5390-8A5F-FCA1-9FB6A96DC8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18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6441">
        <p:fade/>
      </p:transition>
    </mc:Choice>
    <mc:Fallback xmlns="">
      <p:transition spd="med" advTm="364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ChangeArrowheads="1"/>
          </p:cNvSpPr>
          <p:nvPr/>
        </p:nvSpPr>
        <p:spPr bwMode="auto">
          <a:xfrm>
            <a:off x="1733550" y="48319"/>
            <a:ext cx="86296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b="1" dirty="0">
                <a:latin typeface="Arial" panose="020B0604020202020204" pitchFamily="34" charset="0"/>
              </a:rPr>
              <a:t> DISSERTATION LIFE-CYCLE	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1828800" y="990600"/>
            <a:ext cx="4572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8196" name="Picture 5" descr="RWD - slide table chap 4 (2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066801"/>
            <a:ext cx="8382000" cy="535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8782050" y="1371600"/>
            <a:ext cx="15811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Conceptual phase</a:t>
            </a: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9048750" y="2019300"/>
            <a:ext cx="12382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Critical phase</a:t>
            </a:r>
          </a:p>
        </p:txBody>
      </p:sp>
      <p:sp>
        <p:nvSpPr>
          <p:cNvPr id="8199" name="Text Box 8"/>
          <p:cNvSpPr txBox="1">
            <a:spLocks noChangeArrowheads="1"/>
          </p:cNvSpPr>
          <p:nvPr/>
        </p:nvSpPr>
        <p:spPr bwMode="auto">
          <a:xfrm>
            <a:off x="9144000" y="2933700"/>
            <a:ext cx="1143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Action phase</a:t>
            </a:r>
          </a:p>
        </p:txBody>
      </p:sp>
      <p:sp>
        <p:nvSpPr>
          <p:cNvPr id="8200" name="Text Box 9"/>
          <p:cNvSpPr txBox="1">
            <a:spLocks noChangeArrowheads="1"/>
          </p:cNvSpPr>
          <p:nvPr/>
        </p:nvSpPr>
        <p:spPr bwMode="auto">
          <a:xfrm>
            <a:off x="8688288" y="4572000"/>
            <a:ext cx="17320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Analytical phase</a:t>
            </a:r>
          </a:p>
        </p:txBody>
      </p:sp>
      <p:sp>
        <p:nvSpPr>
          <p:cNvPr id="8201" name="Text Box 10"/>
          <p:cNvSpPr txBox="1">
            <a:spLocks noChangeArrowheads="1"/>
          </p:cNvSpPr>
          <p:nvPr/>
        </p:nvSpPr>
        <p:spPr bwMode="auto">
          <a:xfrm>
            <a:off x="9010650" y="5219700"/>
            <a:ext cx="13716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 i="1" dirty="0"/>
              <a:t>Creative phase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A295699E-E9D9-AEAF-CA32-FBCD1F7C1B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15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1768">
        <p:fade/>
      </p:transition>
    </mc:Choice>
    <mc:Fallback xmlns="">
      <p:transition spd="med" advTm="417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WD - slide image chap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447800"/>
            <a:ext cx="4953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351584" y="548680"/>
            <a:ext cx="77068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b="1" dirty="0">
                <a:latin typeface="Arial" panose="020B0604020202020204" pitchFamily="34" charset="0"/>
              </a:rPr>
              <a:t> DISSERTATION PHASES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A69883D0-EA5E-1260-0EA1-74DFA39D0F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23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572">
        <p:fade/>
      </p:transition>
    </mc:Choice>
    <mc:Fallback xmlns="">
      <p:transition spd="med" advTm="195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B9E28-36BD-41C8-8A55-4B94F635B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research proposal and ethical approval</a:t>
            </a: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A84BB8DE-245E-4BD8-8403-21209679E90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2022" y="625683"/>
            <a:ext cx="4091535" cy="545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5077636-EC35-F314-970B-2C80799373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6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6259">
        <p:fade/>
      </p:transition>
    </mc:Choice>
    <mc:Fallback xmlns="">
      <p:transition spd="med" advTm="162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Research Ethics … Now would be a good time to read and consider …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829E8E-472E-42DD-A214-7016F35746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3873879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E75D6CE-6169-71B1-E3DF-0BCE446900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284">
        <p:fade/>
      </p:transition>
    </mc:Choice>
    <mc:Fallback xmlns="">
      <p:transition spd="med" advTm="182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21855-586C-41D4-9246-EAAB6A250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200" dirty="0"/>
              <a:t>Hopefully this lesson will have helped you to get started: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2EADF2-5A1B-4746-B20E-730F4CED9CF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6972A2E-476A-CAED-9CE8-723EAC13DB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3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745">
        <p:fade/>
      </p:transition>
    </mc:Choice>
    <mc:Fallback xmlns="">
      <p:transition spd="med" advTm="187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Starting your Research Journey …</a:t>
            </a:r>
            <a:br>
              <a:rPr lang="en-GB" dirty="0"/>
            </a:b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82" y="2288770"/>
            <a:ext cx="7608686" cy="3629891"/>
          </a:xfr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071876C-69BC-FD5C-8331-8818020A42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5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983">
        <p:fade/>
      </p:transition>
    </mc:Choice>
    <mc:Fallback xmlns="">
      <p:transition spd="med" advTm="189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9FCAD-D5C8-4E01-B65C-F3BE3D7A1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882" y="425566"/>
            <a:ext cx="9727781" cy="1461778"/>
          </a:xfrm>
        </p:spPr>
        <p:txBody>
          <a:bodyPr>
            <a:normAutofit/>
          </a:bodyPr>
          <a:lstStyle/>
          <a:p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Have we met the learning aims for the lesson, do you know more about:</a:t>
            </a:r>
            <a:r>
              <a:rPr lang="en-GB" sz="4000" dirty="0"/>
              <a:t> </a:t>
            </a:r>
          </a:p>
        </p:txBody>
      </p:sp>
      <p:pic>
        <p:nvPicPr>
          <p:cNvPr id="4" name="Graphic 4" descr="Brain in head">
            <a:extLst>
              <a:ext uri="{FF2B5EF4-FFF2-40B4-BE49-F238E27FC236}">
                <a16:creationId xmlns:a16="http://schemas.microsoft.com/office/drawing/2014/main" id="{744356DF-D483-4038-BBD3-62D6AD05F5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9C6AAE4-8CC1-8547-A353-BB8E661B1736}"/>
              </a:ext>
            </a:extLst>
          </p:cNvPr>
          <p:cNvSpPr txBox="1">
            <a:spLocks/>
          </p:cNvSpPr>
          <p:nvPr/>
        </p:nvSpPr>
        <p:spPr>
          <a:xfrm>
            <a:off x="965200" y="2105470"/>
            <a:ext cx="4048344" cy="424545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3900"/>
              <a:t>Positioning research within the counselling profession</a:t>
            </a:r>
            <a:endParaRPr lang="en-GB" sz="3900"/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GB" sz="3900"/>
              <a:t>Differences between Quantitative and Qualitative research</a:t>
            </a:r>
          </a:p>
          <a:p>
            <a:pPr>
              <a:spcBef>
                <a:spcPts val="1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GB" sz="3900">
                <a:ea typeface="+mj-ea"/>
                <a:cs typeface="+mj-cs"/>
              </a:rPr>
              <a:t>An Introduction to Qualitative Research</a:t>
            </a:r>
            <a:endParaRPr lang="en-US" sz="3900">
              <a:ea typeface="+mj-ea"/>
              <a:cs typeface="+mj-cs"/>
            </a:endParaRPr>
          </a:p>
          <a:p>
            <a:endParaRPr lang="en-GB" sz="2200">
              <a:latin typeface="+mj-lt"/>
            </a:endParaRPr>
          </a:p>
          <a:p>
            <a:pPr marL="0" indent="0">
              <a:spcBef>
                <a:spcPts val="1200"/>
              </a:spcBef>
              <a:spcAft>
                <a:spcPts val="200"/>
              </a:spcAft>
              <a:buFont typeface="Arial" panose="020B0604020202020204" pitchFamily="34" charset="0"/>
              <a:buNone/>
            </a:pPr>
            <a:endParaRPr lang="en-US" sz="2200" dirty="0">
              <a:latin typeface="+mj-lt"/>
              <a:ea typeface="+mj-ea"/>
              <a:cs typeface="+mj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BC881A5-6944-1D54-562A-3CA76F314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05470"/>
            <a:ext cx="10515600" cy="407149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10EAA845-3249-988E-1B24-E463F015A4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5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5961">
        <p:fade/>
      </p:transition>
    </mc:Choice>
    <mc:Fallback xmlns="">
      <p:transition spd="med" advTm="259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784465" y="1734309"/>
            <a:ext cx="9825644" cy="4705284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accent5">
                    <a:lumMod val="50000"/>
                  </a:schemeClr>
                </a:solidFill>
              </a:rPr>
              <a:t>QUESTIONS?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67324F7-B5FF-911D-E9FF-A8AEE59AEA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23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085">
        <p:fade/>
      </p:transition>
    </mc:Choice>
    <mc:Fallback xmlns="">
      <p:transition spd="med" advTm="90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lasses on top of a book">
            <a:extLst>
              <a:ext uri="{FF2B5EF4-FFF2-40B4-BE49-F238E27FC236}">
                <a16:creationId xmlns:a16="http://schemas.microsoft.com/office/drawing/2014/main" id="{B4860301-750B-42ED-9E50-BBA4F66A48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4112" b="98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1131" y="2269818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dirty="0"/>
              <a:t>Top up reading: 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2020" y="4287693"/>
            <a:ext cx="4330262" cy="683284"/>
          </a:xfr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Staines, G, M. (2019) Social Sciences Research, Research Writing and Presentation for Students. London: Rowman &amp; Little Publishers. Chapter 1 (online) 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74F593F1-4B0D-404B-5282-94612BF5C6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7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028">
        <p:fade/>
      </p:transition>
    </mc:Choice>
    <mc:Fallback>
      <p:transition spd="med" advTm="80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/>
              <a:t>Library Resources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011" y="1600200"/>
            <a:ext cx="11499273" cy="516081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 </a:t>
            </a:r>
            <a:r>
              <a:rPr lang="en-GB" b="1" dirty="0"/>
              <a:t> </a:t>
            </a:r>
          </a:p>
          <a:p>
            <a:pPr marL="0" indent="0">
              <a:buNone/>
            </a:pPr>
            <a:r>
              <a:rPr lang="en-GB" dirty="0"/>
              <a:t>Useful links:</a:t>
            </a:r>
          </a:p>
          <a:p>
            <a:r>
              <a:rPr lang="en-GB" dirty="0"/>
              <a:t>Library website: </a:t>
            </a:r>
            <a:r>
              <a:rPr lang="en-GB" dirty="0">
                <a:hlinkClick r:id="rId3"/>
              </a:rPr>
              <a:t>www.uwtsd.ac.uk/library</a:t>
            </a:r>
            <a:endParaRPr lang="en-GB" dirty="0"/>
          </a:p>
          <a:p>
            <a:r>
              <a:rPr lang="en-GB" dirty="0"/>
              <a:t>Library YouTube Channel: </a:t>
            </a:r>
            <a:r>
              <a:rPr lang="en-GB" dirty="0">
                <a:hlinkClick r:id="rId4"/>
              </a:rPr>
              <a:t>https://www.youtube.com/channel/UCYeVXnLfNshZ6iKd7Bm3yiw?view_as=subscriber</a:t>
            </a:r>
            <a:endParaRPr lang="en-GB" dirty="0"/>
          </a:p>
          <a:p>
            <a:r>
              <a:rPr lang="en-GB" dirty="0"/>
              <a:t>Dissertation Skills online session: </a:t>
            </a:r>
            <a:r>
              <a:rPr lang="en-GB" dirty="0">
                <a:hlinkClick r:id="rId5"/>
              </a:rPr>
              <a:t>https://uwtsd.ac.uk/library/infoskills/getting-started-with-your-dissertation/</a:t>
            </a:r>
            <a:endParaRPr lang="en-GB" dirty="0"/>
          </a:p>
          <a:p>
            <a:r>
              <a:rPr lang="en-GB" dirty="0"/>
              <a:t>Search strategy handout: </a:t>
            </a:r>
            <a:r>
              <a:rPr lang="en-GB" dirty="0">
                <a:hlinkClick r:id="rId6"/>
              </a:rPr>
              <a:t>https://uwtsd.ac.uk/media/uwtsd-website/content-assets/documents/library-and-learning-resources/infoskills/building-a-search-strategy.pdf</a:t>
            </a:r>
            <a:endParaRPr lang="en-GB" dirty="0"/>
          </a:p>
          <a:p>
            <a:r>
              <a:rPr lang="en-GB" dirty="0"/>
              <a:t>Digital Commons Network: </a:t>
            </a:r>
            <a:r>
              <a:rPr lang="en-GB" dirty="0">
                <a:hlinkClick r:id="rId7"/>
              </a:rPr>
              <a:t>https://network.bepress.com/</a:t>
            </a:r>
            <a:endParaRPr lang="en-GB" dirty="0"/>
          </a:p>
          <a:p>
            <a:r>
              <a:rPr lang="en-GB" dirty="0"/>
              <a:t>UWTSD Research Repository: </a:t>
            </a:r>
            <a:r>
              <a:rPr lang="en-GB" dirty="0">
                <a:hlinkClick r:id="rId8"/>
              </a:rPr>
              <a:t>https://repository.uwtsd.ac.uk/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567" y="1479665"/>
            <a:ext cx="2700103" cy="190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5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 and ‘top up’ reading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04900" y="1318953"/>
            <a:ext cx="9982200" cy="55390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Cooper, M. (2008) </a:t>
            </a:r>
            <a:r>
              <a:rPr lang="en-GB" i="1" dirty="0"/>
              <a:t>Essential Research Findings in Counselling and Psychotherapy: the facts are friendly.</a:t>
            </a:r>
            <a:r>
              <a:rPr lang="en-GB" dirty="0"/>
              <a:t> London, Sage.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Cooper, M. Et al (2010</a:t>
            </a:r>
            <a:r>
              <a:rPr lang="en-GB" i="1" dirty="0"/>
              <a:t>) Person-Centred and Experiential Therapies Work: A Review of the Research on Counselling, Psychotherapy and Related Practices. </a:t>
            </a:r>
            <a:r>
              <a:rPr lang="en-GB" dirty="0"/>
              <a:t>Ross on Wye, PCCS.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Harper, D. (2012) Qualitative research methods in mental health and psychotherapy: a guide for students and practitioners, Oxford: Wiley-Blackwell. Online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McLeod, J. (2011) Qualitative Research in Counselling and Psychotherapy. 2</a:t>
            </a:r>
            <a:r>
              <a:rPr lang="en-GB" baseline="30000" dirty="0"/>
              <a:t>nd</a:t>
            </a:r>
            <a:r>
              <a:rPr lang="en-GB" dirty="0"/>
              <a:t> Ed.  London: Sage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Willig, C. (2008) Introducing Qualitative Research in Psychology. 2</a:t>
            </a:r>
            <a:r>
              <a:rPr lang="en-GB" baseline="30000" dirty="0"/>
              <a:t>nd</a:t>
            </a:r>
            <a:r>
              <a:rPr lang="en-GB" dirty="0"/>
              <a:t> Ed. Berkshire: Open University Press.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73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DIRECTED READING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75520" y="1844825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GB" sz="3200" dirty="0" err="1"/>
              <a:t>Cresswell</a:t>
            </a:r>
            <a:r>
              <a:rPr lang="en-GB" sz="3200" dirty="0"/>
              <a:t>, J. W. 2007. Qualitative enquiry and research design. London: Sage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sz="3200" dirty="0"/>
              <a:t>Maxwell, J. 2005. Qualitative research design. London: Sage.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sz="3200" dirty="0"/>
              <a:t>McLeod, J.2003 Doing counselling research. London: Sage.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GB" sz="3200" dirty="0"/>
              <a:t>Smith, J. (Ed.). 2006. Qualitative psychology: A practical guide to research methods. London: Sage.</a:t>
            </a:r>
          </a:p>
        </p:txBody>
      </p:sp>
    </p:spTree>
    <p:extLst>
      <p:ext uri="{BB962C8B-B14F-4D97-AF65-F5344CB8AC3E}">
        <p14:creationId xmlns:p14="http://schemas.microsoft.com/office/powerpoint/2010/main" val="1582707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ED7D8-337D-40A3-8B1D-479D156B4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for when it comes to writing your dissertation: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E266A-E108-40E7-9488-B21550E8E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Andrews, G. (2017) How to write a master's dissertation. </a:t>
            </a:r>
            <a:r>
              <a:rPr lang="en-GB" dirty="0" err="1"/>
              <a:t>Ebook</a:t>
            </a:r>
            <a:r>
              <a:rPr lang="en-GB" dirty="0"/>
              <a:t> and free on Kindle. This will only take you about an hour to read and gives you the basics of the format and content of a dissertation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err="1"/>
              <a:t>Glatthorn</a:t>
            </a:r>
            <a:r>
              <a:rPr lang="en-GB" dirty="0"/>
              <a:t>, A.A. and Randy, L.J. (2005) Writing the winning thesis or dissertation.  Online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295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Directed reading  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700808"/>
            <a:ext cx="1790700" cy="25527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3" y="2492896"/>
            <a:ext cx="1781175" cy="2571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6" y="2492897"/>
            <a:ext cx="2000250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69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 xsi:nil="true"/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 xsi:nil="true"/>
    <LocLastLocAttemptVersionLookup xmlns="4873beb7-5857-4685-be1f-d57550cc96cc" xsi:nil="true"/>
    <PolicheckWords xmlns="4873beb7-5857-4685-be1f-d57550cc96cc" xsi:nil="true"/>
    <SubmitterId xmlns="4873beb7-5857-4685-be1f-d57550cc96cc" xsi:nil="true"/>
    <AcquiredFrom xmlns="4873beb7-5857-4685-be1f-d57550cc96cc" xsi:nil="true"/>
    <EditorialStatus xmlns="4873beb7-5857-4685-be1f-d57550cc96cc" xsi:nil="true"/>
    <Markets xmlns="4873beb7-5857-4685-be1f-d57550cc96cc"/>
    <OriginAsset xmlns="4873beb7-5857-4685-be1f-d57550cc96cc" xsi:nil="true"/>
    <AssetStart xmlns="4873beb7-5857-4685-be1f-d57550cc96cc" xsi:nil="true"/>
    <FriendlyTitle xmlns="4873beb7-5857-4685-be1f-d57550cc96cc" xsi:nil="true"/>
    <MarketSpecific xmlns="4873beb7-5857-4685-be1f-d57550cc96cc" xsi:nil="true"/>
    <TPNamespace xmlns="4873beb7-5857-4685-be1f-d57550cc96cc" xsi:nil="true"/>
    <PublishStatusLookup xmlns="4873beb7-5857-4685-be1f-d57550cc96cc"/>
    <APAuthor xmlns="4873beb7-5857-4685-be1f-d57550cc96cc">
      <UserInfo>
        <DisplayName/>
        <AccountId xsi:nil="true"/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 xsi:nil="true"/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 xsi:nil="true"/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 xsi:nil="true"/>
    <IntlLocPriority xmlns="4873beb7-5857-4685-be1f-d57550cc96cc" xsi:nil="true"/>
    <UAProjectedTotalWords xmlns="4873beb7-5857-4685-be1f-d57550cc96cc" xsi:nil="true"/>
    <AssetType xmlns="4873beb7-5857-4685-be1f-d57550cc96cc" xsi:nil="true"/>
    <MachineTranslated xmlns="4873beb7-5857-4685-be1f-d57550cc96cc" xsi:nil="true"/>
    <OutputCachingOn xmlns="4873beb7-5857-4685-be1f-d57550cc96cc" xsi:nil="true"/>
    <TemplateStatus xmlns="4873beb7-5857-4685-be1f-d57550cc96cc" xsi:nil="true"/>
    <IsSearchable xmlns="4873beb7-5857-4685-be1f-d57550cc96cc" xsi:nil="true"/>
    <ContentItem xmlns="4873beb7-5857-4685-be1f-d57550cc96cc" xsi:nil="true"/>
    <HandoffToMSDN xmlns="4873beb7-5857-4685-be1f-d57550cc96cc" xsi:nil="true"/>
    <ShowIn xmlns="4873beb7-5857-4685-be1f-d57550cc96cc" xsi:nil="true"/>
    <ThumbnailAssetId xmlns="4873beb7-5857-4685-be1f-d57550cc96cc" xsi:nil="true"/>
    <UALocComments xmlns="4873beb7-5857-4685-be1f-d57550cc96cc" xsi:nil="true"/>
    <UALocRecommendation xmlns="4873beb7-5857-4685-be1f-d57550cc96cc" xsi:nil="true"/>
    <LastModifiedDateTime xmlns="4873beb7-5857-4685-be1f-d57550cc96cc" xsi:nil="true"/>
    <LegacyData xmlns="4873beb7-5857-4685-be1f-d57550cc96cc" xsi:nil="true"/>
    <LocManualTestRequired xmlns="4873beb7-5857-4685-be1f-d57550cc96cc" xsi:nil="true"/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 xsi:nil="true"/>
    <PlannedPubDate xmlns="4873beb7-5857-4685-be1f-d57550cc96cc" xsi:nil="true"/>
    <CSXSubmissionMarket xmlns="4873beb7-5857-4685-be1f-d57550cc96cc" xsi:nil="true"/>
    <Downloads xmlns="4873beb7-5857-4685-be1f-d57550cc96cc" xsi:nil="true"/>
    <ArtSampleDocs xmlns="4873beb7-5857-4685-be1f-d57550cc96cc" xsi:nil="true"/>
    <TrustLevel xmlns="4873beb7-5857-4685-be1f-d57550cc96cc" xsi:nil="true"/>
    <BlockPublish xmlns="4873beb7-5857-4685-be1f-d57550cc96cc" xsi:nil="true"/>
    <TPLaunchHelpLinkType xmlns="4873beb7-5857-4685-be1f-d57550cc96cc" xsi:nil="true"/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 xsi:nil="true"/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 xsi:nil="true"/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 xsi:nil="true"/>
    <PublishTargets xmlns="4873beb7-5857-4685-be1f-d57550cc96cc" xsi:nil="true"/>
    <ApprovalLog xmlns="4873beb7-5857-4685-be1f-d57550cc96cc" xsi:nil="true"/>
    <BugNumber xmlns="4873beb7-5857-4685-be1f-d57550cc96cc" xsi:nil="true"/>
    <CrawlForDependencies xmlns="4873beb7-5857-4685-be1f-d57550cc96cc" xsi:nil="true"/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 xsi:nil="true"/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schemas.microsoft.com/office/2006/documentManagement/types"/>
    <ds:schemaRef ds:uri="4873beb7-5857-4685-be1f-d57550cc96cc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2290</TotalTime>
  <Words>1529</Words>
  <Application>Microsoft Office PowerPoint</Application>
  <PresentationFormat>Widescreen</PresentationFormat>
  <Paragraphs>217</Paragraphs>
  <Slides>36</Slides>
  <Notes>36</Notes>
  <HiddenSlides>0</HiddenSlides>
  <MMClips>31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53" baseType="lpstr">
      <vt:lpstr>Amazon Ember</vt:lpstr>
      <vt:lpstr>-apple-system</vt:lpstr>
      <vt:lpstr>Arial</vt:lpstr>
      <vt:lpstr>Arial</vt:lpstr>
      <vt:lpstr>Arial Black</vt:lpstr>
      <vt:lpstr>Calibri</vt:lpstr>
      <vt:lpstr>Calibri Light</vt:lpstr>
      <vt:lpstr>CG Times</vt:lpstr>
      <vt:lpstr>Euphemia</vt:lpstr>
      <vt:lpstr>ff3</vt:lpstr>
      <vt:lpstr>Georgia</vt:lpstr>
      <vt:lpstr>Helvetica Neue</vt:lpstr>
      <vt:lpstr>Roboto</vt:lpstr>
      <vt:lpstr>Times New Roman</vt:lpstr>
      <vt:lpstr>Wingdings</vt:lpstr>
      <vt:lpstr>Wingdings 3</vt:lpstr>
      <vt:lpstr>Office Theme</vt:lpstr>
      <vt:lpstr>An Introduction to Qualitative Research : Part 2</vt:lpstr>
      <vt:lpstr>A brief introduction to eight approaches of qualitative inquiry … …</vt:lpstr>
      <vt:lpstr>Qualitative Research</vt:lpstr>
      <vt:lpstr>With all these research approaches, the</vt:lpstr>
      <vt:lpstr>Heuristic Research</vt:lpstr>
      <vt:lpstr>Thematic Analysis</vt:lpstr>
      <vt:lpstr>Six Phases of Thematic Analysis</vt:lpstr>
      <vt:lpstr>A Critical Literature Review</vt:lpstr>
      <vt:lpstr>Narrative Research</vt:lpstr>
      <vt:lpstr>PowerPoint Presentation</vt:lpstr>
      <vt:lpstr>PowerPoint Presentation</vt:lpstr>
      <vt:lpstr>Ethnography</vt:lpstr>
      <vt:lpstr>Ethnography</vt:lpstr>
      <vt:lpstr>Ethnography</vt:lpstr>
      <vt:lpstr>Phenomenology</vt:lpstr>
      <vt:lpstr>Phenomenology</vt:lpstr>
      <vt:lpstr>PowerPoint Presentation</vt:lpstr>
      <vt:lpstr>Grounded Theory</vt:lpstr>
      <vt:lpstr>GROUNDED THEORY DATA COLLECTION</vt:lpstr>
      <vt:lpstr>Case Study</vt:lpstr>
      <vt:lpstr>Yin, R.K., 2018. Case Study Research and Applications: Design and Methods. Sixth Edition. London: Sage.  Gagnon, Y., 2010. The Case Study as Research Method: A Practical Handbook. Kindle Edition    </vt:lpstr>
      <vt:lpstr> </vt:lpstr>
      <vt:lpstr>PowerPoint Presentation</vt:lpstr>
      <vt:lpstr>PowerPoint Presentation</vt:lpstr>
      <vt:lpstr>The research proposal and ethical approval</vt:lpstr>
      <vt:lpstr>Research Ethics … Now would be a good time to read and consider …</vt:lpstr>
      <vt:lpstr>Hopefully this lesson will have helped you to get started:</vt:lpstr>
      <vt:lpstr>Starting your Research Journey … </vt:lpstr>
      <vt:lpstr>Have we met the learning aims for the lesson, do you know more about: </vt:lpstr>
      <vt:lpstr>PowerPoint Presentation</vt:lpstr>
      <vt:lpstr>Top up reading:  </vt:lpstr>
      <vt:lpstr>Library Resources</vt:lpstr>
      <vt:lpstr>Reference list and ‘top up’ reading</vt:lpstr>
      <vt:lpstr>DIRECTED READING</vt:lpstr>
      <vt:lpstr>And for when it comes to writing your dissertation:</vt:lpstr>
      <vt:lpstr>Directed reading  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ECAC7003  Advanced Research Methods</dc:title>
  <dc:creator>Beverly Cole</dc:creator>
  <cp:lastModifiedBy>Beverly Cole</cp:lastModifiedBy>
  <cp:revision>51</cp:revision>
  <cp:lastPrinted>2023-02-04T08:49:58Z</cp:lastPrinted>
  <dcterms:created xsi:type="dcterms:W3CDTF">2021-08-11T06:52:05Z</dcterms:created>
  <dcterms:modified xsi:type="dcterms:W3CDTF">2023-02-06T08:17:38Z</dcterms:modified>
</cp:coreProperties>
</file>