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6" r:id="rId9"/>
    <p:sldId id="264" r:id="rId10"/>
    <p:sldId id="265" r:id="rId11"/>
    <p:sldId id="267" r:id="rId12"/>
    <p:sldId id="268" r:id="rId13"/>
    <p:sldId id="269" r:id="rId14"/>
    <p:sldId id="270" r:id="rId15"/>
    <p:sldId id="271" r:id="rId16"/>
    <p:sldId id="272" r:id="rId17"/>
    <p:sldId id="273" r:id="rId18"/>
    <p:sldId id="274" r:id="rId19"/>
    <p:sldId id="277" r:id="rId20"/>
    <p:sldId id="275" r:id="rId21"/>
    <p:sldId id="276" r:id="rId22"/>
    <p:sldId id="278" r:id="rId23"/>
    <p:sldId id="279" r:id="rId24"/>
    <p:sldId id="280" r:id="rId25"/>
    <p:sldId id="281" r:id="rId26"/>
    <p:sldId id="282" r:id="rId27"/>
    <p:sldId id="283" r:id="rId28"/>
    <p:sldId id="28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05A63F-67D8-443F-8A2A-941B9A1744A9}" v="348" dt="2023-03-09T15:10:50.0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9" d="100"/>
          <a:sy n="79" d="100"/>
        </p:scale>
        <p:origin x="1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Ahmadzai (2106756)" userId="0c14ad69-c0e9-4a1c-a65d-921e15cc9471" providerId="ADAL" clId="{EA05A63F-67D8-443F-8A2A-941B9A1744A9}"/>
    <pc:docChg chg="undo custSel addSld delSld modSld modShowInfo">
      <pc:chgData name="Nargas Ahmadzai (2106756)" userId="0c14ad69-c0e9-4a1c-a65d-921e15cc9471" providerId="ADAL" clId="{EA05A63F-67D8-443F-8A2A-941B9A1744A9}" dt="2023-03-09T15:11:51.960" v="2743" actId="14100"/>
      <pc:docMkLst>
        <pc:docMk/>
      </pc:docMkLst>
      <pc:sldChg chg="addSp delSp modSp mod setBg delDesignElem">
        <pc:chgData name="Nargas Ahmadzai (2106756)" userId="0c14ad69-c0e9-4a1c-a65d-921e15cc9471" providerId="ADAL" clId="{EA05A63F-67D8-443F-8A2A-941B9A1744A9}" dt="2023-03-09T15:09:27.996" v="2683" actId="20577"/>
        <pc:sldMkLst>
          <pc:docMk/>
          <pc:sldMk cId="2635575728" sldId="256"/>
        </pc:sldMkLst>
        <pc:spChg chg="add mod">
          <ac:chgData name="Nargas Ahmadzai (2106756)" userId="0c14ad69-c0e9-4a1c-a65d-921e15cc9471" providerId="ADAL" clId="{EA05A63F-67D8-443F-8A2A-941B9A1744A9}" dt="2023-03-09T12:16:34.789" v="131" actId="26606"/>
          <ac:spMkLst>
            <pc:docMk/>
            <pc:sldMk cId="2635575728" sldId="256"/>
            <ac:spMk id="5" creationId="{24746A9B-0283-C862-105A-2DFA8A6D191A}"/>
          </ac:spMkLst>
        </pc:spChg>
        <pc:spChg chg="add del mod">
          <ac:chgData name="Nargas Ahmadzai (2106756)" userId="0c14ad69-c0e9-4a1c-a65d-921e15cc9471" providerId="ADAL" clId="{EA05A63F-67D8-443F-8A2A-941B9A1744A9}" dt="2023-03-09T12:16:34.867" v="132" actId="26606"/>
          <ac:spMkLst>
            <pc:docMk/>
            <pc:sldMk cId="2635575728" sldId="256"/>
            <ac:spMk id="7" creationId="{6CFF5EA4-3301-CF12-75D8-62CF28BB5F8B}"/>
          </ac:spMkLst>
        </pc:spChg>
        <pc:spChg chg="add del">
          <ac:chgData name="Nargas Ahmadzai (2106756)" userId="0c14ad69-c0e9-4a1c-a65d-921e15cc9471" providerId="ADAL" clId="{EA05A63F-67D8-443F-8A2A-941B9A1744A9}" dt="2023-03-09T12:15:04.525" v="87" actId="26606"/>
          <ac:spMkLst>
            <pc:docMk/>
            <pc:sldMk cId="2635575728" sldId="256"/>
            <ac:spMk id="12" creationId="{907EF6B7-1338-4443-8C46-6A318D952DFD}"/>
          </ac:spMkLst>
        </pc:spChg>
        <pc:spChg chg="add del">
          <ac:chgData name="Nargas Ahmadzai (2106756)" userId="0c14ad69-c0e9-4a1c-a65d-921e15cc9471" providerId="ADAL" clId="{EA05A63F-67D8-443F-8A2A-941B9A1744A9}" dt="2023-03-09T12:15:04.525" v="87" actId="26606"/>
          <ac:spMkLst>
            <pc:docMk/>
            <pc:sldMk cId="2635575728" sldId="256"/>
            <ac:spMk id="14" creationId="{DAAE4CDD-124C-4DCF-9584-B6033B545DD5}"/>
          </ac:spMkLst>
        </pc:spChg>
        <pc:spChg chg="add del">
          <ac:chgData name="Nargas Ahmadzai (2106756)" userId="0c14ad69-c0e9-4a1c-a65d-921e15cc9471" providerId="ADAL" clId="{EA05A63F-67D8-443F-8A2A-941B9A1744A9}" dt="2023-03-09T12:15:04.525" v="87" actId="26606"/>
          <ac:spMkLst>
            <pc:docMk/>
            <pc:sldMk cId="2635575728" sldId="256"/>
            <ac:spMk id="16" creationId="{081E4A58-353D-44AE-B2FC-2A74E2E400F7}"/>
          </ac:spMkLst>
        </pc:spChg>
        <pc:spChg chg="add del">
          <ac:chgData name="Nargas Ahmadzai (2106756)" userId="0c14ad69-c0e9-4a1c-a65d-921e15cc9471" providerId="ADAL" clId="{EA05A63F-67D8-443F-8A2A-941B9A1744A9}" dt="2023-03-09T12:15:21.582" v="89" actId="26606"/>
          <ac:spMkLst>
            <pc:docMk/>
            <pc:sldMk cId="2635575728" sldId="256"/>
            <ac:spMk id="18" creationId="{4300840D-0A0B-4512-BACA-B439D5B9C57C}"/>
          </ac:spMkLst>
        </pc:spChg>
        <pc:spChg chg="add del">
          <ac:chgData name="Nargas Ahmadzai (2106756)" userId="0c14ad69-c0e9-4a1c-a65d-921e15cc9471" providerId="ADAL" clId="{EA05A63F-67D8-443F-8A2A-941B9A1744A9}" dt="2023-03-09T12:15:21.582" v="89" actId="26606"/>
          <ac:spMkLst>
            <pc:docMk/>
            <pc:sldMk cId="2635575728" sldId="256"/>
            <ac:spMk id="19" creationId="{09588DA8-065E-4F6F-8EFD-43104AB2E0CF}"/>
          </ac:spMkLst>
        </pc:spChg>
        <pc:spChg chg="add del">
          <ac:chgData name="Nargas Ahmadzai (2106756)" userId="0c14ad69-c0e9-4a1c-a65d-921e15cc9471" providerId="ADAL" clId="{EA05A63F-67D8-443F-8A2A-941B9A1744A9}" dt="2023-03-09T12:15:21.582" v="89" actId="26606"/>
          <ac:spMkLst>
            <pc:docMk/>
            <pc:sldMk cId="2635575728" sldId="256"/>
            <ac:spMk id="20" creationId="{D2B78728-A580-49A7-84F9-6EF6F583ADE0}"/>
          </ac:spMkLst>
        </pc:spChg>
        <pc:spChg chg="add del">
          <ac:chgData name="Nargas Ahmadzai (2106756)" userId="0c14ad69-c0e9-4a1c-a65d-921e15cc9471" providerId="ADAL" clId="{EA05A63F-67D8-443F-8A2A-941B9A1744A9}" dt="2023-03-09T12:15:21.582" v="89" actId="26606"/>
          <ac:spMkLst>
            <pc:docMk/>
            <pc:sldMk cId="2635575728" sldId="256"/>
            <ac:spMk id="21" creationId="{C4285719-470E-454C-AF62-8323075F1F5B}"/>
          </ac:spMkLst>
        </pc:spChg>
        <pc:spChg chg="add del">
          <ac:chgData name="Nargas Ahmadzai (2106756)" userId="0c14ad69-c0e9-4a1c-a65d-921e15cc9471" providerId="ADAL" clId="{EA05A63F-67D8-443F-8A2A-941B9A1744A9}" dt="2023-03-09T12:15:21.582" v="89" actId="26606"/>
          <ac:spMkLst>
            <pc:docMk/>
            <pc:sldMk cId="2635575728" sldId="256"/>
            <ac:spMk id="22" creationId="{38FAA1A1-D861-433F-88FA-1E9D6FD31D11}"/>
          </ac:spMkLst>
        </pc:spChg>
        <pc:spChg chg="add del">
          <ac:chgData name="Nargas Ahmadzai (2106756)" userId="0c14ad69-c0e9-4a1c-a65d-921e15cc9471" providerId="ADAL" clId="{EA05A63F-67D8-443F-8A2A-941B9A1744A9}" dt="2023-03-09T12:15:21.582" v="89" actId="26606"/>
          <ac:spMkLst>
            <pc:docMk/>
            <pc:sldMk cId="2635575728" sldId="256"/>
            <ac:spMk id="23" creationId="{CD9FE4EF-C4D8-49A0-B2FF-81D8DB7D8A24}"/>
          </ac:spMkLst>
        </pc:spChg>
        <pc:spChg chg="add del">
          <ac:chgData name="Nargas Ahmadzai (2106756)" userId="0c14ad69-c0e9-4a1c-a65d-921e15cc9471" providerId="ADAL" clId="{EA05A63F-67D8-443F-8A2A-941B9A1744A9}" dt="2023-03-09T12:15:21.582" v="89" actId="26606"/>
          <ac:spMkLst>
            <pc:docMk/>
            <pc:sldMk cId="2635575728" sldId="256"/>
            <ac:spMk id="24" creationId="{8D71EDA1-87BF-4D5D-AB79-F346FD19278A}"/>
          </ac:spMkLst>
        </pc:spChg>
        <pc:spChg chg="add del">
          <ac:chgData name="Nargas Ahmadzai (2106756)" userId="0c14ad69-c0e9-4a1c-a65d-921e15cc9471" providerId="ADAL" clId="{EA05A63F-67D8-443F-8A2A-941B9A1744A9}" dt="2023-03-09T12:16:34.867" v="132" actId="26606"/>
          <ac:spMkLst>
            <pc:docMk/>
            <pc:sldMk cId="2635575728" sldId="256"/>
            <ac:spMk id="26" creationId="{DEE2AD96-B495-4E06-9291-B71706F728CB}"/>
          </ac:spMkLst>
        </pc:spChg>
        <pc:spChg chg="add del">
          <ac:chgData name="Nargas Ahmadzai (2106756)" userId="0c14ad69-c0e9-4a1c-a65d-921e15cc9471" providerId="ADAL" clId="{EA05A63F-67D8-443F-8A2A-941B9A1744A9}" dt="2023-03-09T12:16:34.867" v="132" actId="26606"/>
          <ac:spMkLst>
            <pc:docMk/>
            <pc:sldMk cId="2635575728" sldId="256"/>
            <ac:spMk id="27" creationId="{53CF6D67-C5A8-4ADD-9E8E-1E38CA1D3166}"/>
          </ac:spMkLst>
        </pc:spChg>
        <pc:spChg chg="add del">
          <ac:chgData name="Nargas Ahmadzai (2106756)" userId="0c14ad69-c0e9-4a1c-a65d-921e15cc9471" providerId="ADAL" clId="{EA05A63F-67D8-443F-8A2A-941B9A1744A9}" dt="2023-03-09T12:16:34.867" v="132" actId="26606"/>
          <ac:spMkLst>
            <pc:docMk/>
            <pc:sldMk cId="2635575728" sldId="256"/>
            <ac:spMk id="28" creationId="{86909FA0-B515-4681-B7A8-FA281D133B94}"/>
          </ac:spMkLst>
        </pc:spChg>
        <pc:spChg chg="add del">
          <ac:chgData name="Nargas Ahmadzai (2106756)" userId="0c14ad69-c0e9-4a1c-a65d-921e15cc9471" providerId="ADAL" clId="{EA05A63F-67D8-443F-8A2A-941B9A1744A9}" dt="2023-03-09T12:16:34.867" v="132" actId="26606"/>
          <ac:spMkLst>
            <pc:docMk/>
            <pc:sldMk cId="2635575728" sldId="256"/>
            <ac:spMk id="29" creationId="{21C9FE86-FCC3-4A31-AA1C-C882262B7FE7}"/>
          </ac:spMkLst>
        </pc:spChg>
        <pc:spChg chg="add del">
          <ac:chgData name="Nargas Ahmadzai (2106756)" userId="0c14ad69-c0e9-4a1c-a65d-921e15cc9471" providerId="ADAL" clId="{EA05A63F-67D8-443F-8A2A-941B9A1744A9}" dt="2023-03-09T12:16:34.867" v="132" actId="26606"/>
          <ac:spMkLst>
            <pc:docMk/>
            <pc:sldMk cId="2635575728" sldId="256"/>
            <ac:spMk id="30" creationId="{7D96243B-ECED-4B71-8E06-AE9A285EAD20}"/>
          </ac:spMkLst>
        </pc:spChg>
        <pc:spChg chg="add del">
          <ac:chgData name="Nargas Ahmadzai (2106756)" userId="0c14ad69-c0e9-4a1c-a65d-921e15cc9471" providerId="ADAL" clId="{EA05A63F-67D8-443F-8A2A-941B9A1744A9}" dt="2023-03-09T12:16:34.867" v="132" actId="26606"/>
          <ac:spMkLst>
            <pc:docMk/>
            <pc:sldMk cId="2635575728" sldId="256"/>
            <ac:spMk id="31" creationId="{A09989E4-EFDC-4A90-A633-E0525FB4139E}"/>
          </ac:spMkLst>
        </pc:spChg>
        <pc:spChg chg="add del">
          <ac:chgData name="Nargas Ahmadzai (2106756)" userId="0c14ad69-c0e9-4a1c-a65d-921e15cc9471" providerId="ADAL" clId="{EA05A63F-67D8-443F-8A2A-941B9A1744A9}" dt="2023-03-09T12:16:34.789" v="131" actId="26606"/>
          <ac:spMkLst>
            <pc:docMk/>
            <pc:sldMk cId="2635575728" sldId="256"/>
            <ac:spMk id="35" creationId="{6CFF5EA4-3301-CF12-75D8-62CF28BB5F8B}"/>
          </ac:spMkLst>
        </pc:spChg>
        <pc:spChg chg="add del">
          <ac:chgData name="Nargas Ahmadzai (2106756)" userId="0c14ad69-c0e9-4a1c-a65d-921e15cc9471" providerId="ADAL" clId="{EA05A63F-67D8-443F-8A2A-941B9A1744A9}" dt="2023-03-09T12:16:34.789" v="131" actId="26606"/>
          <ac:spMkLst>
            <pc:docMk/>
            <pc:sldMk cId="2635575728" sldId="256"/>
            <ac:spMk id="36" creationId="{1B15ED52-F352-441B-82BF-E0EA34836D08}"/>
          </ac:spMkLst>
        </pc:spChg>
        <pc:spChg chg="add del">
          <ac:chgData name="Nargas Ahmadzai (2106756)" userId="0c14ad69-c0e9-4a1c-a65d-921e15cc9471" providerId="ADAL" clId="{EA05A63F-67D8-443F-8A2A-941B9A1744A9}" dt="2023-03-09T12:16:34.789" v="131" actId="26606"/>
          <ac:spMkLst>
            <pc:docMk/>
            <pc:sldMk cId="2635575728" sldId="256"/>
            <ac:spMk id="38" creationId="{3B2E3793-BFE6-45A2-9B7B-E18844431C99}"/>
          </ac:spMkLst>
        </pc:spChg>
        <pc:spChg chg="add del">
          <ac:chgData name="Nargas Ahmadzai (2106756)" userId="0c14ad69-c0e9-4a1c-a65d-921e15cc9471" providerId="ADAL" clId="{EA05A63F-67D8-443F-8A2A-941B9A1744A9}" dt="2023-03-09T12:16:34.789" v="131" actId="26606"/>
          <ac:spMkLst>
            <pc:docMk/>
            <pc:sldMk cId="2635575728" sldId="256"/>
            <ac:spMk id="40" creationId="{BC4C4868-CB8F-4AF9-9CDB-8108F2C19B67}"/>
          </ac:spMkLst>
        </pc:spChg>
        <pc:spChg chg="add del">
          <ac:chgData name="Nargas Ahmadzai (2106756)" userId="0c14ad69-c0e9-4a1c-a65d-921e15cc9471" providerId="ADAL" clId="{EA05A63F-67D8-443F-8A2A-941B9A1744A9}" dt="2023-03-09T12:16:34.789" v="131" actId="26606"/>
          <ac:spMkLst>
            <pc:docMk/>
            <pc:sldMk cId="2635575728" sldId="256"/>
            <ac:spMk id="42" creationId="{375E0459-6403-40CD-989D-56A4407CA12E}"/>
          </ac:spMkLst>
        </pc:spChg>
        <pc:spChg chg="add del">
          <ac:chgData name="Nargas Ahmadzai (2106756)" userId="0c14ad69-c0e9-4a1c-a65d-921e15cc9471" providerId="ADAL" clId="{EA05A63F-67D8-443F-8A2A-941B9A1744A9}" dt="2023-03-09T12:16:34.789" v="131" actId="26606"/>
          <ac:spMkLst>
            <pc:docMk/>
            <pc:sldMk cId="2635575728" sldId="256"/>
            <ac:spMk id="44" creationId="{53E5B1A8-3AC9-4BD1-9BBC-78CA94F2D1BA}"/>
          </ac:spMkLst>
        </pc:spChg>
        <pc:spChg chg="add del">
          <ac:chgData name="Nargas Ahmadzai (2106756)" userId="0c14ad69-c0e9-4a1c-a65d-921e15cc9471" providerId="ADAL" clId="{EA05A63F-67D8-443F-8A2A-941B9A1744A9}" dt="2023-03-09T12:16:34.789" v="131" actId="26606"/>
          <ac:spMkLst>
            <pc:docMk/>
            <pc:sldMk cId="2635575728" sldId="256"/>
            <ac:spMk id="46" creationId="{B3FA1AAC-C1ED-4F77-BFA4-BE80FC0AC795}"/>
          </ac:spMkLst>
        </pc:spChg>
        <pc:spChg chg="add del">
          <ac:chgData name="Nargas Ahmadzai (2106756)" userId="0c14ad69-c0e9-4a1c-a65d-921e15cc9471" providerId="ADAL" clId="{EA05A63F-67D8-443F-8A2A-941B9A1744A9}" dt="2023-03-09T12:46:25.113" v="588"/>
          <ac:spMkLst>
            <pc:docMk/>
            <pc:sldMk cId="2635575728" sldId="256"/>
            <ac:spMk id="48" creationId="{DEE2AD96-B495-4E06-9291-B71706F728CB}"/>
          </ac:spMkLst>
        </pc:spChg>
        <pc:spChg chg="add del">
          <ac:chgData name="Nargas Ahmadzai (2106756)" userId="0c14ad69-c0e9-4a1c-a65d-921e15cc9471" providerId="ADAL" clId="{EA05A63F-67D8-443F-8A2A-941B9A1744A9}" dt="2023-03-09T12:46:25.113" v="588"/>
          <ac:spMkLst>
            <pc:docMk/>
            <pc:sldMk cId="2635575728" sldId="256"/>
            <ac:spMk id="49" creationId="{53CF6D67-C5A8-4ADD-9E8E-1E38CA1D3166}"/>
          </ac:spMkLst>
        </pc:spChg>
        <pc:spChg chg="add del">
          <ac:chgData name="Nargas Ahmadzai (2106756)" userId="0c14ad69-c0e9-4a1c-a65d-921e15cc9471" providerId="ADAL" clId="{EA05A63F-67D8-443F-8A2A-941B9A1744A9}" dt="2023-03-09T12:46:25.113" v="588"/>
          <ac:spMkLst>
            <pc:docMk/>
            <pc:sldMk cId="2635575728" sldId="256"/>
            <ac:spMk id="50" creationId="{86909FA0-B515-4681-B7A8-FA281D133B94}"/>
          </ac:spMkLst>
        </pc:spChg>
        <pc:spChg chg="add del">
          <ac:chgData name="Nargas Ahmadzai (2106756)" userId="0c14ad69-c0e9-4a1c-a65d-921e15cc9471" providerId="ADAL" clId="{EA05A63F-67D8-443F-8A2A-941B9A1744A9}" dt="2023-03-09T12:46:25.113" v="588"/>
          <ac:spMkLst>
            <pc:docMk/>
            <pc:sldMk cId="2635575728" sldId="256"/>
            <ac:spMk id="51" creationId="{21C9FE86-FCC3-4A31-AA1C-C882262B7FE7}"/>
          </ac:spMkLst>
        </pc:spChg>
        <pc:spChg chg="add del">
          <ac:chgData name="Nargas Ahmadzai (2106756)" userId="0c14ad69-c0e9-4a1c-a65d-921e15cc9471" providerId="ADAL" clId="{EA05A63F-67D8-443F-8A2A-941B9A1744A9}" dt="2023-03-09T12:46:25.113" v="588"/>
          <ac:spMkLst>
            <pc:docMk/>
            <pc:sldMk cId="2635575728" sldId="256"/>
            <ac:spMk id="52" creationId="{7D96243B-ECED-4B71-8E06-AE9A285EAD20}"/>
          </ac:spMkLst>
        </pc:spChg>
        <pc:spChg chg="add del">
          <ac:chgData name="Nargas Ahmadzai (2106756)" userId="0c14ad69-c0e9-4a1c-a65d-921e15cc9471" providerId="ADAL" clId="{EA05A63F-67D8-443F-8A2A-941B9A1744A9}" dt="2023-03-09T12:46:25.113" v="588"/>
          <ac:spMkLst>
            <pc:docMk/>
            <pc:sldMk cId="2635575728" sldId="256"/>
            <ac:spMk id="53" creationId="{A09989E4-EFDC-4A90-A633-E0525FB4139E}"/>
          </ac:spMkLst>
        </pc:spChg>
        <pc:graphicFrameChg chg="add del">
          <ac:chgData name="Nargas Ahmadzai (2106756)" userId="0c14ad69-c0e9-4a1c-a65d-921e15cc9471" providerId="ADAL" clId="{EA05A63F-67D8-443F-8A2A-941B9A1744A9}" dt="2023-03-09T12:16:25.637" v="129" actId="26606"/>
          <ac:graphicFrameMkLst>
            <pc:docMk/>
            <pc:sldMk cId="2635575728" sldId="256"/>
            <ac:graphicFrameMk id="33" creationId="{06E58DB0-AA8C-9BAE-9995-01843C850F23}"/>
          </ac:graphicFrameMkLst>
        </pc:graphicFrameChg>
        <pc:graphicFrameChg chg="add mod">
          <ac:chgData name="Nargas Ahmadzai (2106756)" userId="0c14ad69-c0e9-4a1c-a65d-921e15cc9471" providerId="ADAL" clId="{EA05A63F-67D8-443F-8A2A-941B9A1744A9}" dt="2023-03-09T15:09:27.996" v="2683" actId="20577"/>
          <ac:graphicFrameMkLst>
            <pc:docMk/>
            <pc:sldMk cId="2635575728" sldId="256"/>
            <ac:graphicFrameMk id="54" creationId="{7D0831A8-384F-93F4-FA03-448A71362CD3}"/>
          </ac:graphicFrameMkLst>
        </pc:graphicFrameChg>
      </pc:sldChg>
      <pc:sldChg chg="new del">
        <pc:chgData name="Nargas Ahmadzai (2106756)" userId="0c14ad69-c0e9-4a1c-a65d-921e15cc9471" providerId="ADAL" clId="{EA05A63F-67D8-443F-8A2A-941B9A1744A9}" dt="2023-03-09T12:19:49.654" v="138" actId="2696"/>
        <pc:sldMkLst>
          <pc:docMk/>
          <pc:sldMk cId="575058980" sldId="257"/>
        </pc:sldMkLst>
      </pc:sldChg>
      <pc:sldChg chg="new del">
        <pc:chgData name="Nargas Ahmadzai (2106756)" userId="0c14ad69-c0e9-4a1c-a65d-921e15cc9471" providerId="ADAL" clId="{EA05A63F-67D8-443F-8A2A-941B9A1744A9}" dt="2023-03-09T12:21:26.060" v="166" actId="2696"/>
        <pc:sldMkLst>
          <pc:docMk/>
          <pc:sldMk cId="2447376149" sldId="257"/>
        </pc:sldMkLst>
      </pc:sldChg>
      <pc:sldChg chg="new del">
        <pc:chgData name="Nargas Ahmadzai (2106756)" userId="0c14ad69-c0e9-4a1c-a65d-921e15cc9471" providerId="ADAL" clId="{EA05A63F-67D8-443F-8A2A-941B9A1744A9}" dt="2023-03-09T12:19:23.807" v="134" actId="2696"/>
        <pc:sldMkLst>
          <pc:docMk/>
          <pc:sldMk cId="3705175407" sldId="257"/>
        </pc:sldMkLst>
      </pc:sldChg>
      <pc:sldChg chg="add del">
        <pc:chgData name="Nargas Ahmadzai (2106756)" userId="0c14ad69-c0e9-4a1c-a65d-921e15cc9471" providerId="ADAL" clId="{EA05A63F-67D8-443F-8A2A-941B9A1744A9}" dt="2023-03-09T12:19:45.370" v="137" actId="2696"/>
        <pc:sldMkLst>
          <pc:docMk/>
          <pc:sldMk cId="1063371271" sldId="258"/>
        </pc:sldMkLst>
      </pc:sldChg>
      <pc:sldChg chg="addSp delSp modSp add mod setBg delDesignElem">
        <pc:chgData name="Nargas Ahmadzai (2106756)" userId="0c14ad69-c0e9-4a1c-a65d-921e15cc9471" providerId="ADAL" clId="{EA05A63F-67D8-443F-8A2A-941B9A1744A9}" dt="2023-03-09T12:46:25.113" v="588"/>
        <pc:sldMkLst>
          <pc:docMk/>
          <pc:sldMk cId="1132520238" sldId="258"/>
        </pc:sldMkLst>
        <pc:spChg chg="mod">
          <ac:chgData name="Nargas Ahmadzai (2106756)" userId="0c14ad69-c0e9-4a1c-a65d-921e15cc9471" providerId="ADAL" clId="{EA05A63F-67D8-443F-8A2A-941B9A1744A9}" dt="2023-03-09T12:21:46.421" v="169" actId="26606"/>
          <ac:spMkLst>
            <pc:docMk/>
            <pc:sldMk cId="1132520238" sldId="258"/>
            <ac:spMk id="2" creationId="{D274F973-2BDC-6613-18FB-E1359265604B}"/>
          </ac:spMkLst>
        </pc:spChg>
        <pc:spChg chg="add mod">
          <ac:chgData name="Nargas Ahmadzai (2106756)" userId="0c14ad69-c0e9-4a1c-a65d-921e15cc9471" providerId="ADAL" clId="{EA05A63F-67D8-443F-8A2A-941B9A1744A9}" dt="2023-03-09T12:24:54.364" v="205" actId="20577"/>
          <ac:spMkLst>
            <pc:docMk/>
            <pc:sldMk cId="1132520238" sldId="258"/>
            <ac:spMk id="4" creationId="{4B2F7E83-0523-C52C-E27E-D474E994793B}"/>
          </ac:spMkLst>
        </pc:spChg>
        <pc:spChg chg="add del">
          <ac:chgData name="Nargas Ahmadzai (2106756)" userId="0c14ad69-c0e9-4a1c-a65d-921e15cc9471" providerId="ADAL" clId="{EA05A63F-67D8-443F-8A2A-941B9A1744A9}" dt="2023-03-09T12:21:46.356" v="168" actId="26606"/>
          <ac:spMkLst>
            <pc:docMk/>
            <pc:sldMk cId="1132520238" sldId="258"/>
            <ac:spMk id="9" creationId="{09588DA8-065E-4F6F-8EFD-43104AB2E0CF}"/>
          </ac:spMkLst>
        </pc:spChg>
        <pc:spChg chg="add del">
          <ac:chgData name="Nargas Ahmadzai (2106756)" userId="0c14ad69-c0e9-4a1c-a65d-921e15cc9471" providerId="ADAL" clId="{EA05A63F-67D8-443F-8A2A-941B9A1744A9}" dt="2023-03-09T12:21:46.356" v="168" actId="26606"/>
          <ac:spMkLst>
            <pc:docMk/>
            <pc:sldMk cId="1132520238" sldId="258"/>
            <ac:spMk id="11" creationId="{C4285719-470E-454C-AF62-8323075F1F5B}"/>
          </ac:spMkLst>
        </pc:spChg>
        <pc:spChg chg="add del">
          <ac:chgData name="Nargas Ahmadzai (2106756)" userId="0c14ad69-c0e9-4a1c-a65d-921e15cc9471" providerId="ADAL" clId="{EA05A63F-67D8-443F-8A2A-941B9A1744A9}" dt="2023-03-09T12:21:46.356" v="168" actId="26606"/>
          <ac:spMkLst>
            <pc:docMk/>
            <pc:sldMk cId="1132520238" sldId="258"/>
            <ac:spMk id="13" creationId="{CD9FE4EF-C4D8-49A0-B2FF-81D8DB7D8A24}"/>
          </ac:spMkLst>
        </pc:spChg>
        <pc:spChg chg="add del">
          <ac:chgData name="Nargas Ahmadzai (2106756)" userId="0c14ad69-c0e9-4a1c-a65d-921e15cc9471" providerId="ADAL" clId="{EA05A63F-67D8-443F-8A2A-941B9A1744A9}" dt="2023-03-09T12:21:46.356" v="168" actId="26606"/>
          <ac:spMkLst>
            <pc:docMk/>
            <pc:sldMk cId="1132520238" sldId="258"/>
            <ac:spMk id="15" creationId="{4300840D-0A0B-4512-BACA-B439D5B9C57C}"/>
          </ac:spMkLst>
        </pc:spChg>
        <pc:spChg chg="add del">
          <ac:chgData name="Nargas Ahmadzai (2106756)" userId="0c14ad69-c0e9-4a1c-a65d-921e15cc9471" providerId="ADAL" clId="{EA05A63F-67D8-443F-8A2A-941B9A1744A9}" dt="2023-03-09T12:21:46.356" v="168" actId="26606"/>
          <ac:spMkLst>
            <pc:docMk/>
            <pc:sldMk cId="1132520238" sldId="258"/>
            <ac:spMk id="17" creationId="{D2B78728-A580-49A7-84F9-6EF6F583ADE0}"/>
          </ac:spMkLst>
        </pc:spChg>
        <pc:spChg chg="add del">
          <ac:chgData name="Nargas Ahmadzai (2106756)" userId="0c14ad69-c0e9-4a1c-a65d-921e15cc9471" providerId="ADAL" clId="{EA05A63F-67D8-443F-8A2A-941B9A1744A9}" dt="2023-03-09T12:21:46.356" v="168" actId="26606"/>
          <ac:spMkLst>
            <pc:docMk/>
            <pc:sldMk cId="1132520238" sldId="258"/>
            <ac:spMk id="19" creationId="{38FAA1A1-D861-433F-88FA-1E9D6FD31D11}"/>
          </ac:spMkLst>
        </pc:spChg>
        <pc:spChg chg="add del">
          <ac:chgData name="Nargas Ahmadzai (2106756)" userId="0c14ad69-c0e9-4a1c-a65d-921e15cc9471" providerId="ADAL" clId="{EA05A63F-67D8-443F-8A2A-941B9A1744A9}" dt="2023-03-09T12:21:46.356" v="168" actId="26606"/>
          <ac:spMkLst>
            <pc:docMk/>
            <pc:sldMk cId="1132520238" sldId="258"/>
            <ac:spMk id="21" creationId="{8D71EDA1-87BF-4D5D-AB79-F346FD19278A}"/>
          </ac:spMkLst>
        </pc:spChg>
        <pc:spChg chg="add del">
          <ac:chgData name="Nargas Ahmadzai (2106756)" userId="0c14ad69-c0e9-4a1c-a65d-921e15cc9471" providerId="ADAL" clId="{EA05A63F-67D8-443F-8A2A-941B9A1744A9}" dt="2023-03-09T12:46:25.113" v="588"/>
          <ac:spMkLst>
            <pc:docMk/>
            <pc:sldMk cId="1132520238" sldId="258"/>
            <ac:spMk id="23" creationId="{87BF42CA-AD55-48B4-8949-C4DCA60A6AEE}"/>
          </ac:spMkLst>
        </pc:spChg>
        <pc:spChg chg="add del">
          <ac:chgData name="Nargas Ahmadzai (2106756)" userId="0c14ad69-c0e9-4a1c-a65d-921e15cc9471" providerId="ADAL" clId="{EA05A63F-67D8-443F-8A2A-941B9A1744A9}" dt="2023-03-09T12:46:25.113" v="588"/>
          <ac:spMkLst>
            <pc:docMk/>
            <pc:sldMk cId="1132520238" sldId="258"/>
            <ac:spMk id="24" creationId="{66AE1D3D-3106-4CB2-AA7C-0C1642AC0F2E}"/>
          </ac:spMkLst>
        </pc:spChg>
        <pc:grpChg chg="add del">
          <ac:chgData name="Nargas Ahmadzai (2106756)" userId="0c14ad69-c0e9-4a1c-a65d-921e15cc9471" providerId="ADAL" clId="{EA05A63F-67D8-443F-8A2A-941B9A1744A9}" dt="2023-03-09T12:46:25.113" v="588"/>
          <ac:grpSpMkLst>
            <pc:docMk/>
            <pc:sldMk cId="1132520238" sldId="258"/>
            <ac:grpSpMk id="25" creationId="{0A31B6AF-B711-4CDB-8C2B-16E963DDC4C5}"/>
          </ac:grpSpMkLst>
        </pc:grpChg>
      </pc:sldChg>
      <pc:sldChg chg="addSp delSp modSp new mod setBg delDesignElem">
        <pc:chgData name="Nargas Ahmadzai (2106756)" userId="0c14ad69-c0e9-4a1c-a65d-921e15cc9471" providerId="ADAL" clId="{EA05A63F-67D8-443F-8A2A-941B9A1744A9}" dt="2023-03-09T15:09:52.412" v="2684" actId="255"/>
        <pc:sldMkLst>
          <pc:docMk/>
          <pc:sldMk cId="3350649057" sldId="259"/>
        </pc:sldMkLst>
        <pc:spChg chg="mod">
          <ac:chgData name="Nargas Ahmadzai (2106756)" userId="0c14ad69-c0e9-4a1c-a65d-921e15cc9471" providerId="ADAL" clId="{EA05A63F-67D8-443F-8A2A-941B9A1744A9}" dt="2023-03-09T15:09:52.412" v="2684" actId="255"/>
          <ac:spMkLst>
            <pc:docMk/>
            <pc:sldMk cId="3350649057" sldId="259"/>
            <ac:spMk id="2" creationId="{A5923D04-04B4-712D-BD24-8E60636E7DA2}"/>
          </ac:spMkLst>
        </pc:spChg>
        <pc:spChg chg="mod">
          <ac:chgData name="Nargas Ahmadzai (2106756)" userId="0c14ad69-c0e9-4a1c-a65d-921e15cc9471" providerId="ADAL" clId="{EA05A63F-67D8-443F-8A2A-941B9A1744A9}" dt="2023-03-09T14:18:13.993" v="2522" actId="27636"/>
          <ac:spMkLst>
            <pc:docMk/>
            <pc:sldMk cId="3350649057" sldId="259"/>
            <ac:spMk id="3" creationId="{460B84BE-5AF7-58F7-B09B-D5E03DB4332C}"/>
          </ac:spMkLst>
        </pc:spChg>
        <pc:spChg chg="add del">
          <ac:chgData name="Nargas Ahmadzai (2106756)" userId="0c14ad69-c0e9-4a1c-a65d-921e15cc9471" providerId="ADAL" clId="{EA05A63F-67D8-443F-8A2A-941B9A1744A9}" dt="2023-03-09T12:26:51.440" v="217" actId="26606"/>
          <ac:spMkLst>
            <pc:docMk/>
            <pc:sldMk cId="3350649057" sldId="259"/>
            <ac:spMk id="8" creationId="{09588DA8-065E-4F6F-8EFD-43104AB2E0CF}"/>
          </ac:spMkLst>
        </pc:spChg>
        <pc:spChg chg="add del">
          <ac:chgData name="Nargas Ahmadzai (2106756)" userId="0c14ad69-c0e9-4a1c-a65d-921e15cc9471" providerId="ADAL" clId="{EA05A63F-67D8-443F-8A2A-941B9A1744A9}" dt="2023-03-09T12:26:51.440" v="217" actId="26606"/>
          <ac:spMkLst>
            <pc:docMk/>
            <pc:sldMk cId="3350649057" sldId="259"/>
            <ac:spMk id="10" creationId="{C4285719-470E-454C-AF62-8323075F1F5B}"/>
          </ac:spMkLst>
        </pc:spChg>
        <pc:spChg chg="add del">
          <ac:chgData name="Nargas Ahmadzai (2106756)" userId="0c14ad69-c0e9-4a1c-a65d-921e15cc9471" providerId="ADAL" clId="{EA05A63F-67D8-443F-8A2A-941B9A1744A9}" dt="2023-03-09T12:26:51.440" v="217" actId="26606"/>
          <ac:spMkLst>
            <pc:docMk/>
            <pc:sldMk cId="3350649057" sldId="259"/>
            <ac:spMk id="12" creationId="{CD9FE4EF-C4D8-49A0-B2FF-81D8DB7D8A24}"/>
          </ac:spMkLst>
        </pc:spChg>
        <pc:spChg chg="add del">
          <ac:chgData name="Nargas Ahmadzai (2106756)" userId="0c14ad69-c0e9-4a1c-a65d-921e15cc9471" providerId="ADAL" clId="{EA05A63F-67D8-443F-8A2A-941B9A1744A9}" dt="2023-03-09T12:26:51.440" v="217" actId="26606"/>
          <ac:spMkLst>
            <pc:docMk/>
            <pc:sldMk cId="3350649057" sldId="259"/>
            <ac:spMk id="14" creationId="{4300840D-0A0B-4512-BACA-B439D5B9C57C}"/>
          </ac:spMkLst>
        </pc:spChg>
        <pc:spChg chg="add del">
          <ac:chgData name="Nargas Ahmadzai (2106756)" userId="0c14ad69-c0e9-4a1c-a65d-921e15cc9471" providerId="ADAL" clId="{EA05A63F-67D8-443F-8A2A-941B9A1744A9}" dt="2023-03-09T12:26:51.440" v="217" actId="26606"/>
          <ac:spMkLst>
            <pc:docMk/>
            <pc:sldMk cId="3350649057" sldId="259"/>
            <ac:spMk id="16" creationId="{D2B78728-A580-49A7-84F9-6EF6F583ADE0}"/>
          </ac:spMkLst>
        </pc:spChg>
        <pc:spChg chg="add del">
          <ac:chgData name="Nargas Ahmadzai (2106756)" userId="0c14ad69-c0e9-4a1c-a65d-921e15cc9471" providerId="ADAL" clId="{EA05A63F-67D8-443F-8A2A-941B9A1744A9}" dt="2023-03-09T12:26:51.440" v="217" actId="26606"/>
          <ac:spMkLst>
            <pc:docMk/>
            <pc:sldMk cId="3350649057" sldId="259"/>
            <ac:spMk id="18" creationId="{38FAA1A1-D861-433F-88FA-1E9D6FD31D11}"/>
          </ac:spMkLst>
        </pc:spChg>
        <pc:spChg chg="add del">
          <ac:chgData name="Nargas Ahmadzai (2106756)" userId="0c14ad69-c0e9-4a1c-a65d-921e15cc9471" providerId="ADAL" clId="{EA05A63F-67D8-443F-8A2A-941B9A1744A9}" dt="2023-03-09T12:26:51.440" v="217" actId="26606"/>
          <ac:spMkLst>
            <pc:docMk/>
            <pc:sldMk cId="3350649057" sldId="259"/>
            <ac:spMk id="20" creationId="{8D71EDA1-87BF-4D5D-AB79-F346FD19278A}"/>
          </ac:spMkLst>
        </pc:spChg>
        <pc:spChg chg="add del">
          <ac:chgData name="Nargas Ahmadzai (2106756)" userId="0c14ad69-c0e9-4a1c-a65d-921e15cc9471" providerId="ADAL" clId="{EA05A63F-67D8-443F-8A2A-941B9A1744A9}" dt="2023-03-09T12:27:22.776" v="237" actId="26606"/>
          <ac:spMkLst>
            <pc:docMk/>
            <pc:sldMk cId="3350649057" sldId="259"/>
            <ac:spMk id="22" creationId="{09192968-3AE7-4470-A61C-97294BB92731}"/>
          </ac:spMkLst>
        </pc:spChg>
        <pc:spChg chg="add del">
          <ac:chgData name="Nargas Ahmadzai (2106756)" userId="0c14ad69-c0e9-4a1c-a65d-921e15cc9471" providerId="ADAL" clId="{EA05A63F-67D8-443F-8A2A-941B9A1744A9}" dt="2023-03-09T12:26:53.744" v="220" actId="26606"/>
          <ac:spMkLst>
            <pc:docMk/>
            <pc:sldMk cId="3350649057" sldId="259"/>
            <ac:spMk id="23" creationId="{4BC99CB9-DDAD-44A2-8A1C-E3AF4E72DF5C}"/>
          </ac:spMkLst>
        </pc:spChg>
        <pc:spChg chg="add del">
          <ac:chgData name="Nargas Ahmadzai (2106756)" userId="0c14ad69-c0e9-4a1c-a65d-921e15cc9471" providerId="ADAL" clId="{EA05A63F-67D8-443F-8A2A-941B9A1744A9}" dt="2023-03-09T12:26:53.744" v="220" actId="26606"/>
          <ac:spMkLst>
            <pc:docMk/>
            <pc:sldMk cId="3350649057" sldId="259"/>
            <ac:spMk id="24" creationId="{64053CBF-3932-45FF-8285-EE5146085F3A}"/>
          </ac:spMkLst>
        </pc:spChg>
        <pc:spChg chg="add del">
          <ac:chgData name="Nargas Ahmadzai (2106756)" userId="0c14ad69-c0e9-4a1c-a65d-921e15cc9471" providerId="ADAL" clId="{EA05A63F-67D8-443F-8A2A-941B9A1744A9}" dt="2023-03-09T12:26:55.606" v="222" actId="26606"/>
          <ac:spMkLst>
            <pc:docMk/>
            <pc:sldMk cId="3350649057" sldId="259"/>
            <ac:spMk id="31" creationId="{09588DA8-065E-4F6F-8EFD-43104AB2E0CF}"/>
          </ac:spMkLst>
        </pc:spChg>
        <pc:spChg chg="add del">
          <ac:chgData name="Nargas Ahmadzai (2106756)" userId="0c14ad69-c0e9-4a1c-a65d-921e15cc9471" providerId="ADAL" clId="{EA05A63F-67D8-443F-8A2A-941B9A1744A9}" dt="2023-03-09T12:26:55.606" v="222" actId="26606"/>
          <ac:spMkLst>
            <pc:docMk/>
            <pc:sldMk cId="3350649057" sldId="259"/>
            <ac:spMk id="32" creationId="{C4285719-470E-454C-AF62-8323075F1F5B}"/>
          </ac:spMkLst>
        </pc:spChg>
        <pc:spChg chg="add del">
          <ac:chgData name="Nargas Ahmadzai (2106756)" userId="0c14ad69-c0e9-4a1c-a65d-921e15cc9471" providerId="ADAL" clId="{EA05A63F-67D8-443F-8A2A-941B9A1744A9}" dt="2023-03-09T12:26:55.606" v="222" actId="26606"/>
          <ac:spMkLst>
            <pc:docMk/>
            <pc:sldMk cId="3350649057" sldId="259"/>
            <ac:spMk id="33" creationId="{CD9FE4EF-C4D8-49A0-B2FF-81D8DB7D8A24}"/>
          </ac:spMkLst>
        </pc:spChg>
        <pc:spChg chg="add del">
          <ac:chgData name="Nargas Ahmadzai (2106756)" userId="0c14ad69-c0e9-4a1c-a65d-921e15cc9471" providerId="ADAL" clId="{EA05A63F-67D8-443F-8A2A-941B9A1744A9}" dt="2023-03-09T12:26:55.606" v="222" actId="26606"/>
          <ac:spMkLst>
            <pc:docMk/>
            <pc:sldMk cId="3350649057" sldId="259"/>
            <ac:spMk id="34" creationId="{4300840D-0A0B-4512-BACA-B439D5B9C57C}"/>
          </ac:spMkLst>
        </pc:spChg>
        <pc:spChg chg="add del">
          <ac:chgData name="Nargas Ahmadzai (2106756)" userId="0c14ad69-c0e9-4a1c-a65d-921e15cc9471" providerId="ADAL" clId="{EA05A63F-67D8-443F-8A2A-941B9A1744A9}" dt="2023-03-09T12:26:55.606" v="222" actId="26606"/>
          <ac:spMkLst>
            <pc:docMk/>
            <pc:sldMk cId="3350649057" sldId="259"/>
            <ac:spMk id="35" creationId="{D2B78728-A580-49A7-84F9-6EF6F583ADE0}"/>
          </ac:spMkLst>
        </pc:spChg>
        <pc:spChg chg="add del">
          <ac:chgData name="Nargas Ahmadzai (2106756)" userId="0c14ad69-c0e9-4a1c-a65d-921e15cc9471" providerId="ADAL" clId="{EA05A63F-67D8-443F-8A2A-941B9A1744A9}" dt="2023-03-09T12:26:55.606" v="222" actId="26606"/>
          <ac:spMkLst>
            <pc:docMk/>
            <pc:sldMk cId="3350649057" sldId="259"/>
            <ac:spMk id="36" creationId="{38FAA1A1-D861-433F-88FA-1E9D6FD31D11}"/>
          </ac:spMkLst>
        </pc:spChg>
        <pc:spChg chg="add del">
          <ac:chgData name="Nargas Ahmadzai (2106756)" userId="0c14ad69-c0e9-4a1c-a65d-921e15cc9471" providerId="ADAL" clId="{EA05A63F-67D8-443F-8A2A-941B9A1744A9}" dt="2023-03-09T12:26:55.606" v="222" actId="26606"/>
          <ac:spMkLst>
            <pc:docMk/>
            <pc:sldMk cId="3350649057" sldId="259"/>
            <ac:spMk id="37" creationId="{8D71EDA1-87BF-4D5D-AB79-F346FD19278A}"/>
          </ac:spMkLst>
        </pc:spChg>
        <pc:spChg chg="add del">
          <ac:chgData name="Nargas Ahmadzai (2106756)" userId="0c14ad69-c0e9-4a1c-a65d-921e15cc9471" providerId="ADAL" clId="{EA05A63F-67D8-443F-8A2A-941B9A1744A9}" dt="2023-03-09T12:26:57.930" v="224" actId="26606"/>
          <ac:spMkLst>
            <pc:docMk/>
            <pc:sldMk cId="3350649057" sldId="259"/>
            <ac:spMk id="39" creationId="{87BF42CA-AD55-48B4-8949-C4DCA60A6AEE}"/>
          </ac:spMkLst>
        </pc:spChg>
        <pc:spChg chg="add del">
          <ac:chgData name="Nargas Ahmadzai (2106756)" userId="0c14ad69-c0e9-4a1c-a65d-921e15cc9471" providerId="ADAL" clId="{EA05A63F-67D8-443F-8A2A-941B9A1744A9}" dt="2023-03-09T12:26:57.930" v="224" actId="26606"/>
          <ac:spMkLst>
            <pc:docMk/>
            <pc:sldMk cId="3350649057" sldId="259"/>
            <ac:spMk id="40" creationId="{66AE1D3D-3106-4CB2-AA7C-0C1642AC0F2E}"/>
          </ac:spMkLst>
        </pc:spChg>
        <pc:spChg chg="add del">
          <ac:chgData name="Nargas Ahmadzai (2106756)" userId="0c14ad69-c0e9-4a1c-a65d-921e15cc9471" providerId="ADAL" clId="{EA05A63F-67D8-443F-8A2A-941B9A1744A9}" dt="2023-03-09T12:27:04.915" v="226" actId="26606"/>
          <ac:spMkLst>
            <pc:docMk/>
            <pc:sldMk cId="3350649057" sldId="259"/>
            <ac:spMk id="45" creationId="{09588DA8-065E-4F6F-8EFD-43104AB2E0CF}"/>
          </ac:spMkLst>
        </pc:spChg>
        <pc:spChg chg="add del">
          <ac:chgData name="Nargas Ahmadzai (2106756)" userId="0c14ad69-c0e9-4a1c-a65d-921e15cc9471" providerId="ADAL" clId="{EA05A63F-67D8-443F-8A2A-941B9A1744A9}" dt="2023-03-09T12:27:04.915" v="226" actId="26606"/>
          <ac:spMkLst>
            <pc:docMk/>
            <pc:sldMk cId="3350649057" sldId="259"/>
            <ac:spMk id="46" creationId="{C4285719-470E-454C-AF62-8323075F1F5B}"/>
          </ac:spMkLst>
        </pc:spChg>
        <pc:spChg chg="add del">
          <ac:chgData name="Nargas Ahmadzai (2106756)" userId="0c14ad69-c0e9-4a1c-a65d-921e15cc9471" providerId="ADAL" clId="{EA05A63F-67D8-443F-8A2A-941B9A1744A9}" dt="2023-03-09T12:27:04.915" v="226" actId="26606"/>
          <ac:spMkLst>
            <pc:docMk/>
            <pc:sldMk cId="3350649057" sldId="259"/>
            <ac:spMk id="47" creationId="{CD9FE4EF-C4D8-49A0-B2FF-81D8DB7D8A24}"/>
          </ac:spMkLst>
        </pc:spChg>
        <pc:spChg chg="add del">
          <ac:chgData name="Nargas Ahmadzai (2106756)" userId="0c14ad69-c0e9-4a1c-a65d-921e15cc9471" providerId="ADAL" clId="{EA05A63F-67D8-443F-8A2A-941B9A1744A9}" dt="2023-03-09T12:27:04.915" v="226" actId="26606"/>
          <ac:spMkLst>
            <pc:docMk/>
            <pc:sldMk cId="3350649057" sldId="259"/>
            <ac:spMk id="48" creationId="{4300840D-0A0B-4512-BACA-B439D5B9C57C}"/>
          </ac:spMkLst>
        </pc:spChg>
        <pc:spChg chg="add del">
          <ac:chgData name="Nargas Ahmadzai (2106756)" userId="0c14ad69-c0e9-4a1c-a65d-921e15cc9471" providerId="ADAL" clId="{EA05A63F-67D8-443F-8A2A-941B9A1744A9}" dt="2023-03-09T12:27:04.915" v="226" actId="26606"/>
          <ac:spMkLst>
            <pc:docMk/>
            <pc:sldMk cId="3350649057" sldId="259"/>
            <ac:spMk id="49" creationId="{D2B78728-A580-49A7-84F9-6EF6F583ADE0}"/>
          </ac:spMkLst>
        </pc:spChg>
        <pc:spChg chg="add del">
          <ac:chgData name="Nargas Ahmadzai (2106756)" userId="0c14ad69-c0e9-4a1c-a65d-921e15cc9471" providerId="ADAL" clId="{EA05A63F-67D8-443F-8A2A-941B9A1744A9}" dt="2023-03-09T12:27:04.915" v="226" actId="26606"/>
          <ac:spMkLst>
            <pc:docMk/>
            <pc:sldMk cId="3350649057" sldId="259"/>
            <ac:spMk id="50" creationId="{38FAA1A1-D861-433F-88FA-1E9D6FD31D11}"/>
          </ac:spMkLst>
        </pc:spChg>
        <pc:spChg chg="add del">
          <ac:chgData name="Nargas Ahmadzai (2106756)" userId="0c14ad69-c0e9-4a1c-a65d-921e15cc9471" providerId="ADAL" clId="{EA05A63F-67D8-443F-8A2A-941B9A1744A9}" dt="2023-03-09T12:27:04.915" v="226" actId="26606"/>
          <ac:spMkLst>
            <pc:docMk/>
            <pc:sldMk cId="3350649057" sldId="259"/>
            <ac:spMk id="51" creationId="{8D71EDA1-87BF-4D5D-AB79-F346FD19278A}"/>
          </ac:spMkLst>
        </pc:spChg>
        <pc:spChg chg="add del">
          <ac:chgData name="Nargas Ahmadzai (2106756)" userId="0c14ad69-c0e9-4a1c-a65d-921e15cc9471" providerId="ADAL" clId="{EA05A63F-67D8-443F-8A2A-941B9A1744A9}" dt="2023-03-09T12:27:09.468" v="228" actId="26606"/>
          <ac:spMkLst>
            <pc:docMk/>
            <pc:sldMk cId="3350649057" sldId="259"/>
            <ac:spMk id="53" creationId="{18873D23-2DCF-4B31-A009-95721C06E8E1}"/>
          </ac:spMkLst>
        </pc:spChg>
        <pc:spChg chg="add del">
          <ac:chgData name="Nargas Ahmadzai (2106756)" userId="0c14ad69-c0e9-4a1c-a65d-921e15cc9471" providerId="ADAL" clId="{EA05A63F-67D8-443F-8A2A-941B9A1744A9}" dt="2023-03-09T12:27:09.468" v="228" actId="26606"/>
          <ac:spMkLst>
            <pc:docMk/>
            <pc:sldMk cId="3350649057" sldId="259"/>
            <ac:spMk id="54" creationId="{C13EF075-D4EF-4929-ADBC-91B27DA19955}"/>
          </ac:spMkLst>
        </pc:spChg>
        <pc:spChg chg="add del">
          <ac:chgData name="Nargas Ahmadzai (2106756)" userId="0c14ad69-c0e9-4a1c-a65d-921e15cc9471" providerId="ADAL" clId="{EA05A63F-67D8-443F-8A2A-941B9A1744A9}" dt="2023-03-09T12:27:18.217" v="231" actId="26606"/>
          <ac:spMkLst>
            <pc:docMk/>
            <pc:sldMk cId="3350649057" sldId="259"/>
            <ac:spMk id="59" creationId="{100EDD19-6802-4EC3-95CE-CFFAB042CFD6}"/>
          </ac:spMkLst>
        </pc:spChg>
        <pc:spChg chg="add del">
          <ac:chgData name="Nargas Ahmadzai (2106756)" userId="0c14ad69-c0e9-4a1c-a65d-921e15cc9471" providerId="ADAL" clId="{EA05A63F-67D8-443F-8A2A-941B9A1744A9}" dt="2023-03-09T12:27:18.217" v="231" actId="26606"/>
          <ac:spMkLst>
            <pc:docMk/>
            <pc:sldMk cId="3350649057" sldId="259"/>
            <ac:spMk id="60" creationId="{DB17E863-922E-4C26-BD64-E8FD41D28661}"/>
          </ac:spMkLst>
        </pc:spChg>
        <pc:spChg chg="add del">
          <ac:chgData name="Nargas Ahmadzai (2106756)" userId="0c14ad69-c0e9-4a1c-a65d-921e15cc9471" providerId="ADAL" clId="{EA05A63F-67D8-443F-8A2A-941B9A1744A9}" dt="2023-03-09T12:27:19.907" v="234" actId="26606"/>
          <ac:spMkLst>
            <pc:docMk/>
            <pc:sldMk cId="3350649057" sldId="259"/>
            <ac:spMk id="62" creationId="{2029D5AD-8348-4446-B191-6A9B6FE03F21}"/>
          </ac:spMkLst>
        </pc:spChg>
        <pc:spChg chg="add del">
          <ac:chgData name="Nargas Ahmadzai (2106756)" userId="0c14ad69-c0e9-4a1c-a65d-921e15cc9471" providerId="ADAL" clId="{EA05A63F-67D8-443F-8A2A-941B9A1744A9}" dt="2023-03-09T12:27:19.907" v="234" actId="26606"/>
          <ac:spMkLst>
            <pc:docMk/>
            <pc:sldMk cId="3350649057" sldId="259"/>
            <ac:spMk id="63" creationId="{A3F395A2-2B64-4749-BD93-2F159C7E1FB5}"/>
          </ac:spMkLst>
        </pc:spChg>
        <pc:spChg chg="add del">
          <ac:chgData name="Nargas Ahmadzai (2106756)" userId="0c14ad69-c0e9-4a1c-a65d-921e15cc9471" providerId="ADAL" clId="{EA05A63F-67D8-443F-8A2A-941B9A1744A9}" dt="2023-03-09T12:27:19.907" v="234" actId="26606"/>
          <ac:spMkLst>
            <pc:docMk/>
            <pc:sldMk cId="3350649057" sldId="259"/>
            <ac:spMk id="64" creationId="{5CF0135B-EAB8-4CA0-896C-2D897ECD28BC}"/>
          </ac:spMkLst>
        </pc:spChg>
        <pc:spChg chg="add del">
          <ac:chgData name="Nargas Ahmadzai (2106756)" userId="0c14ad69-c0e9-4a1c-a65d-921e15cc9471" providerId="ADAL" clId="{EA05A63F-67D8-443F-8A2A-941B9A1744A9}" dt="2023-03-09T12:27:19.907" v="234" actId="26606"/>
          <ac:spMkLst>
            <pc:docMk/>
            <pc:sldMk cId="3350649057" sldId="259"/>
            <ac:spMk id="65" creationId="{92C3387C-D24F-4737-8A37-1DC5CFF09CFA}"/>
          </ac:spMkLst>
        </pc:spChg>
        <pc:spChg chg="add del">
          <ac:chgData name="Nargas Ahmadzai (2106756)" userId="0c14ad69-c0e9-4a1c-a65d-921e15cc9471" providerId="ADAL" clId="{EA05A63F-67D8-443F-8A2A-941B9A1744A9}" dt="2023-03-09T12:27:22.776" v="237" actId="26606"/>
          <ac:spMkLst>
            <pc:docMk/>
            <pc:sldMk cId="3350649057" sldId="259"/>
            <ac:spMk id="67" creationId="{F837543A-6020-4505-A233-C9DB4BF74011}"/>
          </ac:spMkLst>
        </pc:spChg>
        <pc:spChg chg="add del">
          <ac:chgData name="Nargas Ahmadzai (2106756)" userId="0c14ad69-c0e9-4a1c-a65d-921e15cc9471" providerId="ADAL" clId="{EA05A63F-67D8-443F-8A2A-941B9A1744A9}" dt="2023-03-09T12:27:22.776" v="237" actId="26606"/>
          <ac:spMkLst>
            <pc:docMk/>
            <pc:sldMk cId="3350649057" sldId="259"/>
            <ac:spMk id="68" creationId="{35B16301-FB18-48BA-A6DD-C37CAF6F9A18}"/>
          </ac:spMkLst>
        </pc:spChg>
        <pc:spChg chg="add del">
          <ac:chgData name="Nargas Ahmadzai (2106756)" userId="0c14ad69-c0e9-4a1c-a65d-921e15cc9471" providerId="ADAL" clId="{EA05A63F-67D8-443F-8A2A-941B9A1744A9}" dt="2023-03-09T12:27:22.776" v="237" actId="26606"/>
          <ac:spMkLst>
            <pc:docMk/>
            <pc:sldMk cId="3350649057" sldId="259"/>
            <ac:spMk id="69" creationId="{C3C0D90E-074A-4F52-9B11-B52BEF4BCBE5}"/>
          </ac:spMkLst>
        </pc:spChg>
        <pc:spChg chg="add del">
          <ac:chgData name="Nargas Ahmadzai (2106756)" userId="0c14ad69-c0e9-4a1c-a65d-921e15cc9471" providerId="ADAL" clId="{EA05A63F-67D8-443F-8A2A-941B9A1744A9}" dt="2023-03-09T12:27:22.776" v="237" actId="26606"/>
          <ac:spMkLst>
            <pc:docMk/>
            <pc:sldMk cId="3350649057" sldId="259"/>
            <ac:spMk id="70" creationId="{CABBD4C1-E6F8-46F6-8152-A8A97490BF4D}"/>
          </ac:spMkLst>
        </pc:spChg>
        <pc:spChg chg="add del">
          <ac:chgData name="Nargas Ahmadzai (2106756)" userId="0c14ad69-c0e9-4a1c-a65d-921e15cc9471" providerId="ADAL" clId="{EA05A63F-67D8-443F-8A2A-941B9A1744A9}" dt="2023-03-09T12:27:22.776" v="237" actId="26606"/>
          <ac:spMkLst>
            <pc:docMk/>
            <pc:sldMk cId="3350649057" sldId="259"/>
            <ac:spMk id="71" creationId="{83BA5EF5-1FE9-4BF9-83BB-269BCDDF6156}"/>
          </ac:spMkLst>
        </pc:spChg>
        <pc:spChg chg="add del">
          <ac:chgData name="Nargas Ahmadzai (2106756)" userId="0c14ad69-c0e9-4a1c-a65d-921e15cc9471" providerId="ADAL" clId="{EA05A63F-67D8-443F-8A2A-941B9A1744A9}" dt="2023-03-09T12:27:22.776" v="237" actId="26606"/>
          <ac:spMkLst>
            <pc:docMk/>
            <pc:sldMk cId="3350649057" sldId="259"/>
            <ac:spMk id="73" creationId="{88853921-7BC9-4BDE-ACAB-133C683C82D6}"/>
          </ac:spMkLst>
        </pc:spChg>
        <pc:spChg chg="add del">
          <ac:chgData name="Nargas Ahmadzai (2106756)" userId="0c14ad69-c0e9-4a1c-a65d-921e15cc9471" providerId="ADAL" clId="{EA05A63F-67D8-443F-8A2A-941B9A1744A9}" dt="2023-03-09T12:27:22.776" v="237" actId="26606"/>
          <ac:spMkLst>
            <pc:docMk/>
            <pc:sldMk cId="3350649057" sldId="259"/>
            <ac:spMk id="74" creationId="{3AB72E55-43E4-4356-BFE8-E2102CB0B505}"/>
          </ac:spMkLst>
        </pc:spChg>
        <pc:spChg chg="add del">
          <ac:chgData name="Nargas Ahmadzai (2106756)" userId="0c14ad69-c0e9-4a1c-a65d-921e15cc9471" providerId="ADAL" clId="{EA05A63F-67D8-443F-8A2A-941B9A1744A9}" dt="2023-03-09T12:27:23.997" v="240" actId="26606"/>
          <ac:spMkLst>
            <pc:docMk/>
            <pc:sldMk cId="3350649057" sldId="259"/>
            <ac:spMk id="76" creationId="{1BB867FF-FC45-48F7-8104-F89BE54909F1}"/>
          </ac:spMkLst>
        </pc:spChg>
        <pc:spChg chg="add del">
          <ac:chgData name="Nargas Ahmadzai (2106756)" userId="0c14ad69-c0e9-4a1c-a65d-921e15cc9471" providerId="ADAL" clId="{EA05A63F-67D8-443F-8A2A-941B9A1744A9}" dt="2023-03-09T12:27:23.997" v="240" actId="26606"/>
          <ac:spMkLst>
            <pc:docMk/>
            <pc:sldMk cId="3350649057" sldId="259"/>
            <ac:spMk id="77" creationId="{8BB56887-D0D5-4F0C-9E19-7247EB83C8B7}"/>
          </ac:spMkLst>
        </pc:spChg>
        <pc:spChg chg="add del">
          <ac:chgData name="Nargas Ahmadzai (2106756)" userId="0c14ad69-c0e9-4a1c-a65d-921e15cc9471" providerId="ADAL" clId="{EA05A63F-67D8-443F-8A2A-941B9A1744A9}" dt="2023-03-09T12:27:23.997" v="240" actId="26606"/>
          <ac:spMkLst>
            <pc:docMk/>
            <pc:sldMk cId="3350649057" sldId="259"/>
            <ac:spMk id="78" creationId="{081E4A58-353D-44AE-B2FC-2A74E2E400F7}"/>
          </ac:spMkLst>
        </pc:spChg>
        <pc:spChg chg="add del">
          <ac:chgData name="Nargas Ahmadzai (2106756)" userId="0c14ad69-c0e9-4a1c-a65d-921e15cc9471" providerId="ADAL" clId="{EA05A63F-67D8-443F-8A2A-941B9A1744A9}" dt="2023-03-09T12:27:28.825" v="243" actId="26606"/>
          <ac:spMkLst>
            <pc:docMk/>
            <pc:sldMk cId="3350649057" sldId="259"/>
            <ac:spMk id="80" creationId="{100EDD19-6802-4EC3-95CE-CFFAB042CFD6}"/>
          </ac:spMkLst>
        </pc:spChg>
        <pc:spChg chg="add del">
          <ac:chgData name="Nargas Ahmadzai (2106756)" userId="0c14ad69-c0e9-4a1c-a65d-921e15cc9471" providerId="ADAL" clId="{EA05A63F-67D8-443F-8A2A-941B9A1744A9}" dt="2023-03-09T12:27:28.825" v="243" actId="26606"/>
          <ac:spMkLst>
            <pc:docMk/>
            <pc:sldMk cId="3350649057" sldId="259"/>
            <ac:spMk id="81" creationId="{DB17E863-922E-4C26-BD64-E8FD41D28661}"/>
          </ac:spMkLst>
        </pc:spChg>
        <pc:spChg chg="add del">
          <ac:chgData name="Nargas Ahmadzai (2106756)" userId="0c14ad69-c0e9-4a1c-a65d-921e15cc9471" providerId="ADAL" clId="{EA05A63F-67D8-443F-8A2A-941B9A1744A9}" dt="2023-03-09T12:27:34.741" v="245" actId="26606"/>
          <ac:spMkLst>
            <pc:docMk/>
            <pc:sldMk cId="3350649057" sldId="259"/>
            <ac:spMk id="83" creationId="{18873D23-2DCF-4B31-A009-95721C06E8E1}"/>
          </ac:spMkLst>
        </pc:spChg>
        <pc:spChg chg="add del">
          <ac:chgData name="Nargas Ahmadzai (2106756)" userId="0c14ad69-c0e9-4a1c-a65d-921e15cc9471" providerId="ADAL" clId="{EA05A63F-67D8-443F-8A2A-941B9A1744A9}" dt="2023-03-09T12:27:34.741" v="245" actId="26606"/>
          <ac:spMkLst>
            <pc:docMk/>
            <pc:sldMk cId="3350649057" sldId="259"/>
            <ac:spMk id="84" creationId="{C13EF075-D4EF-4929-ADBC-91B27DA19955}"/>
          </ac:spMkLst>
        </pc:spChg>
        <pc:spChg chg="add del">
          <ac:chgData name="Nargas Ahmadzai (2106756)" userId="0c14ad69-c0e9-4a1c-a65d-921e15cc9471" providerId="ADAL" clId="{EA05A63F-67D8-443F-8A2A-941B9A1744A9}" dt="2023-03-09T12:27:39.926" v="248" actId="26606"/>
          <ac:spMkLst>
            <pc:docMk/>
            <pc:sldMk cId="3350649057" sldId="259"/>
            <ac:spMk id="89" creationId="{4BC99CB9-DDAD-44A2-8A1C-E3AF4E72DF5C}"/>
          </ac:spMkLst>
        </pc:spChg>
        <pc:spChg chg="add del">
          <ac:chgData name="Nargas Ahmadzai (2106756)" userId="0c14ad69-c0e9-4a1c-a65d-921e15cc9471" providerId="ADAL" clId="{EA05A63F-67D8-443F-8A2A-941B9A1744A9}" dt="2023-03-09T12:27:39.926" v="248" actId="26606"/>
          <ac:spMkLst>
            <pc:docMk/>
            <pc:sldMk cId="3350649057" sldId="259"/>
            <ac:spMk id="90" creationId="{64053CBF-3932-45FF-8285-EE5146085F3A}"/>
          </ac:spMkLst>
        </pc:spChg>
        <pc:spChg chg="add del">
          <ac:chgData name="Nargas Ahmadzai (2106756)" userId="0c14ad69-c0e9-4a1c-a65d-921e15cc9471" providerId="ADAL" clId="{EA05A63F-67D8-443F-8A2A-941B9A1744A9}" dt="2023-03-09T12:46:25.113" v="588"/>
          <ac:spMkLst>
            <pc:docMk/>
            <pc:sldMk cId="3350649057" sldId="259"/>
            <ac:spMk id="100" creationId="{09588DA8-065E-4F6F-8EFD-43104AB2E0CF}"/>
          </ac:spMkLst>
        </pc:spChg>
        <pc:spChg chg="add del">
          <ac:chgData name="Nargas Ahmadzai (2106756)" userId="0c14ad69-c0e9-4a1c-a65d-921e15cc9471" providerId="ADAL" clId="{EA05A63F-67D8-443F-8A2A-941B9A1744A9}" dt="2023-03-09T12:46:25.113" v="588"/>
          <ac:spMkLst>
            <pc:docMk/>
            <pc:sldMk cId="3350649057" sldId="259"/>
            <ac:spMk id="101" creationId="{C4285719-470E-454C-AF62-8323075F1F5B}"/>
          </ac:spMkLst>
        </pc:spChg>
        <pc:spChg chg="add del">
          <ac:chgData name="Nargas Ahmadzai (2106756)" userId="0c14ad69-c0e9-4a1c-a65d-921e15cc9471" providerId="ADAL" clId="{EA05A63F-67D8-443F-8A2A-941B9A1744A9}" dt="2023-03-09T12:46:25.113" v="588"/>
          <ac:spMkLst>
            <pc:docMk/>
            <pc:sldMk cId="3350649057" sldId="259"/>
            <ac:spMk id="102" creationId="{CD9FE4EF-C4D8-49A0-B2FF-81D8DB7D8A24}"/>
          </ac:spMkLst>
        </pc:spChg>
        <pc:spChg chg="add del">
          <ac:chgData name="Nargas Ahmadzai (2106756)" userId="0c14ad69-c0e9-4a1c-a65d-921e15cc9471" providerId="ADAL" clId="{EA05A63F-67D8-443F-8A2A-941B9A1744A9}" dt="2023-03-09T12:46:25.113" v="588"/>
          <ac:spMkLst>
            <pc:docMk/>
            <pc:sldMk cId="3350649057" sldId="259"/>
            <ac:spMk id="103" creationId="{4300840D-0A0B-4512-BACA-B439D5B9C57C}"/>
          </ac:spMkLst>
        </pc:spChg>
        <pc:spChg chg="add del">
          <ac:chgData name="Nargas Ahmadzai (2106756)" userId="0c14ad69-c0e9-4a1c-a65d-921e15cc9471" providerId="ADAL" clId="{EA05A63F-67D8-443F-8A2A-941B9A1744A9}" dt="2023-03-09T12:46:25.113" v="588"/>
          <ac:spMkLst>
            <pc:docMk/>
            <pc:sldMk cId="3350649057" sldId="259"/>
            <ac:spMk id="104" creationId="{D2B78728-A580-49A7-84F9-6EF6F583ADE0}"/>
          </ac:spMkLst>
        </pc:spChg>
        <pc:spChg chg="add del">
          <ac:chgData name="Nargas Ahmadzai (2106756)" userId="0c14ad69-c0e9-4a1c-a65d-921e15cc9471" providerId="ADAL" clId="{EA05A63F-67D8-443F-8A2A-941B9A1744A9}" dt="2023-03-09T12:46:25.113" v="588"/>
          <ac:spMkLst>
            <pc:docMk/>
            <pc:sldMk cId="3350649057" sldId="259"/>
            <ac:spMk id="105" creationId="{38FAA1A1-D861-433F-88FA-1E9D6FD31D11}"/>
          </ac:spMkLst>
        </pc:spChg>
        <pc:spChg chg="add del">
          <ac:chgData name="Nargas Ahmadzai (2106756)" userId="0c14ad69-c0e9-4a1c-a65d-921e15cc9471" providerId="ADAL" clId="{EA05A63F-67D8-443F-8A2A-941B9A1744A9}" dt="2023-03-09T12:46:25.113" v="588"/>
          <ac:spMkLst>
            <pc:docMk/>
            <pc:sldMk cId="3350649057" sldId="259"/>
            <ac:spMk id="106" creationId="{8D71EDA1-87BF-4D5D-AB79-F346FD19278A}"/>
          </ac:spMkLst>
        </pc:spChg>
        <pc:grpChg chg="add del">
          <ac:chgData name="Nargas Ahmadzai (2106756)" userId="0c14ad69-c0e9-4a1c-a65d-921e15cc9471" providerId="ADAL" clId="{EA05A63F-67D8-443F-8A2A-941B9A1744A9}" dt="2023-03-09T12:26:53.744" v="220" actId="26606"/>
          <ac:grpSpMkLst>
            <pc:docMk/>
            <pc:sldMk cId="3350649057" sldId="259"/>
            <ac:grpSpMk id="25" creationId="{2E751C04-BEA6-446B-A678-9C74819EBD4C}"/>
          </ac:grpSpMkLst>
        </pc:grpChg>
        <pc:grpChg chg="add del">
          <ac:chgData name="Nargas Ahmadzai (2106756)" userId="0c14ad69-c0e9-4a1c-a65d-921e15cc9471" providerId="ADAL" clId="{EA05A63F-67D8-443F-8A2A-941B9A1744A9}" dt="2023-03-09T12:26:53.744" v="220" actId="26606"/>
          <ac:grpSpMkLst>
            <pc:docMk/>
            <pc:sldMk cId="3350649057" sldId="259"/>
            <ac:grpSpMk id="28" creationId="{B63ACBA3-DEFD-4C6D-BBA0-64468FA99C2D}"/>
          </ac:grpSpMkLst>
        </pc:grpChg>
        <pc:grpChg chg="add del">
          <ac:chgData name="Nargas Ahmadzai (2106756)" userId="0c14ad69-c0e9-4a1c-a65d-921e15cc9471" providerId="ADAL" clId="{EA05A63F-67D8-443F-8A2A-941B9A1744A9}" dt="2023-03-09T12:26:57.930" v="224" actId="26606"/>
          <ac:grpSpMkLst>
            <pc:docMk/>
            <pc:sldMk cId="3350649057" sldId="259"/>
            <ac:grpSpMk id="41" creationId="{0A31B6AF-B711-4CDB-8C2B-16E963DDC4C5}"/>
          </ac:grpSpMkLst>
        </pc:grpChg>
        <pc:grpChg chg="add del">
          <ac:chgData name="Nargas Ahmadzai (2106756)" userId="0c14ad69-c0e9-4a1c-a65d-921e15cc9471" providerId="ADAL" clId="{EA05A63F-67D8-443F-8A2A-941B9A1744A9}" dt="2023-03-09T12:27:09.468" v="228" actId="26606"/>
          <ac:grpSpMkLst>
            <pc:docMk/>
            <pc:sldMk cId="3350649057" sldId="259"/>
            <ac:grpSpMk id="55" creationId="{DAA26DFA-AAB2-4973-9C17-16D587C7B198}"/>
          </ac:grpSpMkLst>
        </pc:grpChg>
        <pc:grpChg chg="add del">
          <ac:chgData name="Nargas Ahmadzai (2106756)" userId="0c14ad69-c0e9-4a1c-a65d-921e15cc9471" providerId="ADAL" clId="{EA05A63F-67D8-443F-8A2A-941B9A1744A9}" dt="2023-03-09T12:27:34.741" v="245" actId="26606"/>
          <ac:grpSpMkLst>
            <pc:docMk/>
            <pc:sldMk cId="3350649057" sldId="259"/>
            <ac:grpSpMk id="85" creationId="{DAA26DFA-AAB2-4973-9C17-16D587C7B198}"/>
          </ac:grpSpMkLst>
        </pc:grpChg>
        <pc:grpChg chg="add del">
          <ac:chgData name="Nargas Ahmadzai (2106756)" userId="0c14ad69-c0e9-4a1c-a65d-921e15cc9471" providerId="ADAL" clId="{EA05A63F-67D8-443F-8A2A-941B9A1744A9}" dt="2023-03-09T12:27:39.926" v="248" actId="26606"/>
          <ac:grpSpMkLst>
            <pc:docMk/>
            <pc:sldMk cId="3350649057" sldId="259"/>
            <ac:grpSpMk id="91" creationId="{2E751C04-BEA6-446B-A678-9C74819EBD4C}"/>
          </ac:grpSpMkLst>
        </pc:grpChg>
        <pc:grpChg chg="add del">
          <ac:chgData name="Nargas Ahmadzai (2106756)" userId="0c14ad69-c0e9-4a1c-a65d-921e15cc9471" providerId="ADAL" clId="{EA05A63F-67D8-443F-8A2A-941B9A1744A9}" dt="2023-03-09T12:27:39.926" v="248" actId="26606"/>
          <ac:grpSpMkLst>
            <pc:docMk/>
            <pc:sldMk cId="3350649057" sldId="259"/>
            <ac:grpSpMk id="96" creationId="{B63ACBA3-DEFD-4C6D-BBA0-64468FA99C2D}"/>
          </ac:grpSpMkLst>
        </pc:grpChg>
        <pc:cxnChg chg="add del">
          <ac:chgData name="Nargas Ahmadzai (2106756)" userId="0c14ad69-c0e9-4a1c-a65d-921e15cc9471" providerId="ADAL" clId="{EA05A63F-67D8-443F-8A2A-941B9A1744A9}" dt="2023-03-09T12:27:22.776" v="237" actId="26606"/>
          <ac:cxnSpMkLst>
            <pc:docMk/>
            <pc:sldMk cId="3350649057" sldId="259"/>
            <ac:cxnSpMk id="72" creationId="{4B3BCACB-5880-460B-9606-8C433A9AF99D}"/>
          </ac:cxnSpMkLst>
        </pc:cxnChg>
      </pc:sldChg>
      <pc:sldChg chg="addSp delSp modSp new mod setBg delDesignElem">
        <pc:chgData name="Nargas Ahmadzai (2106756)" userId="0c14ad69-c0e9-4a1c-a65d-921e15cc9471" providerId="ADAL" clId="{EA05A63F-67D8-443F-8A2A-941B9A1744A9}" dt="2023-03-09T12:46:25.113" v="588"/>
        <pc:sldMkLst>
          <pc:docMk/>
          <pc:sldMk cId="3799095227" sldId="260"/>
        </pc:sldMkLst>
        <pc:spChg chg="mod">
          <ac:chgData name="Nargas Ahmadzai (2106756)" userId="0c14ad69-c0e9-4a1c-a65d-921e15cc9471" providerId="ADAL" clId="{EA05A63F-67D8-443F-8A2A-941B9A1744A9}" dt="2023-03-09T12:32:11.890" v="327" actId="26606"/>
          <ac:spMkLst>
            <pc:docMk/>
            <pc:sldMk cId="3799095227" sldId="260"/>
            <ac:spMk id="2" creationId="{AA34068E-909B-3109-3BBE-637C0FF023CE}"/>
          </ac:spMkLst>
        </pc:spChg>
        <pc:spChg chg="mod">
          <ac:chgData name="Nargas Ahmadzai (2106756)" userId="0c14ad69-c0e9-4a1c-a65d-921e15cc9471" providerId="ADAL" clId="{EA05A63F-67D8-443F-8A2A-941B9A1744A9}" dt="2023-03-09T12:32:11.890" v="327" actId="26606"/>
          <ac:spMkLst>
            <pc:docMk/>
            <pc:sldMk cId="3799095227" sldId="260"/>
            <ac:spMk id="3" creationId="{B8EDE550-03A0-9D67-452B-CAC9E8320BAF}"/>
          </ac:spMkLst>
        </pc:spChg>
        <pc:spChg chg="add del">
          <ac:chgData name="Nargas Ahmadzai (2106756)" userId="0c14ad69-c0e9-4a1c-a65d-921e15cc9471" providerId="ADAL" clId="{EA05A63F-67D8-443F-8A2A-941B9A1744A9}" dt="2023-03-09T12:46:25.113" v="588"/>
          <ac:spMkLst>
            <pc:docMk/>
            <pc:sldMk cId="3799095227" sldId="260"/>
            <ac:spMk id="8" creationId="{09588DA8-065E-4F6F-8EFD-43104AB2E0CF}"/>
          </ac:spMkLst>
        </pc:spChg>
        <pc:spChg chg="add del">
          <ac:chgData name="Nargas Ahmadzai (2106756)" userId="0c14ad69-c0e9-4a1c-a65d-921e15cc9471" providerId="ADAL" clId="{EA05A63F-67D8-443F-8A2A-941B9A1744A9}" dt="2023-03-09T12:46:25.113" v="588"/>
          <ac:spMkLst>
            <pc:docMk/>
            <pc:sldMk cId="3799095227" sldId="260"/>
            <ac:spMk id="10" creationId="{C4285719-470E-454C-AF62-8323075F1F5B}"/>
          </ac:spMkLst>
        </pc:spChg>
        <pc:spChg chg="add del">
          <ac:chgData name="Nargas Ahmadzai (2106756)" userId="0c14ad69-c0e9-4a1c-a65d-921e15cc9471" providerId="ADAL" clId="{EA05A63F-67D8-443F-8A2A-941B9A1744A9}" dt="2023-03-09T12:46:25.113" v="588"/>
          <ac:spMkLst>
            <pc:docMk/>
            <pc:sldMk cId="3799095227" sldId="260"/>
            <ac:spMk id="12" creationId="{CD9FE4EF-C4D8-49A0-B2FF-81D8DB7D8A24}"/>
          </ac:spMkLst>
        </pc:spChg>
        <pc:spChg chg="add del">
          <ac:chgData name="Nargas Ahmadzai (2106756)" userId="0c14ad69-c0e9-4a1c-a65d-921e15cc9471" providerId="ADAL" clId="{EA05A63F-67D8-443F-8A2A-941B9A1744A9}" dt="2023-03-09T12:46:25.113" v="588"/>
          <ac:spMkLst>
            <pc:docMk/>
            <pc:sldMk cId="3799095227" sldId="260"/>
            <ac:spMk id="14" creationId="{4300840D-0A0B-4512-BACA-B439D5B9C57C}"/>
          </ac:spMkLst>
        </pc:spChg>
        <pc:spChg chg="add del">
          <ac:chgData name="Nargas Ahmadzai (2106756)" userId="0c14ad69-c0e9-4a1c-a65d-921e15cc9471" providerId="ADAL" clId="{EA05A63F-67D8-443F-8A2A-941B9A1744A9}" dt="2023-03-09T12:46:25.113" v="588"/>
          <ac:spMkLst>
            <pc:docMk/>
            <pc:sldMk cId="3799095227" sldId="260"/>
            <ac:spMk id="16" creationId="{D2B78728-A580-49A7-84F9-6EF6F583ADE0}"/>
          </ac:spMkLst>
        </pc:spChg>
        <pc:spChg chg="add del">
          <ac:chgData name="Nargas Ahmadzai (2106756)" userId="0c14ad69-c0e9-4a1c-a65d-921e15cc9471" providerId="ADAL" clId="{EA05A63F-67D8-443F-8A2A-941B9A1744A9}" dt="2023-03-09T12:46:25.113" v="588"/>
          <ac:spMkLst>
            <pc:docMk/>
            <pc:sldMk cId="3799095227" sldId="260"/>
            <ac:spMk id="18" creationId="{38FAA1A1-D861-433F-88FA-1E9D6FD31D11}"/>
          </ac:spMkLst>
        </pc:spChg>
        <pc:spChg chg="add del">
          <ac:chgData name="Nargas Ahmadzai (2106756)" userId="0c14ad69-c0e9-4a1c-a65d-921e15cc9471" providerId="ADAL" clId="{EA05A63F-67D8-443F-8A2A-941B9A1744A9}" dt="2023-03-09T12:46:25.113" v="588"/>
          <ac:spMkLst>
            <pc:docMk/>
            <pc:sldMk cId="3799095227" sldId="260"/>
            <ac:spMk id="20" creationId="{8D71EDA1-87BF-4D5D-AB79-F346FD19278A}"/>
          </ac:spMkLst>
        </pc:spChg>
      </pc:sldChg>
      <pc:sldChg chg="new del">
        <pc:chgData name="Nargas Ahmadzai (2106756)" userId="0c14ad69-c0e9-4a1c-a65d-921e15cc9471" providerId="ADAL" clId="{EA05A63F-67D8-443F-8A2A-941B9A1744A9}" dt="2023-03-09T12:33:22.671" v="332" actId="2696"/>
        <pc:sldMkLst>
          <pc:docMk/>
          <pc:sldMk cId="394976835" sldId="261"/>
        </pc:sldMkLst>
      </pc:sldChg>
      <pc:sldChg chg="addSp delSp modSp new mod">
        <pc:chgData name="Nargas Ahmadzai (2106756)" userId="0c14ad69-c0e9-4a1c-a65d-921e15cc9471" providerId="ADAL" clId="{EA05A63F-67D8-443F-8A2A-941B9A1744A9}" dt="2023-03-09T12:45:32.669" v="582" actId="26606"/>
        <pc:sldMkLst>
          <pc:docMk/>
          <pc:sldMk cId="2023333344" sldId="261"/>
        </pc:sldMkLst>
        <pc:spChg chg="del mod">
          <ac:chgData name="Nargas Ahmadzai (2106756)" userId="0c14ad69-c0e9-4a1c-a65d-921e15cc9471" providerId="ADAL" clId="{EA05A63F-67D8-443F-8A2A-941B9A1744A9}" dt="2023-03-09T12:37:55.787" v="351" actId="21"/>
          <ac:spMkLst>
            <pc:docMk/>
            <pc:sldMk cId="2023333344" sldId="261"/>
            <ac:spMk id="2" creationId="{70BD7C8F-1B14-9243-F0F0-97412B20C900}"/>
          </ac:spMkLst>
        </pc:spChg>
        <pc:spChg chg="mod">
          <ac:chgData name="Nargas Ahmadzai (2106756)" userId="0c14ad69-c0e9-4a1c-a65d-921e15cc9471" providerId="ADAL" clId="{EA05A63F-67D8-443F-8A2A-941B9A1744A9}" dt="2023-03-09T12:38:04.972" v="358" actId="1076"/>
          <ac:spMkLst>
            <pc:docMk/>
            <pc:sldMk cId="2023333344" sldId="261"/>
            <ac:spMk id="3" creationId="{B7BD9C1E-DF8D-D871-8B8E-7BAE61449F2F}"/>
          </ac:spMkLst>
        </pc:spChg>
        <pc:spChg chg="add del mod">
          <ac:chgData name="Nargas Ahmadzai (2106756)" userId="0c14ad69-c0e9-4a1c-a65d-921e15cc9471" providerId="ADAL" clId="{EA05A63F-67D8-443F-8A2A-941B9A1744A9}" dt="2023-03-09T12:45:32.669" v="582" actId="26606"/>
          <ac:spMkLst>
            <pc:docMk/>
            <pc:sldMk cId="2023333344" sldId="261"/>
            <ac:spMk id="4" creationId="{A2281A2E-1740-E93B-EE40-115DED576D78}"/>
          </ac:spMkLst>
        </pc:spChg>
        <pc:spChg chg="mod">
          <ac:chgData name="Nargas Ahmadzai (2106756)" userId="0c14ad69-c0e9-4a1c-a65d-921e15cc9471" providerId="ADAL" clId="{EA05A63F-67D8-443F-8A2A-941B9A1744A9}" dt="2023-03-09T12:41:07.634" v="462" actId="14100"/>
          <ac:spMkLst>
            <pc:docMk/>
            <pc:sldMk cId="2023333344" sldId="261"/>
            <ac:spMk id="5" creationId="{4290EC68-0586-BDCC-9C53-B076D1E60204}"/>
          </ac:spMkLst>
        </pc:spChg>
        <pc:spChg chg="mod">
          <ac:chgData name="Nargas Ahmadzai (2106756)" userId="0c14ad69-c0e9-4a1c-a65d-921e15cc9471" providerId="ADAL" clId="{EA05A63F-67D8-443F-8A2A-941B9A1744A9}" dt="2023-03-09T12:45:01.877" v="580" actId="20577"/>
          <ac:spMkLst>
            <pc:docMk/>
            <pc:sldMk cId="2023333344" sldId="261"/>
            <ac:spMk id="6" creationId="{FCED605B-42AD-69C0-28BE-52F2A53DDA53}"/>
          </ac:spMkLst>
        </pc:spChg>
        <pc:spChg chg="add del">
          <ac:chgData name="Nargas Ahmadzai (2106756)" userId="0c14ad69-c0e9-4a1c-a65d-921e15cc9471" providerId="ADAL" clId="{EA05A63F-67D8-443F-8A2A-941B9A1744A9}" dt="2023-03-09T12:36:55.564" v="339"/>
          <ac:spMkLst>
            <pc:docMk/>
            <pc:sldMk cId="2023333344" sldId="261"/>
            <ac:spMk id="8" creationId="{B692E97E-F091-63D6-A52B-BF544B25D71D}"/>
          </ac:spMkLst>
        </pc:spChg>
        <pc:graphicFrameChg chg="add del mod">
          <ac:chgData name="Nargas Ahmadzai (2106756)" userId="0c14ad69-c0e9-4a1c-a65d-921e15cc9471" providerId="ADAL" clId="{EA05A63F-67D8-443F-8A2A-941B9A1744A9}" dt="2023-03-09T12:36:55.564" v="339"/>
          <ac:graphicFrameMkLst>
            <pc:docMk/>
            <pc:sldMk cId="2023333344" sldId="261"/>
            <ac:graphicFrameMk id="7" creationId="{9DA2BD5A-C440-A0D1-6628-1C0F8DD04A9F}"/>
          </ac:graphicFrameMkLst>
        </pc:graphicFrameChg>
        <pc:graphicFrameChg chg="add del">
          <ac:chgData name="Nargas Ahmadzai (2106756)" userId="0c14ad69-c0e9-4a1c-a65d-921e15cc9471" providerId="ADAL" clId="{EA05A63F-67D8-443F-8A2A-941B9A1744A9}" dt="2023-03-09T12:45:32.669" v="582" actId="26606"/>
          <ac:graphicFrameMkLst>
            <pc:docMk/>
            <pc:sldMk cId="2023333344" sldId="261"/>
            <ac:graphicFrameMk id="9" creationId="{72698C80-7AFE-7AF0-F311-67A6FCD18E29}"/>
          </ac:graphicFrameMkLst>
        </pc:graphicFrameChg>
      </pc:sldChg>
      <pc:sldChg chg="new del">
        <pc:chgData name="Nargas Ahmadzai (2106756)" userId="0c14ad69-c0e9-4a1c-a65d-921e15cc9471" providerId="ADAL" clId="{EA05A63F-67D8-443F-8A2A-941B9A1744A9}" dt="2023-03-09T12:32:30.200" v="329" actId="2696"/>
        <pc:sldMkLst>
          <pc:docMk/>
          <pc:sldMk cId="2317719341" sldId="261"/>
        </pc:sldMkLst>
      </pc:sldChg>
      <pc:sldChg chg="new del">
        <pc:chgData name="Nargas Ahmadzai (2106756)" userId="0c14ad69-c0e9-4a1c-a65d-921e15cc9471" providerId="ADAL" clId="{EA05A63F-67D8-443F-8A2A-941B9A1744A9}" dt="2023-03-09T12:34:37.898" v="335" actId="2696"/>
        <pc:sldMkLst>
          <pc:docMk/>
          <pc:sldMk cId="3233030535" sldId="262"/>
        </pc:sldMkLst>
      </pc:sldChg>
      <pc:sldChg chg="addSp delSp modSp new mod setBg">
        <pc:chgData name="Nargas Ahmadzai (2106756)" userId="0c14ad69-c0e9-4a1c-a65d-921e15cc9471" providerId="ADAL" clId="{EA05A63F-67D8-443F-8A2A-941B9A1744A9}" dt="2023-03-09T15:10:11.881" v="2685" actId="255"/>
        <pc:sldMkLst>
          <pc:docMk/>
          <pc:sldMk cId="3869409411" sldId="262"/>
        </pc:sldMkLst>
        <pc:spChg chg="add mod">
          <ac:chgData name="Nargas Ahmadzai (2106756)" userId="0c14ad69-c0e9-4a1c-a65d-921e15cc9471" providerId="ADAL" clId="{EA05A63F-67D8-443F-8A2A-941B9A1744A9}" dt="2023-03-09T15:10:11.881" v="2685" actId="255"/>
          <ac:spMkLst>
            <pc:docMk/>
            <pc:sldMk cId="3869409411" sldId="262"/>
            <ac:spMk id="3" creationId="{48076AE7-B3ED-9579-316F-2CDB8D6EF580}"/>
          </ac:spMkLst>
        </pc:spChg>
        <pc:spChg chg="add del">
          <ac:chgData name="Nargas Ahmadzai (2106756)" userId="0c14ad69-c0e9-4a1c-a65d-921e15cc9471" providerId="ADAL" clId="{EA05A63F-67D8-443F-8A2A-941B9A1744A9}" dt="2023-03-09T12:49:20.469" v="594" actId="26606"/>
          <ac:spMkLst>
            <pc:docMk/>
            <pc:sldMk cId="3869409411" sldId="262"/>
            <ac:spMk id="8" creationId="{815925C2-A704-4D47-B1C1-3FCA52512EC1}"/>
          </ac:spMkLst>
        </pc:spChg>
        <pc:spChg chg="add del">
          <ac:chgData name="Nargas Ahmadzai (2106756)" userId="0c14ad69-c0e9-4a1c-a65d-921e15cc9471" providerId="ADAL" clId="{EA05A63F-67D8-443F-8A2A-941B9A1744A9}" dt="2023-03-09T12:49:20.469" v="594" actId="26606"/>
          <ac:spMkLst>
            <pc:docMk/>
            <pc:sldMk cId="3869409411" sldId="262"/>
            <ac:spMk id="10" creationId="{01D4315C-C23C-4FD3-98DF-08C29E2292A8}"/>
          </ac:spMkLst>
        </pc:spChg>
        <pc:spChg chg="add">
          <ac:chgData name="Nargas Ahmadzai (2106756)" userId="0c14ad69-c0e9-4a1c-a65d-921e15cc9471" providerId="ADAL" clId="{EA05A63F-67D8-443F-8A2A-941B9A1744A9}" dt="2023-03-09T12:49:33.681" v="597" actId="26606"/>
          <ac:spMkLst>
            <pc:docMk/>
            <pc:sldMk cId="3869409411" sldId="262"/>
            <ac:spMk id="14" creationId="{375E0459-6403-40CD-989D-56A4407CA12E}"/>
          </ac:spMkLst>
        </pc:spChg>
        <pc:spChg chg="add del">
          <ac:chgData name="Nargas Ahmadzai (2106756)" userId="0c14ad69-c0e9-4a1c-a65d-921e15cc9471" providerId="ADAL" clId="{EA05A63F-67D8-443F-8A2A-941B9A1744A9}" dt="2023-03-09T12:49:33.613" v="596" actId="26606"/>
          <ac:spMkLst>
            <pc:docMk/>
            <pc:sldMk cId="3869409411" sldId="262"/>
            <ac:spMk id="25" creationId="{979E27D9-03C7-44E2-9FF8-15D0C8506AF7}"/>
          </ac:spMkLst>
        </pc:spChg>
        <pc:spChg chg="add del">
          <ac:chgData name="Nargas Ahmadzai (2106756)" userId="0c14ad69-c0e9-4a1c-a65d-921e15cc9471" providerId="ADAL" clId="{EA05A63F-67D8-443F-8A2A-941B9A1744A9}" dt="2023-03-09T12:49:33.613" v="596" actId="26606"/>
          <ac:spMkLst>
            <pc:docMk/>
            <pc:sldMk cId="3869409411" sldId="262"/>
            <ac:spMk id="26" creationId="{EEBF1590-3B36-48EE-A89D-3B6F3CB256AB}"/>
          </ac:spMkLst>
        </pc:spChg>
        <pc:spChg chg="add del">
          <ac:chgData name="Nargas Ahmadzai (2106756)" userId="0c14ad69-c0e9-4a1c-a65d-921e15cc9471" providerId="ADAL" clId="{EA05A63F-67D8-443F-8A2A-941B9A1744A9}" dt="2023-03-09T12:49:33.613" v="596" actId="26606"/>
          <ac:spMkLst>
            <pc:docMk/>
            <pc:sldMk cId="3869409411" sldId="262"/>
            <ac:spMk id="27" creationId="{AC8F6C8C-AB5A-4548-942D-E3FD40ACBC49}"/>
          </ac:spMkLst>
        </pc:spChg>
        <pc:spChg chg="add">
          <ac:chgData name="Nargas Ahmadzai (2106756)" userId="0c14ad69-c0e9-4a1c-a65d-921e15cc9471" providerId="ADAL" clId="{EA05A63F-67D8-443F-8A2A-941B9A1744A9}" dt="2023-03-09T12:49:33.681" v="597" actId="26606"/>
          <ac:spMkLst>
            <pc:docMk/>
            <pc:sldMk cId="3869409411" sldId="262"/>
            <ac:spMk id="29" creationId="{1B15ED52-F352-441B-82BF-E0EA34836D08}"/>
          </ac:spMkLst>
        </pc:spChg>
        <pc:spChg chg="add">
          <ac:chgData name="Nargas Ahmadzai (2106756)" userId="0c14ad69-c0e9-4a1c-a65d-921e15cc9471" providerId="ADAL" clId="{EA05A63F-67D8-443F-8A2A-941B9A1744A9}" dt="2023-03-09T12:49:33.681" v="597" actId="26606"/>
          <ac:spMkLst>
            <pc:docMk/>
            <pc:sldMk cId="3869409411" sldId="262"/>
            <ac:spMk id="30" creationId="{3B2E3793-BFE6-45A2-9B7B-E18844431C99}"/>
          </ac:spMkLst>
        </pc:spChg>
        <pc:spChg chg="add">
          <ac:chgData name="Nargas Ahmadzai (2106756)" userId="0c14ad69-c0e9-4a1c-a65d-921e15cc9471" providerId="ADAL" clId="{EA05A63F-67D8-443F-8A2A-941B9A1744A9}" dt="2023-03-09T12:49:33.681" v="597" actId="26606"/>
          <ac:spMkLst>
            <pc:docMk/>
            <pc:sldMk cId="3869409411" sldId="262"/>
            <ac:spMk id="31" creationId="{BC4C4868-CB8F-4AF9-9CDB-8108F2C19B67}"/>
          </ac:spMkLst>
        </pc:spChg>
        <pc:spChg chg="add">
          <ac:chgData name="Nargas Ahmadzai (2106756)" userId="0c14ad69-c0e9-4a1c-a65d-921e15cc9471" providerId="ADAL" clId="{EA05A63F-67D8-443F-8A2A-941B9A1744A9}" dt="2023-03-09T12:49:33.681" v="597" actId="26606"/>
          <ac:spMkLst>
            <pc:docMk/>
            <pc:sldMk cId="3869409411" sldId="262"/>
            <ac:spMk id="32" creationId="{53E5B1A8-3AC9-4BD1-9BBC-78CA94F2D1BA}"/>
          </ac:spMkLst>
        </pc:spChg>
        <pc:grpChg chg="add del">
          <ac:chgData name="Nargas Ahmadzai (2106756)" userId="0c14ad69-c0e9-4a1c-a65d-921e15cc9471" providerId="ADAL" clId="{EA05A63F-67D8-443F-8A2A-941B9A1744A9}" dt="2023-03-09T12:49:20.469" v="594" actId="26606"/>
          <ac:grpSpMkLst>
            <pc:docMk/>
            <pc:sldMk cId="3869409411" sldId="262"/>
            <ac:grpSpMk id="12" creationId="{5E6B47BC-43FD-4C91-8BFF-B41B99A8A39E}"/>
          </ac:grpSpMkLst>
        </pc:grpChg>
        <pc:grpChg chg="add del">
          <ac:chgData name="Nargas Ahmadzai (2106756)" userId="0c14ad69-c0e9-4a1c-a65d-921e15cc9471" providerId="ADAL" clId="{EA05A63F-67D8-443F-8A2A-941B9A1744A9}" dt="2023-03-09T12:49:20.469" v="594" actId="26606"/>
          <ac:grpSpMkLst>
            <pc:docMk/>
            <pc:sldMk cId="3869409411" sldId="262"/>
            <ac:grpSpMk id="16" creationId="{43F5E015-E085-4624-B431-B42414448684}"/>
          </ac:grpSpMkLst>
        </pc:grpChg>
      </pc:sldChg>
      <pc:sldChg chg="new del">
        <pc:chgData name="Nargas Ahmadzai (2106756)" userId="0c14ad69-c0e9-4a1c-a65d-921e15cc9471" providerId="ADAL" clId="{EA05A63F-67D8-443F-8A2A-941B9A1744A9}" dt="2023-03-09T12:34:22.997" v="334" actId="680"/>
        <pc:sldMkLst>
          <pc:docMk/>
          <pc:sldMk cId="2005670331" sldId="263"/>
        </pc:sldMkLst>
      </pc:sldChg>
      <pc:sldChg chg="addSp delSp modSp new mod setBg">
        <pc:chgData name="Nargas Ahmadzai (2106756)" userId="0c14ad69-c0e9-4a1c-a65d-921e15cc9471" providerId="ADAL" clId="{EA05A63F-67D8-443F-8A2A-941B9A1744A9}" dt="2023-03-09T15:11:51.960" v="2743" actId="14100"/>
        <pc:sldMkLst>
          <pc:docMk/>
          <pc:sldMk cId="3839270162" sldId="263"/>
        </pc:sldMkLst>
        <pc:spChg chg="add mod">
          <ac:chgData name="Nargas Ahmadzai (2106756)" userId="0c14ad69-c0e9-4a1c-a65d-921e15cc9471" providerId="ADAL" clId="{EA05A63F-67D8-443F-8A2A-941B9A1744A9}" dt="2023-03-09T14:26:43.015" v="2567" actId="20577"/>
          <ac:spMkLst>
            <pc:docMk/>
            <pc:sldMk cId="3839270162" sldId="263"/>
            <ac:spMk id="3" creationId="{6BD95890-F81D-B1B0-BFD4-EE7F9699B761}"/>
          </ac:spMkLst>
        </pc:spChg>
        <pc:spChg chg="add mod">
          <ac:chgData name="Nargas Ahmadzai (2106756)" userId="0c14ad69-c0e9-4a1c-a65d-921e15cc9471" providerId="ADAL" clId="{EA05A63F-67D8-443F-8A2A-941B9A1744A9}" dt="2023-03-09T15:11:51.960" v="2743" actId="14100"/>
          <ac:spMkLst>
            <pc:docMk/>
            <pc:sldMk cId="3839270162" sldId="263"/>
            <ac:spMk id="4" creationId="{2F9E321D-7C1A-1D0D-292E-06F43955667F}"/>
          </ac:spMkLst>
        </pc:spChg>
        <pc:spChg chg="add del">
          <ac:chgData name="Nargas Ahmadzai (2106756)" userId="0c14ad69-c0e9-4a1c-a65d-921e15cc9471" providerId="ADAL" clId="{EA05A63F-67D8-443F-8A2A-941B9A1744A9}" dt="2023-03-09T12:53:56.818" v="664" actId="26606"/>
          <ac:spMkLst>
            <pc:docMk/>
            <pc:sldMk cId="3839270162" sldId="263"/>
            <ac:spMk id="7" creationId="{8B089790-F4B6-46A7-BB28-7B74A9A9EFDC}"/>
          </ac:spMkLst>
        </pc:spChg>
        <pc:spChg chg="add del">
          <ac:chgData name="Nargas Ahmadzai (2106756)" userId="0c14ad69-c0e9-4a1c-a65d-921e15cc9471" providerId="ADAL" clId="{EA05A63F-67D8-443F-8A2A-941B9A1744A9}" dt="2023-03-09T12:54:22.918" v="668" actId="26606"/>
          <ac:spMkLst>
            <pc:docMk/>
            <pc:sldMk cId="3839270162" sldId="263"/>
            <ac:spMk id="11" creationId="{864DE13E-58EB-4475-B79C-0D4FC651239B}"/>
          </ac:spMkLst>
        </pc:spChg>
        <pc:spChg chg="add">
          <ac:chgData name="Nargas Ahmadzai (2106756)" userId="0c14ad69-c0e9-4a1c-a65d-921e15cc9471" providerId="ADAL" clId="{EA05A63F-67D8-443F-8A2A-941B9A1744A9}" dt="2023-03-09T12:54:22.953" v="669" actId="26606"/>
          <ac:spMkLst>
            <pc:docMk/>
            <pc:sldMk cId="3839270162" sldId="263"/>
            <ac:spMk id="13" creationId="{A8D57A06-A426-446D-B02C-A2DC6B62E45E}"/>
          </ac:spMkLst>
        </pc:spChg>
        <pc:spChg chg="add del">
          <ac:chgData name="Nargas Ahmadzai (2106756)" userId="0c14ad69-c0e9-4a1c-a65d-921e15cc9471" providerId="ADAL" clId="{EA05A63F-67D8-443F-8A2A-941B9A1744A9}" dt="2023-03-09T12:54:19.563" v="666" actId="26606"/>
          <ac:spMkLst>
            <pc:docMk/>
            <pc:sldMk cId="3839270162" sldId="263"/>
            <ac:spMk id="15" creationId="{AB8C311F-7253-4AED-9701-7FC0708C41C7}"/>
          </ac:spMkLst>
        </pc:spChg>
        <pc:spChg chg="add del">
          <ac:chgData name="Nargas Ahmadzai (2106756)" userId="0c14ad69-c0e9-4a1c-a65d-921e15cc9471" providerId="ADAL" clId="{EA05A63F-67D8-443F-8A2A-941B9A1744A9}" dt="2023-03-09T12:54:19.563" v="666" actId="26606"/>
          <ac:spMkLst>
            <pc:docMk/>
            <pc:sldMk cId="3839270162" sldId="263"/>
            <ac:spMk id="16" creationId="{FD073016-B734-483B-8953-5BADEE145112}"/>
          </ac:spMkLst>
        </pc:spChg>
        <pc:spChg chg="add del">
          <ac:chgData name="Nargas Ahmadzai (2106756)" userId="0c14ad69-c0e9-4a1c-a65d-921e15cc9471" providerId="ADAL" clId="{EA05A63F-67D8-443F-8A2A-941B9A1744A9}" dt="2023-03-09T12:54:19.563" v="666" actId="26606"/>
          <ac:spMkLst>
            <pc:docMk/>
            <pc:sldMk cId="3839270162" sldId="263"/>
            <ac:spMk id="17" creationId="{90A7EAB6-59D3-4325-8DE6-E0CA4009CE53}"/>
          </ac:spMkLst>
        </pc:spChg>
        <pc:spChg chg="add del">
          <ac:chgData name="Nargas Ahmadzai (2106756)" userId="0c14ad69-c0e9-4a1c-a65d-921e15cc9471" providerId="ADAL" clId="{EA05A63F-67D8-443F-8A2A-941B9A1744A9}" dt="2023-03-09T12:54:19.563" v="666" actId="26606"/>
          <ac:spMkLst>
            <pc:docMk/>
            <pc:sldMk cId="3839270162" sldId="263"/>
            <ac:spMk id="18" creationId="{A8D57A06-A426-446D-B02C-A2DC6B62E45E}"/>
          </ac:spMkLst>
        </pc:spChg>
        <pc:spChg chg="add del">
          <ac:chgData name="Nargas Ahmadzai (2106756)" userId="0c14ad69-c0e9-4a1c-a65d-921e15cc9471" providerId="ADAL" clId="{EA05A63F-67D8-443F-8A2A-941B9A1744A9}" dt="2023-03-09T12:54:22.918" v="668" actId="26606"/>
          <ac:spMkLst>
            <pc:docMk/>
            <pc:sldMk cId="3839270162" sldId="263"/>
            <ac:spMk id="20" creationId="{69D184B2-2226-4E31-BCCB-444330767440}"/>
          </ac:spMkLst>
        </pc:spChg>
        <pc:spChg chg="add del">
          <ac:chgData name="Nargas Ahmadzai (2106756)" userId="0c14ad69-c0e9-4a1c-a65d-921e15cc9471" providerId="ADAL" clId="{EA05A63F-67D8-443F-8A2A-941B9A1744A9}" dt="2023-03-09T12:54:22.918" v="668" actId="26606"/>
          <ac:spMkLst>
            <pc:docMk/>
            <pc:sldMk cId="3839270162" sldId="263"/>
            <ac:spMk id="21" creationId="{1AC4D4E3-486A-464A-8EC8-D44881097267}"/>
          </ac:spMkLst>
        </pc:spChg>
        <pc:spChg chg="add">
          <ac:chgData name="Nargas Ahmadzai (2106756)" userId="0c14ad69-c0e9-4a1c-a65d-921e15cc9471" providerId="ADAL" clId="{EA05A63F-67D8-443F-8A2A-941B9A1744A9}" dt="2023-03-09T12:54:22.953" v="669" actId="26606"/>
          <ac:spMkLst>
            <pc:docMk/>
            <pc:sldMk cId="3839270162" sldId="263"/>
            <ac:spMk id="23" creationId="{AB8C311F-7253-4AED-9701-7FC0708C41C7}"/>
          </ac:spMkLst>
        </pc:spChg>
        <pc:spChg chg="add">
          <ac:chgData name="Nargas Ahmadzai (2106756)" userId="0c14ad69-c0e9-4a1c-a65d-921e15cc9471" providerId="ADAL" clId="{EA05A63F-67D8-443F-8A2A-941B9A1744A9}" dt="2023-03-09T12:54:22.953" v="669" actId="26606"/>
          <ac:spMkLst>
            <pc:docMk/>
            <pc:sldMk cId="3839270162" sldId="263"/>
            <ac:spMk id="24" creationId="{E2384209-CB15-4CDF-9D31-C44FD9A3F20D}"/>
          </ac:spMkLst>
        </pc:spChg>
        <pc:spChg chg="add">
          <ac:chgData name="Nargas Ahmadzai (2106756)" userId="0c14ad69-c0e9-4a1c-a65d-921e15cc9471" providerId="ADAL" clId="{EA05A63F-67D8-443F-8A2A-941B9A1744A9}" dt="2023-03-09T12:54:22.953" v="669" actId="26606"/>
          <ac:spMkLst>
            <pc:docMk/>
            <pc:sldMk cId="3839270162" sldId="263"/>
            <ac:spMk id="25" creationId="{2633B3B5-CC90-43F0-8714-D31D1F3F0209}"/>
          </ac:spMkLst>
        </pc:spChg>
        <pc:grpChg chg="add del">
          <ac:chgData name="Nargas Ahmadzai (2106756)" userId="0c14ad69-c0e9-4a1c-a65d-921e15cc9471" providerId="ADAL" clId="{EA05A63F-67D8-443F-8A2A-941B9A1744A9}" dt="2023-03-09T12:53:56.818" v="664" actId="26606"/>
          <ac:grpSpMkLst>
            <pc:docMk/>
            <pc:sldMk cId="3839270162" sldId="263"/>
            <ac:grpSpMk id="9" creationId="{9DE3F54D-33BC-4382-A2AB-5E002F0F1166}"/>
          </ac:grpSpMkLst>
        </pc:grpChg>
        <pc:picChg chg="add mod">
          <ac:chgData name="Nargas Ahmadzai (2106756)" userId="0c14ad69-c0e9-4a1c-a65d-921e15cc9471" providerId="ADAL" clId="{EA05A63F-67D8-443F-8A2A-941B9A1744A9}" dt="2023-03-09T15:10:43.475" v="2686" actId="14100"/>
          <ac:picMkLst>
            <pc:docMk/>
            <pc:sldMk cId="3839270162" sldId="263"/>
            <ac:picMk id="2" creationId="{ADBDB302-2361-1399-2739-1E9B4EED4838}"/>
          </ac:picMkLst>
        </pc:picChg>
      </pc:sldChg>
      <pc:sldChg chg="addSp delSp modSp new mod setBg">
        <pc:chgData name="Nargas Ahmadzai (2106756)" userId="0c14ad69-c0e9-4a1c-a65d-921e15cc9471" providerId="ADAL" clId="{EA05A63F-67D8-443F-8A2A-941B9A1744A9}" dt="2023-03-09T13:00:43.924" v="725" actId="20577"/>
        <pc:sldMkLst>
          <pc:docMk/>
          <pc:sldMk cId="3252267047" sldId="264"/>
        </pc:sldMkLst>
        <pc:spChg chg="mod">
          <ac:chgData name="Nargas Ahmadzai (2106756)" userId="0c14ad69-c0e9-4a1c-a65d-921e15cc9471" providerId="ADAL" clId="{EA05A63F-67D8-443F-8A2A-941B9A1744A9}" dt="2023-03-09T13:00:14.124" v="721" actId="26606"/>
          <ac:spMkLst>
            <pc:docMk/>
            <pc:sldMk cId="3252267047" sldId="264"/>
            <ac:spMk id="2" creationId="{CE4AB844-9FBE-4A72-44BF-0DD273FB4FCB}"/>
          </ac:spMkLst>
        </pc:spChg>
        <pc:spChg chg="mod">
          <ac:chgData name="Nargas Ahmadzai (2106756)" userId="0c14ad69-c0e9-4a1c-a65d-921e15cc9471" providerId="ADAL" clId="{EA05A63F-67D8-443F-8A2A-941B9A1744A9}" dt="2023-03-09T13:00:14.124" v="721" actId="26606"/>
          <ac:spMkLst>
            <pc:docMk/>
            <pc:sldMk cId="3252267047" sldId="264"/>
            <ac:spMk id="3" creationId="{A221BA7B-3F99-E021-7C41-AB81AED80DA7}"/>
          </ac:spMkLst>
        </pc:spChg>
        <pc:spChg chg="mod">
          <ac:chgData name="Nargas Ahmadzai (2106756)" userId="0c14ad69-c0e9-4a1c-a65d-921e15cc9471" providerId="ADAL" clId="{EA05A63F-67D8-443F-8A2A-941B9A1744A9}" dt="2023-03-09T13:00:43.924" v="725" actId="20577"/>
          <ac:spMkLst>
            <pc:docMk/>
            <pc:sldMk cId="3252267047" sldId="264"/>
            <ac:spMk id="4" creationId="{EEA611BA-80CB-1780-7421-43D6A08E3AF9}"/>
          </ac:spMkLst>
        </pc:spChg>
        <pc:spChg chg="add del">
          <ac:chgData name="Nargas Ahmadzai (2106756)" userId="0c14ad69-c0e9-4a1c-a65d-921e15cc9471" providerId="ADAL" clId="{EA05A63F-67D8-443F-8A2A-941B9A1744A9}" dt="2023-03-09T13:00:14.076" v="720" actId="26606"/>
          <ac:spMkLst>
            <pc:docMk/>
            <pc:sldMk cId="3252267047" sldId="264"/>
            <ac:spMk id="9" creationId="{1DE7243B-5109-444B-8FAF-7437C66BC0E9}"/>
          </ac:spMkLst>
        </pc:spChg>
        <pc:spChg chg="add del">
          <ac:chgData name="Nargas Ahmadzai (2106756)" userId="0c14ad69-c0e9-4a1c-a65d-921e15cc9471" providerId="ADAL" clId="{EA05A63F-67D8-443F-8A2A-941B9A1744A9}" dt="2023-03-09T13:00:14.076" v="720" actId="26606"/>
          <ac:spMkLst>
            <pc:docMk/>
            <pc:sldMk cId="3252267047" sldId="264"/>
            <ac:spMk id="11" creationId="{4C5D6221-DA7B-4611-AA26-7D8E349FDE96}"/>
          </ac:spMkLst>
        </pc:spChg>
        <pc:spChg chg="add">
          <ac:chgData name="Nargas Ahmadzai (2106756)" userId="0c14ad69-c0e9-4a1c-a65d-921e15cc9471" providerId="ADAL" clId="{EA05A63F-67D8-443F-8A2A-941B9A1744A9}" dt="2023-03-09T13:00:14.124" v="721" actId="26606"/>
          <ac:spMkLst>
            <pc:docMk/>
            <pc:sldMk cId="3252267047" sldId="264"/>
            <ac:spMk id="13" creationId="{8CA06CD6-90CA-4C45-856C-6771339E1E22}"/>
          </ac:spMkLst>
        </pc:spChg>
        <pc:cxnChg chg="add">
          <ac:chgData name="Nargas Ahmadzai (2106756)" userId="0c14ad69-c0e9-4a1c-a65d-921e15cc9471" providerId="ADAL" clId="{EA05A63F-67D8-443F-8A2A-941B9A1744A9}" dt="2023-03-09T13:00:14.124" v="721" actId="26606"/>
          <ac:cxnSpMkLst>
            <pc:docMk/>
            <pc:sldMk cId="3252267047" sldId="264"/>
            <ac:cxnSpMk id="14" creationId="{5021601D-2758-4B15-A31C-FDA184C51B3A}"/>
          </ac:cxnSpMkLst>
        </pc:cxnChg>
      </pc:sldChg>
      <pc:sldChg chg="addSp modSp new mod setBg">
        <pc:chgData name="Nargas Ahmadzai (2106756)" userId="0c14ad69-c0e9-4a1c-a65d-921e15cc9471" providerId="ADAL" clId="{EA05A63F-67D8-443F-8A2A-941B9A1744A9}" dt="2023-03-09T13:08:53.702" v="986" actId="26606"/>
        <pc:sldMkLst>
          <pc:docMk/>
          <pc:sldMk cId="2660910813" sldId="265"/>
        </pc:sldMkLst>
        <pc:spChg chg="mod">
          <ac:chgData name="Nargas Ahmadzai (2106756)" userId="0c14ad69-c0e9-4a1c-a65d-921e15cc9471" providerId="ADAL" clId="{EA05A63F-67D8-443F-8A2A-941B9A1744A9}" dt="2023-03-09T13:08:53.702" v="986" actId="26606"/>
          <ac:spMkLst>
            <pc:docMk/>
            <pc:sldMk cId="2660910813" sldId="265"/>
            <ac:spMk id="2" creationId="{929D2E90-EC36-A45D-2D4A-C6E6B1901DAD}"/>
          </ac:spMkLst>
        </pc:spChg>
        <pc:spChg chg="mod">
          <ac:chgData name="Nargas Ahmadzai (2106756)" userId="0c14ad69-c0e9-4a1c-a65d-921e15cc9471" providerId="ADAL" clId="{EA05A63F-67D8-443F-8A2A-941B9A1744A9}" dt="2023-03-09T13:08:53.702" v="986" actId="26606"/>
          <ac:spMkLst>
            <pc:docMk/>
            <pc:sldMk cId="2660910813" sldId="265"/>
            <ac:spMk id="3" creationId="{CCE4A38E-905D-956C-CF48-119747CCB1F9}"/>
          </ac:spMkLst>
        </pc:spChg>
        <pc:spChg chg="mod">
          <ac:chgData name="Nargas Ahmadzai (2106756)" userId="0c14ad69-c0e9-4a1c-a65d-921e15cc9471" providerId="ADAL" clId="{EA05A63F-67D8-443F-8A2A-941B9A1744A9}" dt="2023-03-09T13:08:53.702" v="986" actId="26606"/>
          <ac:spMkLst>
            <pc:docMk/>
            <pc:sldMk cId="2660910813" sldId="265"/>
            <ac:spMk id="4" creationId="{AAE1E818-6D53-F993-2069-878029D35906}"/>
          </ac:spMkLst>
        </pc:spChg>
        <pc:spChg chg="add">
          <ac:chgData name="Nargas Ahmadzai (2106756)" userId="0c14ad69-c0e9-4a1c-a65d-921e15cc9471" providerId="ADAL" clId="{EA05A63F-67D8-443F-8A2A-941B9A1744A9}" dt="2023-03-09T13:08:53.702" v="986" actId="26606"/>
          <ac:spMkLst>
            <pc:docMk/>
            <pc:sldMk cId="2660910813" sldId="265"/>
            <ac:spMk id="9" creationId="{8CA06CD6-90CA-4C45-856C-6771339E1E22}"/>
          </ac:spMkLst>
        </pc:spChg>
        <pc:cxnChg chg="add">
          <ac:chgData name="Nargas Ahmadzai (2106756)" userId="0c14ad69-c0e9-4a1c-a65d-921e15cc9471" providerId="ADAL" clId="{EA05A63F-67D8-443F-8A2A-941B9A1744A9}" dt="2023-03-09T13:08:53.702" v="986" actId="26606"/>
          <ac:cxnSpMkLst>
            <pc:docMk/>
            <pc:sldMk cId="2660910813" sldId="265"/>
            <ac:cxnSpMk id="11" creationId="{5021601D-2758-4B15-A31C-FDA184C51B3A}"/>
          </ac:cxnSpMkLst>
        </pc:cxnChg>
      </pc:sldChg>
      <pc:sldChg chg="new del">
        <pc:chgData name="Nargas Ahmadzai (2106756)" userId="0c14ad69-c0e9-4a1c-a65d-921e15cc9471" providerId="ADAL" clId="{EA05A63F-67D8-443F-8A2A-941B9A1744A9}" dt="2023-03-09T13:05:27.354" v="784" actId="2696"/>
        <pc:sldMkLst>
          <pc:docMk/>
          <pc:sldMk cId="671917551" sldId="266"/>
        </pc:sldMkLst>
      </pc:sldChg>
      <pc:sldChg chg="addSp modSp new mod setBg">
        <pc:chgData name="Nargas Ahmadzai (2106756)" userId="0c14ad69-c0e9-4a1c-a65d-921e15cc9471" providerId="ADAL" clId="{EA05A63F-67D8-443F-8A2A-941B9A1744A9}" dt="2023-03-09T13:08:38.532" v="985" actId="948"/>
        <pc:sldMkLst>
          <pc:docMk/>
          <pc:sldMk cId="4164818037" sldId="266"/>
        </pc:sldMkLst>
        <pc:spChg chg="mod">
          <ac:chgData name="Nargas Ahmadzai (2106756)" userId="0c14ad69-c0e9-4a1c-a65d-921e15cc9471" providerId="ADAL" clId="{EA05A63F-67D8-443F-8A2A-941B9A1744A9}" dt="2023-03-09T13:08:19.420" v="982" actId="26606"/>
          <ac:spMkLst>
            <pc:docMk/>
            <pc:sldMk cId="4164818037" sldId="266"/>
            <ac:spMk id="2" creationId="{E8E7B6C4-398D-B08C-F8F0-29855282ECD6}"/>
          </ac:spMkLst>
        </pc:spChg>
        <pc:spChg chg="mod">
          <ac:chgData name="Nargas Ahmadzai (2106756)" userId="0c14ad69-c0e9-4a1c-a65d-921e15cc9471" providerId="ADAL" clId="{EA05A63F-67D8-443F-8A2A-941B9A1744A9}" dt="2023-03-09T13:08:19.420" v="982" actId="26606"/>
          <ac:spMkLst>
            <pc:docMk/>
            <pc:sldMk cId="4164818037" sldId="266"/>
            <ac:spMk id="3" creationId="{77EE9CB8-1BE1-F255-E9C6-C008399AEA53}"/>
          </ac:spMkLst>
        </pc:spChg>
        <pc:spChg chg="mod">
          <ac:chgData name="Nargas Ahmadzai (2106756)" userId="0c14ad69-c0e9-4a1c-a65d-921e15cc9471" providerId="ADAL" clId="{EA05A63F-67D8-443F-8A2A-941B9A1744A9}" dt="2023-03-09T13:08:38.532" v="985" actId="948"/>
          <ac:spMkLst>
            <pc:docMk/>
            <pc:sldMk cId="4164818037" sldId="266"/>
            <ac:spMk id="4" creationId="{C1989C1E-F076-E94F-561D-F83DAEBD437A}"/>
          </ac:spMkLst>
        </pc:spChg>
        <pc:spChg chg="add">
          <ac:chgData name="Nargas Ahmadzai (2106756)" userId="0c14ad69-c0e9-4a1c-a65d-921e15cc9471" providerId="ADAL" clId="{EA05A63F-67D8-443F-8A2A-941B9A1744A9}" dt="2023-03-09T13:08:19.420" v="982" actId="26606"/>
          <ac:spMkLst>
            <pc:docMk/>
            <pc:sldMk cId="4164818037" sldId="266"/>
            <ac:spMk id="9" creationId="{8CA06CD6-90CA-4C45-856C-6771339E1E22}"/>
          </ac:spMkLst>
        </pc:spChg>
        <pc:cxnChg chg="add">
          <ac:chgData name="Nargas Ahmadzai (2106756)" userId="0c14ad69-c0e9-4a1c-a65d-921e15cc9471" providerId="ADAL" clId="{EA05A63F-67D8-443F-8A2A-941B9A1744A9}" dt="2023-03-09T13:08:19.420" v="982" actId="26606"/>
          <ac:cxnSpMkLst>
            <pc:docMk/>
            <pc:sldMk cId="4164818037" sldId="266"/>
            <ac:cxnSpMk id="11" creationId="{5021601D-2758-4B15-A31C-FDA184C51B3A}"/>
          </ac:cxnSpMkLst>
        </pc:cxnChg>
      </pc:sldChg>
      <pc:sldChg chg="addSp modSp new mod setBg">
        <pc:chgData name="Nargas Ahmadzai (2106756)" userId="0c14ad69-c0e9-4a1c-a65d-921e15cc9471" providerId="ADAL" clId="{EA05A63F-67D8-443F-8A2A-941B9A1744A9}" dt="2023-03-09T13:16:37.689" v="1009" actId="26606"/>
        <pc:sldMkLst>
          <pc:docMk/>
          <pc:sldMk cId="2640197495" sldId="267"/>
        </pc:sldMkLst>
        <pc:spChg chg="mod">
          <ac:chgData name="Nargas Ahmadzai (2106756)" userId="0c14ad69-c0e9-4a1c-a65d-921e15cc9471" providerId="ADAL" clId="{EA05A63F-67D8-443F-8A2A-941B9A1744A9}" dt="2023-03-09T13:16:37.689" v="1009" actId="26606"/>
          <ac:spMkLst>
            <pc:docMk/>
            <pc:sldMk cId="2640197495" sldId="267"/>
            <ac:spMk id="2" creationId="{AEBA5CE5-6675-0FA1-582C-3D384F3CD7AD}"/>
          </ac:spMkLst>
        </pc:spChg>
        <pc:spChg chg="mod">
          <ac:chgData name="Nargas Ahmadzai (2106756)" userId="0c14ad69-c0e9-4a1c-a65d-921e15cc9471" providerId="ADAL" clId="{EA05A63F-67D8-443F-8A2A-941B9A1744A9}" dt="2023-03-09T13:16:37.689" v="1009" actId="26606"/>
          <ac:spMkLst>
            <pc:docMk/>
            <pc:sldMk cId="2640197495" sldId="267"/>
            <ac:spMk id="3" creationId="{C882E5B1-2FD7-11A8-3C98-CD095F58B1EF}"/>
          </ac:spMkLst>
        </pc:spChg>
        <pc:spChg chg="mod">
          <ac:chgData name="Nargas Ahmadzai (2106756)" userId="0c14ad69-c0e9-4a1c-a65d-921e15cc9471" providerId="ADAL" clId="{EA05A63F-67D8-443F-8A2A-941B9A1744A9}" dt="2023-03-09T13:16:37.689" v="1009" actId="26606"/>
          <ac:spMkLst>
            <pc:docMk/>
            <pc:sldMk cId="2640197495" sldId="267"/>
            <ac:spMk id="4" creationId="{123A236F-5987-EEE7-6EDA-37D56C5C7CE6}"/>
          </ac:spMkLst>
        </pc:spChg>
        <pc:spChg chg="add">
          <ac:chgData name="Nargas Ahmadzai (2106756)" userId="0c14ad69-c0e9-4a1c-a65d-921e15cc9471" providerId="ADAL" clId="{EA05A63F-67D8-443F-8A2A-941B9A1744A9}" dt="2023-03-09T13:16:37.689" v="1009" actId="26606"/>
          <ac:spMkLst>
            <pc:docMk/>
            <pc:sldMk cId="2640197495" sldId="267"/>
            <ac:spMk id="9" creationId="{8CA06CD6-90CA-4C45-856C-6771339E1E22}"/>
          </ac:spMkLst>
        </pc:spChg>
        <pc:cxnChg chg="add">
          <ac:chgData name="Nargas Ahmadzai (2106756)" userId="0c14ad69-c0e9-4a1c-a65d-921e15cc9471" providerId="ADAL" clId="{EA05A63F-67D8-443F-8A2A-941B9A1744A9}" dt="2023-03-09T13:16:37.689" v="1009" actId="26606"/>
          <ac:cxnSpMkLst>
            <pc:docMk/>
            <pc:sldMk cId="2640197495" sldId="267"/>
            <ac:cxnSpMk id="11" creationId="{5021601D-2758-4B15-A31C-FDA184C51B3A}"/>
          </ac:cxnSpMkLst>
        </pc:cxnChg>
      </pc:sldChg>
      <pc:sldChg chg="addSp delSp modSp new mod setBg">
        <pc:chgData name="Nargas Ahmadzai (2106756)" userId="0c14ad69-c0e9-4a1c-a65d-921e15cc9471" providerId="ADAL" clId="{EA05A63F-67D8-443F-8A2A-941B9A1744A9}" dt="2023-03-09T13:19:02.553" v="1026" actId="26606"/>
        <pc:sldMkLst>
          <pc:docMk/>
          <pc:sldMk cId="1254272267" sldId="268"/>
        </pc:sldMkLst>
        <pc:spChg chg="mod">
          <ac:chgData name="Nargas Ahmadzai (2106756)" userId="0c14ad69-c0e9-4a1c-a65d-921e15cc9471" providerId="ADAL" clId="{EA05A63F-67D8-443F-8A2A-941B9A1744A9}" dt="2023-03-09T13:19:02.553" v="1026" actId="26606"/>
          <ac:spMkLst>
            <pc:docMk/>
            <pc:sldMk cId="1254272267" sldId="268"/>
            <ac:spMk id="2" creationId="{B561D262-68E0-479E-FE39-52E6CED97336}"/>
          </ac:spMkLst>
        </pc:spChg>
        <pc:spChg chg="mod">
          <ac:chgData name="Nargas Ahmadzai (2106756)" userId="0c14ad69-c0e9-4a1c-a65d-921e15cc9471" providerId="ADAL" clId="{EA05A63F-67D8-443F-8A2A-941B9A1744A9}" dt="2023-03-09T13:19:02.553" v="1026" actId="26606"/>
          <ac:spMkLst>
            <pc:docMk/>
            <pc:sldMk cId="1254272267" sldId="268"/>
            <ac:spMk id="3" creationId="{CD5B768B-371A-DE50-1A57-D9641F0489E6}"/>
          </ac:spMkLst>
        </pc:spChg>
        <pc:spChg chg="mod">
          <ac:chgData name="Nargas Ahmadzai (2106756)" userId="0c14ad69-c0e9-4a1c-a65d-921e15cc9471" providerId="ADAL" clId="{EA05A63F-67D8-443F-8A2A-941B9A1744A9}" dt="2023-03-09T13:19:02.553" v="1026" actId="26606"/>
          <ac:spMkLst>
            <pc:docMk/>
            <pc:sldMk cId="1254272267" sldId="268"/>
            <ac:spMk id="4" creationId="{3560D3D9-38D1-E934-2CD4-0EC4AA5A045F}"/>
          </ac:spMkLst>
        </pc:spChg>
        <pc:spChg chg="add del">
          <ac:chgData name="Nargas Ahmadzai (2106756)" userId="0c14ad69-c0e9-4a1c-a65d-921e15cc9471" providerId="ADAL" clId="{EA05A63F-67D8-443F-8A2A-941B9A1744A9}" dt="2023-03-09T13:19:02.528" v="1025" actId="26606"/>
          <ac:spMkLst>
            <pc:docMk/>
            <pc:sldMk cId="1254272267" sldId="268"/>
            <ac:spMk id="9" creationId="{D8515DC8-3701-44EB-999C-D5402B90C956}"/>
          </ac:spMkLst>
        </pc:spChg>
        <pc:spChg chg="add">
          <ac:chgData name="Nargas Ahmadzai (2106756)" userId="0c14ad69-c0e9-4a1c-a65d-921e15cc9471" providerId="ADAL" clId="{EA05A63F-67D8-443F-8A2A-941B9A1744A9}" dt="2023-03-09T13:19:02.553" v="1026" actId="26606"/>
          <ac:spMkLst>
            <pc:docMk/>
            <pc:sldMk cId="1254272267" sldId="268"/>
            <ac:spMk id="12" creationId="{8CA06CD6-90CA-4C45-856C-6771339E1E22}"/>
          </ac:spMkLst>
        </pc:spChg>
        <pc:cxnChg chg="add">
          <ac:chgData name="Nargas Ahmadzai (2106756)" userId="0c14ad69-c0e9-4a1c-a65d-921e15cc9471" providerId="ADAL" clId="{EA05A63F-67D8-443F-8A2A-941B9A1744A9}" dt="2023-03-09T13:19:02.553" v="1026" actId="26606"/>
          <ac:cxnSpMkLst>
            <pc:docMk/>
            <pc:sldMk cId="1254272267" sldId="268"/>
            <ac:cxnSpMk id="11" creationId="{5021601D-2758-4B15-A31C-FDA184C51B3A}"/>
          </ac:cxnSpMkLst>
        </pc:cxnChg>
      </pc:sldChg>
      <pc:sldChg chg="addSp modSp new mod setBg">
        <pc:chgData name="Nargas Ahmadzai (2106756)" userId="0c14ad69-c0e9-4a1c-a65d-921e15cc9471" providerId="ADAL" clId="{EA05A63F-67D8-443F-8A2A-941B9A1744A9}" dt="2023-03-09T13:21:12.974" v="1042" actId="26606"/>
        <pc:sldMkLst>
          <pc:docMk/>
          <pc:sldMk cId="626622469" sldId="269"/>
        </pc:sldMkLst>
        <pc:spChg chg="mod">
          <ac:chgData name="Nargas Ahmadzai (2106756)" userId="0c14ad69-c0e9-4a1c-a65d-921e15cc9471" providerId="ADAL" clId="{EA05A63F-67D8-443F-8A2A-941B9A1744A9}" dt="2023-03-09T13:21:12.974" v="1042" actId="26606"/>
          <ac:spMkLst>
            <pc:docMk/>
            <pc:sldMk cId="626622469" sldId="269"/>
            <ac:spMk id="2" creationId="{AC00AF69-ABE2-BE30-9DC6-CC653809CEC2}"/>
          </ac:spMkLst>
        </pc:spChg>
        <pc:spChg chg="mod">
          <ac:chgData name="Nargas Ahmadzai (2106756)" userId="0c14ad69-c0e9-4a1c-a65d-921e15cc9471" providerId="ADAL" clId="{EA05A63F-67D8-443F-8A2A-941B9A1744A9}" dt="2023-03-09T13:21:12.974" v="1042" actId="26606"/>
          <ac:spMkLst>
            <pc:docMk/>
            <pc:sldMk cId="626622469" sldId="269"/>
            <ac:spMk id="3" creationId="{F00B2F5E-E30A-DE5C-7670-0A69FB38DBCF}"/>
          </ac:spMkLst>
        </pc:spChg>
        <pc:spChg chg="mod">
          <ac:chgData name="Nargas Ahmadzai (2106756)" userId="0c14ad69-c0e9-4a1c-a65d-921e15cc9471" providerId="ADAL" clId="{EA05A63F-67D8-443F-8A2A-941B9A1744A9}" dt="2023-03-09T13:21:12.974" v="1042" actId="26606"/>
          <ac:spMkLst>
            <pc:docMk/>
            <pc:sldMk cId="626622469" sldId="269"/>
            <ac:spMk id="4" creationId="{6A74A2AB-9721-683B-2691-5DF7B4FD3E36}"/>
          </ac:spMkLst>
        </pc:spChg>
        <pc:spChg chg="add">
          <ac:chgData name="Nargas Ahmadzai (2106756)" userId="0c14ad69-c0e9-4a1c-a65d-921e15cc9471" providerId="ADAL" clId="{EA05A63F-67D8-443F-8A2A-941B9A1744A9}" dt="2023-03-09T13:21:12.974" v="1042" actId="26606"/>
          <ac:spMkLst>
            <pc:docMk/>
            <pc:sldMk cId="626622469" sldId="269"/>
            <ac:spMk id="9" creationId="{8CA06CD6-90CA-4C45-856C-6771339E1E22}"/>
          </ac:spMkLst>
        </pc:spChg>
        <pc:cxnChg chg="add">
          <ac:chgData name="Nargas Ahmadzai (2106756)" userId="0c14ad69-c0e9-4a1c-a65d-921e15cc9471" providerId="ADAL" clId="{EA05A63F-67D8-443F-8A2A-941B9A1744A9}" dt="2023-03-09T13:21:12.974" v="1042" actId="26606"/>
          <ac:cxnSpMkLst>
            <pc:docMk/>
            <pc:sldMk cId="626622469" sldId="269"/>
            <ac:cxnSpMk id="11" creationId="{5021601D-2758-4B15-A31C-FDA184C51B3A}"/>
          </ac:cxnSpMkLst>
        </pc:cxnChg>
      </pc:sldChg>
      <pc:sldChg chg="addSp delSp modSp new del mod setBg">
        <pc:chgData name="Nargas Ahmadzai (2106756)" userId="0c14ad69-c0e9-4a1c-a65d-921e15cc9471" providerId="ADAL" clId="{EA05A63F-67D8-443F-8A2A-941B9A1744A9}" dt="2023-03-09T13:23:50.913" v="1065" actId="2696"/>
        <pc:sldMkLst>
          <pc:docMk/>
          <pc:sldMk cId="1485464401" sldId="270"/>
        </pc:sldMkLst>
        <pc:spChg chg="add del mod">
          <ac:chgData name="Nargas Ahmadzai (2106756)" userId="0c14ad69-c0e9-4a1c-a65d-921e15cc9471" providerId="ADAL" clId="{EA05A63F-67D8-443F-8A2A-941B9A1744A9}" dt="2023-03-09T13:23:43.903" v="1064" actId="22"/>
          <ac:spMkLst>
            <pc:docMk/>
            <pc:sldMk cId="1485464401" sldId="270"/>
            <ac:spMk id="3" creationId="{DF9FDA06-A63B-51BD-AF88-0446914493D4}"/>
          </ac:spMkLst>
        </pc:spChg>
        <pc:spChg chg="add del">
          <ac:chgData name="Nargas Ahmadzai (2106756)" userId="0c14ad69-c0e9-4a1c-a65d-921e15cc9471" providerId="ADAL" clId="{EA05A63F-67D8-443F-8A2A-941B9A1744A9}" dt="2023-03-09T13:23:39.696" v="1060" actId="26606"/>
          <ac:spMkLst>
            <pc:docMk/>
            <pc:sldMk cId="1485464401" sldId="270"/>
            <ac:spMk id="8" creationId="{18873D23-2DCF-4B31-A009-95721C06E8E1}"/>
          </ac:spMkLst>
        </pc:spChg>
        <pc:spChg chg="add del">
          <ac:chgData name="Nargas Ahmadzai (2106756)" userId="0c14ad69-c0e9-4a1c-a65d-921e15cc9471" providerId="ADAL" clId="{EA05A63F-67D8-443F-8A2A-941B9A1744A9}" dt="2023-03-09T13:23:39.696" v="1060" actId="26606"/>
          <ac:spMkLst>
            <pc:docMk/>
            <pc:sldMk cId="1485464401" sldId="270"/>
            <ac:spMk id="10" creationId="{C13EF075-D4EF-4929-ADBC-91B27DA19955}"/>
          </ac:spMkLst>
        </pc:spChg>
        <pc:grpChg chg="add del">
          <ac:chgData name="Nargas Ahmadzai (2106756)" userId="0c14ad69-c0e9-4a1c-a65d-921e15cc9471" providerId="ADAL" clId="{EA05A63F-67D8-443F-8A2A-941B9A1744A9}" dt="2023-03-09T13:23:39.696" v="1060" actId="26606"/>
          <ac:grpSpMkLst>
            <pc:docMk/>
            <pc:sldMk cId="1485464401" sldId="270"/>
            <ac:grpSpMk id="12" creationId="{DAA26DFA-AAB2-4973-9C17-16D587C7B198}"/>
          </ac:grpSpMkLst>
        </pc:grpChg>
      </pc:sldChg>
      <pc:sldChg chg="new del">
        <pc:chgData name="Nargas Ahmadzai (2106756)" userId="0c14ad69-c0e9-4a1c-a65d-921e15cc9471" providerId="ADAL" clId="{EA05A63F-67D8-443F-8A2A-941B9A1744A9}" dt="2023-03-09T13:21:55.118" v="1044" actId="680"/>
        <pc:sldMkLst>
          <pc:docMk/>
          <pc:sldMk cId="2690364779" sldId="270"/>
        </pc:sldMkLst>
      </pc:sldChg>
      <pc:sldChg chg="new del">
        <pc:chgData name="Nargas Ahmadzai (2106756)" userId="0c14ad69-c0e9-4a1c-a65d-921e15cc9471" providerId="ADAL" clId="{EA05A63F-67D8-443F-8A2A-941B9A1744A9}" dt="2023-03-09T13:22:01.766" v="1048" actId="680"/>
        <pc:sldMkLst>
          <pc:docMk/>
          <pc:sldMk cId="3255987291" sldId="270"/>
        </pc:sldMkLst>
      </pc:sldChg>
      <pc:sldChg chg="addSp delSp modSp new mod setBg">
        <pc:chgData name="Nargas Ahmadzai (2106756)" userId="0c14ad69-c0e9-4a1c-a65d-921e15cc9471" providerId="ADAL" clId="{EA05A63F-67D8-443F-8A2A-941B9A1744A9}" dt="2023-03-09T13:28:17.819" v="1241" actId="313"/>
        <pc:sldMkLst>
          <pc:docMk/>
          <pc:sldMk cId="3764589579" sldId="270"/>
        </pc:sldMkLst>
        <pc:spChg chg="mod">
          <ac:chgData name="Nargas Ahmadzai (2106756)" userId="0c14ad69-c0e9-4a1c-a65d-921e15cc9471" providerId="ADAL" clId="{EA05A63F-67D8-443F-8A2A-941B9A1744A9}" dt="2023-03-09T13:26:33.979" v="1141" actId="26606"/>
          <ac:spMkLst>
            <pc:docMk/>
            <pc:sldMk cId="3764589579" sldId="270"/>
            <ac:spMk id="2" creationId="{6A14EA4C-DDF1-53D9-E698-10E7C24D4DB6}"/>
          </ac:spMkLst>
        </pc:spChg>
        <pc:spChg chg="mod">
          <ac:chgData name="Nargas Ahmadzai (2106756)" userId="0c14ad69-c0e9-4a1c-a65d-921e15cc9471" providerId="ADAL" clId="{EA05A63F-67D8-443F-8A2A-941B9A1744A9}" dt="2023-03-09T13:28:17.819" v="1241" actId="313"/>
          <ac:spMkLst>
            <pc:docMk/>
            <pc:sldMk cId="3764589579" sldId="270"/>
            <ac:spMk id="3" creationId="{79D9EE47-7FCA-9FA8-33B0-A65353A9222B}"/>
          </ac:spMkLst>
        </pc:spChg>
        <pc:spChg chg="add del">
          <ac:chgData name="Nargas Ahmadzai (2106756)" userId="0c14ad69-c0e9-4a1c-a65d-921e15cc9471" providerId="ADAL" clId="{EA05A63F-67D8-443F-8A2A-941B9A1744A9}" dt="2023-03-09T13:25:58.020" v="1136" actId="26606"/>
          <ac:spMkLst>
            <pc:docMk/>
            <pc:sldMk cId="3764589579" sldId="270"/>
            <ac:spMk id="8" creationId="{18873D23-2DCF-4B31-A009-95721C06E8E1}"/>
          </ac:spMkLst>
        </pc:spChg>
        <pc:spChg chg="add del">
          <ac:chgData name="Nargas Ahmadzai (2106756)" userId="0c14ad69-c0e9-4a1c-a65d-921e15cc9471" providerId="ADAL" clId="{EA05A63F-67D8-443F-8A2A-941B9A1744A9}" dt="2023-03-09T13:25:58.020" v="1136" actId="26606"/>
          <ac:spMkLst>
            <pc:docMk/>
            <pc:sldMk cId="3764589579" sldId="270"/>
            <ac:spMk id="10" creationId="{C13EF075-D4EF-4929-ADBC-91B27DA19955}"/>
          </ac:spMkLst>
        </pc:spChg>
        <pc:spChg chg="add del">
          <ac:chgData name="Nargas Ahmadzai (2106756)" userId="0c14ad69-c0e9-4a1c-a65d-921e15cc9471" providerId="ADAL" clId="{EA05A63F-67D8-443F-8A2A-941B9A1744A9}" dt="2023-03-09T13:26:13.192" v="1138" actId="26606"/>
          <ac:spMkLst>
            <pc:docMk/>
            <pc:sldMk cId="3764589579" sldId="270"/>
            <ac:spMk id="18" creationId="{777A147A-9ED8-46B4-8660-1B3C2AA880B5}"/>
          </ac:spMkLst>
        </pc:spChg>
        <pc:spChg chg="add del">
          <ac:chgData name="Nargas Ahmadzai (2106756)" userId="0c14ad69-c0e9-4a1c-a65d-921e15cc9471" providerId="ADAL" clId="{EA05A63F-67D8-443F-8A2A-941B9A1744A9}" dt="2023-03-09T13:26:13.192" v="1138" actId="26606"/>
          <ac:spMkLst>
            <pc:docMk/>
            <pc:sldMk cId="3764589579" sldId="270"/>
            <ac:spMk id="19" creationId="{5D6C15A0-C087-4593-8414-2B4EC1CDC3DE}"/>
          </ac:spMkLst>
        </pc:spChg>
        <pc:spChg chg="add del">
          <ac:chgData name="Nargas Ahmadzai (2106756)" userId="0c14ad69-c0e9-4a1c-a65d-921e15cc9471" providerId="ADAL" clId="{EA05A63F-67D8-443F-8A2A-941B9A1744A9}" dt="2023-03-09T13:26:33.917" v="1140" actId="26606"/>
          <ac:spMkLst>
            <pc:docMk/>
            <pc:sldMk cId="3764589579" sldId="270"/>
            <ac:spMk id="21" creationId="{17718681-A12E-49D6-9925-DD7C68176D61}"/>
          </ac:spMkLst>
        </pc:spChg>
        <pc:spChg chg="add del">
          <ac:chgData name="Nargas Ahmadzai (2106756)" userId="0c14ad69-c0e9-4a1c-a65d-921e15cc9471" providerId="ADAL" clId="{EA05A63F-67D8-443F-8A2A-941B9A1744A9}" dt="2023-03-09T13:26:33.917" v="1140" actId="26606"/>
          <ac:spMkLst>
            <pc:docMk/>
            <pc:sldMk cId="3764589579" sldId="270"/>
            <ac:spMk id="22" creationId="{FBD77573-9EF2-4C35-8285-A1CF6FBB0EA5}"/>
          </ac:spMkLst>
        </pc:spChg>
        <pc:spChg chg="add">
          <ac:chgData name="Nargas Ahmadzai (2106756)" userId="0c14ad69-c0e9-4a1c-a65d-921e15cc9471" providerId="ADAL" clId="{EA05A63F-67D8-443F-8A2A-941B9A1744A9}" dt="2023-03-09T13:26:33.979" v="1141" actId="26606"/>
          <ac:spMkLst>
            <pc:docMk/>
            <pc:sldMk cId="3764589579" sldId="270"/>
            <ac:spMk id="24" creationId="{18873D23-2DCF-4B31-A009-95721C06E8E1}"/>
          </ac:spMkLst>
        </pc:spChg>
        <pc:spChg chg="add">
          <ac:chgData name="Nargas Ahmadzai (2106756)" userId="0c14ad69-c0e9-4a1c-a65d-921e15cc9471" providerId="ADAL" clId="{EA05A63F-67D8-443F-8A2A-941B9A1744A9}" dt="2023-03-09T13:26:33.979" v="1141" actId="26606"/>
          <ac:spMkLst>
            <pc:docMk/>
            <pc:sldMk cId="3764589579" sldId="270"/>
            <ac:spMk id="25" creationId="{C13EF075-D4EF-4929-ADBC-91B27DA19955}"/>
          </ac:spMkLst>
        </pc:spChg>
        <pc:grpChg chg="add del">
          <ac:chgData name="Nargas Ahmadzai (2106756)" userId="0c14ad69-c0e9-4a1c-a65d-921e15cc9471" providerId="ADAL" clId="{EA05A63F-67D8-443F-8A2A-941B9A1744A9}" dt="2023-03-09T13:25:58.020" v="1136" actId="26606"/>
          <ac:grpSpMkLst>
            <pc:docMk/>
            <pc:sldMk cId="3764589579" sldId="270"/>
            <ac:grpSpMk id="12" creationId="{DAA26DFA-AAB2-4973-9C17-16D587C7B198}"/>
          </ac:grpSpMkLst>
        </pc:grpChg>
        <pc:grpChg chg="add">
          <ac:chgData name="Nargas Ahmadzai (2106756)" userId="0c14ad69-c0e9-4a1c-a65d-921e15cc9471" providerId="ADAL" clId="{EA05A63F-67D8-443F-8A2A-941B9A1744A9}" dt="2023-03-09T13:26:33.979" v="1141" actId="26606"/>
          <ac:grpSpMkLst>
            <pc:docMk/>
            <pc:sldMk cId="3764589579" sldId="270"/>
            <ac:grpSpMk id="26" creationId="{DAA26DFA-AAB2-4973-9C17-16D587C7B198}"/>
          </ac:grpSpMkLst>
        </pc:grpChg>
      </pc:sldChg>
      <pc:sldChg chg="new del">
        <pc:chgData name="Nargas Ahmadzai (2106756)" userId="0c14ad69-c0e9-4a1c-a65d-921e15cc9471" providerId="ADAL" clId="{EA05A63F-67D8-443F-8A2A-941B9A1744A9}" dt="2023-03-09T13:23:57.844" v="1067" actId="680"/>
        <pc:sldMkLst>
          <pc:docMk/>
          <pc:sldMk cId="4255005344" sldId="270"/>
        </pc:sldMkLst>
      </pc:sldChg>
      <pc:sldChg chg="modSp new del mod">
        <pc:chgData name="Nargas Ahmadzai (2106756)" userId="0c14ad69-c0e9-4a1c-a65d-921e15cc9471" providerId="ADAL" clId="{EA05A63F-67D8-443F-8A2A-941B9A1744A9}" dt="2023-03-09T13:30:31.672" v="1244" actId="2696"/>
        <pc:sldMkLst>
          <pc:docMk/>
          <pc:sldMk cId="43368501" sldId="271"/>
        </pc:sldMkLst>
        <pc:spChg chg="mod">
          <ac:chgData name="Nargas Ahmadzai (2106756)" userId="0c14ad69-c0e9-4a1c-a65d-921e15cc9471" providerId="ADAL" clId="{EA05A63F-67D8-443F-8A2A-941B9A1744A9}" dt="2023-03-09T13:29:51.489" v="1243"/>
          <ac:spMkLst>
            <pc:docMk/>
            <pc:sldMk cId="43368501" sldId="271"/>
            <ac:spMk id="2" creationId="{4151D78D-74FC-812F-C6B6-9A917A28AF68}"/>
          </ac:spMkLst>
        </pc:spChg>
      </pc:sldChg>
      <pc:sldChg chg="addSp delSp modSp new mod setBg">
        <pc:chgData name="Nargas Ahmadzai (2106756)" userId="0c14ad69-c0e9-4a1c-a65d-921e15cc9471" providerId="ADAL" clId="{EA05A63F-67D8-443F-8A2A-941B9A1744A9}" dt="2023-03-09T13:33:18.670" v="1361" actId="20577"/>
        <pc:sldMkLst>
          <pc:docMk/>
          <pc:sldMk cId="914450810" sldId="271"/>
        </pc:sldMkLst>
        <pc:spChg chg="mod">
          <ac:chgData name="Nargas Ahmadzai (2106756)" userId="0c14ad69-c0e9-4a1c-a65d-921e15cc9471" providerId="ADAL" clId="{EA05A63F-67D8-443F-8A2A-941B9A1744A9}" dt="2023-03-09T13:32:36.093" v="1261" actId="26606"/>
          <ac:spMkLst>
            <pc:docMk/>
            <pc:sldMk cId="914450810" sldId="271"/>
            <ac:spMk id="2" creationId="{CF427A77-DD33-0BB7-7D2D-A46633F18A53}"/>
          </ac:spMkLst>
        </pc:spChg>
        <pc:spChg chg="mod">
          <ac:chgData name="Nargas Ahmadzai (2106756)" userId="0c14ad69-c0e9-4a1c-a65d-921e15cc9471" providerId="ADAL" clId="{EA05A63F-67D8-443F-8A2A-941B9A1744A9}" dt="2023-03-09T13:33:18.670" v="1361" actId="20577"/>
          <ac:spMkLst>
            <pc:docMk/>
            <pc:sldMk cId="914450810" sldId="271"/>
            <ac:spMk id="3" creationId="{75CBB1DC-2305-8CA0-4E65-2D7DF1911D62}"/>
          </ac:spMkLst>
        </pc:spChg>
        <pc:spChg chg="add del">
          <ac:chgData name="Nargas Ahmadzai (2106756)" userId="0c14ad69-c0e9-4a1c-a65d-921e15cc9471" providerId="ADAL" clId="{EA05A63F-67D8-443F-8A2A-941B9A1744A9}" dt="2023-03-09T13:32:04.681" v="1254" actId="26606"/>
          <ac:spMkLst>
            <pc:docMk/>
            <pc:sldMk cId="914450810" sldId="271"/>
            <ac:spMk id="8" creationId="{4BC99CB9-DDAD-44A2-8A1C-E3AF4E72DF5C}"/>
          </ac:spMkLst>
        </pc:spChg>
        <pc:spChg chg="add del">
          <ac:chgData name="Nargas Ahmadzai (2106756)" userId="0c14ad69-c0e9-4a1c-a65d-921e15cc9471" providerId="ADAL" clId="{EA05A63F-67D8-443F-8A2A-941B9A1744A9}" dt="2023-03-09T13:32:04.681" v="1254" actId="26606"/>
          <ac:spMkLst>
            <pc:docMk/>
            <pc:sldMk cId="914450810" sldId="271"/>
            <ac:spMk id="10" creationId="{64053CBF-3932-45FF-8285-EE5146085F3A}"/>
          </ac:spMkLst>
        </pc:spChg>
        <pc:spChg chg="add del">
          <ac:chgData name="Nargas Ahmadzai (2106756)" userId="0c14ad69-c0e9-4a1c-a65d-921e15cc9471" providerId="ADAL" clId="{EA05A63F-67D8-443F-8A2A-941B9A1744A9}" dt="2023-03-09T13:32:25.402" v="1256" actId="26606"/>
          <ac:spMkLst>
            <pc:docMk/>
            <pc:sldMk cId="914450810" sldId="271"/>
            <ac:spMk id="24" creationId="{43C823D3-D619-407C-89E0-C6F6B1E7A42A}"/>
          </ac:spMkLst>
        </pc:spChg>
        <pc:spChg chg="add del">
          <ac:chgData name="Nargas Ahmadzai (2106756)" userId="0c14ad69-c0e9-4a1c-a65d-921e15cc9471" providerId="ADAL" clId="{EA05A63F-67D8-443F-8A2A-941B9A1744A9}" dt="2023-03-09T13:32:25.402" v="1256" actId="26606"/>
          <ac:spMkLst>
            <pc:docMk/>
            <pc:sldMk cId="914450810" sldId="271"/>
            <ac:spMk id="25" creationId="{047F8E3E-2FFA-4A0F-B3C7-E57ADDCFB415}"/>
          </ac:spMkLst>
        </pc:spChg>
        <pc:spChg chg="add del">
          <ac:chgData name="Nargas Ahmadzai (2106756)" userId="0c14ad69-c0e9-4a1c-a65d-921e15cc9471" providerId="ADAL" clId="{EA05A63F-67D8-443F-8A2A-941B9A1744A9}" dt="2023-03-09T13:32:30.955" v="1258" actId="26606"/>
          <ac:spMkLst>
            <pc:docMk/>
            <pc:sldMk cId="914450810" sldId="271"/>
            <ac:spMk id="40" creationId="{64F519EA-836C-4E21-87EE-CE7AB018636F}"/>
          </ac:spMkLst>
        </pc:spChg>
        <pc:spChg chg="add del">
          <ac:chgData name="Nargas Ahmadzai (2106756)" userId="0c14ad69-c0e9-4a1c-a65d-921e15cc9471" providerId="ADAL" clId="{EA05A63F-67D8-443F-8A2A-941B9A1744A9}" dt="2023-03-09T13:32:30.955" v="1258" actId="26606"/>
          <ac:spMkLst>
            <pc:docMk/>
            <pc:sldMk cId="914450810" sldId="271"/>
            <ac:spMk id="41" creationId="{E3E51905-F374-4E1A-97CF-B741584B74D5}"/>
          </ac:spMkLst>
        </pc:spChg>
        <pc:spChg chg="add del">
          <ac:chgData name="Nargas Ahmadzai (2106756)" userId="0c14ad69-c0e9-4a1c-a65d-921e15cc9471" providerId="ADAL" clId="{EA05A63F-67D8-443F-8A2A-941B9A1744A9}" dt="2023-03-09T13:32:30.955" v="1258" actId="26606"/>
          <ac:spMkLst>
            <pc:docMk/>
            <pc:sldMk cId="914450810" sldId="271"/>
            <ac:spMk id="42" creationId="{A210685A-6235-45A7-850D-A6F555466EF7}"/>
          </ac:spMkLst>
        </pc:spChg>
        <pc:spChg chg="add del">
          <ac:chgData name="Nargas Ahmadzai (2106756)" userId="0c14ad69-c0e9-4a1c-a65d-921e15cc9471" providerId="ADAL" clId="{EA05A63F-67D8-443F-8A2A-941B9A1744A9}" dt="2023-03-09T13:32:36.069" v="1260" actId="26606"/>
          <ac:spMkLst>
            <pc:docMk/>
            <pc:sldMk cId="914450810" sldId="271"/>
            <ac:spMk id="57" creationId="{4FC5CF8D-5E28-4170-85D9-B23379A1AC63}"/>
          </ac:spMkLst>
        </pc:spChg>
        <pc:spChg chg="add del">
          <ac:chgData name="Nargas Ahmadzai (2106756)" userId="0c14ad69-c0e9-4a1c-a65d-921e15cc9471" providerId="ADAL" clId="{EA05A63F-67D8-443F-8A2A-941B9A1744A9}" dt="2023-03-09T13:32:36.069" v="1260" actId="26606"/>
          <ac:spMkLst>
            <pc:docMk/>
            <pc:sldMk cId="914450810" sldId="271"/>
            <ac:spMk id="58" creationId="{575A2C8F-EFE3-4530-B871-79D0DF461588}"/>
          </ac:spMkLst>
        </pc:spChg>
        <pc:spChg chg="add del">
          <ac:chgData name="Nargas Ahmadzai (2106756)" userId="0c14ad69-c0e9-4a1c-a65d-921e15cc9471" providerId="ADAL" clId="{EA05A63F-67D8-443F-8A2A-941B9A1744A9}" dt="2023-03-09T13:32:36.069" v="1260" actId="26606"/>
          <ac:spMkLst>
            <pc:docMk/>
            <pc:sldMk cId="914450810" sldId="271"/>
            <ac:spMk id="59" creationId="{F8283B2D-BF4E-4773-99DE-61834B033AF3}"/>
          </ac:spMkLst>
        </pc:spChg>
        <pc:spChg chg="add del">
          <ac:chgData name="Nargas Ahmadzai (2106756)" userId="0c14ad69-c0e9-4a1c-a65d-921e15cc9471" providerId="ADAL" clId="{EA05A63F-67D8-443F-8A2A-941B9A1744A9}" dt="2023-03-09T13:32:36.069" v="1260" actId="26606"/>
          <ac:spMkLst>
            <pc:docMk/>
            <pc:sldMk cId="914450810" sldId="271"/>
            <ac:spMk id="60" creationId="{7FF89E09-42FB-4694-96E4-95652B1D83E4}"/>
          </ac:spMkLst>
        </pc:spChg>
        <pc:spChg chg="add">
          <ac:chgData name="Nargas Ahmadzai (2106756)" userId="0c14ad69-c0e9-4a1c-a65d-921e15cc9471" providerId="ADAL" clId="{EA05A63F-67D8-443F-8A2A-941B9A1744A9}" dt="2023-03-09T13:32:36.093" v="1261" actId="26606"/>
          <ac:spMkLst>
            <pc:docMk/>
            <pc:sldMk cId="914450810" sldId="271"/>
            <ac:spMk id="62" creationId="{777A147A-9ED8-46B4-8660-1B3C2AA880B5}"/>
          </ac:spMkLst>
        </pc:spChg>
        <pc:spChg chg="add">
          <ac:chgData name="Nargas Ahmadzai (2106756)" userId="0c14ad69-c0e9-4a1c-a65d-921e15cc9471" providerId="ADAL" clId="{EA05A63F-67D8-443F-8A2A-941B9A1744A9}" dt="2023-03-09T13:32:36.093" v="1261" actId="26606"/>
          <ac:spMkLst>
            <pc:docMk/>
            <pc:sldMk cId="914450810" sldId="271"/>
            <ac:spMk id="63" creationId="{5D6C15A0-C087-4593-8414-2B4EC1CDC3DE}"/>
          </ac:spMkLst>
        </pc:spChg>
        <pc:grpChg chg="add del">
          <ac:chgData name="Nargas Ahmadzai (2106756)" userId="0c14ad69-c0e9-4a1c-a65d-921e15cc9471" providerId="ADAL" clId="{EA05A63F-67D8-443F-8A2A-941B9A1744A9}" dt="2023-03-09T13:32:04.681" v="1254" actId="26606"/>
          <ac:grpSpMkLst>
            <pc:docMk/>
            <pc:sldMk cId="914450810" sldId="271"/>
            <ac:grpSpMk id="12" creationId="{2E751C04-BEA6-446B-A678-9C74819EBD4C}"/>
          </ac:grpSpMkLst>
        </pc:grpChg>
        <pc:grpChg chg="add del">
          <ac:chgData name="Nargas Ahmadzai (2106756)" userId="0c14ad69-c0e9-4a1c-a65d-921e15cc9471" providerId="ADAL" clId="{EA05A63F-67D8-443F-8A2A-941B9A1744A9}" dt="2023-03-09T13:32:30.955" v="1258" actId="26606"/>
          <ac:grpSpMkLst>
            <pc:docMk/>
            <pc:sldMk cId="914450810" sldId="271"/>
            <ac:grpSpMk id="14" creationId="{C833A70A-9722-46F0-A5EB-C72F78747079}"/>
          </ac:grpSpMkLst>
        </pc:grpChg>
        <pc:grpChg chg="add del">
          <ac:chgData name="Nargas Ahmadzai (2106756)" userId="0c14ad69-c0e9-4a1c-a65d-921e15cc9471" providerId="ADAL" clId="{EA05A63F-67D8-443F-8A2A-941B9A1744A9}" dt="2023-03-09T13:32:04.681" v="1254" actId="26606"/>
          <ac:grpSpMkLst>
            <pc:docMk/>
            <pc:sldMk cId="914450810" sldId="271"/>
            <ac:grpSpMk id="18" creationId="{B63ACBA3-DEFD-4C6D-BBA0-64468FA99C2D}"/>
          </ac:grpSpMkLst>
        </pc:grpChg>
        <pc:grpChg chg="add del">
          <ac:chgData name="Nargas Ahmadzai (2106756)" userId="0c14ad69-c0e9-4a1c-a65d-921e15cc9471" providerId="ADAL" clId="{EA05A63F-67D8-443F-8A2A-941B9A1744A9}" dt="2023-03-09T13:32:25.402" v="1256" actId="26606"/>
          <ac:grpSpMkLst>
            <pc:docMk/>
            <pc:sldMk cId="914450810" sldId="271"/>
            <ac:grpSpMk id="26" creationId="{33D939F1-7ABE-4D0E-946A-43F37F556AFD}"/>
          </ac:grpSpMkLst>
        </pc:grpChg>
        <pc:grpChg chg="add del">
          <ac:chgData name="Nargas Ahmadzai (2106756)" userId="0c14ad69-c0e9-4a1c-a65d-921e15cc9471" providerId="ADAL" clId="{EA05A63F-67D8-443F-8A2A-941B9A1744A9}" dt="2023-03-09T13:32:25.402" v="1256" actId="26606"/>
          <ac:grpSpMkLst>
            <pc:docMk/>
            <pc:sldMk cId="914450810" sldId="271"/>
            <ac:grpSpMk id="31" creationId="{9DB3963A-4187-4A72-9DA4-CA6BADE22931}"/>
          </ac:grpSpMkLst>
        </pc:grpChg>
      </pc:sldChg>
      <pc:sldChg chg="new del">
        <pc:chgData name="Nargas Ahmadzai (2106756)" userId="0c14ad69-c0e9-4a1c-a65d-921e15cc9471" providerId="ADAL" clId="{EA05A63F-67D8-443F-8A2A-941B9A1744A9}" dt="2023-03-09T13:22:01.062" v="1047" actId="680"/>
        <pc:sldMkLst>
          <pc:docMk/>
          <pc:sldMk cId="983817595" sldId="271"/>
        </pc:sldMkLst>
      </pc:sldChg>
      <pc:sldChg chg="new del">
        <pc:chgData name="Nargas Ahmadzai (2106756)" userId="0c14ad69-c0e9-4a1c-a65d-921e15cc9471" providerId="ADAL" clId="{EA05A63F-67D8-443F-8A2A-941B9A1744A9}" dt="2023-03-09T13:23:38.615" v="1059" actId="680"/>
        <pc:sldMkLst>
          <pc:docMk/>
          <pc:sldMk cId="3683155042" sldId="271"/>
        </pc:sldMkLst>
      </pc:sldChg>
      <pc:sldChg chg="addSp delSp modSp new mod setBg">
        <pc:chgData name="Nargas Ahmadzai (2106756)" userId="0c14ad69-c0e9-4a1c-a65d-921e15cc9471" providerId="ADAL" clId="{EA05A63F-67D8-443F-8A2A-941B9A1744A9}" dt="2023-03-09T13:38:03.671" v="1677" actId="123"/>
        <pc:sldMkLst>
          <pc:docMk/>
          <pc:sldMk cId="2704022423" sldId="272"/>
        </pc:sldMkLst>
        <pc:spChg chg="mod">
          <ac:chgData name="Nargas Ahmadzai (2106756)" userId="0c14ad69-c0e9-4a1c-a65d-921e15cc9471" providerId="ADAL" clId="{EA05A63F-67D8-443F-8A2A-941B9A1744A9}" dt="2023-03-09T13:35:28.165" v="1374" actId="26606"/>
          <ac:spMkLst>
            <pc:docMk/>
            <pc:sldMk cId="2704022423" sldId="272"/>
            <ac:spMk id="2" creationId="{1B7CC0A4-6DA8-2B3E-04B5-B1D3CF4FCABD}"/>
          </ac:spMkLst>
        </pc:spChg>
        <pc:spChg chg="add del mod">
          <ac:chgData name="Nargas Ahmadzai (2106756)" userId="0c14ad69-c0e9-4a1c-a65d-921e15cc9471" providerId="ADAL" clId="{EA05A63F-67D8-443F-8A2A-941B9A1744A9}" dt="2023-03-09T13:35:28.165" v="1374" actId="26606"/>
          <ac:spMkLst>
            <pc:docMk/>
            <pc:sldMk cId="2704022423" sldId="272"/>
            <ac:spMk id="3" creationId="{3A02D005-759F-3388-5B26-905195137AED}"/>
          </ac:spMkLst>
        </pc:spChg>
        <pc:spChg chg="add del">
          <ac:chgData name="Nargas Ahmadzai (2106756)" userId="0c14ad69-c0e9-4a1c-a65d-921e15cc9471" providerId="ADAL" clId="{EA05A63F-67D8-443F-8A2A-941B9A1744A9}" dt="2023-03-09T13:35:23.184" v="1371" actId="26606"/>
          <ac:spMkLst>
            <pc:docMk/>
            <pc:sldMk cId="2704022423" sldId="272"/>
            <ac:spMk id="8" creationId="{777A147A-9ED8-46B4-8660-1B3C2AA880B5}"/>
          </ac:spMkLst>
        </pc:spChg>
        <pc:spChg chg="add del">
          <ac:chgData name="Nargas Ahmadzai (2106756)" userId="0c14ad69-c0e9-4a1c-a65d-921e15cc9471" providerId="ADAL" clId="{EA05A63F-67D8-443F-8A2A-941B9A1744A9}" dt="2023-03-09T13:35:28.093" v="1373" actId="26606"/>
          <ac:spMkLst>
            <pc:docMk/>
            <pc:sldMk cId="2704022423" sldId="272"/>
            <ac:spMk id="9" creationId="{2E442304-DDBD-4F7B-8017-36BCC863FB40}"/>
          </ac:spMkLst>
        </pc:spChg>
        <pc:spChg chg="add del">
          <ac:chgData name="Nargas Ahmadzai (2106756)" userId="0c14ad69-c0e9-4a1c-a65d-921e15cc9471" providerId="ADAL" clId="{EA05A63F-67D8-443F-8A2A-941B9A1744A9}" dt="2023-03-09T13:35:23.184" v="1371" actId="26606"/>
          <ac:spMkLst>
            <pc:docMk/>
            <pc:sldMk cId="2704022423" sldId="272"/>
            <ac:spMk id="10" creationId="{5D6C15A0-C087-4593-8414-2B4EC1CDC3DE}"/>
          </ac:spMkLst>
        </pc:spChg>
        <pc:spChg chg="add del">
          <ac:chgData name="Nargas Ahmadzai (2106756)" userId="0c14ad69-c0e9-4a1c-a65d-921e15cc9471" providerId="ADAL" clId="{EA05A63F-67D8-443F-8A2A-941B9A1744A9}" dt="2023-03-09T13:35:28.093" v="1373" actId="26606"/>
          <ac:spMkLst>
            <pc:docMk/>
            <pc:sldMk cId="2704022423" sldId="272"/>
            <ac:spMk id="11" creationId="{5E107275-3853-46FD-A241-DE4355A42675}"/>
          </ac:spMkLst>
        </pc:spChg>
        <pc:spChg chg="add">
          <ac:chgData name="Nargas Ahmadzai (2106756)" userId="0c14ad69-c0e9-4a1c-a65d-921e15cc9471" providerId="ADAL" clId="{EA05A63F-67D8-443F-8A2A-941B9A1744A9}" dt="2023-03-09T13:35:28.165" v="1374" actId="26606"/>
          <ac:spMkLst>
            <pc:docMk/>
            <pc:sldMk cId="2704022423" sldId="272"/>
            <ac:spMk id="13" creationId="{3A5B4632-C963-4296-86F0-79AA9EA5AE98}"/>
          </ac:spMkLst>
        </pc:spChg>
        <pc:graphicFrameChg chg="add del">
          <ac:chgData name="Nargas Ahmadzai (2106756)" userId="0c14ad69-c0e9-4a1c-a65d-921e15cc9471" providerId="ADAL" clId="{EA05A63F-67D8-443F-8A2A-941B9A1744A9}" dt="2023-03-09T13:35:28.093" v="1373" actId="26606"/>
          <ac:graphicFrameMkLst>
            <pc:docMk/>
            <pc:sldMk cId="2704022423" sldId="272"/>
            <ac:graphicFrameMk id="5" creationId="{D3FD6229-A900-44C4-6121-67DE9BAA30A1}"/>
          </ac:graphicFrameMkLst>
        </pc:graphicFrameChg>
        <pc:graphicFrameChg chg="add mod">
          <ac:chgData name="Nargas Ahmadzai (2106756)" userId="0c14ad69-c0e9-4a1c-a65d-921e15cc9471" providerId="ADAL" clId="{EA05A63F-67D8-443F-8A2A-941B9A1744A9}" dt="2023-03-09T13:38:03.671" v="1677" actId="123"/>
          <ac:graphicFrameMkLst>
            <pc:docMk/>
            <pc:sldMk cId="2704022423" sldId="272"/>
            <ac:graphicFrameMk id="14" creationId="{A28F5EE0-C7C6-B722-BDAF-3C69CC278AF9}"/>
          </ac:graphicFrameMkLst>
        </pc:graphicFrameChg>
      </pc:sldChg>
      <pc:sldChg chg="addSp delSp modSp new mod setBg">
        <pc:chgData name="Nargas Ahmadzai (2106756)" userId="0c14ad69-c0e9-4a1c-a65d-921e15cc9471" providerId="ADAL" clId="{EA05A63F-67D8-443F-8A2A-941B9A1744A9}" dt="2023-03-09T13:45:00.818" v="1866" actId="123"/>
        <pc:sldMkLst>
          <pc:docMk/>
          <pc:sldMk cId="3309078405" sldId="273"/>
        </pc:sldMkLst>
        <pc:spChg chg="mod">
          <ac:chgData name="Nargas Ahmadzai (2106756)" userId="0c14ad69-c0e9-4a1c-a65d-921e15cc9471" providerId="ADAL" clId="{EA05A63F-67D8-443F-8A2A-941B9A1744A9}" dt="2023-03-09T13:44:13.195" v="1860" actId="20577"/>
          <ac:spMkLst>
            <pc:docMk/>
            <pc:sldMk cId="3309078405" sldId="273"/>
            <ac:spMk id="2" creationId="{C648394A-CDA6-C3F3-A0A2-9D9536A904B5}"/>
          </ac:spMkLst>
        </pc:spChg>
        <pc:spChg chg="del mod">
          <ac:chgData name="Nargas Ahmadzai (2106756)" userId="0c14ad69-c0e9-4a1c-a65d-921e15cc9471" providerId="ADAL" clId="{EA05A63F-67D8-443F-8A2A-941B9A1744A9}" dt="2023-03-09T13:43:50.553" v="1858" actId="26606"/>
          <ac:spMkLst>
            <pc:docMk/>
            <pc:sldMk cId="3309078405" sldId="273"/>
            <ac:spMk id="3" creationId="{67C8656A-8551-CA90-4AD4-8ED9F6DF95AA}"/>
          </ac:spMkLst>
        </pc:spChg>
        <pc:spChg chg="add">
          <ac:chgData name="Nargas Ahmadzai (2106756)" userId="0c14ad69-c0e9-4a1c-a65d-921e15cc9471" providerId="ADAL" clId="{EA05A63F-67D8-443F-8A2A-941B9A1744A9}" dt="2023-03-09T13:43:50.553" v="1858" actId="26606"/>
          <ac:spMkLst>
            <pc:docMk/>
            <pc:sldMk cId="3309078405" sldId="273"/>
            <ac:spMk id="9" creationId="{3A5B4632-C963-4296-86F0-79AA9EA5AE98}"/>
          </ac:spMkLst>
        </pc:spChg>
        <pc:graphicFrameChg chg="add mod">
          <ac:chgData name="Nargas Ahmadzai (2106756)" userId="0c14ad69-c0e9-4a1c-a65d-921e15cc9471" providerId="ADAL" clId="{EA05A63F-67D8-443F-8A2A-941B9A1744A9}" dt="2023-03-09T13:45:00.818" v="1866" actId="123"/>
          <ac:graphicFrameMkLst>
            <pc:docMk/>
            <pc:sldMk cId="3309078405" sldId="273"/>
            <ac:graphicFrameMk id="5" creationId="{110EEA49-6188-71EB-CDFD-8A9E31DC35EF}"/>
          </ac:graphicFrameMkLst>
        </pc:graphicFrameChg>
      </pc:sldChg>
      <pc:sldChg chg="addSp delSp modSp new mod setBg">
        <pc:chgData name="Nargas Ahmadzai (2106756)" userId="0c14ad69-c0e9-4a1c-a65d-921e15cc9471" providerId="ADAL" clId="{EA05A63F-67D8-443F-8A2A-941B9A1744A9}" dt="2023-03-09T13:50:44.714" v="1906" actId="123"/>
        <pc:sldMkLst>
          <pc:docMk/>
          <pc:sldMk cId="1041530452" sldId="274"/>
        </pc:sldMkLst>
        <pc:spChg chg="mod">
          <ac:chgData name="Nargas Ahmadzai (2106756)" userId="0c14ad69-c0e9-4a1c-a65d-921e15cc9471" providerId="ADAL" clId="{EA05A63F-67D8-443F-8A2A-941B9A1744A9}" dt="2023-03-09T13:49:30.187" v="1898" actId="26606"/>
          <ac:spMkLst>
            <pc:docMk/>
            <pc:sldMk cId="1041530452" sldId="274"/>
            <ac:spMk id="2" creationId="{D59669FF-3BDE-5538-D17B-9E02D6D44B92}"/>
          </ac:spMkLst>
        </pc:spChg>
        <pc:spChg chg="add del mod">
          <ac:chgData name="Nargas Ahmadzai (2106756)" userId="0c14ad69-c0e9-4a1c-a65d-921e15cc9471" providerId="ADAL" clId="{EA05A63F-67D8-443F-8A2A-941B9A1744A9}" dt="2023-03-09T13:49:30.187" v="1898" actId="26606"/>
          <ac:spMkLst>
            <pc:docMk/>
            <pc:sldMk cId="1041530452" sldId="274"/>
            <ac:spMk id="3" creationId="{133DA424-896E-8999-CE8D-6D4AE8FF0E22}"/>
          </ac:spMkLst>
        </pc:spChg>
        <pc:spChg chg="add del">
          <ac:chgData name="Nargas Ahmadzai (2106756)" userId="0c14ad69-c0e9-4a1c-a65d-921e15cc9471" providerId="ADAL" clId="{EA05A63F-67D8-443F-8A2A-941B9A1744A9}" dt="2023-03-09T13:49:23.570" v="1893" actId="26606"/>
          <ac:spMkLst>
            <pc:docMk/>
            <pc:sldMk cId="1041530452" sldId="274"/>
            <ac:spMk id="8" creationId="{100EDD19-6802-4EC3-95CE-CFFAB042CFD6}"/>
          </ac:spMkLst>
        </pc:spChg>
        <pc:spChg chg="add del">
          <ac:chgData name="Nargas Ahmadzai (2106756)" userId="0c14ad69-c0e9-4a1c-a65d-921e15cc9471" providerId="ADAL" clId="{EA05A63F-67D8-443F-8A2A-941B9A1744A9}" dt="2023-03-09T13:49:23.570" v="1893" actId="26606"/>
          <ac:spMkLst>
            <pc:docMk/>
            <pc:sldMk cId="1041530452" sldId="274"/>
            <ac:spMk id="9" creationId="{133DA424-896E-8999-CE8D-6D4AE8FF0E22}"/>
          </ac:spMkLst>
        </pc:spChg>
        <pc:spChg chg="add del">
          <ac:chgData name="Nargas Ahmadzai (2106756)" userId="0c14ad69-c0e9-4a1c-a65d-921e15cc9471" providerId="ADAL" clId="{EA05A63F-67D8-443F-8A2A-941B9A1744A9}" dt="2023-03-09T13:49:23.570" v="1893" actId="26606"/>
          <ac:spMkLst>
            <pc:docMk/>
            <pc:sldMk cId="1041530452" sldId="274"/>
            <ac:spMk id="10" creationId="{DB17E863-922E-4C26-BD64-E8FD41D28661}"/>
          </ac:spMkLst>
        </pc:spChg>
        <pc:spChg chg="add del">
          <ac:chgData name="Nargas Ahmadzai (2106756)" userId="0c14ad69-c0e9-4a1c-a65d-921e15cc9471" providerId="ADAL" clId="{EA05A63F-67D8-443F-8A2A-941B9A1744A9}" dt="2023-03-09T13:49:25.597" v="1895" actId="26606"/>
          <ac:spMkLst>
            <pc:docMk/>
            <pc:sldMk cId="1041530452" sldId="274"/>
            <ac:spMk id="11" creationId="{CCC9CDCF-90F8-42B0-BD0A-794C52688098}"/>
          </ac:spMkLst>
        </pc:spChg>
        <pc:spChg chg="add del">
          <ac:chgData name="Nargas Ahmadzai (2106756)" userId="0c14ad69-c0e9-4a1c-a65d-921e15cc9471" providerId="ADAL" clId="{EA05A63F-67D8-443F-8A2A-941B9A1744A9}" dt="2023-03-09T13:49:25.597" v="1895" actId="26606"/>
          <ac:spMkLst>
            <pc:docMk/>
            <pc:sldMk cId="1041530452" sldId="274"/>
            <ac:spMk id="12" creationId="{2F3856E9-4239-4EE7-A372-FDCF4882FDF6}"/>
          </ac:spMkLst>
        </pc:spChg>
        <pc:spChg chg="add del">
          <ac:chgData name="Nargas Ahmadzai (2106756)" userId="0c14ad69-c0e9-4a1c-a65d-921e15cc9471" providerId="ADAL" clId="{EA05A63F-67D8-443F-8A2A-941B9A1744A9}" dt="2023-03-09T13:49:30.133" v="1897" actId="26606"/>
          <ac:spMkLst>
            <pc:docMk/>
            <pc:sldMk cId="1041530452" sldId="274"/>
            <ac:spMk id="20" creationId="{8D71EDA1-87BF-4D5D-AB79-F346FD19278A}"/>
          </ac:spMkLst>
        </pc:spChg>
        <pc:spChg chg="add del">
          <ac:chgData name="Nargas Ahmadzai (2106756)" userId="0c14ad69-c0e9-4a1c-a65d-921e15cc9471" providerId="ADAL" clId="{EA05A63F-67D8-443F-8A2A-941B9A1744A9}" dt="2023-03-09T13:49:30.133" v="1897" actId="26606"/>
          <ac:spMkLst>
            <pc:docMk/>
            <pc:sldMk cId="1041530452" sldId="274"/>
            <ac:spMk id="21" creationId="{09588DA8-065E-4F6F-8EFD-43104AB2E0CF}"/>
          </ac:spMkLst>
        </pc:spChg>
        <pc:spChg chg="add del">
          <ac:chgData name="Nargas Ahmadzai (2106756)" userId="0c14ad69-c0e9-4a1c-a65d-921e15cc9471" providerId="ADAL" clId="{EA05A63F-67D8-443F-8A2A-941B9A1744A9}" dt="2023-03-09T13:49:30.133" v="1897" actId="26606"/>
          <ac:spMkLst>
            <pc:docMk/>
            <pc:sldMk cId="1041530452" sldId="274"/>
            <ac:spMk id="22" creationId="{C4285719-470E-454C-AF62-8323075F1F5B}"/>
          </ac:spMkLst>
        </pc:spChg>
        <pc:spChg chg="add del">
          <ac:chgData name="Nargas Ahmadzai (2106756)" userId="0c14ad69-c0e9-4a1c-a65d-921e15cc9471" providerId="ADAL" clId="{EA05A63F-67D8-443F-8A2A-941B9A1744A9}" dt="2023-03-09T13:49:30.133" v="1897" actId="26606"/>
          <ac:spMkLst>
            <pc:docMk/>
            <pc:sldMk cId="1041530452" sldId="274"/>
            <ac:spMk id="23" creationId="{CD9FE4EF-C4D8-49A0-B2FF-81D8DB7D8A24}"/>
          </ac:spMkLst>
        </pc:spChg>
        <pc:spChg chg="add del">
          <ac:chgData name="Nargas Ahmadzai (2106756)" userId="0c14ad69-c0e9-4a1c-a65d-921e15cc9471" providerId="ADAL" clId="{EA05A63F-67D8-443F-8A2A-941B9A1744A9}" dt="2023-03-09T13:49:30.133" v="1897" actId="26606"/>
          <ac:spMkLst>
            <pc:docMk/>
            <pc:sldMk cId="1041530452" sldId="274"/>
            <ac:spMk id="24" creationId="{4300840D-0A0B-4512-BACA-B439D5B9C57C}"/>
          </ac:spMkLst>
        </pc:spChg>
        <pc:spChg chg="add del">
          <ac:chgData name="Nargas Ahmadzai (2106756)" userId="0c14ad69-c0e9-4a1c-a65d-921e15cc9471" providerId="ADAL" clId="{EA05A63F-67D8-443F-8A2A-941B9A1744A9}" dt="2023-03-09T13:49:30.133" v="1897" actId="26606"/>
          <ac:spMkLst>
            <pc:docMk/>
            <pc:sldMk cId="1041530452" sldId="274"/>
            <ac:spMk id="25" creationId="{D2B78728-A580-49A7-84F9-6EF6F583ADE0}"/>
          </ac:spMkLst>
        </pc:spChg>
        <pc:spChg chg="add del">
          <ac:chgData name="Nargas Ahmadzai (2106756)" userId="0c14ad69-c0e9-4a1c-a65d-921e15cc9471" providerId="ADAL" clId="{EA05A63F-67D8-443F-8A2A-941B9A1744A9}" dt="2023-03-09T13:49:30.133" v="1897" actId="26606"/>
          <ac:spMkLst>
            <pc:docMk/>
            <pc:sldMk cId="1041530452" sldId="274"/>
            <ac:spMk id="26" creationId="{38FAA1A1-D861-433F-88FA-1E9D6FD31D11}"/>
          </ac:spMkLst>
        </pc:spChg>
        <pc:spChg chg="add del">
          <ac:chgData name="Nargas Ahmadzai (2106756)" userId="0c14ad69-c0e9-4a1c-a65d-921e15cc9471" providerId="ADAL" clId="{EA05A63F-67D8-443F-8A2A-941B9A1744A9}" dt="2023-03-09T13:49:30.133" v="1897" actId="26606"/>
          <ac:spMkLst>
            <pc:docMk/>
            <pc:sldMk cId="1041530452" sldId="274"/>
            <ac:spMk id="27" creationId="{133DA424-896E-8999-CE8D-6D4AE8FF0E22}"/>
          </ac:spMkLst>
        </pc:spChg>
        <pc:spChg chg="add">
          <ac:chgData name="Nargas Ahmadzai (2106756)" userId="0c14ad69-c0e9-4a1c-a65d-921e15cc9471" providerId="ADAL" clId="{EA05A63F-67D8-443F-8A2A-941B9A1744A9}" dt="2023-03-09T13:49:30.187" v="1898" actId="26606"/>
          <ac:spMkLst>
            <pc:docMk/>
            <pc:sldMk cId="1041530452" sldId="274"/>
            <ac:spMk id="29" creationId="{3A5B4632-C963-4296-86F0-79AA9EA5AE98}"/>
          </ac:spMkLst>
        </pc:spChg>
        <pc:grpChg chg="add del">
          <ac:chgData name="Nargas Ahmadzai (2106756)" userId="0c14ad69-c0e9-4a1c-a65d-921e15cc9471" providerId="ADAL" clId="{EA05A63F-67D8-443F-8A2A-941B9A1744A9}" dt="2023-03-09T13:49:25.597" v="1895" actId="26606"/>
          <ac:grpSpMkLst>
            <pc:docMk/>
            <pc:sldMk cId="1041530452" sldId="274"/>
            <ac:grpSpMk id="13" creationId="{C07D05FE-3FB8-4314-A050-9AB40814D714}"/>
          </ac:grpSpMkLst>
        </pc:grpChg>
        <pc:graphicFrameChg chg="add del">
          <ac:chgData name="Nargas Ahmadzai (2106756)" userId="0c14ad69-c0e9-4a1c-a65d-921e15cc9471" providerId="ADAL" clId="{EA05A63F-67D8-443F-8A2A-941B9A1744A9}" dt="2023-03-09T13:49:19.061" v="1889" actId="26606"/>
          <ac:graphicFrameMkLst>
            <pc:docMk/>
            <pc:sldMk cId="1041530452" sldId="274"/>
            <ac:graphicFrameMk id="5" creationId="{2D6DE9B9-06E8-B6D4-E693-81AF342F3142}"/>
          </ac:graphicFrameMkLst>
        </pc:graphicFrameChg>
        <pc:graphicFrameChg chg="add del">
          <ac:chgData name="Nargas Ahmadzai (2106756)" userId="0c14ad69-c0e9-4a1c-a65d-921e15cc9471" providerId="ADAL" clId="{EA05A63F-67D8-443F-8A2A-941B9A1744A9}" dt="2023-03-09T13:49:20.934" v="1891" actId="26606"/>
          <ac:graphicFrameMkLst>
            <pc:docMk/>
            <pc:sldMk cId="1041530452" sldId="274"/>
            <ac:graphicFrameMk id="7" creationId="{881E9C84-A2D4-D67B-5F6B-E7379DE6877B}"/>
          </ac:graphicFrameMkLst>
        </pc:graphicFrameChg>
        <pc:graphicFrameChg chg="add del">
          <ac:chgData name="Nargas Ahmadzai (2106756)" userId="0c14ad69-c0e9-4a1c-a65d-921e15cc9471" providerId="ADAL" clId="{EA05A63F-67D8-443F-8A2A-941B9A1744A9}" dt="2023-03-09T13:49:25.597" v="1895" actId="26606"/>
          <ac:graphicFrameMkLst>
            <pc:docMk/>
            <pc:sldMk cId="1041530452" sldId="274"/>
            <ac:graphicFrameMk id="19" creationId="{78998540-A6E9-22A8-30D1-8FDB6F5DE01D}"/>
          </ac:graphicFrameMkLst>
        </pc:graphicFrameChg>
        <pc:graphicFrameChg chg="add mod">
          <ac:chgData name="Nargas Ahmadzai (2106756)" userId="0c14ad69-c0e9-4a1c-a65d-921e15cc9471" providerId="ADAL" clId="{EA05A63F-67D8-443F-8A2A-941B9A1744A9}" dt="2023-03-09T13:50:44.714" v="1906" actId="123"/>
          <ac:graphicFrameMkLst>
            <pc:docMk/>
            <pc:sldMk cId="1041530452" sldId="274"/>
            <ac:graphicFrameMk id="30" creationId="{224F9526-4D11-09C9-641B-FD71C1E25BB3}"/>
          </ac:graphicFrameMkLst>
        </pc:graphicFrameChg>
      </pc:sldChg>
      <pc:sldChg chg="addSp delSp modSp new mod setBg">
        <pc:chgData name="Nargas Ahmadzai (2106756)" userId="0c14ad69-c0e9-4a1c-a65d-921e15cc9471" providerId="ADAL" clId="{EA05A63F-67D8-443F-8A2A-941B9A1744A9}" dt="2023-03-09T14:32:10.589" v="2572"/>
        <pc:sldMkLst>
          <pc:docMk/>
          <pc:sldMk cId="2552412861" sldId="275"/>
        </pc:sldMkLst>
        <pc:spChg chg="mod">
          <ac:chgData name="Nargas Ahmadzai (2106756)" userId="0c14ad69-c0e9-4a1c-a65d-921e15cc9471" providerId="ADAL" clId="{EA05A63F-67D8-443F-8A2A-941B9A1744A9}" dt="2023-03-09T13:56:26.993" v="1949" actId="14100"/>
          <ac:spMkLst>
            <pc:docMk/>
            <pc:sldMk cId="2552412861" sldId="275"/>
            <ac:spMk id="2" creationId="{5A108910-F7F5-826B-51ED-0BC9D36D5878}"/>
          </ac:spMkLst>
        </pc:spChg>
        <pc:spChg chg="del mod">
          <ac:chgData name="Nargas Ahmadzai (2106756)" userId="0c14ad69-c0e9-4a1c-a65d-921e15cc9471" providerId="ADAL" clId="{EA05A63F-67D8-443F-8A2A-941B9A1744A9}" dt="2023-03-09T13:55:02.222" v="1931"/>
          <ac:spMkLst>
            <pc:docMk/>
            <pc:sldMk cId="2552412861" sldId="275"/>
            <ac:spMk id="3" creationId="{3273AB00-0CA8-4DE6-C532-CAB44A4653E6}"/>
          </ac:spMkLst>
        </pc:spChg>
        <pc:spChg chg="add mod">
          <ac:chgData name="Nargas Ahmadzai (2106756)" userId="0c14ad69-c0e9-4a1c-a65d-921e15cc9471" providerId="ADAL" clId="{EA05A63F-67D8-443F-8A2A-941B9A1744A9}" dt="2023-03-09T14:32:10.589" v="2572"/>
          <ac:spMkLst>
            <pc:docMk/>
            <pc:sldMk cId="2552412861" sldId="275"/>
            <ac:spMk id="5" creationId="{2D394E39-A5F7-665E-B84D-98564A863890}"/>
          </ac:spMkLst>
        </pc:spChg>
        <pc:spChg chg="add del">
          <ac:chgData name="Nargas Ahmadzai (2106756)" userId="0c14ad69-c0e9-4a1c-a65d-921e15cc9471" providerId="ADAL" clId="{EA05A63F-67D8-443F-8A2A-941B9A1744A9}" dt="2023-03-09T13:55:20.404" v="1937" actId="26606"/>
          <ac:spMkLst>
            <pc:docMk/>
            <pc:sldMk cId="2552412861" sldId="275"/>
            <ac:spMk id="9" creationId="{1707FC24-6981-43D9-B525-C7832BA22463}"/>
          </ac:spMkLst>
        </pc:spChg>
        <pc:spChg chg="add del">
          <ac:chgData name="Nargas Ahmadzai (2106756)" userId="0c14ad69-c0e9-4a1c-a65d-921e15cc9471" providerId="ADAL" clId="{EA05A63F-67D8-443F-8A2A-941B9A1744A9}" dt="2023-03-09T13:55:28.634" v="1939" actId="26606"/>
          <ac:spMkLst>
            <pc:docMk/>
            <pc:sldMk cId="2552412861" sldId="275"/>
            <ac:spMk id="11" creationId="{3A5B4632-C963-4296-86F0-79AA9EA5AE98}"/>
          </ac:spMkLst>
        </pc:spChg>
        <pc:spChg chg="add del">
          <ac:chgData name="Nargas Ahmadzai (2106756)" userId="0c14ad69-c0e9-4a1c-a65d-921e15cc9471" providerId="ADAL" clId="{EA05A63F-67D8-443F-8A2A-941B9A1744A9}" dt="2023-03-09T13:55:47.597" v="1941" actId="26606"/>
          <ac:spMkLst>
            <pc:docMk/>
            <pc:sldMk cId="2552412861" sldId="275"/>
            <ac:spMk id="13" creationId="{3A5B4632-C963-4296-86F0-79AA9EA5AE98}"/>
          </ac:spMkLst>
        </pc:spChg>
        <pc:spChg chg="add del">
          <ac:chgData name="Nargas Ahmadzai (2106756)" userId="0c14ad69-c0e9-4a1c-a65d-921e15cc9471" providerId="ADAL" clId="{EA05A63F-67D8-443F-8A2A-941B9A1744A9}" dt="2023-03-09T13:55:49.315" v="1943" actId="26606"/>
          <ac:spMkLst>
            <pc:docMk/>
            <pc:sldMk cId="2552412861" sldId="275"/>
            <ac:spMk id="17" creationId="{A3363022-C969-41E9-8EB2-E4C94908C1FA}"/>
          </ac:spMkLst>
        </pc:spChg>
        <pc:spChg chg="add del">
          <ac:chgData name="Nargas Ahmadzai (2106756)" userId="0c14ad69-c0e9-4a1c-a65d-921e15cc9471" providerId="ADAL" clId="{EA05A63F-67D8-443F-8A2A-941B9A1744A9}" dt="2023-03-09T13:55:49.315" v="1943" actId="26606"/>
          <ac:spMkLst>
            <pc:docMk/>
            <pc:sldMk cId="2552412861" sldId="275"/>
            <ac:spMk id="18" creationId="{8D1AD6B3-BE88-4CEB-BA17-790657CC4729}"/>
          </ac:spMkLst>
        </pc:spChg>
        <pc:spChg chg="add del">
          <ac:chgData name="Nargas Ahmadzai (2106756)" userId="0c14ad69-c0e9-4a1c-a65d-921e15cc9471" providerId="ADAL" clId="{EA05A63F-67D8-443F-8A2A-941B9A1744A9}" dt="2023-03-09T13:55:59.542" v="1945" actId="26606"/>
          <ac:spMkLst>
            <pc:docMk/>
            <pc:sldMk cId="2552412861" sldId="275"/>
            <ac:spMk id="21" creationId="{A8384FB5-9ADC-4DDC-881B-597D56F5B15D}"/>
          </ac:spMkLst>
        </pc:spChg>
        <pc:spChg chg="add del">
          <ac:chgData name="Nargas Ahmadzai (2106756)" userId="0c14ad69-c0e9-4a1c-a65d-921e15cc9471" providerId="ADAL" clId="{EA05A63F-67D8-443F-8A2A-941B9A1744A9}" dt="2023-03-09T13:55:59.542" v="1945" actId="26606"/>
          <ac:spMkLst>
            <pc:docMk/>
            <pc:sldMk cId="2552412861" sldId="275"/>
            <ac:spMk id="22" creationId="{91E5A9A7-95C6-4F4F-B00E-C82E07FE62EF}"/>
          </ac:spMkLst>
        </pc:spChg>
        <pc:spChg chg="add del">
          <ac:chgData name="Nargas Ahmadzai (2106756)" userId="0c14ad69-c0e9-4a1c-a65d-921e15cc9471" providerId="ADAL" clId="{EA05A63F-67D8-443F-8A2A-941B9A1744A9}" dt="2023-03-09T13:55:59.542" v="1945" actId="26606"/>
          <ac:spMkLst>
            <pc:docMk/>
            <pc:sldMk cId="2552412861" sldId="275"/>
            <ac:spMk id="23" creationId="{D07DD2DE-F619-49DD-B5E7-03A290FF4ED1}"/>
          </ac:spMkLst>
        </pc:spChg>
        <pc:spChg chg="add del">
          <ac:chgData name="Nargas Ahmadzai (2106756)" userId="0c14ad69-c0e9-4a1c-a65d-921e15cc9471" providerId="ADAL" clId="{EA05A63F-67D8-443F-8A2A-941B9A1744A9}" dt="2023-03-09T13:55:59.542" v="1945" actId="26606"/>
          <ac:spMkLst>
            <pc:docMk/>
            <pc:sldMk cId="2552412861" sldId="275"/>
            <ac:spMk id="24" creationId="{85149191-5F60-4A28-AAFF-039F96B0F3EC}"/>
          </ac:spMkLst>
        </pc:spChg>
        <pc:spChg chg="add del">
          <ac:chgData name="Nargas Ahmadzai (2106756)" userId="0c14ad69-c0e9-4a1c-a65d-921e15cc9471" providerId="ADAL" clId="{EA05A63F-67D8-443F-8A2A-941B9A1744A9}" dt="2023-03-09T13:55:59.542" v="1945" actId="26606"/>
          <ac:spMkLst>
            <pc:docMk/>
            <pc:sldMk cId="2552412861" sldId="275"/>
            <ac:spMk id="25" creationId="{F8260ED5-17F7-4158-B241-D51DD4CF1B7E}"/>
          </ac:spMkLst>
        </pc:spChg>
        <pc:spChg chg="add del">
          <ac:chgData name="Nargas Ahmadzai (2106756)" userId="0c14ad69-c0e9-4a1c-a65d-921e15cc9471" providerId="ADAL" clId="{EA05A63F-67D8-443F-8A2A-941B9A1744A9}" dt="2023-03-09T13:56:01.446" v="1947" actId="26606"/>
          <ac:spMkLst>
            <pc:docMk/>
            <pc:sldMk cId="2552412861" sldId="275"/>
            <ac:spMk id="27" creationId="{3A5B4632-C963-4296-86F0-79AA9EA5AE98}"/>
          </ac:spMkLst>
        </pc:spChg>
        <pc:spChg chg="add">
          <ac:chgData name="Nargas Ahmadzai (2106756)" userId="0c14ad69-c0e9-4a1c-a65d-921e15cc9471" providerId="ADAL" clId="{EA05A63F-67D8-443F-8A2A-941B9A1744A9}" dt="2023-03-09T13:56:01.461" v="1948" actId="26606"/>
          <ac:spMkLst>
            <pc:docMk/>
            <pc:sldMk cId="2552412861" sldId="275"/>
            <ac:spMk id="29" creationId="{1707FC24-6981-43D9-B525-C7832BA22463}"/>
          </ac:spMkLst>
        </pc:spChg>
        <pc:grpChg chg="add del">
          <ac:chgData name="Nargas Ahmadzai (2106756)" userId="0c14ad69-c0e9-4a1c-a65d-921e15cc9471" providerId="ADAL" clId="{EA05A63F-67D8-443F-8A2A-941B9A1744A9}" dt="2023-03-09T13:55:49.315" v="1943" actId="26606"/>
          <ac:grpSpMkLst>
            <pc:docMk/>
            <pc:sldMk cId="2552412861" sldId="275"/>
            <ac:grpSpMk id="19" creationId="{89D1390B-7E13-4B4F-9CB2-391063412E54}"/>
          </ac:grpSpMkLst>
        </pc:grpChg>
        <pc:graphicFrameChg chg="add mod modGraphic">
          <ac:chgData name="Nargas Ahmadzai (2106756)" userId="0c14ad69-c0e9-4a1c-a65d-921e15cc9471" providerId="ADAL" clId="{EA05A63F-67D8-443F-8A2A-941B9A1744A9}" dt="2023-03-09T14:31:37.978" v="2569" actId="14100"/>
          <ac:graphicFrameMkLst>
            <pc:docMk/>
            <pc:sldMk cId="2552412861" sldId="275"/>
            <ac:graphicFrameMk id="4" creationId="{59633F98-A16E-C5F4-4B5D-7CE87B53E0C7}"/>
          </ac:graphicFrameMkLst>
        </pc:graphicFrameChg>
      </pc:sldChg>
      <pc:sldChg chg="addSp modSp new mod setBg">
        <pc:chgData name="Nargas Ahmadzai (2106756)" userId="0c14ad69-c0e9-4a1c-a65d-921e15cc9471" providerId="ADAL" clId="{EA05A63F-67D8-443F-8A2A-941B9A1744A9}" dt="2023-03-09T14:04:27.058" v="2084" actId="948"/>
        <pc:sldMkLst>
          <pc:docMk/>
          <pc:sldMk cId="2914679273" sldId="276"/>
        </pc:sldMkLst>
        <pc:spChg chg="mod">
          <ac:chgData name="Nargas Ahmadzai (2106756)" userId="0c14ad69-c0e9-4a1c-a65d-921e15cc9471" providerId="ADAL" clId="{EA05A63F-67D8-443F-8A2A-941B9A1744A9}" dt="2023-03-09T14:04:06.080" v="2082" actId="26606"/>
          <ac:spMkLst>
            <pc:docMk/>
            <pc:sldMk cId="2914679273" sldId="276"/>
            <ac:spMk id="2" creationId="{773F8BB1-972C-E7CF-BBAA-B22BF39405E4}"/>
          </ac:spMkLst>
        </pc:spChg>
        <pc:spChg chg="mod">
          <ac:chgData name="Nargas Ahmadzai (2106756)" userId="0c14ad69-c0e9-4a1c-a65d-921e15cc9471" providerId="ADAL" clId="{EA05A63F-67D8-443F-8A2A-941B9A1744A9}" dt="2023-03-09T14:04:27.058" v="2084" actId="948"/>
          <ac:spMkLst>
            <pc:docMk/>
            <pc:sldMk cId="2914679273" sldId="276"/>
            <ac:spMk id="3" creationId="{ABD6B8AE-92D4-3116-0A6C-B04A9BC473A9}"/>
          </ac:spMkLst>
        </pc:spChg>
        <pc:spChg chg="add">
          <ac:chgData name="Nargas Ahmadzai (2106756)" userId="0c14ad69-c0e9-4a1c-a65d-921e15cc9471" providerId="ADAL" clId="{EA05A63F-67D8-443F-8A2A-941B9A1744A9}" dt="2023-03-09T14:04:06.080" v="2082" actId="26606"/>
          <ac:spMkLst>
            <pc:docMk/>
            <pc:sldMk cId="2914679273" sldId="276"/>
            <ac:spMk id="8" creationId="{DEE2AD96-B495-4E06-9291-B71706F728CB}"/>
          </ac:spMkLst>
        </pc:spChg>
        <pc:spChg chg="add">
          <ac:chgData name="Nargas Ahmadzai (2106756)" userId="0c14ad69-c0e9-4a1c-a65d-921e15cc9471" providerId="ADAL" clId="{EA05A63F-67D8-443F-8A2A-941B9A1744A9}" dt="2023-03-09T14:04:06.080" v="2082" actId="26606"/>
          <ac:spMkLst>
            <pc:docMk/>
            <pc:sldMk cId="2914679273" sldId="276"/>
            <ac:spMk id="10" creationId="{53CF6D67-C5A8-4ADD-9E8E-1E38CA1D3166}"/>
          </ac:spMkLst>
        </pc:spChg>
        <pc:spChg chg="add">
          <ac:chgData name="Nargas Ahmadzai (2106756)" userId="0c14ad69-c0e9-4a1c-a65d-921e15cc9471" providerId="ADAL" clId="{EA05A63F-67D8-443F-8A2A-941B9A1744A9}" dt="2023-03-09T14:04:06.080" v="2082" actId="26606"/>
          <ac:spMkLst>
            <pc:docMk/>
            <pc:sldMk cId="2914679273" sldId="276"/>
            <ac:spMk id="12" creationId="{86909FA0-B515-4681-B7A8-FA281D133B94}"/>
          </ac:spMkLst>
        </pc:spChg>
        <pc:spChg chg="add">
          <ac:chgData name="Nargas Ahmadzai (2106756)" userId="0c14ad69-c0e9-4a1c-a65d-921e15cc9471" providerId="ADAL" clId="{EA05A63F-67D8-443F-8A2A-941B9A1744A9}" dt="2023-03-09T14:04:06.080" v="2082" actId="26606"/>
          <ac:spMkLst>
            <pc:docMk/>
            <pc:sldMk cId="2914679273" sldId="276"/>
            <ac:spMk id="14" creationId="{21C9FE86-FCC3-4A31-AA1C-C882262B7FE7}"/>
          </ac:spMkLst>
        </pc:spChg>
        <pc:spChg chg="add">
          <ac:chgData name="Nargas Ahmadzai (2106756)" userId="0c14ad69-c0e9-4a1c-a65d-921e15cc9471" providerId="ADAL" clId="{EA05A63F-67D8-443F-8A2A-941B9A1744A9}" dt="2023-03-09T14:04:06.080" v="2082" actId="26606"/>
          <ac:spMkLst>
            <pc:docMk/>
            <pc:sldMk cId="2914679273" sldId="276"/>
            <ac:spMk id="16" creationId="{7D96243B-ECED-4B71-8E06-AE9A285EAD20}"/>
          </ac:spMkLst>
        </pc:spChg>
        <pc:spChg chg="add">
          <ac:chgData name="Nargas Ahmadzai (2106756)" userId="0c14ad69-c0e9-4a1c-a65d-921e15cc9471" providerId="ADAL" clId="{EA05A63F-67D8-443F-8A2A-941B9A1744A9}" dt="2023-03-09T14:04:06.080" v="2082" actId="26606"/>
          <ac:spMkLst>
            <pc:docMk/>
            <pc:sldMk cId="2914679273" sldId="276"/>
            <ac:spMk id="18" creationId="{A09989E4-EFDC-4A90-A633-E0525FB4139E}"/>
          </ac:spMkLst>
        </pc:spChg>
      </pc:sldChg>
      <pc:sldChg chg="addSp delSp modSp new mod setBg">
        <pc:chgData name="Nargas Ahmadzai (2106756)" userId="0c14ad69-c0e9-4a1c-a65d-921e15cc9471" providerId="ADAL" clId="{EA05A63F-67D8-443F-8A2A-941B9A1744A9}" dt="2023-03-09T14:02:44.928" v="2076" actId="26606"/>
        <pc:sldMkLst>
          <pc:docMk/>
          <pc:sldMk cId="3090070329" sldId="277"/>
        </pc:sldMkLst>
        <pc:spChg chg="mod">
          <ac:chgData name="Nargas Ahmadzai (2106756)" userId="0c14ad69-c0e9-4a1c-a65d-921e15cc9471" providerId="ADAL" clId="{EA05A63F-67D8-443F-8A2A-941B9A1744A9}" dt="2023-03-09T14:02:44.928" v="2076" actId="26606"/>
          <ac:spMkLst>
            <pc:docMk/>
            <pc:sldMk cId="3090070329" sldId="277"/>
            <ac:spMk id="2" creationId="{8869841A-688A-2AD2-423B-4CF0F14B3696}"/>
          </ac:spMkLst>
        </pc:spChg>
        <pc:spChg chg="mod">
          <ac:chgData name="Nargas Ahmadzai (2106756)" userId="0c14ad69-c0e9-4a1c-a65d-921e15cc9471" providerId="ADAL" clId="{EA05A63F-67D8-443F-8A2A-941B9A1744A9}" dt="2023-03-09T14:02:44.928" v="2076" actId="26606"/>
          <ac:spMkLst>
            <pc:docMk/>
            <pc:sldMk cId="3090070329" sldId="277"/>
            <ac:spMk id="3" creationId="{8D59FC3F-BAC1-F4E6-C0BB-78E3A8206D1D}"/>
          </ac:spMkLst>
        </pc:spChg>
        <pc:spChg chg="add del">
          <ac:chgData name="Nargas Ahmadzai (2106756)" userId="0c14ad69-c0e9-4a1c-a65d-921e15cc9471" providerId="ADAL" clId="{EA05A63F-67D8-443F-8A2A-941B9A1744A9}" dt="2023-03-09T14:02:18.455" v="2065" actId="26606"/>
          <ac:spMkLst>
            <pc:docMk/>
            <pc:sldMk cId="3090070329" sldId="277"/>
            <ac:spMk id="9" creationId="{2C61293E-6EBE-43EF-A52C-9BEBFD7679D4}"/>
          </ac:spMkLst>
        </pc:spChg>
        <pc:spChg chg="add">
          <ac:chgData name="Nargas Ahmadzai (2106756)" userId="0c14ad69-c0e9-4a1c-a65d-921e15cc9471" providerId="ADAL" clId="{EA05A63F-67D8-443F-8A2A-941B9A1744A9}" dt="2023-03-09T14:02:44.928" v="2076" actId="26606"/>
          <ac:spMkLst>
            <pc:docMk/>
            <pc:sldMk cId="3090070329" sldId="277"/>
            <ac:spMk id="10" creationId="{7B831B6F-405A-4B47-B9BB-5CA88F285844}"/>
          </ac:spMkLst>
        </pc:spChg>
        <pc:spChg chg="add del">
          <ac:chgData name="Nargas Ahmadzai (2106756)" userId="0c14ad69-c0e9-4a1c-a65d-921e15cc9471" providerId="ADAL" clId="{EA05A63F-67D8-443F-8A2A-941B9A1744A9}" dt="2023-03-09T14:02:18.455" v="2065" actId="26606"/>
          <ac:spMkLst>
            <pc:docMk/>
            <pc:sldMk cId="3090070329" sldId="277"/>
            <ac:spMk id="11" creationId="{21540236-BFD5-4A9D-8840-4703E7F76825}"/>
          </ac:spMkLst>
        </pc:spChg>
        <pc:spChg chg="add">
          <ac:chgData name="Nargas Ahmadzai (2106756)" userId="0c14ad69-c0e9-4a1c-a65d-921e15cc9471" providerId="ADAL" clId="{EA05A63F-67D8-443F-8A2A-941B9A1744A9}" dt="2023-03-09T14:02:44.928" v="2076" actId="26606"/>
          <ac:spMkLst>
            <pc:docMk/>
            <pc:sldMk cId="3090070329" sldId="277"/>
            <ac:spMk id="12" creationId="{953EE71A-6488-4203-A7C4-77102FD0DCCA}"/>
          </ac:spMkLst>
        </pc:spChg>
        <pc:spChg chg="add del">
          <ac:chgData name="Nargas Ahmadzai (2106756)" userId="0c14ad69-c0e9-4a1c-a65d-921e15cc9471" providerId="ADAL" clId="{EA05A63F-67D8-443F-8A2A-941B9A1744A9}" dt="2023-03-09T14:02:21.464" v="2067" actId="26606"/>
          <ac:spMkLst>
            <pc:docMk/>
            <pc:sldMk cId="3090070329" sldId="277"/>
            <ac:spMk id="13" creationId="{5D13CC36-B950-4F02-9BAF-9A7EB267398C}"/>
          </ac:spMkLst>
        </pc:spChg>
        <pc:spChg chg="add del">
          <ac:chgData name="Nargas Ahmadzai (2106756)" userId="0c14ad69-c0e9-4a1c-a65d-921e15cc9471" providerId="ADAL" clId="{EA05A63F-67D8-443F-8A2A-941B9A1744A9}" dt="2023-03-09T14:02:21.464" v="2067" actId="26606"/>
          <ac:spMkLst>
            <pc:docMk/>
            <pc:sldMk cId="3090070329" sldId="277"/>
            <ac:spMk id="14" creationId="{D1BDED99-B35B-4FEE-A274-8E8DB6FEEECF}"/>
          </ac:spMkLst>
        </pc:spChg>
        <pc:spChg chg="add del">
          <ac:chgData name="Nargas Ahmadzai (2106756)" userId="0c14ad69-c0e9-4a1c-a65d-921e15cc9471" providerId="ADAL" clId="{EA05A63F-67D8-443F-8A2A-941B9A1744A9}" dt="2023-03-09T14:02:30.694" v="2071" actId="26606"/>
          <ac:spMkLst>
            <pc:docMk/>
            <pc:sldMk cId="3090070329" sldId="277"/>
            <ac:spMk id="19" creationId="{5D13CC36-B950-4F02-9BAF-9A7EB267398C}"/>
          </ac:spMkLst>
        </pc:spChg>
        <pc:spChg chg="add del">
          <ac:chgData name="Nargas Ahmadzai (2106756)" userId="0c14ad69-c0e9-4a1c-a65d-921e15cc9471" providerId="ADAL" clId="{EA05A63F-67D8-443F-8A2A-941B9A1744A9}" dt="2023-03-09T14:02:30.694" v="2071" actId="26606"/>
          <ac:spMkLst>
            <pc:docMk/>
            <pc:sldMk cId="3090070329" sldId="277"/>
            <ac:spMk id="20" creationId="{D1BDED99-B35B-4FEE-A274-8E8DB6FEEECF}"/>
          </ac:spMkLst>
        </pc:spChg>
        <pc:spChg chg="add del">
          <ac:chgData name="Nargas Ahmadzai (2106756)" userId="0c14ad69-c0e9-4a1c-a65d-921e15cc9471" providerId="ADAL" clId="{EA05A63F-67D8-443F-8A2A-941B9A1744A9}" dt="2023-03-09T14:02:36.625" v="2073" actId="26606"/>
          <ac:spMkLst>
            <pc:docMk/>
            <pc:sldMk cId="3090070329" sldId="277"/>
            <ac:spMk id="23" creationId="{2C61293E-6EBE-43EF-A52C-9BEBFD7679D4}"/>
          </ac:spMkLst>
        </pc:spChg>
        <pc:spChg chg="add del">
          <ac:chgData name="Nargas Ahmadzai (2106756)" userId="0c14ad69-c0e9-4a1c-a65d-921e15cc9471" providerId="ADAL" clId="{EA05A63F-67D8-443F-8A2A-941B9A1744A9}" dt="2023-03-09T14:02:36.625" v="2073" actId="26606"/>
          <ac:spMkLst>
            <pc:docMk/>
            <pc:sldMk cId="3090070329" sldId="277"/>
            <ac:spMk id="25" creationId="{21540236-BFD5-4A9D-8840-4703E7F76825}"/>
          </ac:spMkLst>
        </pc:spChg>
        <pc:picChg chg="add del">
          <ac:chgData name="Nargas Ahmadzai (2106756)" userId="0c14ad69-c0e9-4a1c-a65d-921e15cc9471" providerId="ADAL" clId="{EA05A63F-67D8-443F-8A2A-941B9A1744A9}" dt="2023-03-09T14:02:18.455" v="2065" actId="26606"/>
          <ac:picMkLst>
            <pc:docMk/>
            <pc:sldMk cId="3090070329" sldId="277"/>
            <ac:picMk id="5" creationId="{D2B0DDB7-A5D8-5EA9-7448-9FCEDEA1DDC7}"/>
          </ac:picMkLst>
        </pc:picChg>
        <pc:picChg chg="add">
          <ac:chgData name="Nargas Ahmadzai (2106756)" userId="0c14ad69-c0e9-4a1c-a65d-921e15cc9471" providerId="ADAL" clId="{EA05A63F-67D8-443F-8A2A-941B9A1744A9}" dt="2023-03-09T14:02:44.928" v="2076" actId="26606"/>
          <ac:picMkLst>
            <pc:docMk/>
            <pc:sldMk cId="3090070329" sldId="277"/>
            <ac:picMk id="7" creationId="{1661B0CB-C2A9-9830-70FC-F759574B307A}"/>
          </ac:picMkLst>
        </pc:picChg>
        <pc:picChg chg="add del">
          <ac:chgData name="Nargas Ahmadzai (2106756)" userId="0c14ad69-c0e9-4a1c-a65d-921e15cc9471" providerId="ADAL" clId="{EA05A63F-67D8-443F-8A2A-941B9A1744A9}" dt="2023-03-09T14:02:21.464" v="2067" actId="26606"/>
          <ac:picMkLst>
            <pc:docMk/>
            <pc:sldMk cId="3090070329" sldId="277"/>
            <ac:picMk id="15" creationId="{09F3C1F4-8CE6-8676-55BA-7AF1054676C6}"/>
          </ac:picMkLst>
        </pc:picChg>
        <pc:picChg chg="add del">
          <ac:chgData name="Nargas Ahmadzai (2106756)" userId="0c14ad69-c0e9-4a1c-a65d-921e15cc9471" providerId="ADAL" clId="{EA05A63F-67D8-443F-8A2A-941B9A1744A9}" dt="2023-03-09T14:02:28.361" v="2069" actId="26606"/>
          <ac:picMkLst>
            <pc:docMk/>
            <pc:sldMk cId="3090070329" sldId="277"/>
            <ac:picMk id="17" creationId="{E7782140-850E-F38E-82CB-E83EABC6C4BD}"/>
          </ac:picMkLst>
        </pc:picChg>
        <pc:picChg chg="add del">
          <ac:chgData name="Nargas Ahmadzai (2106756)" userId="0c14ad69-c0e9-4a1c-a65d-921e15cc9471" providerId="ADAL" clId="{EA05A63F-67D8-443F-8A2A-941B9A1744A9}" dt="2023-03-09T14:02:30.694" v="2071" actId="26606"/>
          <ac:picMkLst>
            <pc:docMk/>
            <pc:sldMk cId="3090070329" sldId="277"/>
            <ac:picMk id="21" creationId="{09F3C1F4-8CE6-8676-55BA-7AF1054676C6}"/>
          </ac:picMkLst>
        </pc:picChg>
        <pc:picChg chg="add del">
          <ac:chgData name="Nargas Ahmadzai (2106756)" userId="0c14ad69-c0e9-4a1c-a65d-921e15cc9471" providerId="ADAL" clId="{EA05A63F-67D8-443F-8A2A-941B9A1744A9}" dt="2023-03-09T14:02:36.625" v="2073" actId="26606"/>
          <ac:picMkLst>
            <pc:docMk/>
            <pc:sldMk cId="3090070329" sldId="277"/>
            <ac:picMk id="24" creationId="{D2B0DDB7-A5D8-5EA9-7448-9FCEDEA1DDC7}"/>
          </ac:picMkLst>
        </pc:picChg>
        <pc:picChg chg="add del">
          <ac:chgData name="Nargas Ahmadzai (2106756)" userId="0c14ad69-c0e9-4a1c-a65d-921e15cc9471" providerId="ADAL" clId="{EA05A63F-67D8-443F-8A2A-941B9A1744A9}" dt="2023-03-09T14:02:44.896" v="2075" actId="26606"/>
          <ac:picMkLst>
            <pc:docMk/>
            <pc:sldMk cId="3090070329" sldId="277"/>
            <ac:picMk id="27" creationId="{E7782140-850E-F38E-82CB-E83EABC6C4BD}"/>
          </ac:picMkLst>
        </pc:picChg>
      </pc:sldChg>
      <pc:sldChg chg="addSp delSp modSp new mod setBg">
        <pc:chgData name="Nargas Ahmadzai (2106756)" userId="0c14ad69-c0e9-4a1c-a65d-921e15cc9471" providerId="ADAL" clId="{EA05A63F-67D8-443F-8A2A-941B9A1744A9}" dt="2023-03-09T14:07:05.201" v="2129" actId="20577"/>
        <pc:sldMkLst>
          <pc:docMk/>
          <pc:sldMk cId="493467289" sldId="278"/>
        </pc:sldMkLst>
        <pc:spChg chg="mod">
          <ac:chgData name="Nargas Ahmadzai (2106756)" userId="0c14ad69-c0e9-4a1c-a65d-921e15cc9471" providerId="ADAL" clId="{EA05A63F-67D8-443F-8A2A-941B9A1744A9}" dt="2023-03-09T14:06:52.076" v="2127" actId="123"/>
          <ac:spMkLst>
            <pc:docMk/>
            <pc:sldMk cId="493467289" sldId="278"/>
            <ac:spMk id="2" creationId="{490EEDB6-E546-8632-F20F-9C8C6886E18C}"/>
          </ac:spMkLst>
        </pc:spChg>
        <pc:spChg chg="mod">
          <ac:chgData name="Nargas Ahmadzai (2106756)" userId="0c14ad69-c0e9-4a1c-a65d-921e15cc9471" providerId="ADAL" clId="{EA05A63F-67D8-443F-8A2A-941B9A1744A9}" dt="2023-03-09T14:07:05.201" v="2129" actId="20577"/>
          <ac:spMkLst>
            <pc:docMk/>
            <pc:sldMk cId="493467289" sldId="278"/>
            <ac:spMk id="3" creationId="{ADA0DB95-B946-F7B9-D9BE-94E0981FF5FA}"/>
          </ac:spMkLst>
        </pc:spChg>
        <pc:spChg chg="add del">
          <ac:chgData name="Nargas Ahmadzai (2106756)" userId="0c14ad69-c0e9-4a1c-a65d-921e15cc9471" providerId="ADAL" clId="{EA05A63F-67D8-443F-8A2A-941B9A1744A9}" dt="2023-03-09T14:06:17.586" v="2122" actId="26606"/>
          <ac:spMkLst>
            <pc:docMk/>
            <pc:sldMk cId="493467289" sldId="278"/>
            <ac:spMk id="8" creationId="{777A147A-9ED8-46B4-8660-1B3C2AA880B5}"/>
          </ac:spMkLst>
        </pc:spChg>
        <pc:spChg chg="add del">
          <ac:chgData name="Nargas Ahmadzai (2106756)" userId="0c14ad69-c0e9-4a1c-a65d-921e15cc9471" providerId="ADAL" clId="{EA05A63F-67D8-443F-8A2A-941B9A1744A9}" dt="2023-03-09T14:06:17.586" v="2122" actId="26606"/>
          <ac:spMkLst>
            <pc:docMk/>
            <pc:sldMk cId="493467289" sldId="278"/>
            <ac:spMk id="10" creationId="{5D6C15A0-C087-4593-8414-2B4EC1CDC3DE}"/>
          </ac:spMkLst>
        </pc:spChg>
        <pc:spChg chg="add">
          <ac:chgData name="Nargas Ahmadzai (2106756)" userId="0c14ad69-c0e9-4a1c-a65d-921e15cc9471" providerId="ADAL" clId="{EA05A63F-67D8-443F-8A2A-941B9A1744A9}" dt="2023-03-09T14:06:17.617" v="2123" actId="26606"/>
          <ac:spMkLst>
            <pc:docMk/>
            <pc:sldMk cId="493467289" sldId="278"/>
            <ac:spMk id="12" creationId="{7004738A-9D34-43E8-97D2-CA0EED4F8BE0}"/>
          </ac:spMkLst>
        </pc:spChg>
        <pc:spChg chg="add">
          <ac:chgData name="Nargas Ahmadzai (2106756)" userId="0c14ad69-c0e9-4a1c-a65d-921e15cc9471" providerId="ADAL" clId="{EA05A63F-67D8-443F-8A2A-941B9A1744A9}" dt="2023-03-09T14:06:17.617" v="2123" actId="26606"/>
          <ac:spMkLst>
            <pc:docMk/>
            <pc:sldMk cId="493467289" sldId="278"/>
            <ac:spMk id="13" creationId="{12609869-9E80-471B-A487-A53288E0E791}"/>
          </ac:spMkLst>
        </pc:spChg>
        <pc:spChg chg="add">
          <ac:chgData name="Nargas Ahmadzai (2106756)" userId="0c14ad69-c0e9-4a1c-a65d-921e15cc9471" providerId="ADAL" clId="{EA05A63F-67D8-443F-8A2A-941B9A1744A9}" dt="2023-03-09T14:06:17.617" v="2123" actId="26606"/>
          <ac:spMkLst>
            <pc:docMk/>
            <pc:sldMk cId="493467289" sldId="278"/>
            <ac:spMk id="14" creationId="{B8B8D07F-F13E-443E-BA68-2D26672D76B9}"/>
          </ac:spMkLst>
        </pc:spChg>
        <pc:spChg chg="add">
          <ac:chgData name="Nargas Ahmadzai (2106756)" userId="0c14ad69-c0e9-4a1c-a65d-921e15cc9471" providerId="ADAL" clId="{EA05A63F-67D8-443F-8A2A-941B9A1744A9}" dt="2023-03-09T14:06:17.617" v="2123" actId="26606"/>
          <ac:spMkLst>
            <pc:docMk/>
            <pc:sldMk cId="493467289" sldId="278"/>
            <ac:spMk id="16" creationId="{2813A4FA-24A5-41ED-A534-3807D1B2F344}"/>
          </ac:spMkLst>
        </pc:spChg>
        <pc:spChg chg="add">
          <ac:chgData name="Nargas Ahmadzai (2106756)" userId="0c14ad69-c0e9-4a1c-a65d-921e15cc9471" providerId="ADAL" clId="{EA05A63F-67D8-443F-8A2A-941B9A1744A9}" dt="2023-03-09T14:06:17.617" v="2123" actId="26606"/>
          <ac:spMkLst>
            <pc:docMk/>
            <pc:sldMk cId="493467289" sldId="278"/>
            <ac:spMk id="18" creationId="{C3944F27-CA70-4E84-A51A-E6BF89558979}"/>
          </ac:spMkLst>
        </pc:spChg>
        <pc:picChg chg="add">
          <ac:chgData name="Nargas Ahmadzai (2106756)" userId="0c14ad69-c0e9-4a1c-a65d-921e15cc9471" providerId="ADAL" clId="{EA05A63F-67D8-443F-8A2A-941B9A1744A9}" dt="2023-03-09T14:06:17.617" v="2123" actId="26606"/>
          <ac:picMkLst>
            <pc:docMk/>
            <pc:sldMk cId="493467289" sldId="278"/>
            <ac:picMk id="7" creationId="{4B5074DC-E34B-DE33-4853-110DA3835A19}"/>
          </ac:picMkLst>
        </pc:picChg>
      </pc:sldChg>
      <pc:sldChg chg="addSp delSp modSp new mod setBg">
        <pc:chgData name="Nargas Ahmadzai (2106756)" userId="0c14ad69-c0e9-4a1c-a65d-921e15cc9471" providerId="ADAL" clId="{EA05A63F-67D8-443F-8A2A-941B9A1744A9}" dt="2023-03-09T14:10:21.667" v="2426" actId="26606"/>
        <pc:sldMkLst>
          <pc:docMk/>
          <pc:sldMk cId="2028759317" sldId="279"/>
        </pc:sldMkLst>
        <pc:spChg chg="mod">
          <ac:chgData name="Nargas Ahmadzai (2106756)" userId="0c14ad69-c0e9-4a1c-a65d-921e15cc9471" providerId="ADAL" clId="{EA05A63F-67D8-443F-8A2A-941B9A1744A9}" dt="2023-03-09T14:10:21.667" v="2426" actId="26606"/>
          <ac:spMkLst>
            <pc:docMk/>
            <pc:sldMk cId="2028759317" sldId="279"/>
            <ac:spMk id="2" creationId="{C251F036-D054-2B0B-48EC-A8037717FECF}"/>
          </ac:spMkLst>
        </pc:spChg>
        <pc:spChg chg="del mod">
          <ac:chgData name="Nargas Ahmadzai (2106756)" userId="0c14ad69-c0e9-4a1c-a65d-921e15cc9471" providerId="ADAL" clId="{EA05A63F-67D8-443F-8A2A-941B9A1744A9}" dt="2023-03-09T14:10:21.667" v="2426" actId="26606"/>
          <ac:spMkLst>
            <pc:docMk/>
            <pc:sldMk cId="2028759317" sldId="279"/>
            <ac:spMk id="3" creationId="{4B540523-0DC8-4AF0-AC37-9B46DEFB0401}"/>
          </ac:spMkLst>
        </pc:spChg>
        <pc:spChg chg="add">
          <ac:chgData name="Nargas Ahmadzai (2106756)" userId="0c14ad69-c0e9-4a1c-a65d-921e15cc9471" providerId="ADAL" clId="{EA05A63F-67D8-443F-8A2A-941B9A1744A9}" dt="2023-03-09T14:10:21.667" v="2426" actId="26606"/>
          <ac:spMkLst>
            <pc:docMk/>
            <pc:sldMk cId="2028759317" sldId="279"/>
            <ac:spMk id="9" creationId="{2E442304-DDBD-4F7B-8017-36BCC863FB40}"/>
          </ac:spMkLst>
        </pc:spChg>
        <pc:spChg chg="add">
          <ac:chgData name="Nargas Ahmadzai (2106756)" userId="0c14ad69-c0e9-4a1c-a65d-921e15cc9471" providerId="ADAL" clId="{EA05A63F-67D8-443F-8A2A-941B9A1744A9}" dt="2023-03-09T14:10:21.667" v="2426" actId="26606"/>
          <ac:spMkLst>
            <pc:docMk/>
            <pc:sldMk cId="2028759317" sldId="279"/>
            <ac:spMk id="11" creationId="{5E107275-3853-46FD-A241-DE4355A42675}"/>
          </ac:spMkLst>
        </pc:spChg>
        <pc:graphicFrameChg chg="add">
          <ac:chgData name="Nargas Ahmadzai (2106756)" userId="0c14ad69-c0e9-4a1c-a65d-921e15cc9471" providerId="ADAL" clId="{EA05A63F-67D8-443F-8A2A-941B9A1744A9}" dt="2023-03-09T14:10:21.667" v="2426" actId="26606"/>
          <ac:graphicFrameMkLst>
            <pc:docMk/>
            <pc:sldMk cId="2028759317" sldId="279"/>
            <ac:graphicFrameMk id="5" creationId="{EF88C87D-16EC-BA6A-54C7-C23501CBA69C}"/>
          </ac:graphicFrameMkLst>
        </pc:graphicFrameChg>
      </pc:sldChg>
      <pc:sldChg chg="addSp delSp modSp new mod setBg">
        <pc:chgData name="Nargas Ahmadzai (2106756)" userId="0c14ad69-c0e9-4a1c-a65d-921e15cc9471" providerId="ADAL" clId="{EA05A63F-67D8-443F-8A2A-941B9A1744A9}" dt="2023-03-09T14:14:27.689" v="2473" actId="26606"/>
        <pc:sldMkLst>
          <pc:docMk/>
          <pc:sldMk cId="3315463527" sldId="280"/>
        </pc:sldMkLst>
        <pc:spChg chg="mod">
          <ac:chgData name="Nargas Ahmadzai (2106756)" userId="0c14ad69-c0e9-4a1c-a65d-921e15cc9471" providerId="ADAL" clId="{EA05A63F-67D8-443F-8A2A-941B9A1744A9}" dt="2023-03-09T14:14:27.689" v="2473" actId="26606"/>
          <ac:spMkLst>
            <pc:docMk/>
            <pc:sldMk cId="3315463527" sldId="280"/>
            <ac:spMk id="2" creationId="{0AAA0319-673E-97ED-DC88-CAD75D95BB55}"/>
          </ac:spMkLst>
        </pc:spChg>
        <pc:spChg chg="mod">
          <ac:chgData name="Nargas Ahmadzai (2106756)" userId="0c14ad69-c0e9-4a1c-a65d-921e15cc9471" providerId="ADAL" clId="{EA05A63F-67D8-443F-8A2A-941B9A1744A9}" dt="2023-03-09T14:14:27.689" v="2473" actId="26606"/>
          <ac:spMkLst>
            <pc:docMk/>
            <pc:sldMk cId="3315463527" sldId="280"/>
            <ac:spMk id="3" creationId="{C776FAFE-6C7B-57C3-A925-1A050E37015B}"/>
          </ac:spMkLst>
        </pc:spChg>
        <pc:spChg chg="add del">
          <ac:chgData name="Nargas Ahmadzai (2106756)" userId="0c14ad69-c0e9-4a1c-a65d-921e15cc9471" providerId="ADAL" clId="{EA05A63F-67D8-443F-8A2A-941B9A1744A9}" dt="2023-03-09T14:13:58.267" v="2454" actId="26606"/>
          <ac:spMkLst>
            <pc:docMk/>
            <pc:sldMk cId="3315463527" sldId="280"/>
            <ac:spMk id="8" creationId="{C2554CA6-288E-4202-BC52-2E5A8F0C0AED}"/>
          </ac:spMkLst>
        </pc:spChg>
        <pc:spChg chg="add del">
          <ac:chgData name="Nargas Ahmadzai (2106756)" userId="0c14ad69-c0e9-4a1c-a65d-921e15cc9471" providerId="ADAL" clId="{EA05A63F-67D8-443F-8A2A-941B9A1744A9}" dt="2023-03-09T14:13:58.267" v="2454" actId="26606"/>
          <ac:spMkLst>
            <pc:docMk/>
            <pc:sldMk cId="3315463527" sldId="280"/>
            <ac:spMk id="10" creationId="{B10BB131-AC8E-4A8E-A5D1-36260F720C3B}"/>
          </ac:spMkLst>
        </pc:spChg>
        <pc:spChg chg="add del">
          <ac:chgData name="Nargas Ahmadzai (2106756)" userId="0c14ad69-c0e9-4a1c-a65d-921e15cc9471" providerId="ADAL" clId="{EA05A63F-67D8-443F-8A2A-941B9A1744A9}" dt="2023-03-09T14:13:58.267" v="2454" actId="26606"/>
          <ac:spMkLst>
            <pc:docMk/>
            <pc:sldMk cId="3315463527" sldId="280"/>
            <ac:spMk id="12" creationId="{5B7778FC-632E-4DCA-A7CB-0D7731CCF970}"/>
          </ac:spMkLst>
        </pc:spChg>
        <pc:spChg chg="add del">
          <ac:chgData name="Nargas Ahmadzai (2106756)" userId="0c14ad69-c0e9-4a1c-a65d-921e15cc9471" providerId="ADAL" clId="{EA05A63F-67D8-443F-8A2A-941B9A1744A9}" dt="2023-03-09T14:13:58.267" v="2454" actId="26606"/>
          <ac:spMkLst>
            <pc:docMk/>
            <pc:sldMk cId="3315463527" sldId="280"/>
            <ac:spMk id="14" creationId="{FA23A907-97FB-4A8F-880A-DD77401C4296}"/>
          </ac:spMkLst>
        </pc:spChg>
        <pc:spChg chg="add del">
          <ac:chgData name="Nargas Ahmadzai (2106756)" userId="0c14ad69-c0e9-4a1c-a65d-921e15cc9471" providerId="ADAL" clId="{EA05A63F-67D8-443F-8A2A-941B9A1744A9}" dt="2023-03-09T14:14:01.741" v="2456" actId="26606"/>
          <ac:spMkLst>
            <pc:docMk/>
            <pc:sldMk cId="3315463527" sldId="280"/>
            <ac:spMk id="16" creationId="{E3020543-B24B-4EC4-8FFC-8DD88EEA91A8}"/>
          </ac:spMkLst>
        </pc:spChg>
        <pc:spChg chg="add del">
          <ac:chgData name="Nargas Ahmadzai (2106756)" userId="0c14ad69-c0e9-4a1c-a65d-921e15cc9471" providerId="ADAL" clId="{EA05A63F-67D8-443F-8A2A-941B9A1744A9}" dt="2023-03-09T14:14:01.741" v="2456" actId="26606"/>
          <ac:spMkLst>
            <pc:docMk/>
            <pc:sldMk cId="3315463527" sldId="280"/>
            <ac:spMk id="17" creationId="{327D73B4-9F5C-4A64-A179-51B9500CB8B5}"/>
          </ac:spMkLst>
        </pc:spChg>
        <pc:spChg chg="add del">
          <ac:chgData name="Nargas Ahmadzai (2106756)" userId="0c14ad69-c0e9-4a1c-a65d-921e15cc9471" providerId="ADAL" clId="{EA05A63F-67D8-443F-8A2A-941B9A1744A9}" dt="2023-03-09T14:14:01.741" v="2456" actId="26606"/>
          <ac:spMkLst>
            <pc:docMk/>
            <pc:sldMk cId="3315463527" sldId="280"/>
            <ac:spMk id="19" creationId="{C1F06963-6374-4B48-844F-071A9BAAAE02}"/>
          </ac:spMkLst>
        </pc:spChg>
        <pc:spChg chg="add del">
          <ac:chgData name="Nargas Ahmadzai (2106756)" userId="0c14ad69-c0e9-4a1c-a65d-921e15cc9471" providerId="ADAL" clId="{EA05A63F-67D8-443F-8A2A-941B9A1744A9}" dt="2023-03-09T14:14:01.741" v="2456" actId="26606"/>
          <ac:spMkLst>
            <pc:docMk/>
            <pc:sldMk cId="3315463527" sldId="280"/>
            <ac:spMk id="20" creationId="{6CB927A4-E432-4310-9CD5-E89FF5063179}"/>
          </ac:spMkLst>
        </pc:spChg>
        <pc:spChg chg="add del">
          <ac:chgData name="Nargas Ahmadzai (2106756)" userId="0c14ad69-c0e9-4a1c-a65d-921e15cc9471" providerId="ADAL" clId="{EA05A63F-67D8-443F-8A2A-941B9A1744A9}" dt="2023-03-09T14:14:01.741" v="2456" actId="26606"/>
          <ac:spMkLst>
            <pc:docMk/>
            <pc:sldMk cId="3315463527" sldId="280"/>
            <ac:spMk id="21" creationId="{1453BF6C-B012-48B7-B4E8-6D7AC7C27D02}"/>
          </ac:spMkLst>
        </pc:spChg>
        <pc:spChg chg="add del">
          <ac:chgData name="Nargas Ahmadzai (2106756)" userId="0c14ad69-c0e9-4a1c-a65d-921e15cc9471" providerId="ADAL" clId="{EA05A63F-67D8-443F-8A2A-941B9A1744A9}" dt="2023-03-09T14:14:03.960" v="2458" actId="26606"/>
          <ac:spMkLst>
            <pc:docMk/>
            <pc:sldMk cId="3315463527" sldId="280"/>
            <ac:spMk id="23" creationId="{43C823D3-D619-407C-89E0-C6F6B1E7A42A}"/>
          </ac:spMkLst>
        </pc:spChg>
        <pc:spChg chg="add del">
          <ac:chgData name="Nargas Ahmadzai (2106756)" userId="0c14ad69-c0e9-4a1c-a65d-921e15cc9471" providerId="ADAL" clId="{EA05A63F-67D8-443F-8A2A-941B9A1744A9}" dt="2023-03-09T14:14:03.960" v="2458" actId="26606"/>
          <ac:spMkLst>
            <pc:docMk/>
            <pc:sldMk cId="3315463527" sldId="280"/>
            <ac:spMk id="24" creationId="{047F8E3E-2FFA-4A0F-B3C7-E57ADDCFB415}"/>
          </ac:spMkLst>
        </pc:spChg>
        <pc:spChg chg="add del">
          <ac:chgData name="Nargas Ahmadzai (2106756)" userId="0c14ad69-c0e9-4a1c-a65d-921e15cc9471" providerId="ADAL" clId="{EA05A63F-67D8-443F-8A2A-941B9A1744A9}" dt="2023-03-09T14:14:08.372" v="2460" actId="26606"/>
          <ac:spMkLst>
            <pc:docMk/>
            <pc:sldMk cId="3315463527" sldId="280"/>
            <ac:spMk id="33" creationId="{777A147A-9ED8-46B4-8660-1B3C2AA880B5}"/>
          </ac:spMkLst>
        </pc:spChg>
        <pc:spChg chg="add del">
          <ac:chgData name="Nargas Ahmadzai (2106756)" userId="0c14ad69-c0e9-4a1c-a65d-921e15cc9471" providerId="ADAL" clId="{EA05A63F-67D8-443F-8A2A-941B9A1744A9}" dt="2023-03-09T14:14:08.372" v="2460" actId="26606"/>
          <ac:spMkLst>
            <pc:docMk/>
            <pc:sldMk cId="3315463527" sldId="280"/>
            <ac:spMk id="34" creationId="{5D6C15A0-C087-4593-8414-2B4EC1CDC3DE}"/>
          </ac:spMkLst>
        </pc:spChg>
        <pc:spChg chg="add del">
          <ac:chgData name="Nargas Ahmadzai (2106756)" userId="0c14ad69-c0e9-4a1c-a65d-921e15cc9471" providerId="ADAL" clId="{EA05A63F-67D8-443F-8A2A-941B9A1744A9}" dt="2023-03-09T14:14:11.649" v="2462" actId="26606"/>
          <ac:spMkLst>
            <pc:docMk/>
            <pc:sldMk cId="3315463527" sldId="280"/>
            <ac:spMk id="36" creationId="{18873D23-2DCF-4B31-A009-95721C06E8E1}"/>
          </ac:spMkLst>
        </pc:spChg>
        <pc:spChg chg="add del">
          <ac:chgData name="Nargas Ahmadzai (2106756)" userId="0c14ad69-c0e9-4a1c-a65d-921e15cc9471" providerId="ADAL" clId="{EA05A63F-67D8-443F-8A2A-941B9A1744A9}" dt="2023-03-09T14:14:11.649" v="2462" actId="26606"/>
          <ac:spMkLst>
            <pc:docMk/>
            <pc:sldMk cId="3315463527" sldId="280"/>
            <ac:spMk id="37" creationId="{C13EF075-D4EF-4929-ADBC-91B27DA19955}"/>
          </ac:spMkLst>
        </pc:spChg>
        <pc:spChg chg="add del">
          <ac:chgData name="Nargas Ahmadzai (2106756)" userId="0c14ad69-c0e9-4a1c-a65d-921e15cc9471" providerId="ADAL" clId="{EA05A63F-67D8-443F-8A2A-941B9A1744A9}" dt="2023-03-09T14:14:14.600" v="2464" actId="26606"/>
          <ac:spMkLst>
            <pc:docMk/>
            <pc:sldMk cId="3315463527" sldId="280"/>
            <ac:spMk id="42" creationId="{100EDD19-6802-4EC3-95CE-CFFAB042CFD6}"/>
          </ac:spMkLst>
        </pc:spChg>
        <pc:spChg chg="add del">
          <ac:chgData name="Nargas Ahmadzai (2106756)" userId="0c14ad69-c0e9-4a1c-a65d-921e15cc9471" providerId="ADAL" clId="{EA05A63F-67D8-443F-8A2A-941B9A1744A9}" dt="2023-03-09T14:14:14.600" v="2464" actId="26606"/>
          <ac:spMkLst>
            <pc:docMk/>
            <pc:sldMk cId="3315463527" sldId="280"/>
            <ac:spMk id="43" creationId="{DB17E863-922E-4C26-BD64-E8FD41D28661}"/>
          </ac:spMkLst>
        </pc:spChg>
        <pc:spChg chg="add del">
          <ac:chgData name="Nargas Ahmadzai (2106756)" userId="0c14ad69-c0e9-4a1c-a65d-921e15cc9471" providerId="ADAL" clId="{EA05A63F-67D8-443F-8A2A-941B9A1744A9}" dt="2023-03-09T14:14:18.661" v="2466" actId="26606"/>
          <ac:spMkLst>
            <pc:docMk/>
            <pc:sldMk cId="3315463527" sldId="280"/>
            <ac:spMk id="45" creationId="{DEE2AD96-B495-4E06-9291-B71706F728CB}"/>
          </ac:spMkLst>
        </pc:spChg>
        <pc:spChg chg="add del">
          <ac:chgData name="Nargas Ahmadzai (2106756)" userId="0c14ad69-c0e9-4a1c-a65d-921e15cc9471" providerId="ADAL" clId="{EA05A63F-67D8-443F-8A2A-941B9A1744A9}" dt="2023-03-09T14:14:18.661" v="2466" actId="26606"/>
          <ac:spMkLst>
            <pc:docMk/>
            <pc:sldMk cId="3315463527" sldId="280"/>
            <ac:spMk id="46" creationId="{53CF6D67-C5A8-4ADD-9E8E-1E38CA1D3166}"/>
          </ac:spMkLst>
        </pc:spChg>
        <pc:spChg chg="add del">
          <ac:chgData name="Nargas Ahmadzai (2106756)" userId="0c14ad69-c0e9-4a1c-a65d-921e15cc9471" providerId="ADAL" clId="{EA05A63F-67D8-443F-8A2A-941B9A1744A9}" dt="2023-03-09T14:14:18.661" v="2466" actId="26606"/>
          <ac:spMkLst>
            <pc:docMk/>
            <pc:sldMk cId="3315463527" sldId="280"/>
            <ac:spMk id="47" creationId="{86909FA0-B515-4681-B7A8-FA281D133B94}"/>
          </ac:spMkLst>
        </pc:spChg>
        <pc:spChg chg="add del">
          <ac:chgData name="Nargas Ahmadzai (2106756)" userId="0c14ad69-c0e9-4a1c-a65d-921e15cc9471" providerId="ADAL" clId="{EA05A63F-67D8-443F-8A2A-941B9A1744A9}" dt="2023-03-09T14:14:18.661" v="2466" actId="26606"/>
          <ac:spMkLst>
            <pc:docMk/>
            <pc:sldMk cId="3315463527" sldId="280"/>
            <ac:spMk id="48" creationId="{21C9FE86-FCC3-4A31-AA1C-C882262B7FE7}"/>
          </ac:spMkLst>
        </pc:spChg>
        <pc:spChg chg="add del">
          <ac:chgData name="Nargas Ahmadzai (2106756)" userId="0c14ad69-c0e9-4a1c-a65d-921e15cc9471" providerId="ADAL" clId="{EA05A63F-67D8-443F-8A2A-941B9A1744A9}" dt="2023-03-09T14:14:18.661" v="2466" actId="26606"/>
          <ac:spMkLst>
            <pc:docMk/>
            <pc:sldMk cId="3315463527" sldId="280"/>
            <ac:spMk id="49" creationId="{7D96243B-ECED-4B71-8E06-AE9A285EAD20}"/>
          </ac:spMkLst>
        </pc:spChg>
        <pc:spChg chg="add del">
          <ac:chgData name="Nargas Ahmadzai (2106756)" userId="0c14ad69-c0e9-4a1c-a65d-921e15cc9471" providerId="ADAL" clId="{EA05A63F-67D8-443F-8A2A-941B9A1744A9}" dt="2023-03-09T14:14:18.661" v="2466" actId="26606"/>
          <ac:spMkLst>
            <pc:docMk/>
            <pc:sldMk cId="3315463527" sldId="280"/>
            <ac:spMk id="50" creationId="{A09989E4-EFDC-4A90-A633-E0525FB4139E}"/>
          </ac:spMkLst>
        </pc:spChg>
        <pc:spChg chg="add del">
          <ac:chgData name="Nargas Ahmadzai (2106756)" userId="0c14ad69-c0e9-4a1c-a65d-921e15cc9471" providerId="ADAL" clId="{EA05A63F-67D8-443F-8A2A-941B9A1744A9}" dt="2023-03-09T14:14:20.146" v="2468" actId="26606"/>
          <ac:spMkLst>
            <pc:docMk/>
            <pc:sldMk cId="3315463527" sldId="280"/>
            <ac:spMk id="52" creationId="{09588DA8-065E-4F6F-8EFD-43104AB2E0CF}"/>
          </ac:spMkLst>
        </pc:spChg>
        <pc:spChg chg="add del">
          <ac:chgData name="Nargas Ahmadzai (2106756)" userId="0c14ad69-c0e9-4a1c-a65d-921e15cc9471" providerId="ADAL" clId="{EA05A63F-67D8-443F-8A2A-941B9A1744A9}" dt="2023-03-09T14:14:20.146" v="2468" actId="26606"/>
          <ac:spMkLst>
            <pc:docMk/>
            <pc:sldMk cId="3315463527" sldId="280"/>
            <ac:spMk id="53" creationId="{C4285719-470E-454C-AF62-8323075F1F5B}"/>
          </ac:spMkLst>
        </pc:spChg>
        <pc:spChg chg="add del">
          <ac:chgData name="Nargas Ahmadzai (2106756)" userId="0c14ad69-c0e9-4a1c-a65d-921e15cc9471" providerId="ADAL" clId="{EA05A63F-67D8-443F-8A2A-941B9A1744A9}" dt="2023-03-09T14:14:20.146" v="2468" actId="26606"/>
          <ac:spMkLst>
            <pc:docMk/>
            <pc:sldMk cId="3315463527" sldId="280"/>
            <ac:spMk id="54" creationId="{CD9FE4EF-C4D8-49A0-B2FF-81D8DB7D8A24}"/>
          </ac:spMkLst>
        </pc:spChg>
        <pc:spChg chg="add del">
          <ac:chgData name="Nargas Ahmadzai (2106756)" userId="0c14ad69-c0e9-4a1c-a65d-921e15cc9471" providerId="ADAL" clId="{EA05A63F-67D8-443F-8A2A-941B9A1744A9}" dt="2023-03-09T14:14:20.146" v="2468" actId="26606"/>
          <ac:spMkLst>
            <pc:docMk/>
            <pc:sldMk cId="3315463527" sldId="280"/>
            <ac:spMk id="55" creationId="{4300840D-0A0B-4512-BACA-B439D5B9C57C}"/>
          </ac:spMkLst>
        </pc:spChg>
        <pc:spChg chg="add del">
          <ac:chgData name="Nargas Ahmadzai (2106756)" userId="0c14ad69-c0e9-4a1c-a65d-921e15cc9471" providerId="ADAL" clId="{EA05A63F-67D8-443F-8A2A-941B9A1744A9}" dt="2023-03-09T14:14:20.146" v="2468" actId="26606"/>
          <ac:spMkLst>
            <pc:docMk/>
            <pc:sldMk cId="3315463527" sldId="280"/>
            <ac:spMk id="56" creationId="{D2B78728-A580-49A7-84F9-6EF6F583ADE0}"/>
          </ac:spMkLst>
        </pc:spChg>
        <pc:spChg chg="add del">
          <ac:chgData name="Nargas Ahmadzai (2106756)" userId="0c14ad69-c0e9-4a1c-a65d-921e15cc9471" providerId="ADAL" clId="{EA05A63F-67D8-443F-8A2A-941B9A1744A9}" dt="2023-03-09T14:14:20.146" v="2468" actId="26606"/>
          <ac:spMkLst>
            <pc:docMk/>
            <pc:sldMk cId="3315463527" sldId="280"/>
            <ac:spMk id="57" creationId="{38FAA1A1-D861-433F-88FA-1E9D6FD31D11}"/>
          </ac:spMkLst>
        </pc:spChg>
        <pc:spChg chg="add del">
          <ac:chgData name="Nargas Ahmadzai (2106756)" userId="0c14ad69-c0e9-4a1c-a65d-921e15cc9471" providerId="ADAL" clId="{EA05A63F-67D8-443F-8A2A-941B9A1744A9}" dt="2023-03-09T14:14:20.146" v="2468" actId="26606"/>
          <ac:spMkLst>
            <pc:docMk/>
            <pc:sldMk cId="3315463527" sldId="280"/>
            <ac:spMk id="58" creationId="{8D71EDA1-87BF-4D5D-AB79-F346FD19278A}"/>
          </ac:spMkLst>
        </pc:spChg>
        <pc:spChg chg="add del">
          <ac:chgData name="Nargas Ahmadzai (2106756)" userId="0c14ad69-c0e9-4a1c-a65d-921e15cc9471" providerId="ADAL" clId="{EA05A63F-67D8-443F-8A2A-941B9A1744A9}" dt="2023-03-09T14:14:23.968" v="2470" actId="26606"/>
          <ac:spMkLst>
            <pc:docMk/>
            <pc:sldMk cId="3315463527" sldId="280"/>
            <ac:spMk id="60" creationId="{18873D23-2DCF-4B31-A009-95721C06E8E1}"/>
          </ac:spMkLst>
        </pc:spChg>
        <pc:spChg chg="add del">
          <ac:chgData name="Nargas Ahmadzai (2106756)" userId="0c14ad69-c0e9-4a1c-a65d-921e15cc9471" providerId="ADAL" clId="{EA05A63F-67D8-443F-8A2A-941B9A1744A9}" dt="2023-03-09T14:14:23.968" v="2470" actId="26606"/>
          <ac:spMkLst>
            <pc:docMk/>
            <pc:sldMk cId="3315463527" sldId="280"/>
            <ac:spMk id="61" creationId="{C13EF075-D4EF-4929-ADBC-91B27DA19955}"/>
          </ac:spMkLst>
        </pc:spChg>
        <pc:spChg chg="add del">
          <ac:chgData name="Nargas Ahmadzai (2106756)" userId="0c14ad69-c0e9-4a1c-a65d-921e15cc9471" providerId="ADAL" clId="{EA05A63F-67D8-443F-8A2A-941B9A1744A9}" dt="2023-03-09T14:14:27.674" v="2472" actId="26606"/>
          <ac:spMkLst>
            <pc:docMk/>
            <pc:sldMk cId="3315463527" sldId="280"/>
            <ac:spMk id="66" creationId="{777A147A-9ED8-46B4-8660-1B3C2AA880B5}"/>
          </ac:spMkLst>
        </pc:spChg>
        <pc:spChg chg="add del">
          <ac:chgData name="Nargas Ahmadzai (2106756)" userId="0c14ad69-c0e9-4a1c-a65d-921e15cc9471" providerId="ADAL" clId="{EA05A63F-67D8-443F-8A2A-941B9A1744A9}" dt="2023-03-09T14:14:27.674" v="2472" actId="26606"/>
          <ac:spMkLst>
            <pc:docMk/>
            <pc:sldMk cId="3315463527" sldId="280"/>
            <ac:spMk id="67" creationId="{5D6C15A0-C087-4593-8414-2B4EC1CDC3DE}"/>
          </ac:spMkLst>
        </pc:spChg>
        <pc:spChg chg="add">
          <ac:chgData name="Nargas Ahmadzai (2106756)" userId="0c14ad69-c0e9-4a1c-a65d-921e15cc9471" providerId="ADAL" clId="{EA05A63F-67D8-443F-8A2A-941B9A1744A9}" dt="2023-03-09T14:14:27.689" v="2473" actId="26606"/>
          <ac:spMkLst>
            <pc:docMk/>
            <pc:sldMk cId="3315463527" sldId="280"/>
            <ac:spMk id="69" creationId="{100EDD19-6802-4EC3-95CE-CFFAB042CFD6}"/>
          </ac:spMkLst>
        </pc:spChg>
        <pc:spChg chg="add">
          <ac:chgData name="Nargas Ahmadzai (2106756)" userId="0c14ad69-c0e9-4a1c-a65d-921e15cc9471" providerId="ADAL" clId="{EA05A63F-67D8-443F-8A2A-941B9A1744A9}" dt="2023-03-09T14:14:27.689" v="2473" actId="26606"/>
          <ac:spMkLst>
            <pc:docMk/>
            <pc:sldMk cId="3315463527" sldId="280"/>
            <ac:spMk id="70" creationId="{DB17E863-922E-4C26-BD64-E8FD41D28661}"/>
          </ac:spMkLst>
        </pc:spChg>
        <pc:grpChg chg="add del">
          <ac:chgData name="Nargas Ahmadzai (2106756)" userId="0c14ad69-c0e9-4a1c-a65d-921e15cc9471" providerId="ADAL" clId="{EA05A63F-67D8-443F-8A2A-941B9A1744A9}" dt="2023-03-09T14:14:03.960" v="2458" actId="26606"/>
          <ac:grpSpMkLst>
            <pc:docMk/>
            <pc:sldMk cId="3315463527" sldId="280"/>
            <ac:grpSpMk id="25" creationId="{33D939F1-7ABE-4D0E-946A-43F37F556AFD}"/>
          </ac:grpSpMkLst>
        </pc:grpChg>
        <pc:grpChg chg="add del">
          <ac:chgData name="Nargas Ahmadzai (2106756)" userId="0c14ad69-c0e9-4a1c-a65d-921e15cc9471" providerId="ADAL" clId="{EA05A63F-67D8-443F-8A2A-941B9A1744A9}" dt="2023-03-09T14:14:03.960" v="2458" actId="26606"/>
          <ac:grpSpMkLst>
            <pc:docMk/>
            <pc:sldMk cId="3315463527" sldId="280"/>
            <ac:grpSpMk id="28" creationId="{9DB3963A-4187-4A72-9DA4-CA6BADE22931}"/>
          </ac:grpSpMkLst>
        </pc:grpChg>
        <pc:grpChg chg="add del">
          <ac:chgData name="Nargas Ahmadzai (2106756)" userId="0c14ad69-c0e9-4a1c-a65d-921e15cc9471" providerId="ADAL" clId="{EA05A63F-67D8-443F-8A2A-941B9A1744A9}" dt="2023-03-09T14:14:11.649" v="2462" actId="26606"/>
          <ac:grpSpMkLst>
            <pc:docMk/>
            <pc:sldMk cId="3315463527" sldId="280"/>
            <ac:grpSpMk id="38" creationId="{DAA26DFA-AAB2-4973-9C17-16D587C7B198}"/>
          </ac:grpSpMkLst>
        </pc:grpChg>
        <pc:grpChg chg="add del">
          <ac:chgData name="Nargas Ahmadzai (2106756)" userId="0c14ad69-c0e9-4a1c-a65d-921e15cc9471" providerId="ADAL" clId="{EA05A63F-67D8-443F-8A2A-941B9A1744A9}" dt="2023-03-09T14:14:23.968" v="2470" actId="26606"/>
          <ac:grpSpMkLst>
            <pc:docMk/>
            <pc:sldMk cId="3315463527" sldId="280"/>
            <ac:grpSpMk id="62" creationId="{DAA26DFA-AAB2-4973-9C17-16D587C7B198}"/>
          </ac:grpSpMkLst>
        </pc:grpChg>
        <pc:cxnChg chg="add del">
          <ac:chgData name="Nargas Ahmadzai (2106756)" userId="0c14ad69-c0e9-4a1c-a65d-921e15cc9471" providerId="ADAL" clId="{EA05A63F-67D8-443F-8A2A-941B9A1744A9}" dt="2023-03-09T14:14:01.741" v="2456" actId="26606"/>
          <ac:cxnSpMkLst>
            <pc:docMk/>
            <pc:sldMk cId="3315463527" sldId="280"/>
            <ac:cxnSpMk id="18" creationId="{C49DA8F6-BCC1-4447-B54C-57856834B94B}"/>
          </ac:cxnSpMkLst>
        </pc:cxnChg>
      </pc:sldChg>
      <pc:sldChg chg="new del">
        <pc:chgData name="Nargas Ahmadzai (2106756)" userId="0c14ad69-c0e9-4a1c-a65d-921e15cc9471" providerId="ADAL" clId="{EA05A63F-67D8-443F-8A2A-941B9A1744A9}" dt="2023-03-09T14:15:06.804" v="2475" actId="680"/>
        <pc:sldMkLst>
          <pc:docMk/>
          <pc:sldMk cId="1390954020" sldId="281"/>
        </pc:sldMkLst>
      </pc:sldChg>
      <pc:sldChg chg="addSp delSp modSp new mod setBg">
        <pc:chgData name="Nargas Ahmadzai (2106756)" userId="0c14ad69-c0e9-4a1c-a65d-921e15cc9471" providerId="ADAL" clId="{EA05A63F-67D8-443F-8A2A-941B9A1744A9}" dt="2023-03-09T14:16:05.639" v="2497" actId="26606"/>
        <pc:sldMkLst>
          <pc:docMk/>
          <pc:sldMk cId="1499449757" sldId="281"/>
        </pc:sldMkLst>
        <pc:spChg chg="mod">
          <ac:chgData name="Nargas Ahmadzai (2106756)" userId="0c14ad69-c0e9-4a1c-a65d-921e15cc9471" providerId="ADAL" clId="{EA05A63F-67D8-443F-8A2A-941B9A1744A9}" dt="2023-03-09T14:16:05.639" v="2497" actId="26606"/>
          <ac:spMkLst>
            <pc:docMk/>
            <pc:sldMk cId="1499449757" sldId="281"/>
            <ac:spMk id="2" creationId="{FC562207-5670-6660-CCE4-2E05D923FC65}"/>
          </ac:spMkLst>
        </pc:spChg>
        <pc:spChg chg="add del mod">
          <ac:chgData name="Nargas Ahmadzai (2106756)" userId="0c14ad69-c0e9-4a1c-a65d-921e15cc9471" providerId="ADAL" clId="{EA05A63F-67D8-443F-8A2A-941B9A1744A9}" dt="2023-03-09T14:16:05.639" v="2497" actId="26606"/>
          <ac:spMkLst>
            <pc:docMk/>
            <pc:sldMk cId="1499449757" sldId="281"/>
            <ac:spMk id="3" creationId="{1FB1C094-D875-5D04-0B8E-5054C52541C7}"/>
          </ac:spMkLst>
        </pc:spChg>
        <pc:spChg chg="add">
          <ac:chgData name="Nargas Ahmadzai (2106756)" userId="0c14ad69-c0e9-4a1c-a65d-921e15cc9471" providerId="ADAL" clId="{EA05A63F-67D8-443F-8A2A-941B9A1744A9}" dt="2023-03-09T14:16:05.639" v="2497" actId="26606"/>
          <ac:spMkLst>
            <pc:docMk/>
            <pc:sldMk cId="1499449757" sldId="281"/>
            <ac:spMk id="8" creationId="{889C5E17-24D0-4696-A3C5-A2261FB455FA}"/>
          </ac:spMkLst>
        </pc:spChg>
        <pc:spChg chg="add del">
          <ac:chgData name="Nargas Ahmadzai (2106756)" userId="0c14ad69-c0e9-4a1c-a65d-921e15cc9471" providerId="ADAL" clId="{EA05A63F-67D8-443F-8A2A-941B9A1744A9}" dt="2023-03-09T14:16:05.624" v="2496" actId="26606"/>
          <ac:spMkLst>
            <pc:docMk/>
            <pc:sldMk cId="1499449757" sldId="281"/>
            <ac:spMk id="9" creationId="{2E442304-DDBD-4F7B-8017-36BCC863FB40}"/>
          </ac:spMkLst>
        </pc:spChg>
        <pc:spChg chg="add">
          <ac:chgData name="Nargas Ahmadzai (2106756)" userId="0c14ad69-c0e9-4a1c-a65d-921e15cc9471" providerId="ADAL" clId="{EA05A63F-67D8-443F-8A2A-941B9A1744A9}" dt="2023-03-09T14:16:05.639" v="2497" actId="26606"/>
          <ac:spMkLst>
            <pc:docMk/>
            <pc:sldMk cId="1499449757" sldId="281"/>
            <ac:spMk id="10" creationId="{6929B58F-2358-44CC-ACE5-EF1BD3C6C824}"/>
          </ac:spMkLst>
        </pc:spChg>
        <pc:spChg chg="add del">
          <ac:chgData name="Nargas Ahmadzai (2106756)" userId="0c14ad69-c0e9-4a1c-a65d-921e15cc9471" providerId="ADAL" clId="{EA05A63F-67D8-443F-8A2A-941B9A1744A9}" dt="2023-03-09T14:16:05.624" v="2496" actId="26606"/>
          <ac:spMkLst>
            <pc:docMk/>
            <pc:sldMk cId="1499449757" sldId="281"/>
            <ac:spMk id="11" creationId="{5E107275-3853-46FD-A241-DE4355A42675}"/>
          </ac:spMkLst>
        </pc:spChg>
        <pc:spChg chg="add">
          <ac:chgData name="Nargas Ahmadzai (2106756)" userId="0c14ad69-c0e9-4a1c-a65d-921e15cc9471" providerId="ADAL" clId="{EA05A63F-67D8-443F-8A2A-941B9A1744A9}" dt="2023-03-09T14:16:05.639" v="2497" actId="26606"/>
          <ac:spMkLst>
            <pc:docMk/>
            <pc:sldMk cId="1499449757" sldId="281"/>
            <ac:spMk id="16" creationId="{1FB1C094-D875-5D04-0B8E-5054C52541C7}"/>
          </ac:spMkLst>
        </pc:spChg>
        <pc:grpChg chg="add">
          <ac:chgData name="Nargas Ahmadzai (2106756)" userId="0c14ad69-c0e9-4a1c-a65d-921e15cc9471" providerId="ADAL" clId="{EA05A63F-67D8-443F-8A2A-941B9A1744A9}" dt="2023-03-09T14:16:05.639" v="2497" actId="26606"/>
          <ac:grpSpMkLst>
            <pc:docMk/>
            <pc:sldMk cId="1499449757" sldId="281"/>
            <ac:grpSpMk id="12" creationId="{09DA5303-A1AF-4830-806C-51FCD96188B7}"/>
          </ac:grpSpMkLst>
        </pc:grpChg>
        <pc:graphicFrameChg chg="add del">
          <ac:chgData name="Nargas Ahmadzai (2106756)" userId="0c14ad69-c0e9-4a1c-a65d-921e15cc9471" providerId="ADAL" clId="{EA05A63F-67D8-443F-8A2A-941B9A1744A9}" dt="2023-03-09T14:16:05.624" v="2496" actId="26606"/>
          <ac:graphicFrameMkLst>
            <pc:docMk/>
            <pc:sldMk cId="1499449757" sldId="281"/>
            <ac:graphicFrameMk id="5" creationId="{6924CD80-AC0E-5C0D-A233-0FDAA5580E4E}"/>
          </ac:graphicFrameMkLst>
        </pc:graphicFrameChg>
      </pc:sldChg>
      <pc:sldChg chg="new del">
        <pc:chgData name="Nargas Ahmadzai (2106756)" userId="0c14ad69-c0e9-4a1c-a65d-921e15cc9471" providerId="ADAL" clId="{EA05A63F-67D8-443F-8A2A-941B9A1744A9}" dt="2023-03-09T14:16:28.561" v="2499" actId="680"/>
        <pc:sldMkLst>
          <pc:docMk/>
          <pc:sldMk cId="843758897" sldId="282"/>
        </pc:sldMkLst>
      </pc:sldChg>
      <pc:sldChg chg="new del">
        <pc:chgData name="Nargas Ahmadzai (2106756)" userId="0c14ad69-c0e9-4a1c-a65d-921e15cc9471" providerId="ADAL" clId="{EA05A63F-67D8-443F-8A2A-941B9A1744A9}" dt="2023-03-09T14:17:24.148" v="2505" actId="680"/>
        <pc:sldMkLst>
          <pc:docMk/>
          <pc:sldMk cId="890686665" sldId="282"/>
        </pc:sldMkLst>
      </pc:sldChg>
      <pc:sldChg chg="addSp delSp modSp new mod setBg">
        <pc:chgData name="Nargas Ahmadzai (2106756)" userId="0c14ad69-c0e9-4a1c-a65d-921e15cc9471" providerId="ADAL" clId="{EA05A63F-67D8-443F-8A2A-941B9A1744A9}" dt="2023-03-09T15:06:50.306" v="2678" actId="26606"/>
        <pc:sldMkLst>
          <pc:docMk/>
          <pc:sldMk cId="1627453202" sldId="282"/>
        </pc:sldMkLst>
        <pc:spChg chg="mod">
          <ac:chgData name="Nargas Ahmadzai (2106756)" userId="0c14ad69-c0e9-4a1c-a65d-921e15cc9471" providerId="ADAL" clId="{EA05A63F-67D8-443F-8A2A-941B9A1744A9}" dt="2023-03-09T15:06:50.306" v="2678" actId="26606"/>
          <ac:spMkLst>
            <pc:docMk/>
            <pc:sldMk cId="1627453202" sldId="282"/>
            <ac:spMk id="2" creationId="{A13B3EF4-52E4-D4F1-7823-82C22D690349}"/>
          </ac:spMkLst>
        </pc:spChg>
        <pc:spChg chg="mod">
          <ac:chgData name="Nargas Ahmadzai (2106756)" userId="0c14ad69-c0e9-4a1c-a65d-921e15cc9471" providerId="ADAL" clId="{EA05A63F-67D8-443F-8A2A-941B9A1744A9}" dt="2023-03-09T15:06:50.306" v="2678" actId="26606"/>
          <ac:spMkLst>
            <pc:docMk/>
            <pc:sldMk cId="1627453202" sldId="282"/>
            <ac:spMk id="3" creationId="{9D79694A-585E-C34F-C6C3-E542F4C59399}"/>
          </ac:spMkLst>
        </pc:spChg>
        <pc:spChg chg="add del">
          <ac:chgData name="Nargas Ahmadzai (2106756)" userId="0c14ad69-c0e9-4a1c-a65d-921e15cc9471" providerId="ADAL" clId="{EA05A63F-67D8-443F-8A2A-941B9A1744A9}" dt="2023-03-09T15:06:47.689" v="2675" actId="26606"/>
          <ac:spMkLst>
            <pc:docMk/>
            <pc:sldMk cId="1627453202" sldId="282"/>
            <ac:spMk id="8" creationId="{100EDD19-6802-4EC3-95CE-CFFAB042CFD6}"/>
          </ac:spMkLst>
        </pc:spChg>
        <pc:spChg chg="add del">
          <ac:chgData name="Nargas Ahmadzai (2106756)" userId="0c14ad69-c0e9-4a1c-a65d-921e15cc9471" providerId="ADAL" clId="{EA05A63F-67D8-443F-8A2A-941B9A1744A9}" dt="2023-03-09T15:06:47.689" v="2675" actId="26606"/>
          <ac:spMkLst>
            <pc:docMk/>
            <pc:sldMk cId="1627453202" sldId="282"/>
            <ac:spMk id="10" creationId="{DB17E863-922E-4C26-BD64-E8FD41D28661}"/>
          </ac:spMkLst>
        </pc:spChg>
        <pc:spChg chg="add del">
          <ac:chgData name="Nargas Ahmadzai (2106756)" userId="0c14ad69-c0e9-4a1c-a65d-921e15cc9471" providerId="ADAL" clId="{EA05A63F-67D8-443F-8A2A-941B9A1744A9}" dt="2023-03-09T15:06:50.260" v="2677" actId="26606"/>
          <ac:spMkLst>
            <pc:docMk/>
            <pc:sldMk cId="1627453202" sldId="282"/>
            <ac:spMk id="12" creationId="{081E4A58-353D-44AE-B2FC-2A74E2E400F7}"/>
          </ac:spMkLst>
        </pc:spChg>
        <pc:spChg chg="add del">
          <ac:chgData name="Nargas Ahmadzai (2106756)" userId="0c14ad69-c0e9-4a1c-a65d-921e15cc9471" providerId="ADAL" clId="{EA05A63F-67D8-443F-8A2A-941B9A1744A9}" dt="2023-03-09T15:06:50.260" v="2677" actId="26606"/>
          <ac:spMkLst>
            <pc:docMk/>
            <pc:sldMk cId="1627453202" sldId="282"/>
            <ac:spMk id="13" creationId="{907EF6B7-1338-4443-8C46-6A318D952DFD}"/>
          </ac:spMkLst>
        </pc:spChg>
        <pc:spChg chg="add del">
          <ac:chgData name="Nargas Ahmadzai (2106756)" userId="0c14ad69-c0e9-4a1c-a65d-921e15cc9471" providerId="ADAL" clId="{EA05A63F-67D8-443F-8A2A-941B9A1744A9}" dt="2023-03-09T15:06:50.260" v="2677" actId="26606"/>
          <ac:spMkLst>
            <pc:docMk/>
            <pc:sldMk cId="1627453202" sldId="282"/>
            <ac:spMk id="14" creationId="{DAAE4CDD-124C-4DCF-9584-B6033B545DD5}"/>
          </ac:spMkLst>
        </pc:spChg>
        <pc:spChg chg="add">
          <ac:chgData name="Nargas Ahmadzai (2106756)" userId="0c14ad69-c0e9-4a1c-a65d-921e15cc9471" providerId="ADAL" clId="{EA05A63F-67D8-443F-8A2A-941B9A1744A9}" dt="2023-03-09T15:06:50.306" v="2678" actId="26606"/>
          <ac:spMkLst>
            <pc:docMk/>
            <pc:sldMk cId="1627453202" sldId="282"/>
            <ac:spMk id="17" creationId="{18873D23-2DCF-4B31-A009-95721C06E8E1}"/>
          </ac:spMkLst>
        </pc:spChg>
        <pc:spChg chg="add">
          <ac:chgData name="Nargas Ahmadzai (2106756)" userId="0c14ad69-c0e9-4a1c-a65d-921e15cc9471" providerId="ADAL" clId="{EA05A63F-67D8-443F-8A2A-941B9A1744A9}" dt="2023-03-09T15:06:50.306" v="2678" actId="26606"/>
          <ac:spMkLst>
            <pc:docMk/>
            <pc:sldMk cId="1627453202" sldId="282"/>
            <ac:spMk id="18" creationId="{C13EF075-D4EF-4929-ADBC-91B27DA19955}"/>
          </ac:spMkLst>
        </pc:spChg>
        <pc:grpChg chg="add">
          <ac:chgData name="Nargas Ahmadzai (2106756)" userId="0c14ad69-c0e9-4a1c-a65d-921e15cc9471" providerId="ADAL" clId="{EA05A63F-67D8-443F-8A2A-941B9A1744A9}" dt="2023-03-09T15:06:50.306" v="2678" actId="26606"/>
          <ac:grpSpMkLst>
            <pc:docMk/>
            <pc:sldMk cId="1627453202" sldId="282"/>
            <ac:grpSpMk id="19" creationId="{DAA26DFA-AAB2-4973-9C17-16D587C7B198}"/>
          </ac:grpSpMkLst>
        </pc:grpChg>
      </pc:sldChg>
      <pc:sldChg chg="new del">
        <pc:chgData name="Nargas Ahmadzai (2106756)" userId="0c14ad69-c0e9-4a1c-a65d-921e15cc9471" providerId="ADAL" clId="{EA05A63F-67D8-443F-8A2A-941B9A1744A9}" dt="2023-03-09T14:16:43.551" v="2501" actId="680"/>
        <pc:sldMkLst>
          <pc:docMk/>
          <pc:sldMk cId="2386645529" sldId="282"/>
        </pc:sldMkLst>
      </pc:sldChg>
      <pc:sldChg chg="new del">
        <pc:chgData name="Nargas Ahmadzai (2106756)" userId="0c14ad69-c0e9-4a1c-a65d-921e15cc9471" providerId="ADAL" clId="{EA05A63F-67D8-443F-8A2A-941B9A1744A9}" dt="2023-03-09T14:16:52.631" v="2503" actId="680"/>
        <pc:sldMkLst>
          <pc:docMk/>
          <pc:sldMk cId="3052980650" sldId="282"/>
        </pc:sldMkLst>
      </pc:sldChg>
      <pc:sldChg chg="addSp modSp new mod setBg">
        <pc:chgData name="Nargas Ahmadzai (2106756)" userId="0c14ad69-c0e9-4a1c-a65d-921e15cc9471" providerId="ADAL" clId="{EA05A63F-67D8-443F-8A2A-941B9A1744A9}" dt="2023-03-09T15:06:55.866" v="2679" actId="26606"/>
        <pc:sldMkLst>
          <pc:docMk/>
          <pc:sldMk cId="3832684772" sldId="283"/>
        </pc:sldMkLst>
        <pc:spChg chg="mod">
          <ac:chgData name="Nargas Ahmadzai (2106756)" userId="0c14ad69-c0e9-4a1c-a65d-921e15cc9471" providerId="ADAL" clId="{EA05A63F-67D8-443F-8A2A-941B9A1744A9}" dt="2023-03-09T15:06:55.866" v="2679" actId="26606"/>
          <ac:spMkLst>
            <pc:docMk/>
            <pc:sldMk cId="3832684772" sldId="283"/>
            <ac:spMk id="2" creationId="{86CCAB7F-1690-4505-7EA0-87027C14372B}"/>
          </ac:spMkLst>
        </pc:spChg>
        <pc:spChg chg="mod">
          <ac:chgData name="Nargas Ahmadzai (2106756)" userId="0c14ad69-c0e9-4a1c-a65d-921e15cc9471" providerId="ADAL" clId="{EA05A63F-67D8-443F-8A2A-941B9A1744A9}" dt="2023-03-09T15:06:55.866" v="2679" actId="26606"/>
          <ac:spMkLst>
            <pc:docMk/>
            <pc:sldMk cId="3832684772" sldId="283"/>
            <ac:spMk id="3" creationId="{7070D5AB-27BB-8E7E-67B5-304FF7BAC99A}"/>
          </ac:spMkLst>
        </pc:spChg>
        <pc:spChg chg="add">
          <ac:chgData name="Nargas Ahmadzai (2106756)" userId="0c14ad69-c0e9-4a1c-a65d-921e15cc9471" providerId="ADAL" clId="{EA05A63F-67D8-443F-8A2A-941B9A1744A9}" dt="2023-03-09T15:06:55.866" v="2679" actId="26606"/>
          <ac:spMkLst>
            <pc:docMk/>
            <pc:sldMk cId="3832684772" sldId="283"/>
            <ac:spMk id="8" creationId="{18873D23-2DCF-4B31-A009-95721C06E8E1}"/>
          </ac:spMkLst>
        </pc:spChg>
        <pc:spChg chg="add">
          <ac:chgData name="Nargas Ahmadzai (2106756)" userId="0c14ad69-c0e9-4a1c-a65d-921e15cc9471" providerId="ADAL" clId="{EA05A63F-67D8-443F-8A2A-941B9A1744A9}" dt="2023-03-09T15:06:55.866" v="2679" actId="26606"/>
          <ac:spMkLst>
            <pc:docMk/>
            <pc:sldMk cId="3832684772" sldId="283"/>
            <ac:spMk id="10" creationId="{C13EF075-D4EF-4929-ADBC-91B27DA19955}"/>
          </ac:spMkLst>
        </pc:spChg>
        <pc:grpChg chg="add">
          <ac:chgData name="Nargas Ahmadzai (2106756)" userId="0c14ad69-c0e9-4a1c-a65d-921e15cc9471" providerId="ADAL" clId="{EA05A63F-67D8-443F-8A2A-941B9A1744A9}" dt="2023-03-09T15:06:55.866" v="2679" actId="26606"/>
          <ac:grpSpMkLst>
            <pc:docMk/>
            <pc:sldMk cId="3832684772" sldId="283"/>
            <ac:grpSpMk id="12" creationId="{DAA26DFA-AAB2-4973-9C17-16D587C7B198}"/>
          </ac:grpSpMkLst>
        </pc:grpChg>
      </pc:sldChg>
      <pc:sldChg chg="addSp modSp new mod setBg">
        <pc:chgData name="Nargas Ahmadzai (2106756)" userId="0c14ad69-c0e9-4a1c-a65d-921e15cc9471" providerId="ADAL" clId="{EA05A63F-67D8-443F-8A2A-941B9A1744A9}" dt="2023-03-09T15:07:04.596" v="2680" actId="26606"/>
        <pc:sldMkLst>
          <pc:docMk/>
          <pc:sldMk cId="3556206663" sldId="284"/>
        </pc:sldMkLst>
        <pc:spChg chg="mod">
          <ac:chgData name="Nargas Ahmadzai (2106756)" userId="0c14ad69-c0e9-4a1c-a65d-921e15cc9471" providerId="ADAL" clId="{EA05A63F-67D8-443F-8A2A-941B9A1744A9}" dt="2023-03-09T15:07:04.596" v="2680" actId="26606"/>
          <ac:spMkLst>
            <pc:docMk/>
            <pc:sldMk cId="3556206663" sldId="284"/>
            <ac:spMk id="2" creationId="{6B71330A-7FD9-EA06-85C2-B4F4184DBB05}"/>
          </ac:spMkLst>
        </pc:spChg>
        <pc:spChg chg="mod">
          <ac:chgData name="Nargas Ahmadzai (2106756)" userId="0c14ad69-c0e9-4a1c-a65d-921e15cc9471" providerId="ADAL" clId="{EA05A63F-67D8-443F-8A2A-941B9A1744A9}" dt="2023-03-09T15:07:04.596" v="2680" actId="26606"/>
          <ac:spMkLst>
            <pc:docMk/>
            <pc:sldMk cId="3556206663" sldId="284"/>
            <ac:spMk id="3" creationId="{EB6753DF-B917-2AC7-CE1A-74474E0108D5}"/>
          </ac:spMkLst>
        </pc:spChg>
        <pc:spChg chg="add">
          <ac:chgData name="Nargas Ahmadzai (2106756)" userId="0c14ad69-c0e9-4a1c-a65d-921e15cc9471" providerId="ADAL" clId="{EA05A63F-67D8-443F-8A2A-941B9A1744A9}" dt="2023-03-09T15:07:04.596" v="2680" actId="26606"/>
          <ac:spMkLst>
            <pc:docMk/>
            <pc:sldMk cId="3556206663" sldId="284"/>
            <ac:spMk id="8" creationId="{18873D23-2DCF-4B31-A009-95721C06E8E1}"/>
          </ac:spMkLst>
        </pc:spChg>
        <pc:spChg chg="add">
          <ac:chgData name="Nargas Ahmadzai (2106756)" userId="0c14ad69-c0e9-4a1c-a65d-921e15cc9471" providerId="ADAL" clId="{EA05A63F-67D8-443F-8A2A-941B9A1744A9}" dt="2023-03-09T15:07:04.596" v="2680" actId="26606"/>
          <ac:spMkLst>
            <pc:docMk/>
            <pc:sldMk cId="3556206663" sldId="284"/>
            <ac:spMk id="10" creationId="{C13EF075-D4EF-4929-ADBC-91B27DA19955}"/>
          </ac:spMkLst>
        </pc:spChg>
        <pc:grpChg chg="add">
          <ac:chgData name="Nargas Ahmadzai (2106756)" userId="0c14ad69-c0e9-4a1c-a65d-921e15cc9471" providerId="ADAL" clId="{EA05A63F-67D8-443F-8A2A-941B9A1744A9}" dt="2023-03-09T15:07:04.596" v="2680" actId="26606"/>
          <ac:grpSpMkLst>
            <pc:docMk/>
            <pc:sldMk cId="3556206663" sldId="284"/>
            <ac:grpSpMk id="12" creationId="{DAA26DFA-AAB2-4973-9C17-16D587C7B198}"/>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E6A2C0-A743-4029-9EC3-E2209CC10F8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F872C4D-880B-490C-B09C-565250FBB4BE}">
      <dgm:prSet/>
      <dgm:spPr/>
      <dgm:t>
        <a:bodyPr/>
        <a:lstStyle/>
        <a:p>
          <a:r>
            <a:rPr lang="en-US" dirty="0"/>
            <a:t>By</a:t>
          </a:r>
        </a:p>
      </dgm:t>
    </dgm:pt>
    <dgm:pt modelId="{29B2C70E-7DD3-4CCD-9319-1A5E167251F3}" type="parTrans" cxnId="{B2EE6A26-2143-4B90-B154-541D57F7F15F}">
      <dgm:prSet/>
      <dgm:spPr/>
      <dgm:t>
        <a:bodyPr/>
        <a:lstStyle/>
        <a:p>
          <a:endParaRPr lang="en-US"/>
        </a:p>
      </dgm:t>
    </dgm:pt>
    <dgm:pt modelId="{0EF9DD6D-3FA1-4902-B3C4-0419665DE636}" type="sibTrans" cxnId="{B2EE6A26-2143-4B90-B154-541D57F7F15F}">
      <dgm:prSet/>
      <dgm:spPr/>
      <dgm:t>
        <a:bodyPr/>
        <a:lstStyle/>
        <a:p>
          <a:endParaRPr lang="en-US"/>
        </a:p>
      </dgm:t>
    </dgm:pt>
    <dgm:pt modelId="{8A71989F-9142-4DC5-8189-436F596167B6}">
      <dgm:prSet/>
      <dgm:spPr/>
      <dgm:t>
        <a:bodyPr/>
        <a:lstStyle/>
        <a:p>
          <a:r>
            <a:rPr lang="en-US" dirty="0"/>
            <a:t>Nargas Ahmadzai    (        (2106756)</a:t>
          </a:r>
        </a:p>
      </dgm:t>
    </dgm:pt>
    <dgm:pt modelId="{B898F9DC-2458-40D8-B221-E6A6C42418C1}" type="parTrans" cxnId="{DC6B6ACB-E1DD-431B-8559-85FE3D9C3C96}">
      <dgm:prSet/>
      <dgm:spPr/>
      <dgm:t>
        <a:bodyPr/>
        <a:lstStyle/>
        <a:p>
          <a:endParaRPr lang="en-US"/>
        </a:p>
      </dgm:t>
    </dgm:pt>
    <dgm:pt modelId="{399D749D-9AA5-47EB-88D7-BCCC0EF529F6}" type="sibTrans" cxnId="{DC6B6ACB-E1DD-431B-8559-85FE3D9C3C96}">
      <dgm:prSet/>
      <dgm:spPr/>
      <dgm:t>
        <a:bodyPr/>
        <a:lstStyle/>
        <a:p>
          <a:endParaRPr lang="en-US"/>
        </a:p>
      </dgm:t>
    </dgm:pt>
    <dgm:pt modelId="{8A29E7C5-EC7A-4DCE-81AD-C46C507EEE82}">
      <dgm:prSet/>
      <dgm:spPr/>
      <dgm:t>
        <a:bodyPr/>
        <a:lstStyle/>
        <a:p>
          <a:r>
            <a:rPr lang="en-US" dirty="0"/>
            <a:t>Module BMSW_5102BIRM</a:t>
          </a:r>
        </a:p>
      </dgm:t>
    </dgm:pt>
    <dgm:pt modelId="{C529C73B-C96E-449F-B973-C7D49E98B905}" type="parTrans" cxnId="{FB1304BA-353F-4666-8464-7CF63653347D}">
      <dgm:prSet/>
      <dgm:spPr/>
      <dgm:t>
        <a:bodyPr/>
        <a:lstStyle/>
        <a:p>
          <a:endParaRPr lang="en-US"/>
        </a:p>
      </dgm:t>
    </dgm:pt>
    <dgm:pt modelId="{7A31C5AF-15D7-44DD-BB6B-417457F53B4F}" type="sibTrans" cxnId="{FB1304BA-353F-4666-8464-7CF63653347D}">
      <dgm:prSet/>
      <dgm:spPr/>
      <dgm:t>
        <a:bodyPr/>
        <a:lstStyle/>
        <a:p>
          <a:endParaRPr lang="en-US"/>
        </a:p>
      </dgm:t>
    </dgm:pt>
    <dgm:pt modelId="{6FBA5EF7-2FA9-4F0E-BE79-133D60AD573D}">
      <dgm:prSet/>
      <dgm:spPr/>
      <dgm:t>
        <a:bodyPr/>
        <a:lstStyle/>
        <a:p>
          <a:r>
            <a:rPr lang="en-US" dirty="0"/>
            <a:t>Developing Relationship</a:t>
          </a:r>
        </a:p>
      </dgm:t>
    </dgm:pt>
    <dgm:pt modelId="{0FB750E0-335F-4E3D-B27E-792C56B47DC1}" type="parTrans" cxnId="{AD76266B-217B-4733-A8EE-A605123498EF}">
      <dgm:prSet/>
      <dgm:spPr/>
      <dgm:t>
        <a:bodyPr/>
        <a:lstStyle/>
        <a:p>
          <a:endParaRPr lang="en-US"/>
        </a:p>
      </dgm:t>
    </dgm:pt>
    <dgm:pt modelId="{53FD6CA9-0312-4082-80DB-59DD7F4C269D}" type="sibTrans" cxnId="{AD76266B-217B-4733-A8EE-A605123498EF}">
      <dgm:prSet/>
      <dgm:spPr/>
      <dgm:t>
        <a:bodyPr/>
        <a:lstStyle/>
        <a:p>
          <a:endParaRPr lang="en-US"/>
        </a:p>
      </dgm:t>
    </dgm:pt>
    <dgm:pt modelId="{29619CA7-D8AB-4469-A6A0-D79C82C90C8B}">
      <dgm:prSet/>
      <dgm:spPr/>
      <dgm:t>
        <a:bodyPr/>
        <a:lstStyle/>
        <a:p>
          <a:r>
            <a:rPr lang="en-US" dirty="0"/>
            <a:t>and   Workplace Achievement</a:t>
          </a:r>
        </a:p>
      </dgm:t>
    </dgm:pt>
    <dgm:pt modelId="{27D45BF7-96A2-4F3F-8A52-9DBEA30EAEC0}" type="parTrans" cxnId="{176D454A-B80B-42D5-9DB5-0DF34862A914}">
      <dgm:prSet/>
      <dgm:spPr/>
      <dgm:t>
        <a:bodyPr/>
        <a:lstStyle/>
        <a:p>
          <a:endParaRPr lang="en-US"/>
        </a:p>
      </dgm:t>
    </dgm:pt>
    <dgm:pt modelId="{E5028A38-88AD-46C4-956F-C34D0F9E4206}" type="sibTrans" cxnId="{176D454A-B80B-42D5-9DB5-0DF34862A914}">
      <dgm:prSet/>
      <dgm:spPr/>
      <dgm:t>
        <a:bodyPr/>
        <a:lstStyle/>
        <a:p>
          <a:endParaRPr lang="en-US"/>
        </a:p>
      </dgm:t>
    </dgm:pt>
    <dgm:pt modelId="{E0875F0F-5DD5-4DA1-B8AE-2F1073803E0B}">
      <dgm:prSet/>
      <dgm:spPr/>
      <dgm:t>
        <a:bodyPr/>
        <a:lstStyle/>
        <a:p>
          <a:r>
            <a:rPr lang="en-US" dirty="0"/>
            <a:t>lectures by Dr Zahra Mohammadnazari  </a:t>
          </a:r>
        </a:p>
      </dgm:t>
    </dgm:pt>
    <dgm:pt modelId="{405ED849-5B66-43FD-B8BF-58586B4A3440}" type="parTrans" cxnId="{1AC84E5D-6572-4430-BB68-A9C8B803BA0B}">
      <dgm:prSet/>
      <dgm:spPr/>
      <dgm:t>
        <a:bodyPr/>
        <a:lstStyle/>
        <a:p>
          <a:endParaRPr lang="en-US"/>
        </a:p>
      </dgm:t>
    </dgm:pt>
    <dgm:pt modelId="{7F8B2FE4-AFFE-4F52-8A0C-992024055DAA}" type="sibTrans" cxnId="{1AC84E5D-6572-4430-BB68-A9C8B803BA0B}">
      <dgm:prSet/>
      <dgm:spPr/>
      <dgm:t>
        <a:bodyPr/>
        <a:lstStyle/>
        <a:p>
          <a:endParaRPr lang="en-US"/>
        </a:p>
      </dgm:t>
    </dgm:pt>
    <dgm:pt modelId="{D2E82A46-0B05-46E4-BEAD-DB65F92FC92F}" type="pres">
      <dgm:prSet presAssocID="{05E6A2C0-A743-4029-9EC3-E2209CC10F86}" presName="vert0" presStyleCnt="0">
        <dgm:presLayoutVars>
          <dgm:dir/>
          <dgm:animOne val="branch"/>
          <dgm:animLvl val="lvl"/>
        </dgm:presLayoutVars>
      </dgm:prSet>
      <dgm:spPr/>
    </dgm:pt>
    <dgm:pt modelId="{70AE8948-10B6-4EC5-A6CD-67FBBC683CEC}" type="pres">
      <dgm:prSet presAssocID="{1F872C4D-880B-490C-B09C-565250FBB4BE}" presName="thickLine" presStyleLbl="alignNode1" presStyleIdx="0" presStyleCnt="6"/>
      <dgm:spPr/>
    </dgm:pt>
    <dgm:pt modelId="{8CA5A901-157B-4C31-83E7-841E88DBB2E0}" type="pres">
      <dgm:prSet presAssocID="{1F872C4D-880B-490C-B09C-565250FBB4BE}" presName="horz1" presStyleCnt="0"/>
      <dgm:spPr/>
    </dgm:pt>
    <dgm:pt modelId="{A659CB50-31F7-42D4-94BA-ADCE992D144F}" type="pres">
      <dgm:prSet presAssocID="{1F872C4D-880B-490C-B09C-565250FBB4BE}" presName="tx1" presStyleLbl="revTx" presStyleIdx="0" presStyleCnt="6"/>
      <dgm:spPr/>
    </dgm:pt>
    <dgm:pt modelId="{856C8F18-5E88-4817-99CA-899ECE5BB0DF}" type="pres">
      <dgm:prSet presAssocID="{1F872C4D-880B-490C-B09C-565250FBB4BE}" presName="vert1" presStyleCnt="0"/>
      <dgm:spPr/>
    </dgm:pt>
    <dgm:pt modelId="{3D7D21B8-5141-4AA5-A88F-B133FDEAB83E}" type="pres">
      <dgm:prSet presAssocID="{8A71989F-9142-4DC5-8189-436F596167B6}" presName="thickLine" presStyleLbl="alignNode1" presStyleIdx="1" presStyleCnt="6"/>
      <dgm:spPr/>
    </dgm:pt>
    <dgm:pt modelId="{3E20AF7B-4CDD-4962-AD92-877662512AC9}" type="pres">
      <dgm:prSet presAssocID="{8A71989F-9142-4DC5-8189-436F596167B6}" presName="horz1" presStyleCnt="0"/>
      <dgm:spPr/>
    </dgm:pt>
    <dgm:pt modelId="{8E27BACE-55F8-4E85-A34C-EF53C7C7F773}" type="pres">
      <dgm:prSet presAssocID="{8A71989F-9142-4DC5-8189-436F596167B6}" presName="tx1" presStyleLbl="revTx" presStyleIdx="1" presStyleCnt="6"/>
      <dgm:spPr/>
    </dgm:pt>
    <dgm:pt modelId="{57B1C2C9-10C2-4A11-BCE2-A9DA6DD9D691}" type="pres">
      <dgm:prSet presAssocID="{8A71989F-9142-4DC5-8189-436F596167B6}" presName="vert1" presStyleCnt="0"/>
      <dgm:spPr/>
    </dgm:pt>
    <dgm:pt modelId="{EB3F90D2-CCC5-42D7-8C55-5BAE94F8E539}" type="pres">
      <dgm:prSet presAssocID="{8A29E7C5-EC7A-4DCE-81AD-C46C507EEE82}" presName="thickLine" presStyleLbl="alignNode1" presStyleIdx="2" presStyleCnt="6"/>
      <dgm:spPr/>
    </dgm:pt>
    <dgm:pt modelId="{38752C25-D7CD-4401-9925-2940B48D39BA}" type="pres">
      <dgm:prSet presAssocID="{8A29E7C5-EC7A-4DCE-81AD-C46C507EEE82}" presName="horz1" presStyleCnt="0"/>
      <dgm:spPr/>
    </dgm:pt>
    <dgm:pt modelId="{248F8A5F-568B-43D0-B044-33F7D29E66CD}" type="pres">
      <dgm:prSet presAssocID="{8A29E7C5-EC7A-4DCE-81AD-C46C507EEE82}" presName="tx1" presStyleLbl="revTx" presStyleIdx="2" presStyleCnt="6"/>
      <dgm:spPr/>
    </dgm:pt>
    <dgm:pt modelId="{86B5CA74-863C-4047-A74B-79E928312584}" type="pres">
      <dgm:prSet presAssocID="{8A29E7C5-EC7A-4DCE-81AD-C46C507EEE82}" presName="vert1" presStyleCnt="0"/>
      <dgm:spPr/>
    </dgm:pt>
    <dgm:pt modelId="{31B845C8-FAA9-4DB8-8504-BE3E31801A52}" type="pres">
      <dgm:prSet presAssocID="{6FBA5EF7-2FA9-4F0E-BE79-133D60AD573D}" presName="thickLine" presStyleLbl="alignNode1" presStyleIdx="3" presStyleCnt="6"/>
      <dgm:spPr/>
    </dgm:pt>
    <dgm:pt modelId="{EB5BDCE2-E902-473B-8C20-5574E95845C4}" type="pres">
      <dgm:prSet presAssocID="{6FBA5EF7-2FA9-4F0E-BE79-133D60AD573D}" presName="horz1" presStyleCnt="0"/>
      <dgm:spPr/>
    </dgm:pt>
    <dgm:pt modelId="{12F18B0A-B96E-439F-9D7B-E5794EA1F961}" type="pres">
      <dgm:prSet presAssocID="{6FBA5EF7-2FA9-4F0E-BE79-133D60AD573D}" presName="tx1" presStyleLbl="revTx" presStyleIdx="3" presStyleCnt="6"/>
      <dgm:spPr/>
    </dgm:pt>
    <dgm:pt modelId="{0D7ECAB0-6423-4E2E-827A-2678F9B9F430}" type="pres">
      <dgm:prSet presAssocID="{6FBA5EF7-2FA9-4F0E-BE79-133D60AD573D}" presName="vert1" presStyleCnt="0"/>
      <dgm:spPr/>
    </dgm:pt>
    <dgm:pt modelId="{50BE5942-4678-4A3E-8070-93776C4025ED}" type="pres">
      <dgm:prSet presAssocID="{29619CA7-D8AB-4469-A6A0-D79C82C90C8B}" presName="thickLine" presStyleLbl="alignNode1" presStyleIdx="4" presStyleCnt="6"/>
      <dgm:spPr/>
    </dgm:pt>
    <dgm:pt modelId="{477CA679-6D4C-4B7B-8497-6E1A8F224251}" type="pres">
      <dgm:prSet presAssocID="{29619CA7-D8AB-4469-A6A0-D79C82C90C8B}" presName="horz1" presStyleCnt="0"/>
      <dgm:spPr/>
    </dgm:pt>
    <dgm:pt modelId="{1320B872-360E-4BE6-B49E-5BD4D0082B5B}" type="pres">
      <dgm:prSet presAssocID="{29619CA7-D8AB-4469-A6A0-D79C82C90C8B}" presName="tx1" presStyleLbl="revTx" presStyleIdx="4" presStyleCnt="6"/>
      <dgm:spPr/>
    </dgm:pt>
    <dgm:pt modelId="{7F144B60-BCF9-4DC0-ABC9-B74A3D8A1534}" type="pres">
      <dgm:prSet presAssocID="{29619CA7-D8AB-4469-A6A0-D79C82C90C8B}" presName="vert1" presStyleCnt="0"/>
      <dgm:spPr/>
    </dgm:pt>
    <dgm:pt modelId="{239D48B7-6B6C-412C-93E3-C347AF262975}" type="pres">
      <dgm:prSet presAssocID="{E0875F0F-5DD5-4DA1-B8AE-2F1073803E0B}" presName="thickLine" presStyleLbl="alignNode1" presStyleIdx="5" presStyleCnt="6"/>
      <dgm:spPr/>
    </dgm:pt>
    <dgm:pt modelId="{65310F9C-9D4B-44AE-8729-90856DB15283}" type="pres">
      <dgm:prSet presAssocID="{E0875F0F-5DD5-4DA1-B8AE-2F1073803E0B}" presName="horz1" presStyleCnt="0"/>
      <dgm:spPr/>
    </dgm:pt>
    <dgm:pt modelId="{9CE0B446-62F1-45F8-B2CE-78D3C36D8E57}" type="pres">
      <dgm:prSet presAssocID="{E0875F0F-5DD5-4DA1-B8AE-2F1073803E0B}" presName="tx1" presStyleLbl="revTx" presStyleIdx="5" presStyleCnt="6"/>
      <dgm:spPr/>
    </dgm:pt>
    <dgm:pt modelId="{C1356B65-9372-4129-81C7-14E1E321C64A}" type="pres">
      <dgm:prSet presAssocID="{E0875F0F-5DD5-4DA1-B8AE-2F1073803E0B}" presName="vert1" presStyleCnt="0"/>
      <dgm:spPr/>
    </dgm:pt>
  </dgm:ptLst>
  <dgm:cxnLst>
    <dgm:cxn modelId="{2AA3EA07-3C41-472B-BE21-3980929D6023}" type="presOf" srcId="{29619CA7-D8AB-4469-A6A0-D79C82C90C8B}" destId="{1320B872-360E-4BE6-B49E-5BD4D0082B5B}" srcOrd="0" destOrd="0" presId="urn:microsoft.com/office/officeart/2008/layout/LinedList"/>
    <dgm:cxn modelId="{07FD050C-0328-4793-8123-3CF19C4C4BD1}" type="presOf" srcId="{05E6A2C0-A743-4029-9EC3-E2209CC10F86}" destId="{D2E82A46-0B05-46E4-BEAD-DB65F92FC92F}" srcOrd="0" destOrd="0" presId="urn:microsoft.com/office/officeart/2008/layout/LinedList"/>
    <dgm:cxn modelId="{B2EE6A26-2143-4B90-B154-541D57F7F15F}" srcId="{05E6A2C0-A743-4029-9EC3-E2209CC10F86}" destId="{1F872C4D-880B-490C-B09C-565250FBB4BE}" srcOrd="0" destOrd="0" parTransId="{29B2C70E-7DD3-4CCD-9319-1A5E167251F3}" sibTransId="{0EF9DD6D-3FA1-4902-B3C4-0419665DE636}"/>
    <dgm:cxn modelId="{8AE5CF2D-2D4B-4EC4-B6B4-3A6039089622}" type="presOf" srcId="{1F872C4D-880B-490C-B09C-565250FBB4BE}" destId="{A659CB50-31F7-42D4-94BA-ADCE992D144F}" srcOrd="0" destOrd="0" presId="urn:microsoft.com/office/officeart/2008/layout/LinedList"/>
    <dgm:cxn modelId="{1AC84E5D-6572-4430-BB68-A9C8B803BA0B}" srcId="{05E6A2C0-A743-4029-9EC3-E2209CC10F86}" destId="{E0875F0F-5DD5-4DA1-B8AE-2F1073803E0B}" srcOrd="5" destOrd="0" parTransId="{405ED849-5B66-43FD-B8BF-58586B4A3440}" sibTransId="{7F8B2FE4-AFFE-4F52-8A0C-992024055DAA}"/>
    <dgm:cxn modelId="{176D454A-B80B-42D5-9DB5-0DF34862A914}" srcId="{05E6A2C0-A743-4029-9EC3-E2209CC10F86}" destId="{29619CA7-D8AB-4469-A6A0-D79C82C90C8B}" srcOrd="4" destOrd="0" parTransId="{27D45BF7-96A2-4F3F-8A52-9DBEA30EAEC0}" sibTransId="{E5028A38-88AD-46C4-956F-C34D0F9E4206}"/>
    <dgm:cxn modelId="{AD76266B-217B-4733-A8EE-A605123498EF}" srcId="{05E6A2C0-A743-4029-9EC3-E2209CC10F86}" destId="{6FBA5EF7-2FA9-4F0E-BE79-133D60AD573D}" srcOrd="3" destOrd="0" parTransId="{0FB750E0-335F-4E3D-B27E-792C56B47DC1}" sibTransId="{53FD6CA9-0312-4082-80DB-59DD7F4C269D}"/>
    <dgm:cxn modelId="{0F5B7A70-60D7-4C9F-9582-ACA1F1F491E1}" type="presOf" srcId="{8A71989F-9142-4DC5-8189-436F596167B6}" destId="{8E27BACE-55F8-4E85-A34C-EF53C7C7F773}" srcOrd="0" destOrd="0" presId="urn:microsoft.com/office/officeart/2008/layout/LinedList"/>
    <dgm:cxn modelId="{170D2B76-3FBC-4752-9D01-19B51824F1AC}" type="presOf" srcId="{6FBA5EF7-2FA9-4F0E-BE79-133D60AD573D}" destId="{12F18B0A-B96E-439F-9D7B-E5794EA1F961}" srcOrd="0" destOrd="0" presId="urn:microsoft.com/office/officeart/2008/layout/LinedList"/>
    <dgm:cxn modelId="{4613C1AF-64BB-4216-8874-EDE187CB802D}" type="presOf" srcId="{E0875F0F-5DD5-4DA1-B8AE-2F1073803E0B}" destId="{9CE0B446-62F1-45F8-B2CE-78D3C36D8E57}" srcOrd="0" destOrd="0" presId="urn:microsoft.com/office/officeart/2008/layout/LinedList"/>
    <dgm:cxn modelId="{C62E7BB4-F13E-47B6-98AC-FA38A4FBA005}" type="presOf" srcId="{8A29E7C5-EC7A-4DCE-81AD-C46C507EEE82}" destId="{248F8A5F-568B-43D0-B044-33F7D29E66CD}" srcOrd="0" destOrd="0" presId="urn:microsoft.com/office/officeart/2008/layout/LinedList"/>
    <dgm:cxn modelId="{FB1304BA-353F-4666-8464-7CF63653347D}" srcId="{05E6A2C0-A743-4029-9EC3-E2209CC10F86}" destId="{8A29E7C5-EC7A-4DCE-81AD-C46C507EEE82}" srcOrd="2" destOrd="0" parTransId="{C529C73B-C96E-449F-B973-C7D49E98B905}" sibTransId="{7A31C5AF-15D7-44DD-BB6B-417457F53B4F}"/>
    <dgm:cxn modelId="{DC6B6ACB-E1DD-431B-8559-85FE3D9C3C96}" srcId="{05E6A2C0-A743-4029-9EC3-E2209CC10F86}" destId="{8A71989F-9142-4DC5-8189-436F596167B6}" srcOrd="1" destOrd="0" parTransId="{B898F9DC-2458-40D8-B221-E6A6C42418C1}" sibTransId="{399D749D-9AA5-47EB-88D7-BCCC0EF529F6}"/>
    <dgm:cxn modelId="{BCBD97DA-4FBD-4C0E-8E5F-FBB1F8B5099E}" type="presParOf" srcId="{D2E82A46-0B05-46E4-BEAD-DB65F92FC92F}" destId="{70AE8948-10B6-4EC5-A6CD-67FBBC683CEC}" srcOrd="0" destOrd="0" presId="urn:microsoft.com/office/officeart/2008/layout/LinedList"/>
    <dgm:cxn modelId="{A8BBBC58-EBA3-4C75-BF40-08BD37F3F506}" type="presParOf" srcId="{D2E82A46-0B05-46E4-BEAD-DB65F92FC92F}" destId="{8CA5A901-157B-4C31-83E7-841E88DBB2E0}" srcOrd="1" destOrd="0" presId="urn:microsoft.com/office/officeart/2008/layout/LinedList"/>
    <dgm:cxn modelId="{A754CD87-8AB3-493C-BA21-6B40424CCC12}" type="presParOf" srcId="{8CA5A901-157B-4C31-83E7-841E88DBB2E0}" destId="{A659CB50-31F7-42D4-94BA-ADCE992D144F}" srcOrd="0" destOrd="0" presId="urn:microsoft.com/office/officeart/2008/layout/LinedList"/>
    <dgm:cxn modelId="{6CCBAFF8-3486-4CD9-A526-8BB9E965CFF4}" type="presParOf" srcId="{8CA5A901-157B-4C31-83E7-841E88DBB2E0}" destId="{856C8F18-5E88-4817-99CA-899ECE5BB0DF}" srcOrd="1" destOrd="0" presId="urn:microsoft.com/office/officeart/2008/layout/LinedList"/>
    <dgm:cxn modelId="{5F55AACB-9DC6-47D5-A2B4-D521209973D7}" type="presParOf" srcId="{D2E82A46-0B05-46E4-BEAD-DB65F92FC92F}" destId="{3D7D21B8-5141-4AA5-A88F-B133FDEAB83E}" srcOrd="2" destOrd="0" presId="urn:microsoft.com/office/officeart/2008/layout/LinedList"/>
    <dgm:cxn modelId="{C41F4900-1DBD-40B9-9F6F-D2DE01856C1C}" type="presParOf" srcId="{D2E82A46-0B05-46E4-BEAD-DB65F92FC92F}" destId="{3E20AF7B-4CDD-4962-AD92-877662512AC9}" srcOrd="3" destOrd="0" presId="urn:microsoft.com/office/officeart/2008/layout/LinedList"/>
    <dgm:cxn modelId="{C5056A31-DB4E-4821-B648-58F800AB124D}" type="presParOf" srcId="{3E20AF7B-4CDD-4962-AD92-877662512AC9}" destId="{8E27BACE-55F8-4E85-A34C-EF53C7C7F773}" srcOrd="0" destOrd="0" presId="urn:microsoft.com/office/officeart/2008/layout/LinedList"/>
    <dgm:cxn modelId="{1BEE079F-D567-4C15-A979-CB46C6C3B7FF}" type="presParOf" srcId="{3E20AF7B-4CDD-4962-AD92-877662512AC9}" destId="{57B1C2C9-10C2-4A11-BCE2-A9DA6DD9D691}" srcOrd="1" destOrd="0" presId="urn:microsoft.com/office/officeart/2008/layout/LinedList"/>
    <dgm:cxn modelId="{283F3DFB-7185-4CB3-A864-6FB79334AFFC}" type="presParOf" srcId="{D2E82A46-0B05-46E4-BEAD-DB65F92FC92F}" destId="{EB3F90D2-CCC5-42D7-8C55-5BAE94F8E539}" srcOrd="4" destOrd="0" presId="urn:microsoft.com/office/officeart/2008/layout/LinedList"/>
    <dgm:cxn modelId="{3576105B-7796-4BF3-9699-EDFA015DC447}" type="presParOf" srcId="{D2E82A46-0B05-46E4-BEAD-DB65F92FC92F}" destId="{38752C25-D7CD-4401-9925-2940B48D39BA}" srcOrd="5" destOrd="0" presId="urn:microsoft.com/office/officeart/2008/layout/LinedList"/>
    <dgm:cxn modelId="{2AD48042-7846-4FD4-8583-5D1D50CC90A4}" type="presParOf" srcId="{38752C25-D7CD-4401-9925-2940B48D39BA}" destId="{248F8A5F-568B-43D0-B044-33F7D29E66CD}" srcOrd="0" destOrd="0" presId="urn:microsoft.com/office/officeart/2008/layout/LinedList"/>
    <dgm:cxn modelId="{9BD3D2CD-F786-4727-94F7-8F07E6FD7C37}" type="presParOf" srcId="{38752C25-D7CD-4401-9925-2940B48D39BA}" destId="{86B5CA74-863C-4047-A74B-79E928312584}" srcOrd="1" destOrd="0" presId="urn:microsoft.com/office/officeart/2008/layout/LinedList"/>
    <dgm:cxn modelId="{93B9719F-75C2-45AA-9DB4-14DB1C8CE717}" type="presParOf" srcId="{D2E82A46-0B05-46E4-BEAD-DB65F92FC92F}" destId="{31B845C8-FAA9-4DB8-8504-BE3E31801A52}" srcOrd="6" destOrd="0" presId="urn:microsoft.com/office/officeart/2008/layout/LinedList"/>
    <dgm:cxn modelId="{ECC6F0C4-9339-43DA-8BB7-88FE59B6010D}" type="presParOf" srcId="{D2E82A46-0B05-46E4-BEAD-DB65F92FC92F}" destId="{EB5BDCE2-E902-473B-8C20-5574E95845C4}" srcOrd="7" destOrd="0" presId="urn:microsoft.com/office/officeart/2008/layout/LinedList"/>
    <dgm:cxn modelId="{156735FD-7112-4F4D-8F54-CD44FAC2C110}" type="presParOf" srcId="{EB5BDCE2-E902-473B-8C20-5574E95845C4}" destId="{12F18B0A-B96E-439F-9D7B-E5794EA1F961}" srcOrd="0" destOrd="0" presId="urn:microsoft.com/office/officeart/2008/layout/LinedList"/>
    <dgm:cxn modelId="{3F2A41E6-A054-4B6C-A58F-F183E93A7513}" type="presParOf" srcId="{EB5BDCE2-E902-473B-8C20-5574E95845C4}" destId="{0D7ECAB0-6423-4E2E-827A-2678F9B9F430}" srcOrd="1" destOrd="0" presId="urn:microsoft.com/office/officeart/2008/layout/LinedList"/>
    <dgm:cxn modelId="{8D944761-2A03-4C22-973C-16B5F7BF490C}" type="presParOf" srcId="{D2E82A46-0B05-46E4-BEAD-DB65F92FC92F}" destId="{50BE5942-4678-4A3E-8070-93776C4025ED}" srcOrd="8" destOrd="0" presId="urn:microsoft.com/office/officeart/2008/layout/LinedList"/>
    <dgm:cxn modelId="{43FF9AAE-5C94-4210-B75E-7E8537ECB65D}" type="presParOf" srcId="{D2E82A46-0B05-46E4-BEAD-DB65F92FC92F}" destId="{477CA679-6D4C-4B7B-8497-6E1A8F224251}" srcOrd="9" destOrd="0" presId="urn:microsoft.com/office/officeart/2008/layout/LinedList"/>
    <dgm:cxn modelId="{C490CDF1-5D17-46C9-AF40-9DB7D82C36DA}" type="presParOf" srcId="{477CA679-6D4C-4B7B-8497-6E1A8F224251}" destId="{1320B872-360E-4BE6-B49E-5BD4D0082B5B}" srcOrd="0" destOrd="0" presId="urn:microsoft.com/office/officeart/2008/layout/LinedList"/>
    <dgm:cxn modelId="{3770F564-61E2-4131-AD24-7AF169425B8D}" type="presParOf" srcId="{477CA679-6D4C-4B7B-8497-6E1A8F224251}" destId="{7F144B60-BCF9-4DC0-ABC9-B74A3D8A1534}" srcOrd="1" destOrd="0" presId="urn:microsoft.com/office/officeart/2008/layout/LinedList"/>
    <dgm:cxn modelId="{2AD19FE5-C64E-46E0-8491-5DA8A2332985}" type="presParOf" srcId="{D2E82A46-0B05-46E4-BEAD-DB65F92FC92F}" destId="{239D48B7-6B6C-412C-93E3-C347AF262975}" srcOrd="10" destOrd="0" presId="urn:microsoft.com/office/officeart/2008/layout/LinedList"/>
    <dgm:cxn modelId="{0148EABA-2A0E-4958-A644-ECA98352ADBB}" type="presParOf" srcId="{D2E82A46-0B05-46E4-BEAD-DB65F92FC92F}" destId="{65310F9C-9D4B-44AE-8729-90856DB15283}" srcOrd="11" destOrd="0" presId="urn:microsoft.com/office/officeart/2008/layout/LinedList"/>
    <dgm:cxn modelId="{19E7AA96-31E9-49C3-9A86-AC784AA362A5}" type="presParOf" srcId="{65310F9C-9D4B-44AE-8729-90856DB15283}" destId="{9CE0B446-62F1-45F8-B2CE-78D3C36D8E57}" srcOrd="0" destOrd="0" presId="urn:microsoft.com/office/officeart/2008/layout/LinedList"/>
    <dgm:cxn modelId="{52173298-C71D-44BC-973E-1A0D25F45376}" type="presParOf" srcId="{65310F9C-9D4B-44AE-8729-90856DB15283}" destId="{C1356B65-9372-4129-81C7-14E1E321C6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17669-0833-4AE1-9E4F-69EADCA1188F}"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8422B875-9599-443D-A285-9FDD0A572F9D}">
      <dgm:prSet custT="1"/>
      <dgm:spPr/>
      <dgm:t>
        <a:bodyPr/>
        <a:lstStyle/>
        <a:p>
          <a:pPr algn="just">
            <a:lnSpc>
              <a:spcPct val="150000"/>
            </a:lnSpc>
          </a:pPr>
          <a:r>
            <a:rPr lang="en-GB" sz="2000" dirty="0">
              <a:latin typeface="Arial" panose="020B0604020202020204" pitchFamily="34" charset="0"/>
              <a:cs typeface="Arial" panose="020B0604020202020204" pitchFamily="34" charset="0"/>
            </a:rPr>
            <a:t>Russian scholars have more trust in the church, their goals and values and less trust in political organisations (Kunchenkova, 2020</a:t>
          </a:r>
          <a:r>
            <a:rPr lang="en-GB" sz="2600" dirty="0"/>
            <a:t>).</a:t>
          </a:r>
          <a:endParaRPr lang="en-US" sz="2600" dirty="0"/>
        </a:p>
      </dgm:t>
    </dgm:pt>
    <dgm:pt modelId="{93BC1E81-4F20-40AE-BF28-3F0E0F8CA76A}" type="parTrans" cxnId="{4198C367-1E89-4179-BA31-1999A777C7D8}">
      <dgm:prSet/>
      <dgm:spPr/>
      <dgm:t>
        <a:bodyPr/>
        <a:lstStyle/>
        <a:p>
          <a:endParaRPr lang="en-US"/>
        </a:p>
      </dgm:t>
    </dgm:pt>
    <dgm:pt modelId="{7BB6E0F4-2B3E-4BAF-BF6D-882683EB4B9E}" type="sibTrans" cxnId="{4198C367-1E89-4179-BA31-1999A777C7D8}">
      <dgm:prSet/>
      <dgm:spPr/>
      <dgm:t>
        <a:bodyPr/>
        <a:lstStyle/>
        <a:p>
          <a:endParaRPr lang="en-US"/>
        </a:p>
      </dgm:t>
    </dgm:pt>
    <dgm:pt modelId="{7060D1F8-6A2F-4AEA-976A-D6983AF7297C}">
      <dgm:prSet custT="1"/>
      <dgm:spPr/>
      <dgm:t>
        <a:bodyPr/>
        <a:lstStyle/>
        <a:p>
          <a:pPr algn="just">
            <a:lnSpc>
              <a:spcPct val="150000"/>
            </a:lnSpc>
          </a:pPr>
          <a:r>
            <a:rPr lang="en-GB" sz="2000" dirty="0">
              <a:latin typeface="Arial" panose="020B0604020202020204" pitchFamily="34" charset="0"/>
              <a:cs typeface="Arial" panose="020B0604020202020204" pitchFamily="34" charset="0"/>
            </a:rPr>
            <a:t>According to lumen learning (2016), the United States of America’s social institute focused on the needs of the government, economy, education, family, healthcare, and religion.</a:t>
          </a:r>
          <a:endParaRPr lang="en-US" sz="2000" dirty="0">
            <a:latin typeface="Arial" panose="020B0604020202020204" pitchFamily="34" charset="0"/>
            <a:cs typeface="Arial" panose="020B0604020202020204" pitchFamily="34" charset="0"/>
          </a:endParaRPr>
        </a:p>
      </dgm:t>
    </dgm:pt>
    <dgm:pt modelId="{EAA1E90D-3C66-47C2-B5D8-69648011AF19}" type="parTrans" cxnId="{285553E8-F028-469E-905F-3F7F20898A3D}">
      <dgm:prSet/>
      <dgm:spPr/>
      <dgm:t>
        <a:bodyPr/>
        <a:lstStyle/>
        <a:p>
          <a:endParaRPr lang="en-US"/>
        </a:p>
      </dgm:t>
    </dgm:pt>
    <dgm:pt modelId="{FC3E854B-10AC-4636-99C4-60638AC2F063}" type="sibTrans" cxnId="{285553E8-F028-469E-905F-3F7F20898A3D}">
      <dgm:prSet/>
      <dgm:spPr/>
      <dgm:t>
        <a:bodyPr/>
        <a:lstStyle/>
        <a:p>
          <a:endParaRPr lang="en-US"/>
        </a:p>
      </dgm:t>
    </dgm:pt>
    <dgm:pt modelId="{CA7D7A5C-756F-433F-BF28-92FBF4525E89}">
      <dgm:prSet custT="1"/>
      <dgm:spPr/>
      <dgm:t>
        <a:bodyPr/>
        <a:lstStyle/>
        <a:p>
          <a:pPr algn="just">
            <a:lnSpc>
              <a:spcPct val="150000"/>
            </a:lnSpc>
          </a:pPr>
          <a:r>
            <a:rPr lang="en-GB" sz="2000" dirty="0">
              <a:latin typeface="Arial" panose="020B0604020202020204" pitchFamily="34" charset="0"/>
              <a:cs typeface="Arial" panose="020B0604020202020204" pitchFamily="34" charset="0"/>
            </a:rPr>
            <a:t>HRM departments face difficulty in management in Russia according to the western textbook. However, in recent years HRM is practising successful implementations in Russia (Dixon et al., 2014).</a:t>
          </a:r>
          <a:endParaRPr lang="en-US" sz="2000" dirty="0">
            <a:latin typeface="Arial" panose="020B0604020202020204" pitchFamily="34" charset="0"/>
            <a:cs typeface="Arial" panose="020B0604020202020204" pitchFamily="34" charset="0"/>
          </a:endParaRPr>
        </a:p>
      </dgm:t>
    </dgm:pt>
    <dgm:pt modelId="{4D645070-8525-4EE4-BF53-7614771BB422}" type="parTrans" cxnId="{DDB56A6D-AEED-4D94-9712-F26493BE4677}">
      <dgm:prSet/>
      <dgm:spPr/>
      <dgm:t>
        <a:bodyPr/>
        <a:lstStyle/>
        <a:p>
          <a:endParaRPr lang="en-US"/>
        </a:p>
      </dgm:t>
    </dgm:pt>
    <dgm:pt modelId="{CBBD2C2E-DFF9-4ABA-B9D8-1E6F15E90C9F}" type="sibTrans" cxnId="{DDB56A6D-AEED-4D94-9712-F26493BE4677}">
      <dgm:prSet/>
      <dgm:spPr/>
      <dgm:t>
        <a:bodyPr/>
        <a:lstStyle/>
        <a:p>
          <a:endParaRPr lang="en-US"/>
        </a:p>
      </dgm:t>
    </dgm:pt>
    <dgm:pt modelId="{85DB6D76-61C5-4C75-9746-527055F0467E}" type="pres">
      <dgm:prSet presAssocID="{A7217669-0833-4AE1-9E4F-69EADCA1188F}" presName="vert0" presStyleCnt="0">
        <dgm:presLayoutVars>
          <dgm:dir/>
          <dgm:animOne val="branch"/>
          <dgm:animLvl val="lvl"/>
        </dgm:presLayoutVars>
      </dgm:prSet>
      <dgm:spPr/>
    </dgm:pt>
    <dgm:pt modelId="{A54C5584-2280-461A-AEBF-B5C8BB961414}" type="pres">
      <dgm:prSet presAssocID="{8422B875-9599-443D-A285-9FDD0A572F9D}" presName="thickLine" presStyleLbl="alignNode1" presStyleIdx="0" presStyleCnt="3"/>
      <dgm:spPr/>
    </dgm:pt>
    <dgm:pt modelId="{3FD28851-BDB8-4D34-9C2D-98E899814FAC}" type="pres">
      <dgm:prSet presAssocID="{8422B875-9599-443D-A285-9FDD0A572F9D}" presName="horz1" presStyleCnt="0"/>
      <dgm:spPr/>
    </dgm:pt>
    <dgm:pt modelId="{6152AFEF-D92C-498D-A8E9-33DBD65A05BF}" type="pres">
      <dgm:prSet presAssocID="{8422B875-9599-443D-A285-9FDD0A572F9D}" presName="tx1" presStyleLbl="revTx" presStyleIdx="0" presStyleCnt="3"/>
      <dgm:spPr/>
    </dgm:pt>
    <dgm:pt modelId="{C9B1E9C5-764D-47D0-AEA9-B0508FDA5741}" type="pres">
      <dgm:prSet presAssocID="{8422B875-9599-443D-A285-9FDD0A572F9D}" presName="vert1" presStyleCnt="0"/>
      <dgm:spPr/>
    </dgm:pt>
    <dgm:pt modelId="{E7560E8D-18AD-4811-9F87-216D9EA330C1}" type="pres">
      <dgm:prSet presAssocID="{7060D1F8-6A2F-4AEA-976A-D6983AF7297C}" presName="thickLine" presStyleLbl="alignNode1" presStyleIdx="1" presStyleCnt="3"/>
      <dgm:spPr/>
    </dgm:pt>
    <dgm:pt modelId="{A7BBCC9A-9735-4B9A-AA8D-1591915B2402}" type="pres">
      <dgm:prSet presAssocID="{7060D1F8-6A2F-4AEA-976A-D6983AF7297C}" presName="horz1" presStyleCnt="0"/>
      <dgm:spPr/>
    </dgm:pt>
    <dgm:pt modelId="{5AFCE710-573A-4C62-A8B0-C35AE28FD4D7}" type="pres">
      <dgm:prSet presAssocID="{7060D1F8-6A2F-4AEA-976A-D6983AF7297C}" presName="tx1" presStyleLbl="revTx" presStyleIdx="1" presStyleCnt="3"/>
      <dgm:spPr/>
    </dgm:pt>
    <dgm:pt modelId="{92BEAC76-0395-477A-84EC-4E9B78E2CC20}" type="pres">
      <dgm:prSet presAssocID="{7060D1F8-6A2F-4AEA-976A-D6983AF7297C}" presName="vert1" presStyleCnt="0"/>
      <dgm:spPr/>
    </dgm:pt>
    <dgm:pt modelId="{22B7C356-DC5C-41C8-B0FC-EEB4844F500D}" type="pres">
      <dgm:prSet presAssocID="{CA7D7A5C-756F-433F-BF28-92FBF4525E89}" presName="thickLine" presStyleLbl="alignNode1" presStyleIdx="2" presStyleCnt="3"/>
      <dgm:spPr/>
    </dgm:pt>
    <dgm:pt modelId="{07E87F72-3BAA-43B4-B80F-5D59A614CA62}" type="pres">
      <dgm:prSet presAssocID="{CA7D7A5C-756F-433F-BF28-92FBF4525E89}" presName="horz1" presStyleCnt="0"/>
      <dgm:spPr/>
    </dgm:pt>
    <dgm:pt modelId="{BFEFD525-F1B1-4168-98B2-8480DEE5E136}" type="pres">
      <dgm:prSet presAssocID="{CA7D7A5C-756F-433F-BF28-92FBF4525E89}" presName="tx1" presStyleLbl="revTx" presStyleIdx="2" presStyleCnt="3"/>
      <dgm:spPr/>
    </dgm:pt>
    <dgm:pt modelId="{17932EA5-0657-4B5C-904E-AA05B2F8634C}" type="pres">
      <dgm:prSet presAssocID="{CA7D7A5C-756F-433F-BF28-92FBF4525E89}" presName="vert1" presStyleCnt="0"/>
      <dgm:spPr/>
    </dgm:pt>
  </dgm:ptLst>
  <dgm:cxnLst>
    <dgm:cxn modelId="{EDC0C431-7F53-495B-A9B4-FC1842043F2E}" type="presOf" srcId="{8422B875-9599-443D-A285-9FDD0A572F9D}" destId="{6152AFEF-D92C-498D-A8E9-33DBD65A05BF}" srcOrd="0" destOrd="0" presId="urn:microsoft.com/office/officeart/2008/layout/LinedList"/>
    <dgm:cxn modelId="{4198C367-1E89-4179-BA31-1999A777C7D8}" srcId="{A7217669-0833-4AE1-9E4F-69EADCA1188F}" destId="{8422B875-9599-443D-A285-9FDD0A572F9D}" srcOrd="0" destOrd="0" parTransId="{93BC1E81-4F20-40AE-BF28-3F0E0F8CA76A}" sibTransId="{7BB6E0F4-2B3E-4BAF-BF6D-882683EB4B9E}"/>
    <dgm:cxn modelId="{DDB56A6D-AEED-4D94-9712-F26493BE4677}" srcId="{A7217669-0833-4AE1-9E4F-69EADCA1188F}" destId="{CA7D7A5C-756F-433F-BF28-92FBF4525E89}" srcOrd="2" destOrd="0" parTransId="{4D645070-8525-4EE4-BF53-7614771BB422}" sibTransId="{CBBD2C2E-DFF9-4ABA-B9D8-1E6F15E90C9F}"/>
    <dgm:cxn modelId="{B2E1AD54-9AB0-4E61-BC89-156DDFF79111}" type="presOf" srcId="{7060D1F8-6A2F-4AEA-976A-D6983AF7297C}" destId="{5AFCE710-573A-4C62-A8B0-C35AE28FD4D7}" srcOrd="0" destOrd="0" presId="urn:microsoft.com/office/officeart/2008/layout/LinedList"/>
    <dgm:cxn modelId="{8314EBD7-2ECD-41B4-899A-A3FBC7391E6F}" type="presOf" srcId="{A7217669-0833-4AE1-9E4F-69EADCA1188F}" destId="{85DB6D76-61C5-4C75-9746-527055F0467E}" srcOrd="0" destOrd="0" presId="urn:microsoft.com/office/officeart/2008/layout/LinedList"/>
    <dgm:cxn modelId="{285553E8-F028-469E-905F-3F7F20898A3D}" srcId="{A7217669-0833-4AE1-9E4F-69EADCA1188F}" destId="{7060D1F8-6A2F-4AEA-976A-D6983AF7297C}" srcOrd="1" destOrd="0" parTransId="{EAA1E90D-3C66-47C2-B5D8-69648011AF19}" sibTransId="{FC3E854B-10AC-4636-99C4-60638AC2F063}"/>
    <dgm:cxn modelId="{1E1993F1-D769-4CF3-A0A1-B93347C48B95}" type="presOf" srcId="{CA7D7A5C-756F-433F-BF28-92FBF4525E89}" destId="{BFEFD525-F1B1-4168-98B2-8480DEE5E136}" srcOrd="0" destOrd="0" presId="urn:microsoft.com/office/officeart/2008/layout/LinedList"/>
    <dgm:cxn modelId="{C2568AB8-8726-4B03-906B-E0D888892272}" type="presParOf" srcId="{85DB6D76-61C5-4C75-9746-527055F0467E}" destId="{A54C5584-2280-461A-AEBF-B5C8BB961414}" srcOrd="0" destOrd="0" presId="urn:microsoft.com/office/officeart/2008/layout/LinedList"/>
    <dgm:cxn modelId="{DC923664-D187-404F-872C-49E7F7AAEE3A}" type="presParOf" srcId="{85DB6D76-61C5-4C75-9746-527055F0467E}" destId="{3FD28851-BDB8-4D34-9C2D-98E899814FAC}" srcOrd="1" destOrd="0" presId="urn:microsoft.com/office/officeart/2008/layout/LinedList"/>
    <dgm:cxn modelId="{C31999A4-01E9-4473-B7BE-8E26C5132192}" type="presParOf" srcId="{3FD28851-BDB8-4D34-9C2D-98E899814FAC}" destId="{6152AFEF-D92C-498D-A8E9-33DBD65A05BF}" srcOrd="0" destOrd="0" presId="urn:microsoft.com/office/officeart/2008/layout/LinedList"/>
    <dgm:cxn modelId="{72D3ECC9-A0E6-49D2-A32B-0BF39C2DC136}" type="presParOf" srcId="{3FD28851-BDB8-4D34-9C2D-98E899814FAC}" destId="{C9B1E9C5-764D-47D0-AEA9-B0508FDA5741}" srcOrd="1" destOrd="0" presId="urn:microsoft.com/office/officeart/2008/layout/LinedList"/>
    <dgm:cxn modelId="{E1DF9DFF-D677-4A1F-A09A-4B8E07DCE0C2}" type="presParOf" srcId="{85DB6D76-61C5-4C75-9746-527055F0467E}" destId="{E7560E8D-18AD-4811-9F87-216D9EA330C1}" srcOrd="2" destOrd="0" presId="urn:microsoft.com/office/officeart/2008/layout/LinedList"/>
    <dgm:cxn modelId="{E0882856-9DA6-4F48-AC25-B66FAAEF8EAC}" type="presParOf" srcId="{85DB6D76-61C5-4C75-9746-527055F0467E}" destId="{A7BBCC9A-9735-4B9A-AA8D-1591915B2402}" srcOrd="3" destOrd="0" presId="urn:microsoft.com/office/officeart/2008/layout/LinedList"/>
    <dgm:cxn modelId="{9464AFBD-561B-4786-9317-8926CEB66F4D}" type="presParOf" srcId="{A7BBCC9A-9735-4B9A-AA8D-1591915B2402}" destId="{5AFCE710-573A-4C62-A8B0-C35AE28FD4D7}" srcOrd="0" destOrd="0" presId="urn:microsoft.com/office/officeart/2008/layout/LinedList"/>
    <dgm:cxn modelId="{2EC43E2B-A842-4769-98A0-0FB55350E62E}" type="presParOf" srcId="{A7BBCC9A-9735-4B9A-AA8D-1591915B2402}" destId="{92BEAC76-0395-477A-84EC-4E9B78E2CC20}" srcOrd="1" destOrd="0" presId="urn:microsoft.com/office/officeart/2008/layout/LinedList"/>
    <dgm:cxn modelId="{E307CB6A-0E80-4E79-940F-9D308E796397}" type="presParOf" srcId="{85DB6D76-61C5-4C75-9746-527055F0467E}" destId="{22B7C356-DC5C-41C8-B0FC-EEB4844F500D}" srcOrd="4" destOrd="0" presId="urn:microsoft.com/office/officeart/2008/layout/LinedList"/>
    <dgm:cxn modelId="{CC63D94E-664E-4781-BFB1-155531FA082A}" type="presParOf" srcId="{85DB6D76-61C5-4C75-9746-527055F0467E}" destId="{07E87F72-3BAA-43B4-B80F-5D59A614CA62}" srcOrd="5" destOrd="0" presId="urn:microsoft.com/office/officeart/2008/layout/LinedList"/>
    <dgm:cxn modelId="{56FA2E27-1CCA-423E-9BFA-105A0A5EAFD4}" type="presParOf" srcId="{07E87F72-3BAA-43B4-B80F-5D59A614CA62}" destId="{BFEFD525-F1B1-4168-98B2-8480DEE5E136}" srcOrd="0" destOrd="0" presId="urn:microsoft.com/office/officeart/2008/layout/LinedList"/>
    <dgm:cxn modelId="{3EF56191-7FA9-4C9E-A3E6-2006446D28D3}" type="presParOf" srcId="{07E87F72-3BAA-43B4-B80F-5D59A614CA62}" destId="{17932EA5-0657-4B5C-904E-AA05B2F863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DA4311-5744-4B4F-A5BB-6FB0B9B9A41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F392CA9C-2E58-46EA-8FDD-F1E7F4898032}">
      <dgm:prSet custT="1"/>
      <dgm:spPr/>
      <dgm:t>
        <a:bodyPr/>
        <a:lstStyle/>
        <a:p>
          <a:pPr algn="just">
            <a:lnSpc>
              <a:spcPct val="150000"/>
            </a:lnSpc>
          </a:pPr>
          <a:r>
            <a:rPr lang="en-GB" sz="2000" dirty="0">
              <a:latin typeface="Arial" panose="020B0604020202020204" pitchFamily="34" charset="0"/>
              <a:cs typeface="Arial" panose="020B0604020202020204" pitchFamily="34" charset="0"/>
            </a:rPr>
            <a:t>When businesses merge in a strategic process they introduce new entities (Skowronski &amp; Girardin, 2023). While the acquisition is a transaction where an organisation acquires another company for some considerations (Patel, 2022).</a:t>
          </a:r>
          <a:endParaRPr lang="en-US" sz="2000" dirty="0">
            <a:latin typeface="Arial" panose="020B0604020202020204" pitchFamily="34" charset="0"/>
            <a:cs typeface="Arial" panose="020B0604020202020204" pitchFamily="34" charset="0"/>
          </a:endParaRPr>
        </a:p>
      </dgm:t>
    </dgm:pt>
    <dgm:pt modelId="{676E0A1F-69D7-4E8E-B4F5-18466AA29557}" type="parTrans" cxnId="{23E3BF44-059B-4C4A-B16B-59E751D8C766}">
      <dgm:prSet/>
      <dgm:spPr/>
      <dgm:t>
        <a:bodyPr/>
        <a:lstStyle/>
        <a:p>
          <a:endParaRPr lang="en-US"/>
        </a:p>
      </dgm:t>
    </dgm:pt>
    <dgm:pt modelId="{BA021158-2049-4245-A6DD-55E031E08926}" type="sibTrans" cxnId="{23E3BF44-059B-4C4A-B16B-59E751D8C766}">
      <dgm:prSet/>
      <dgm:spPr/>
      <dgm:t>
        <a:bodyPr/>
        <a:lstStyle/>
        <a:p>
          <a:endParaRPr lang="en-US"/>
        </a:p>
      </dgm:t>
    </dgm:pt>
    <dgm:pt modelId="{D1F83D42-331B-4A8A-A4B9-287204D56E33}">
      <dgm:prSet custT="1"/>
      <dgm:spPr/>
      <dgm:t>
        <a:bodyPr/>
        <a:lstStyle/>
        <a:p>
          <a:pPr algn="just">
            <a:lnSpc>
              <a:spcPct val="150000"/>
            </a:lnSpc>
          </a:pPr>
          <a:r>
            <a:rPr lang="en-GB" sz="2000" dirty="0">
              <a:latin typeface="Arial" panose="020B0604020202020204" pitchFamily="34" charset="0"/>
              <a:cs typeface="Arial" panose="020B0604020202020204" pitchFamily="34" charset="0"/>
            </a:rPr>
            <a:t>Mergers and acquisitions provide opportunities for firms to grow and overcome the barriers to entry and create new economic values around the world. M &amp;A is certainly a very risky decision because mostly of carrying out false objectives and incorrect evaluation processes and the outcome of the final decision can be a failure for the companies. (Dringoli, 2016). </a:t>
          </a:r>
          <a:endParaRPr lang="en-US" sz="2000" dirty="0">
            <a:latin typeface="Arial" panose="020B0604020202020204" pitchFamily="34" charset="0"/>
            <a:cs typeface="Arial" panose="020B0604020202020204" pitchFamily="34" charset="0"/>
          </a:endParaRPr>
        </a:p>
      </dgm:t>
    </dgm:pt>
    <dgm:pt modelId="{0B01ADDB-7353-4069-A9E9-3499623DA471}" type="parTrans" cxnId="{6F13E342-8A64-4CEE-9FF2-789123B8987E}">
      <dgm:prSet/>
      <dgm:spPr/>
      <dgm:t>
        <a:bodyPr/>
        <a:lstStyle/>
        <a:p>
          <a:endParaRPr lang="en-US"/>
        </a:p>
      </dgm:t>
    </dgm:pt>
    <dgm:pt modelId="{AEFFEB98-CED8-47CD-A8B8-E5BB8471F116}" type="sibTrans" cxnId="{6F13E342-8A64-4CEE-9FF2-789123B8987E}">
      <dgm:prSet/>
      <dgm:spPr/>
      <dgm:t>
        <a:bodyPr/>
        <a:lstStyle/>
        <a:p>
          <a:endParaRPr lang="en-US"/>
        </a:p>
      </dgm:t>
    </dgm:pt>
    <dgm:pt modelId="{56BB25E5-56B4-4A9C-963E-DD68B9A2D077}" type="pres">
      <dgm:prSet presAssocID="{DADA4311-5744-4B4F-A5BB-6FB0B9B9A411}" presName="vert0" presStyleCnt="0">
        <dgm:presLayoutVars>
          <dgm:dir/>
          <dgm:animOne val="branch"/>
          <dgm:animLvl val="lvl"/>
        </dgm:presLayoutVars>
      </dgm:prSet>
      <dgm:spPr/>
    </dgm:pt>
    <dgm:pt modelId="{2FFE5C55-943F-46C8-93A1-20DD88ADF69D}" type="pres">
      <dgm:prSet presAssocID="{F392CA9C-2E58-46EA-8FDD-F1E7F4898032}" presName="thickLine" presStyleLbl="alignNode1" presStyleIdx="0" presStyleCnt="2"/>
      <dgm:spPr/>
    </dgm:pt>
    <dgm:pt modelId="{CA8D7840-B0C4-4F1A-9891-0A3E29A7F35F}" type="pres">
      <dgm:prSet presAssocID="{F392CA9C-2E58-46EA-8FDD-F1E7F4898032}" presName="horz1" presStyleCnt="0"/>
      <dgm:spPr/>
    </dgm:pt>
    <dgm:pt modelId="{DCA751E5-02A7-4421-BF92-78C55EFB61A3}" type="pres">
      <dgm:prSet presAssocID="{F392CA9C-2E58-46EA-8FDD-F1E7F4898032}" presName="tx1" presStyleLbl="revTx" presStyleIdx="0" presStyleCnt="2"/>
      <dgm:spPr/>
    </dgm:pt>
    <dgm:pt modelId="{55C14E97-F66E-42C1-B2B9-5D41B1C8A4CF}" type="pres">
      <dgm:prSet presAssocID="{F392CA9C-2E58-46EA-8FDD-F1E7F4898032}" presName="vert1" presStyleCnt="0"/>
      <dgm:spPr/>
    </dgm:pt>
    <dgm:pt modelId="{66AE6525-86B3-4630-B4ED-D4E06670E58B}" type="pres">
      <dgm:prSet presAssocID="{D1F83D42-331B-4A8A-A4B9-287204D56E33}" presName="thickLine" presStyleLbl="alignNode1" presStyleIdx="1" presStyleCnt="2"/>
      <dgm:spPr/>
    </dgm:pt>
    <dgm:pt modelId="{C4A69DC9-364B-4EE8-9221-5A9A019BAC92}" type="pres">
      <dgm:prSet presAssocID="{D1F83D42-331B-4A8A-A4B9-287204D56E33}" presName="horz1" presStyleCnt="0"/>
      <dgm:spPr/>
    </dgm:pt>
    <dgm:pt modelId="{04CA7767-99EA-418B-AA3A-283BF1D85E5F}" type="pres">
      <dgm:prSet presAssocID="{D1F83D42-331B-4A8A-A4B9-287204D56E33}" presName="tx1" presStyleLbl="revTx" presStyleIdx="1" presStyleCnt="2"/>
      <dgm:spPr/>
    </dgm:pt>
    <dgm:pt modelId="{E85CC695-B291-4E21-85B3-ECA5CAE8AF5C}" type="pres">
      <dgm:prSet presAssocID="{D1F83D42-331B-4A8A-A4B9-287204D56E33}" presName="vert1" presStyleCnt="0"/>
      <dgm:spPr/>
    </dgm:pt>
  </dgm:ptLst>
  <dgm:cxnLst>
    <dgm:cxn modelId="{B04B2935-918E-490D-83A8-ADA3132778F7}" type="presOf" srcId="{D1F83D42-331B-4A8A-A4B9-287204D56E33}" destId="{04CA7767-99EA-418B-AA3A-283BF1D85E5F}" srcOrd="0" destOrd="0" presId="urn:microsoft.com/office/officeart/2008/layout/LinedList"/>
    <dgm:cxn modelId="{6F13E342-8A64-4CEE-9FF2-789123B8987E}" srcId="{DADA4311-5744-4B4F-A5BB-6FB0B9B9A411}" destId="{D1F83D42-331B-4A8A-A4B9-287204D56E33}" srcOrd="1" destOrd="0" parTransId="{0B01ADDB-7353-4069-A9E9-3499623DA471}" sibTransId="{AEFFEB98-CED8-47CD-A8B8-E5BB8471F116}"/>
    <dgm:cxn modelId="{23E3BF44-059B-4C4A-B16B-59E751D8C766}" srcId="{DADA4311-5744-4B4F-A5BB-6FB0B9B9A411}" destId="{F392CA9C-2E58-46EA-8FDD-F1E7F4898032}" srcOrd="0" destOrd="0" parTransId="{676E0A1F-69D7-4E8E-B4F5-18466AA29557}" sibTransId="{BA021158-2049-4245-A6DD-55E031E08926}"/>
    <dgm:cxn modelId="{026E2FE4-9F94-409F-B2F7-218F3E143635}" type="presOf" srcId="{F392CA9C-2E58-46EA-8FDD-F1E7F4898032}" destId="{DCA751E5-02A7-4421-BF92-78C55EFB61A3}" srcOrd="0" destOrd="0" presId="urn:microsoft.com/office/officeart/2008/layout/LinedList"/>
    <dgm:cxn modelId="{610E23E7-309A-4344-B394-294CD21FA63B}" type="presOf" srcId="{DADA4311-5744-4B4F-A5BB-6FB0B9B9A411}" destId="{56BB25E5-56B4-4A9C-963E-DD68B9A2D077}" srcOrd="0" destOrd="0" presId="urn:microsoft.com/office/officeart/2008/layout/LinedList"/>
    <dgm:cxn modelId="{93F2842A-310E-4709-ADF6-7D5CC5E142EC}" type="presParOf" srcId="{56BB25E5-56B4-4A9C-963E-DD68B9A2D077}" destId="{2FFE5C55-943F-46C8-93A1-20DD88ADF69D}" srcOrd="0" destOrd="0" presId="urn:microsoft.com/office/officeart/2008/layout/LinedList"/>
    <dgm:cxn modelId="{CBF22337-6A82-4112-964F-BEDEB98BBD64}" type="presParOf" srcId="{56BB25E5-56B4-4A9C-963E-DD68B9A2D077}" destId="{CA8D7840-B0C4-4F1A-9891-0A3E29A7F35F}" srcOrd="1" destOrd="0" presId="urn:microsoft.com/office/officeart/2008/layout/LinedList"/>
    <dgm:cxn modelId="{0463246E-68FD-4991-A861-E405FD9AB7F6}" type="presParOf" srcId="{CA8D7840-B0C4-4F1A-9891-0A3E29A7F35F}" destId="{DCA751E5-02A7-4421-BF92-78C55EFB61A3}" srcOrd="0" destOrd="0" presId="urn:microsoft.com/office/officeart/2008/layout/LinedList"/>
    <dgm:cxn modelId="{DC782C07-AB0D-4402-9E02-8B4437AE18D6}" type="presParOf" srcId="{CA8D7840-B0C4-4F1A-9891-0A3E29A7F35F}" destId="{55C14E97-F66E-42C1-B2B9-5D41B1C8A4CF}" srcOrd="1" destOrd="0" presId="urn:microsoft.com/office/officeart/2008/layout/LinedList"/>
    <dgm:cxn modelId="{CCDCD705-55BA-412F-9587-CAADEAE30A14}" type="presParOf" srcId="{56BB25E5-56B4-4A9C-963E-DD68B9A2D077}" destId="{66AE6525-86B3-4630-B4ED-D4E06670E58B}" srcOrd="2" destOrd="0" presId="urn:microsoft.com/office/officeart/2008/layout/LinedList"/>
    <dgm:cxn modelId="{4D93889B-B813-431D-927F-C1BD64DAD06C}" type="presParOf" srcId="{56BB25E5-56B4-4A9C-963E-DD68B9A2D077}" destId="{C4A69DC9-364B-4EE8-9221-5A9A019BAC92}" srcOrd="3" destOrd="0" presId="urn:microsoft.com/office/officeart/2008/layout/LinedList"/>
    <dgm:cxn modelId="{E730C036-7A1F-4291-89FE-AD2A4A5A2B49}" type="presParOf" srcId="{C4A69DC9-364B-4EE8-9221-5A9A019BAC92}" destId="{04CA7767-99EA-418B-AA3A-283BF1D85E5F}" srcOrd="0" destOrd="0" presId="urn:microsoft.com/office/officeart/2008/layout/LinedList"/>
    <dgm:cxn modelId="{86185B2F-CD10-46BD-93D8-3300C34CCD1C}" type="presParOf" srcId="{C4A69DC9-364B-4EE8-9221-5A9A019BAC92}" destId="{E85CC695-B291-4E21-85B3-ECA5CAE8AF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0F1953-9676-4047-AE22-C9C1CF9DEC60}"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D8ED7858-5A30-4C0F-BB5E-5DB4A8728EDC}">
      <dgm:prSet custT="1"/>
      <dgm:spPr/>
      <dgm:t>
        <a:bodyPr/>
        <a:lstStyle/>
        <a:p>
          <a:pPr algn="just">
            <a:lnSpc>
              <a:spcPct val="150000"/>
            </a:lnSpc>
          </a:pPr>
          <a:r>
            <a:rPr lang="en-GB" sz="2000" dirty="0">
              <a:latin typeface="Arial" panose="020B0604020202020204" pitchFamily="34" charset="0"/>
              <a:cs typeface="Arial" panose="020B0604020202020204" pitchFamily="34" charset="0"/>
            </a:rPr>
            <a:t>M&amp;A, reasons across borders are to promote growth and manage technology. Reaction to political and economic situations or to reduce labour costs.</a:t>
          </a:r>
          <a:endParaRPr lang="en-US" sz="2000" dirty="0">
            <a:latin typeface="Arial" panose="020B0604020202020204" pitchFamily="34" charset="0"/>
            <a:cs typeface="Arial" panose="020B0604020202020204" pitchFamily="34" charset="0"/>
          </a:endParaRPr>
        </a:p>
      </dgm:t>
    </dgm:pt>
    <dgm:pt modelId="{BF444A6D-AEA9-431C-89CB-EA7BBD66DFBC}" type="parTrans" cxnId="{F5240CED-7FDC-456E-9005-E1733C7F648E}">
      <dgm:prSet/>
      <dgm:spPr/>
      <dgm:t>
        <a:bodyPr/>
        <a:lstStyle/>
        <a:p>
          <a:endParaRPr lang="en-US"/>
        </a:p>
      </dgm:t>
    </dgm:pt>
    <dgm:pt modelId="{B2C03196-D9F9-441B-A4F6-2B35316C3DF9}" type="sibTrans" cxnId="{F5240CED-7FDC-456E-9005-E1733C7F648E}">
      <dgm:prSet/>
      <dgm:spPr/>
      <dgm:t>
        <a:bodyPr/>
        <a:lstStyle/>
        <a:p>
          <a:endParaRPr lang="en-US"/>
        </a:p>
      </dgm:t>
    </dgm:pt>
    <dgm:pt modelId="{53C6277F-A987-4BF3-AB91-4503022A2A7A}">
      <dgm:prSet custT="1"/>
      <dgm:spPr/>
      <dgm:t>
        <a:bodyPr/>
        <a:lstStyle/>
        <a:p>
          <a:pPr algn="just">
            <a:lnSpc>
              <a:spcPct val="100000"/>
            </a:lnSpc>
          </a:pPr>
          <a:endParaRPr lang="en-GB" sz="2000" dirty="0">
            <a:latin typeface="Arial" panose="020B0604020202020204" pitchFamily="34" charset="0"/>
            <a:cs typeface="Arial" panose="020B0604020202020204" pitchFamily="34" charset="0"/>
          </a:endParaRPr>
        </a:p>
        <a:p>
          <a:pPr algn="just">
            <a:lnSpc>
              <a:spcPct val="100000"/>
            </a:lnSpc>
          </a:pPr>
          <a:endParaRPr lang="en-GB" sz="2000" dirty="0">
            <a:latin typeface="Arial" panose="020B0604020202020204" pitchFamily="34" charset="0"/>
            <a:cs typeface="Arial" panose="020B0604020202020204" pitchFamily="34" charset="0"/>
          </a:endParaRPr>
        </a:p>
        <a:p>
          <a:pPr algn="just">
            <a:lnSpc>
              <a:spcPct val="100000"/>
            </a:lnSpc>
          </a:pPr>
          <a:r>
            <a:rPr lang="en-GB" sz="2000" dirty="0">
              <a:latin typeface="Arial" panose="020B0604020202020204" pitchFamily="34" charset="0"/>
              <a:cs typeface="Arial" panose="020B0604020202020204" pitchFamily="34" charset="0"/>
            </a:rPr>
            <a:t>After cultural and institutional analysis of Russia and America, the rational decision for a deal between both corporations is to merge and introduce a new oil company that can successfully operate in both countries. The IHRM requires observing each phase of M&amp;A and managing it successfully. </a:t>
          </a:r>
          <a:endParaRPr lang="en-US" sz="2000" dirty="0">
            <a:latin typeface="Arial" panose="020B0604020202020204" pitchFamily="34" charset="0"/>
            <a:cs typeface="Arial" panose="020B0604020202020204" pitchFamily="34" charset="0"/>
          </a:endParaRPr>
        </a:p>
      </dgm:t>
    </dgm:pt>
    <dgm:pt modelId="{74DA3315-7D70-4A6C-8976-70B6857BB3BB}" type="parTrans" cxnId="{A0618847-30F0-48A1-B722-1C6BBD29DB05}">
      <dgm:prSet/>
      <dgm:spPr/>
      <dgm:t>
        <a:bodyPr/>
        <a:lstStyle/>
        <a:p>
          <a:endParaRPr lang="en-US"/>
        </a:p>
      </dgm:t>
    </dgm:pt>
    <dgm:pt modelId="{9A5AB07C-946C-4D50-B8BC-4AC8BA5DE694}" type="sibTrans" cxnId="{A0618847-30F0-48A1-B722-1C6BBD29DB05}">
      <dgm:prSet/>
      <dgm:spPr/>
      <dgm:t>
        <a:bodyPr/>
        <a:lstStyle/>
        <a:p>
          <a:endParaRPr lang="en-US"/>
        </a:p>
      </dgm:t>
    </dgm:pt>
    <dgm:pt modelId="{3AC6A081-0C59-4917-A7F0-940DCC88675F}" type="pres">
      <dgm:prSet presAssocID="{0F0F1953-9676-4047-AE22-C9C1CF9DEC60}" presName="vert0" presStyleCnt="0">
        <dgm:presLayoutVars>
          <dgm:dir/>
          <dgm:animOne val="branch"/>
          <dgm:animLvl val="lvl"/>
        </dgm:presLayoutVars>
      </dgm:prSet>
      <dgm:spPr/>
    </dgm:pt>
    <dgm:pt modelId="{6F185BEE-F3D5-40B7-AE2E-EF25E9DF0BA8}" type="pres">
      <dgm:prSet presAssocID="{D8ED7858-5A30-4C0F-BB5E-5DB4A8728EDC}" presName="thickLine" presStyleLbl="alignNode1" presStyleIdx="0" presStyleCnt="2"/>
      <dgm:spPr/>
    </dgm:pt>
    <dgm:pt modelId="{B91FBDE0-DB6E-49E8-9B8C-ABD58EF05CE5}" type="pres">
      <dgm:prSet presAssocID="{D8ED7858-5A30-4C0F-BB5E-5DB4A8728EDC}" presName="horz1" presStyleCnt="0"/>
      <dgm:spPr/>
    </dgm:pt>
    <dgm:pt modelId="{7AF75224-89D0-4777-B9D2-98126921B04F}" type="pres">
      <dgm:prSet presAssocID="{D8ED7858-5A30-4C0F-BB5E-5DB4A8728EDC}" presName="tx1" presStyleLbl="revTx" presStyleIdx="0" presStyleCnt="2"/>
      <dgm:spPr/>
    </dgm:pt>
    <dgm:pt modelId="{7CB77F89-1C95-4E94-B213-B97DC0B95DFD}" type="pres">
      <dgm:prSet presAssocID="{D8ED7858-5A30-4C0F-BB5E-5DB4A8728EDC}" presName="vert1" presStyleCnt="0"/>
      <dgm:spPr/>
    </dgm:pt>
    <dgm:pt modelId="{489270F3-5ED4-4A50-BFD6-9EC4EE51113D}" type="pres">
      <dgm:prSet presAssocID="{53C6277F-A987-4BF3-AB91-4503022A2A7A}" presName="thickLine" presStyleLbl="alignNode1" presStyleIdx="1" presStyleCnt="2"/>
      <dgm:spPr/>
    </dgm:pt>
    <dgm:pt modelId="{E84C3A30-3CBD-42F0-8823-DDD8988AA762}" type="pres">
      <dgm:prSet presAssocID="{53C6277F-A987-4BF3-AB91-4503022A2A7A}" presName="horz1" presStyleCnt="0"/>
      <dgm:spPr/>
    </dgm:pt>
    <dgm:pt modelId="{2FBDEB10-2174-47CE-9840-296EBFD367AD}" type="pres">
      <dgm:prSet presAssocID="{53C6277F-A987-4BF3-AB91-4503022A2A7A}" presName="tx1" presStyleLbl="revTx" presStyleIdx="1" presStyleCnt="2"/>
      <dgm:spPr/>
    </dgm:pt>
    <dgm:pt modelId="{B596AD6F-36D3-43F8-97F9-EE4B81862FA6}" type="pres">
      <dgm:prSet presAssocID="{53C6277F-A987-4BF3-AB91-4503022A2A7A}" presName="vert1" presStyleCnt="0"/>
      <dgm:spPr/>
    </dgm:pt>
  </dgm:ptLst>
  <dgm:cxnLst>
    <dgm:cxn modelId="{4BBE7E31-08DB-46E3-B999-E8BD0D678833}" type="presOf" srcId="{0F0F1953-9676-4047-AE22-C9C1CF9DEC60}" destId="{3AC6A081-0C59-4917-A7F0-940DCC88675F}" srcOrd="0" destOrd="0" presId="urn:microsoft.com/office/officeart/2008/layout/LinedList"/>
    <dgm:cxn modelId="{A0618847-30F0-48A1-B722-1C6BBD29DB05}" srcId="{0F0F1953-9676-4047-AE22-C9C1CF9DEC60}" destId="{53C6277F-A987-4BF3-AB91-4503022A2A7A}" srcOrd="1" destOrd="0" parTransId="{74DA3315-7D70-4A6C-8976-70B6857BB3BB}" sibTransId="{9A5AB07C-946C-4D50-B8BC-4AC8BA5DE694}"/>
    <dgm:cxn modelId="{2ECF099F-2D21-4A5F-A3CF-A55F1DD6D4E5}" type="presOf" srcId="{53C6277F-A987-4BF3-AB91-4503022A2A7A}" destId="{2FBDEB10-2174-47CE-9840-296EBFD367AD}" srcOrd="0" destOrd="0" presId="urn:microsoft.com/office/officeart/2008/layout/LinedList"/>
    <dgm:cxn modelId="{18AD31CD-3D08-4F02-927A-0A60AF6C64B7}" type="presOf" srcId="{D8ED7858-5A30-4C0F-BB5E-5DB4A8728EDC}" destId="{7AF75224-89D0-4777-B9D2-98126921B04F}" srcOrd="0" destOrd="0" presId="urn:microsoft.com/office/officeart/2008/layout/LinedList"/>
    <dgm:cxn modelId="{F5240CED-7FDC-456E-9005-E1733C7F648E}" srcId="{0F0F1953-9676-4047-AE22-C9C1CF9DEC60}" destId="{D8ED7858-5A30-4C0F-BB5E-5DB4A8728EDC}" srcOrd="0" destOrd="0" parTransId="{BF444A6D-AEA9-431C-89CB-EA7BBD66DFBC}" sibTransId="{B2C03196-D9F9-441B-A4F6-2B35316C3DF9}"/>
    <dgm:cxn modelId="{8BECEFCB-3CB8-4FBD-9E80-7EF7F8077AD5}" type="presParOf" srcId="{3AC6A081-0C59-4917-A7F0-940DCC88675F}" destId="{6F185BEE-F3D5-40B7-AE2E-EF25E9DF0BA8}" srcOrd="0" destOrd="0" presId="urn:microsoft.com/office/officeart/2008/layout/LinedList"/>
    <dgm:cxn modelId="{FBCD0408-DB39-4C0F-A03D-25D595A40AAA}" type="presParOf" srcId="{3AC6A081-0C59-4917-A7F0-940DCC88675F}" destId="{B91FBDE0-DB6E-49E8-9B8C-ABD58EF05CE5}" srcOrd="1" destOrd="0" presId="urn:microsoft.com/office/officeart/2008/layout/LinedList"/>
    <dgm:cxn modelId="{7E181DD6-8DFE-4CB5-8567-A3129C35088F}" type="presParOf" srcId="{B91FBDE0-DB6E-49E8-9B8C-ABD58EF05CE5}" destId="{7AF75224-89D0-4777-B9D2-98126921B04F}" srcOrd="0" destOrd="0" presId="urn:microsoft.com/office/officeart/2008/layout/LinedList"/>
    <dgm:cxn modelId="{3FAE15AD-14A0-4CAD-9B4B-BDD2100AF764}" type="presParOf" srcId="{B91FBDE0-DB6E-49E8-9B8C-ABD58EF05CE5}" destId="{7CB77F89-1C95-4E94-B213-B97DC0B95DFD}" srcOrd="1" destOrd="0" presId="urn:microsoft.com/office/officeart/2008/layout/LinedList"/>
    <dgm:cxn modelId="{1E89ECFE-0465-4D8E-9DF8-30F68688A956}" type="presParOf" srcId="{3AC6A081-0C59-4917-A7F0-940DCC88675F}" destId="{489270F3-5ED4-4A50-BFD6-9EC4EE51113D}" srcOrd="2" destOrd="0" presId="urn:microsoft.com/office/officeart/2008/layout/LinedList"/>
    <dgm:cxn modelId="{3787A28F-CF48-435E-90B6-2FFC6ED38F8C}" type="presParOf" srcId="{3AC6A081-0C59-4917-A7F0-940DCC88675F}" destId="{E84C3A30-3CBD-42F0-8823-DDD8988AA762}" srcOrd="3" destOrd="0" presId="urn:microsoft.com/office/officeart/2008/layout/LinedList"/>
    <dgm:cxn modelId="{ED3F9420-6F89-4D25-969A-FADFF4A44F6C}" type="presParOf" srcId="{E84C3A30-3CBD-42F0-8823-DDD8988AA762}" destId="{2FBDEB10-2174-47CE-9840-296EBFD367AD}" srcOrd="0" destOrd="0" presId="urn:microsoft.com/office/officeart/2008/layout/LinedList"/>
    <dgm:cxn modelId="{D126E334-88F8-4D7F-9890-155F6752878E}" type="presParOf" srcId="{E84C3A30-3CBD-42F0-8823-DDD8988AA762}" destId="{B596AD6F-36D3-43F8-97F9-EE4B81862F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E8B3F8-E1C5-4CD5-8DD8-5AD9E290063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3E60A6A-6932-461B-9FFD-BC7300148ABD}">
      <dgm:prSet/>
      <dgm:spPr/>
      <dgm:t>
        <a:bodyPr/>
        <a:lstStyle/>
        <a:p>
          <a:r>
            <a:rPr lang="en-GB"/>
            <a:t>The choice of strategies to implement the process, HR requires effective communication and recruiting trained expatriates and employees who understand the culture and environment of both countries very well (Cartwright, 2013).</a:t>
          </a:r>
          <a:endParaRPr lang="en-US"/>
        </a:p>
      </dgm:t>
    </dgm:pt>
    <dgm:pt modelId="{5946FD8A-5D22-4C4F-848F-64E68734EA94}" type="parTrans" cxnId="{E04E66BD-32A9-4127-B273-7A1070CD50C1}">
      <dgm:prSet/>
      <dgm:spPr/>
      <dgm:t>
        <a:bodyPr/>
        <a:lstStyle/>
        <a:p>
          <a:endParaRPr lang="en-US"/>
        </a:p>
      </dgm:t>
    </dgm:pt>
    <dgm:pt modelId="{172934CE-CCE4-4CF7-9C70-59B7E8DCF4C1}" type="sibTrans" cxnId="{E04E66BD-32A9-4127-B273-7A1070CD50C1}">
      <dgm:prSet/>
      <dgm:spPr/>
      <dgm:t>
        <a:bodyPr/>
        <a:lstStyle/>
        <a:p>
          <a:endParaRPr lang="en-US"/>
        </a:p>
      </dgm:t>
    </dgm:pt>
    <dgm:pt modelId="{C098291D-4906-4437-8313-91765639CB02}">
      <dgm:prSet/>
      <dgm:spPr/>
      <dgm:t>
        <a:bodyPr/>
        <a:lstStyle/>
        <a:p>
          <a:r>
            <a:rPr lang="en-GB"/>
            <a:t>HR must know the reason for M&amp;A, make strategic decisions, and plan for process and implementation.</a:t>
          </a:r>
          <a:endParaRPr lang="en-US"/>
        </a:p>
      </dgm:t>
    </dgm:pt>
    <dgm:pt modelId="{2B3B9C51-0147-44AD-AD98-B46DCB304FEB}" type="parTrans" cxnId="{1D6F1CDA-D3F8-4AE7-9A8D-4449AFD12B9C}">
      <dgm:prSet/>
      <dgm:spPr/>
      <dgm:t>
        <a:bodyPr/>
        <a:lstStyle/>
        <a:p>
          <a:endParaRPr lang="en-US"/>
        </a:p>
      </dgm:t>
    </dgm:pt>
    <dgm:pt modelId="{BC562532-E765-44E4-A626-B50430DF3815}" type="sibTrans" cxnId="{1D6F1CDA-D3F8-4AE7-9A8D-4449AFD12B9C}">
      <dgm:prSet/>
      <dgm:spPr/>
      <dgm:t>
        <a:bodyPr/>
        <a:lstStyle/>
        <a:p>
          <a:endParaRPr lang="en-US"/>
        </a:p>
      </dgm:t>
    </dgm:pt>
    <dgm:pt modelId="{B70A3CE3-49B9-42C6-A938-1C942581D679}">
      <dgm:prSet/>
      <dgm:spPr/>
      <dgm:t>
        <a:bodyPr/>
        <a:lstStyle/>
        <a:p>
          <a:r>
            <a:rPr lang="en-GB"/>
            <a:t>Russia and America have cultural and organisational differences and the most important being the current war in Ukraine is increasing challenges for HR in pre-and post-stages of M&amp;A.</a:t>
          </a:r>
          <a:endParaRPr lang="en-US"/>
        </a:p>
      </dgm:t>
    </dgm:pt>
    <dgm:pt modelId="{67AEEA51-A797-4ABB-A525-6DD79C60A03F}" type="parTrans" cxnId="{BD7ACE97-E979-42CD-BDDE-C2E5E409D55F}">
      <dgm:prSet/>
      <dgm:spPr/>
      <dgm:t>
        <a:bodyPr/>
        <a:lstStyle/>
        <a:p>
          <a:endParaRPr lang="en-US"/>
        </a:p>
      </dgm:t>
    </dgm:pt>
    <dgm:pt modelId="{F6523A20-845A-4324-AF71-9B8107E90136}" type="sibTrans" cxnId="{BD7ACE97-E979-42CD-BDDE-C2E5E409D55F}">
      <dgm:prSet/>
      <dgm:spPr/>
      <dgm:t>
        <a:bodyPr/>
        <a:lstStyle/>
        <a:p>
          <a:endParaRPr lang="en-US"/>
        </a:p>
      </dgm:t>
    </dgm:pt>
    <dgm:pt modelId="{9B5BBD6C-6D64-4850-8B58-72E2F090B4E8}">
      <dgm:prSet/>
      <dgm:spPr/>
      <dgm:t>
        <a:bodyPr/>
        <a:lstStyle/>
        <a:p>
          <a:r>
            <a:rPr lang="en-GB"/>
            <a:t>Maintaining the culture of both companies, considering the norms and values of cultures, and adapting and dealing with new changes in employees as the two companies merge the new company introduce new policies. Retention and recruitment of employees create issues and challenges for the HR department (Debara, 2021).</a:t>
          </a:r>
          <a:endParaRPr lang="en-US"/>
        </a:p>
      </dgm:t>
    </dgm:pt>
    <dgm:pt modelId="{AA3773AD-1BE5-49AE-946E-1DE210A28F61}" type="parTrans" cxnId="{7538B8F2-4DF3-4E27-9EFF-40CC4CFA1BA5}">
      <dgm:prSet/>
      <dgm:spPr/>
      <dgm:t>
        <a:bodyPr/>
        <a:lstStyle/>
        <a:p>
          <a:endParaRPr lang="en-US"/>
        </a:p>
      </dgm:t>
    </dgm:pt>
    <dgm:pt modelId="{DEFFA212-A0BE-471A-ABE8-E01B8D79901A}" type="sibTrans" cxnId="{7538B8F2-4DF3-4E27-9EFF-40CC4CFA1BA5}">
      <dgm:prSet/>
      <dgm:spPr/>
      <dgm:t>
        <a:bodyPr/>
        <a:lstStyle/>
        <a:p>
          <a:endParaRPr lang="en-US"/>
        </a:p>
      </dgm:t>
    </dgm:pt>
    <dgm:pt modelId="{9DBDB61E-3660-4EEB-9687-A763F2369921}" type="pres">
      <dgm:prSet presAssocID="{10E8B3F8-E1C5-4CD5-8DD8-5AD9E2900633}" presName="vert0" presStyleCnt="0">
        <dgm:presLayoutVars>
          <dgm:dir/>
          <dgm:animOne val="branch"/>
          <dgm:animLvl val="lvl"/>
        </dgm:presLayoutVars>
      </dgm:prSet>
      <dgm:spPr/>
    </dgm:pt>
    <dgm:pt modelId="{D973AD18-E101-4DF4-9024-25AB7FB701F1}" type="pres">
      <dgm:prSet presAssocID="{23E60A6A-6932-461B-9FFD-BC7300148ABD}" presName="thickLine" presStyleLbl="alignNode1" presStyleIdx="0" presStyleCnt="4"/>
      <dgm:spPr/>
    </dgm:pt>
    <dgm:pt modelId="{8ED9E661-E54A-41BE-9B75-D3E233C2C73C}" type="pres">
      <dgm:prSet presAssocID="{23E60A6A-6932-461B-9FFD-BC7300148ABD}" presName="horz1" presStyleCnt="0"/>
      <dgm:spPr/>
    </dgm:pt>
    <dgm:pt modelId="{D67F0A3E-66D7-483C-B1CD-F529AE624A4A}" type="pres">
      <dgm:prSet presAssocID="{23E60A6A-6932-461B-9FFD-BC7300148ABD}" presName="tx1" presStyleLbl="revTx" presStyleIdx="0" presStyleCnt="4"/>
      <dgm:spPr/>
    </dgm:pt>
    <dgm:pt modelId="{AA33C818-094C-43EA-8864-B0006D719F91}" type="pres">
      <dgm:prSet presAssocID="{23E60A6A-6932-461B-9FFD-BC7300148ABD}" presName="vert1" presStyleCnt="0"/>
      <dgm:spPr/>
    </dgm:pt>
    <dgm:pt modelId="{955A8AB5-4B71-4AAB-8871-7E9359555E26}" type="pres">
      <dgm:prSet presAssocID="{C098291D-4906-4437-8313-91765639CB02}" presName="thickLine" presStyleLbl="alignNode1" presStyleIdx="1" presStyleCnt="4"/>
      <dgm:spPr/>
    </dgm:pt>
    <dgm:pt modelId="{741084BD-B0D8-4799-84CB-8041557A379A}" type="pres">
      <dgm:prSet presAssocID="{C098291D-4906-4437-8313-91765639CB02}" presName="horz1" presStyleCnt="0"/>
      <dgm:spPr/>
    </dgm:pt>
    <dgm:pt modelId="{6C6896FE-3545-41B6-A194-02EE53F7D3F4}" type="pres">
      <dgm:prSet presAssocID="{C098291D-4906-4437-8313-91765639CB02}" presName="tx1" presStyleLbl="revTx" presStyleIdx="1" presStyleCnt="4"/>
      <dgm:spPr/>
    </dgm:pt>
    <dgm:pt modelId="{322BD6B7-60DC-47A3-AD3C-FFDFEED1E76A}" type="pres">
      <dgm:prSet presAssocID="{C098291D-4906-4437-8313-91765639CB02}" presName="vert1" presStyleCnt="0"/>
      <dgm:spPr/>
    </dgm:pt>
    <dgm:pt modelId="{8820CEA5-F262-439F-9350-FC04E99CA7E5}" type="pres">
      <dgm:prSet presAssocID="{B70A3CE3-49B9-42C6-A938-1C942581D679}" presName="thickLine" presStyleLbl="alignNode1" presStyleIdx="2" presStyleCnt="4"/>
      <dgm:spPr/>
    </dgm:pt>
    <dgm:pt modelId="{DF5FC05D-8138-4D45-92BF-7F188F189797}" type="pres">
      <dgm:prSet presAssocID="{B70A3CE3-49B9-42C6-A938-1C942581D679}" presName="horz1" presStyleCnt="0"/>
      <dgm:spPr/>
    </dgm:pt>
    <dgm:pt modelId="{F0BEDF41-47D2-4E1A-974E-73CD75E75EB9}" type="pres">
      <dgm:prSet presAssocID="{B70A3CE3-49B9-42C6-A938-1C942581D679}" presName="tx1" presStyleLbl="revTx" presStyleIdx="2" presStyleCnt="4"/>
      <dgm:spPr/>
    </dgm:pt>
    <dgm:pt modelId="{9961925B-A867-4E98-B98B-DA8C71ECBAA3}" type="pres">
      <dgm:prSet presAssocID="{B70A3CE3-49B9-42C6-A938-1C942581D679}" presName="vert1" presStyleCnt="0"/>
      <dgm:spPr/>
    </dgm:pt>
    <dgm:pt modelId="{21E6F6D9-8A95-4D95-890A-37EA72B163F1}" type="pres">
      <dgm:prSet presAssocID="{9B5BBD6C-6D64-4850-8B58-72E2F090B4E8}" presName="thickLine" presStyleLbl="alignNode1" presStyleIdx="3" presStyleCnt="4"/>
      <dgm:spPr/>
    </dgm:pt>
    <dgm:pt modelId="{7CE1B8BF-7AB3-4848-ADE4-798BB954D053}" type="pres">
      <dgm:prSet presAssocID="{9B5BBD6C-6D64-4850-8B58-72E2F090B4E8}" presName="horz1" presStyleCnt="0"/>
      <dgm:spPr/>
    </dgm:pt>
    <dgm:pt modelId="{1C0394F2-4689-45D6-9E98-E4DA699BF3F7}" type="pres">
      <dgm:prSet presAssocID="{9B5BBD6C-6D64-4850-8B58-72E2F090B4E8}" presName="tx1" presStyleLbl="revTx" presStyleIdx="3" presStyleCnt="4"/>
      <dgm:spPr/>
    </dgm:pt>
    <dgm:pt modelId="{28FC6514-0885-4CAE-88D6-73E663C76D8E}" type="pres">
      <dgm:prSet presAssocID="{9B5BBD6C-6D64-4850-8B58-72E2F090B4E8}" presName="vert1" presStyleCnt="0"/>
      <dgm:spPr/>
    </dgm:pt>
  </dgm:ptLst>
  <dgm:cxnLst>
    <dgm:cxn modelId="{3A355606-EEE0-4946-A57F-FB32F8D48C36}" type="presOf" srcId="{23E60A6A-6932-461B-9FFD-BC7300148ABD}" destId="{D67F0A3E-66D7-483C-B1CD-F529AE624A4A}" srcOrd="0" destOrd="0" presId="urn:microsoft.com/office/officeart/2008/layout/LinedList"/>
    <dgm:cxn modelId="{01498F61-C994-4C36-A030-F6AD40CCE423}" type="presOf" srcId="{B70A3CE3-49B9-42C6-A938-1C942581D679}" destId="{F0BEDF41-47D2-4E1A-974E-73CD75E75EB9}" srcOrd="0" destOrd="0" presId="urn:microsoft.com/office/officeart/2008/layout/LinedList"/>
    <dgm:cxn modelId="{D59AAB57-3B6E-4E1A-AF41-7233E1AA0A5F}" type="presOf" srcId="{10E8B3F8-E1C5-4CD5-8DD8-5AD9E2900633}" destId="{9DBDB61E-3660-4EEB-9687-A763F2369921}" srcOrd="0" destOrd="0" presId="urn:microsoft.com/office/officeart/2008/layout/LinedList"/>
    <dgm:cxn modelId="{BD7ACE97-E979-42CD-BDDE-C2E5E409D55F}" srcId="{10E8B3F8-E1C5-4CD5-8DD8-5AD9E2900633}" destId="{B70A3CE3-49B9-42C6-A938-1C942581D679}" srcOrd="2" destOrd="0" parTransId="{67AEEA51-A797-4ABB-A525-6DD79C60A03F}" sibTransId="{F6523A20-845A-4324-AF71-9B8107E90136}"/>
    <dgm:cxn modelId="{744DBEAF-F75D-4D4B-A066-862227F8DB6B}" type="presOf" srcId="{9B5BBD6C-6D64-4850-8B58-72E2F090B4E8}" destId="{1C0394F2-4689-45D6-9E98-E4DA699BF3F7}" srcOrd="0" destOrd="0" presId="urn:microsoft.com/office/officeart/2008/layout/LinedList"/>
    <dgm:cxn modelId="{E04E66BD-32A9-4127-B273-7A1070CD50C1}" srcId="{10E8B3F8-E1C5-4CD5-8DD8-5AD9E2900633}" destId="{23E60A6A-6932-461B-9FFD-BC7300148ABD}" srcOrd="0" destOrd="0" parTransId="{5946FD8A-5D22-4C4F-848F-64E68734EA94}" sibTransId="{172934CE-CCE4-4CF7-9C70-59B7E8DCF4C1}"/>
    <dgm:cxn modelId="{1D6F1CDA-D3F8-4AE7-9A8D-4449AFD12B9C}" srcId="{10E8B3F8-E1C5-4CD5-8DD8-5AD9E2900633}" destId="{C098291D-4906-4437-8313-91765639CB02}" srcOrd="1" destOrd="0" parTransId="{2B3B9C51-0147-44AD-AD98-B46DCB304FEB}" sibTransId="{BC562532-E765-44E4-A626-B50430DF3815}"/>
    <dgm:cxn modelId="{FD3C7DDF-49A2-4309-BF10-7A6C494FCC03}" type="presOf" srcId="{C098291D-4906-4437-8313-91765639CB02}" destId="{6C6896FE-3545-41B6-A194-02EE53F7D3F4}" srcOrd="0" destOrd="0" presId="urn:microsoft.com/office/officeart/2008/layout/LinedList"/>
    <dgm:cxn modelId="{7538B8F2-4DF3-4E27-9EFF-40CC4CFA1BA5}" srcId="{10E8B3F8-E1C5-4CD5-8DD8-5AD9E2900633}" destId="{9B5BBD6C-6D64-4850-8B58-72E2F090B4E8}" srcOrd="3" destOrd="0" parTransId="{AA3773AD-1BE5-49AE-946E-1DE210A28F61}" sibTransId="{DEFFA212-A0BE-471A-ABE8-E01B8D79901A}"/>
    <dgm:cxn modelId="{125250B5-D2A0-4634-B8F2-3CCCC2A57AE5}" type="presParOf" srcId="{9DBDB61E-3660-4EEB-9687-A763F2369921}" destId="{D973AD18-E101-4DF4-9024-25AB7FB701F1}" srcOrd="0" destOrd="0" presId="urn:microsoft.com/office/officeart/2008/layout/LinedList"/>
    <dgm:cxn modelId="{80FF133B-473F-4A9B-91F2-B798478A2209}" type="presParOf" srcId="{9DBDB61E-3660-4EEB-9687-A763F2369921}" destId="{8ED9E661-E54A-41BE-9B75-D3E233C2C73C}" srcOrd="1" destOrd="0" presId="urn:microsoft.com/office/officeart/2008/layout/LinedList"/>
    <dgm:cxn modelId="{0CF61647-D88E-4C99-A1AE-E21DF4547154}" type="presParOf" srcId="{8ED9E661-E54A-41BE-9B75-D3E233C2C73C}" destId="{D67F0A3E-66D7-483C-B1CD-F529AE624A4A}" srcOrd="0" destOrd="0" presId="urn:microsoft.com/office/officeart/2008/layout/LinedList"/>
    <dgm:cxn modelId="{327602EB-8CAA-487C-AE1E-6EE1D89164F0}" type="presParOf" srcId="{8ED9E661-E54A-41BE-9B75-D3E233C2C73C}" destId="{AA33C818-094C-43EA-8864-B0006D719F91}" srcOrd="1" destOrd="0" presId="urn:microsoft.com/office/officeart/2008/layout/LinedList"/>
    <dgm:cxn modelId="{9FFE0542-3C97-46C3-8224-FC491A56635F}" type="presParOf" srcId="{9DBDB61E-3660-4EEB-9687-A763F2369921}" destId="{955A8AB5-4B71-4AAB-8871-7E9359555E26}" srcOrd="2" destOrd="0" presId="urn:microsoft.com/office/officeart/2008/layout/LinedList"/>
    <dgm:cxn modelId="{3A04553A-2BE2-47E4-A2FA-11FC4915EEA6}" type="presParOf" srcId="{9DBDB61E-3660-4EEB-9687-A763F2369921}" destId="{741084BD-B0D8-4799-84CB-8041557A379A}" srcOrd="3" destOrd="0" presId="urn:microsoft.com/office/officeart/2008/layout/LinedList"/>
    <dgm:cxn modelId="{197B3F41-65A5-42C6-A373-169568E69D1B}" type="presParOf" srcId="{741084BD-B0D8-4799-84CB-8041557A379A}" destId="{6C6896FE-3545-41B6-A194-02EE53F7D3F4}" srcOrd="0" destOrd="0" presId="urn:microsoft.com/office/officeart/2008/layout/LinedList"/>
    <dgm:cxn modelId="{377B81E0-446B-49B0-AA30-A80D25C2CDB4}" type="presParOf" srcId="{741084BD-B0D8-4799-84CB-8041557A379A}" destId="{322BD6B7-60DC-47A3-AD3C-FFDFEED1E76A}" srcOrd="1" destOrd="0" presId="urn:microsoft.com/office/officeart/2008/layout/LinedList"/>
    <dgm:cxn modelId="{EDD8F030-92E2-4B43-99B5-5A87249C4E59}" type="presParOf" srcId="{9DBDB61E-3660-4EEB-9687-A763F2369921}" destId="{8820CEA5-F262-439F-9350-FC04E99CA7E5}" srcOrd="4" destOrd="0" presId="urn:microsoft.com/office/officeart/2008/layout/LinedList"/>
    <dgm:cxn modelId="{5CBA442A-7C3A-42BE-86C3-00DCF98E9311}" type="presParOf" srcId="{9DBDB61E-3660-4EEB-9687-A763F2369921}" destId="{DF5FC05D-8138-4D45-92BF-7F188F189797}" srcOrd="5" destOrd="0" presId="urn:microsoft.com/office/officeart/2008/layout/LinedList"/>
    <dgm:cxn modelId="{F71CF5F3-17B1-41EE-A85D-37DC6FEBEE94}" type="presParOf" srcId="{DF5FC05D-8138-4D45-92BF-7F188F189797}" destId="{F0BEDF41-47D2-4E1A-974E-73CD75E75EB9}" srcOrd="0" destOrd="0" presId="urn:microsoft.com/office/officeart/2008/layout/LinedList"/>
    <dgm:cxn modelId="{86538A84-F832-4283-9B93-F8839F950639}" type="presParOf" srcId="{DF5FC05D-8138-4D45-92BF-7F188F189797}" destId="{9961925B-A867-4E98-B98B-DA8C71ECBAA3}" srcOrd="1" destOrd="0" presId="urn:microsoft.com/office/officeart/2008/layout/LinedList"/>
    <dgm:cxn modelId="{50704593-03EB-4B32-BB0E-6E978476E016}" type="presParOf" srcId="{9DBDB61E-3660-4EEB-9687-A763F2369921}" destId="{21E6F6D9-8A95-4D95-890A-37EA72B163F1}" srcOrd="6" destOrd="0" presId="urn:microsoft.com/office/officeart/2008/layout/LinedList"/>
    <dgm:cxn modelId="{181A7ADB-7883-4589-A934-EDAA8E4D22D4}" type="presParOf" srcId="{9DBDB61E-3660-4EEB-9687-A763F2369921}" destId="{7CE1B8BF-7AB3-4848-ADE4-798BB954D053}" srcOrd="7" destOrd="0" presId="urn:microsoft.com/office/officeart/2008/layout/LinedList"/>
    <dgm:cxn modelId="{1910462C-5265-4C85-A33C-8B9F56FE3E25}" type="presParOf" srcId="{7CE1B8BF-7AB3-4848-ADE4-798BB954D053}" destId="{1C0394F2-4689-45D6-9E98-E4DA699BF3F7}" srcOrd="0" destOrd="0" presId="urn:microsoft.com/office/officeart/2008/layout/LinedList"/>
    <dgm:cxn modelId="{9618C835-8851-4D3F-83C5-936E37283807}" type="presParOf" srcId="{7CE1B8BF-7AB3-4848-ADE4-798BB954D053}" destId="{28FC6514-0885-4CAE-88D6-73E663C76D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E8948-10B6-4EC5-A6CD-67FBBC683CEC}">
      <dsp:nvSpPr>
        <dsp:cNvPr id="0" name=""/>
        <dsp:cNvSpPr/>
      </dsp:nvSpPr>
      <dsp:spPr>
        <a:xfrm>
          <a:off x="0" y="2708"/>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9CB50-31F7-42D4-94BA-ADCE992D144F}">
      <dsp:nvSpPr>
        <dsp:cNvPr id="0" name=""/>
        <dsp:cNvSpPr/>
      </dsp:nvSpPr>
      <dsp:spPr>
        <a:xfrm>
          <a:off x="0" y="2708"/>
          <a:ext cx="4862446" cy="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By</a:t>
          </a:r>
        </a:p>
      </dsp:txBody>
      <dsp:txXfrm>
        <a:off x="0" y="2708"/>
        <a:ext cx="4862446" cy="923438"/>
      </dsp:txXfrm>
    </dsp:sp>
    <dsp:sp modelId="{3D7D21B8-5141-4AA5-A88F-B133FDEAB83E}">
      <dsp:nvSpPr>
        <dsp:cNvPr id="0" name=""/>
        <dsp:cNvSpPr/>
      </dsp:nvSpPr>
      <dsp:spPr>
        <a:xfrm>
          <a:off x="0" y="926146"/>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7BACE-55F8-4E85-A34C-EF53C7C7F773}">
      <dsp:nvSpPr>
        <dsp:cNvPr id="0" name=""/>
        <dsp:cNvSpPr/>
      </dsp:nvSpPr>
      <dsp:spPr>
        <a:xfrm>
          <a:off x="0" y="926146"/>
          <a:ext cx="4862446" cy="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Nargas Ahmadzai    (        (2106756)</a:t>
          </a:r>
        </a:p>
      </dsp:txBody>
      <dsp:txXfrm>
        <a:off x="0" y="926146"/>
        <a:ext cx="4862446" cy="923438"/>
      </dsp:txXfrm>
    </dsp:sp>
    <dsp:sp modelId="{EB3F90D2-CCC5-42D7-8C55-5BAE94F8E539}">
      <dsp:nvSpPr>
        <dsp:cNvPr id="0" name=""/>
        <dsp:cNvSpPr/>
      </dsp:nvSpPr>
      <dsp:spPr>
        <a:xfrm>
          <a:off x="0" y="1849585"/>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8F8A5F-568B-43D0-B044-33F7D29E66CD}">
      <dsp:nvSpPr>
        <dsp:cNvPr id="0" name=""/>
        <dsp:cNvSpPr/>
      </dsp:nvSpPr>
      <dsp:spPr>
        <a:xfrm>
          <a:off x="0" y="1849585"/>
          <a:ext cx="4862446" cy="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Module BMSW_5102BIRM</a:t>
          </a:r>
        </a:p>
      </dsp:txBody>
      <dsp:txXfrm>
        <a:off x="0" y="1849585"/>
        <a:ext cx="4862446" cy="923438"/>
      </dsp:txXfrm>
    </dsp:sp>
    <dsp:sp modelId="{31B845C8-FAA9-4DB8-8504-BE3E31801A52}">
      <dsp:nvSpPr>
        <dsp:cNvPr id="0" name=""/>
        <dsp:cNvSpPr/>
      </dsp:nvSpPr>
      <dsp:spPr>
        <a:xfrm>
          <a:off x="0" y="2773023"/>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18B0A-B96E-439F-9D7B-E5794EA1F961}">
      <dsp:nvSpPr>
        <dsp:cNvPr id="0" name=""/>
        <dsp:cNvSpPr/>
      </dsp:nvSpPr>
      <dsp:spPr>
        <a:xfrm>
          <a:off x="0" y="2773023"/>
          <a:ext cx="4862446" cy="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Developing Relationship</a:t>
          </a:r>
        </a:p>
      </dsp:txBody>
      <dsp:txXfrm>
        <a:off x="0" y="2773023"/>
        <a:ext cx="4862446" cy="923438"/>
      </dsp:txXfrm>
    </dsp:sp>
    <dsp:sp modelId="{50BE5942-4678-4A3E-8070-93776C4025ED}">
      <dsp:nvSpPr>
        <dsp:cNvPr id="0" name=""/>
        <dsp:cNvSpPr/>
      </dsp:nvSpPr>
      <dsp:spPr>
        <a:xfrm>
          <a:off x="0" y="3696461"/>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20B872-360E-4BE6-B49E-5BD4D0082B5B}">
      <dsp:nvSpPr>
        <dsp:cNvPr id="0" name=""/>
        <dsp:cNvSpPr/>
      </dsp:nvSpPr>
      <dsp:spPr>
        <a:xfrm>
          <a:off x="0" y="3696461"/>
          <a:ext cx="4862446" cy="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and   Workplace Achievement</a:t>
          </a:r>
        </a:p>
      </dsp:txBody>
      <dsp:txXfrm>
        <a:off x="0" y="3696461"/>
        <a:ext cx="4862446" cy="923438"/>
      </dsp:txXfrm>
    </dsp:sp>
    <dsp:sp modelId="{239D48B7-6B6C-412C-93E3-C347AF262975}">
      <dsp:nvSpPr>
        <dsp:cNvPr id="0" name=""/>
        <dsp:cNvSpPr/>
      </dsp:nvSpPr>
      <dsp:spPr>
        <a:xfrm>
          <a:off x="0" y="4619900"/>
          <a:ext cx="48624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E0B446-62F1-45F8-B2CE-78D3C36D8E57}">
      <dsp:nvSpPr>
        <dsp:cNvPr id="0" name=""/>
        <dsp:cNvSpPr/>
      </dsp:nvSpPr>
      <dsp:spPr>
        <a:xfrm>
          <a:off x="0" y="4619900"/>
          <a:ext cx="4862446" cy="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lectures by Dr Zahra Mohammadnazari  </a:t>
          </a:r>
        </a:p>
      </dsp:txBody>
      <dsp:txXfrm>
        <a:off x="0" y="4619900"/>
        <a:ext cx="4862446" cy="9234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C5584-2280-461A-AEBF-B5C8BB961414}">
      <dsp:nvSpPr>
        <dsp:cNvPr id="0" name=""/>
        <dsp:cNvSpPr/>
      </dsp:nvSpPr>
      <dsp:spPr>
        <a:xfrm>
          <a:off x="0" y="2879"/>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52AFEF-D92C-498D-A8E9-33DBD65A05BF}">
      <dsp:nvSpPr>
        <dsp:cNvPr id="0" name=""/>
        <dsp:cNvSpPr/>
      </dsp:nvSpPr>
      <dsp:spPr>
        <a:xfrm>
          <a:off x="0" y="2879"/>
          <a:ext cx="7240043" cy="1963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Russian scholars have more trust in the church, their goals and values and less trust in political organisations (Kunchenkova, 2020</a:t>
          </a:r>
          <a:r>
            <a:rPr lang="en-GB" sz="2600" kern="1200" dirty="0"/>
            <a:t>).</a:t>
          </a:r>
          <a:endParaRPr lang="en-US" sz="2600" kern="1200" dirty="0"/>
        </a:p>
      </dsp:txBody>
      <dsp:txXfrm>
        <a:off x="0" y="2879"/>
        <a:ext cx="7240043" cy="1963661"/>
      </dsp:txXfrm>
    </dsp:sp>
    <dsp:sp modelId="{E7560E8D-18AD-4811-9F87-216D9EA330C1}">
      <dsp:nvSpPr>
        <dsp:cNvPr id="0" name=""/>
        <dsp:cNvSpPr/>
      </dsp:nvSpPr>
      <dsp:spPr>
        <a:xfrm>
          <a:off x="0" y="1966540"/>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CE710-573A-4C62-A8B0-C35AE28FD4D7}">
      <dsp:nvSpPr>
        <dsp:cNvPr id="0" name=""/>
        <dsp:cNvSpPr/>
      </dsp:nvSpPr>
      <dsp:spPr>
        <a:xfrm>
          <a:off x="0" y="1966540"/>
          <a:ext cx="7240043" cy="1963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According to lumen learning (2016), the United States of America’s social institute focused on the needs of the government, economy, education, family, healthcare, and religion.</a:t>
          </a:r>
          <a:endParaRPr lang="en-US" sz="2000" kern="1200" dirty="0">
            <a:latin typeface="Arial" panose="020B0604020202020204" pitchFamily="34" charset="0"/>
            <a:cs typeface="Arial" panose="020B0604020202020204" pitchFamily="34" charset="0"/>
          </a:endParaRPr>
        </a:p>
      </dsp:txBody>
      <dsp:txXfrm>
        <a:off x="0" y="1966540"/>
        <a:ext cx="7240043" cy="1963661"/>
      </dsp:txXfrm>
    </dsp:sp>
    <dsp:sp modelId="{22B7C356-DC5C-41C8-B0FC-EEB4844F500D}">
      <dsp:nvSpPr>
        <dsp:cNvPr id="0" name=""/>
        <dsp:cNvSpPr/>
      </dsp:nvSpPr>
      <dsp:spPr>
        <a:xfrm>
          <a:off x="0" y="3930202"/>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FD525-F1B1-4168-98B2-8480DEE5E136}">
      <dsp:nvSpPr>
        <dsp:cNvPr id="0" name=""/>
        <dsp:cNvSpPr/>
      </dsp:nvSpPr>
      <dsp:spPr>
        <a:xfrm>
          <a:off x="0" y="3930202"/>
          <a:ext cx="7240043" cy="1963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HRM departments face difficulty in management in Russia according to the western textbook. However, in recent years HRM is practising successful implementations in Russia (Dixon et al., 2014).</a:t>
          </a:r>
          <a:endParaRPr lang="en-US" sz="2000" kern="1200" dirty="0">
            <a:latin typeface="Arial" panose="020B0604020202020204" pitchFamily="34" charset="0"/>
            <a:cs typeface="Arial" panose="020B0604020202020204" pitchFamily="34" charset="0"/>
          </a:endParaRPr>
        </a:p>
      </dsp:txBody>
      <dsp:txXfrm>
        <a:off x="0" y="3930202"/>
        <a:ext cx="7240043" cy="19636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E5C55-943F-46C8-93A1-20DD88ADF69D}">
      <dsp:nvSpPr>
        <dsp:cNvPr id="0" name=""/>
        <dsp:cNvSpPr/>
      </dsp:nvSpPr>
      <dsp:spPr>
        <a:xfrm>
          <a:off x="0" y="0"/>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A751E5-02A7-4421-BF92-78C55EFB61A3}">
      <dsp:nvSpPr>
        <dsp:cNvPr id="0" name=""/>
        <dsp:cNvSpPr/>
      </dsp:nvSpPr>
      <dsp:spPr>
        <a:xfrm>
          <a:off x="0" y="0"/>
          <a:ext cx="7240043" cy="2948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When businesses merge in a strategic process they introduce new entities (Skowronski &amp; Girardin, 2023). While the acquisition is a transaction where an organisation acquires another company for some considerations (Patel, 2022).</a:t>
          </a:r>
          <a:endParaRPr lang="en-US" sz="2000" kern="1200" dirty="0">
            <a:latin typeface="Arial" panose="020B0604020202020204" pitchFamily="34" charset="0"/>
            <a:cs typeface="Arial" panose="020B0604020202020204" pitchFamily="34" charset="0"/>
          </a:endParaRPr>
        </a:p>
      </dsp:txBody>
      <dsp:txXfrm>
        <a:off x="0" y="0"/>
        <a:ext cx="7240043" cy="2948371"/>
      </dsp:txXfrm>
    </dsp:sp>
    <dsp:sp modelId="{66AE6525-86B3-4630-B4ED-D4E06670E58B}">
      <dsp:nvSpPr>
        <dsp:cNvPr id="0" name=""/>
        <dsp:cNvSpPr/>
      </dsp:nvSpPr>
      <dsp:spPr>
        <a:xfrm>
          <a:off x="0" y="2948371"/>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CA7767-99EA-418B-AA3A-283BF1D85E5F}">
      <dsp:nvSpPr>
        <dsp:cNvPr id="0" name=""/>
        <dsp:cNvSpPr/>
      </dsp:nvSpPr>
      <dsp:spPr>
        <a:xfrm>
          <a:off x="0" y="2948371"/>
          <a:ext cx="7240043" cy="2948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Mergers and acquisitions provide opportunities for firms to grow and overcome the barriers to entry and create new economic values around the world. M &amp;A is certainly a very risky decision because mostly of carrying out false objectives and incorrect evaluation processes and the outcome of the final decision can be a failure for the companies. (Dringoli, 2016). </a:t>
          </a:r>
          <a:endParaRPr lang="en-US" sz="2000" kern="1200" dirty="0">
            <a:latin typeface="Arial" panose="020B0604020202020204" pitchFamily="34" charset="0"/>
            <a:cs typeface="Arial" panose="020B0604020202020204" pitchFamily="34" charset="0"/>
          </a:endParaRPr>
        </a:p>
      </dsp:txBody>
      <dsp:txXfrm>
        <a:off x="0" y="2948371"/>
        <a:ext cx="7240043" cy="29483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85BEE-F3D5-40B7-AE2E-EF25E9DF0BA8}">
      <dsp:nvSpPr>
        <dsp:cNvPr id="0" name=""/>
        <dsp:cNvSpPr/>
      </dsp:nvSpPr>
      <dsp:spPr>
        <a:xfrm>
          <a:off x="0" y="0"/>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F75224-89D0-4777-B9D2-98126921B04F}">
      <dsp:nvSpPr>
        <dsp:cNvPr id="0" name=""/>
        <dsp:cNvSpPr/>
      </dsp:nvSpPr>
      <dsp:spPr>
        <a:xfrm>
          <a:off x="0" y="0"/>
          <a:ext cx="7240043" cy="2948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M&amp;A, reasons across borders are to promote growth and manage technology. Reaction to political and economic situations or to reduce labour costs.</a:t>
          </a:r>
          <a:endParaRPr lang="en-US" sz="2000" kern="1200" dirty="0">
            <a:latin typeface="Arial" panose="020B0604020202020204" pitchFamily="34" charset="0"/>
            <a:cs typeface="Arial" panose="020B0604020202020204" pitchFamily="34" charset="0"/>
          </a:endParaRPr>
        </a:p>
      </dsp:txBody>
      <dsp:txXfrm>
        <a:off x="0" y="0"/>
        <a:ext cx="7240043" cy="2948371"/>
      </dsp:txXfrm>
    </dsp:sp>
    <dsp:sp modelId="{489270F3-5ED4-4A50-BFD6-9EC4EE51113D}">
      <dsp:nvSpPr>
        <dsp:cNvPr id="0" name=""/>
        <dsp:cNvSpPr/>
      </dsp:nvSpPr>
      <dsp:spPr>
        <a:xfrm>
          <a:off x="0" y="2948371"/>
          <a:ext cx="724004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DEB10-2174-47CE-9840-296EBFD367AD}">
      <dsp:nvSpPr>
        <dsp:cNvPr id="0" name=""/>
        <dsp:cNvSpPr/>
      </dsp:nvSpPr>
      <dsp:spPr>
        <a:xfrm>
          <a:off x="0" y="2948371"/>
          <a:ext cx="7240043" cy="2948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just" defTabSz="889000">
            <a:lnSpc>
              <a:spcPct val="10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just"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After cultural and institutional analysis of Russia and America, the rational decision for a deal between both corporations is to merge and introduce a new oil company that can successfully operate in both countries. The IHRM requires observing each phase of M&amp;A and managing it successfully. </a:t>
          </a:r>
          <a:endParaRPr lang="en-US" sz="2000" kern="1200" dirty="0">
            <a:latin typeface="Arial" panose="020B0604020202020204" pitchFamily="34" charset="0"/>
            <a:cs typeface="Arial" panose="020B0604020202020204" pitchFamily="34" charset="0"/>
          </a:endParaRPr>
        </a:p>
      </dsp:txBody>
      <dsp:txXfrm>
        <a:off x="0" y="2948371"/>
        <a:ext cx="7240043" cy="29483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3AD18-E101-4DF4-9024-25AB7FB701F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7F0A3E-66D7-483C-B1CD-F529AE624A4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choice of strategies to implement the process, HR requires effective communication and recruiting trained expatriates and employees who understand the culture and environment of both countries very well (Cartwright, 2013).</a:t>
          </a:r>
          <a:endParaRPr lang="en-US" sz="1700" kern="1200"/>
        </a:p>
      </dsp:txBody>
      <dsp:txXfrm>
        <a:off x="0" y="0"/>
        <a:ext cx="6900512" cy="1384035"/>
      </dsp:txXfrm>
    </dsp:sp>
    <dsp:sp modelId="{955A8AB5-4B71-4AAB-8871-7E9359555E26}">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896FE-3545-41B6-A194-02EE53F7D3F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HR must know the reason for M&amp;A, make strategic decisions, and plan for process and implementation.</a:t>
          </a:r>
          <a:endParaRPr lang="en-US" sz="1700" kern="1200"/>
        </a:p>
      </dsp:txBody>
      <dsp:txXfrm>
        <a:off x="0" y="1384035"/>
        <a:ext cx="6900512" cy="1384035"/>
      </dsp:txXfrm>
    </dsp:sp>
    <dsp:sp modelId="{8820CEA5-F262-439F-9350-FC04E99CA7E5}">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EDF41-47D2-4E1A-974E-73CD75E75EB9}">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Russia and America have cultural and organisational differences and the most important being the current war in Ukraine is increasing challenges for HR in pre-and post-stages of M&amp;A.</a:t>
          </a:r>
          <a:endParaRPr lang="en-US" sz="1700" kern="1200"/>
        </a:p>
      </dsp:txBody>
      <dsp:txXfrm>
        <a:off x="0" y="2768070"/>
        <a:ext cx="6900512" cy="1384035"/>
      </dsp:txXfrm>
    </dsp:sp>
    <dsp:sp modelId="{21E6F6D9-8A95-4D95-890A-37EA72B163F1}">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394F2-4689-45D6-9E98-E4DA699BF3F7}">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Maintaining the culture of both companies, considering the norms and values of cultures, and adapting and dealing with new changes in employees as the two companies merge the new company introduce new policies. Retention and recruitment of employees create issues and challenges for the HR department (Debara, 2021).</a:t>
          </a:r>
          <a:endParaRPr lang="en-US" sz="1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76294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2234718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2386738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2982257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892024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3986989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2486420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3166038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1230520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4201532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46AF08-03A3-4874-9100-C162EF8B1258}" type="datetimeFigureOut">
              <a:rPr lang="en-GB" smtClean="0"/>
              <a:t>09/03/2023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0BF89-9E73-4F68-9B26-11D8932F506F}" type="slidenum">
              <a:rPr lang="en-GB" smtClean="0"/>
              <a:t>‹#›</a:t>
            </a:fld>
            <a:endParaRPr lang="en-GB" dirty="0"/>
          </a:p>
        </p:txBody>
      </p:sp>
    </p:spTree>
    <p:extLst>
      <p:ext uri="{BB962C8B-B14F-4D97-AF65-F5344CB8AC3E}">
        <p14:creationId xmlns:p14="http://schemas.microsoft.com/office/powerpoint/2010/main" val="1130784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46AF08-03A3-4874-9100-C162EF8B1258}" type="datetimeFigureOut">
              <a:rPr lang="en-GB" smtClean="0"/>
              <a:t>09/03/2023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40BF89-9E73-4F68-9B26-11D8932F506F}" type="slidenum">
              <a:rPr lang="en-GB" smtClean="0"/>
              <a:t>‹#›</a:t>
            </a:fld>
            <a:endParaRPr lang="en-GB" dirty="0"/>
          </a:p>
        </p:txBody>
      </p:sp>
    </p:spTree>
    <p:extLst>
      <p:ext uri="{BB962C8B-B14F-4D97-AF65-F5344CB8AC3E}">
        <p14:creationId xmlns:p14="http://schemas.microsoft.com/office/powerpoint/2010/main" val="15338578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1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1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1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1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1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2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24746A9B-0283-C862-105A-2DFA8A6D191A}"/>
              </a:ext>
            </a:extLst>
          </p:cNvPr>
          <p:cNvSpPr txBox="1"/>
          <p:nvPr/>
        </p:nvSpPr>
        <p:spPr>
          <a:xfrm>
            <a:off x="826396" y="586855"/>
            <a:ext cx="4230100" cy="3387497"/>
          </a:xfrm>
          <a:prstGeom prst="rect">
            <a:avLst/>
          </a:prstGeom>
        </p:spPr>
        <p:txBody>
          <a:bodyPr vert="horz" lIns="91440" tIns="45720" rIns="91440" bIns="45720" rtlCol="0" anchor="b">
            <a:normAutofit/>
          </a:bodyPr>
          <a:lstStyle/>
          <a:p>
            <a:pPr algn="r" defTabSz="914400">
              <a:lnSpc>
                <a:spcPct val="90000"/>
              </a:lnSpc>
              <a:spcBef>
                <a:spcPct val="0"/>
              </a:spcBef>
              <a:spcAft>
                <a:spcPts val="800"/>
              </a:spcAft>
            </a:pPr>
            <a:r>
              <a:rPr lang="en-US" sz="3700" kern="1200" dirty="0">
                <a:solidFill>
                  <a:srgbClr val="FFFFFF"/>
                </a:solidFill>
                <a:effectLst/>
                <a:latin typeface="+mj-lt"/>
                <a:ea typeface="+mj-ea"/>
                <a:cs typeface="+mj-cs"/>
              </a:rPr>
              <a:t>ANALYSIS OF THE HR DEPARTMENT IN </a:t>
            </a:r>
          </a:p>
          <a:p>
            <a:pPr algn="r" defTabSz="914400">
              <a:lnSpc>
                <a:spcPct val="90000"/>
              </a:lnSpc>
              <a:spcBef>
                <a:spcPct val="0"/>
              </a:spcBef>
              <a:spcAft>
                <a:spcPts val="800"/>
              </a:spcAft>
            </a:pPr>
            <a:r>
              <a:rPr lang="en-US" sz="3700" kern="1200" dirty="0">
                <a:solidFill>
                  <a:srgbClr val="FFFFFF"/>
                </a:solidFill>
                <a:effectLst/>
                <a:latin typeface="+mj-lt"/>
                <a:ea typeface="+mj-ea"/>
                <a:cs typeface="+mj-cs"/>
              </a:rPr>
              <a:t>              DIFFERENT PHASES OF MERGER </a:t>
            </a:r>
          </a:p>
          <a:p>
            <a:pPr algn="r" defTabSz="914400">
              <a:lnSpc>
                <a:spcPct val="90000"/>
              </a:lnSpc>
              <a:spcBef>
                <a:spcPct val="0"/>
              </a:spcBef>
              <a:spcAft>
                <a:spcPts val="800"/>
              </a:spcAft>
            </a:pPr>
            <a:r>
              <a:rPr lang="en-US" sz="3700" kern="1200" dirty="0">
                <a:solidFill>
                  <a:srgbClr val="FFFFFF"/>
                </a:solidFill>
                <a:effectLst/>
                <a:latin typeface="+mj-lt"/>
                <a:ea typeface="+mj-ea"/>
                <a:cs typeface="+mj-cs"/>
              </a:rPr>
              <a:t>                                            AND ACQUISITIONS</a:t>
            </a:r>
          </a:p>
        </p:txBody>
      </p:sp>
      <p:graphicFrame>
        <p:nvGraphicFramePr>
          <p:cNvPr id="54" name="TextBox 6">
            <a:extLst>
              <a:ext uri="{FF2B5EF4-FFF2-40B4-BE49-F238E27FC236}">
                <a16:creationId xmlns:a16="http://schemas.microsoft.com/office/drawing/2014/main" id="{7D0831A8-384F-93F4-FA03-448A71362CD3}"/>
              </a:ext>
            </a:extLst>
          </p:cNvPr>
          <p:cNvGraphicFramePr/>
          <p:nvPr>
            <p:extLst>
              <p:ext uri="{D42A27DB-BD31-4B8C-83A1-F6EECF244321}">
                <p14:modId xmlns:p14="http://schemas.microsoft.com/office/powerpoint/2010/main" val="2765979500"/>
              </p:ext>
            </p:extLst>
          </p:nvPr>
        </p:nvGraphicFramePr>
        <p:xfrm>
          <a:off x="6503158" y="649480"/>
          <a:ext cx="48624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575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0">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25" name="Group 1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4" name="Freeform: Shape 13">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1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1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274F973-2BDC-6613-18FB-E1359265604B}"/>
              </a:ext>
            </a:extLst>
          </p:cNvPr>
          <p:cNvSpPr>
            <a:spLocks noGrp="1"/>
          </p:cNvSpPr>
          <p:nvPr>
            <p:ph type="title"/>
          </p:nvPr>
        </p:nvSpPr>
        <p:spPr>
          <a:xfrm>
            <a:off x="804672" y="2053641"/>
            <a:ext cx="3669161" cy="2760098"/>
          </a:xfrm>
        </p:spPr>
        <p:txBody>
          <a:bodyPr vert="horz" lIns="91440" tIns="45720" rIns="91440" bIns="45720" rtlCol="0" anchor="ctr">
            <a:normAutofit/>
          </a:bodyPr>
          <a:lstStyle/>
          <a:p>
            <a:r>
              <a:rPr lang="en-US" sz="4000" kern="1200" dirty="0">
                <a:solidFill>
                  <a:schemeClr val="tx2"/>
                </a:solidFill>
                <a:latin typeface="+mj-lt"/>
                <a:ea typeface="+mj-ea"/>
                <a:cs typeface="+mj-cs"/>
              </a:rPr>
              <a:t>ABSTRACT</a:t>
            </a:r>
          </a:p>
        </p:txBody>
      </p:sp>
      <p:sp>
        <p:nvSpPr>
          <p:cNvPr id="4" name="TextBox 3">
            <a:extLst>
              <a:ext uri="{FF2B5EF4-FFF2-40B4-BE49-F238E27FC236}">
                <a16:creationId xmlns:a16="http://schemas.microsoft.com/office/drawing/2014/main" id="{4B2F7E83-0523-C52C-E27E-D474E994793B}"/>
              </a:ext>
            </a:extLst>
          </p:cNvPr>
          <p:cNvSpPr txBox="1"/>
          <p:nvPr/>
        </p:nvSpPr>
        <p:spPr>
          <a:xfrm>
            <a:off x="6090574" y="801866"/>
            <a:ext cx="5306084" cy="5230634"/>
          </a:xfrm>
          <a:prstGeom prst="rect">
            <a:avLst/>
          </a:prstGeom>
          <a:noFill/>
          <a:ln>
            <a:noFill/>
          </a:ln>
        </p:spPr>
        <p:txBody>
          <a:bodyPr vert="horz" lIns="91440" tIns="45720" rIns="91440" bIns="45720" rtlCol="0" anchor="ctr">
            <a:normAutofit/>
          </a:bodyPr>
          <a:lstStyle/>
          <a:p>
            <a:pPr indent="-228600" defTabSz="914400">
              <a:lnSpc>
                <a:spcPct val="90000"/>
              </a:lnSpc>
              <a:spcAft>
                <a:spcPts val="800"/>
              </a:spcAft>
              <a:buFont typeface="Arial" panose="020B0604020202020204" pitchFamily="34" charset="0"/>
              <a:buChar char="•"/>
            </a:pPr>
            <a:endParaRPr lang="en-US" sz="1500" dirty="0">
              <a:solidFill>
                <a:schemeClr val="tx2"/>
              </a:solidFill>
              <a:effectLst/>
            </a:endParaRPr>
          </a:p>
          <a:p>
            <a:pPr defTabSz="914400">
              <a:lnSpc>
                <a:spcPct val="90000"/>
              </a:lnSpc>
              <a:spcAft>
                <a:spcPts val="800"/>
              </a:spcAft>
            </a:pPr>
            <a:r>
              <a:rPr lang="en-US" sz="1500" dirty="0">
                <a:solidFill>
                  <a:schemeClr val="tx2"/>
                </a:solidFill>
                <a:effectLst/>
              </a:rPr>
              <a:t> </a:t>
            </a:r>
          </a:p>
          <a:p>
            <a:pPr defTabSz="914400">
              <a:lnSpc>
                <a:spcPct val="90000"/>
              </a:lnSpc>
              <a:spcAft>
                <a:spcPts val="800"/>
              </a:spcAft>
            </a:pPr>
            <a:r>
              <a:rPr lang="en-US" sz="1500" dirty="0">
                <a:solidFill>
                  <a:schemeClr val="tx2"/>
                </a:solidFill>
                <a:effectLst/>
              </a:rPr>
              <a:t> </a:t>
            </a:r>
          </a:p>
          <a:p>
            <a:pPr defTabSz="914400">
              <a:lnSpc>
                <a:spcPct val="90000"/>
              </a:lnSpc>
              <a:spcAft>
                <a:spcPts val="800"/>
              </a:spcAft>
            </a:pPr>
            <a:r>
              <a:rPr lang="en-US" sz="1500" dirty="0">
                <a:solidFill>
                  <a:schemeClr val="tx2"/>
                </a:solidFill>
                <a:effectLst/>
              </a:rPr>
              <a:t>This report aims to analyse the HR department’s involvement in different phases of mergers and acquisitions between PJSC Lukoil corporation and Chevron oil and gas company in Russia and the United States origins. This contains the cultural analysis and understanding of its impacts on organisational behaviour and elaborates on the institutional approach to IHRM. </a:t>
            </a:r>
          </a:p>
          <a:p>
            <a:pPr defTabSz="914400">
              <a:lnSpc>
                <a:spcPct val="90000"/>
              </a:lnSpc>
              <a:spcAft>
                <a:spcPts val="800"/>
              </a:spcAft>
            </a:pPr>
            <a:r>
              <a:rPr lang="en-US" sz="1500" dirty="0">
                <a:solidFill>
                  <a:schemeClr val="tx2"/>
                </a:solidFill>
                <a:effectLst/>
              </a:rPr>
              <a:t> </a:t>
            </a:r>
          </a:p>
          <a:p>
            <a:pPr defTabSz="914400">
              <a:lnSpc>
                <a:spcPct val="90000"/>
              </a:lnSpc>
              <a:spcAft>
                <a:spcPts val="800"/>
              </a:spcAft>
            </a:pPr>
            <a:r>
              <a:rPr lang="en-US" sz="1500" dirty="0">
                <a:solidFill>
                  <a:schemeClr val="tx2"/>
                </a:solidFill>
                <a:effectLst/>
              </a:rPr>
              <a:t>The second part of the report focuses on the M&amp;A rationale and integration strategies to identify the reasons that provide the opportunity for agreement on the merger and acquisition. The HR challenges that arise before and after the cultural and institutional analysis of merger and acquisition agreements between the countries.</a:t>
            </a:r>
          </a:p>
          <a:p>
            <a:pPr defTabSz="914400">
              <a:lnSpc>
                <a:spcPct val="90000"/>
              </a:lnSpc>
              <a:spcAft>
                <a:spcPts val="800"/>
              </a:spcAft>
            </a:pPr>
            <a:r>
              <a:rPr lang="en-US" sz="1500" dirty="0">
                <a:solidFill>
                  <a:schemeClr val="tx2"/>
                </a:solidFill>
                <a:effectLst/>
              </a:rPr>
              <a:t> </a:t>
            </a:r>
          </a:p>
          <a:p>
            <a:pPr defTabSz="914400">
              <a:lnSpc>
                <a:spcPct val="90000"/>
              </a:lnSpc>
              <a:spcAft>
                <a:spcPts val="800"/>
              </a:spcAft>
            </a:pPr>
            <a:r>
              <a:rPr lang="en-US" sz="1500" dirty="0">
                <a:solidFill>
                  <a:schemeClr val="tx2"/>
                </a:solidFill>
                <a:effectLst/>
              </a:rPr>
              <a:t> The final part will summarise some recommendations for the HR department to facilitate the smooth merger and acquisition transition.</a:t>
            </a:r>
          </a:p>
          <a:p>
            <a:pPr defTabSz="914400">
              <a:lnSpc>
                <a:spcPct val="90000"/>
              </a:lnSpc>
              <a:spcAft>
                <a:spcPts val="800"/>
              </a:spcAft>
            </a:pPr>
            <a:r>
              <a:rPr lang="en-US" sz="1500" dirty="0">
                <a:solidFill>
                  <a:schemeClr val="tx2"/>
                </a:solidFill>
                <a:effectLst/>
              </a:rPr>
              <a:t> </a:t>
            </a:r>
          </a:p>
        </p:txBody>
      </p:sp>
    </p:spTree>
    <p:extLst>
      <p:ext uri="{BB962C8B-B14F-4D97-AF65-F5344CB8AC3E}">
        <p14:creationId xmlns:p14="http://schemas.microsoft.com/office/powerpoint/2010/main" val="1132520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6"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23D04-04B4-712D-BD24-8E60636E7DA2}"/>
              </a:ext>
            </a:extLst>
          </p:cNvPr>
          <p:cNvSpPr>
            <a:spLocks noGrp="1"/>
          </p:cNvSpPr>
          <p:nvPr>
            <p:ph type="title"/>
          </p:nvPr>
        </p:nvSpPr>
        <p:spPr>
          <a:xfrm>
            <a:off x="466722" y="586855"/>
            <a:ext cx="3201366" cy="3387497"/>
          </a:xfrm>
        </p:spPr>
        <p:txBody>
          <a:bodyPr anchor="b">
            <a:normAutofit/>
          </a:bodyPr>
          <a:lstStyle/>
          <a:p>
            <a:pPr algn="r"/>
            <a:r>
              <a:rPr lang="en-GB" sz="5400" dirty="0">
                <a:solidFill>
                  <a:srgbClr val="FFFFFF"/>
                </a:solidFill>
                <a:latin typeface="Arial" panose="020B0604020202020204" pitchFamily="34" charset="0"/>
                <a:cs typeface="Arial" panose="020B0604020202020204" pitchFamily="34" charset="0"/>
              </a:rPr>
              <a:t>content</a:t>
            </a:r>
          </a:p>
        </p:txBody>
      </p:sp>
      <p:sp>
        <p:nvSpPr>
          <p:cNvPr id="3" name="Content Placeholder 2">
            <a:extLst>
              <a:ext uri="{FF2B5EF4-FFF2-40B4-BE49-F238E27FC236}">
                <a16:creationId xmlns:a16="http://schemas.microsoft.com/office/drawing/2014/main" id="{460B84BE-5AF7-58F7-B09B-D5E03DB4332C}"/>
              </a:ext>
            </a:extLst>
          </p:cNvPr>
          <p:cNvSpPr>
            <a:spLocks noGrp="1"/>
          </p:cNvSpPr>
          <p:nvPr>
            <p:ph idx="1"/>
          </p:nvPr>
        </p:nvSpPr>
        <p:spPr>
          <a:xfrm>
            <a:off x="4367695" y="315590"/>
            <a:ext cx="6997911" cy="5879938"/>
          </a:xfrm>
        </p:spPr>
        <p:txBody>
          <a:bodyPr anchor="ctr">
            <a:normAutofit fontScale="92500" lnSpcReduction="20000"/>
          </a:bodyPr>
          <a:lstStyle/>
          <a:p>
            <a:pPr marL="342900" lvl="0" indent="-342900" algn="just">
              <a:spcAft>
                <a:spcPts val="800"/>
              </a:spcAft>
              <a:buFont typeface="+mj-lt"/>
              <a:buAutoNum type="arabicPeriod"/>
            </a:pPr>
            <a:r>
              <a:rPr lang="en-GB" sz="1400" dirty="0">
                <a:effectLst/>
                <a:latin typeface="Arial" panose="020B0604020202020204" pitchFamily="34" charset="0"/>
                <a:ea typeface="DengXian" panose="02010600030101010101" pitchFamily="2" charset="-122"/>
                <a:cs typeface="Arial" panose="020B0604020202020204" pitchFamily="34" charset="0"/>
              </a:rPr>
              <a:t>Introduction</a:t>
            </a:r>
          </a:p>
          <a:p>
            <a:pPr algn="just">
              <a:spcAft>
                <a:spcPts val="800"/>
              </a:spcAft>
            </a:pPr>
            <a:r>
              <a:rPr lang="en-GB" sz="1400" dirty="0">
                <a:effectLst/>
                <a:latin typeface="Arial" panose="020B0604020202020204" pitchFamily="34" charset="0"/>
                <a:ea typeface="DengXian" panose="02010600030101010101" pitchFamily="2" charset="-122"/>
                <a:cs typeface="Arial" panose="020B0604020202020204" pitchFamily="34" charset="0"/>
              </a:rPr>
              <a:t>                                   The PJSC Lukoil company (Russia)</a:t>
            </a:r>
          </a:p>
          <a:p>
            <a:pPr algn="just">
              <a:spcAft>
                <a:spcPts val="800"/>
              </a:spcAft>
            </a:pPr>
            <a:r>
              <a:rPr lang="en-GB" sz="1400" dirty="0">
                <a:effectLst/>
                <a:latin typeface="Arial" panose="020B0604020202020204" pitchFamily="34" charset="0"/>
                <a:ea typeface="DengXian" panose="02010600030101010101" pitchFamily="2" charset="-122"/>
                <a:cs typeface="Arial" panose="020B0604020202020204" pitchFamily="34" charset="0"/>
              </a:rPr>
              <a:t>                                     The Chevron Corporation (United States)</a:t>
            </a:r>
          </a:p>
          <a:p>
            <a:pPr marL="457200" algn="just"/>
            <a:r>
              <a:rPr lang="en-GB" sz="1400" dirty="0">
                <a:effectLst/>
                <a:latin typeface="Arial" panose="020B0604020202020204" pitchFamily="34" charset="0"/>
                <a:ea typeface="DengXian" panose="02010600030101010101" pitchFamily="2" charset="-122"/>
                <a:cs typeface="Arial" panose="020B0604020202020204" pitchFamily="34" charset="0"/>
              </a:rPr>
              <a:t> </a:t>
            </a:r>
          </a:p>
          <a:p>
            <a:pPr marL="342900" lvl="0" indent="-342900" algn="just">
              <a:buFont typeface="+mj-lt"/>
              <a:buAutoNum type="arabicPeriod"/>
            </a:pPr>
            <a:r>
              <a:rPr lang="en-GB" sz="1400" dirty="0">
                <a:effectLst/>
                <a:latin typeface="Arial" panose="020B0604020202020204" pitchFamily="34" charset="0"/>
                <a:ea typeface="DengXian" panose="02010600030101010101" pitchFamily="2" charset="-122"/>
                <a:cs typeface="Arial" panose="020B0604020202020204" pitchFamily="34" charset="0"/>
              </a:rPr>
              <a:t>Segment 1:  The Cultural and institutional approach of IHRM</a:t>
            </a:r>
          </a:p>
          <a:p>
            <a:pPr marL="457200" algn="just"/>
            <a:r>
              <a:rPr lang="en-GB" sz="1400" dirty="0">
                <a:effectLst/>
                <a:latin typeface="Arial" panose="020B0604020202020204" pitchFamily="34" charset="0"/>
                <a:ea typeface="DengXian" panose="02010600030101010101" pitchFamily="2" charset="-122"/>
                <a:cs typeface="Arial" panose="020B0604020202020204" pitchFamily="34" charset="0"/>
              </a:rPr>
              <a:t> </a:t>
            </a:r>
          </a:p>
          <a:p>
            <a:pPr marL="457200" algn="just"/>
            <a:r>
              <a:rPr lang="en-GB" sz="1400" dirty="0">
                <a:effectLst/>
                <a:latin typeface="Arial" panose="020B0604020202020204" pitchFamily="34" charset="0"/>
                <a:ea typeface="DengXian" panose="02010600030101010101" pitchFamily="2" charset="-122"/>
                <a:cs typeface="Arial" panose="020B0604020202020204" pitchFamily="34" charset="0"/>
              </a:rPr>
              <a:t> </a:t>
            </a:r>
          </a:p>
          <a:p>
            <a:pPr marL="1371600" algn="just">
              <a:spcAft>
                <a:spcPts val="800"/>
              </a:spcAft>
            </a:pPr>
            <a:r>
              <a:rPr lang="en-GB" sz="1400" dirty="0">
                <a:effectLst/>
                <a:latin typeface="Arial" panose="020B0604020202020204" pitchFamily="34" charset="0"/>
                <a:ea typeface="DengXian" panose="02010600030101010101" pitchFamily="2" charset="-122"/>
                <a:cs typeface="Arial" panose="020B0604020202020204" pitchFamily="34" charset="0"/>
              </a:rPr>
              <a:t>Part 1:  Cultural analysis of Russia and America</a:t>
            </a:r>
          </a:p>
          <a:p>
            <a:pPr algn="just">
              <a:spcAft>
                <a:spcPts val="800"/>
              </a:spcAft>
            </a:pPr>
            <a:r>
              <a:rPr lang="en-GB" sz="1400" dirty="0">
                <a:effectLst/>
                <a:latin typeface="Arial" panose="020B0604020202020204" pitchFamily="34" charset="0"/>
                <a:ea typeface="DengXian" panose="02010600030101010101" pitchFamily="2" charset="-122"/>
                <a:cs typeface="Arial" panose="020B0604020202020204" pitchFamily="34" charset="0"/>
              </a:rPr>
              <a:t>                            Part 2:  Institutional analysis of Russia and America</a:t>
            </a:r>
          </a:p>
          <a:p>
            <a:pPr algn="just">
              <a:spcAft>
                <a:spcPts val="800"/>
              </a:spcAft>
            </a:pPr>
            <a:r>
              <a:rPr lang="en-GB" sz="1400" dirty="0">
                <a:effectLst/>
                <a:latin typeface="Arial" panose="020B0604020202020204" pitchFamily="34" charset="0"/>
                <a:ea typeface="DengXian" panose="02010600030101010101" pitchFamily="2" charset="-122"/>
                <a:cs typeface="Arial" panose="020B0604020202020204" pitchFamily="34" charset="0"/>
              </a:rPr>
              <a:t> </a:t>
            </a:r>
          </a:p>
          <a:p>
            <a:pPr marL="342900" lvl="0" indent="-342900" algn="just">
              <a:buFont typeface="+mj-lt"/>
              <a:buAutoNum type="arabicPeriod"/>
            </a:pPr>
            <a:r>
              <a:rPr lang="en-GB" sz="1400" dirty="0">
                <a:effectLst/>
                <a:latin typeface="Arial" panose="020B0604020202020204" pitchFamily="34" charset="0"/>
                <a:ea typeface="DengXian" panose="02010600030101010101" pitchFamily="2" charset="-122"/>
                <a:cs typeface="Arial" panose="020B0604020202020204" pitchFamily="34" charset="0"/>
              </a:rPr>
              <a:t>Segment 2:  Merger and Acquisition rationale and integration analysis</a:t>
            </a:r>
          </a:p>
          <a:p>
            <a:pPr marL="457200" algn="just"/>
            <a:r>
              <a:rPr lang="en-GB" sz="1400" dirty="0">
                <a:effectLst/>
                <a:latin typeface="Arial" panose="020B0604020202020204" pitchFamily="34" charset="0"/>
                <a:ea typeface="DengXian" panose="02010600030101010101" pitchFamily="2" charset="-122"/>
                <a:cs typeface="Arial" panose="020B0604020202020204" pitchFamily="34" charset="0"/>
              </a:rPr>
              <a:t> </a:t>
            </a:r>
          </a:p>
          <a:p>
            <a:pPr marL="1371600" algn="just"/>
            <a:r>
              <a:rPr lang="en-GB" sz="1400" dirty="0">
                <a:effectLst/>
                <a:latin typeface="Arial" panose="020B0604020202020204" pitchFamily="34" charset="0"/>
                <a:ea typeface="DengXian" panose="02010600030101010101" pitchFamily="2" charset="-122"/>
                <a:cs typeface="Arial" panose="020B0604020202020204" pitchFamily="34" charset="0"/>
              </a:rPr>
              <a:t>Part 1:   Rational and integrational strategy</a:t>
            </a:r>
          </a:p>
          <a:p>
            <a:pPr marL="1371600" algn="just"/>
            <a:r>
              <a:rPr lang="en-GB" sz="1400" dirty="0">
                <a:effectLst/>
                <a:latin typeface="Arial" panose="020B0604020202020204" pitchFamily="34" charset="0"/>
                <a:ea typeface="DengXian" panose="02010600030101010101" pitchFamily="2" charset="-122"/>
                <a:cs typeface="Arial" panose="020B0604020202020204" pitchFamily="34" charset="0"/>
              </a:rPr>
              <a:t>Part 2:  Challenges of IHRM during pre- and post-stages of M &amp; A</a:t>
            </a:r>
          </a:p>
          <a:p>
            <a:pPr marL="1371600" algn="just"/>
            <a:r>
              <a:rPr lang="en-GB" sz="1400" dirty="0">
                <a:effectLst/>
                <a:latin typeface="Arial" panose="020B0604020202020204" pitchFamily="34" charset="0"/>
                <a:ea typeface="DengXian" panose="02010600030101010101" pitchFamily="2" charset="-122"/>
                <a:cs typeface="Arial" panose="020B0604020202020204" pitchFamily="34" charset="0"/>
              </a:rPr>
              <a:t> </a:t>
            </a:r>
          </a:p>
          <a:p>
            <a:pPr marL="342900" lvl="0" indent="-342900" algn="just">
              <a:buFont typeface="+mj-lt"/>
              <a:buAutoNum type="arabicPeriod"/>
            </a:pPr>
            <a:r>
              <a:rPr lang="en-GB" sz="1400" dirty="0">
                <a:effectLst/>
                <a:latin typeface="Arial" panose="020B0604020202020204" pitchFamily="34" charset="0"/>
                <a:ea typeface="DengXian" panose="02010600030101010101" pitchFamily="2" charset="-122"/>
                <a:cs typeface="Arial" panose="020B0604020202020204" pitchFamily="34" charset="0"/>
              </a:rPr>
              <a:t>Conclusion</a:t>
            </a:r>
          </a:p>
          <a:p>
            <a:pPr marL="342900" lvl="0" indent="-342900" algn="just">
              <a:buFont typeface="+mj-lt"/>
              <a:buAutoNum type="arabicPeriod"/>
            </a:pPr>
            <a:r>
              <a:rPr lang="en-GB" sz="1400" dirty="0">
                <a:effectLst/>
                <a:latin typeface="Arial" panose="020B0604020202020204" pitchFamily="34" charset="0"/>
                <a:ea typeface="DengXian" panose="02010600030101010101" pitchFamily="2" charset="-122"/>
                <a:cs typeface="Arial" panose="020B0604020202020204" pitchFamily="34" charset="0"/>
              </a:rPr>
              <a:t>Recommendations</a:t>
            </a:r>
          </a:p>
          <a:p>
            <a:pPr marL="342900" lvl="0" indent="-342900" algn="just">
              <a:spcAft>
                <a:spcPts val="800"/>
              </a:spcAft>
              <a:buFont typeface="+mj-lt"/>
              <a:buAutoNum type="arabicPeriod"/>
            </a:pPr>
            <a:r>
              <a:rPr lang="en-GB" sz="1400" dirty="0">
                <a:effectLst/>
                <a:latin typeface="Arial" panose="020B0604020202020204" pitchFamily="34" charset="0"/>
                <a:ea typeface="DengXian" panose="02010600030101010101" pitchFamily="2" charset="-122"/>
                <a:cs typeface="Arial" panose="020B0604020202020204" pitchFamily="34" charset="0"/>
              </a:rPr>
              <a:t>References </a:t>
            </a:r>
          </a:p>
          <a:p>
            <a:pPr algn="just">
              <a:spcAft>
                <a:spcPts val="800"/>
              </a:spcAft>
            </a:pPr>
            <a:r>
              <a:rPr lang="en-GB" sz="1400" dirty="0">
                <a:effectLst/>
                <a:latin typeface="Arial" panose="020B0604020202020204" pitchFamily="34" charset="0"/>
                <a:ea typeface="DengXian" panose="02010600030101010101" pitchFamily="2" charset="-122"/>
                <a:cs typeface="Arial" panose="020B0604020202020204" pitchFamily="34" charset="0"/>
              </a:rPr>
              <a:t> </a:t>
            </a:r>
          </a:p>
          <a:p>
            <a:endParaRPr lang="en-GB" sz="800" dirty="0"/>
          </a:p>
        </p:txBody>
      </p:sp>
    </p:spTree>
    <p:extLst>
      <p:ext uri="{BB962C8B-B14F-4D97-AF65-F5344CB8AC3E}">
        <p14:creationId xmlns:p14="http://schemas.microsoft.com/office/powerpoint/2010/main" val="3350649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4068E-909B-3109-3BBE-637C0FF023CE}"/>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Introduction</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B8EDE550-03A0-9D67-452B-CAC9E8320BAF}"/>
              </a:ext>
            </a:extLst>
          </p:cNvPr>
          <p:cNvSpPr>
            <a:spLocks noGrp="1"/>
          </p:cNvSpPr>
          <p:nvPr>
            <p:ph idx="1"/>
          </p:nvPr>
        </p:nvSpPr>
        <p:spPr>
          <a:xfrm>
            <a:off x="4810259" y="649480"/>
            <a:ext cx="6555347" cy="5546047"/>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Oil and gas are natural resources, and they are distributed not equally, therefore, the interaction between companies and countries is very important to overcome challenges and shortages. Research shows that recent M&amp;A agreements took more in oil and gas companies.</a:t>
            </a:r>
          </a:p>
          <a:p>
            <a:pPr marL="0" indent="0">
              <a:buNone/>
            </a:pPr>
            <a:r>
              <a:rPr lang="en-GB" sz="2000" dirty="0">
                <a:latin typeface="Arial" panose="020B0604020202020204" pitchFamily="34" charset="0"/>
                <a:cs typeface="Arial" panose="020B0604020202020204" pitchFamily="34" charset="0"/>
              </a:rPr>
              <a:t>The two oil companies that this report is aiming to discuss and analyse the HR department’s involvement in the merger and acquisition phases and analyse their agreement on the merger or acquisition process are The PJSC Lukoil company and Chevron Corporation. </a:t>
            </a:r>
          </a:p>
          <a:p>
            <a:pPr marL="0" indent="0">
              <a:buNone/>
            </a:pPr>
            <a:endParaRPr lang="en-GB" sz="2000" dirty="0"/>
          </a:p>
        </p:txBody>
      </p:sp>
    </p:spTree>
    <p:extLst>
      <p:ext uri="{BB962C8B-B14F-4D97-AF65-F5344CB8AC3E}">
        <p14:creationId xmlns:p14="http://schemas.microsoft.com/office/powerpoint/2010/main" val="3799095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7BD9C1E-DF8D-D871-8B8E-7BAE61449F2F}"/>
              </a:ext>
            </a:extLst>
          </p:cNvPr>
          <p:cNvSpPr>
            <a:spLocks noGrp="1"/>
          </p:cNvSpPr>
          <p:nvPr>
            <p:ph type="body" idx="1"/>
          </p:nvPr>
        </p:nvSpPr>
        <p:spPr>
          <a:xfrm>
            <a:off x="174918" y="100899"/>
            <a:ext cx="5157787" cy="1007710"/>
          </a:xfrm>
        </p:spPr>
        <p:txBody>
          <a:bodyPr>
            <a:normAutofit/>
          </a:bodyPr>
          <a:lstStyle/>
          <a:p>
            <a:r>
              <a:rPr lang="en-GB" sz="1800" b="1" dirty="0">
                <a:effectLst/>
                <a:latin typeface="Arial" panose="020B0604020202020204" pitchFamily="34" charset="0"/>
                <a:ea typeface="DengXian" panose="02010600030101010101" pitchFamily="2" charset="-122"/>
              </a:rPr>
              <a:t>THE PJSC LUKOIL COMPANY</a:t>
            </a:r>
            <a:endParaRPr lang="en-GB" dirty="0"/>
          </a:p>
        </p:txBody>
      </p:sp>
      <p:sp>
        <p:nvSpPr>
          <p:cNvPr id="4" name="Content Placeholder 3">
            <a:extLst>
              <a:ext uri="{FF2B5EF4-FFF2-40B4-BE49-F238E27FC236}">
                <a16:creationId xmlns:a16="http://schemas.microsoft.com/office/drawing/2014/main" id="{A2281A2E-1740-E93B-EE40-115DED576D78}"/>
              </a:ext>
            </a:extLst>
          </p:cNvPr>
          <p:cNvSpPr>
            <a:spLocks noGrp="1"/>
          </p:cNvSpPr>
          <p:nvPr>
            <p:ph sz="half" idx="2"/>
          </p:nvPr>
        </p:nvSpPr>
        <p:spPr>
          <a:xfrm>
            <a:off x="174918" y="1108609"/>
            <a:ext cx="5100679" cy="4577522"/>
          </a:xfrm>
        </p:spPr>
        <p:txBody>
          <a:bodyPr>
            <a:normAutofit/>
          </a:bodyPr>
          <a:lstStyle/>
          <a:p>
            <a:pPr indent="0"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indent="0" algn="just">
              <a:lnSpc>
                <a:spcPct val="150000"/>
              </a:lnSpc>
              <a:spcAft>
                <a:spcPts val="800"/>
              </a:spcAft>
              <a:buNone/>
            </a:pPr>
            <a:r>
              <a:rPr lang="en-GB" sz="1400" dirty="0">
                <a:effectLst/>
                <a:latin typeface="Arial" panose="020B0604020202020204" pitchFamily="34" charset="0"/>
                <a:ea typeface="DengXian Light" panose="02010600030101010101" pitchFamily="2" charset="-122"/>
                <a:cs typeface="Arial" panose="020B0604020202020204" pitchFamily="34" charset="0"/>
              </a:rPr>
              <a:t>This is a private Russian worldwide oil company based in Moscow. The company specialises in the business of abstraction, manufacturing, transport, and sale of natural gas, petroleum and petroleum products and electricity. It was founded on 25 November 1991 by Vagit Alekperov in Russia (Chcom, 2022). This is also one of the most famous Russian brands in the United States.  This is Russia's second-largest oil producer corporation (Craft, 2023).</a:t>
            </a:r>
          </a:p>
          <a:p>
            <a:pPr indent="0" algn="just">
              <a:lnSpc>
                <a:spcPct val="150000"/>
              </a:lnSpc>
              <a:spcAft>
                <a:spcPts val="800"/>
              </a:spcAft>
              <a:buNone/>
            </a:pPr>
            <a:r>
              <a:rPr lang="en-GB" sz="1400" dirty="0">
                <a:latin typeface="Arial" panose="020B0604020202020204" pitchFamily="34" charset="0"/>
                <a:ea typeface="DengXian Light" panose="02010600030101010101" pitchFamily="2" charset="-122"/>
                <a:cs typeface="Arial" panose="020B0604020202020204" pitchFamily="34" charset="0"/>
              </a:rPr>
              <a:t> 5867 locations with 101,000 employees and </a:t>
            </a:r>
            <a:r>
              <a:rPr lang="en-GB" sz="1400" dirty="0">
                <a:effectLst/>
                <a:latin typeface="Arial" panose="020B0604020202020204" pitchFamily="34" charset="0"/>
                <a:ea typeface="DengXian Light" panose="02010600030101010101" pitchFamily="2" charset="-122"/>
              </a:rPr>
              <a:t>Transnet, Gazprom Net, Rosneft, and Tatnet are the competitors.</a:t>
            </a:r>
            <a:endParaRPr lang="en-GB" sz="1400" dirty="0">
              <a:latin typeface="Arial" panose="020B0604020202020204" pitchFamily="34" charset="0"/>
              <a:ea typeface="DengXian Light" panose="02010600030101010101" pitchFamily="2" charset="-122"/>
              <a:cs typeface="Arial" panose="020B0604020202020204" pitchFamily="34" charset="0"/>
            </a:endParaRPr>
          </a:p>
          <a:p>
            <a:pPr marL="457200" algn="just">
              <a:lnSpc>
                <a:spcPct val="150000"/>
              </a:lnSpc>
              <a:spcAft>
                <a:spcPts val="800"/>
              </a:spcAft>
            </a:pPr>
            <a:endParaRPr lang="en-GB" sz="1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5" name="Text Placeholder 4">
            <a:extLst>
              <a:ext uri="{FF2B5EF4-FFF2-40B4-BE49-F238E27FC236}">
                <a16:creationId xmlns:a16="http://schemas.microsoft.com/office/drawing/2014/main" id="{4290EC68-0586-BDCC-9C53-B076D1E60204}"/>
              </a:ext>
            </a:extLst>
          </p:cNvPr>
          <p:cNvSpPr>
            <a:spLocks noGrp="1"/>
          </p:cNvSpPr>
          <p:nvPr>
            <p:ph type="body" sz="quarter" idx="3"/>
          </p:nvPr>
        </p:nvSpPr>
        <p:spPr>
          <a:xfrm>
            <a:off x="6172200" y="525982"/>
            <a:ext cx="4808692" cy="1007711"/>
          </a:xfrm>
        </p:spPr>
        <p:txBody>
          <a:bodyPr>
            <a:normAutofit/>
          </a:bodyPr>
          <a:lstStyle/>
          <a:p>
            <a:r>
              <a:rPr lang="en-GB" sz="1800" b="1" dirty="0">
                <a:effectLst/>
                <a:latin typeface="Arial" panose="020B0604020202020204" pitchFamily="34" charset="0"/>
                <a:ea typeface="DengXian" panose="02010600030101010101" pitchFamily="2" charset="-122"/>
                <a:cs typeface="Arial" panose="020B0604020202020204" pitchFamily="34" charset="0"/>
              </a:rPr>
              <a:t>CHEVRON CORPORATION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6" name="Content Placeholder 5">
            <a:extLst>
              <a:ext uri="{FF2B5EF4-FFF2-40B4-BE49-F238E27FC236}">
                <a16:creationId xmlns:a16="http://schemas.microsoft.com/office/drawing/2014/main" id="{FCED605B-42AD-69C0-28BE-52F2A53DDA53}"/>
              </a:ext>
            </a:extLst>
          </p:cNvPr>
          <p:cNvSpPr>
            <a:spLocks noGrp="1"/>
          </p:cNvSpPr>
          <p:nvPr>
            <p:ph sz="quarter" idx="4"/>
          </p:nvPr>
        </p:nvSpPr>
        <p:spPr>
          <a:xfrm>
            <a:off x="6172200" y="1691235"/>
            <a:ext cx="5183188" cy="4498428"/>
          </a:xfrm>
        </p:spPr>
        <p:txBody>
          <a:bodyPr>
            <a:normAutofit/>
          </a:bodyPr>
          <a:lstStyle/>
          <a:p>
            <a:pPr marL="0" indent="0" algn="just">
              <a:lnSpc>
                <a:spcPct val="150000"/>
              </a:lnSpc>
              <a:buNone/>
            </a:pPr>
            <a:r>
              <a:rPr lang="en-GB" sz="1800" b="1" dirty="0">
                <a:effectLst/>
                <a:latin typeface="Arial" panose="020B0604020202020204" pitchFamily="34" charset="0"/>
                <a:ea typeface="DengXian" panose="02010600030101010101" pitchFamily="2" charset="-122"/>
                <a:cs typeface="Arial" panose="020B0604020202020204" pitchFamily="34" charset="0"/>
              </a:rPr>
              <a:t> </a:t>
            </a:r>
            <a:r>
              <a:rPr lang="en-GB" sz="1400" dirty="0">
                <a:effectLst/>
                <a:latin typeface="Arial" panose="020B0604020202020204" pitchFamily="34" charset="0"/>
                <a:ea typeface="DengXian" panose="02010600030101010101" pitchFamily="2" charset="-122"/>
                <a:cs typeface="Arial" panose="020B0604020202020204" pitchFamily="34" charset="0"/>
              </a:rPr>
              <a:t>Chevron Corporation is an American global oil and gas company. The second largest standard oil company in California. The headquarter is based in San Ramon, California (Chevron, 2022). It was founded on September 10, 1879, approximately 143 years ago as Pacific Oil Corporation by Charles N. Felton, Lloyd Tevis, George Loomis, and others (Staff, 2023).</a:t>
            </a:r>
          </a:p>
          <a:p>
            <a:pPr marL="0" indent="0" algn="just">
              <a:lnSpc>
                <a:spcPct val="150000"/>
              </a:lnSpc>
              <a:buNone/>
            </a:pPr>
            <a:r>
              <a:rPr lang="en-GB" sz="1400" dirty="0">
                <a:latin typeface="Arial" panose="020B0604020202020204" pitchFamily="34" charset="0"/>
                <a:ea typeface="DengXian" panose="02010600030101010101" pitchFamily="2" charset="-122"/>
                <a:cs typeface="Arial" panose="020B0604020202020204" pitchFamily="34" charset="0"/>
              </a:rPr>
              <a:t>180 locations with 42,595 employees and </a:t>
            </a:r>
          </a:p>
          <a:p>
            <a:pPr marL="0" indent="0" algn="just">
              <a:lnSpc>
                <a:spcPct val="150000"/>
              </a:lnSpc>
              <a:buNone/>
            </a:pPr>
            <a:r>
              <a:rPr lang="en-GB" sz="1400" dirty="0">
                <a:latin typeface="Arial" panose="020B0604020202020204" pitchFamily="34" charset="0"/>
                <a:cs typeface="Arial" panose="020B0604020202020204" pitchFamily="34" charset="0"/>
              </a:rPr>
              <a:t>Exxon Mobil, ConocoPhillips, BP total energies, Hess, Marathon Petroleum, Valero Energy, and Phillips oil corporation are competitors</a:t>
            </a:r>
          </a:p>
        </p:txBody>
      </p:sp>
    </p:spTree>
    <p:extLst>
      <p:ext uri="{BB962C8B-B14F-4D97-AF65-F5344CB8AC3E}">
        <p14:creationId xmlns:p14="http://schemas.microsoft.com/office/powerpoint/2010/main" val="2023333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8076AE7-B3ED-9579-316F-2CDB8D6EF580}"/>
              </a:ext>
            </a:extLst>
          </p:cNvPr>
          <p:cNvSpPr txBox="1"/>
          <p:nvPr/>
        </p:nvSpPr>
        <p:spPr>
          <a:xfrm>
            <a:off x="882033" y="1609004"/>
            <a:ext cx="10237874" cy="5248996"/>
          </a:xfrm>
          <a:prstGeom prst="rect">
            <a:avLst/>
          </a:prstGeom>
        </p:spPr>
        <p:txBody>
          <a:bodyPr vert="horz" lIns="91440" tIns="45720" rIns="91440" bIns="45720" rtlCol="0" anchor="ctr">
            <a:normAutofit/>
          </a:bodyPr>
          <a:lstStyle/>
          <a:p>
            <a:pPr marL="228600" defTabSz="914400">
              <a:lnSpc>
                <a:spcPct val="90000"/>
              </a:lnSpc>
            </a:pPr>
            <a:r>
              <a:rPr lang="en-US" sz="4000" dirty="0">
                <a:effectLst/>
                <a:latin typeface="Arial" panose="020B0604020202020204" pitchFamily="34" charset="0"/>
                <a:cs typeface="Arial" panose="020B0604020202020204" pitchFamily="34" charset="0"/>
              </a:rPr>
              <a:t>Segment 1 </a:t>
            </a:r>
          </a:p>
          <a:p>
            <a:pPr marL="228600" defTabSz="914400">
              <a:lnSpc>
                <a:spcPct val="90000"/>
              </a:lnSpc>
            </a:pPr>
            <a:r>
              <a:rPr lang="en-US" sz="2400" dirty="0">
                <a:effectLst/>
                <a:latin typeface="Arial" panose="020B0604020202020204" pitchFamily="34" charset="0"/>
                <a:cs typeface="Arial" panose="020B0604020202020204" pitchFamily="34" charset="0"/>
              </a:rPr>
              <a:t>The cultural and institutional approach of IHRM</a:t>
            </a:r>
          </a:p>
          <a:p>
            <a:pPr marL="228600" defTabSz="914400">
              <a:lnSpc>
                <a:spcPct val="90000"/>
              </a:lnSpc>
            </a:pPr>
            <a:endParaRPr lang="en-US" sz="2400" dirty="0">
              <a:latin typeface="Arial" panose="020B0604020202020204" pitchFamily="34" charset="0"/>
              <a:cs typeface="Arial" panose="020B0604020202020204" pitchFamily="34" charset="0"/>
            </a:endParaRPr>
          </a:p>
          <a:p>
            <a:pPr marL="228600" defTabSz="914400">
              <a:lnSpc>
                <a:spcPct val="90000"/>
              </a:lnSpc>
            </a:pPr>
            <a:endParaRPr lang="en-US" sz="2400" dirty="0">
              <a:effectLst/>
              <a:latin typeface="Arial" panose="020B0604020202020204" pitchFamily="34" charset="0"/>
              <a:cs typeface="Arial" panose="020B0604020202020204" pitchFamily="34" charset="0"/>
            </a:endParaRPr>
          </a:p>
          <a:p>
            <a:pPr marL="228600" defTabSz="914400">
              <a:lnSpc>
                <a:spcPct val="90000"/>
              </a:lnSpc>
            </a:pPr>
            <a:endParaRPr lang="en-US" sz="2400" dirty="0">
              <a:latin typeface="Arial" panose="020B0604020202020204" pitchFamily="34" charset="0"/>
              <a:cs typeface="Arial" panose="020B0604020202020204" pitchFamily="34" charset="0"/>
            </a:endParaRPr>
          </a:p>
          <a:p>
            <a:pPr marL="228600" defTabSz="914400">
              <a:lnSpc>
                <a:spcPct val="90000"/>
              </a:lnSpc>
            </a:pPr>
            <a:endParaRPr lang="en-US" sz="2400" dirty="0">
              <a:effectLst/>
              <a:latin typeface="Arial" panose="020B0604020202020204" pitchFamily="34" charset="0"/>
              <a:cs typeface="Arial" panose="020B0604020202020204" pitchFamily="34" charset="0"/>
            </a:endParaRPr>
          </a:p>
          <a:p>
            <a:pPr marL="228600" defTabSz="914400">
              <a:lnSpc>
                <a:spcPct val="90000"/>
              </a:lnSpc>
            </a:pPr>
            <a:r>
              <a:rPr lang="en-US" sz="2000" dirty="0">
                <a:latin typeface="Arial" panose="020B0604020202020204" pitchFamily="34" charset="0"/>
                <a:cs typeface="Arial" panose="020B0604020202020204" pitchFamily="34" charset="0"/>
              </a:rPr>
              <a:t>A</a:t>
            </a:r>
            <a:r>
              <a:rPr lang="en-US" sz="2000" dirty="0">
                <a:effectLst/>
                <a:latin typeface="Arial" panose="020B0604020202020204" pitchFamily="34" charset="0"/>
                <a:cs typeface="Arial" panose="020B0604020202020204" pitchFamily="34" charset="0"/>
              </a:rPr>
              <a:t>ccording to Hofstede (1980), national culture is the combined programming of the mind that differentiate members of one group from another. So, this can have a huge impact on HRM practices in M&amp;A agreements and affects employees’ values and attitudes in both countries (Cultural Foundation of IHRM-understanding culture, 2019).</a:t>
            </a:r>
          </a:p>
          <a:p>
            <a:pPr marL="228600" defTabSz="914400">
              <a:lnSpc>
                <a:spcPct val="90000"/>
              </a:lnSpc>
              <a:spcAft>
                <a:spcPts val="800"/>
              </a:spcAft>
            </a:pPr>
            <a:r>
              <a:rPr lang="en-US" sz="2000" dirty="0">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69409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hart, bar chart&#10;&#10;Description automatically generated">
            <a:extLst>
              <a:ext uri="{FF2B5EF4-FFF2-40B4-BE49-F238E27FC236}">
                <a16:creationId xmlns:a16="http://schemas.microsoft.com/office/drawing/2014/main" id="{ADBDB302-2361-1399-2739-1E9B4EED48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926" y="1278542"/>
            <a:ext cx="10949873" cy="4500607"/>
          </a:xfrm>
          <a:prstGeom prst="rect">
            <a:avLst/>
          </a:prstGeom>
        </p:spPr>
      </p:pic>
      <p:sp>
        <p:nvSpPr>
          <p:cNvPr id="3" name="TextBox 2">
            <a:extLst>
              <a:ext uri="{FF2B5EF4-FFF2-40B4-BE49-F238E27FC236}">
                <a16:creationId xmlns:a16="http://schemas.microsoft.com/office/drawing/2014/main" id="{6BD95890-F81D-B1B0-BFD4-EE7F9699B761}"/>
              </a:ext>
            </a:extLst>
          </p:cNvPr>
          <p:cNvSpPr txBox="1"/>
          <p:nvPr/>
        </p:nvSpPr>
        <p:spPr>
          <a:xfrm>
            <a:off x="582627" y="6174224"/>
            <a:ext cx="3787072" cy="369332"/>
          </a:xfrm>
          <a:prstGeom prst="rect">
            <a:avLst/>
          </a:prstGeom>
          <a:noFill/>
        </p:spPr>
        <p:txBody>
          <a:bodyPr wrap="square" rtlCol="0">
            <a:spAutoFit/>
          </a:bodyPr>
          <a:lstStyle/>
          <a:p>
            <a:r>
              <a:rPr lang="en-GB" dirty="0"/>
              <a:t>(Hofstede insights,2023) </a:t>
            </a:r>
          </a:p>
        </p:txBody>
      </p:sp>
      <p:sp>
        <p:nvSpPr>
          <p:cNvPr id="4" name="TextBox 3">
            <a:extLst>
              <a:ext uri="{FF2B5EF4-FFF2-40B4-BE49-F238E27FC236}">
                <a16:creationId xmlns:a16="http://schemas.microsoft.com/office/drawing/2014/main" id="{2F9E321D-7C1A-1D0D-292E-06F43955667F}"/>
              </a:ext>
            </a:extLst>
          </p:cNvPr>
          <p:cNvSpPr txBox="1"/>
          <p:nvPr/>
        </p:nvSpPr>
        <p:spPr>
          <a:xfrm>
            <a:off x="1521303" y="199691"/>
            <a:ext cx="744467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Cultural comparison between Russia and America</a:t>
            </a:r>
          </a:p>
        </p:txBody>
      </p:sp>
    </p:spTree>
    <p:extLst>
      <p:ext uri="{BB962C8B-B14F-4D97-AF65-F5344CB8AC3E}">
        <p14:creationId xmlns:p14="http://schemas.microsoft.com/office/powerpoint/2010/main" val="3839270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E7B6C4-398D-B08C-F8F0-29855282ECD6}"/>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Power distance</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EE9CB8-1BE1-F255-E9C6-C008399AEA53}"/>
              </a:ext>
            </a:extLst>
          </p:cNvPr>
          <p:cNvSpPr>
            <a:spLocks noGrp="1"/>
          </p:cNvSpPr>
          <p:nvPr>
            <p:ph sz="half" idx="1"/>
          </p:nvPr>
        </p:nvSpPr>
        <p:spPr>
          <a:xfrm>
            <a:off x="4976030" y="963507"/>
            <a:ext cx="6250940" cy="2304627"/>
          </a:xfrm>
        </p:spPr>
        <p:txBody>
          <a:bodyPr anchor="b">
            <a:normAutofit/>
          </a:bodyPr>
          <a:lstStyle/>
          <a:p>
            <a:pPr marL="0" indent="0">
              <a:buNone/>
            </a:pPr>
            <a:r>
              <a:rPr lang="en-GB" sz="2000" dirty="0">
                <a:effectLst/>
                <a:latin typeface="Arial" panose="020B0604020202020204" pitchFamily="34" charset="0"/>
                <a:ea typeface="DengXian" panose="02010600030101010101" pitchFamily="2" charset="-122"/>
                <a:cs typeface="Arial" panose="020B0604020202020204" pitchFamily="34" charset="0"/>
              </a:rPr>
              <a:t>Russia is a country that has a huge power distance dimension and people are not happy with the fact that power is not distributed equally. The top-down approach is mandatory in every organisation, and it leads to status consciousness and the difference between rich and poor (Hofstede Insights,2023)</a:t>
            </a:r>
            <a:endParaRPr lang="en-GB" sz="2000">
              <a:effectLst/>
              <a:latin typeface="Arial" panose="020B0604020202020204" pitchFamily="34" charset="0"/>
              <a:ea typeface="DengXian" panose="02010600030101010101" pitchFamily="2" charset="-122"/>
              <a:cs typeface="Arial" panose="020B0604020202020204" pitchFamily="34" charset="0"/>
            </a:endParaRPr>
          </a:p>
          <a:p>
            <a:endParaRPr lang="en-GB" sz="2000"/>
          </a:p>
        </p:txBody>
      </p:sp>
      <p:sp>
        <p:nvSpPr>
          <p:cNvPr id="4" name="Content Placeholder 3">
            <a:extLst>
              <a:ext uri="{FF2B5EF4-FFF2-40B4-BE49-F238E27FC236}">
                <a16:creationId xmlns:a16="http://schemas.microsoft.com/office/drawing/2014/main" id="{C1989C1E-F076-E94F-561D-F83DAEBD437A}"/>
              </a:ext>
            </a:extLst>
          </p:cNvPr>
          <p:cNvSpPr>
            <a:spLocks noGrp="1"/>
          </p:cNvSpPr>
          <p:nvPr>
            <p:ph sz="half" idx="2"/>
          </p:nvPr>
        </p:nvSpPr>
        <p:spPr>
          <a:xfrm>
            <a:off x="4976030" y="3589866"/>
            <a:ext cx="6250940" cy="2304628"/>
          </a:xfrm>
        </p:spPr>
        <p:txBody>
          <a:bodyPr>
            <a:normAutofit/>
          </a:bodyPr>
          <a:lstStyle/>
          <a:p>
            <a:pPr marL="0" indent="0" algn="just">
              <a:lnSpc>
                <a:spcPct val="150000"/>
              </a:lnSpc>
              <a:buNone/>
            </a:pPr>
            <a:r>
              <a:rPr lang="en-GB" sz="2000" dirty="0">
                <a:effectLst/>
                <a:latin typeface="Arial" panose="020B0604020202020204" pitchFamily="34" charset="0"/>
                <a:ea typeface="DengXian" panose="02010600030101010101" pitchFamily="2" charset="-122"/>
                <a:cs typeface="Arial" panose="020B0604020202020204" pitchFamily="34" charset="0"/>
              </a:rPr>
              <a:t>the US has less power distance because the people know where the power distance occurs. It is just a degree of power that one can influence the other for a better opinion and behaviour (Hofstede Insight,2023)</a:t>
            </a:r>
          </a:p>
          <a:p>
            <a:endParaRPr lang="en-GB" sz="2000" dirty="0"/>
          </a:p>
        </p:txBody>
      </p:sp>
    </p:spTree>
    <p:extLst>
      <p:ext uri="{BB962C8B-B14F-4D97-AF65-F5344CB8AC3E}">
        <p14:creationId xmlns:p14="http://schemas.microsoft.com/office/powerpoint/2010/main" val="416481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AB844-9FBE-4A72-44BF-0DD273FB4FCB}"/>
              </a:ext>
            </a:extLst>
          </p:cNvPr>
          <p:cNvSpPr>
            <a:spLocks noGrp="1"/>
          </p:cNvSpPr>
          <p:nvPr>
            <p:ph type="title"/>
          </p:nvPr>
        </p:nvSpPr>
        <p:spPr>
          <a:xfrm>
            <a:off x="838200" y="963507"/>
            <a:ext cx="3494362" cy="4930986"/>
          </a:xfrm>
        </p:spPr>
        <p:txBody>
          <a:bodyPr>
            <a:normAutofit/>
          </a:bodyPr>
          <a:lstStyle/>
          <a:p>
            <a:pPr algn="r"/>
            <a:r>
              <a:rPr lang="en-GB" dirty="0">
                <a:solidFill>
                  <a:schemeClr val="accent1"/>
                </a:solidFill>
              </a:rPr>
              <a:t>Individualism</a:t>
            </a:r>
            <a:br>
              <a:rPr lang="en-GB" dirty="0">
                <a:solidFill>
                  <a:schemeClr val="accent1"/>
                </a:solidFill>
              </a:rPr>
            </a:br>
            <a:endParaRPr lang="en-GB" dirty="0">
              <a:solidFill>
                <a:schemeClr val="accent1"/>
              </a:solidFill>
            </a:endParaRPr>
          </a:p>
        </p:txBody>
      </p:sp>
      <p:cxnSp>
        <p:nvCxnSpPr>
          <p:cNvPr id="14"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21BA7B-3F99-E021-7C41-AB81AED80DA7}"/>
              </a:ext>
            </a:extLst>
          </p:cNvPr>
          <p:cNvSpPr>
            <a:spLocks noGrp="1"/>
          </p:cNvSpPr>
          <p:nvPr>
            <p:ph sz="half" idx="1"/>
          </p:nvPr>
        </p:nvSpPr>
        <p:spPr>
          <a:xfrm>
            <a:off x="4976030" y="963507"/>
            <a:ext cx="6250940" cy="2304627"/>
          </a:xfrm>
        </p:spPr>
        <p:txBody>
          <a:bodyPr anchor="b">
            <a:normAutofit/>
          </a:bodyPr>
          <a:lstStyle/>
          <a:p>
            <a:pPr marL="0" indent="0">
              <a:buNone/>
            </a:pPr>
            <a:r>
              <a:rPr lang="en-GB" sz="2000">
                <a:latin typeface="Arial" panose="020B0604020202020204" pitchFamily="34" charset="0"/>
                <a:cs typeface="Arial" panose="020B0604020202020204" pitchFamily="34" charset="0"/>
              </a:rPr>
              <a:t>Russia is a country that supports living in a group and prefers families and friends.</a:t>
            </a:r>
          </a:p>
          <a:p>
            <a:pPr marL="0" indent="0">
              <a:buNone/>
            </a:pPr>
            <a:r>
              <a:rPr lang="en-GB" sz="2000">
                <a:latin typeface="Arial" panose="020B0604020202020204" pitchFamily="34" charset="0"/>
                <a:cs typeface="Arial" panose="020B0604020202020204" pitchFamily="34" charset="0"/>
              </a:rPr>
              <a:t>Relationships are very important for most organisational aspects such as negotiation, sharing information, ideas, and introduction (Hofstede Insight,2023).</a:t>
            </a:r>
          </a:p>
          <a:p>
            <a:endParaRPr lang="en-GB" sz="2000"/>
          </a:p>
        </p:txBody>
      </p:sp>
      <p:sp>
        <p:nvSpPr>
          <p:cNvPr id="4" name="Content Placeholder 3">
            <a:extLst>
              <a:ext uri="{FF2B5EF4-FFF2-40B4-BE49-F238E27FC236}">
                <a16:creationId xmlns:a16="http://schemas.microsoft.com/office/drawing/2014/main" id="{EEA611BA-80CB-1780-7421-43D6A08E3AF9}"/>
              </a:ext>
            </a:extLst>
          </p:cNvPr>
          <p:cNvSpPr>
            <a:spLocks noGrp="1"/>
          </p:cNvSpPr>
          <p:nvPr>
            <p:ph sz="half" idx="2"/>
          </p:nvPr>
        </p:nvSpPr>
        <p:spPr>
          <a:xfrm>
            <a:off x="4976030" y="3589866"/>
            <a:ext cx="6250940" cy="2304628"/>
          </a:xfrm>
        </p:spPr>
        <p:txBody>
          <a:bodyPr>
            <a:normAutofit/>
          </a:bodyPr>
          <a:lstStyle/>
          <a:p>
            <a:pPr indent="0">
              <a:buNone/>
            </a:pPr>
            <a:r>
              <a:rPr lang="en-GB" sz="1700" dirty="0">
                <a:effectLst/>
                <a:latin typeface="Arial" panose="020B0604020202020204" pitchFamily="34" charset="0"/>
                <a:ea typeface="DengXian" panose="02010600030101010101" pitchFamily="2" charset="-122"/>
                <a:cs typeface="Arial" panose="020B0604020202020204" pitchFamily="34" charset="0"/>
              </a:rPr>
              <a:t>The US is a more individualist country. In organisations the top managers are approachable, and they rely on their employees and can communicate directly. People prefer to live independently and not rely on families. The best thing is employees display their initiative and can be hired due to their merit evidence and achievements (Hofstede Insight, 2023).</a:t>
            </a:r>
          </a:p>
          <a:p>
            <a:pPr indent="0">
              <a:spcAft>
                <a:spcPts val="800"/>
              </a:spcAft>
              <a:buNone/>
            </a:pPr>
            <a:r>
              <a:rPr lang="en-GB" sz="1700" dirty="0">
                <a:effectLst/>
                <a:latin typeface="Arial" panose="020B0604020202020204" pitchFamily="34" charset="0"/>
                <a:ea typeface="DengXian" panose="02010600030101010101" pitchFamily="2" charset="-122"/>
                <a:cs typeface="Arial" panose="020B0604020202020204" pitchFamily="34" charset="0"/>
              </a:rPr>
              <a:t> </a:t>
            </a:r>
          </a:p>
          <a:p>
            <a:endParaRPr lang="en-GB" sz="1700" dirty="0"/>
          </a:p>
        </p:txBody>
      </p:sp>
    </p:spTree>
    <p:extLst>
      <p:ext uri="{BB962C8B-B14F-4D97-AF65-F5344CB8AC3E}">
        <p14:creationId xmlns:p14="http://schemas.microsoft.com/office/powerpoint/2010/main" val="325226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D2E90-EC36-A45D-2D4A-C6E6B1901DAD}"/>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Masculinity</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E4A38E-905D-956C-CF48-119747CCB1F9}"/>
              </a:ext>
            </a:extLst>
          </p:cNvPr>
          <p:cNvSpPr>
            <a:spLocks noGrp="1"/>
          </p:cNvSpPr>
          <p:nvPr>
            <p:ph sz="half" idx="1"/>
          </p:nvPr>
        </p:nvSpPr>
        <p:spPr>
          <a:xfrm>
            <a:off x="4976030" y="963507"/>
            <a:ext cx="6250940" cy="2304627"/>
          </a:xfrm>
        </p:spPr>
        <p:txBody>
          <a:bodyPr anchor="b">
            <a:normAutofit/>
          </a:bodyPr>
          <a:lstStyle/>
          <a:p>
            <a:pPr marL="0" indent="0">
              <a:buNone/>
            </a:pPr>
            <a:r>
              <a:rPr lang="en-GB" sz="2000" dirty="0">
                <a:effectLst/>
                <a:latin typeface="Arial" panose="020B0604020202020204" pitchFamily="34" charset="0"/>
                <a:ea typeface="DengXian" panose="02010600030101010101" pitchFamily="2" charset="-122"/>
                <a:cs typeface="Arial" panose="020B0604020202020204" pitchFamily="34" charset="0"/>
              </a:rPr>
              <a:t>Russia is a masculine and feminine country, Russia can be forceful people in terms of business, however, they have a sexist attitude towards females meaning the women are likely to face challenges (Isik-Vanelli, 2004).</a:t>
            </a:r>
            <a:endParaRPr lang="en-GB" sz="2000">
              <a:effectLst/>
              <a:latin typeface="Arial" panose="020B0604020202020204" pitchFamily="34" charset="0"/>
              <a:ea typeface="DengXian" panose="02010600030101010101" pitchFamily="2" charset="-122"/>
              <a:cs typeface="Arial" panose="020B0604020202020204" pitchFamily="34" charset="0"/>
            </a:endParaRPr>
          </a:p>
          <a:p>
            <a:endParaRPr lang="en-GB" sz="2000"/>
          </a:p>
        </p:txBody>
      </p:sp>
      <p:sp>
        <p:nvSpPr>
          <p:cNvPr id="4" name="Content Placeholder 3">
            <a:extLst>
              <a:ext uri="{FF2B5EF4-FFF2-40B4-BE49-F238E27FC236}">
                <a16:creationId xmlns:a16="http://schemas.microsoft.com/office/drawing/2014/main" id="{AAE1E818-6D53-F993-2069-878029D35906}"/>
              </a:ext>
            </a:extLst>
          </p:cNvPr>
          <p:cNvSpPr>
            <a:spLocks noGrp="1"/>
          </p:cNvSpPr>
          <p:nvPr>
            <p:ph sz="half" idx="2"/>
          </p:nvPr>
        </p:nvSpPr>
        <p:spPr>
          <a:xfrm>
            <a:off x="4976030" y="3589866"/>
            <a:ext cx="6250940" cy="2304628"/>
          </a:xfrm>
        </p:spPr>
        <p:txBody>
          <a:bodyPr>
            <a:normAutofit/>
          </a:bodyPr>
          <a:lstStyle/>
          <a:p>
            <a:pPr marL="0" indent="0">
              <a:buNone/>
            </a:pPr>
            <a:r>
              <a:rPr lang="en-GB" sz="2000" dirty="0">
                <a:latin typeface="Arial" panose="020B0604020202020204" pitchFamily="34" charset="0"/>
                <a:ea typeface="DengXian" panose="02010600030101010101" pitchFamily="2" charset="-122"/>
                <a:cs typeface="Arial" panose="020B0604020202020204" pitchFamily="34" charset="0"/>
              </a:rPr>
              <a:t>T</a:t>
            </a:r>
            <a:r>
              <a:rPr lang="en-GB" sz="2000" dirty="0">
                <a:effectLst/>
                <a:latin typeface="Arial" panose="020B0604020202020204" pitchFamily="34" charset="0"/>
                <a:ea typeface="DengXian" panose="02010600030101010101" pitchFamily="2" charset="-122"/>
                <a:cs typeface="Arial" panose="020B0604020202020204" pitchFamily="34" charset="0"/>
              </a:rPr>
              <a:t>he US is a masculine country meaning that masculinity is about responsibility, behaviours and features that are appropriate for men (The meaning of masculinities - National Democratic Institute 2022).</a:t>
            </a:r>
            <a:endParaRPr lang="en-GB" sz="2000">
              <a:effectLst/>
              <a:latin typeface="Arial" panose="020B0604020202020204" pitchFamily="34" charset="0"/>
              <a:ea typeface="DengXian" panose="02010600030101010101" pitchFamily="2" charset="-122"/>
              <a:cs typeface="Arial" panose="020B0604020202020204" pitchFamily="34" charset="0"/>
            </a:endParaRPr>
          </a:p>
          <a:p>
            <a:endParaRPr lang="en-GB" sz="2000"/>
          </a:p>
        </p:txBody>
      </p:sp>
    </p:spTree>
    <p:extLst>
      <p:ext uri="{BB962C8B-B14F-4D97-AF65-F5344CB8AC3E}">
        <p14:creationId xmlns:p14="http://schemas.microsoft.com/office/powerpoint/2010/main" val="2660910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A5CE5-6675-0FA1-582C-3D384F3CD7AD}"/>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Uncertainty avoidance</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82E5B1-2FD7-11A8-3C98-CD095F58B1EF}"/>
              </a:ext>
            </a:extLst>
          </p:cNvPr>
          <p:cNvSpPr>
            <a:spLocks noGrp="1"/>
          </p:cNvSpPr>
          <p:nvPr>
            <p:ph sz="half" idx="1"/>
          </p:nvPr>
        </p:nvSpPr>
        <p:spPr>
          <a:xfrm>
            <a:off x="4976030" y="963507"/>
            <a:ext cx="6250940" cy="2304627"/>
          </a:xfrm>
        </p:spPr>
        <p:txBody>
          <a:bodyPr anchor="b">
            <a:normAutofit/>
          </a:bodyPr>
          <a:lstStyle/>
          <a:p>
            <a:pPr marL="0" indent="0">
              <a:buNone/>
            </a:pPr>
            <a:r>
              <a:rPr lang="en-GB" sz="2000" dirty="0">
                <a:latin typeface="Arial" panose="020B0604020202020204" pitchFamily="34" charset="0"/>
                <a:cs typeface="Arial" panose="020B0604020202020204" pitchFamily="34" charset="0"/>
              </a:rPr>
              <a:t>Russia feels threatened by uncertain situations and must be prepared for the future. Detailed planning and briefing for negotiating and presentation are highly important to avoid uncertainty (Hofstede Insight, 2023).</a:t>
            </a:r>
            <a:endParaRPr lang="en-GB" sz="20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23A236F-5987-EEE7-6EDA-37D56C5C7CE6}"/>
              </a:ext>
            </a:extLst>
          </p:cNvPr>
          <p:cNvSpPr>
            <a:spLocks noGrp="1"/>
          </p:cNvSpPr>
          <p:nvPr>
            <p:ph sz="half" idx="2"/>
          </p:nvPr>
        </p:nvSpPr>
        <p:spPr>
          <a:xfrm>
            <a:off x="4976030" y="3589866"/>
            <a:ext cx="6250940" cy="2304628"/>
          </a:xfrm>
        </p:spPr>
        <p:txBody>
          <a:bodyPr>
            <a:normAutofit/>
          </a:bodyPr>
          <a:lstStyle/>
          <a:p>
            <a:pPr marL="0" indent="0">
              <a:buNone/>
            </a:pPr>
            <a:r>
              <a:rPr lang="en-GB" sz="2000" dirty="0">
                <a:effectLst/>
                <a:latin typeface="Arial" panose="020B0604020202020204" pitchFamily="34" charset="0"/>
                <a:ea typeface="DengXian" panose="02010600030101010101" pitchFamily="2" charset="-122"/>
                <a:cs typeface="Arial" panose="020B0604020202020204" pitchFamily="34" charset="0"/>
              </a:rPr>
              <a:t>Americans are fairer to welcome new ideas and products and are willing to try and adapt to changes in their technology or business. They have fewer rules and stress about the upcoming future (Hofstede Insight,2023).</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0197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1D262-68E0-479E-FE39-52E6CED97336}"/>
              </a:ext>
            </a:extLst>
          </p:cNvPr>
          <p:cNvSpPr>
            <a:spLocks noGrp="1"/>
          </p:cNvSpPr>
          <p:nvPr>
            <p:ph type="title"/>
          </p:nvPr>
        </p:nvSpPr>
        <p:spPr>
          <a:xfrm>
            <a:off x="838200" y="963507"/>
            <a:ext cx="3494362" cy="4930986"/>
          </a:xfrm>
        </p:spPr>
        <p:txBody>
          <a:bodyPr>
            <a:normAutofit/>
          </a:bodyPr>
          <a:lstStyle/>
          <a:p>
            <a:pPr algn="r"/>
            <a:r>
              <a:rPr lang="en-GB" dirty="0">
                <a:solidFill>
                  <a:schemeClr val="accent1"/>
                </a:solidFill>
              </a:rPr>
              <a:t>Long-term orientation</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5B768B-371A-DE50-1A57-D9641F0489E6}"/>
              </a:ext>
            </a:extLst>
          </p:cNvPr>
          <p:cNvSpPr>
            <a:spLocks noGrp="1"/>
          </p:cNvSpPr>
          <p:nvPr>
            <p:ph sz="half" idx="1"/>
          </p:nvPr>
        </p:nvSpPr>
        <p:spPr>
          <a:xfrm>
            <a:off x="4976030" y="963507"/>
            <a:ext cx="6250940" cy="2304627"/>
          </a:xfrm>
        </p:spPr>
        <p:txBody>
          <a:bodyPr anchor="b">
            <a:normAutofit/>
          </a:bodyPr>
          <a:lstStyle/>
          <a:p>
            <a:pPr marL="0" indent="0">
              <a:buNone/>
            </a:pPr>
            <a:r>
              <a:rPr lang="en-GB" sz="2000">
                <a:latin typeface="Arial" panose="020B0604020202020204" pitchFamily="34" charset="0"/>
                <a:cs typeface="Arial" panose="020B0604020202020204" pitchFamily="34" charset="0"/>
              </a:rPr>
              <a:t>Russia considers that honesty depends on the situation, factors, and time. Russians easily modify traditions to change any situation and have a strong liability to save and invest (Hofstede Insight,2023).</a:t>
            </a:r>
          </a:p>
        </p:txBody>
      </p:sp>
      <p:sp>
        <p:nvSpPr>
          <p:cNvPr id="4" name="Content Placeholder 3">
            <a:extLst>
              <a:ext uri="{FF2B5EF4-FFF2-40B4-BE49-F238E27FC236}">
                <a16:creationId xmlns:a16="http://schemas.microsoft.com/office/drawing/2014/main" id="{3560D3D9-38D1-E934-2CD4-0EC4AA5A045F}"/>
              </a:ext>
            </a:extLst>
          </p:cNvPr>
          <p:cNvSpPr>
            <a:spLocks noGrp="1"/>
          </p:cNvSpPr>
          <p:nvPr>
            <p:ph sz="half" idx="2"/>
          </p:nvPr>
        </p:nvSpPr>
        <p:spPr>
          <a:xfrm>
            <a:off x="4976030" y="3589866"/>
            <a:ext cx="6250940" cy="2304628"/>
          </a:xfrm>
        </p:spPr>
        <p:txBody>
          <a:bodyPr>
            <a:normAutofit/>
          </a:bodyPr>
          <a:lstStyle/>
          <a:p>
            <a:pPr marL="0" indent="0">
              <a:buNone/>
            </a:pPr>
            <a:r>
              <a:rPr lang="en-GB" sz="2000">
                <a:latin typeface="Arial" panose="020B0604020202020204" pitchFamily="34" charset="0"/>
                <a:cs typeface="Arial" panose="020B0604020202020204" pitchFamily="34" charset="0"/>
              </a:rPr>
              <a:t>Americans are very realistic and have strong intentions about goodness and horrible situations. They are mentally strong and flexible. American corporations estimate their production on a short-term basis, with profit and loss reports being published every quarter (Hofstede Insight,2023).</a:t>
            </a:r>
          </a:p>
        </p:txBody>
      </p:sp>
    </p:spTree>
    <p:extLst>
      <p:ext uri="{BB962C8B-B14F-4D97-AF65-F5344CB8AC3E}">
        <p14:creationId xmlns:p14="http://schemas.microsoft.com/office/powerpoint/2010/main" val="1254272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0AF69-ABE2-BE30-9DC6-CC653809CEC2}"/>
              </a:ext>
            </a:extLst>
          </p:cNvPr>
          <p:cNvSpPr>
            <a:spLocks noGrp="1"/>
          </p:cNvSpPr>
          <p:nvPr>
            <p:ph type="title"/>
          </p:nvPr>
        </p:nvSpPr>
        <p:spPr>
          <a:xfrm>
            <a:off x="838200" y="963507"/>
            <a:ext cx="3494362" cy="4930986"/>
          </a:xfrm>
        </p:spPr>
        <p:txBody>
          <a:bodyPr>
            <a:normAutofit/>
          </a:bodyPr>
          <a:lstStyle/>
          <a:p>
            <a:pPr algn="r"/>
            <a:br>
              <a:rPr lang="en-GB" dirty="0">
                <a:solidFill>
                  <a:schemeClr val="accent1"/>
                </a:solidFill>
              </a:rPr>
            </a:br>
            <a:r>
              <a:rPr lang="en-GB" dirty="0">
                <a:solidFill>
                  <a:schemeClr val="accent1"/>
                </a:solidFill>
              </a:rPr>
              <a:t>Indulgence</a:t>
            </a:r>
            <a:br>
              <a:rPr lang="en-GB" dirty="0">
                <a:solidFill>
                  <a:schemeClr val="accent1"/>
                </a:solidFill>
              </a:rPr>
            </a:br>
            <a:endParaRPr lang="en-GB" dirty="0">
              <a:solidFill>
                <a:schemeClr val="accent1"/>
              </a:solidFill>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0B2F5E-E30A-DE5C-7670-0A69FB38DBCF}"/>
              </a:ext>
            </a:extLst>
          </p:cNvPr>
          <p:cNvSpPr>
            <a:spLocks noGrp="1"/>
          </p:cNvSpPr>
          <p:nvPr>
            <p:ph sz="half" idx="1"/>
          </p:nvPr>
        </p:nvSpPr>
        <p:spPr>
          <a:xfrm>
            <a:off x="4976030" y="963507"/>
            <a:ext cx="6250940" cy="2304627"/>
          </a:xfrm>
        </p:spPr>
        <p:txBody>
          <a:bodyPr anchor="b">
            <a:normAutofit/>
          </a:bodyPr>
          <a:lstStyle/>
          <a:p>
            <a:pPr marL="0" indent="0">
              <a:buNone/>
            </a:pPr>
            <a:r>
              <a:rPr lang="en-GB" sz="2000" dirty="0">
                <a:latin typeface="Arial" panose="020B0604020202020204" pitchFamily="34" charset="0"/>
                <a:cs typeface="Arial" panose="020B0604020202020204" pitchFamily="34" charset="0"/>
              </a:rPr>
              <a:t>Russia has a very restrained culture. They do not give importance to entertainment and vocation, they control the pleasure of their passions and follow social norms and rules and indulgence is believed the wrong action (Hofstede Insight, 2023).</a:t>
            </a:r>
            <a:endParaRPr lang="en-GB" sz="20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A74A2AB-9721-683B-2691-5DF7B4FD3E36}"/>
              </a:ext>
            </a:extLst>
          </p:cNvPr>
          <p:cNvSpPr>
            <a:spLocks noGrp="1"/>
          </p:cNvSpPr>
          <p:nvPr>
            <p:ph sz="half" idx="2"/>
          </p:nvPr>
        </p:nvSpPr>
        <p:spPr>
          <a:xfrm>
            <a:off x="4976030" y="3589866"/>
            <a:ext cx="6250940" cy="2304628"/>
          </a:xfrm>
        </p:spPr>
        <p:txBody>
          <a:bodyPr>
            <a:normAutofit/>
          </a:bodyPr>
          <a:lstStyle/>
          <a:p>
            <a:pPr marL="0" indent="0">
              <a:buNone/>
            </a:pPr>
            <a:r>
              <a:rPr lang="en-GB" sz="2000" dirty="0">
                <a:latin typeface="Arial" panose="020B0604020202020204" pitchFamily="34" charset="0"/>
                <a:cs typeface="Arial" panose="020B0604020202020204" pitchFamily="34" charset="0"/>
              </a:rPr>
              <a:t>The United States has a combined culture, which means people can be normative and indulgent. People believe balance in life is the best way to work hard and live a happy life (Hofstede Insight,2023).</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6622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A14EA4C-DDF1-53D9-E698-10E7C24D4DB6}"/>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Part 2</a:t>
            </a:r>
            <a:br>
              <a:rPr lang="en-GB" sz="3600" dirty="0">
                <a:solidFill>
                  <a:schemeClr val="tx2"/>
                </a:solidFill>
              </a:rPr>
            </a:br>
            <a:r>
              <a:rPr lang="en-GB" sz="3600" dirty="0">
                <a:solidFill>
                  <a:schemeClr val="tx2"/>
                </a:solidFill>
              </a:rPr>
              <a:t>Institutional analysis of Russia and America</a:t>
            </a:r>
            <a:br>
              <a:rPr lang="en-GB" sz="3600" dirty="0">
                <a:solidFill>
                  <a:schemeClr val="tx2"/>
                </a:solidFill>
              </a:rPr>
            </a:br>
            <a:endParaRPr lang="en-GB" sz="3600" dirty="0">
              <a:solidFill>
                <a:schemeClr val="tx2"/>
              </a:solidFill>
            </a:endParaRPr>
          </a:p>
        </p:txBody>
      </p:sp>
      <p:sp>
        <p:nvSpPr>
          <p:cNvPr id="3" name="Content Placeholder 2">
            <a:extLst>
              <a:ext uri="{FF2B5EF4-FFF2-40B4-BE49-F238E27FC236}">
                <a16:creationId xmlns:a16="http://schemas.microsoft.com/office/drawing/2014/main" id="{79D9EE47-7FCA-9FA8-33B0-A65353A9222B}"/>
              </a:ext>
            </a:extLst>
          </p:cNvPr>
          <p:cNvSpPr>
            <a:spLocks noGrp="1"/>
          </p:cNvSpPr>
          <p:nvPr>
            <p:ph idx="1"/>
          </p:nvPr>
        </p:nvSpPr>
        <p:spPr>
          <a:xfrm>
            <a:off x="6172200" y="804672"/>
            <a:ext cx="5221224" cy="5230368"/>
          </a:xfrm>
        </p:spPr>
        <p:txBody>
          <a:bodyPr anchor="ctr">
            <a:normAutofit/>
          </a:bodyPr>
          <a:lstStyle/>
          <a:p>
            <a:pPr indent="0">
              <a:buNone/>
            </a:pPr>
            <a:r>
              <a:rPr lang="en-GB" sz="1800" dirty="0">
                <a:solidFill>
                  <a:schemeClr val="tx2"/>
                </a:solidFill>
                <a:effectLst/>
                <a:latin typeface="Arial" panose="020B0604020202020204" pitchFamily="34" charset="0"/>
                <a:ea typeface="DengXian" panose="02010600030101010101" pitchFamily="2" charset="-122"/>
                <a:cs typeface="Arial" panose="020B0604020202020204" pitchFamily="34" charset="0"/>
              </a:rPr>
              <a:t> institutional analysis to compare both countries’ political, economic, social, technological, legal, and educational factors. The neo-institutional model focuses on the institutions of Russia and America to know about organizational behaviour as located in and influenced by other organisations and wider social traditions, actions, beliefs, and cultural rules, for better analysis. (Lounsbury &amp; Zhao, 2013). </a:t>
            </a:r>
          </a:p>
          <a:p>
            <a:pPr indent="0">
              <a:spcAft>
                <a:spcPts val="800"/>
              </a:spcAft>
              <a:buNone/>
            </a:pPr>
            <a:r>
              <a:rPr lang="en-GB" sz="1800" dirty="0">
                <a:solidFill>
                  <a:schemeClr val="tx2"/>
                </a:solidFill>
                <a:effectLst/>
                <a:latin typeface="Arial" panose="020B0604020202020204" pitchFamily="34" charset="0"/>
                <a:ea typeface="DengXian" panose="02010600030101010101" pitchFamily="2" charset="-122"/>
                <a:cs typeface="Arial" panose="020B0604020202020204" pitchFamily="34" charset="0"/>
              </a:rPr>
              <a:t>The three institutional pillars, Normative, Regulatory and Cultural-Cognitive Pillars together affect how Russian and American oil corporations are conducted through isomorphic pressures to process and develop the same structure.  (Scott, 1995,2001,2007).</a:t>
            </a:r>
          </a:p>
          <a:p>
            <a:endParaRPr lang="en-GB" sz="1800" dirty="0">
              <a:solidFill>
                <a:schemeClr val="tx2"/>
              </a:solidFill>
            </a:endParaRPr>
          </a:p>
        </p:txBody>
      </p:sp>
    </p:spTree>
    <p:extLst>
      <p:ext uri="{BB962C8B-B14F-4D97-AF65-F5344CB8AC3E}">
        <p14:creationId xmlns:p14="http://schemas.microsoft.com/office/powerpoint/2010/main" val="3764589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27A77-DD33-0BB7-7D2D-A46633F18A53}"/>
              </a:ext>
            </a:extLst>
          </p:cNvPr>
          <p:cNvSpPr>
            <a:spLocks noGrp="1"/>
          </p:cNvSpPr>
          <p:nvPr>
            <p:ph type="title"/>
          </p:nvPr>
        </p:nvSpPr>
        <p:spPr>
          <a:xfrm>
            <a:off x="841248" y="548640"/>
            <a:ext cx="3600860" cy="5431536"/>
          </a:xfrm>
        </p:spPr>
        <p:txBody>
          <a:bodyPr>
            <a:normAutofit/>
          </a:bodyPr>
          <a:lstStyle/>
          <a:p>
            <a:r>
              <a:rPr lang="en-GB" sz="5400"/>
              <a:t>Regulatory pillar (political and economic institution)</a:t>
            </a:r>
          </a:p>
        </p:txBody>
      </p:sp>
      <p:sp>
        <p:nvSpPr>
          <p:cNvPr id="6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CBB1DC-2305-8CA0-4E65-2D7DF1911D62}"/>
              </a:ext>
            </a:extLst>
          </p:cNvPr>
          <p:cNvSpPr>
            <a:spLocks noGrp="1"/>
          </p:cNvSpPr>
          <p:nvPr>
            <p:ph idx="1"/>
          </p:nvPr>
        </p:nvSpPr>
        <p:spPr>
          <a:xfrm>
            <a:off x="5126418" y="552091"/>
            <a:ext cx="6224335" cy="5431536"/>
          </a:xfrm>
        </p:spPr>
        <p:txBody>
          <a:bodyPr anchor="ctr">
            <a:normAutofit/>
          </a:bodyPr>
          <a:lstStyle/>
          <a:p>
            <a:pPr marL="0" indent="0" algn="just">
              <a:lnSpc>
                <a:spcPct val="150000"/>
              </a:lnSpc>
              <a:buNone/>
            </a:pPr>
            <a:r>
              <a:rPr lang="en-GB" sz="2200" dirty="0">
                <a:effectLst/>
                <a:latin typeface="Arial" panose="020B0604020202020204" pitchFamily="34" charset="0"/>
                <a:ea typeface="DengXian" panose="02010600030101010101" pitchFamily="2" charset="-122"/>
                <a:cs typeface="Arial" panose="020B0604020202020204" pitchFamily="34" charset="0"/>
              </a:rPr>
              <a:t>The commencement of attacks from Russia on Ukraine resulted in the imposing sanctions on Russia by United Nations and the US on 24</a:t>
            </a:r>
            <a:r>
              <a:rPr lang="en-GB" sz="2200" baseline="30000" dirty="0">
                <a:effectLst/>
                <a:latin typeface="Arial" panose="020B0604020202020204" pitchFamily="34" charset="0"/>
                <a:ea typeface="DengXian" panose="02010600030101010101" pitchFamily="2" charset="-122"/>
                <a:cs typeface="Arial" panose="020B0604020202020204" pitchFamily="34" charset="0"/>
              </a:rPr>
              <a:t>th</a:t>
            </a:r>
            <a:r>
              <a:rPr lang="en-GB" sz="2200" dirty="0">
                <a:effectLst/>
                <a:latin typeface="Arial" panose="020B0604020202020204" pitchFamily="34" charset="0"/>
                <a:ea typeface="DengXian" panose="02010600030101010101" pitchFamily="2" charset="-122"/>
                <a:cs typeface="Arial" panose="020B0604020202020204" pitchFamily="34" charset="0"/>
              </a:rPr>
              <a:t> February 2022. This has a huge impact on the oil corporations and the import and export of Russia and affects the economy of the country (Ukraine-/Russia-related sanctions 2022). The US imposed other sanctions on Russia on 12 September 2014 including Lukoil company.</a:t>
            </a:r>
          </a:p>
          <a:p>
            <a:endParaRPr lang="en-GB" sz="2200" dirty="0"/>
          </a:p>
        </p:txBody>
      </p:sp>
    </p:spTree>
    <p:extLst>
      <p:ext uri="{BB962C8B-B14F-4D97-AF65-F5344CB8AC3E}">
        <p14:creationId xmlns:p14="http://schemas.microsoft.com/office/powerpoint/2010/main" val="914450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7CC0A4-6DA8-2B3E-04B5-B1D3CF4FCABD}"/>
              </a:ext>
            </a:extLst>
          </p:cNvPr>
          <p:cNvSpPr>
            <a:spLocks noGrp="1"/>
          </p:cNvSpPr>
          <p:nvPr>
            <p:ph type="title"/>
          </p:nvPr>
        </p:nvSpPr>
        <p:spPr>
          <a:xfrm>
            <a:off x="594360" y="637125"/>
            <a:ext cx="3163448" cy="5256371"/>
          </a:xfrm>
        </p:spPr>
        <p:txBody>
          <a:bodyPr>
            <a:normAutofit/>
          </a:bodyPr>
          <a:lstStyle/>
          <a:p>
            <a:r>
              <a:rPr lang="en-GB" dirty="0"/>
              <a:t>Normative pillar and cultural-cognitive pillar (social institution)</a:t>
            </a:r>
          </a:p>
        </p:txBody>
      </p:sp>
      <p:graphicFrame>
        <p:nvGraphicFramePr>
          <p:cNvPr id="14" name="Content Placeholder 2">
            <a:extLst>
              <a:ext uri="{FF2B5EF4-FFF2-40B4-BE49-F238E27FC236}">
                <a16:creationId xmlns:a16="http://schemas.microsoft.com/office/drawing/2014/main" id="{A28F5EE0-C7C6-B722-BDAF-3C69CC278AF9}"/>
              </a:ext>
            </a:extLst>
          </p:cNvPr>
          <p:cNvGraphicFramePr>
            <a:graphicFrameLocks noGrp="1"/>
          </p:cNvGraphicFramePr>
          <p:nvPr>
            <p:ph idx="1"/>
            <p:extLst>
              <p:ext uri="{D42A27DB-BD31-4B8C-83A1-F6EECF244321}">
                <p14:modId xmlns:p14="http://schemas.microsoft.com/office/powerpoint/2010/main" val="3223585753"/>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4022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8394A-CDA6-C3F3-A0A2-9D9536A904B5}"/>
              </a:ext>
            </a:extLst>
          </p:cNvPr>
          <p:cNvSpPr>
            <a:spLocks noGrp="1"/>
          </p:cNvSpPr>
          <p:nvPr>
            <p:ph type="title"/>
          </p:nvPr>
        </p:nvSpPr>
        <p:spPr>
          <a:xfrm>
            <a:off x="594360" y="637125"/>
            <a:ext cx="3163448" cy="5256371"/>
          </a:xfrm>
        </p:spPr>
        <p:txBody>
          <a:bodyPr>
            <a:normAutofit/>
          </a:bodyPr>
          <a:lstStyle/>
          <a:p>
            <a:pPr marL="457200"/>
            <a:r>
              <a:rPr lang="en-GB" sz="3400" dirty="0">
                <a:effectLst/>
                <a:latin typeface="Arial" panose="020B0604020202020204" pitchFamily="34" charset="0"/>
                <a:ea typeface="DengXian" panose="02010600030101010101" pitchFamily="2" charset="-122"/>
                <a:cs typeface="Arial" panose="020B0604020202020204" pitchFamily="34" charset="0"/>
              </a:rPr>
              <a:t>Segment 2</a:t>
            </a:r>
            <a:br>
              <a:rPr lang="en-GB" sz="3400" dirty="0">
                <a:effectLst/>
                <a:latin typeface="Arial" panose="020B0604020202020204" pitchFamily="34" charset="0"/>
                <a:ea typeface="DengXian" panose="02010600030101010101" pitchFamily="2" charset="-122"/>
                <a:cs typeface="Arial" panose="020B0604020202020204" pitchFamily="34" charset="0"/>
              </a:rPr>
            </a:br>
            <a:br>
              <a:rPr lang="en-GB" sz="3400" dirty="0">
                <a:effectLst/>
                <a:latin typeface="Arial" panose="020B0604020202020204" pitchFamily="34" charset="0"/>
                <a:ea typeface="DengXian" panose="02010600030101010101" pitchFamily="2" charset="-122"/>
                <a:cs typeface="Arial" panose="020B0604020202020204" pitchFamily="34" charset="0"/>
              </a:rPr>
            </a:br>
            <a:br>
              <a:rPr lang="en-GB" sz="3400" dirty="0">
                <a:effectLst/>
                <a:latin typeface="Arial" panose="020B0604020202020204" pitchFamily="34" charset="0"/>
                <a:ea typeface="DengXian" panose="02010600030101010101" pitchFamily="2" charset="-122"/>
                <a:cs typeface="Arial" panose="020B0604020202020204" pitchFamily="34" charset="0"/>
              </a:rPr>
            </a:br>
            <a:r>
              <a:rPr lang="en-GB" sz="3400" dirty="0">
                <a:effectLst/>
                <a:latin typeface="Arial" panose="020B0604020202020204" pitchFamily="34" charset="0"/>
                <a:ea typeface="DengXian" panose="02010600030101010101" pitchFamily="2" charset="-122"/>
                <a:cs typeface="Arial" panose="020B0604020202020204" pitchFamily="34" charset="0"/>
              </a:rPr>
              <a:t>Merger and acquisition rationale and integrational analysis</a:t>
            </a:r>
            <a:br>
              <a:rPr lang="en-GB" sz="3400" dirty="0">
                <a:effectLst/>
                <a:latin typeface="Arial" panose="020B0604020202020204" pitchFamily="34" charset="0"/>
                <a:ea typeface="DengXian" panose="02010600030101010101" pitchFamily="2" charset="-122"/>
                <a:cs typeface="Arial" panose="020B0604020202020204" pitchFamily="34" charset="0"/>
              </a:rPr>
            </a:br>
            <a:endParaRPr lang="en-GB" sz="34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10EEA49-6188-71EB-CDFD-8A9E31DC35EF}"/>
              </a:ext>
            </a:extLst>
          </p:cNvPr>
          <p:cNvGraphicFramePr>
            <a:graphicFrameLocks noGrp="1"/>
          </p:cNvGraphicFramePr>
          <p:nvPr>
            <p:ph idx="1"/>
            <p:extLst>
              <p:ext uri="{D42A27DB-BD31-4B8C-83A1-F6EECF244321}">
                <p14:modId xmlns:p14="http://schemas.microsoft.com/office/powerpoint/2010/main" val="2972509532"/>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90784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669FF-3BDE-5538-D17B-9E02D6D44B92}"/>
              </a:ext>
            </a:extLst>
          </p:cNvPr>
          <p:cNvSpPr>
            <a:spLocks noGrp="1"/>
          </p:cNvSpPr>
          <p:nvPr>
            <p:ph type="title"/>
          </p:nvPr>
        </p:nvSpPr>
        <p:spPr>
          <a:xfrm>
            <a:off x="594360" y="637125"/>
            <a:ext cx="3163448" cy="5256371"/>
          </a:xfrm>
        </p:spPr>
        <p:txBody>
          <a:bodyPr>
            <a:normAutofit/>
          </a:bodyPr>
          <a:lstStyle/>
          <a:p>
            <a:br>
              <a:rPr lang="en-GB" dirty="0"/>
            </a:br>
            <a:r>
              <a:rPr lang="en-GB" dirty="0"/>
              <a:t>      Part 1. Rational and integrational strategy</a:t>
            </a:r>
            <a:br>
              <a:rPr lang="en-GB" dirty="0"/>
            </a:br>
            <a:br>
              <a:rPr lang="en-GB" dirty="0"/>
            </a:br>
            <a:endParaRPr lang="en-GB" dirty="0"/>
          </a:p>
        </p:txBody>
      </p:sp>
      <p:graphicFrame>
        <p:nvGraphicFramePr>
          <p:cNvPr id="30" name="Content Placeholder 2">
            <a:extLst>
              <a:ext uri="{FF2B5EF4-FFF2-40B4-BE49-F238E27FC236}">
                <a16:creationId xmlns:a16="http://schemas.microsoft.com/office/drawing/2014/main" id="{224F9526-4D11-09C9-641B-FD71C1E25BB3}"/>
              </a:ext>
            </a:extLst>
          </p:cNvPr>
          <p:cNvGraphicFramePr>
            <a:graphicFrameLocks noGrp="1"/>
          </p:cNvGraphicFramePr>
          <p:nvPr>
            <p:ph idx="1"/>
            <p:extLst>
              <p:ext uri="{D42A27DB-BD31-4B8C-83A1-F6EECF244321}">
                <p14:modId xmlns:p14="http://schemas.microsoft.com/office/powerpoint/2010/main" val="1968817656"/>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530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9841A-688A-2AD2-423B-4CF0F14B3696}"/>
              </a:ext>
            </a:extLst>
          </p:cNvPr>
          <p:cNvSpPr>
            <a:spLocks noGrp="1"/>
          </p:cNvSpPr>
          <p:nvPr>
            <p:ph type="title"/>
          </p:nvPr>
        </p:nvSpPr>
        <p:spPr>
          <a:xfrm>
            <a:off x="6739128" y="638089"/>
            <a:ext cx="4818888" cy="1476801"/>
          </a:xfrm>
        </p:spPr>
        <p:txBody>
          <a:bodyPr anchor="b">
            <a:normAutofit/>
          </a:bodyPr>
          <a:lstStyle/>
          <a:p>
            <a:r>
              <a:rPr lang="en-GB" sz="5000"/>
              <a:t>Reasons of Merge</a:t>
            </a:r>
          </a:p>
        </p:txBody>
      </p:sp>
      <p:pic>
        <p:nvPicPr>
          <p:cNvPr id="7" name="Graphic 6" descr="Recruitment Management">
            <a:extLst>
              <a:ext uri="{FF2B5EF4-FFF2-40B4-BE49-F238E27FC236}">
                <a16:creationId xmlns:a16="http://schemas.microsoft.com/office/drawing/2014/main" id="{1661B0CB-C2A9-9830-70FC-F759574B30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59FC3F-BAC1-F4E6-C0BB-78E3A8206D1D}"/>
              </a:ext>
            </a:extLst>
          </p:cNvPr>
          <p:cNvSpPr>
            <a:spLocks noGrp="1"/>
          </p:cNvSpPr>
          <p:nvPr>
            <p:ph idx="1"/>
          </p:nvPr>
        </p:nvSpPr>
        <p:spPr>
          <a:xfrm>
            <a:off x="6739128" y="2664886"/>
            <a:ext cx="4818888" cy="3550789"/>
          </a:xfrm>
        </p:spPr>
        <p:txBody>
          <a:bodyPr anchor="t">
            <a:normAutofit/>
          </a:bodyPr>
          <a:lstStyle/>
          <a:p>
            <a:pPr marL="0" indent="0">
              <a:buNone/>
            </a:pPr>
            <a:r>
              <a:rPr lang="en-GB" sz="2000" dirty="0">
                <a:latin typeface="Arial" panose="020B0604020202020204" pitchFamily="34" charset="0"/>
                <a:cs typeface="Arial" panose="020B0604020202020204" pitchFamily="34" charset="0"/>
              </a:rPr>
              <a:t>As both companies have its strength and weaknesses for example Chevron is facing debt because of fewer technical and financial resources (Shastri, 2022). While Lukoil’s stable free cash flow provides opportunities to invest in the business. Lukoil has reliable suppliers because of its strong portfolio and the highly skilled workers and new technology provides opportunities to practice different strategies (Pro, 1962).</a:t>
            </a:r>
          </a:p>
        </p:txBody>
      </p:sp>
    </p:spTree>
    <p:extLst>
      <p:ext uri="{BB962C8B-B14F-4D97-AF65-F5344CB8AC3E}">
        <p14:creationId xmlns:p14="http://schemas.microsoft.com/office/powerpoint/2010/main" val="3090070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08910-F7F5-826B-51ED-0BC9D36D5878}"/>
              </a:ext>
            </a:extLst>
          </p:cNvPr>
          <p:cNvSpPr>
            <a:spLocks noGrp="1"/>
          </p:cNvSpPr>
          <p:nvPr>
            <p:ph type="title"/>
          </p:nvPr>
        </p:nvSpPr>
        <p:spPr>
          <a:xfrm>
            <a:off x="742950" y="742950"/>
            <a:ext cx="3497277" cy="5245155"/>
          </a:xfrm>
        </p:spPr>
        <p:txBody>
          <a:bodyPr vert="horz" lIns="91440" tIns="45720" rIns="91440" bIns="45720" rtlCol="0" anchor="ctr">
            <a:normAutofit/>
          </a:bodyPr>
          <a:lstStyle/>
          <a:p>
            <a:pPr marL="457200" algn="ctr">
              <a:spcAft>
                <a:spcPts val="800"/>
              </a:spcAft>
            </a:pPr>
            <a:r>
              <a:rPr lang="en-US" sz="3000" kern="1200" dirty="0">
                <a:solidFill>
                  <a:srgbClr val="FFFFFF"/>
                </a:solidFill>
                <a:effectLst/>
                <a:latin typeface="+mj-lt"/>
                <a:ea typeface="+mj-ea"/>
                <a:cs typeface="+mj-cs"/>
              </a:rPr>
              <a:t>Haspeslagh and Jemison’s typology suggests 4 stages of M&amp;A post-integration strategy in literature to support HR implementation. </a:t>
            </a:r>
            <a:br>
              <a:rPr lang="en-US" sz="3000" kern="1200" dirty="0">
                <a:solidFill>
                  <a:srgbClr val="FFFFFF"/>
                </a:solidFill>
                <a:effectLst/>
                <a:latin typeface="+mj-lt"/>
                <a:ea typeface="+mj-ea"/>
                <a:cs typeface="+mj-cs"/>
              </a:rPr>
            </a:br>
            <a:r>
              <a:rPr lang="en-US" sz="3000" kern="1200" dirty="0">
                <a:solidFill>
                  <a:srgbClr val="FFFFFF"/>
                </a:solidFill>
                <a:effectLst/>
                <a:latin typeface="+mj-lt"/>
                <a:ea typeface="+mj-ea"/>
                <a:cs typeface="+mj-cs"/>
              </a:rPr>
              <a:t> </a:t>
            </a:r>
            <a:br>
              <a:rPr lang="en-US" sz="3000" kern="1200" dirty="0">
                <a:solidFill>
                  <a:srgbClr val="FFFFFF"/>
                </a:solidFill>
                <a:effectLst/>
                <a:latin typeface="+mj-lt"/>
                <a:ea typeface="+mj-ea"/>
                <a:cs typeface="+mj-cs"/>
              </a:rPr>
            </a:br>
            <a:endParaRPr lang="en-US" sz="3000" kern="1200" dirty="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59633F98-A16E-C5F4-4B5D-7CE87B53E0C7}"/>
              </a:ext>
            </a:extLst>
          </p:cNvPr>
          <p:cNvGraphicFramePr>
            <a:graphicFrameLocks noGrp="1"/>
          </p:cNvGraphicFramePr>
          <p:nvPr>
            <p:ph idx="1"/>
            <p:extLst>
              <p:ext uri="{D42A27DB-BD31-4B8C-83A1-F6EECF244321}">
                <p14:modId xmlns:p14="http://schemas.microsoft.com/office/powerpoint/2010/main" val="4060555291"/>
              </p:ext>
            </p:extLst>
          </p:nvPr>
        </p:nvGraphicFramePr>
        <p:xfrm>
          <a:off x="5153822" y="767461"/>
          <a:ext cx="6409697" cy="4808813"/>
        </p:xfrm>
        <a:graphic>
          <a:graphicData uri="http://schemas.openxmlformats.org/drawingml/2006/table">
            <a:tbl>
              <a:tblPr firstRow="1" firstCol="1" bandRow="1">
                <a:tableStyleId>{5C22544A-7EE6-4342-B048-85BDC9FD1C3A}</a:tableStyleId>
              </a:tblPr>
              <a:tblGrid>
                <a:gridCol w="2588583">
                  <a:extLst>
                    <a:ext uri="{9D8B030D-6E8A-4147-A177-3AD203B41FA5}">
                      <a16:colId xmlns:a16="http://schemas.microsoft.com/office/drawing/2014/main" val="4093715356"/>
                    </a:ext>
                  </a:extLst>
                </a:gridCol>
                <a:gridCol w="3821114">
                  <a:extLst>
                    <a:ext uri="{9D8B030D-6E8A-4147-A177-3AD203B41FA5}">
                      <a16:colId xmlns:a16="http://schemas.microsoft.com/office/drawing/2014/main" val="1027273974"/>
                    </a:ext>
                  </a:extLst>
                </a:gridCol>
              </a:tblGrid>
              <a:tr h="741181">
                <a:tc>
                  <a:txBody>
                    <a:bodyPr/>
                    <a:lstStyle/>
                    <a:p>
                      <a:pPr marL="457200" algn="just">
                        <a:lnSpc>
                          <a:spcPct val="150000"/>
                        </a:lnSpc>
                      </a:pPr>
                      <a:r>
                        <a:rPr lang="en-GB" sz="1900">
                          <a:effectLst/>
                        </a:rPr>
                        <a:t>Holding</a:t>
                      </a:r>
                    </a:p>
                    <a:p>
                      <a:pPr marL="457200" algn="just">
                        <a:lnSpc>
                          <a:spcPct val="150000"/>
                        </a:lnSpc>
                      </a:pPr>
                      <a:r>
                        <a:rPr lang="en-GB" sz="1900">
                          <a:effectLst/>
                        </a:rPr>
                        <a:t> </a:t>
                      </a:r>
                      <a:endParaRPr lang="en-GB" sz="190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tc>
                  <a:txBody>
                    <a:bodyPr/>
                    <a:lstStyle/>
                    <a:p>
                      <a:pPr marL="457200" algn="just">
                        <a:lnSpc>
                          <a:spcPct val="150000"/>
                        </a:lnSpc>
                        <a:spcAft>
                          <a:spcPts val="800"/>
                        </a:spcAft>
                      </a:pPr>
                      <a:r>
                        <a:rPr lang="en-GB" sz="1900">
                          <a:effectLst/>
                        </a:rPr>
                        <a:t>No integration is required</a:t>
                      </a:r>
                      <a:endParaRPr lang="en-GB" sz="190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extLst>
                  <a:ext uri="{0D108BD9-81ED-4DB2-BD59-A6C34878D82A}">
                    <a16:rowId xmlns:a16="http://schemas.microsoft.com/office/drawing/2014/main" val="1729271524"/>
                  </a:ext>
                </a:extLst>
              </a:tr>
              <a:tr h="741181">
                <a:tc>
                  <a:txBody>
                    <a:bodyPr/>
                    <a:lstStyle/>
                    <a:p>
                      <a:pPr marL="457200" algn="just">
                        <a:lnSpc>
                          <a:spcPct val="150000"/>
                        </a:lnSpc>
                      </a:pPr>
                      <a:r>
                        <a:rPr lang="en-GB" sz="1900" dirty="0">
                          <a:effectLst/>
                        </a:rPr>
                        <a:t>Preservation </a:t>
                      </a:r>
                      <a:endParaRPr lang="en-GB" sz="1900" dirty="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tc>
                  <a:txBody>
                    <a:bodyPr/>
                    <a:lstStyle/>
                    <a:p>
                      <a:pPr marL="457200" algn="just">
                        <a:lnSpc>
                          <a:spcPct val="150000"/>
                        </a:lnSpc>
                        <a:spcAft>
                          <a:spcPts val="800"/>
                        </a:spcAft>
                      </a:pPr>
                      <a:r>
                        <a:rPr lang="en-GB" sz="1900">
                          <a:effectLst/>
                        </a:rPr>
                        <a:t>Target firm retains autonomy, little integration</a:t>
                      </a:r>
                      <a:endParaRPr lang="en-GB" sz="190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extLst>
                  <a:ext uri="{0D108BD9-81ED-4DB2-BD59-A6C34878D82A}">
                    <a16:rowId xmlns:a16="http://schemas.microsoft.com/office/drawing/2014/main" val="1833587352"/>
                  </a:ext>
                </a:extLst>
              </a:tr>
              <a:tr h="1468586">
                <a:tc>
                  <a:txBody>
                    <a:bodyPr/>
                    <a:lstStyle/>
                    <a:p>
                      <a:pPr marL="457200" algn="just">
                        <a:lnSpc>
                          <a:spcPct val="150000"/>
                        </a:lnSpc>
                      </a:pPr>
                      <a:r>
                        <a:rPr lang="en-GB" sz="1900" dirty="0">
                          <a:effectLst/>
                        </a:rPr>
                        <a:t>Absorption</a:t>
                      </a:r>
                    </a:p>
                    <a:p>
                      <a:pPr marL="457200" algn="just">
                        <a:lnSpc>
                          <a:spcPct val="150000"/>
                        </a:lnSpc>
                      </a:pPr>
                      <a:r>
                        <a:rPr lang="en-GB" sz="1900" dirty="0">
                          <a:effectLst/>
                        </a:rPr>
                        <a:t> </a:t>
                      </a:r>
                      <a:endParaRPr lang="en-GB" sz="1900" dirty="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tc>
                  <a:txBody>
                    <a:bodyPr/>
                    <a:lstStyle/>
                    <a:p>
                      <a:pPr marL="457200" algn="just">
                        <a:lnSpc>
                          <a:spcPct val="150000"/>
                        </a:lnSpc>
                        <a:spcAft>
                          <a:spcPts val="800"/>
                        </a:spcAft>
                      </a:pPr>
                      <a:r>
                        <a:rPr lang="en-GB" sz="1900" dirty="0">
                          <a:effectLst/>
                        </a:rPr>
                        <a:t>The acquired company is absorbed by acquiring company, with strong integration</a:t>
                      </a:r>
                      <a:endParaRPr lang="en-GB" sz="1900" dirty="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extLst>
                  <a:ext uri="{0D108BD9-81ED-4DB2-BD59-A6C34878D82A}">
                    <a16:rowId xmlns:a16="http://schemas.microsoft.com/office/drawing/2014/main" val="2565022113"/>
                  </a:ext>
                </a:extLst>
              </a:tr>
              <a:tr h="1468586">
                <a:tc>
                  <a:txBody>
                    <a:bodyPr/>
                    <a:lstStyle/>
                    <a:p>
                      <a:pPr marL="457200" algn="just">
                        <a:lnSpc>
                          <a:spcPct val="150000"/>
                        </a:lnSpc>
                      </a:pPr>
                      <a:r>
                        <a:rPr lang="en-GB" sz="1900" dirty="0">
                          <a:effectLst/>
                        </a:rPr>
                        <a:t>Symbiotic</a:t>
                      </a:r>
                    </a:p>
                    <a:p>
                      <a:pPr marL="457200" algn="just">
                        <a:lnSpc>
                          <a:spcPct val="150000"/>
                        </a:lnSpc>
                      </a:pPr>
                      <a:r>
                        <a:rPr lang="en-GB" sz="1900" dirty="0">
                          <a:effectLst/>
                        </a:rPr>
                        <a:t> </a:t>
                      </a:r>
                      <a:endParaRPr lang="en-GB" sz="1900" dirty="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tc>
                  <a:txBody>
                    <a:bodyPr/>
                    <a:lstStyle/>
                    <a:p>
                      <a:pPr marL="457200" algn="just">
                        <a:lnSpc>
                          <a:spcPct val="150000"/>
                        </a:lnSpc>
                        <a:spcAft>
                          <a:spcPts val="800"/>
                        </a:spcAft>
                      </a:pPr>
                      <a:r>
                        <a:rPr lang="en-GB" sz="1900" dirty="0">
                          <a:effectLst/>
                        </a:rPr>
                        <a:t>The balance between both companies acquired and acquiring, the most challenging</a:t>
                      </a:r>
                      <a:endParaRPr lang="en-GB" sz="1900" dirty="0">
                        <a:effectLst/>
                        <a:latin typeface="Calibri" panose="020F0502020204030204" pitchFamily="34" charset="0"/>
                        <a:ea typeface="DengXian" panose="02010600030101010101" pitchFamily="2" charset="-122"/>
                        <a:cs typeface="Arial" panose="020B0604020202020204" pitchFamily="34" charset="0"/>
                      </a:endParaRPr>
                    </a:p>
                  </a:txBody>
                  <a:tcPr marL="119649" marR="119649" marT="0" marB="0"/>
                </a:tc>
                <a:extLst>
                  <a:ext uri="{0D108BD9-81ED-4DB2-BD59-A6C34878D82A}">
                    <a16:rowId xmlns:a16="http://schemas.microsoft.com/office/drawing/2014/main" val="4150391433"/>
                  </a:ext>
                </a:extLst>
              </a:tr>
            </a:tbl>
          </a:graphicData>
        </a:graphic>
      </p:graphicFrame>
      <p:sp>
        <p:nvSpPr>
          <p:cNvPr id="5" name="TextBox 4">
            <a:extLst>
              <a:ext uri="{FF2B5EF4-FFF2-40B4-BE49-F238E27FC236}">
                <a16:creationId xmlns:a16="http://schemas.microsoft.com/office/drawing/2014/main" id="{2D394E39-A5F7-665E-B84D-98564A863890}"/>
              </a:ext>
            </a:extLst>
          </p:cNvPr>
          <p:cNvSpPr txBox="1"/>
          <p:nvPr/>
        </p:nvSpPr>
        <p:spPr>
          <a:xfrm>
            <a:off x="5365019" y="6085211"/>
            <a:ext cx="4054110" cy="463075"/>
          </a:xfrm>
          <a:prstGeom prst="rect">
            <a:avLst/>
          </a:prstGeom>
          <a:noFill/>
        </p:spPr>
        <p:txBody>
          <a:bodyPr wrap="square" rtlCol="0">
            <a:spAutoFit/>
          </a:bodyPr>
          <a:lstStyle/>
          <a:p>
            <a:pPr marL="457200" algn="just">
              <a:lnSpc>
                <a:spcPct val="150000"/>
              </a:lnSpc>
              <a:spcAft>
                <a:spcPts val="800"/>
              </a:spcAft>
            </a:pPr>
            <a:r>
              <a:rPr lang="en-GB" sz="1800">
                <a:effectLst/>
                <a:latin typeface="Arial" panose="020B0604020202020204" pitchFamily="34" charset="0"/>
                <a:ea typeface="DengXian" panose="02010600030101010101" pitchFamily="2" charset="-122"/>
                <a:cs typeface="Arial" panose="020B0604020202020204" pitchFamily="34" charset="0"/>
              </a:rPr>
              <a:t>(Haspeslagh and Jemison,1991).</a:t>
            </a:r>
            <a:endParaRPr lang="en-GB" sz="180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552412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3F8BB1-972C-E7CF-BBAA-B22BF39405E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Post-integration stage of M&amp;A</a:t>
            </a:r>
          </a:p>
        </p:txBody>
      </p:sp>
      <p:sp>
        <p:nvSpPr>
          <p:cNvPr id="3" name="Content Placeholder 2">
            <a:extLst>
              <a:ext uri="{FF2B5EF4-FFF2-40B4-BE49-F238E27FC236}">
                <a16:creationId xmlns:a16="http://schemas.microsoft.com/office/drawing/2014/main" id="{ABD6B8AE-92D4-3116-0A6C-B04A9BC473A9}"/>
              </a:ext>
            </a:extLst>
          </p:cNvPr>
          <p:cNvSpPr>
            <a:spLocks noGrp="1"/>
          </p:cNvSpPr>
          <p:nvPr>
            <p:ph idx="1"/>
          </p:nvPr>
        </p:nvSpPr>
        <p:spPr>
          <a:xfrm>
            <a:off x="6503158" y="649480"/>
            <a:ext cx="4862447" cy="5546047"/>
          </a:xfrm>
        </p:spPr>
        <p:txBody>
          <a:bodyPr anchor="ctr">
            <a:normAutofit/>
          </a:bodyPr>
          <a:lstStyle/>
          <a:p>
            <a:pPr marL="0" indent="0" algn="just">
              <a:lnSpc>
                <a:spcPct val="150000"/>
              </a:lnSpc>
              <a:buNone/>
            </a:pPr>
            <a:r>
              <a:rPr lang="en-GB" sz="2000" dirty="0">
                <a:latin typeface="Arial" panose="020B0604020202020204" pitchFamily="34" charset="0"/>
                <a:cs typeface="Arial" panose="020B0604020202020204" pitchFamily="34" charset="0"/>
              </a:rPr>
              <a:t>The post-integration M&amp;A between Lukoil and Chevron companies is in the HOLDING stage, so no integration is needed for both companies because of the current conflict between Russia and America which, has the biggest impact on the M&amp;A process between Lukoil and Chevron oil corporations. </a:t>
            </a:r>
          </a:p>
        </p:txBody>
      </p:sp>
    </p:spTree>
    <p:extLst>
      <p:ext uri="{BB962C8B-B14F-4D97-AF65-F5344CB8AC3E}">
        <p14:creationId xmlns:p14="http://schemas.microsoft.com/office/powerpoint/2010/main" val="2914679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EEDB6-E546-8632-F20F-9C8C6886E18C}"/>
              </a:ext>
            </a:extLst>
          </p:cNvPr>
          <p:cNvSpPr>
            <a:spLocks noGrp="1"/>
          </p:cNvSpPr>
          <p:nvPr>
            <p:ph type="title"/>
          </p:nvPr>
        </p:nvSpPr>
        <p:spPr>
          <a:xfrm>
            <a:off x="1136397" y="502020"/>
            <a:ext cx="5323715" cy="1642970"/>
          </a:xfrm>
        </p:spPr>
        <p:txBody>
          <a:bodyPr anchor="b">
            <a:normAutofit/>
          </a:bodyPr>
          <a:lstStyle/>
          <a:p>
            <a:pPr algn="just"/>
            <a:r>
              <a:rPr lang="en-GB" sz="4000" dirty="0">
                <a:latin typeface="Arial" panose="020B0604020202020204" pitchFamily="34" charset="0"/>
                <a:cs typeface="Arial" panose="020B0604020202020204" pitchFamily="34" charset="0"/>
              </a:rPr>
              <a:t>Pre-integration stage of M&amp;A</a:t>
            </a:r>
          </a:p>
        </p:txBody>
      </p:sp>
      <p:sp>
        <p:nvSpPr>
          <p:cNvPr id="3" name="Content Placeholder 2">
            <a:extLst>
              <a:ext uri="{FF2B5EF4-FFF2-40B4-BE49-F238E27FC236}">
                <a16:creationId xmlns:a16="http://schemas.microsoft.com/office/drawing/2014/main" id="{ADA0DB95-B946-F7B9-D9BE-94E0981FF5FA}"/>
              </a:ext>
            </a:extLst>
          </p:cNvPr>
          <p:cNvSpPr>
            <a:spLocks noGrp="1"/>
          </p:cNvSpPr>
          <p:nvPr>
            <p:ph idx="1"/>
          </p:nvPr>
        </p:nvSpPr>
        <p:spPr>
          <a:xfrm>
            <a:off x="1144923" y="2405894"/>
            <a:ext cx="5315189" cy="3535083"/>
          </a:xfrm>
        </p:spPr>
        <p:txBody>
          <a:bodyPr anchor="t">
            <a:normAutofit/>
          </a:bodyPr>
          <a:lstStyle/>
          <a:p>
            <a:pPr marL="0" indent="0" algn="just">
              <a:buNone/>
            </a:pPr>
            <a:endParaRPr lang="en-GB" dirty="0">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Lukoil and Chevron oil companies are negotiating, setting strategic objectives, and planning for eventual implementation.</a:t>
            </a:r>
          </a:p>
          <a:p>
            <a:pPr marL="0" indent="0" algn="just">
              <a:buNone/>
            </a:pPr>
            <a:endParaRPr lang="en-GB" dirty="0">
              <a:latin typeface="Arial" panose="020B0604020202020204" pitchFamily="34" charset="0"/>
              <a:cs typeface="Arial" panose="020B0604020202020204" pitchFamily="34" charset="0"/>
            </a:endParaRPr>
          </a:p>
          <a:p>
            <a:endParaRPr lang="en-GB" sz="20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Meeting">
            <a:extLst>
              <a:ext uri="{FF2B5EF4-FFF2-40B4-BE49-F238E27FC236}">
                <a16:creationId xmlns:a16="http://schemas.microsoft.com/office/drawing/2014/main" id="{4B5074DC-E34B-DE33-4853-110DA3835A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493467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1F036-D054-2B0B-48EC-A8037717FECF}"/>
              </a:ext>
            </a:extLst>
          </p:cNvPr>
          <p:cNvSpPr>
            <a:spLocks noGrp="1"/>
          </p:cNvSpPr>
          <p:nvPr>
            <p:ph type="title"/>
          </p:nvPr>
        </p:nvSpPr>
        <p:spPr>
          <a:xfrm>
            <a:off x="635000" y="640823"/>
            <a:ext cx="3418659" cy="5583148"/>
          </a:xfrm>
        </p:spPr>
        <p:txBody>
          <a:bodyPr anchor="ctr">
            <a:normAutofit/>
          </a:bodyPr>
          <a:lstStyle/>
          <a:p>
            <a:r>
              <a:rPr lang="en-GB" sz="4600" dirty="0"/>
              <a:t>Part 2:  Challenges of IHRM during pre- and post-stages of M &amp; A</a:t>
            </a:r>
            <a:br>
              <a:rPr lang="en-GB" sz="4600" dirty="0"/>
            </a:br>
            <a:br>
              <a:rPr lang="en-GB" sz="4600" dirty="0"/>
            </a:br>
            <a:endParaRPr lang="en-GB" sz="46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F88C87D-16EC-BA6A-54C7-C23501CBA69C}"/>
              </a:ext>
            </a:extLst>
          </p:cNvPr>
          <p:cNvGraphicFramePr>
            <a:graphicFrameLocks noGrp="1"/>
          </p:cNvGraphicFramePr>
          <p:nvPr>
            <p:ph idx="1"/>
            <p:extLst>
              <p:ext uri="{D42A27DB-BD31-4B8C-83A1-F6EECF244321}">
                <p14:modId xmlns:p14="http://schemas.microsoft.com/office/powerpoint/2010/main" val="9778929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8759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A0319-673E-97ED-DC88-CAD75D95BB55}"/>
              </a:ext>
            </a:extLst>
          </p:cNvPr>
          <p:cNvSpPr>
            <a:spLocks noGrp="1"/>
          </p:cNvSpPr>
          <p:nvPr>
            <p:ph type="title"/>
          </p:nvPr>
        </p:nvSpPr>
        <p:spPr>
          <a:xfrm>
            <a:off x="838200" y="365125"/>
            <a:ext cx="10515600" cy="1325563"/>
          </a:xfrm>
        </p:spPr>
        <p:txBody>
          <a:bodyPr>
            <a:normAutofit/>
          </a:bodyPr>
          <a:lstStyle/>
          <a:p>
            <a:r>
              <a:rPr lang="en-GB" sz="4200" dirty="0"/>
              <a:t>Conclusion</a:t>
            </a:r>
            <a:br>
              <a:rPr lang="en-GB" sz="4200" dirty="0"/>
            </a:br>
            <a:endParaRPr lang="en-GB" sz="4200" dirty="0"/>
          </a:p>
        </p:txBody>
      </p:sp>
      <p:sp>
        <p:nvSpPr>
          <p:cNvPr id="7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76FAFE-6C7B-57C3-A925-1A050E37015B}"/>
              </a:ext>
            </a:extLst>
          </p:cNvPr>
          <p:cNvSpPr>
            <a:spLocks noGrp="1"/>
          </p:cNvSpPr>
          <p:nvPr>
            <p:ph idx="1"/>
          </p:nvPr>
        </p:nvSpPr>
        <p:spPr>
          <a:xfrm>
            <a:off x="838200" y="1929384"/>
            <a:ext cx="10515600" cy="4251960"/>
          </a:xfrm>
        </p:spPr>
        <p:txBody>
          <a:bodyPr>
            <a:normAutofit/>
          </a:bodyPr>
          <a:lstStyle/>
          <a:p>
            <a:pPr indent="0">
              <a:buNone/>
            </a:pPr>
            <a:r>
              <a:rPr lang="en-GB" sz="1500">
                <a:effectLst/>
                <a:latin typeface="Arial" panose="020B0604020202020204" pitchFamily="34" charset="0"/>
                <a:ea typeface="DengXian" panose="02010600030101010101" pitchFamily="2" charset="-122"/>
                <a:cs typeface="Arial" panose="020B0604020202020204" pitchFamily="34" charset="0"/>
              </a:rPr>
              <a:t>The report summarised the cultural and institutional differences between Russia and America using Hofstede’s insight and the results show huge cultural differences.</a:t>
            </a:r>
          </a:p>
          <a:p>
            <a:pPr indent="0">
              <a:buNone/>
            </a:pPr>
            <a:r>
              <a:rPr lang="en-GB" sz="1500">
                <a:effectLst/>
                <a:latin typeface="Arial" panose="020B0604020202020204" pitchFamily="34" charset="0"/>
                <a:ea typeface="DengXian" panose="02010600030101010101" pitchFamily="2" charset="-122"/>
                <a:cs typeface="Arial" panose="020B0604020202020204" pitchFamily="34" charset="0"/>
              </a:rPr>
              <a:t>The Scott pillars have focused on the political, social, normative, and economic differences and analysed the institutes of both countries.</a:t>
            </a:r>
          </a:p>
          <a:p>
            <a:pPr indent="0">
              <a:buNone/>
            </a:pPr>
            <a:r>
              <a:rPr lang="en-GB" sz="1500">
                <a:effectLst/>
                <a:latin typeface="Arial" panose="020B0604020202020204" pitchFamily="34" charset="0"/>
                <a:ea typeface="DengXian" panose="02010600030101010101" pitchFamily="2" charset="-122"/>
                <a:cs typeface="Arial" panose="020B0604020202020204" pitchFamily="34" charset="0"/>
              </a:rPr>
              <a:t>Russia is a country with a potential market that attracts investors from abroad however, the culture and institutional differences increase challenges for investors (Dixon, et al, 2014).</a:t>
            </a:r>
          </a:p>
          <a:p>
            <a:pPr indent="0">
              <a:buNone/>
            </a:pPr>
            <a:r>
              <a:rPr lang="en-GB" sz="1500">
                <a:effectLst/>
                <a:latin typeface="Arial" panose="020B0604020202020204" pitchFamily="34" charset="0"/>
                <a:ea typeface="DengXian" panose="02010600030101010101" pitchFamily="2" charset="-122"/>
                <a:cs typeface="Arial" panose="020B0604020202020204" pitchFamily="34" charset="0"/>
              </a:rPr>
              <a:t>The involvement and responsibilities of the HR department in the merging process of Lukoil and Chevron oil companies are not very easy because Russia and America are both nuclear power countries and they both maintain a critical and strategic relationship and have huge differences in culture and institutes in the world.</a:t>
            </a:r>
          </a:p>
          <a:p>
            <a:pPr indent="0">
              <a:buNone/>
            </a:pPr>
            <a:r>
              <a:rPr lang="en-GB" sz="1500">
                <a:effectLst/>
                <a:latin typeface="Arial" panose="020B0604020202020204" pitchFamily="34" charset="0"/>
                <a:ea typeface="DengXian" panose="02010600030101010101" pitchFamily="2" charset="-122"/>
                <a:cs typeface="Arial" panose="020B0604020202020204" pitchFamily="34" charset="0"/>
              </a:rPr>
              <a:t> The recent conflict and sanctions between countries may affect the M&amp;A process and impact the IHRM decision-making and implementation process. HR needs to involve and observe that both cultures fit the agreement. The process requires a smooth transition between each phase of merger and acquisition.</a:t>
            </a:r>
          </a:p>
          <a:p>
            <a:pPr indent="0">
              <a:spcAft>
                <a:spcPts val="800"/>
              </a:spcAft>
              <a:buNone/>
            </a:pPr>
            <a:r>
              <a:rPr lang="en-GB" sz="1500">
                <a:effectLst/>
                <a:latin typeface="Arial" panose="020B0604020202020204" pitchFamily="34" charset="0"/>
                <a:ea typeface="DengXian" panose="02010600030101010101" pitchFamily="2" charset="-122"/>
                <a:cs typeface="Arial" panose="020B0604020202020204" pitchFamily="34" charset="0"/>
              </a:rPr>
              <a:t> </a:t>
            </a:r>
          </a:p>
          <a:p>
            <a:pPr marL="0" indent="0">
              <a:spcAft>
                <a:spcPts val="800"/>
              </a:spcAft>
              <a:buNone/>
            </a:pPr>
            <a:r>
              <a:rPr lang="en-GB" sz="1500">
                <a:effectLst/>
                <a:latin typeface="Arial" panose="020B0604020202020204" pitchFamily="34" charset="0"/>
                <a:ea typeface="DengXian" panose="02010600030101010101" pitchFamily="2" charset="-122"/>
                <a:cs typeface="Arial" panose="020B0604020202020204" pitchFamily="34" charset="0"/>
              </a:rPr>
              <a:t> </a:t>
            </a:r>
          </a:p>
          <a:p>
            <a:endParaRPr lang="en-GB" sz="1500"/>
          </a:p>
        </p:txBody>
      </p:sp>
    </p:spTree>
    <p:extLst>
      <p:ext uri="{BB962C8B-B14F-4D97-AF65-F5344CB8AC3E}">
        <p14:creationId xmlns:p14="http://schemas.microsoft.com/office/powerpoint/2010/main" val="3315463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C562207-5670-6660-CCE4-2E05D923FC65}"/>
              </a:ext>
            </a:extLst>
          </p:cNvPr>
          <p:cNvSpPr>
            <a:spLocks noGrp="1"/>
          </p:cNvSpPr>
          <p:nvPr>
            <p:ph type="title"/>
          </p:nvPr>
        </p:nvSpPr>
        <p:spPr>
          <a:xfrm>
            <a:off x="804672" y="1243013"/>
            <a:ext cx="3855720" cy="4371974"/>
          </a:xfrm>
        </p:spPr>
        <p:txBody>
          <a:bodyPr>
            <a:normAutofit/>
          </a:bodyPr>
          <a:lstStyle/>
          <a:p>
            <a:r>
              <a:rPr lang="en-GB" sz="3600">
                <a:solidFill>
                  <a:schemeClr val="tx2"/>
                </a:solidFill>
              </a:rPr>
              <a:t>Recommendations</a:t>
            </a:r>
            <a:br>
              <a:rPr lang="en-GB" sz="3600">
                <a:solidFill>
                  <a:schemeClr val="tx2"/>
                </a:solidFill>
              </a:rPr>
            </a:br>
            <a:endParaRPr lang="en-GB" sz="3600">
              <a:solidFill>
                <a:schemeClr val="tx2"/>
              </a:solidFil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Content Placeholder 2">
            <a:extLst>
              <a:ext uri="{FF2B5EF4-FFF2-40B4-BE49-F238E27FC236}">
                <a16:creationId xmlns:a16="http://schemas.microsoft.com/office/drawing/2014/main" id="{1FB1C094-D875-5D04-0B8E-5054C52541C7}"/>
              </a:ext>
            </a:extLst>
          </p:cNvPr>
          <p:cNvSpPr>
            <a:spLocks noGrp="1"/>
          </p:cNvSpPr>
          <p:nvPr>
            <p:ph idx="1"/>
          </p:nvPr>
        </p:nvSpPr>
        <p:spPr>
          <a:xfrm>
            <a:off x="6632812" y="1032987"/>
            <a:ext cx="4919108" cy="4792027"/>
          </a:xfrm>
        </p:spPr>
        <p:txBody>
          <a:bodyPr anchor="ctr">
            <a:normAutofit/>
          </a:bodyPr>
          <a:lstStyle/>
          <a:p>
            <a:pPr marL="342900" lvl="0" indent="-342900">
              <a:buFont typeface="Symbol" panose="05050102010706020507" pitchFamily="18" charset="2"/>
              <a:buChar char=""/>
            </a:pPr>
            <a:r>
              <a:rPr lang="en-GB" sz="2000">
                <a:solidFill>
                  <a:schemeClr val="tx2"/>
                </a:solidFill>
                <a:effectLst/>
                <a:latin typeface="Arial" panose="020B0604020202020204" pitchFamily="34" charset="0"/>
                <a:ea typeface="DengXian" panose="02010600030101010101" pitchFamily="2" charset="-122"/>
                <a:cs typeface="Arial" panose="020B0604020202020204" pitchFamily="34" charset="0"/>
              </a:rPr>
              <a:t>Safety and security of employees should be the priority because of the recent Ukraine war.</a:t>
            </a:r>
            <a:endParaRPr lang="en-GB" sz="200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000">
                <a:solidFill>
                  <a:schemeClr val="tx2"/>
                </a:solidFill>
                <a:effectLst/>
                <a:latin typeface="Arial" panose="020B0604020202020204" pitchFamily="34" charset="0"/>
                <a:ea typeface="DengXian" panose="02010600030101010101" pitchFamily="2" charset="-122"/>
                <a:cs typeface="Arial" panose="020B0604020202020204" pitchFamily="34" charset="0"/>
              </a:rPr>
              <a:t>Communication should be based on principles and according to their values.</a:t>
            </a:r>
            <a:endParaRPr lang="en-GB" sz="200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000">
                <a:solidFill>
                  <a:schemeClr val="tx2"/>
                </a:solidFill>
                <a:effectLst/>
                <a:latin typeface="Arial" panose="020B0604020202020204" pitchFamily="34" charset="0"/>
                <a:ea typeface="DengXian" panose="02010600030101010101" pitchFamily="2" charset="-122"/>
                <a:cs typeface="Arial" panose="020B0604020202020204" pitchFamily="34" charset="0"/>
              </a:rPr>
              <a:t>Strategic planning for each action and reacting quickly when necessary.</a:t>
            </a:r>
            <a:endParaRPr lang="en-GB" sz="200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000">
                <a:solidFill>
                  <a:schemeClr val="tx2"/>
                </a:solidFill>
                <a:effectLst/>
                <a:latin typeface="Arial" panose="020B0604020202020204" pitchFamily="34" charset="0"/>
                <a:ea typeface="DengXian" panose="02010600030101010101" pitchFamily="2" charset="-122"/>
                <a:cs typeface="Arial" panose="020B0604020202020204" pitchFamily="34" charset="0"/>
              </a:rPr>
              <a:t>Friendly response to employees’ concerns.</a:t>
            </a:r>
            <a:endParaRPr lang="en-GB" sz="200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Aft>
                <a:spcPts val="800"/>
              </a:spcAft>
              <a:buFont typeface="Symbol" panose="05050102010706020507" pitchFamily="18" charset="2"/>
              <a:buChar char=""/>
            </a:pPr>
            <a:r>
              <a:rPr lang="en-GB" sz="2000">
                <a:solidFill>
                  <a:schemeClr val="tx2"/>
                </a:solidFill>
                <a:effectLst/>
                <a:latin typeface="Arial" panose="020B0604020202020204" pitchFamily="34" charset="0"/>
                <a:ea typeface="DengXian" panose="02010600030101010101" pitchFamily="2" charset="-122"/>
                <a:cs typeface="Arial" panose="020B0604020202020204" pitchFamily="34" charset="0"/>
              </a:rPr>
              <a:t>The firm knowledge of the work culture of the organisations and policies of both countries.</a:t>
            </a:r>
            <a:endParaRPr lang="en-GB" sz="200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457200">
              <a:spcAft>
                <a:spcPts val="800"/>
              </a:spcAft>
            </a:pPr>
            <a:r>
              <a:rPr lang="en-GB" sz="2000">
                <a:solidFill>
                  <a:schemeClr val="tx2"/>
                </a:solidFill>
                <a:effectLst/>
                <a:latin typeface="Arial" panose="020B0604020202020204" pitchFamily="34" charset="0"/>
                <a:ea typeface="DengXian" panose="02010600030101010101" pitchFamily="2" charset="-122"/>
                <a:cs typeface="Arial" panose="020B0604020202020204" pitchFamily="34" charset="0"/>
              </a:rPr>
              <a:t> </a:t>
            </a:r>
            <a:endParaRPr lang="en-GB" sz="200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endParaRPr lang="en-GB" sz="2000">
              <a:solidFill>
                <a:schemeClr val="tx2"/>
              </a:solidFill>
            </a:endParaRPr>
          </a:p>
        </p:txBody>
      </p:sp>
    </p:spTree>
    <p:extLst>
      <p:ext uri="{BB962C8B-B14F-4D97-AF65-F5344CB8AC3E}">
        <p14:creationId xmlns:p14="http://schemas.microsoft.com/office/powerpoint/2010/main" val="1499449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0"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13B3EF4-52E4-D4F1-7823-82C22D690349}"/>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References</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9D79694A-585E-C34F-C6C3-E542F4C59399}"/>
              </a:ext>
            </a:extLst>
          </p:cNvPr>
          <p:cNvSpPr>
            <a:spLocks noGrp="1"/>
          </p:cNvSpPr>
          <p:nvPr>
            <p:ph idx="1"/>
          </p:nvPr>
        </p:nvSpPr>
        <p:spPr>
          <a:xfrm>
            <a:off x="6172200" y="804672"/>
            <a:ext cx="5221224" cy="5230368"/>
          </a:xfrm>
        </p:spPr>
        <p:txBody>
          <a:bodyPr anchor="ctr">
            <a:normAutofit/>
          </a:bodyPr>
          <a:lstStyle/>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Cartwright, S. (2013)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International mergers and acquisitions: The issues and challenges</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De Gruyter</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De Gruyter. Available at: https://www.degruyter.com/document/doi/10.1515/9783110808797.5/html (Accessed: February 22, 2023). </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Chcom (2022)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Lukoil PJSC Oil Company (Lukoil Group)</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CompaniesHistory.com - The largest companies and brands in the world</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Available at: https://www.companieshistory.com/lukoil-pjsc-oil-company/ (Accessed: February 7, 2023). </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Chevron (2022)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Chevron history</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chevron.com</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Chevron. Available at: https://www.chevron.com/about/history (Accessed: February 8, 2023). </a:t>
            </a:r>
          </a:p>
          <a:p>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Country comparison</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(2023)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Hofstede Insights</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Available at: https://www.hofstede-insights.com/country-comparison/ (Accessed: February 14, 2023). </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Craft. co (edition.) (2023)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Top Lukoil competitors and alternatives | Craft. co</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top Lukoil competitors and alternatives /craft.co</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LUKOIL. Available at: https://craft.co/lukoil-9a1a22e8cd/competitors (Accessed: February 7, 2023). </a:t>
            </a:r>
          </a:p>
          <a:p>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Cultural Foundation of IHRM-understanding culture</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(2019)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theintactone</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Available at: https://theintactone.com/2019/02/08/shrm-u3-topic-3-cultural-foundation-of-ihrm-understanding-culture/ (Accessed: February 14, 2023). </a:t>
            </a:r>
          </a:p>
          <a:p>
            <a:pPr marL="342900" marR="0" lvl="0" indent="-342900" defTabSz="914400" rtl="0" eaLnBrk="1" fontAlgn="auto" latinLnBrk="0" hangingPunct="1">
              <a:spcBef>
                <a:spcPts val="1000"/>
              </a:spcBef>
              <a:spcAft>
                <a:spcPts val="0"/>
              </a:spcAft>
              <a:buClrTx/>
              <a:buSzTx/>
              <a:buFont typeface="Symbol" panose="05050102010706020507" pitchFamily="18" charset="2"/>
              <a:buChar char=""/>
              <a:tabLst/>
              <a:defRPr/>
            </a:pPr>
            <a:r>
              <a:rPr kumimoji="0" lang="en-GB" sz="1000" b="0" i="0"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Debara, D. (2021) </a:t>
            </a:r>
            <a:r>
              <a:rPr kumimoji="0" lang="en-GB" sz="1000" b="0" i="1"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Top HR challenges during mergers and acquisitions - and how to handle them</a:t>
            </a:r>
            <a:r>
              <a:rPr kumimoji="0" lang="en-GB" sz="1000" b="0" i="0"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000" b="0" i="1"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Lattice</a:t>
            </a:r>
            <a:r>
              <a:rPr kumimoji="0" lang="en-GB" sz="1000" b="0" i="0"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 Lattice magazine. Available at: https://lattice.com/library/top-hr-challenges-during-mergers-and-acquisitions (Accessed: February 22, 2023). </a:t>
            </a:r>
          </a:p>
          <a:p>
            <a:pPr marL="342900" marR="0" lvl="0" indent="-342900" defTabSz="914400" rtl="0" eaLnBrk="1" fontAlgn="auto" latinLnBrk="0" hangingPunct="1">
              <a:spcBef>
                <a:spcPts val="1000"/>
              </a:spcBef>
              <a:spcAft>
                <a:spcPts val="0"/>
              </a:spcAft>
              <a:buClrTx/>
              <a:buSzTx/>
              <a:buFont typeface="Symbol" panose="05050102010706020507" pitchFamily="18" charset="2"/>
              <a:buChar char=""/>
              <a:tabLst/>
              <a:defRPr/>
            </a:pPr>
            <a:r>
              <a:rPr kumimoji="0" lang="en-GB" sz="1000" b="0" i="0"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Dixon, S., Day, M AND Brewster., (2014) </a:t>
            </a:r>
            <a:r>
              <a:rPr kumimoji="0" lang="en-GB" sz="1000" b="0" i="1"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changing HRM system in two Russian oil companies: western hegemony or Russia spetsifika? </a:t>
            </a:r>
            <a:r>
              <a:rPr kumimoji="0" lang="en-GB" sz="1000" b="0" i="0"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International journal of human resources management 25(22):3134-3156 (Accessed: February 14, 2023)</a:t>
            </a:r>
          </a:p>
          <a:p>
            <a:pPr marL="342900" marR="0" lvl="0" indent="-342900" defTabSz="914400" rtl="0" eaLnBrk="1" fontAlgn="auto" latinLnBrk="0" hangingPunct="1">
              <a:spcBef>
                <a:spcPts val="1000"/>
              </a:spcBef>
              <a:spcAft>
                <a:spcPts val="0"/>
              </a:spcAft>
              <a:buClrTx/>
              <a:buSzTx/>
              <a:buFont typeface="Symbol" panose="05050102010706020507" pitchFamily="18" charset="2"/>
              <a:buChar char=""/>
              <a:tabLst/>
              <a:defRPr/>
            </a:pPr>
            <a:r>
              <a:rPr kumimoji="0" lang="en-GB" sz="1000" b="0" i="0"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Dringoli, A. (2016) </a:t>
            </a:r>
            <a:r>
              <a:rPr kumimoji="0" lang="en-GB" sz="1000" b="0" i="1"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Merger and acquisition strategies: How to create value</a:t>
            </a:r>
            <a:r>
              <a:rPr kumimoji="0" lang="en-GB" sz="1000" b="0" i="0" u="none" strike="noStrike" kern="1200" cap="none" spc="0" normalizeH="0" baseline="0" noProof="0">
                <a:ln>
                  <a:noFill/>
                </a:ln>
                <a:solidFill>
                  <a:schemeClr val="tx2"/>
                </a:solidFill>
                <a:effectLst/>
                <a:uLnTx/>
                <a:uFillTx/>
                <a:latin typeface="Arial" panose="020B0604020202020204" pitchFamily="34" charset="0"/>
                <a:ea typeface="Times New Roman" panose="02020603050405020304" pitchFamily="18" charset="0"/>
                <a:cs typeface="Arial" panose="020B0604020202020204" pitchFamily="34" charset="0"/>
              </a:rPr>
              <a:t>. Cheltenham, UK: Edward Elgar Publishing. </a:t>
            </a:r>
          </a:p>
          <a:p>
            <a:endParaRPr lang="en-GB" sz="1000">
              <a:solidFill>
                <a:schemeClr val="tx2"/>
              </a:solidFill>
            </a:endParaRPr>
          </a:p>
        </p:txBody>
      </p:sp>
    </p:spTree>
    <p:extLst>
      <p:ext uri="{BB962C8B-B14F-4D97-AF65-F5344CB8AC3E}">
        <p14:creationId xmlns:p14="http://schemas.microsoft.com/office/powerpoint/2010/main" val="16274532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6CCAB7F-1690-4505-7EA0-87027C14372B}"/>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References</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7070D5AB-27BB-8E7E-67B5-304FF7BAC99A}"/>
              </a:ext>
            </a:extLst>
          </p:cNvPr>
          <p:cNvSpPr>
            <a:spLocks noGrp="1"/>
          </p:cNvSpPr>
          <p:nvPr>
            <p:ph idx="1"/>
          </p:nvPr>
        </p:nvSpPr>
        <p:spPr>
          <a:xfrm>
            <a:off x="6172200" y="804672"/>
            <a:ext cx="5221224" cy="5230368"/>
          </a:xfrm>
        </p:spPr>
        <p:txBody>
          <a:bodyPr anchor="ctr">
            <a:normAutofit/>
          </a:bodyPr>
          <a:lstStyle/>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Hofstede, G. (1980)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cultural consequences</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Sage: London (Accessed: February 10, 2023).</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Haspeslagh, P. and Jemison, D.B. (1991). Managing acquisitions: Creating value through corporate renewal. New York:  The Free Press</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Isik-Vanelli, M.B.A.H. (2004)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Cultural dimensions of business in Russia</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GRIN</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Available at: https://www.grin.com/document/26493 (Accessed: February 10, 2023). </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Kunchenkova, A.V. (2020)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Russian Intelligentsia and Russia's social institutions: Trust or alienation</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Taylor &amp; Francis</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Sociological research. Available at: https://www.tandfonline.com/doi/full/10.1080/10611428.2022.2135308 (Accessed: February 17, 2023). </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Learning, L. (2016)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Introduction to sociology</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Lumen</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Available at: https://courses.lumenlearning.com/wm-introductiontosociology/chapter/reading-introduction-to-culture/ (Accessed: February 17, 2023). </a:t>
            </a:r>
          </a:p>
          <a:p>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Lounsbury, M. and Zhao, E.Y. (2013)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Neo-institutional theory</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neo-institutional theory</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Little, brown. Available at: https://www.oxfordbibliographies.com/abstract/document/obo-9780199846740/obo-9780199846740-0053.xml (Accessed: February 15, 2023).  </a:t>
            </a:r>
          </a:p>
          <a:p>
            <a:pPr marL="342900" lvl="0" indent="-342900">
              <a:buFont typeface="Symbol" panose="05050102010706020507" pitchFamily="18" charset="2"/>
              <a:buChar char=""/>
            </a:pP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Patel, K. (2022)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11 powerful acquisition examples (and what we learned from them)</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RSS</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DealRoom. Available at: https://dealroom.net/blog/acquisition-examples (Accessed: February 17, 2023). </a:t>
            </a:r>
          </a:p>
          <a:p>
            <a:pPr marL="342900" lvl="0" indent="-342900">
              <a:buFont typeface="Symbol" panose="05050102010706020507" pitchFamily="18" charset="2"/>
              <a:buChar char=""/>
            </a:pP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Pro, E.M.B.A. (1962)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Lukoil (United Kingdom) SWOT analysis / SWOT matrix</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embapro.com</a:t>
            </a:r>
            <a:r>
              <a:rPr lang="en-GB" sz="1000">
                <a:solidFill>
                  <a:schemeClr val="tx2"/>
                </a:solidFill>
                <a:effectLst/>
                <a:latin typeface="Arial" panose="020B0604020202020204" pitchFamily="34" charset="0"/>
                <a:ea typeface="Times New Roman" panose="02020603050405020304" pitchFamily="18" charset="0"/>
                <a:cs typeface="Arial" panose="020B0604020202020204" pitchFamily="34" charset="0"/>
              </a:rPr>
              <a:t>. Fern Fort University. Available at: https://embapro.com/frontpage/swotcoanalysis/19569-lukoil (Accessed: February 22, 2023). </a:t>
            </a:r>
          </a:p>
          <a:p>
            <a:endParaRPr lang="en-GB" sz="1000">
              <a:solidFill>
                <a:schemeClr val="tx2"/>
              </a:solidFill>
            </a:endParaRPr>
          </a:p>
        </p:txBody>
      </p:sp>
    </p:spTree>
    <p:extLst>
      <p:ext uri="{BB962C8B-B14F-4D97-AF65-F5344CB8AC3E}">
        <p14:creationId xmlns:p14="http://schemas.microsoft.com/office/powerpoint/2010/main" val="38326847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B71330A-7FD9-EA06-85C2-B4F4184DBB0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References</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EB6753DF-B917-2AC7-CE1A-74474E0108D5}"/>
              </a:ext>
            </a:extLst>
          </p:cNvPr>
          <p:cNvSpPr>
            <a:spLocks noGrp="1"/>
          </p:cNvSpPr>
          <p:nvPr>
            <p:ph idx="1"/>
          </p:nvPr>
        </p:nvSpPr>
        <p:spPr>
          <a:xfrm>
            <a:off x="6172200" y="804672"/>
            <a:ext cx="5221224" cy="5230368"/>
          </a:xfrm>
        </p:spPr>
        <p:txBody>
          <a:bodyPr anchor="ctr">
            <a:normAutofit/>
          </a:bodyPr>
          <a:lstStyle/>
          <a:p>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Scott, W. R (2007) </a:t>
            </a:r>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institutions and organisations </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(2</a:t>
            </a:r>
            <a:r>
              <a:rPr lang="en-GB" sz="1400" baseline="30000">
                <a:solidFill>
                  <a:schemeClr val="tx2"/>
                </a:solidFill>
                <a:effectLst/>
                <a:latin typeface="Arial" panose="020B0604020202020204" pitchFamily="34" charset="0"/>
                <a:ea typeface="Times New Roman" panose="02020603050405020304" pitchFamily="18" charset="0"/>
                <a:cs typeface="Arial" panose="020B0604020202020204" pitchFamily="34" charset="0"/>
              </a:rPr>
              <a:t>nd</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edition) Thousand Oaks, CA: Sage (February 13, 2023)</a:t>
            </a:r>
          </a:p>
          <a:p>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Skowronski, J. and Girardin, M.K. (2023) </a:t>
            </a:r>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What is a merger? definition, types, and examples</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Forage</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Available at: https://www.theforage.com/blog/skills/merger (Accessed: February 17, 2023). </a:t>
            </a:r>
          </a:p>
          <a:p>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Staff, M.B. (2023) </a:t>
            </a:r>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CVX competitors 2023: CEMATRIX alternatives</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Market Beat</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Market Beat. Available at: https://www.marketbeat.com/stocks/CVE/CVX/competitors-and-alternatives/ (Accessed: February 8, 2023). </a:t>
            </a:r>
          </a:p>
          <a:p>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meaning of masculinities - National Democratic Institute</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(no date) </a:t>
            </a:r>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meaning of masculinities</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National Democratic Institute. Available at: https://www.ndi.org/sites/default/files/ACFrOgAZ9X_S2Bl-K9iPv3XhiQ140Fw6QWeUNSQwJwuNXzShO1b_Wv9-Vbsw1KX0rkmdxRZ-nlwzPhL-WIQLh1agPgzn5s70jFg-wYO0cIafAvyfqfNvFQQX_UYSZKGjzuPLlyl2J_UFqRjaCxNs.pdf (Accessed: February 14, 2023). </a:t>
            </a:r>
          </a:p>
          <a:p>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Ukraine-/Russia-related sanctions</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(2022) </a:t>
            </a:r>
            <a:r>
              <a:rPr lang="en-GB" sz="1400" i="1">
                <a:solidFill>
                  <a:schemeClr val="tx2"/>
                </a:solidFill>
                <a:effectLst/>
                <a:latin typeface="Arial" panose="020B0604020202020204" pitchFamily="34" charset="0"/>
                <a:ea typeface="Times New Roman" panose="02020603050405020304" pitchFamily="18" charset="0"/>
                <a:cs typeface="Arial" panose="020B0604020202020204" pitchFamily="34" charset="0"/>
              </a:rPr>
              <a:t>U.S. Department of the Treasury</a:t>
            </a:r>
            <a:r>
              <a:rPr lang="en-GB" sz="1400">
                <a:solidFill>
                  <a:schemeClr val="tx2"/>
                </a:solidFill>
                <a:effectLst/>
                <a:latin typeface="Arial" panose="020B0604020202020204" pitchFamily="34" charset="0"/>
                <a:ea typeface="Times New Roman" panose="02020603050405020304" pitchFamily="18" charset="0"/>
                <a:cs typeface="Arial" panose="020B0604020202020204" pitchFamily="34" charset="0"/>
              </a:rPr>
              <a:t>. Available at: https://home.treasury.gov/policy-issues/financial-sanctions/sanctions-programs-and-country-information/ukraine-russia-related-sanctions (Accessed: February 15, 2023). </a:t>
            </a:r>
          </a:p>
          <a:p>
            <a:endParaRPr lang="en-GB" sz="1400">
              <a:solidFill>
                <a:schemeClr val="tx2"/>
              </a:solidFill>
            </a:endParaRPr>
          </a:p>
        </p:txBody>
      </p:sp>
    </p:spTree>
    <p:extLst>
      <p:ext uri="{BB962C8B-B14F-4D97-AF65-F5344CB8AC3E}">
        <p14:creationId xmlns:p14="http://schemas.microsoft.com/office/powerpoint/2010/main" val="35562066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
  <TotalTime>175</TotalTime>
  <Words>3221</Words>
  <Application>Microsoft Office PowerPoint</Application>
  <PresentationFormat>Widescreen</PresentationFormat>
  <Paragraphs>163</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Symbol</vt:lpstr>
      <vt:lpstr>Office Theme</vt:lpstr>
      <vt:lpstr>PowerPoint Presentation</vt:lpstr>
      <vt:lpstr>ABSTRACT</vt:lpstr>
      <vt:lpstr>content</vt:lpstr>
      <vt:lpstr>Introduction </vt:lpstr>
      <vt:lpstr>PowerPoint Presentation</vt:lpstr>
      <vt:lpstr>PowerPoint Presentation</vt:lpstr>
      <vt:lpstr>PowerPoint Presentation</vt:lpstr>
      <vt:lpstr>Power distance</vt:lpstr>
      <vt:lpstr>Individualism </vt:lpstr>
      <vt:lpstr>Masculinity</vt:lpstr>
      <vt:lpstr>Uncertainty avoidance</vt:lpstr>
      <vt:lpstr>Long-term orientation</vt:lpstr>
      <vt:lpstr> Indulgence </vt:lpstr>
      <vt:lpstr>Part 2 Institutional analysis of Russia and America </vt:lpstr>
      <vt:lpstr>Regulatory pillar (political and economic institution)</vt:lpstr>
      <vt:lpstr>Normative pillar and cultural-cognitive pillar (social institution)</vt:lpstr>
      <vt:lpstr>Segment 2   Merger and acquisition rationale and integrational analysis </vt:lpstr>
      <vt:lpstr>       Part 1. Rational and integrational strategy  </vt:lpstr>
      <vt:lpstr>Reasons of Merge</vt:lpstr>
      <vt:lpstr>Haspeslagh and Jemison’s typology suggests 4 stages of M&amp;A post-integration strategy in literature to support HR implementation.    </vt:lpstr>
      <vt:lpstr>Post-integration stage of M&amp;A</vt:lpstr>
      <vt:lpstr>Pre-integration stage of M&amp;A</vt:lpstr>
      <vt:lpstr>Part 2:  Challenges of IHRM during pre- and post-stages of M &amp; A  </vt:lpstr>
      <vt:lpstr>Conclusion </vt:lpstr>
      <vt:lpstr>Recommendations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Nargas Ahmadzai (2106756)</dc:creator>
  <cp:lastModifiedBy>Nargas Ahmadzai (2106756)</cp:lastModifiedBy>
  <cp:revision>1</cp:revision>
  <dcterms:created xsi:type="dcterms:W3CDTF">2023-03-09T12:10:39Z</dcterms:created>
  <dcterms:modified xsi:type="dcterms:W3CDTF">2023-03-09T15:11:58Z</dcterms:modified>
</cp:coreProperties>
</file>