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4"/>
  </p:sldMasterIdLst>
  <p:notesMasterIdLst>
    <p:notesMasterId r:id="rId20"/>
  </p:notesMasterIdLst>
  <p:sldIdLst>
    <p:sldId id="256" r:id="rId5"/>
    <p:sldId id="257" r:id="rId6"/>
    <p:sldId id="258" r:id="rId7"/>
    <p:sldId id="259" r:id="rId8"/>
    <p:sldId id="260" r:id="rId9"/>
    <p:sldId id="263" r:id="rId10"/>
    <p:sldId id="261" r:id="rId11"/>
    <p:sldId id="262" r:id="rId12"/>
    <p:sldId id="264" r:id="rId13"/>
    <p:sldId id="265" r:id="rId14"/>
    <p:sldId id="266" r:id="rId15"/>
    <p:sldId id="267" r:id="rId16"/>
    <p:sldId id="268" r:id="rId17"/>
    <p:sldId id="269"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825470-2648-9A4B-AFD4-32772A2BB69E}" v="55" dt="2021-10-25T11:58:04.933"/>
    <p1510:client id="{1FD27952-D0C0-47C1-9A14-817449E5209A}" v="61" dt="2021-10-25T12:23:30.5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slide" Target="slides/slide14.xml" Id="rId18" /><Relationship Type="http://schemas.microsoft.com/office/2015/10/relationships/revisionInfo" Target="revisionInfo.xml" Id="rId26" /><Relationship Type="http://schemas.openxmlformats.org/officeDocument/2006/relationships/customXml" Target="../customXml/item3.xml" Id="rId3" /><Relationship Type="http://schemas.openxmlformats.org/officeDocument/2006/relationships/presProps" Target="presProps.xml" Id="rId21"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slide" Target="slides/slide13.xml" Id="rId17"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notesMaster" Target="notesMasters/notesMaster1.xml" Id="rId20"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tableStyles" Target="tableStyles.xml" Id="rId24"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theme" Target="theme/theme1.xml" Id="rId23" /><Relationship Type="http://schemas.openxmlformats.org/officeDocument/2006/relationships/slide" Target="slides/slide6.xml" Id="rId10" /><Relationship Type="http://schemas.openxmlformats.org/officeDocument/2006/relationships/slide" Target="slides/slide15.xml" Id="rId19"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 Type="http://schemas.openxmlformats.org/officeDocument/2006/relationships/viewProps" Target="viewProps.xml" Id="rId22" /></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3822BB-DF42-4B80-8DBF-100AA97BF9EB}" type="doc">
      <dgm:prSet loTypeId="urn:microsoft.com/office/officeart/2016/7/layout/RepeatingBendingProcessNew" loCatId="process" qsTypeId="urn:microsoft.com/office/officeart/2005/8/quickstyle/simple4" qsCatId="simple" csTypeId="urn:microsoft.com/office/officeart/2005/8/colors/accent0_3" csCatId="mainScheme"/>
      <dgm:spPr/>
      <dgm:t>
        <a:bodyPr/>
        <a:lstStyle/>
        <a:p>
          <a:endParaRPr lang="en-US"/>
        </a:p>
      </dgm:t>
    </dgm:pt>
    <dgm:pt modelId="{00BCEA91-F60F-4568-A7B8-4B5851504385}">
      <dgm:prSet/>
      <dgm:spPr/>
      <dgm:t>
        <a:bodyPr/>
        <a:lstStyle/>
        <a:p>
          <a:r>
            <a:rPr lang="en-US"/>
            <a:t>Insights, strategy and solution</a:t>
          </a:r>
        </a:p>
      </dgm:t>
    </dgm:pt>
    <dgm:pt modelId="{2DA4C95F-C03B-4FDA-AEA8-0A4686AE3BC5}" type="parTrans" cxnId="{AFD56AED-3702-4728-8210-2A1D881C0AD8}">
      <dgm:prSet/>
      <dgm:spPr/>
      <dgm:t>
        <a:bodyPr/>
        <a:lstStyle/>
        <a:p>
          <a:endParaRPr lang="en-US"/>
        </a:p>
      </dgm:t>
    </dgm:pt>
    <dgm:pt modelId="{BF7D2C63-B7CD-4CE9-903E-1122AD53DEA6}" type="sibTrans" cxnId="{AFD56AED-3702-4728-8210-2A1D881C0AD8}">
      <dgm:prSet/>
      <dgm:spPr/>
      <dgm:t>
        <a:bodyPr/>
        <a:lstStyle/>
        <a:p>
          <a:endParaRPr lang="en-US"/>
        </a:p>
      </dgm:t>
    </dgm:pt>
    <dgm:pt modelId="{63A5D95E-33D6-4E5C-969A-EC928751212F}">
      <dgm:prSet/>
      <dgm:spPr/>
      <dgm:t>
        <a:bodyPr/>
        <a:lstStyle/>
        <a:p>
          <a:r>
            <a:rPr lang="en-US"/>
            <a:t>Leading HR</a:t>
          </a:r>
        </a:p>
      </dgm:t>
    </dgm:pt>
    <dgm:pt modelId="{333CB9FE-65D2-4B01-92CE-1E48AEE0FFF6}" type="parTrans" cxnId="{112D4CF3-B18E-44F1-82B4-1EA9F1DD8BBA}">
      <dgm:prSet/>
      <dgm:spPr/>
      <dgm:t>
        <a:bodyPr/>
        <a:lstStyle/>
        <a:p>
          <a:endParaRPr lang="en-US"/>
        </a:p>
      </dgm:t>
    </dgm:pt>
    <dgm:pt modelId="{9832C8A3-9A81-436B-BFF6-08C5F51A1A35}" type="sibTrans" cxnId="{112D4CF3-B18E-44F1-82B4-1EA9F1DD8BBA}">
      <dgm:prSet/>
      <dgm:spPr/>
      <dgm:t>
        <a:bodyPr/>
        <a:lstStyle/>
        <a:p>
          <a:endParaRPr lang="en-US"/>
        </a:p>
      </dgm:t>
    </dgm:pt>
    <dgm:pt modelId="{8EAFC7DA-63B8-4B9D-AE37-82BE5B383089}">
      <dgm:prSet/>
      <dgm:spPr/>
      <dgm:t>
        <a:bodyPr/>
        <a:lstStyle/>
        <a:p>
          <a:r>
            <a:rPr lang="en-US"/>
            <a:t>Organization design</a:t>
          </a:r>
        </a:p>
      </dgm:t>
    </dgm:pt>
    <dgm:pt modelId="{E4B9868F-1F16-429D-866B-76C540F474D5}" type="parTrans" cxnId="{4494A93B-9B31-4DD0-A67A-D61918FD7F47}">
      <dgm:prSet/>
      <dgm:spPr/>
      <dgm:t>
        <a:bodyPr/>
        <a:lstStyle/>
        <a:p>
          <a:endParaRPr lang="en-US"/>
        </a:p>
      </dgm:t>
    </dgm:pt>
    <dgm:pt modelId="{B04FD9D8-331F-4302-96BB-1D6DBAFA27AB}" type="sibTrans" cxnId="{4494A93B-9B31-4DD0-A67A-D61918FD7F47}">
      <dgm:prSet/>
      <dgm:spPr/>
      <dgm:t>
        <a:bodyPr/>
        <a:lstStyle/>
        <a:p>
          <a:endParaRPr lang="en-US"/>
        </a:p>
      </dgm:t>
    </dgm:pt>
    <dgm:pt modelId="{BE76A26B-5ED4-415F-BFFE-01C65D2552B1}">
      <dgm:prSet/>
      <dgm:spPr/>
      <dgm:t>
        <a:bodyPr/>
        <a:lstStyle/>
        <a:p>
          <a:r>
            <a:rPr lang="en-US"/>
            <a:t>Organization development</a:t>
          </a:r>
        </a:p>
      </dgm:t>
    </dgm:pt>
    <dgm:pt modelId="{E16DB586-8478-48C1-9EC3-F7AFE2F8FA05}" type="parTrans" cxnId="{8B8D4183-24BC-46F8-8381-3A15FAEB345A}">
      <dgm:prSet/>
      <dgm:spPr/>
      <dgm:t>
        <a:bodyPr/>
        <a:lstStyle/>
        <a:p>
          <a:endParaRPr lang="en-US"/>
        </a:p>
      </dgm:t>
    </dgm:pt>
    <dgm:pt modelId="{4EED495C-2D41-45B5-A458-241BB18FBDD2}" type="sibTrans" cxnId="{8B8D4183-24BC-46F8-8381-3A15FAEB345A}">
      <dgm:prSet/>
      <dgm:spPr/>
      <dgm:t>
        <a:bodyPr/>
        <a:lstStyle/>
        <a:p>
          <a:endParaRPr lang="en-US"/>
        </a:p>
      </dgm:t>
    </dgm:pt>
    <dgm:pt modelId="{47173B18-B5D4-4C35-88CB-5FEE0E90093A}">
      <dgm:prSet/>
      <dgm:spPr/>
      <dgm:t>
        <a:bodyPr/>
        <a:lstStyle/>
        <a:p>
          <a:r>
            <a:rPr lang="en-US"/>
            <a:t>Resourcing and planning</a:t>
          </a:r>
        </a:p>
      </dgm:t>
    </dgm:pt>
    <dgm:pt modelId="{37CDDB38-A97E-4802-B7DD-EF31913745E0}" type="parTrans" cxnId="{4B8FC8EA-4AD9-485B-8124-EBD4F024A1C3}">
      <dgm:prSet/>
      <dgm:spPr/>
      <dgm:t>
        <a:bodyPr/>
        <a:lstStyle/>
        <a:p>
          <a:endParaRPr lang="en-US"/>
        </a:p>
      </dgm:t>
    </dgm:pt>
    <dgm:pt modelId="{C7A9A5DB-D0D6-4755-9411-3ABCACCAEA3D}" type="sibTrans" cxnId="{4B8FC8EA-4AD9-485B-8124-EBD4F024A1C3}">
      <dgm:prSet/>
      <dgm:spPr/>
      <dgm:t>
        <a:bodyPr/>
        <a:lstStyle/>
        <a:p>
          <a:endParaRPr lang="en-US"/>
        </a:p>
      </dgm:t>
    </dgm:pt>
    <dgm:pt modelId="{1517D140-CEC4-4F17-AB34-93526E9BFA51}">
      <dgm:prSet/>
      <dgm:spPr/>
      <dgm:t>
        <a:bodyPr/>
        <a:lstStyle/>
        <a:p>
          <a:r>
            <a:rPr lang="en-US"/>
            <a:t>Learning and development</a:t>
          </a:r>
        </a:p>
      </dgm:t>
    </dgm:pt>
    <dgm:pt modelId="{32AA1D96-E3C8-470A-909B-E805267207E8}" type="parTrans" cxnId="{919D956A-E039-4E13-96BD-04346A9CEAF3}">
      <dgm:prSet/>
      <dgm:spPr/>
      <dgm:t>
        <a:bodyPr/>
        <a:lstStyle/>
        <a:p>
          <a:endParaRPr lang="en-US"/>
        </a:p>
      </dgm:t>
    </dgm:pt>
    <dgm:pt modelId="{51BC9081-3E17-458C-807F-87D05AF586DA}" type="sibTrans" cxnId="{919D956A-E039-4E13-96BD-04346A9CEAF3}">
      <dgm:prSet/>
      <dgm:spPr/>
      <dgm:t>
        <a:bodyPr/>
        <a:lstStyle/>
        <a:p>
          <a:endParaRPr lang="en-US"/>
        </a:p>
      </dgm:t>
    </dgm:pt>
    <dgm:pt modelId="{68E389AA-7613-41A7-8A37-2A077135656B}">
      <dgm:prSet/>
      <dgm:spPr/>
      <dgm:t>
        <a:bodyPr/>
        <a:lstStyle/>
        <a:p>
          <a:r>
            <a:rPr lang="en-US"/>
            <a:t>Performance and reward</a:t>
          </a:r>
        </a:p>
      </dgm:t>
    </dgm:pt>
    <dgm:pt modelId="{3727B851-D994-4C5A-8B92-065E8ECBBC95}" type="parTrans" cxnId="{C66B1CAA-5089-4DD5-BE88-6CD3F6AAE453}">
      <dgm:prSet/>
      <dgm:spPr/>
      <dgm:t>
        <a:bodyPr/>
        <a:lstStyle/>
        <a:p>
          <a:endParaRPr lang="en-US"/>
        </a:p>
      </dgm:t>
    </dgm:pt>
    <dgm:pt modelId="{211C65EC-0EEC-40A8-BEDD-74AB40C835A4}" type="sibTrans" cxnId="{C66B1CAA-5089-4DD5-BE88-6CD3F6AAE453}">
      <dgm:prSet/>
      <dgm:spPr/>
      <dgm:t>
        <a:bodyPr/>
        <a:lstStyle/>
        <a:p>
          <a:endParaRPr lang="en-US"/>
        </a:p>
      </dgm:t>
    </dgm:pt>
    <dgm:pt modelId="{63B8F6A5-25C9-4A05-8E38-D6E292C91C20}">
      <dgm:prSet/>
      <dgm:spPr/>
      <dgm:t>
        <a:bodyPr/>
        <a:lstStyle/>
        <a:p>
          <a:r>
            <a:rPr lang="en-US"/>
            <a:t>Employee engagement</a:t>
          </a:r>
        </a:p>
      </dgm:t>
    </dgm:pt>
    <dgm:pt modelId="{5F8FC00B-83A4-49A0-9ECA-22F1E3A0C13F}" type="parTrans" cxnId="{4F457655-9906-4087-86E6-86E58EE113F6}">
      <dgm:prSet/>
      <dgm:spPr/>
      <dgm:t>
        <a:bodyPr/>
        <a:lstStyle/>
        <a:p>
          <a:endParaRPr lang="en-US"/>
        </a:p>
      </dgm:t>
    </dgm:pt>
    <dgm:pt modelId="{784C5966-FAC2-43E1-B291-080D774886C4}" type="sibTrans" cxnId="{4F457655-9906-4087-86E6-86E58EE113F6}">
      <dgm:prSet/>
      <dgm:spPr/>
      <dgm:t>
        <a:bodyPr/>
        <a:lstStyle/>
        <a:p>
          <a:endParaRPr lang="en-US"/>
        </a:p>
      </dgm:t>
    </dgm:pt>
    <dgm:pt modelId="{F92C7912-51E3-430C-A697-5B7E84B9886D}">
      <dgm:prSet/>
      <dgm:spPr/>
      <dgm:t>
        <a:bodyPr/>
        <a:lstStyle/>
        <a:p>
          <a:r>
            <a:rPr lang="en-US"/>
            <a:t>Employee relations</a:t>
          </a:r>
        </a:p>
      </dgm:t>
    </dgm:pt>
    <dgm:pt modelId="{ED22ED8F-2DDF-40B9-B0AB-0E9B3CF79717}" type="parTrans" cxnId="{DFDC251F-F63A-4D15-BD47-87E9D103B112}">
      <dgm:prSet/>
      <dgm:spPr/>
      <dgm:t>
        <a:bodyPr/>
        <a:lstStyle/>
        <a:p>
          <a:endParaRPr lang="en-US"/>
        </a:p>
      </dgm:t>
    </dgm:pt>
    <dgm:pt modelId="{DCF8D63D-85D6-414E-9F33-CCBB9B99B4A7}" type="sibTrans" cxnId="{DFDC251F-F63A-4D15-BD47-87E9D103B112}">
      <dgm:prSet/>
      <dgm:spPr/>
      <dgm:t>
        <a:bodyPr/>
        <a:lstStyle/>
        <a:p>
          <a:endParaRPr lang="en-US"/>
        </a:p>
      </dgm:t>
    </dgm:pt>
    <dgm:pt modelId="{C06F3258-1A77-4222-B85D-6E8BDAC05B54}">
      <dgm:prSet/>
      <dgm:spPr/>
      <dgm:t>
        <a:bodyPr/>
        <a:lstStyle/>
        <a:p>
          <a:r>
            <a:rPr lang="en-US"/>
            <a:t>Service delivery and information</a:t>
          </a:r>
        </a:p>
      </dgm:t>
    </dgm:pt>
    <dgm:pt modelId="{EE804526-EEE4-4D71-8951-4C9CE2199597}" type="parTrans" cxnId="{317B0E36-177E-42AF-85DF-D65C6636C572}">
      <dgm:prSet/>
      <dgm:spPr/>
      <dgm:t>
        <a:bodyPr/>
        <a:lstStyle/>
        <a:p>
          <a:endParaRPr lang="en-US"/>
        </a:p>
      </dgm:t>
    </dgm:pt>
    <dgm:pt modelId="{AAC21E87-A400-4C87-A9A9-505F9AB869DF}" type="sibTrans" cxnId="{317B0E36-177E-42AF-85DF-D65C6636C572}">
      <dgm:prSet/>
      <dgm:spPr/>
      <dgm:t>
        <a:bodyPr/>
        <a:lstStyle/>
        <a:p>
          <a:endParaRPr lang="en-US"/>
        </a:p>
      </dgm:t>
    </dgm:pt>
    <dgm:pt modelId="{5CF23C36-CD85-40F6-83B9-7114F7EB80DA}" type="pres">
      <dgm:prSet presAssocID="{CF3822BB-DF42-4B80-8DBF-100AA97BF9EB}" presName="Name0" presStyleCnt="0">
        <dgm:presLayoutVars>
          <dgm:dir/>
          <dgm:resizeHandles val="exact"/>
        </dgm:presLayoutVars>
      </dgm:prSet>
      <dgm:spPr/>
    </dgm:pt>
    <dgm:pt modelId="{D2CB06F7-21A3-409C-83AC-3C89804C8CB6}" type="pres">
      <dgm:prSet presAssocID="{00BCEA91-F60F-4568-A7B8-4B5851504385}" presName="node" presStyleLbl="node1" presStyleIdx="0" presStyleCnt="10">
        <dgm:presLayoutVars>
          <dgm:bulletEnabled val="1"/>
        </dgm:presLayoutVars>
      </dgm:prSet>
      <dgm:spPr/>
    </dgm:pt>
    <dgm:pt modelId="{E01781DD-DFF0-46CC-B35A-F9C62F4DFADE}" type="pres">
      <dgm:prSet presAssocID="{BF7D2C63-B7CD-4CE9-903E-1122AD53DEA6}" presName="sibTrans" presStyleLbl="sibTrans1D1" presStyleIdx="0" presStyleCnt="9"/>
      <dgm:spPr/>
    </dgm:pt>
    <dgm:pt modelId="{D159C11C-6DE6-4C52-9B5E-C10445CBB2CA}" type="pres">
      <dgm:prSet presAssocID="{BF7D2C63-B7CD-4CE9-903E-1122AD53DEA6}" presName="connectorText" presStyleLbl="sibTrans1D1" presStyleIdx="0" presStyleCnt="9"/>
      <dgm:spPr/>
    </dgm:pt>
    <dgm:pt modelId="{E794674B-CD1F-47F8-9585-0CABCB70B084}" type="pres">
      <dgm:prSet presAssocID="{63A5D95E-33D6-4E5C-969A-EC928751212F}" presName="node" presStyleLbl="node1" presStyleIdx="1" presStyleCnt="10">
        <dgm:presLayoutVars>
          <dgm:bulletEnabled val="1"/>
        </dgm:presLayoutVars>
      </dgm:prSet>
      <dgm:spPr/>
    </dgm:pt>
    <dgm:pt modelId="{5985E876-6562-4B51-A5AB-7B2E110FAB0E}" type="pres">
      <dgm:prSet presAssocID="{9832C8A3-9A81-436B-BFF6-08C5F51A1A35}" presName="sibTrans" presStyleLbl="sibTrans1D1" presStyleIdx="1" presStyleCnt="9"/>
      <dgm:spPr/>
    </dgm:pt>
    <dgm:pt modelId="{DCF062C6-DAE2-4CC5-AB8A-3BAFD62CC7C8}" type="pres">
      <dgm:prSet presAssocID="{9832C8A3-9A81-436B-BFF6-08C5F51A1A35}" presName="connectorText" presStyleLbl="sibTrans1D1" presStyleIdx="1" presStyleCnt="9"/>
      <dgm:spPr/>
    </dgm:pt>
    <dgm:pt modelId="{0BC06DA7-B3F7-4253-86B0-F5F913945A47}" type="pres">
      <dgm:prSet presAssocID="{8EAFC7DA-63B8-4B9D-AE37-82BE5B383089}" presName="node" presStyleLbl="node1" presStyleIdx="2" presStyleCnt="10">
        <dgm:presLayoutVars>
          <dgm:bulletEnabled val="1"/>
        </dgm:presLayoutVars>
      </dgm:prSet>
      <dgm:spPr/>
    </dgm:pt>
    <dgm:pt modelId="{6A11FD67-47ED-4A44-866B-05B5E8191C67}" type="pres">
      <dgm:prSet presAssocID="{B04FD9D8-331F-4302-96BB-1D6DBAFA27AB}" presName="sibTrans" presStyleLbl="sibTrans1D1" presStyleIdx="2" presStyleCnt="9"/>
      <dgm:spPr/>
    </dgm:pt>
    <dgm:pt modelId="{E7E598ED-D4A8-40C7-86AB-35FBF9B4FFB7}" type="pres">
      <dgm:prSet presAssocID="{B04FD9D8-331F-4302-96BB-1D6DBAFA27AB}" presName="connectorText" presStyleLbl="sibTrans1D1" presStyleIdx="2" presStyleCnt="9"/>
      <dgm:spPr/>
    </dgm:pt>
    <dgm:pt modelId="{01447589-9897-4430-87CC-03F3CA5F3D34}" type="pres">
      <dgm:prSet presAssocID="{BE76A26B-5ED4-415F-BFFE-01C65D2552B1}" presName="node" presStyleLbl="node1" presStyleIdx="3" presStyleCnt="10">
        <dgm:presLayoutVars>
          <dgm:bulletEnabled val="1"/>
        </dgm:presLayoutVars>
      </dgm:prSet>
      <dgm:spPr/>
    </dgm:pt>
    <dgm:pt modelId="{C838DEE4-DFA7-4829-B334-BA9F1CD44CEF}" type="pres">
      <dgm:prSet presAssocID="{4EED495C-2D41-45B5-A458-241BB18FBDD2}" presName="sibTrans" presStyleLbl="sibTrans1D1" presStyleIdx="3" presStyleCnt="9"/>
      <dgm:spPr/>
    </dgm:pt>
    <dgm:pt modelId="{C582D564-4B0E-4806-BA1F-F7FC9EC650EB}" type="pres">
      <dgm:prSet presAssocID="{4EED495C-2D41-45B5-A458-241BB18FBDD2}" presName="connectorText" presStyleLbl="sibTrans1D1" presStyleIdx="3" presStyleCnt="9"/>
      <dgm:spPr/>
    </dgm:pt>
    <dgm:pt modelId="{613C974E-0376-48AC-A275-097EBE57711A}" type="pres">
      <dgm:prSet presAssocID="{47173B18-B5D4-4C35-88CB-5FEE0E90093A}" presName="node" presStyleLbl="node1" presStyleIdx="4" presStyleCnt="10">
        <dgm:presLayoutVars>
          <dgm:bulletEnabled val="1"/>
        </dgm:presLayoutVars>
      </dgm:prSet>
      <dgm:spPr/>
    </dgm:pt>
    <dgm:pt modelId="{01345112-8BF9-4D75-A383-8A01A921BA7E}" type="pres">
      <dgm:prSet presAssocID="{C7A9A5DB-D0D6-4755-9411-3ABCACCAEA3D}" presName="sibTrans" presStyleLbl="sibTrans1D1" presStyleIdx="4" presStyleCnt="9"/>
      <dgm:spPr/>
    </dgm:pt>
    <dgm:pt modelId="{D518752E-1E87-472B-A057-E3013302CCD1}" type="pres">
      <dgm:prSet presAssocID="{C7A9A5DB-D0D6-4755-9411-3ABCACCAEA3D}" presName="connectorText" presStyleLbl="sibTrans1D1" presStyleIdx="4" presStyleCnt="9"/>
      <dgm:spPr/>
    </dgm:pt>
    <dgm:pt modelId="{C485A643-9893-487F-A59A-FAEC01695028}" type="pres">
      <dgm:prSet presAssocID="{1517D140-CEC4-4F17-AB34-93526E9BFA51}" presName="node" presStyleLbl="node1" presStyleIdx="5" presStyleCnt="10">
        <dgm:presLayoutVars>
          <dgm:bulletEnabled val="1"/>
        </dgm:presLayoutVars>
      </dgm:prSet>
      <dgm:spPr/>
    </dgm:pt>
    <dgm:pt modelId="{791174DD-2A3A-4B78-A73E-C4B6F908FAC8}" type="pres">
      <dgm:prSet presAssocID="{51BC9081-3E17-458C-807F-87D05AF586DA}" presName="sibTrans" presStyleLbl="sibTrans1D1" presStyleIdx="5" presStyleCnt="9"/>
      <dgm:spPr/>
    </dgm:pt>
    <dgm:pt modelId="{821AA7EC-A45B-474E-82E9-68400F8F46D4}" type="pres">
      <dgm:prSet presAssocID="{51BC9081-3E17-458C-807F-87D05AF586DA}" presName="connectorText" presStyleLbl="sibTrans1D1" presStyleIdx="5" presStyleCnt="9"/>
      <dgm:spPr/>
    </dgm:pt>
    <dgm:pt modelId="{DDEE8A99-1343-4630-9539-06A33196353B}" type="pres">
      <dgm:prSet presAssocID="{68E389AA-7613-41A7-8A37-2A077135656B}" presName="node" presStyleLbl="node1" presStyleIdx="6" presStyleCnt="10">
        <dgm:presLayoutVars>
          <dgm:bulletEnabled val="1"/>
        </dgm:presLayoutVars>
      </dgm:prSet>
      <dgm:spPr/>
    </dgm:pt>
    <dgm:pt modelId="{4FA727FC-040D-47AC-87E9-8589474EAEB4}" type="pres">
      <dgm:prSet presAssocID="{211C65EC-0EEC-40A8-BEDD-74AB40C835A4}" presName="sibTrans" presStyleLbl="sibTrans1D1" presStyleIdx="6" presStyleCnt="9"/>
      <dgm:spPr/>
    </dgm:pt>
    <dgm:pt modelId="{F298CE0C-729E-4BD8-84B3-EA7C09DFD4FB}" type="pres">
      <dgm:prSet presAssocID="{211C65EC-0EEC-40A8-BEDD-74AB40C835A4}" presName="connectorText" presStyleLbl="sibTrans1D1" presStyleIdx="6" presStyleCnt="9"/>
      <dgm:spPr/>
    </dgm:pt>
    <dgm:pt modelId="{C4563F64-9C15-45E6-9251-0F15C0973EB1}" type="pres">
      <dgm:prSet presAssocID="{63B8F6A5-25C9-4A05-8E38-D6E292C91C20}" presName="node" presStyleLbl="node1" presStyleIdx="7" presStyleCnt="10">
        <dgm:presLayoutVars>
          <dgm:bulletEnabled val="1"/>
        </dgm:presLayoutVars>
      </dgm:prSet>
      <dgm:spPr/>
    </dgm:pt>
    <dgm:pt modelId="{46DA4D10-D115-4894-B2F4-FE55AB1D271A}" type="pres">
      <dgm:prSet presAssocID="{784C5966-FAC2-43E1-B291-080D774886C4}" presName="sibTrans" presStyleLbl="sibTrans1D1" presStyleIdx="7" presStyleCnt="9"/>
      <dgm:spPr/>
    </dgm:pt>
    <dgm:pt modelId="{C966D3E8-DAB4-417C-9477-5FAE8C64CDDB}" type="pres">
      <dgm:prSet presAssocID="{784C5966-FAC2-43E1-B291-080D774886C4}" presName="connectorText" presStyleLbl="sibTrans1D1" presStyleIdx="7" presStyleCnt="9"/>
      <dgm:spPr/>
    </dgm:pt>
    <dgm:pt modelId="{09541E00-3387-4214-A82C-3C6BB1ECF5DE}" type="pres">
      <dgm:prSet presAssocID="{F92C7912-51E3-430C-A697-5B7E84B9886D}" presName="node" presStyleLbl="node1" presStyleIdx="8" presStyleCnt="10">
        <dgm:presLayoutVars>
          <dgm:bulletEnabled val="1"/>
        </dgm:presLayoutVars>
      </dgm:prSet>
      <dgm:spPr/>
    </dgm:pt>
    <dgm:pt modelId="{82D78660-9271-4CAF-AE85-7FBB08292F5F}" type="pres">
      <dgm:prSet presAssocID="{DCF8D63D-85D6-414E-9F33-CCBB9B99B4A7}" presName="sibTrans" presStyleLbl="sibTrans1D1" presStyleIdx="8" presStyleCnt="9"/>
      <dgm:spPr/>
    </dgm:pt>
    <dgm:pt modelId="{58D2C3E7-1BD4-4CF1-8442-4E2B6734F1CB}" type="pres">
      <dgm:prSet presAssocID="{DCF8D63D-85D6-414E-9F33-CCBB9B99B4A7}" presName="connectorText" presStyleLbl="sibTrans1D1" presStyleIdx="8" presStyleCnt="9"/>
      <dgm:spPr/>
    </dgm:pt>
    <dgm:pt modelId="{BC62050D-F8FC-456F-851A-F6BF3797689D}" type="pres">
      <dgm:prSet presAssocID="{C06F3258-1A77-4222-B85D-6E8BDAC05B54}" presName="node" presStyleLbl="node1" presStyleIdx="9" presStyleCnt="10">
        <dgm:presLayoutVars>
          <dgm:bulletEnabled val="1"/>
        </dgm:presLayoutVars>
      </dgm:prSet>
      <dgm:spPr/>
    </dgm:pt>
  </dgm:ptLst>
  <dgm:cxnLst>
    <dgm:cxn modelId="{5821A205-221B-42DC-BDF0-E08C2078A097}" type="presOf" srcId="{4EED495C-2D41-45B5-A458-241BB18FBDD2}" destId="{C838DEE4-DFA7-4829-B334-BA9F1CD44CEF}" srcOrd="0" destOrd="0" presId="urn:microsoft.com/office/officeart/2016/7/layout/RepeatingBendingProcessNew"/>
    <dgm:cxn modelId="{D8097B10-62BF-46CD-9B29-6F235CE09EE2}" type="presOf" srcId="{CF3822BB-DF42-4B80-8DBF-100AA97BF9EB}" destId="{5CF23C36-CD85-40F6-83B9-7114F7EB80DA}" srcOrd="0" destOrd="0" presId="urn:microsoft.com/office/officeart/2016/7/layout/RepeatingBendingProcessNew"/>
    <dgm:cxn modelId="{953A2F11-9A87-467E-A749-8EEB9CDEC322}" type="presOf" srcId="{B04FD9D8-331F-4302-96BB-1D6DBAFA27AB}" destId="{6A11FD67-47ED-4A44-866B-05B5E8191C67}" srcOrd="0" destOrd="0" presId="urn:microsoft.com/office/officeart/2016/7/layout/RepeatingBendingProcessNew"/>
    <dgm:cxn modelId="{0A02D812-42AA-4CE7-966C-6807359D3D59}" type="presOf" srcId="{4EED495C-2D41-45B5-A458-241BB18FBDD2}" destId="{C582D564-4B0E-4806-BA1F-F7FC9EC650EB}" srcOrd="1" destOrd="0" presId="urn:microsoft.com/office/officeart/2016/7/layout/RepeatingBendingProcessNew"/>
    <dgm:cxn modelId="{4B89381D-AB17-4F7C-99BF-1EB4E83F5DDB}" type="presOf" srcId="{BE76A26B-5ED4-415F-BFFE-01C65D2552B1}" destId="{01447589-9897-4430-87CC-03F3CA5F3D34}" srcOrd="0" destOrd="0" presId="urn:microsoft.com/office/officeart/2016/7/layout/RepeatingBendingProcessNew"/>
    <dgm:cxn modelId="{DFDC251F-F63A-4D15-BD47-87E9D103B112}" srcId="{CF3822BB-DF42-4B80-8DBF-100AA97BF9EB}" destId="{F92C7912-51E3-430C-A697-5B7E84B9886D}" srcOrd="8" destOrd="0" parTransId="{ED22ED8F-2DDF-40B9-B0AB-0E9B3CF79717}" sibTransId="{DCF8D63D-85D6-414E-9F33-CCBB9B99B4A7}"/>
    <dgm:cxn modelId="{C50F4A23-9B4A-4F89-8265-CC867B140FDC}" type="presOf" srcId="{C06F3258-1A77-4222-B85D-6E8BDAC05B54}" destId="{BC62050D-F8FC-456F-851A-F6BF3797689D}" srcOrd="0" destOrd="0" presId="urn:microsoft.com/office/officeart/2016/7/layout/RepeatingBendingProcessNew"/>
    <dgm:cxn modelId="{317B0E36-177E-42AF-85DF-D65C6636C572}" srcId="{CF3822BB-DF42-4B80-8DBF-100AA97BF9EB}" destId="{C06F3258-1A77-4222-B85D-6E8BDAC05B54}" srcOrd="9" destOrd="0" parTransId="{EE804526-EEE4-4D71-8951-4C9CE2199597}" sibTransId="{AAC21E87-A400-4C87-A9A9-505F9AB869DF}"/>
    <dgm:cxn modelId="{4494A93B-9B31-4DD0-A67A-D61918FD7F47}" srcId="{CF3822BB-DF42-4B80-8DBF-100AA97BF9EB}" destId="{8EAFC7DA-63B8-4B9D-AE37-82BE5B383089}" srcOrd="2" destOrd="0" parTransId="{E4B9868F-1F16-429D-866B-76C540F474D5}" sibTransId="{B04FD9D8-331F-4302-96BB-1D6DBAFA27AB}"/>
    <dgm:cxn modelId="{6A33B93B-306E-40E7-876B-00693CEEFD7D}" type="presOf" srcId="{BF7D2C63-B7CD-4CE9-903E-1122AD53DEA6}" destId="{D159C11C-6DE6-4C52-9B5E-C10445CBB2CA}" srcOrd="1" destOrd="0" presId="urn:microsoft.com/office/officeart/2016/7/layout/RepeatingBendingProcessNew"/>
    <dgm:cxn modelId="{81904A5E-09E7-4126-A1A1-04E6F6925911}" type="presOf" srcId="{1517D140-CEC4-4F17-AB34-93526E9BFA51}" destId="{C485A643-9893-487F-A59A-FAEC01695028}" srcOrd="0" destOrd="0" presId="urn:microsoft.com/office/officeart/2016/7/layout/RepeatingBendingProcessNew"/>
    <dgm:cxn modelId="{A730CE45-698D-4420-AEEF-AC4D6FF1A4B6}" type="presOf" srcId="{63A5D95E-33D6-4E5C-969A-EC928751212F}" destId="{E794674B-CD1F-47F8-9585-0CABCB70B084}" srcOrd="0" destOrd="0" presId="urn:microsoft.com/office/officeart/2016/7/layout/RepeatingBendingProcessNew"/>
    <dgm:cxn modelId="{EC06B366-FD1A-4F37-8548-BDF74249D77D}" type="presOf" srcId="{784C5966-FAC2-43E1-B291-080D774886C4}" destId="{46DA4D10-D115-4894-B2F4-FE55AB1D271A}" srcOrd="0" destOrd="0" presId="urn:microsoft.com/office/officeart/2016/7/layout/RepeatingBendingProcessNew"/>
    <dgm:cxn modelId="{919D956A-E039-4E13-96BD-04346A9CEAF3}" srcId="{CF3822BB-DF42-4B80-8DBF-100AA97BF9EB}" destId="{1517D140-CEC4-4F17-AB34-93526E9BFA51}" srcOrd="5" destOrd="0" parTransId="{32AA1D96-E3C8-470A-909B-E805267207E8}" sibTransId="{51BC9081-3E17-458C-807F-87D05AF586DA}"/>
    <dgm:cxn modelId="{A7BE694F-3973-435B-8ED9-332D095CAF1C}" type="presOf" srcId="{47173B18-B5D4-4C35-88CB-5FEE0E90093A}" destId="{613C974E-0376-48AC-A275-097EBE57711A}" srcOrd="0" destOrd="0" presId="urn:microsoft.com/office/officeart/2016/7/layout/RepeatingBendingProcessNew"/>
    <dgm:cxn modelId="{8FD75453-C95B-495F-A3F7-19538F184D5D}" type="presOf" srcId="{9832C8A3-9A81-436B-BFF6-08C5F51A1A35}" destId="{5985E876-6562-4B51-A5AB-7B2E110FAB0E}" srcOrd="0" destOrd="0" presId="urn:microsoft.com/office/officeart/2016/7/layout/RepeatingBendingProcessNew"/>
    <dgm:cxn modelId="{4F457655-9906-4087-86E6-86E58EE113F6}" srcId="{CF3822BB-DF42-4B80-8DBF-100AA97BF9EB}" destId="{63B8F6A5-25C9-4A05-8E38-D6E292C91C20}" srcOrd="7" destOrd="0" parTransId="{5F8FC00B-83A4-49A0-9ECA-22F1E3A0C13F}" sibTransId="{784C5966-FAC2-43E1-B291-080D774886C4}"/>
    <dgm:cxn modelId="{8D42AA75-40C0-492D-8FA9-35536AAB6E07}" type="presOf" srcId="{211C65EC-0EEC-40A8-BEDD-74AB40C835A4}" destId="{F298CE0C-729E-4BD8-84B3-EA7C09DFD4FB}" srcOrd="1" destOrd="0" presId="urn:microsoft.com/office/officeart/2016/7/layout/RepeatingBendingProcessNew"/>
    <dgm:cxn modelId="{8B8D4183-24BC-46F8-8381-3A15FAEB345A}" srcId="{CF3822BB-DF42-4B80-8DBF-100AA97BF9EB}" destId="{BE76A26B-5ED4-415F-BFFE-01C65D2552B1}" srcOrd="3" destOrd="0" parTransId="{E16DB586-8478-48C1-9EC3-F7AFE2F8FA05}" sibTransId="{4EED495C-2D41-45B5-A458-241BB18FBDD2}"/>
    <dgm:cxn modelId="{E3677583-71CF-4EEF-95CD-2A344F0EDEE4}" type="presOf" srcId="{8EAFC7DA-63B8-4B9D-AE37-82BE5B383089}" destId="{0BC06DA7-B3F7-4253-86B0-F5F913945A47}" srcOrd="0" destOrd="0" presId="urn:microsoft.com/office/officeart/2016/7/layout/RepeatingBendingProcessNew"/>
    <dgm:cxn modelId="{6F082B8B-82C5-4EFC-8CC6-0E3FFB48C984}" type="presOf" srcId="{00BCEA91-F60F-4568-A7B8-4B5851504385}" destId="{D2CB06F7-21A3-409C-83AC-3C89804C8CB6}" srcOrd="0" destOrd="0" presId="urn:microsoft.com/office/officeart/2016/7/layout/RepeatingBendingProcessNew"/>
    <dgm:cxn modelId="{258AC5A3-38BD-4409-BE56-5B5EB0461835}" type="presOf" srcId="{9832C8A3-9A81-436B-BFF6-08C5F51A1A35}" destId="{DCF062C6-DAE2-4CC5-AB8A-3BAFD62CC7C8}" srcOrd="1" destOrd="0" presId="urn:microsoft.com/office/officeart/2016/7/layout/RepeatingBendingProcessNew"/>
    <dgm:cxn modelId="{AC6ED4A7-3C12-4DB3-A149-E9CD1C314EF1}" type="presOf" srcId="{C7A9A5DB-D0D6-4755-9411-3ABCACCAEA3D}" destId="{D518752E-1E87-472B-A057-E3013302CCD1}" srcOrd="1" destOrd="0" presId="urn:microsoft.com/office/officeart/2016/7/layout/RepeatingBendingProcessNew"/>
    <dgm:cxn modelId="{FD6952A9-C750-44F5-9F92-729FFE9BD6BD}" type="presOf" srcId="{B04FD9D8-331F-4302-96BB-1D6DBAFA27AB}" destId="{E7E598ED-D4A8-40C7-86AB-35FBF9B4FFB7}" srcOrd="1" destOrd="0" presId="urn:microsoft.com/office/officeart/2016/7/layout/RepeatingBendingProcessNew"/>
    <dgm:cxn modelId="{C66B1CAA-5089-4DD5-BE88-6CD3F6AAE453}" srcId="{CF3822BB-DF42-4B80-8DBF-100AA97BF9EB}" destId="{68E389AA-7613-41A7-8A37-2A077135656B}" srcOrd="6" destOrd="0" parTransId="{3727B851-D994-4C5A-8B92-065E8ECBBC95}" sibTransId="{211C65EC-0EEC-40A8-BEDD-74AB40C835A4}"/>
    <dgm:cxn modelId="{E63045AD-69C6-47D0-959E-40F802EDA205}" type="presOf" srcId="{784C5966-FAC2-43E1-B291-080D774886C4}" destId="{C966D3E8-DAB4-417C-9477-5FAE8C64CDDB}" srcOrd="1" destOrd="0" presId="urn:microsoft.com/office/officeart/2016/7/layout/RepeatingBendingProcessNew"/>
    <dgm:cxn modelId="{6867C3BE-DEE4-428B-BC30-3F9164FB2DB6}" type="presOf" srcId="{BF7D2C63-B7CD-4CE9-903E-1122AD53DEA6}" destId="{E01781DD-DFF0-46CC-B35A-F9C62F4DFADE}" srcOrd="0" destOrd="0" presId="urn:microsoft.com/office/officeart/2016/7/layout/RepeatingBendingProcessNew"/>
    <dgm:cxn modelId="{1C1EBEC1-0722-4BFC-974B-65861BF008BB}" type="presOf" srcId="{51BC9081-3E17-458C-807F-87D05AF586DA}" destId="{791174DD-2A3A-4B78-A73E-C4B6F908FAC8}" srcOrd="0" destOrd="0" presId="urn:microsoft.com/office/officeart/2016/7/layout/RepeatingBendingProcessNew"/>
    <dgm:cxn modelId="{A0FF68C7-4AE2-4952-9A8B-1B4E5233646A}" type="presOf" srcId="{DCF8D63D-85D6-414E-9F33-CCBB9B99B4A7}" destId="{58D2C3E7-1BD4-4CF1-8442-4E2B6734F1CB}" srcOrd="1" destOrd="0" presId="urn:microsoft.com/office/officeart/2016/7/layout/RepeatingBendingProcessNew"/>
    <dgm:cxn modelId="{D9B533D3-D4B4-482D-BF22-E2E3AC18BA87}" type="presOf" srcId="{63B8F6A5-25C9-4A05-8E38-D6E292C91C20}" destId="{C4563F64-9C15-45E6-9251-0F15C0973EB1}" srcOrd="0" destOrd="0" presId="urn:microsoft.com/office/officeart/2016/7/layout/RepeatingBendingProcessNew"/>
    <dgm:cxn modelId="{65FAAED7-6CAF-4372-B830-1EC2E34D2FA1}" type="presOf" srcId="{DCF8D63D-85D6-414E-9F33-CCBB9B99B4A7}" destId="{82D78660-9271-4CAF-AE85-7FBB08292F5F}" srcOrd="0" destOrd="0" presId="urn:microsoft.com/office/officeart/2016/7/layout/RepeatingBendingProcessNew"/>
    <dgm:cxn modelId="{9F3529DF-0318-48BF-915A-55040C7D4189}" type="presOf" srcId="{F92C7912-51E3-430C-A697-5B7E84B9886D}" destId="{09541E00-3387-4214-A82C-3C6BB1ECF5DE}" srcOrd="0" destOrd="0" presId="urn:microsoft.com/office/officeart/2016/7/layout/RepeatingBendingProcessNew"/>
    <dgm:cxn modelId="{1053C0E1-CE96-436C-8C61-F7CB8AB93B4D}" type="presOf" srcId="{211C65EC-0EEC-40A8-BEDD-74AB40C835A4}" destId="{4FA727FC-040D-47AC-87E9-8589474EAEB4}" srcOrd="0" destOrd="0" presId="urn:microsoft.com/office/officeart/2016/7/layout/RepeatingBendingProcessNew"/>
    <dgm:cxn modelId="{AF17FAE6-39FC-424B-9EA7-9F39C53B5722}" type="presOf" srcId="{68E389AA-7613-41A7-8A37-2A077135656B}" destId="{DDEE8A99-1343-4630-9539-06A33196353B}" srcOrd="0" destOrd="0" presId="urn:microsoft.com/office/officeart/2016/7/layout/RepeatingBendingProcessNew"/>
    <dgm:cxn modelId="{701742E8-D229-4D12-9463-6BE94C76F0AB}" type="presOf" srcId="{51BC9081-3E17-458C-807F-87D05AF586DA}" destId="{821AA7EC-A45B-474E-82E9-68400F8F46D4}" srcOrd="1" destOrd="0" presId="urn:microsoft.com/office/officeart/2016/7/layout/RepeatingBendingProcessNew"/>
    <dgm:cxn modelId="{4B8FC8EA-4AD9-485B-8124-EBD4F024A1C3}" srcId="{CF3822BB-DF42-4B80-8DBF-100AA97BF9EB}" destId="{47173B18-B5D4-4C35-88CB-5FEE0E90093A}" srcOrd="4" destOrd="0" parTransId="{37CDDB38-A97E-4802-B7DD-EF31913745E0}" sibTransId="{C7A9A5DB-D0D6-4755-9411-3ABCACCAEA3D}"/>
    <dgm:cxn modelId="{AFD56AED-3702-4728-8210-2A1D881C0AD8}" srcId="{CF3822BB-DF42-4B80-8DBF-100AA97BF9EB}" destId="{00BCEA91-F60F-4568-A7B8-4B5851504385}" srcOrd="0" destOrd="0" parTransId="{2DA4C95F-C03B-4FDA-AEA8-0A4686AE3BC5}" sibTransId="{BF7D2C63-B7CD-4CE9-903E-1122AD53DEA6}"/>
    <dgm:cxn modelId="{112D4CF3-B18E-44F1-82B4-1EA9F1DD8BBA}" srcId="{CF3822BB-DF42-4B80-8DBF-100AA97BF9EB}" destId="{63A5D95E-33D6-4E5C-969A-EC928751212F}" srcOrd="1" destOrd="0" parTransId="{333CB9FE-65D2-4B01-92CE-1E48AEE0FFF6}" sibTransId="{9832C8A3-9A81-436B-BFF6-08C5F51A1A35}"/>
    <dgm:cxn modelId="{702E51F5-78AE-4311-B1E6-BC0058FC7F8B}" type="presOf" srcId="{C7A9A5DB-D0D6-4755-9411-3ABCACCAEA3D}" destId="{01345112-8BF9-4D75-A383-8A01A921BA7E}" srcOrd="0" destOrd="0" presId="urn:microsoft.com/office/officeart/2016/7/layout/RepeatingBendingProcessNew"/>
    <dgm:cxn modelId="{9660D353-0A6A-4D08-9572-682D04C456A7}" type="presParOf" srcId="{5CF23C36-CD85-40F6-83B9-7114F7EB80DA}" destId="{D2CB06F7-21A3-409C-83AC-3C89804C8CB6}" srcOrd="0" destOrd="0" presId="urn:microsoft.com/office/officeart/2016/7/layout/RepeatingBendingProcessNew"/>
    <dgm:cxn modelId="{35748245-2727-443D-8C54-B145407B09D8}" type="presParOf" srcId="{5CF23C36-CD85-40F6-83B9-7114F7EB80DA}" destId="{E01781DD-DFF0-46CC-B35A-F9C62F4DFADE}" srcOrd="1" destOrd="0" presId="urn:microsoft.com/office/officeart/2016/7/layout/RepeatingBendingProcessNew"/>
    <dgm:cxn modelId="{54015FCD-15FD-4104-8D45-F41A0B78D2DB}" type="presParOf" srcId="{E01781DD-DFF0-46CC-B35A-F9C62F4DFADE}" destId="{D159C11C-6DE6-4C52-9B5E-C10445CBB2CA}" srcOrd="0" destOrd="0" presId="urn:microsoft.com/office/officeart/2016/7/layout/RepeatingBendingProcessNew"/>
    <dgm:cxn modelId="{3F26C92C-1456-47DC-AE59-2C16E261AA88}" type="presParOf" srcId="{5CF23C36-CD85-40F6-83B9-7114F7EB80DA}" destId="{E794674B-CD1F-47F8-9585-0CABCB70B084}" srcOrd="2" destOrd="0" presId="urn:microsoft.com/office/officeart/2016/7/layout/RepeatingBendingProcessNew"/>
    <dgm:cxn modelId="{786FA6EA-A45B-4273-B97A-98905F73DD79}" type="presParOf" srcId="{5CF23C36-CD85-40F6-83B9-7114F7EB80DA}" destId="{5985E876-6562-4B51-A5AB-7B2E110FAB0E}" srcOrd="3" destOrd="0" presId="urn:microsoft.com/office/officeart/2016/7/layout/RepeatingBendingProcessNew"/>
    <dgm:cxn modelId="{7A2ACC2E-4F6B-4FEE-8E34-013F76D9F80D}" type="presParOf" srcId="{5985E876-6562-4B51-A5AB-7B2E110FAB0E}" destId="{DCF062C6-DAE2-4CC5-AB8A-3BAFD62CC7C8}" srcOrd="0" destOrd="0" presId="urn:microsoft.com/office/officeart/2016/7/layout/RepeatingBendingProcessNew"/>
    <dgm:cxn modelId="{9A9F991C-0538-402A-9034-1BD5843C371F}" type="presParOf" srcId="{5CF23C36-CD85-40F6-83B9-7114F7EB80DA}" destId="{0BC06DA7-B3F7-4253-86B0-F5F913945A47}" srcOrd="4" destOrd="0" presId="urn:microsoft.com/office/officeart/2016/7/layout/RepeatingBendingProcessNew"/>
    <dgm:cxn modelId="{BD2B9C36-3241-45CA-9688-0C253991511C}" type="presParOf" srcId="{5CF23C36-CD85-40F6-83B9-7114F7EB80DA}" destId="{6A11FD67-47ED-4A44-866B-05B5E8191C67}" srcOrd="5" destOrd="0" presId="urn:microsoft.com/office/officeart/2016/7/layout/RepeatingBendingProcessNew"/>
    <dgm:cxn modelId="{2B52D85A-B103-4A1C-A8F5-59B42BC31C24}" type="presParOf" srcId="{6A11FD67-47ED-4A44-866B-05B5E8191C67}" destId="{E7E598ED-D4A8-40C7-86AB-35FBF9B4FFB7}" srcOrd="0" destOrd="0" presId="urn:microsoft.com/office/officeart/2016/7/layout/RepeatingBendingProcessNew"/>
    <dgm:cxn modelId="{3619FB4A-7CA1-4A29-A612-CC695A45E15F}" type="presParOf" srcId="{5CF23C36-CD85-40F6-83B9-7114F7EB80DA}" destId="{01447589-9897-4430-87CC-03F3CA5F3D34}" srcOrd="6" destOrd="0" presId="urn:microsoft.com/office/officeart/2016/7/layout/RepeatingBendingProcessNew"/>
    <dgm:cxn modelId="{6BA8A981-AD75-4230-8204-F3DFDAF4A3D3}" type="presParOf" srcId="{5CF23C36-CD85-40F6-83B9-7114F7EB80DA}" destId="{C838DEE4-DFA7-4829-B334-BA9F1CD44CEF}" srcOrd="7" destOrd="0" presId="urn:microsoft.com/office/officeart/2016/7/layout/RepeatingBendingProcessNew"/>
    <dgm:cxn modelId="{8667404F-911B-47E5-A646-476B84BFB0FD}" type="presParOf" srcId="{C838DEE4-DFA7-4829-B334-BA9F1CD44CEF}" destId="{C582D564-4B0E-4806-BA1F-F7FC9EC650EB}" srcOrd="0" destOrd="0" presId="urn:microsoft.com/office/officeart/2016/7/layout/RepeatingBendingProcessNew"/>
    <dgm:cxn modelId="{AD582872-E890-4095-9E44-D73BB9CD0FC0}" type="presParOf" srcId="{5CF23C36-CD85-40F6-83B9-7114F7EB80DA}" destId="{613C974E-0376-48AC-A275-097EBE57711A}" srcOrd="8" destOrd="0" presId="urn:microsoft.com/office/officeart/2016/7/layout/RepeatingBendingProcessNew"/>
    <dgm:cxn modelId="{A6BBCBD5-FD1D-435B-B6C1-AB3746F45C09}" type="presParOf" srcId="{5CF23C36-CD85-40F6-83B9-7114F7EB80DA}" destId="{01345112-8BF9-4D75-A383-8A01A921BA7E}" srcOrd="9" destOrd="0" presId="urn:microsoft.com/office/officeart/2016/7/layout/RepeatingBendingProcessNew"/>
    <dgm:cxn modelId="{700C5A43-884A-4D1B-ABAA-11B6FF53C248}" type="presParOf" srcId="{01345112-8BF9-4D75-A383-8A01A921BA7E}" destId="{D518752E-1E87-472B-A057-E3013302CCD1}" srcOrd="0" destOrd="0" presId="urn:microsoft.com/office/officeart/2016/7/layout/RepeatingBendingProcessNew"/>
    <dgm:cxn modelId="{1B7F6DD9-1AA1-480A-984E-C07B57211A52}" type="presParOf" srcId="{5CF23C36-CD85-40F6-83B9-7114F7EB80DA}" destId="{C485A643-9893-487F-A59A-FAEC01695028}" srcOrd="10" destOrd="0" presId="urn:microsoft.com/office/officeart/2016/7/layout/RepeatingBendingProcessNew"/>
    <dgm:cxn modelId="{D9E0D428-1D82-4338-8C7E-7004AB7BE253}" type="presParOf" srcId="{5CF23C36-CD85-40F6-83B9-7114F7EB80DA}" destId="{791174DD-2A3A-4B78-A73E-C4B6F908FAC8}" srcOrd="11" destOrd="0" presId="urn:microsoft.com/office/officeart/2016/7/layout/RepeatingBendingProcessNew"/>
    <dgm:cxn modelId="{903B36A6-2302-4B48-B6ED-3809F4DA728C}" type="presParOf" srcId="{791174DD-2A3A-4B78-A73E-C4B6F908FAC8}" destId="{821AA7EC-A45B-474E-82E9-68400F8F46D4}" srcOrd="0" destOrd="0" presId="urn:microsoft.com/office/officeart/2016/7/layout/RepeatingBendingProcessNew"/>
    <dgm:cxn modelId="{B570F850-3A77-4222-A56D-7C18417660DA}" type="presParOf" srcId="{5CF23C36-CD85-40F6-83B9-7114F7EB80DA}" destId="{DDEE8A99-1343-4630-9539-06A33196353B}" srcOrd="12" destOrd="0" presId="urn:microsoft.com/office/officeart/2016/7/layout/RepeatingBendingProcessNew"/>
    <dgm:cxn modelId="{738736EC-41B9-4137-9939-DC569CC70339}" type="presParOf" srcId="{5CF23C36-CD85-40F6-83B9-7114F7EB80DA}" destId="{4FA727FC-040D-47AC-87E9-8589474EAEB4}" srcOrd="13" destOrd="0" presId="urn:microsoft.com/office/officeart/2016/7/layout/RepeatingBendingProcessNew"/>
    <dgm:cxn modelId="{C46D6E54-5E61-4169-9FA6-5048371BC043}" type="presParOf" srcId="{4FA727FC-040D-47AC-87E9-8589474EAEB4}" destId="{F298CE0C-729E-4BD8-84B3-EA7C09DFD4FB}" srcOrd="0" destOrd="0" presId="urn:microsoft.com/office/officeart/2016/7/layout/RepeatingBendingProcessNew"/>
    <dgm:cxn modelId="{82835629-282D-40D7-99A1-C8F4EE4EC5BE}" type="presParOf" srcId="{5CF23C36-CD85-40F6-83B9-7114F7EB80DA}" destId="{C4563F64-9C15-45E6-9251-0F15C0973EB1}" srcOrd="14" destOrd="0" presId="urn:microsoft.com/office/officeart/2016/7/layout/RepeatingBendingProcessNew"/>
    <dgm:cxn modelId="{3EF85CC7-9046-4909-96AA-FA50DCFE6962}" type="presParOf" srcId="{5CF23C36-CD85-40F6-83B9-7114F7EB80DA}" destId="{46DA4D10-D115-4894-B2F4-FE55AB1D271A}" srcOrd="15" destOrd="0" presId="urn:microsoft.com/office/officeart/2016/7/layout/RepeatingBendingProcessNew"/>
    <dgm:cxn modelId="{A0E5138E-8A16-4D49-94FB-222C48D006B2}" type="presParOf" srcId="{46DA4D10-D115-4894-B2F4-FE55AB1D271A}" destId="{C966D3E8-DAB4-417C-9477-5FAE8C64CDDB}" srcOrd="0" destOrd="0" presId="urn:microsoft.com/office/officeart/2016/7/layout/RepeatingBendingProcessNew"/>
    <dgm:cxn modelId="{B317E93C-16D6-48AB-B5F8-069992B6D3AF}" type="presParOf" srcId="{5CF23C36-CD85-40F6-83B9-7114F7EB80DA}" destId="{09541E00-3387-4214-A82C-3C6BB1ECF5DE}" srcOrd="16" destOrd="0" presId="urn:microsoft.com/office/officeart/2016/7/layout/RepeatingBendingProcessNew"/>
    <dgm:cxn modelId="{BC0BC6B5-C222-4596-8B32-1525A01A7F84}" type="presParOf" srcId="{5CF23C36-CD85-40F6-83B9-7114F7EB80DA}" destId="{82D78660-9271-4CAF-AE85-7FBB08292F5F}" srcOrd="17" destOrd="0" presId="urn:microsoft.com/office/officeart/2016/7/layout/RepeatingBendingProcessNew"/>
    <dgm:cxn modelId="{AD6D9628-9BBB-4952-BC2A-22BBD72A9CD5}" type="presParOf" srcId="{82D78660-9271-4CAF-AE85-7FBB08292F5F}" destId="{58D2C3E7-1BD4-4CF1-8442-4E2B6734F1CB}" srcOrd="0" destOrd="0" presId="urn:microsoft.com/office/officeart/2016/7/layout/RepeatingBendingProcessNew"/>
    <dgm:cxn modelId="{D15B0BA6-C8EE-4A3F-97EE-09903770E928}" type="presParOf" srcId="{5CF23C36-CD85-40F6-83B9-7114F7EB80DA}" destId="{BC62050D-F8FC-456F-851A-F6BF3797689D}" srcOrd="18"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50B5FA-5C59-4B17-9630-4FFA781A0365}" type="doc">
      <dgm:prSet loTypeId="urn:microsoft.com/office/officeart/2005/8/layout/radial6" loCatId="cycle" qsTypeId="urn:microsoft.com/office/officeart/2005/8/quickstyle/simple2" qsCatId="simple" csTypeId="urn:microsoft.com/office/officeart/2005/8/colors/accent6_2" csCatId="accent6" phldr="1"/>
      <dgm:spPr/>
      <dgm:t>
        <a:bodyPr/>
        <a:lstStyle/>
        <a:p>
          <a:endParaRPr lang="en-GB"/>
        </a:p>
      </dgm:t>
    </dgm:pt>
    <dgm:pt modelId="{914BC04B-62E7-4710-927D-4BE80F4535DD}">
      <dgm:prSet phldrT="[Text]"/>
      <dgm:spPr/>
      <dgm:t>
        <a:bodyPr/>
        <a:lstStyle/>
        <a:p>
          <a:r>
            <a:rPr lang="en-US"/>
            <a:t>HR</a:t>
          </a:r>
          <a:r>
            <a:rPr lang="en-US" baseline="0"/>
            <a:t> PROFESSIONALISM</a:t>
          </a:r>
          <a:endParaRPr lang="en-GB"/>
        </a:p>
      </dgm:t>
    </dgm:pt>
    <dgm:pt modelId="{AC20404B-BE8C-4D09-9EE6-50DAB0B92FC5}" type="parTrans" cxnId="{20B12EE4-EE7A-4086-94D9-391840F9403D}">
      <dgm:prSet/>
      <dgm:spPr/>
      <dgm:t>
        <a:bodyPr/>
        <a:lstStyle/>
        <a:p>
          <a:endParaRPr lang="en-GB"/>
        </a:p>
      </dgm:t>
    </dgm:pt>
    <dgm:pt modelId="{FF659E34-BEDD-4D44-B847-7510F9968E31}" type="sibTrans" cxnId="{20B12EE4-EE7A-4086-94D9-391840F9403D}">
      <dgm:prSet/>
      <dgm:spPr/>
      <dgm:t>
        <a:bodyPr/>
        <a:lstStyle/>
        <a:p>
          <a:endParaRPr lang="en-GB"/>
        </a:p>
      </dgm:t>
    </dgm:pt>
    <dgm:pt modelId="{2882E966-2060-4A24-9945-C646CB04654A}">
      <dgm:prSet phldrT="[Text]"/>
      <dgm:spPr/>
      <dgm:t>
        <a:bodyPr/>
        <a:lstStyle/>
        <a:p>
          <a:r>
            <a:rPr lang="en-US"/>
            <a:t>Self management</a:t>
          </a:r>
          <a:endParaRPr lang="en-GB"/>
        </a:p>
      </dgm:t>
    </dgm:pt>
    <dgm:pt modelId="{C3F000C2-A7B4-4234-8016-8A6115255DD0}" type="parTrans" cxnId="{1C63C767-2E00-47EF-B6FA-6371EB899B13}">
      <dgm:prSet/>
      <dgm:spPr/>
      <dgm:t>
        <a:bodyPr/>
        <a:lstStyle/>
        <a:p>
          <a:endParaRPr lang="en-GB"/>
        </a:p>
      </dgm:t>
    </dgm:pt>
    <dgm:pt modelId="{AA32A9B3-F4E2-4889-80CF-EBFAB36F147E}" type="sibTrans" cxnId="{1C63C767-2E00-47EF-B6FA-6371EB899B13}">
      <dgm:prSet/>
      <dgm:spPr/>
      <dgm:t>
        <a:bodyPr/>
        <a:lstStyle/>
        <a:p>
          <a:endParaRPr lang="en-GB"/>
        </a:p>
      </dgm:t>
    </dgm:pt>
    <dgm:pt modelId="{5D765359-208B-46A6-BA72-8983ED990C00}">
      <dgm:prSet phldrT="[Text]"/>
      <dgm:spPr/>
      <dgm:t>
        <a:bodyPr/>
        <a:lstStyle/>
        <a:p>
          <a:r>
            <a:rPr lang="en-US"/>
            <a:t>Managing groups/teams</a:t>
          </a:r>
          <a:endParaRPr lang="en-GB"/>
        </a:p>
      </dgm:t>
    </dgm:pt>
    <dgm:pt modelId="{0FA74510-6F5B-43DA-B5D1-D786ADEF8B2C}" type="parTrans" cxnId="{BE9736CE-682D-416F-AF75-B7AB66136547}">
      <dgm:prSet/>
      <dgm:spPr/>
      <dgm:t>
        <a:bodyPr/>
        <a:lstStyle/>
        <a:p>
          <a:endParaRPr lang="en-GB"/>
        </a:p>
      </dgm:t>
    </dgm:pt>
    <dgm:pt modelId="{37C936E1-C2E3-4407-A909-D328533F6AA7}" type="sibTrans" cxnId="{BE9736CE-682D-416F-AF75-B7AB66136547}">
      <dgm:prSet/>
      <dgm:spPr/>
      <dgm:t>
        <a:bodyPr/>
        <a:lstStyle/>
        <a:p>
          <a:endParaRPr lang="en-GB"/>
        </a:p>
      </dgm:t>
    </dgm:pt>
    <dgm:pt modelId="{7B3B346C-EDBF-44A9-B14F-A54B901232B0}">
      <dgm:prSet phldrT="[Text]"/>
      <dgm:spPr/>
      <dgm:t>
        <a:bodyPr/>
        <a:lstStyle/>
        <a:p>
          <a:r>
            <a:rPr lang="en-US"/>
            <a:t>Managing upwards</a:t>
          </a:r>
        </a:p>
      </dgm:t>
    </dgm:pt>
    <dgm:pt modelId="{5AE55B50-78BA-49D7-829B-FE3008CA0312}" type="parTrans" cxnId="{DE25814D-5CE7-402F-ABB2-5FA604F8DC93}">
      <dgm:prSet/>
      <dgm:spPr/>
      <dgm:t>
        <a:bodyPr/>
        <a:lstStyle/>
        <a:p>
          <a:endParaRPr lang="en-GB"/>
        </a:p>
      </dgm:t>
    </dgm:pt>
    <dgm:pt modelId="{B65A2E6C-824E-4C73-8E44-10E1642D3905}" type="sibTrans" cxnId="{DE25814D-5CE7-402F-ABB2-5FA604F8DC93}">
      <dgm:prSet/>
      <dgm:spPr/>
      <dgm:t>
        <a:bodyPr/>
        <a:lstStyle/>
        <a:p>
          <a:endParaRPr lang="en-GB"/>
        </a:p>
      </dgm:t>
    </dgm:pt>
    <dgm:pt modelId="{5778F695-81E1-48BE-A718-CCC6F11B1041}">
      <dgm:prSet phldrT="[Text]"/>
      <dgm:spPr/>
      <dgm:t>
        <a:bodyPr/>
        <a:lstStyle/>
        <a:p>
          <a:r>
            <a:rPr lang="en-US"/>
            <a:t>Managing across organization</a:t>
          </a:r>
        </a:p>
      </dgm:t>
    </dgm:pt>
    <dgm:pt modelId="{0228246F-4A02-4A1D-8993-18151352C0A1}" type="parTrans" cxnId="{BB7A5586-D121-499D-8B75-837BCA249571}">
      <dgm:prSet/>
      <dgm:spPr/>
      <dgm:t>
        <a:bodyPr/>
        <a:lstStyle/>
        <a:p>
          <a:endParaRPr lang="en-GB"/>
        </a:p>
      </dgm:t>
    </dgm:pt>
    <dgm:pt modelId="{2C9BBA64-5E28-40FA-81A6-44000F38925F}" type="sibTrans" cxnId="{BB7A5586-D121-499D-8B75-837BCA249571}">
      <dgm:prSet/>
      <dgm:spPr/>
      <dgm:t>
        <a:bodyPr/>
        <a:lstStyle/>
        <a:p>
          <a:endParaRPr lang="en-GB"/>
        </a:p>
      </dgm:t>
    </dgm:pt>
    <dgm:pt modelId="{1A74F055-F701-4BBA-ADAB-1B8E6693C7EE}" type="pres">
      <dgm:prSet presAssocID="{6950B5FA-5C59-4B17-9630-4FFA781A0365}" presName="Name0" presStyleCnt="0">
        <dgm:presLayoutVars>
          <dgm:chMax val="1"/>
          <dgm:dir/>
          <dgm:animLvl val="ctr"/>
          <dgm:resizeHandles val="exact"/>
        </dgm:presLayoutVars>
      </dgm:prSet>
      <dgm:spPr/>
    </dgm:pt>
    <dgm:pt modelId="{859EF960-A90B-437C-ADBA-80401A3D9C75}" type="pres">
      <dgm:prSet presAssocID="{914BC04B-62E7-4710-927D-4BE80F4535DD}" presName="centerShape" presStyleLbl="node0" presStyleIdx="0" presStyleCnt="1"/>
      <dgm:spPr/>
    </dgm:pt>
    <dgm:pt modelId="{CD8FF1D3-BA9B-42DC-9774-4861C83F467D}" type="pres">
      <dgm:prSet presAssocID="{2882E966-2060-4A24-9945-C646CB04654A}" presName="node" presStyleLbl="node1" presStyleIdx="0" presStyleCnt="4">
        <dgm:presLayoutVars>
          <dgm:bulletEnabled val="1"/>
        </dgm:presLayoutVars>
      </dgm:prSet>
      <dgm:spPr/>
    </dgm:pt>
    <dgm:pt modelId="{B2F5B073-5AC5-4685-991A-AF0F0B4C9F06}" type="pres">
      <dgm:prSet presAssocID="{2882E966-2060-4A24-9945-C646CB04654A}" presName="dummy" presStyleCnt="0"/>
      <dgm:spPr/>
    </dgm:pt>
    <dgm:pt modelId="{42AF8D7C-E518-4A9C-BAFD-C64D417F36FC}" type="pres">
      <dgm:prSet presAssocID="{AA32A9B3-F4E2-4889-80CF-EBFAB36F147E}" presName="sibTrans" presStyleLbl="sibTrans2D1" presStyleIdx="0" presStyleCnt="4"/>
      <dgm:spPr/>
    </dgm:pt>
    <dgm:pt modelId="{FDD5D569-8DD4-444F-B8FF-745597BED72D}" type="pres">
      <dgm:prSet presAssocID="{5D765359-208B-46A6-BA72-8983ED990C00}" presName="node" presStyleLbl="node1" presStyleIdx="1" presStyleCnt="4">
        <dgm:presLayoutVars>
          <dgm:bulletEnabled val="1"/>
        </dgm:presLayoutVars>
      </dgm:prSet>
      <dgm:spPr/>
    </dgm:pt>
    <dgm:pt modelId="{765A7D03-236E-4AC8-B779-F78571E93408}" type="pres">
      <dgm:prSet presAssocID="{5D765359-208B-46A6-BA72-8983ED990C00}" presName="dummy" presStyleCnt="0"/>
      <dgm:spPr/>
    </dgm:pt>
    <dgm:pt modelId="{CBD6EAA8-9352-47F5-908A-C155C907FE71}" type="pres">
      <dgm:prSet presAssocID="{37C936E1-C2E3-4407-A909-D328533F6AA7}" presName="sibTrans" presStyleLbl="sibTrans2D1" presStyleIdx="1" presStyleCnt="4"/>
      <dgm:spPr/>
    </dgm:pt>
    <dgm:pt modelId="{E8579FEA-E847-4A70-B23B-3CF4B861D656}" type="pres">
      <dgm:prSet presAssocID="{7B3B346C-EDBF-44A9-B14F-A54B901232B0}" presName="node" presStyleLbl="node1" presStyleIdx="2" presStyleCnt="4">
        <dgm:presLayoutVars>
          <dgm:bulletEnabled val="1"/>
        </dgm:presLayoutVars>
      </dgm:prSet>
      <dgm:spPr/>
    </dgm:pt>
    <dgm:pt modelId="{102EF872-7722-4CD1-9F54-72EEAD602748}" type="pres">
      <dgm:prSet presAssocID="{7B3B346C-EDBF-44A9-B14F-A54B901232B0}" presName="dummy" presStyleCnt="0"/>
      <dgm:spPr/>
    </dgm:pt>
    <dgm:pt modelId="{69DD7BC7-197A-4E1C-A4EC-8785F5F81231}" type="pres">
      <dgm:prSet presAssocID="{B65A2E6C-824E-4C73-8E44-10E1642D3905}" presName="sibTrans" presStyleLbl="sibTrans2D1" presStyleIdx="2" presStyleCnt="4"/>
      <dgm:spPr/>
    </dgm:pt>
    <dgm:pt modelId="{81D23E01-7C6B-45A8-AAB9-42CC3C93D0C7}" type="pres">
      <dgm:prSet presAssocID="{5778F695-81E1-48BE-A718-CCC6F11B1041}" presName="node" presStyleLbl="node1" presStyleIdx="3" presStyleCnt="4">
        <dgm:presLayoutVars>
          <dgm:bulletEnabled val="1"/>
        </dgm:presLayoutVars>
      </dgm:prSet>
      <dgm:spPr/>
    </dgm:pt>
    <dgm:pt modelId="{E57CEDF8-DA8C-47D6-9009-E5460570B43A}" type="pres">
      <dgm:prSet presAssocID="{5778F695-81E1-48BE-A718-CCC6F11B1041}" presName="dummy" presStyleCnt="0"/>
      <dgm:spPr/>
    </dgm:pt>
    <dgm:pt modelId="{63EE6418-DEFE-4725-A465-18CB4FAD8848}" type="pres">
      <dgm:prSet presAssocID="{2C9BBA64-5E28-40FA-81A6-44000F38925F}" presName="sibTrans" presStyleLbl="sibTrans2D1" presStyleIdx="3" presStyleCnt="4"/>
      <dgm:spPr/>
    </dgm:pt>
  </dgm:ptLst>
  <dgm:cxnLst>
    <dgm:cxn modelId="{4313AD37-1D52-4A6B-AED4-1944199B9151}" type="presOf" srcId="{7B3B346C-EDBF-44A9-B14F-A54B901232B0}" destId="{E8579FEA-E847-4A70-B23B-3CF4B861D656}" srcOrd="0" destOrd="0" presId="urn:microsoft.com/office/officeart/2005/8/layout/radial6"/>
    <dgm:cxn modelId="{65D35D3A-0CCD-4236-8E10-0AB3F09955C0}" type="presOf" srcId="{5D765359-208B-46A6-BA72-8983ED990C00}" destId="{FDD5D569-8DD4-444F-B8FF-745597BED72D}" srcOrd="0" destOrd="0" presId="urn:microsoft.com/office/officeart/2005/8/layout/radial6"/>
    <dgm:cxn modelId="{7DD14143-E92F-44C2-BAC3-28BC8C852EE6}" type="presOf" srcId="{B65A2E6C-824E-4C73-8E44-10E1642D3905}" destId="{69DD7BC7-197A-4E1C-A4EC-8785F5F81231}" srcOrd="0" destOrd="0" presId="urn:microsoft.com/office/officeart/2005/8/layout/radial6"/>
    <dgm:cxn modelId="{1C63C767-2E00-47EF-B6FA-6371EB899B13}" srcId="{914BC04B-62E7-4710-927D-4BE80F4535DD}" destId="{2882E966-2060-4A24-9945-C646CB04654A}" srcOrd="0" destOrd="0" parTransId="{C3F000C2-A7B4-4234-8016-8A6115255DD0}" sibTransId="{AA32A9B3-F4E2-4889-80CF-EBFAB36F147E}"/>
    <dgm:cxn modelId="{C016B54C-29A6-41C5-B752-B897AC359AF3}" type="presOf" srcId="{5778F695-81E1-48BE-A718-CCC6F11B1041}" destId="{81D23E01-7C6B-45A8-AAB9-42CC3C93D0C7}" srcOrd="0" destOrd="0" presId="urn:microsoft.com/office/officeart/2005/8/layout/radial6"/>
    <dgm:cxn modelId="{DE25814D-5CE7-402F-ABB2-5FA604F8DC93}" srcId="{914BC04B-62E7-4710-927D-4BE80F4535DD}" destId="{7B3B346C-EDBF-44A9-B14F-A54B901232B0}" srcOrd="2" destOrd="0" parTransId="{5AE55B50-78BA-49D7-829B-FE3008CA0312}" sibTransId="{B65A2E6C-824E-4C73-8E44-10E1642D3905}"/>
    <dgm:cxn modelId="{BB7A5586-D121-499D-8B75-837BCA249571}" srcId="{914BC04B-62E7-4710-927D-4BE80F4535DD}" destId="{5778F695-81E1-48BE-A718-CCC6F11B1041}" srcOrd="3" destOrd="0" parTransId="{0228246F-4A02-4A1D-8993-18151352C0A1}" sibTransId="{2C9BBA64-5E28-40FA-81A6-44000F38925F}"/>
    <dgm:cxn modelId="{48352788-F406-46CC-A78E-7E9FF8E32540}" type="presOf" srcId="{37C936E1-C2E3-4407-A909-D328533F6AA7}" destId="{CBD6EAA8-9352-47F5-908A-C155C907FE71}" srcOrd="0" destOrd="0" presId="urn:microsoft.com/office/officeart/2005/8/layout/radial6"/>
    <dgm:cxn modelId="{884A9DA8-0CCC-4C32-B333-8E4DBAFB1032}" type="presOf" srcId="{2C9BBA64-5E28-40FA-81A6-44000F38925F}" destId="{63EE6418-DEFE-4725-A465-18CB4FAD8848}" srcOrd="0" destOrd="0" presId="urn:microsoft.com/office/officeart/2005/8/layout/radial6"/>
    <dgm:cxn modelId="{BE9736CE-682D-416F-AF75-B7AB66136547}" srcId="{914BC04B-62E7-4710-927D-4BE80F4535DD}" destId="{5D765359-208B-46A6-BA72-8983ED990C00}" srcOrd="1" destOrd="0" parTransId="{0FA74510-6F5B-43DA-B5D1-D786ADEF8B2C}" sibTransId="{37C936E1-C2E3-4407-A909-D328533F6AA7}"/>
    <dgm:cxn modelId="{6C6D11D3-0765-44AC-B68E-DB314404B540}" type="presOf" srcId="{6950B5FA-5C59-4B17-9630-4FFA781A0365}" destId="{1A74F055-F701-4BBA-ADAB-1B8E6693C7EE}" srcOrd="0" destOrd="0" presId="urn:microsoft.com/office/officeart/2005/8/layout/radial6"/>
    <dgm:cxn modelId="{3DBCCBD7-6F3F-4ADC-9C4B-804C9B1D3952}" type="presOf" srcId="{914BC04B-62E7-4710-927D-4BE80F4535DD}" destId="{859EF960-A90B-437C-ADBA-80401A3D9C75}" srcOrd="0" destOrd="0" presId="urn:microsoft.com/office/officeart/2005/8/layout/radial6"/>
    <dgm:cxn modelId="{6D7076DA-947D-48B8-9FE1-7B3F4AFF1BB0}" type="presOf" srcId="{AA32A9B3-F4E2-4889-80CF-EBFAB36F147E}" destId="{42AF8D7C-E518-4A9C-BAFD-C64D417F36FC}" srcOrd="0" destOrd="0" presId="urn:microsoft.com/office/officeart/2005/8/layout/radial6"/>
    <dgm:cxn modelId="{20B12EE4-EE7A-4086-94D9-391840F9403D}" srcId="{6950B5FA-5C59-4B17-9630-4FFA781A0365}" destId="{914BC04B-62E7-4710-927D-4BE80F4535DD}" srcOrd="0" destOrd="0" parTransId="{AC20404B-BE8C-4D09-9EE6-50DAB0B92FC5}" sibTransId="{FF659E34-BEDD-4D44-B847-7510F9968E31}"/>
    <dgm:cxn modelId="{9D7468E5-DFF3-40B5-956A-22C422A4C957}" type="presOf" srcId="{2882E966-2060-4A24-9945-C646CB04654A}" destId="{CD8FF1D3-BA9B-42DC-9774-4861C83F467D}" srcOrd="0" destOrd="0" presId="urn:microsoft.com/office/officeart/2005/8/layout/radial6"/>
    <dgm:cxn modelId="{1DB26E61-4893-4806-8D5E-76746C45FE48}" type="presParOf" srcId="{1A74F055-F701-4BBA-ADAB-1B8E6693C7EE}" destId="{859EF960-A90B-437C-ADBA-80401A3D9C75}" srcOrd="0" destOrd="0" presId="urn:microsoft.com/office/officeart/2005/8/layout/radial6"/>
    <dgm:cxn modelId="{4FC29EA2-3C50-4FE5-8D5E-15248C3F5F9D}" type="presParOf" srcId="{1A74F055-F701-4BBA-ADAB-1B8E6693C7EE}" destId="{CD8FF1D3-BA9B-42DC-9774-4861C83F467D}" srcOrd="1" destOrd="0" presId="urn:microsoft.com/office/officeart/2005/8/layout/radial6"/>
    <dgm:cxn modelId="{E6410C15-B593-4CF2-8A3A-1903DA19972B}" type="presParOf" srcId="{1A74F055-F701-4BBA-ADAB-1B8E6693C7EE}" destId="{B2F5B073-5AC5-4685-991A-AF0F0B4C9F06}" srcOrd="2" destOrd="0" presId="urn:microsoft.com/office/officeart/2005/8/layout/radial6"/>
    <dgm:cxn modelId="{678F0B17-4159-41DB-AA39-B716C86308CA}" type="presParOf" srcId="{1A74F055-F701-4BBA-ADAB-1B8E6693C7EE}" destId="{42AF8D7C-E518-4A9C-BAFD-C64D417F36FC}" srcOrd="3" destOrd="0" presId="urn:microsoft.com/office/officeart/2005/8/layout/radial6"/>
    <dgm:cxn modelId="{07101C23-74EC-4A2A-9712-3E918577AB4B}" type="presParOf" srcId="{1A74F055-F701-4BBA-ADAB-1B8E6693C7EE}" destId="{FDD5D569-8DD4-444F-B8FF-745597BED72D}" srcOrd="4" destOrd="0" presId="urn:microsoft.com/office/officeart/2005/8/layout/radial6"/>
    <dgm:cxn modelId="{8F385CE6-A0DD-4B8D-B85E-EE9BFAD6158E}" type="presParOf" srcId="{1A74F055-F701-4BBA-ADAB-1B8E6693C7EE}" destId="{765A7D03-236E-4AC8-B779-F78571E93408}" srcOrd="5" destOrd="0" presId="urn:microsoft.com/office/officeart/2005/8/layout/radial6"/>
    <dgm:cxn modelId="{B0B39357-07BC-4153-840C-9C742EB0029A}" type="presParOf" srcId="{1A74F055-F701-4BBA-ADAB-1B8E6693C7EE}" destId="{CBD6EAA8-9352-47F5-908A-C155C907FE71}" srcOrd="6" destOrd="0" presId="urn:microsoft.com/office/officeart/2005/8/layout/radial6"/>
    <dgm:cxn modelId="{C62E9ED8-DD1D-48E8-9091-BA6A8FA02532}" type="presParOf" srcId="{1A74F055-F701-4BBA-ADAB-1B8E6693C7EE}" destId="{E8579FEA-E847-4A70-B23B-3CF4B861D656}" srcOrd="7" destOrd="0" presId="urn:microsoft.com/office/officeart/2005/8/layout/radial6"/>
    <dgm:cxn modelId="{48FA2453-FB90-4BCF-954F-A163CBF2AA58}" type="presParOf" srcId="{1A74F055-F701-4BBA-ADAB-1B8E6693C7EE}" destId="{102EF872-7722-4CD1-9F54-72EEAD602748}" srcOrd="8" destOrd="0" presId="urn:microsoft.com/office/officeart/2005/8/layout/radial6"/>
    <dgm:cxn modelId="{99A3AB55-81E1-4702-967A-042D2419D456}" type="presParOf" srcId="{1A74F055-F701-4BBA-ADAB-1B8E6693C7EE}" destId="{69DD7BC7-197A-4E1C-A4EC-8785F5F81231}" srcOrd="9" destOrd="0" presId="urn:microsoft.com/office/officeart/2005/8/layout/radial6"/>
    <dgm:cxn modelId="{C9DE5B02-1A82-4F38-9B95-9B4496D964C5}" type="presParOf" srcId="{1A74F055-F701-4BBA-ADAB-1B8E6693C7EE}" destId="{81D23E01-7C6B-45A8-AAB9-42CC3C93D0C7}" srcOrd="10" destOrd="0" presId="urn:microsoft.com/office/officeart/2005/8/layout/radial6"/>
    <dgm:cxn modelId="{08E581E9-A35F-4C5B-8EF0-73E9EE3BF72C}" type="presParOf" srcId="{1A74F055-F701-4BBA-ADAB-1B8E6693C7EE}" destId="{E57CEDF8-DA8C-47D6-9009-E5460570B43A}" srcOrd="11" destOrd="0" presId="urn:microsoft.com/office/officeart/2005/8/layout/radial6"/>
    <dgm:cxn modelId="{5B6C1089-7DA7-4E90-8151-B890C7C463B8}" type="presParOf" srcId="{1A74F055-F701-4BBA-ADAB-1B8E6693C7EE}" destId="{63EE6418-DEFE-4725-A465-18CB4FAD8848}" srcOrd="12" destOrd="0" presId="urn:microsoft.com/office/officeart/2005/8/layout/radial6"/>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1781DD-DFF0-46CC-B35A-F9C62F4DFADE}">
      <dsp:nvSpPr>
        <dsp:cNvPr id="0" name=""/>
        <dsp:cNvSpPr/>
      </dsp:nvSpPr>
      <dsp:spPr>
        <a:xfrm>
          <a:off x="1597835" y="331182"/>
          <a:ext cx="258207" cy="91440"/>
        </a:xfrm>
        <a:custGeom>
          <a:avLst/>
          <a:gdLst/>
          <a:ahLst/>
          <a:cxnLst/>
          <a:rect l="0" t="0" r="0" b="0"/>
          <a:pathLst>
            <a:path>
              <a:moveTo>
                <a:pt x="0" y="45720"/>
              </a:moveTo>
              <a:lnTo>
                <a:pt x="258207"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19719" y="375458"/>
        <a:ext cx="14440" cy="2888"/>
      </dsp:txXfrm>
    </dsp:sp>
    <dsp:sp modelId="{D2CB06F7-21A3-409C-83AC-3C89804C8CB6}">
      <dsp:nvSpPr>
        <dsp:cNvPr id="0" name=""/>
        <dsp:cNvSpPr/>
      </dsp:nvSpPr>
      <dsp:spPr>
        <a:xfrm>
          <a:off x="343949" y="196"/>
          <a:ext cx="1255685" cy="753411"/>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530" tIns="64586" rIns="61530" bIns="64586" numCol="1" spcCol="1270" anchor="ctr" anchorCtr="0">
          <a:noAutofit/>
        </a:bodyPr>
        <a:lstStyle/>
        <a:p>
          <a:pPr marL="0" lvl="0" indent="0" algn="ctr" defTabSz="577850">
            <a:lnSpc>
              <a:spcPct val="90000"/>
            </a:lnSpc>
            <a:spcBef>
              <a:spcPct val="0"/>
            </a:spcBef>
            <a:spcAft>
              <a:spcPct val="35000"/>
            </a:spcAft>
            <a:buNone/>
          </a:pPr>
          <a:r>
            <a:rPr lang="en-US" sz="1300" kern="1200"/>
            <a:t>Insights, strategy and solution</a:t>
          </a:r>
        </a:p>
      </dsp:txBody>
      <dsp:txXfrm>
        <a:off x="343949" y="196"/>
        <a:ext cx="1255685" cy="753411"/>
      </dsp:txXfrm>
    </dsp:sp>
    <dsp:sp modelId="{5985E876-6562-4B51-A5AB-7B2E110FAB0E}">
      <dsp:nvSpPr>
        <dsp:cNvPr id="0" name=""/>
        <dsp:cNvSpPr/>
      </dsp:nvSpPr>
      <dsp:spPr>
        <a:xfrm>
          <a:off x="3142328" y="331182"/>
          <a:ext cx="258207" cy="91440"/>
        </a:xfrm>
        <a:custGeom>
          <a:avLst/>
          <a:gdLst/>
          <a:ahLst/>
          <a:cxnLst/>
          <a:rect l="0" t="0" r="0" b="0"/>
          <a:pathLst>
            <a:path>
              <a:moveTo>
                <a:pt x="0" y="45720"/>
              </a:moveTo>
              <a:lnTo>
                <a:pt x="258207"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64212" y="375458"/>
        <a:ext cx="14440" cy="2888"/>
      </dsp:txXfrm>
    </dsp:sp>
    <dsp:sp modelId="{E794674B-CD1F-47F8-9585-0CABCB70B084}">
      <dsp:nvSpPr>
        <dsp:cNvPr id="0" name=""/>
        <dsp:cNvSpPr/>
      </dsp:nvSpPr>
      <dsp:spPr>
        <a:xfrm>
          <a:off x="1888443" y="196"/>
          <a:ext cx="1255685" cy="753411"/>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530" tIns="64586" rIns="61530" bIns="64586" numCol="1" spcCol="1270" anchor="ctr" anchorCtr="0">
          <a:noAutofit/>
        </a:bodyPr>
        <a:lstStyle/>
        <a:p>
          <a:pPr marL="0" lvl="0" indent="0" algn="ctr" defTabSz="577850">
            <a:lnSpc>
              <a:spcPct val="90000"/>
            </a:lnSpc>
            <a:spcBef>
              <a:spcPct val="0"/>
            </a:spcBef>
            <a:spcAft>
              <a:spcPct val="35000"/>
            </a:spcAft>
            <a:buNone/>
          </a:pPr>
          <a:r>
            <a:rPr lang="en-US" sz="1300" kern="1200"/>
            <a:t>Leading HR</a:t>
          </a:r>
        </a:p>
      </dsp:txBody>
      <dsp:txXfrm>
        <a:off x="1888443" y="196"/>
        <a:ext cx="1255685" cy="753411"/>
      </dsp:txXfrm>
    </dsp:sp>
    <dsp:sp modelId="{6A11FD67-47ED-4A44-866B-05B5E8191C67}">
      <dsp:nvSpPr>
        <dsp:cNvPr id="0" name=""/>
        <dsp:cNvSpPr/>
      </dsp:nvSpPr>
      <dsp:spPr>
        <a:xfrm>
          <a:off x="971792" y="751808"/>
          <a:ext cx="3088986" cy="258207"/>
        </a:xfrm>
        <a:custGeom>
          <a:avLst/>
          <a:gdLst/>
          <a:ahLst/>
          <a:cxnLst/>
          <a:rect l="0" t="0" r="0" b="0"/>
          <a:pathLst>
            <a:path>
              <a:moveTo>
                <a:pt x="3088986" y="0"/>
              </a:moveTo>
              <a:lnTo>
                <a:pt x="3088986" y="146203"/>
              </a:lnTo>
              <a:lnTo>
                <a:pt x="0" y="146203"/>
              </a:lnTo>
              <a:lnTo>
                <a:pt x="0" y="258207"/>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38724" y="879467"/>
        <a:ext cx="155122" cy="2888"/>
      </dsp:txXfrm>
    </dsp:sp>
    <dsp:sp modelId="{0BC06DA7-B3F7-4253-86B0-F5F913945A47}">
      <dsp:nvSpPr>
        <dsp:cNvPr id="0" name=""/>
        <dsp:cNvSpPr/>
      </dsp:nvSpPr>
      <dsp:spPr>
        <a:xfrm>
          <a:off x="3432936" y="196"/>
          <a:ext cx="1255685" cy="753411"/>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530" tIns="64586" rIns="61530" bIns="64586" numCol="1" spcCol="1270" anchor="ctr" anchorCtr="0">
          <a:noAutofit/>
        </a:bodyPr>
        <a:lstStyle/>
        <a:p>
          <a:pPr marL="0" lvl="0" indent="0" algn="ctr" defTabSz="577850">
            <a:lnSpc>
              <a:spcPct val="90000"/>
            </a:lnSpc>
            <a:spcBef>
              <a:spcPct val="0"/>
            </a:spcBef>
            <a:spcAft>
              <a:spcPct val="35000"/>
            </a:spcAft>
            <a:buNone/>
          </a:pPr>
          <a:r>
            <a:rPr lang="en-US" sz="1300" kern="1200"/>
            <a:t>Organization design</a:t>
          </a:r>
        </a:p>
      </dsp:txBody>
      <dsp:txXfrm>
        <a:off x="3432936" y="196"/>
        <a:ext cx="1255685" cy="753411"/>
      </dsp:txXfrm>
    </dsp:sp>
    <dsp:sp modelId="{C838DEE4-DFA7-4829-B334-BA9F1CD44CEF}">
      <dsp:nvSpPr>
        <dsp:cNvPr id="0" name=""/>
        <dsp:cNvSpPr/>
      </dsp:nvSpPr>
      <dsp:spPr>
        <a:xfrm>
          <a:off x="1597835" y="1373401"/>
          <a:ext cx="258207" cy="91440"/>
        </a:xfrm>
        <a:custGeom>
          <a:avLst/>
          <a:gdLst/>
          <a:ahLst/>
          <a:cxnLst/>
          <a:rect l="0" t="0" r="0" b="0"/>
          <a:pathLst>
            <a:path>
              <a:moveTo>
                <a:pt x="0" y="45720"/>
              </a:moveTo>
              <a:lnTo>
                <a:pt x="258207"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19719" y="1417677"/>
        <a:ext cx="14440" cy="2888"/>
      </dsp:txXfrm>
    </dsp:sp>
    <dsp:sp modelId="{01447589-9897-4430-87CC-03F3CA5F3D34}">
      <dsp:nvSpPr>
        <dsp:cNvPr id="0" name=""/>
        <dsp:cNvSpPr/>
      </dsp:nvSpPr>
      <dsp:spPr>
        <a:xfrm>
          <a:off x="343949" y="1042415"/>
          <a:ext cx="1255685" cy="753411"/>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530" tIns="64586" rIns="61530" bIns="64586" numCol="1" spcCol="1270" anchor="ctr" anchorCtr="0">
          <a:noAutofit/>
        </a:bodyPr>
        <a:lstStyle/>
        <a:p>
          <a:pPr marL="0" lvl="0" indent="0" algn="ctr" defTabSz="577850">
            <a:lnSpc>
              <a:spcPct val="90000"/>
            </a:lnSpc>
            <a:spcBef>
              <a:spcPct val="0"/>
            </a:spcBef>
            <a:spcAft>
              <a:spcPct val="35000"/>
            </a:spcAft>
            <a:buNone/>
          </a:pPr>
          <a:r>
            <a:rPr lang="en-US" sz="1300" kern="1200"/>
            <a:t>Organization development</a:t>
          </a:r>
        </a:p>
      </dsp:txBody>
      <dsp:txXfrm>
        <a:off x="343949" y="1042415"/>
        <a:ext cx="1255685" cy="753411"/>
      </dsp:txXfrm>
    </dsp:sp>
    <dsp:sp modelId="{01345112-8BF9-4D75-A383-8A01A921BA7E}">
      <dsp:nvSpPr>
        <dsp:cNvPr id="0" name=""/>
        <dsp:cNvSpPr/>
      </dsp:nvSpPr>
      <dsp:spPr>
        <a:xfrm>
          <a:off x="3142328" y="1373401"/>
          <a:ext cx="258207" cy="91440"/>
        </a:xfrm>
        <a:custGeom>
          <a:avLst/>
          <a:gdLst/>
          <a:ahLst/>
          <a:cxnLst/>
          <a:rect l="0" t="0" r="0" b="0"/>
          <a:pathLst>
            <a:path>
              <a:moveTo>
                <a:pt x="0" y="45720"/>
              </a:moveTo>
              <a:lnTo>
                <a:pt x="258207"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64212" y="1417677"/>
        <a:ext cx="14440" cy="2888"/>
      </dsp:txXfrm>
    </dsp:sp>
    <dsp:sp modelId="{613C974E-0376-48AC-A275-097EBE57711A}">
      <dsp:nvSpPr>
        <dsp:cNvPr id="0" name=""/>
        <dsp:cNvSpPr/>
      </dsp:nvSpPr>
      <dsp:spPr>
        <a:xfrm>
          <a:off x="1888443" y="1042415"/>
          <a:ext cx="1255685" cy="753411"/>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530" tIns="64586" rIns="61530" bIns="64586" numCol="1" spcCol="1270" anchor="ctr" anchorCtr="0">
          <a:noAutofit/>
        </a:bodyPr>
        <a:lstStyle/>
        <a:p>
          <a:pPr marL="0" lvl="0" indent="0" algn="ctr" defTabSz="577850">
            <a:lnSpc>
              <a:spcPct val="90000"/>
            </a:lnSpc>
            <a:spcBef>
              <a:spcPct val="0"/>
            </a:spcBef>
            <a:spcAft>
              <a:spcPct val="35000"/>
            </a:spcAft>
            <a:buNone/>
          </a:pPr>
          <a:r>
            <a:rPr lang="en-US" sz="1300" kern="1200"/>
            <a:t>Resourcing and planning</a:t>
          </a:r>
        </a:p>
      </dsp:txBody>
      <dsp:txXfrm>
        <a:off x="1888443" y="1042415"/>
        <a:ext cx="1255685" cy="753411"/>
      </dsp:txXfrm>
    </dsp:sp>
    <dsp:sp modelId="{791174DD-2A3A-4B78-A73E-C4B6F908FAC8}">
      <dsp:nvSpPr>
        <dsp:cNvPr id="0" name=""/>
        <dsp:cNvSpPr/>
      </dsp:nvSpPr>
      <dsp:spPr>
        <a:xfrm>
          <a:off x="971792" y="1794027"/>
          <a:ext cx="3088986" cy="258207"/>
        </a:xfrm>
        <a:custGeom>
          <a:avLst/>
          <a:gdLst/>
          <a:ahLst/>
          <a:cxnLst/>
          <a:rect l="0" t="0" r="0" b="0"/>
          <a:pathLst>
            <a:path>
              <a:moveTo>
                <a:pt x="3088986" y="0"/>
              </a:moveTo>
              <a:lnTo>
                <a:pt x="3088986" y="146203"/>
              </a:lnTo>
              <a:lnTo>
                <a:pt x="0" y="146203"/>
              </a:lnTo>
              <a:lnTo>
                <a:pt x="0" y="258207"/>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38724" y="1921686"/>
        <a:ext cx="155122" cy="2888"/>
      </dsp:txXfrm>
    </dsp:sp>
    <dsp:sp modelId="{C485A643-9893-487F-A59A-FAEC01695028}">
      <dsp:nvSpPr>
        <dsp:cNvPr id="0" name=""/>
        <dsp:cNvSpPr/>
      </dsp:nvSpPr>
      <dsp:spPr>
        <a:xfrm>
          <a:off x="3432936" y="1042415"/>
          <a:ext cx="1255685" cy="753411"/>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530" tIns="64586" rIns="61530" bIns="64586" numCol="1" spcCol="1270" anchor="ctr" anchorCtr="0">
          <a:noAutofit/>
        </a:bodyPr>
        <a:lstStyle/>
        <a:p>
          <a:pPr marL="0" lvl="0" indent="0" algn="ctr" defTabSz="577850">
            <a:lnSpc>
              <a:spcPct val="90000"/>
            </a:lnSpc>
            <a:spcBef>
              <a:spcPct val="0"/>
            </a:spcBef>
            <a:spcAft>
              <a:spcPct val="35000"/>
            </a:spcAft>
            <a:buNone/>
          </a:pPr>
          <a:r>
            <a:rPr lang="en-US" sz="1300" kern="1200"/>
            <a:t>Learning and development</a:t>
          </a:r>
        </a:p>
      </dsp:txBody>
      <dsp:txXfrm>
        <a:off x="3432936" y="1042415"/>
        <a:ext cx="1255685" cy="753411"/>
      </dsp:txXfrm>
    </dsp:sp>
    <dsp:sp modelId="{4FA727FC-040D-47AC-87E9-8589474EAEB4}">
      <dsp:nvSpPr>
        <dsp:cNvPr id="0" name=""/>
        <dsp:cNvSpPr/>
      </dsp:nvSpPr>
      <dsp:spPr>
        <a:xfrm>
          <a:off x="1597835" y="2415620"/>
          <a:ext cx="258207" cy="91440"/>
        </a:xfrm>
        <a:custGeom>
          <a:avLst/>
          <a:gdLst/>
          <a:ahLst/>
          <a:cxnLst/>
          <a:rect l="0" t="0" r="0" b="0"/>
          <a:pathLst>
            <a:path>
              <a:moveTo>
                <a:pt x="0" y="45720"/>
              </a:moveTo>
              <a:lnTo>
                <a:pt x="258207"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19719" y="2459896"/>
        <a:ext cx="14440" cy="2888"/>
      </dsp:txXfrm>
    </dsp:sp>
    <dsp:sp modelId="{DDEE8A99-1343-4630-9539-06A33196353B}">
      <dsp:nvSpPr>
        <dsp:cNvPr id="0" name=""/>
        <dsp:cNvSpPr/>
      </dsp:nvSpPr>
      <dsp:spPr>
        <a:xfrm>
          <a:off x="343949" y="2084634"/>
          <a:ext cx="1255685" cy="753411"/>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530" tIns="64586" rIns="61530" bIns="64586" numCol="1" spcCol="1270" anchor="ctr" anchorCtr="0">
          <a:noAutofit/>
        </a:bodyPr>
        <a:lstStyle/>
        <a:p>
          <a:pPr marL="0" lvl="0" indent="0" algn="ctr" defTabSz="577850">
            <a:lnSpc>
              <a:spcPct val="90000"/>
            </a:lnSpc>
            <a:spcBef>
              <a:spcPct val="0"/>
            </a:spcBef>
            <a:spcAft>
              <a:spcPct val="35000"/>
            </a:spcAft>
            <a:buNone/>
          </a:pPr>
          <a:r>
            <a:rPr lang="en-US" sz="1300" kern="1200"/>
            <a:t>Performance and reward</a:t>
          </a:r>
        </a:p>
      </dsp:txBody>
      <dsp:txXfrm>
        <a:off x="343949" y="2084634"/>
        <a:ext cx="1255685" cy="753411"/>
      </dsp:txXfrm>
    </dsp:sp>
    <dsp:sp modelId="{46DA4D10-D115-4894-B2F4-FE55AB1D271A}">
      <dsp:nvSpPr>
        <dsp:cNvPr id="0" name=""/>
        <dsp:cNvSpPr/>
      </dsp:nvSpPr>
      <dsp:spPr>
        <a:xfrm>
          <a:off x="3142328" y="2415620"/>
          <a:ext cx="258207" cy="91440"/>
        </a:xfrm>
        <a:custGeom>
          <a:avLst/>
          <a:gdLst/>
          <a:ahLst/>
          <a:cxnLst/>
          <a:rect l="0" t="0" r="0" b="0"/>
          <a:pathLst>
            <a:path>
              <a:moveTo>
                <a:pt x="0" y="45720"/>
              </a:moveTo>
              <a:lnTo>
                <a:pt x="258207"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64212" y="2459896"/>
        <a:ext cx="14440" cy="2888"/>
      </dsp:txXfrm>
    </dsp:sp>
    <dsp:sp modelId="{C4563F64-9C15-45E6-9251-0F15C0973EB1}">
      <dsp:nvSpPr>
        <dsp:cNvPr id="0" name=""/>
        <dsp:cNvSpPr/>
      </dsp:nvSpPr>
      <dsp:spPr>
        <a:xfrm>
          <a:off x="1888443" y="2084634"/>
          <a:ext cx="1255685" cy="753411"/>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530" tIns="64586" rIns="61530" bIns="64586" numCol="1" spcCol="1270" anchor="ctr" anchorCtr="0">
          <a:noAutofit/>
        </a:bodyPr>
        <a:lstStyle/>
        <a:p>
          <a:pPr marL="0" lvl="0" indent="0" algn="ctr" defTabSz="577850">
            <a:lnSpc>
              <a:spcPct val="90000"/>
            </a:lnSpc>
            <a:spcBef>
              <a:spcPct val="0"/>
            </a:spcBef>
            <a:spcAft>
              <a:spcPct val="35000"/>
            </a:spcAft>
            <a:buNone/>
          </a:pPr>
          <a:r>
            <a:rPr lang="en-US" sz="1300" kern="1200"/>
            <a:t>Employee engagement</a:t>
          </a:r>
        </a:p>
      </dsp:txBody>
      <dsp:txXfrm>
        <a:off x="1888443" y="2084634"/>
        <a:ext cx="1255685" cy="753411"/>
      </dsp:txXfrm>
    </dsp:sp>
    <dsp:sp modelId="{82D78660-9271-4CAF-AE85-7FBB08292F5F}">
      <dsp:nvSpPr>
        <dsp:cNvPr id="0" name=""/>
        <dsp:cNvSpPr/>
      </dsp:nvSpPr>
      <dsp:spPr>
        <a:xfrm>
          <a:off x="971792" y="2836246"/>
          <a:ext cx="3088986" cy="258207"/>
        </a:xfrm>
        <a:custGeom>
          <a:avLst/>
          <a:gdLst/>
          <a:ahLst/>
          <a:cxnLst/>
          <a:rect l="0" t="0" r="0" b="0"/>
          <a:pathLst>
            <a:path>
              <a:moveTo>
                <a:pt x="3088986" y="0"/>
              </a:moveTo>
              <a:lnTo>
                <a:pt x="3088986" y="146203"/>
              </a:lnTo>
              <a:lnTo>
                <a:pt x="0" y="146203"/>
              </a:lnTo>
              <a:lnTo>
                <a:pt x="0" y="258207"/>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38724" y="2963906"/>
        <a:ext cx="155122" cy="2888"/>
      </dsp:txXfrm>
    </dsp:sp>
    <dsp:sp modelId="{09541E00-3387-4214-A82C-3C6BB1ECF5DE}">
      <dsp:nvSpPr>
        <dsp:cNvPr id="0" name=""/>
        <dsp:cNvSpPr/>
      </dsp:nvSpPr>
      <dsp:spPr>
        <a:xfrm>
          <a:off x="3432936" y="2084634"/>
          <a:ext cx="1255685" cy="753411"/>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530" tIns="64586" rIns="61530" bIns="64586" numCol="1" spcCol="1270" anchor="ctr" anchorCtr="0">
          <a:noAutofit/>
        </a:bodyPr>
        <a:lstStyle/>
        <a:p>
          <a:pPr marL="0" lvl="0" indent="0" algn="ctr" defTabSz="577850">
            <a:lnSpc>
              <a:spcPct val="90000"/>
            </a:lnSpc>
            <a:spcBef>
              <a:spcPct val="0"/>
            </a:spcBef>
            <a:spcAft>
              <a:spcPct val="35000"/>
            </a:spcAft>
            <a:buNone/>
          </a:pPr>
          <a:r>
            <a:rPr lang="en-US" sz="1300" kern="1200"/>
            <a:t>Employee relations</a:t>
          </a:r>
        </a:p>
      </dsp:txBody>
      <dsp:txXfrm>
        <a:off x="3432936" y="2084634"/>
        <a:ext cx="1255685" cy="753411"/>
      </dsp:txXfrm>
    </dsp:sp>
    <dsp:sp modelId="{BC62050D-F8FC-456F-851A-F6BF3797689D}">
      <dsp:nvSpPr>
        <dsp:cNvPr id="0" name=""/>
        <dsp:cNvSpPr/>
      </dsp:nvSpPr>
      <dsp:spPr>
        <a:xfrm>
          <a:off x="343949" y="3126853"/>
          <a:ext cx="1255685" cy="753411"/>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530" tIns="64586" rIns="61530" bIns="64586" numCol="1" spcCol="1270" anchor="ctr" anchorCtr="0">
          <a:noAutofit/>
        </a:bodyPr>
        <a:lstStyle/>
        <a:p>
          <a:pPr marL="0" lvl="0" indent="0" algn="ctr" defTabSz="577850">
            <a:lnSpc>
              <a:spcPct val="90000"/>
            </a:lnSpc>
            <a:spcBef>
              <a:spcPct val="0"/>
            </a:spcBef>
            <a:spcAft>
              <a:spcPct val="35000"/>
            </a:spcAft>
            <a:buNone/>
          </a:pPr>
          <a:r>
            <a:rPr lang="en-US" sz="1300" kern="1200"/>
            <a:t>Service delivery and information</a:t>
          </a:r>
        </a:p>
      </dsp:txBody>
      <dsp:txXfrm>
        <a:off x="343949" y="3126853"/>
        <a:ext cx="1255685" cy="7534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EE6418-DEFE-4725-A465-18CB4FAD8848}">
      <dsp:nvSpPr>
        <dsp:cNvPr id="0" name=""/>
        <dsp:cNvSpPr/>
      </dsp:nvSpPr>
      <dsp:spPr>
        <a:xfrm>
          <a:off x="628903" y="998573"/>
          <a:ext cx="4189434" cy="4189434"/>
        </a:xfrm>
        <a:prstGeom prst="blockArc">
          <a:avLst>
            <a:gd name="adj1" fmla="val 10800000"/>
            <a:gd name="adj2" fmla="val 16200000"/>
            <a:gd name="adj3" fmla="val 464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69DD7BC7-197A-4E1C-A4EC-8785F5F81231}">
      <dsp:nvSpPr>
        <dsp:cNvPr id="0" name=""/>
        <dsp:cNvSpPr/>
      </dsp:nvSpPr>
      <dsp:spPr>
        <a:xfrm>
          <a:off x="628903" y="998573"/>
          <a:ext cx="4189434" cy="4189434"/>
        </a:xfrm>
        <a:prstGeom prst="blockArc">
          <a:avLst>
            <a:gd name="adj1" fmla="val 5400000"/>
            <a:gd name="adj2" fmla="val 10800000"/>
            <a:gd name="adj3" fmla="val 464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BD6EAA8-9352-47F5-908A-C155C907FE71}">
      <dsp:nvSpPr>
        <dsp:cNvPr id="0" name=""/>
        <dsp:cNvSpPr/>
      </dsp:nvSpPr>
      <dsp:spPr>
        <a:xfrm>
          <a:off x="628903" y="998573"/>
          <a:ext cx="4189434" cy="4189434"/>
        </a:xfrm>
        <a:prstGeom prst="blockArc">
          <a:avLst>
            <a:gd name="adj1" fmla="val 0"/>
            <a:gd name="adj2" fmla="val 5400000"/>
            <a:gd name="adj3" fmla="val 464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2AF8D7C-E518-4A9C-BAFD-C64D417F36FC}">
      <dsp:nvSpPr>
        <dsp:cNvPr id="0" name=""/>
        <dsp:cNvSpPr/>
      </dsp:nvSpPr>
      <dsp:spPr>
        <a:xfrm>
          <a:off x="628903" y="998573"/>
          <a:ext cx="4189434" cy="4189434"/>
        </a:xfrm>
        <a:prstGeom prst="blockArc">
          <a:avLst>
            <a:gd name="adj1" fmla="val 16200000"/>
            <a:gd name="adj2" fmla="val 0"/>
            <a:gd name="adj3" fmla="val 464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859EF960-A90B-437C-ADBA-80401A3D9C75}">
      <dsp:nvSpPr>
        <dsp:cNvPr id="0" name=""/>
        <dsp:cNvSpPr/>
      </dsp:nvSpPr>
      <dsp:spPr>
        <a:xfrm>
          <a:off x="1759448" y="2129118"/>
          <a:ext cx="1928344" cy="1928344"/>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HR</a:t>
          </a:r>
          <a:r>
            <a:rPr lang="en-US" sz="1200" kern="1200" baseline="0"/>
            <a:t> PROFESSIONALISM</a:t>
          </a:r>
          <a:endParaRPr lang="en-GB" sz="1200" kern="1200"/>
        </a:p>
      </dsp:txBody>
      <dsp:txXfrm>
        <a:off x="2041847" y="2411517"/>
        <a:ext cx="1363546" cy="1363546"/>
      </dsp:txXfrm>
    </dsp:sp>
    <dsp:sp modelId="{CD8FF1D3-BA9B-42DC-9774-4861C83F467D}">
      <dsp:nvSpPr>
        <dsp:cNvPr id="0" name=""/>
        <dsp:cNvSpPr/>
      </dsp:nvSpPr>
      <dsp:spPr>
        <a:xfrm>
          <a:off x="2048700" y="372247"/>
          <a:ext cx="1349841" cy="1349841"/>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Self management</a:t>
          </a:r>
          <a:endParaRPr lang="en-GB" sz="1100" kern="1200"/>
        </a:p>
      </dsp:txBody>
      <dsp:txXfrm>
        <a:off x="2246380" y="569927"/>
        <a:ext cx="954481" cy="954481"/>
      </dsp:txXfrm>
    </dsp:sp>
    <dsp:sp modelId="{FDD5D569-8DD4-444F-B8FF-745597BED72D}">
      <dsp:nvSpPr>
        <dsp:cNvPr id="0" name=""/>
        <dsp:cNvSpPr/>
      </dsp:nvSpPr>
      <dsp:spPr>
        <a:xfrm>
          <a:off x="4094822" y="2418370"/>
          <a:ext cx="1349841" cy="1349841"/>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Managing groups/teams</a:t>
          </a:r>
          <a:endParaRPr lang="en-GB" sz="1100" kern="1200"/>
        </a:p>
      </dsp:txBody>
      <dsp:txXfrm>
        <a:off x="4292502" y="2616050"/>
        <a:ext cx="954481" cy="954481"/>
      </dsp:txXfrm>
    </dsp:sp>
    <dsp:sp modelId="{E8579FEA-E847-4A70-B23B-3CF4B861D656}">
      <dsp:nvSpPr>
        <dsp:cNvPr id="0" name=""/>
        <dsp:cNvSpPr/>
      </dsp:nvSpPr>
      <dsp:spPr>
        <a:xfrm>
          <a:off x="2048700" y="4464492"/>
          <a:ext cx="1349841" cy="1349841"/>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Managing upwards</a:t>
          </a:r>
        </a:p>
      </dsp:txBody>
      <dsp:txXfrm>
        <a:off x="2246380" y="4662172"/>
        <a:ext cx="954481" cy="954481"/>
      </dsp:txXfrm>
    </dsp:sp>
    <dsp:sp modelId="{81D23E01-7C6B-45A8-AAB9-42CC3C93D0C7}">
      <dsp:nvSpPr>
        <dsp:cNvPr id="0" name=""/>
        <dsp:cNvSpPr/>
      </dsp:nvSpPr>
      <dsp:spPr>
        <a:xfrm>
          <a:off x="2577" y="2418370"/>
          <a:ext cx="1349841" cy="1349841"/>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Managing across organization</a:t>
          </a:r>
        </a:p>
      </dsp:txBody>
      <dsp:txXfrm>
        <a:off x="200257" y="2616050"/>
        <a:ext cx="954481" cy="954481"/>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BDF254-59B7-4BD9-BCA9-5002DDDD01FE}" type="datetimeFigureOut">
              <a:rPr lang="en-GB" smtClean="0"/>
              <a:t>25/10/2021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8D0628-8E5C-4D92-A0FF-24996E2569E0}" type="slidenum">
              <a:rPr lang="en-GB" smtClean="0"/>
              <a:t>‹#›</a:t>
            </a:fld>
            <a:endParaRPr lang="en-GB"/>
          </a:p>
        </p:txBody>
      </p:sp>
    </p:spTree>
    <p:extLst>
      <p:ext uri="{BB962C8B-B14F-4D97-AF65-F5344CB8AC3E}">
        <p14:creationId xmlns:p14="http://schemas.microsoft.com/office/powerpoint/2010/main" val="2545614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To have a better understanding of what a HR specialist is it is required to first understand the HR concept and meaning.</a:t>
            </a:r>
          </a:p>
          <a:p>
            <a:r>
              <a:rPr lang="en-US">
                <a:cs typeface="Calibri"/>
              </a:rPr>
              <a:t>CIPD states that the role of HR is to enable "</a:t>
            </a:r>
            <a:r>
              <a:rPr lang="en-US"/>
              <a:t>HR practitioners  to understand how to strategically manage human resources in line with an </a:t>
            </a:r>
            <a:r>
              <a:rPr lang="en-US" err="1"/>
              <a:t>organisation’s</a:t>
            </a:r>
            <a:r>
              <a:rPr lang="en-US"/>
              <a:t> intended future direction".</a:t>
            </a:r>
          </a:p>
          <a:p>
            <a:endParaRPr lang="en-US">
              <a:cs typeface="Calibri"/>
            </a:endParaRPr>
          </a:p>
        </p:txBody>
      </p:sp>
      <p:sp>
        <p:nvSpPr>
          <p:cNvPr id="4" name="Slide Number Placeholder 3"/>
          <p:cNvSpPr>
            <a:spLocks noGrp="1"/>
          </p:cNvSpPr>
          <p:nvPr>
            <p:ph type="sldNum" sz="quarter" idx="5"/>
          </p:nvPr>
        </p:nvSpPr>
        <p:spPr/>
        <p:txBody>
          <a:bodyPr/>
          <a:lstStyle/>
          <a:p>
            <a:fld id="{C58D0628-8E5C-4D92-A0FF-24996E2569E0}" type="slidenum">
              <a:rPr lang="en-GB" smtClean="0"/>
              <a:t>2</a:t>
            </a:fld>
            <a:endParaRPr lang="en-GB"/>
          </a:p>
        </p:txBody>
      </p:sp>
    </p:spTree>
    <p:extLst>
      <p:ext uri="{BB962C8B-B14F-4D97-AF65-F5344CB8AC3E}">
        <p14:creationId xmlns:p14="http://schemas.microsoft.com/office/powerpoint/2010/main" val="589615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 Gilmore and S. Williams states that in order to understand what HR professionalism, the term professionalism needs to be break down. </a:t>
            </a:r>
          </a:p>
          <a:p>
            <a:r>
              <a:rPr lang="en-US"/>
              <a:t>A professional is a qualified member of a profession, an individual who continuously updates his knowledge, is competent and uses his practice into a particular</a:t>
            </a:r>
          </a:p>
          <a:p>
            <a:r>
              <a:rPr lang="en-US"/>
              <a:t> role in the workplace. </a:t>
            </a:r>
          </a:p>
          <a:p>
            <a:r>
              <a:rPr lang="en-US"/>
              <a:t>This code of conduct apply to everyone who is a CIPD member, regardless of the specialty.</a:t>
            </a:r>
          </a:p>
          <a:p>
            <a:pPr>
              <a:lnSpc>
                <a:spcPct val="110000"/>
              </a:lnSpc>
            </a:pPr>
            <a:r>
              <a:rPr lang="en-US"/>
              <a:t>This areas help to maintain an effective and efficient HR professional. Being an effective and efficient HR professional involve many skills such as:</a:t>
            </a:r>
          </a:p>
          <a:p>
            <a:pPr marL="0" indent="0">
              <a:lnSpc>
                <a:spcPct val="110000"/>
              </a:lnSpc>
              <a:buNone/>
            </a:pPr>
            <a:r>
              <a:rPr lang="en-US"/>
              <a:t>-effective time keeping skills</a:t>
            </a:r>
          </a:p>
          <a:p>
            <a:pPr marL="0" indent="0">
              <a:lnSpc>
                <a:spcPct val="110000"/>
              </a:lnSpc>
              <a:buNone/>
            </a:pPr>
            <a:r>
              <a:rPr lang="en-US"/>
              <a:t>-project management skills</a:t>
            </a:r>
          </a:p>
          <a:p>
            <a:pPr marL="0" indent="0">
              <a:lnSpc>
                <a:spcPct val="110000"/>
              </a:lnSpc>
              <a:buNone/>
            </a:pPr>
            <a:r>
              <a:rPr lang="en-US"/>
              <a:t>-critical and analytical thinking</a:t>
            </a:r>
          </a:p>
          <a:p>
            <a:pPr marL="0" indent="0">
              <a:lnSpc>
                <a:spcPct val="110000"/>
              </a:lnSpc>
              <a:buNone/>
            </a:pPr>
            <a:r>
              <a:rPr lang="en-US"/>
              <a:t>-communication skills</a:t>
            </a:r>
          </a:p>
          <a:p>
            <a:pPr marL="0" indent="0">
              <a:lnSpc>
                <a:spcPct val="110000"/>
              </a:lnSpc>
              <a:buNone/>
            </a:pPr>
            <a:r>
              <a:rPr lang="en-US"/>
              <a:t>-building and manage relationships</a:t>
            </a:r>
          </a:p>
          <a:p>
            <a:r>
              <a:rPr lang="en-US"/>
              <a:t>A technique that is effective for HR professionals is the using of “outside in” method where trends in business  are identified by investigating the competition and see how they could be utilized internally. To maximize outputs HR should look at both individual abilities and organizational capabilities., also HR should examine sustainable and integrated solutions rather than remote activities such as staffing and compensation programs.</a:t>
            </a:r>
          </a:p>
          <a:p>
            <a:r>
              <a:rPr lang="en-US"/>
              <a:t>As D. Ulrich states “HR includes an administrative function as well as strategic one” meaning an HR professional should be able to manage both day to day administrative processes but also long-term strategic practices (D. Ulrich, J. Younger,W.Brockbanck ,2011.)</a:t>
            </a:r>
          </a:p>
        </p:txBody>
      </p:sp>
      <p:sp>
        <p:nvSpPr>
          <p:cNvPr id="4" name="Slide Number Placeholder 3"/>
          <p:cNvSpPr>
            <a:spLocks noGrp="1"/>
          </p:cNvSpPr>
          <p:nvPr>
            <p:ph type="sldNum" sz="quarter" idx="5"/>
          </p:nvPr>
        </p:nvSpPr>
        <p:spPr/>
        <p:txBody>
          <a:bodyPr/>
          <a:lstStyle/>
          <a:p>
            <a:fld id="{C58D0628-8E5C-4D92-A0FF-24996E2569E0}" type="slidenum">
              <a:rPr lang="en-GB" smtClean="0"/>
              <a:t>3</a:t>
            </a:fld>
            <a:endParaRPr lang="en-GB"/>
          </a:p>
        </p:txBody>
      </p:sp>
    </p:spTree>
    <p:extLst>
      <p:ext uri="{BB962C8B-B14F-4D97-AF65-F5344CB8AC3E}">
        <p14:creationId xmlns:p14="http://schemas.microsoft.com/office/powerpoint/2010/main" val="4025161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goal for every HR professional should be the Thinking Performer who is motivated to drive their business forward while cohere to organizations rules and regulations.</a:t>
            </a:r>
          </a:p>
          <a:p>
            <a:r>
              <a:rPr lang="en-US"/>
              <a:t>The circumstances should be challenged in order to improve actual practices and find the most effective solutions.</a:t>
            </a:r>
          </a:p>
          <a:p>
            <a:r>
              <a:rPr lang="en-US"/>
              <a:t>Understanding customers in order to develop services that help their needs and meet organizational goals is another key goal that an HR professional should meet.</a:t>
            </a:r>
          </a:p>
          <a:p>
            <a:r>
              <a:rPr lang="en-US"/>
              <a:t>Feedback via surveys or word mouth help understand customer needs  (CIPD,2007) </a:t>
            </a:r>
            <a:endParaRPr lang="en-GB"/>
          </a:p>
        </p:txBody>
      </p:sp>
      <p:sp>
        <p:nvSpPr>
          <p:cNvPr id="4" name="Slide Number Placeholder 3"/>
          <p:cNvSpPr>
            <a:spLocks noGrp="1"/>
          </p:cNvSpPr>
          <p:nvPr>
            <p:ph type="sldNum" sz="quarter" idx="5"/>
          </p:nvPr>
        </p:nvSpPr>
        <p:spPr/>
        <p:txBody>
          <a:bodyPr/>
          <a:lstStyle/>
          <a:p>
            <a:fld id="{C58D0628-8E5C-4D92-A0FF-24996E2569E0}" type="slidenum">
              <a:rPr lang="en-GB" smtClean="0"/>
              <a:t>4</a:t>
            </a:fld>
            <a:endParaRPr lang="en-GB"/>
          </a:p>
        </p:txBody>
      </p:sp>
    </p:spTree>
    <p:extLst>
      <p:ext uri="{BB962C8B-B14F-4D97-AF65-F5344CB8AC3E}">
        <p14:creationId xmlns:p14="http://schemas.microsoft.com/office/powerpoint/2010/main" val="6620588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a better understanding of how professionalism in HR role The CIPD map above can be used as a perfect reference. </a:t>
            </a:r>
          </a:p>
          <a:p>
            <a:r>
              <a:rPr lang="en-US"/>
              <a:t>“The 2013 CIPD Map defines the building blocks of effective people management practice…that underpin good practice regardless</a:t>
            </a:r>
          </a:p>
          <a:p>
            <a:r>
              <a:rPr lang="en-US"/>
              <a:t>Of specialism. It`s also flexible, so you can choose what to focus on depending on your area of work, the level of accountability you have in your role, and your career development ambitious. “ (CIPD,2013)</a:t>
            </a:r>
          </a:p>
          <a:p>
            <a:pPr marL="0" indent="0">
              <a:buFont typeface="+mj-lt"/>
              <a:buNone/>
            </a:pPr>
            <a:r>
              <a:rPr lang="en-US"/>
              <a:t>The map is broken down into 10 sections:</a:t>
            </a:r>
          </a:p>
          <a:p>
            <a:pPr marL="228600" indent="-228600">
              <a:buFont typeface="+mj-lt"/>
              <a:buAutoNum type="arabicPeriod"/>
            </a:pPr>
            <a:r>
              <a:rPr lang="en-US"/>
              <a:t>Insights, strategy and solutions: Understanding and establishment of the organization`s core and to use the insights for new solutions and strategies not only for short term but also for the long run</a:t>
            </a:r>
          </a:p>
          <a:p>
            <a:pPr marL="228600" indent="-228600">
              <a:buFont typeface="+mj-lt"/>
              <a:buAutoNum type="arabicPeriod"/>
            </a:pPr>
            <a:r>
              <a:rPr lang="en-US"/>
              <a:t>Leading HR –Being a role model not only in the HR department but to the whole business. Develop and nurture others across the organization</a:t>
            </a:r>
          </a:p>
          <a:p>
            <a:pPr marL="228600" indent="-228600">
              <a:buFont typeface="+mj-lt"/>
              <a:buAutoNum type="arabicPeriod"/>
            </a:pPr>
            <a:r>
              <a:rPr lang="en-US"/>
              <a:t>Organization design: To deliver the maximum impact for present and future goals a HR professional should ensure that the organization is </a:t>
            </a:r>
            <a:r>
              <a:rPr lang="en-GB" noProof="0"/>
              <a:t>designed in such way.</a:t>
            </a:r>
          </a:p>
          <a:p>
            <a:pPr marL="228600" indent="-228600">
              <a:buFont typeface="+mj-lt"/>
              <a:buAutoNum type="arabicPeriod"/>
            </a:pPr>
            <a:r>
              <a:rPr lang="en-GB" noProof="0"/>
              <a:t>Organization development: to achieve organizations goal, it is necessary to identify the organizations and individuals' capability and to use them to align strategies, people and processes.</a:t>
            </a:r>
          </a:p>
          <a:p>
            <a:pPr marL="228600" indent="-228600">
              <a:buFont typeface="+mj-lt"/>
              <a:buAutoNum type="arabicPeriod"/>
            </a:pPr>
            <a:r>
              <a:rPr lang="en-GB" noProof="0"/>
              <a:t>Resourcing and planning: ensure that the organization has the right talent, resources and capability to achieve future goals</a:t>
            </a:r>
          </a:p>
          <a:p>
            <a:pPr marL="228600" indent="-228600">
              <a:buFont typeface="+mj-lt"/>
              <a:buAutoNum type="arabicPeriod"/>
            </a:pPr>
            <a:r>
              <a:rPr lang="en-GB" noProof="0"/>
              <a:t>Learning and development helps creating a learning culture </a:t>
            </a:r>
          </a:p>
          <a:p>
            <a:pPr marL="228600" indent="-228600">
              <a:buFont typeface="+mj-lt"/>
              <a:buAutoNum type="arabicPeriod"/>
            </a:pPr>
            <a:r>
              <a:rPr lang="en-GB" noProof="0"/>
              <a:t>Employee engagement: strengthening relationships between employees and their work environment so they can contribute to firms objectives</a:t>
            </a:r>
          </a:p>
          <a:p>
            <a:pPr marL="228600" indent="-228600">
              <a:buFont typeface="+mj-lt"/>
              <a:buAutoNum type="arabicPeriod"/>
            </a:pPr>
            <a:r>
              <a:rPr lang="en-GB" noProof="0"/>
              <a:t>Employee relations ensuring that the relations between employees and firm are managed appropriately and efficiently to organizations standards, policies and adhere to current laws</a:t>
            </a:r>
          </a:p>
          <a:p>
            <a:pPr marL="228600" indent="-228600">
              <a:buFont typeface="+mj-lt"/>
              <a:buAutoNum type="arabicPeriod"/>
            </a:pPr>
            <a:r>
              <a:rPr lang="en-GB" noProof="0"/>
              <a:t>Performance and reward –develop programs that reward and recognize key employees </a:t>
            </a:r>
          </a:p>
          <a:p>
            <a:pPr marL="228600" indent="-228600">
              <a:buFont typeface="+mj-lt"/>
              <a:buAutoNum type="arabicPeriod"/>
            </a:pPr>
            <a:r>
              <a:rPr lang="en-GB" noProof="0"/>
              <a:t>Service delivery and information: implement processes and projects that enables effective and cost-efficient HR service and ensure that a customer focused HR delivery is maintained across entire service.</a:t>
            </a:r>
          </a:p>
          <a:p>
            <a:pPr marL="228600" indent="-228600">
              <a:buFont typeface="+mj-lt"/>
              <a:buAutoNum type="arabicPeriod"/>
            </a:pPr>
            <a:endParaRPr lang="en-US"/>
          </a:p>
          <a:p>
            <a:pPr marL="228600" indent="-228600">
              <a:buFont typeface="+mj-lt"/>
              <a:buAutoNum type="arabicPeriod"/>
            </a:pPr>
            <a:endParaRPr lang="en-GB"/>
          </a:p>
        </p:txBody>
      </p:sp>
      <p:sp>
        <p:nvSpPr>
          <p:cNvPr id="4" name="Slide Number Placeholder 3"/>
          <p:cNvSpPr>
            <a:spLocks noGrp="1"/>
          </p:cNvSpPr>
          <p:nvPr>
            <p:ph type="sldNum" sz="quarter" idx="5"/>
          </p:nvPr>
        </p:nvSpPr>
        <p:spPr/>
        <p:txBody>
          <a:bodyPr/>
          <a:lstStyle/>
          <a:p>
            <a:fld id="{C58D0628-8E5C-4D92-A0FF-24996E2569E0}" type="slidenum">
              <a:rPr lang="en-GB" smtClean="0"/>
              <a:t>5</a:t>
            </a:fld>
            <a:endParaRPr lang="en-GB"/>
          </a:p>
        </p:txBody>
      </p:sp>
    </p:spTree>
    <p:extLst>
      <p:ext uri="{BB962C8B-B14F-4D97-AF65-F5344CB8AC3E}">
        <p14:creationId xmlns:p14="http://schemas.microsoft.com/office/powerpoint/2010/main" val="17127084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a:t>In other words, the HR FUNCTIONS ARE:</a:t>
            </a:r>
          </a:p>
          <a:p>
            <a:pPr marL="342900" indent="-342900">
              <a:lnSpc>
                <a:spcPct val="110000"/>
              </a:lnSpc>
              <a:buFont typeface="+mj-lt"/>
              <a:buAutoNum type="arabicPeriod"/>
            </a:pPr>
            <a:r>
              <a:rPr lang="en-US" sz="1200" i="0">
                <a:effectLst/>
              </a:rPr>
              <a:t>Job design and job analysis</a:t>
            </a:r>
          </a:p>
          <a:p>
            <a:pPr marL="342900" indent="-342900">
              <a:lnSpc>
                <a:spcPct val="110000"/>
              </a:lnSpc>
              <a:buFont typeface="+mj-lt"/>
              <a:buAutoNum type="arabicPeriod"/>
            </a:pPr>
            <a:r>
              <a:rPr lang="en-US" sz="1200"/>
              <a:t>Recruiting</a:t>
            </a:r>
          </a:p>
          <a:p>
            <a:pPr marL="342900" indent="-342900">
              <a:lnSpc>
                <a:spcPct val="110000"/>
              </a:lnSpc>
              <a:buFont typeface="+mj-lt"/>
              <a:buAutoNum type="arabicPeriod"/>
            </a:pPr>
            <a:r>
              <a:rPr lang="en-US" sz="1200" i="0">
                <a:effectLst/>
              </a:rPr>
              <a:t>Training and development</a:t>
            </a:r>
          </a:p>
          <a:p>
            <a:pPr marL="342900" indent="-342900">
              <a:lnSpc>
                <a:spcPct val="110000"/>
              </a:lnSpc>
              <a:buFont typeface="+mj-lt"/>
              <a:buAutoNum type="arabicPeriod"/>
            </a:pPr>
            <a:r>
              <a:rPr lang="en-US" sz="1200"/>
              <a:t>Compensation and benefits</a:t>
            </a:r>
          </a:p>
          <a:p>
            <a:pPr marL="342900" indent="-342900">
              <a:lnSpc>
                <a:spcPct val="110000"/>
              </a:lnSpc>
              <a:buFont typeface="+mj-lt"/>
              <a:buAutoNum type="arabicPeriod"/>
            </a:pPr>
            <a:r>
              <a:rPr lang="en-US" sz="1200" i="0">
                <a:effectLst/>
              </a:rPr>
              <a:t>Performance management</a:t>
            </a:r>
          </a:p>
          <a:p>
            <a:pPr marL="342900" indent="-342900">
              <a:lnSpc>
                <a:spcPct val="110000"/>
              </a:lnSpc>
              <a:buFont typeface="+mj-lt"/>
              <a:buAutoNum type="arabicPeriod"/>
            </a:pPr>
            <a:r>
              <a:rPr lang="en-US" sz="1200" i="0">
                <a:effectLst/>
              </a:rPr>
              <a:t>Managerial relations</a:t>
            </a:r>
          </a:p>
          <a:p>
            <a:pPr marL="342900" indent="-342900">
              <a:lnSpc>
                <a:spcPct val="110000"/>
              </a:lnSpc>
              <a:buFont typeface="+mj-lt"/>
              <a:buAutoNum type="arabicPeriod"/>
            </a:pPr>
            <a:r>
              <a:rPr lang="en-GB" sz="1200"/>
              <a:t>Labour</a:t>
            </a:r>
            <a:r>
              <a:rPr lang="en-US" sz="1200"/>
              <a:t> relations</a:t>
            </a:r>
          </a:p>
          <a:p>
            <a:pPr marL="342900" indent="-342900">
              <a:lnSpc>
                <a:spcPct val="110000"/>
              </a:lnSpc>
              <a:buFont typeface="+mj-lt"/>
              <a:buAutoNum type="arabicPeriod"/>
            </a:pPr>
            <a:r>
              <a:rPr lang="en-US" sz="1200" i="0">
                <a:effectLst/>
              </a:rPr>
              <a:t>Employee </a:t>
            </a:r>
            <a:r>
              <a:rPr lang="en-US" sz="1200"/>
              <a:t>engagement and communications</a:t>
            </a:r>
          </a:p>
          <a:p>
            <a:pPr marL="342900" indent="-342900">
              <a:lnSpc>
                <a:spcPct val="110000"/>
              </a:lnSpc>
              <a:buFont typeface="+mj-lt"/>
              <a:buAutoNum type="arabicPeriod"/>
            </a:pPr>
            <a:r>
              <a:rPr lang="en-US" sz="1200" i="0">
                <a:effectLst/>
              </a:rPr>
              <a:t>Health and safety regula</a:t>
            </a:r>
            <a:r>
              <a:rPr lang="en-US" sz="1200"/>
              <a:t>tions</a:t>
            </a:r>
          </a:p>
          <a:p>
            <a:pPr marL="342900" indent="-342900">
              <a:lnSpc>
                <a:spcPct val="110000"/>
              </a:lnSpc>
              <a:buFont typeface="+mj-lt"/>
              <a:buAutoNum type="arabicPeriod"/>
            </a:pPr>
            <a:r>
              <a:rPr lang="en-US" sz="1200" i="0">
                <a:effectLst/>
              </a:rPr>
              <a:t>Personal support fo</a:t>
            </a:r>
            <a:r>
              <a:rPr lang="en-US" sz="1200"/>
              <a:t>r employees</a:t>
            </a:r>
          </a:p>
          <a:p>
            <a:pPr marL="342900" indent="-342900">
              <a:lnSpc>
                <a:spcPct val="110000"/>
              </a:lnSpc>
              <a:buFont typeface="+mj-lt"/>
              <a:buAutoNum type="arabicPeriod"/>
            </a:pPr>
            <a:r>
              <a:rPr lang="en-US" sz="1200" i="0">
                <a:effectLst/>
              </a:rPr>
              <a:t>Succession planning</a:t>
            </a:r>
          </a:p>
          <a:p>
            <a:pPr marL="342900" indent="-342900">
              <a:lnSpc>
                <a:spcPct val="110000"/>
              </a:lnSpc>
              <a:buFont typeface="+mj-lt"/>
              <a:buAutoNum type="arabicPeriod"/>
            </a:pPr>
            <a:r>
              <a:rPr lang="en-US" sz="1200"/>
              <a:t>Industrial relations</a:t>
            </a:r>
            <a:endParaRPr lang="en-US" sz="1200" i="0">
              <a:effectLst/>
            </a:endParaRPr>
          </a:p>
          <a:p>
            <a:endParaRPr lang="en-GB" sz="1200"/>
          </a:p>
        </p:txBody>
      </p:sp>
      <p:sp>
        <p:nvSpPr>
          <p:cNvPr id="4" name="Slide Number Placeholder 3"/>
          <p:cNvSpPr>
            <a:spLocks noGrp="1"/>
          </p:cNvSpPr>
          <p:nvPr>
            <p:ph type="sldNum" sz="quarter" idx="5"/>
          </p:nvPr>
        </p:nvSpPr>
        <p:spPr/>
        <p:txBody>
          <a:bodyPr/>
          <a:lstStyle/>
          <a:p>
            <a:fld id="{C58D0628-8E5C-4D92-A0FF-24996E2569E0}" type="slidenum">
              <a:rPr lang="en-GB" smtClean="0"/>
              <a:t>6</a:t>
            </a:fld>
            <a:endParaRPr lang="en-GB"/>
          </a:p>
        </p:txBody>
      </p:sp>
    </p:spTree>
    <p:extLst>
      <p:ext uri="{BB962C8B-B14F-4D97-AF65-F5344CB8AC3E}">
        <p14:creationId xmlns:p14="http://schemas.microsoft.com/office/powerpoint/2010/main" val="27912018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a:t>To have a broader knowledge of the HR professionalism the four concentric circles also come in hand. HR professionalism can be defined as:</a:t>
            </a:r>
          </a:p>
          <a:p>
            <a:pPr marL="171450" indent="-171450">
              <a:buFont typeface="Arial" panose="020B0604020202020204" pitchFamily="34" charset="0"/>
              <a:buChar char="•"/>
            </a:pPr>
            <a:r>
              <a:rPr lang="en-US"/>
              <a:t>Self management refers to the ability to manage own skills ,knowledges and behaviors by keeping them up to date.</a:t>
            </a:r>
          </a:p>
          <a:p>
            <a:pPr marL="171450" indent="-171450">
              <a:buFont typeface="Arial" panose="020B0604020202020204" pitchFamily="34" charset="0"/>
              <a:buChar char="•"/>
            </a:pPr>
            <a:r>
              <a:rPr lang="en-US"/>
              <a:t>Managing teams or groups: working with other HR professionals or with other stakeholders</a:t>
            </a:r>
          </a:p>
          <a:p>
            <a:pPr marL="171450" indent="-171450">
              <a:buFont typeface="Arial" panose="020B0604020202020204" pitchFamily="34" charset="0"/>
              <a:buChar char="•"/>
            </a:pPr>
            <a:r>
              <a:rPr lang="en-US"/>
              <a:t>Managing upwards: working close to other managers,directors,supervisors</a:t>
            </a:r>
          </a:p>
          <a:p>
            <a:pPr marL="171450" indent="-171450">
              <a:buFont typeface="Arial" panose="020B0604020202020204" pitchFamily="34" charset="0"/>
              <a:buChar char="•"/>
            </a:pPr>
            <a:r>
              <a:rPr lang="en-US"/>
              <a:t>Managing across organization: once a plan is created is up to HR professionals to implement it.</a:t>
            </a:r>
          </a:p>
        </p:txBody>
      </p:sp>
      <p:sp>
        <p:nvSpPr>
          <p:cNvPr id="4" name="Slide Number Placeholder 3"/>
          <p:cNvSpPr>
            <a:spLocks noGrp="1"/>
          </p:cNvSpPr>
          <p:nvPr>
            <p:ph type="sldNum" sz="quarter" idx="5"/>
          </p:nvPr>
        </p:nvSpPr>
        <p:spPr/>
        <p:txBody>
          <a:bodyPr/>
          <a:lstStyle/>
          <a:p>
            <a:fld id="{C58D0628-8E5C-4D92-A0FF-24996E2569E0}" type="slidenum">
              <a:rPr lang="en-GB" smtClean="0"/>
              <a:t>7</a:t>
            </a:fld>
            <a:endParaRPr lang="en-GB"/>
          </a:p>
        </p:txBody>
      </p:sp>
    </p:spTree>
    <p:extLst>
      <p:ext uri="{BB962C8B-B14F-4D97-AF65-F5344CB8AC3E}">
        <p14:creationId xmlns:p14="http://schemas.microsoft.com/office/powerpoint/2010/main" val="26943755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key element to ensure customers are pleased is providing excellent service.</a:t>
            </a:r>
          </a:p>
          <a:p>
            <a:r>
              <a:rPr lang="en-US"/>
              <a:t>This can be done by:</a:t>
            </a:r>
          </a:p>
          <a:p>
            <a:r>
              <a:rPr lang="en-US"/>
              <a:t>-replying in a timely manner to all queries</a:t>
            </a:r>
          </a:p>
          <a:p>
            <a:r>
              <a:rPr lang="en-US"/>
              <a:t>-Be flexible to customers</a:t>
            </a:r>
          </a:p>
          <a:p>
            <a:r>
              <a:rPr lang="en-US"/>
              <a:t>-A friendly approach is necessary</a:t>
            </a:r>
          </a:p>
          <a:p>
            <a:r>
              <a:rPr lang="en-US"/>
              <a:t>-To be transparent and accurate in information provided to customers</a:t>
            </a:r>
          </a:p>
          <a:p>
            <a:r>
              <a:rPr lang="en-US"/>
              <a:t>-Implementing solutions and communicate them by ensuring that they comply with the policies and procedures set out in the HR role</a:t>
            </a:r>
            <a:endParaRPr lang="en-GB"/>
          </a:p>
        </p:txBody>
      </p:sp>
      <p:sp>
        <p:nvSpPr>
          <p:cNvPr id="4" name="Slide Number Placeholder 3"/>
          <p:cNvSpPr>
            <a:spLocks noGrp="1"/>
          </p:cNvSpPr>
          <p:nvPr>
            <p:ph type="sldNum" sz="quarter" idx="5"/>
          </p:nvPr>
        </p:nvSpPr>
        <p:spPr/>
        <p:txBody>
          <a:bodyPr/>
          <a:lstStyle/>
          <a:p>
            <a:fld id="{C58D0628-8E5C-4D92-A0FF-24996E2569E0}" type="slidenum">
              <a:rPr lang="en-GB" smtClean="0"/>
              <a:t>8</a:t>
            </a:fld>
            <a:endParaRPr lang="en-GB"/>
          </a:p>
        </p:txBody>
      </p:sp>
    </p:spTree>
    <p:extLst>
      <p:ext uri="{BB962C8B-B14F-4D97-AF65-F5344CB8AC3E}">
        <p14:creationId xmlns:p14="http://schemas.microsoft.com/office/powerpoint/2010/main" val="824756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process of managing people started in the late 18th century due to industrial revolution but the documentation could be traced since 1900. HRM passed through many stages due to  industrial revolution, world wars, globalization and technology development.</a:t>
            </a:r>
          </a:p>
          <a:p>
            <a:r>
              <a:rPr lang="en-GB" i="1" err="1">
                <a:cs typeface="Calibri"/>
              </a:rPr>
              <a:t>Itika</a:t>
            </a:r>
            <a:r>
              <a:rPr lang="en-GB" i="1">
                <a:cs typeface="Calibri"/>
              </a:rPr>
              <a:t>, 2011.</a:t>
            </a:r>
          </a:p>
          <a:p>
            <a:r>
              <a:rPr lang="en-GB">
                <a:cs typeface="Calibri"/>
              </a:rPr>
              <a:t>The most important transition that ocurred was transitioning from personnel management to HRM concept around 1980. In that period some researches were arguing the nature of HRM while others denied the difference between both concepts.</a:t>
            </a:r>
          </a:p>
          <a:p>
            <a:r>
              <a:rPr lang="en-GB" i="1"/>
              <a:t> (Armstrong, 2006; Mahapatro, 2010; Storey, 1993).</a:t>
            </a:r>
          </a:p>
          <a:p>
            <a:r>
              <a:rPr lang="en-GB">
                <a:cs typeface="Calibri"/>
              </a:rPr>
              <a:t>The future advancing of HRM is leading to a strategic human resource management due to HRM reactive nature and its fragmented approach.</a:t>
            </a:r>
            <a:endParaRPr lang="en-GB" i="1" dirty="0"/>
          </a:p>
          <a:p>
            <a:r>
              <a:rPr lang="en-GB">
                <a:cs typeface="Calibri"/>
              </a:rPr>
              <a:t>Due to globalization nowadays HRM is moving into a more cross-cultural environment as every country has its own culture,beliefs and values.</a:t>
            </a:r>
            <a:endParaRPr lang="en-GB" dirty="0">
              <a:cs typeface="Calibri"/>
            </a:endParaRPr>
          </a:p>
        </p:txBody>
      </p:sp>
      <p:sp>
        <p:nvSpPr>
          <p:cNvPr id="4" name="Slide Number Placeholder 3"/>
          <p:cNvSpPr>
            <a:spLocks noGrp="1"/>
          </p:cNvSpPr>
          <p:nvPr>
            <p:ph type="sldNum" sz="quarter" idx="5"/>
          </p:nvPr>
        </p:nvSpPr>
        <p:spPr/>
        <p:txBody>
          <a:bodyPr/>
          <a:lstStyle/>
          <a:p>
            <a:fld id="{C58D0628-8E5C-4D92-A0FF-24996E2569E0}" type="slidenum">
              <a:rPr lang="en-GB" smtClean="0"/>
              <a:t>9</a:t>
            </a:fld>
            <a:endParaRPr lang="en-GB"/>
          </a:p>
        </p:txBody>
      </p:sp>
    </p:spTree>
    <p:extLst>
      <p:ext uri="{BB962C8B-B14F-4D97-AF65-F5344CB8AC3E}">
        <p14:creationId xmlns:p14="http://schemas.microsoft.com/office/powerpoint/2010/main" val="44583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58D0628-8E5C-4D92-A0FF-24996E2569E0}" type="slidenum">
              <a:rPr lang="en-GB" smtClean="0"/>
              <a:t>11</a:t>
            </a:fld>
            <a:endParaRPr lang="en-GB"/>
          </a:p>
        </p:txBody>
      </p:sp>
    </p:spTree>
    <p:extLst>
      <p:ext uri="{BB962C8B-B14F-4D97-AF65-F5344CB8AC3E}">
        <p14:creationId xmlns:p14="http://schemas.microsoft.com/office/powerpoint/2010/main" val="20287062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US"/>
              <a:t>Initiative qualities and the job of chiefs. Its "project oxygen" research investigated reams of inside not really settled that incredible administrators are fundamental for top execution and maintenance. It further recognized the eight qualities of incredible pioneers. The information demonstrated that instead of unrivaled specialized information, intermittent one-on-one instructing which included communicating revenue in the worker and incessant customized input positioned as the main key to being an effective pioneer. Directors are evaluated double a year by their representatives on their exhibition on the eight components. </a:t>
            </a:r>
          </a:p>
          <a:p>
            <a:pPr marL="228600" indent="-228600">
              <a:buFont typeface="+mj-lt"/>
              <a:buAutoNum type="arabicPeriod"/>
            </a:pPr>
            <a:endParaRPr lang="en-US"/>
          </a:p>
          <a:p>
            <a:pPr marL="228600" indent="-228600">
              <a:buFont typeface="+mj-lt"/>
              <a:buAutoNum type="arabicPeriod"/>
            </a:pPr>
            <a:r>
              <a:rPr lang="en-US"/>
              <a:t> The </a:t>
            </a:r>
            <a:r>
              <a:rPr lang="en-US" err="1"/>
              <a:t>PiLab</a:t>
            </a:r>
            <a:r>
              <a:rPr lang="en-US"/>
              <a:t>. The </a:t>
            </a:r>
            <a:r>
              <a:rPr lang="en-US" err="1"/>
              <a:t>PiLab</a:t>
            </a:r>
            <a:r>
              <a:rPr lang="en-US"/>
              <a:t> is a remarkable subgroup that no other firm has. It conducts applied investigations inside Google to decide the best methodologies for overseeing individuals and keeping a useful climate (counting the kind of remuneration that makes representatives the most joyful). The lab even further developed representative wellbeing by lessening the calorie admission of its workers at their eating offices by depending on logical information and analyses (by just diminishing the size of the plates).</a:t>
            </a:r>
          </a:p>
          <a:p>
            <a:pPr marL="228600" indent="-228600">
              <a:buFont typeface="+mj-lt"/>
              <a:buAutoNum type="arabicPeriod"/>
            </a:pPr>
            <a:r>
              <a:rPr lang="en-US"/>
              <a:t> A maintenance calculation. It fostered a numerical calculation to proactively and effectively anticipate which workers are probably going to turn into a maintenance issue. This methodology permits the board to act before it's past the point of no return and it further permits maintenance answers for be customized. </a:t>
            </a:r>
          </a:p>
          <a:p>
            <a:pPr marL="228600" indent="-228600">
              <a:buFont typeface="+mj-lt"/>
              <a:buAutoNum type="arabicPeriod"/>
            </a:pPr>
            <a:endParaRPr lang="en-US"/>
          </a:p>
          <a:p>
            <a:pPr marL="228600" indent="-228600">
              <a:buFont typeface="+mj-lt"/>
              <a:buAutoNum type="arabicPeriod"/>
            </a:pPr>
            <a:r>
              <a:rPr lang="en-US"/>
              <a:t> Predictive modelling. Individuals the board is forward checking out Google. Subsequently, it creates prescient models and employments "consider the possibility that" examination to constantly work on their conjectures of forthcoming individuals the board issues and openings. It likewise utilizes investigation to deliver more viable labor force arranging, which is fundamental in a quickly developing and evolving firm. </a:t>
            </a:r>
          </a:p>
          <a:p>
            <a:pPr marL="228600" indent="-228600">
              <a:buFont typeface="+mj-lt"/>
              <a:buAutoNum type="arabicPeriod"/>
            </a:pPr>
            <a:endParaRPr lang="en-US"/>
          </a:p>
          <a:p>
            <a:pPr marL="228600" indent="-228600">
              <a:buFont typeface="+mj-lt"/>
              <a:buAutoNum type="arabicPeriod"/>
            </a:pPr>
            <a:r>
              <a:rPr lang="en-US"/>
              <a:t>Developing variety. In contrast to most firms, investigation are utilized to take care of variety issues. Subsequently, individuals' examination group led investigation to distinguish the main drivers of feeble variety selecting, maintenance and advancements (particularly among female specialists). The outcomes that it created in recruiting, maintenance and advancement were sensational and quantifiable. </a:t>
            </a:r>
          </a:p>
          <a:p>
            <a:pPr marL="228600" indent="-228600">
              <a:buFont typeface="+mj-lt"/>
              <a:buAutoNum type="arabicPeriod"/>
            </a:pPr>
            <a:endParaRPr lang="en-US"/>
          </a:p>
          <a:p>
            <a:pPr marL="228600" indent="-228600">
              <a:buFont typeface="+mj-lt"/>
              <a:buAutoNum type="arabicPeriod"/>
            </a:pPr>
            <a:r>
              <a:rPr lang="en-US"/>
              <a:t> A successful recruiting calculation. One of only a handful of exceptional firms to approach enlisting deductively, it fostered a calculation for anticipating which up-and-comers had the most elevated likelihood of prevailing after they are employed. Its not really set in stone that little worth was added past four meetings, drastically shortening time to recruit. Google is additionally one of a kind in its essential way to deal with recruiting because its employing choices are made by a gathering to keep individual employing directors from employing individuals for their own momentary requirements. Under project Janus, it fostered a calculation for every enormous occupation family that investigated dismissed resumes to recognize any top competitors who they may have missed. They found that they had just a 1.5 percent miss rate, and thus they recruited a portion of the returned to competitors. </a:t>
            </a:r>
          </a:p>
          <a:p>
            <a:pPr marL="228600" indent="-228600">
              <a:buFont typeface="+mj-lt"/>
              <a:buAutoNum type="arabicPeriod"/>
            </a:pPr>
            <a:endParaRPr lang="en-US"/>
          </a:p>
          <a:p>
            <a:pPr marL="228600" indent="-228600">
              <a:buFont typeface="+mj-lt"/>
              <a:buAutoNum type="arabicPeriod"/>
            </a:pPr>
            <a:r>
              <a:rPr lang="en-US"/>
              <a:t>Working out the worth of top entertainers. Google leaders have determined the presentation differential between a remarkable technologist and a normal one (as much as multiple times higher). Demonstrating the worth of top entertainers persuades leaders to give the assets important to employ, hold and foster unprecedented ability. Google's trick of the trade is that individuals' tasks experts make the best "business case" of any firm in any industry, which is the essential justification for why they get such phenomenal chief help. </a:t>
            </a:r>
          </a:p>
          <a:p>
            <a:pPr marL="228600" indent="-228600">
              <a:buFont typeface="+mj-lt"/>
              <a:buAutoNum type="arabicPeriod"/>
            </a:pPr>
            <a:endParaRPr lang="en-US"/>
          </a:p>
          <a:p>
            <a:pPr marL="228600" indent="-228600">
              <a:buFont typeface="+mj-lt"/>
              <a:buAutoNum type="arabicPeriod"/>
            </a:pPr>
            <a:r>
              <a:rPr lang="en-US"/>
              <a:t> Working environment configuration drives coordinated effort. Google has a remarkable spotlight on expanding cooperation between workers from various capacities. It has tracked down that expanded advancement comes from a mix of three components: revelation, joint effort and fun. It intentionally plans its working environments to boost learning, fun and joint effort. Overseeing "fun" may appear to be unnecessary to a few, yet the information demonstrates that it is a central point in fascination, maintenance and coordinated effort. </a:t>
            </a:r>
          </a:p>
          <a:p>
            <a:pPr marL="228600" indent="-228600">
              <a:buFont typeface="+mj-lt"/>
              <a:buAutoNum type="arabicPeriod"/>
            </a:pPr>
            <a:endParaRPr lang="en-US"/>
          </a:p>
          <a:p>
            <a:pPr marL="228600" indent="-228600">
              <a:buFont typeface="+mj-lt"/>
              <a:buAutoNum type="arabicPeriod"/>
            </a:pPr>
            <a:r>
              <a:rPr lang="en-US"/>
              <a:t>Expanding disclosure and learning. Maybe than zeroing in on customary study hall learning, the accentuation is on involved learning Google has expanded disclosure and learning through project pivots, gaining from disappointments and surprisingly through welcoming outer speakers like celebrities and singers to address their representatives. Obviously, self-guided consistent learning and the capacity to adjust are key representative abilities at Google.</a:t>
            </a:r>
          </a:p>
          <a:p>
            <a:pPr marL="228600" indent="-228600">
              <a:buFont typeface="+mj-lt"/>
              <a:buAutoNum type="arabicPeriod"/>
            </a:pPr>
            <a:r>
              <a:rPr lang="en-GB"/>
              <a:t>It does not dictate: </a:t>
            </a:r>
            <a:r>
              <a:rPr lang="en-US"/>
              <a:t>Rather than requesting or constraining chiefs to acknowledge its methodology, it rather goes about as interior advisors and impacts individuals to change dependent on the incredible information and the activity proposals introduced. Since its crowds are profoundly insightful (as most chiefs are), it utilizes information to change present conclusions and to impact.</a:t>
            </a:r>
            <a:endParaRPr lang="en-GB"/>
          </a:p>
        </p:txBody>
      </p:sp>
      <p:sp>
        <p:nvSpPr>
          <p:cNvPr id="4" name="Slide Number Placeholder 3"/>
          <p:cNvSpPr>
            <a:spLocks noGrp="1"/>
          </p:cNvSpPr>
          <p:nvPr>
            <p:ph type="sldNum" sz="quarter" idx="5"/>
          </p:nvPr>
        </p:nvSpPr>
        <p:spPr/>
        <p:txBody>
          <a:bodyPr/>
          <a:lstStyle/>
          <a:p>
            <a:fld id="{C58D0628-8E5C-4D92-A0FF-24996E2569E0}" type="slidenum">
              <a:rPr lang="en-GB" smtClean="0"/>
              <a:t>12</a:t>
            </a:fld>
            <a:endParaRPr lang="en-GB"/>
          </a:p>
        </p:txBody>
      </p:sp>
    </p:spTree>
    <p:extLst>
      <p:ext uri="{BB962C8B-B14F-4D97-AF65-F5344CB8AC3E}">
        <p14:creationId xmlns:p14="http://schemas.microsoft.com/office/powerpoint/2010/main" val="10808452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58D0628-8E5C-4D92-A0FF-24996E2569E0}" type="slidenum">
              <a:rPr lang="en-GB" smtClean="0"/>
              <a:t>14</a:t>
            </a:fld>
            <a:endParaRPr lang="en-GB"/>
          </a:p>
        </p:txBody>
      </p:sp>
    </p:spTree>
    <p:extLst>
      <p:ext uri="{BB962C8B-B14F-4D97-AF65-F5344CB8AC3E}">
        <p14:creationId xmlns:p14="http://schemas.microsoft.com/office/powerpoint/2010/main" val="13390129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58D0628-8E5C-4D92-A0FF-24996E2569E0}" type="slidenum">
              <a:rPr lang="en-GB" smtClean="0"/>
              <a:t>15</a:t>
            </a:fld>
            <a:endParaRPr lang="en-GB"/>
          </a:p>
        </p:txBody>
      </p:sp>
    </p:spTree>
    <p:extLst>
      <p:ext uri="{BB962C8B-B14F-4D97-AF65-F5344CB8AC3E}">
        <p14:creationId xmlns:p14="http://schemas.microsoft.com/office/powerpoint/2010/main" val="1238203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485900" y="1122362"/>
            <a:ext cx="8609322" cy="3744209"/>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485900" y="5230134"/>
            <a:ext cx="46101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10/25/2021</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02803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10/25/2021</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391264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10/25/2021</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0689644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0086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0086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10/25/2021</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244660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109789"/>
            <a:ext cx="4507931"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3063530"/>
            <a:ext cx="4507930" cy="31261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109789"/>
            <a:ext cx="4507932"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3063530"/>
            <a:ext cx="4507932" cy="31261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10/25/2021</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664022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10/25/2021</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875979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10/25/2021</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639831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10/25/2021</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277016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10/25/2021</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245177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10/25/2021</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637719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97973"/>
            <a:ext cx="2674301" cy="527898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838200" y="854169"/>
            <a:ext cx="7734300" cy="532279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10/25/2021</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397905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385416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rot="16200000">
            <a:off x="-1029207" y="4680813"/>
            <a:ext cx="2758330" cy="365125"/>
          </a:xfrm>
          <a:prstGeom prst="rect">
            <a:avLst/>
          </a:prstGeom>
        </p:spPr>
        <p:txBody>
          <a:bodyPr vert="horz" lIns="91440" tIns="45720" rIns="91440" bIns="45720" rtlCol="0" anchor="ctr"/>
          <a:lstStyle>
            <a:lvl1pPr algn="l">
              <a:defRPr sz="1100">
                <a:solidFill>
                  <a:schemeClr val="tx1"/>
                </a:solidFill>
              </a:defRPr>
            </a:lvl1pPr>
          </a:lstStyle>
          <a:p>
            <a:fld id="{8C1E1FAD-7351-4908-963A-08EA8E4AB7A0}" type="datetimeFigureOut">
              <a:rPr lang="en-US" smtClean="0"/>
              <a:t>10/25/2021</a:t>
            </a:fld>
            <a:endParaRPr lang="en-US"/>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a:off x="661112" y="6356350"/>
            <a:ext cx="5509684" cy="365125"/>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0905482" y="6356350"/>
            <a:ext cx="1112082"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a:p>
        </p:txBody>
      </p:sp>
      <p:grpSp>
        <p:nvGrpSpPr>
          <p:cNvPr id="7" name="Group 6">
            <a:extLst>
              <a:ext uri="{FF2B5EF4-FFF2-40B4-BE49-F238E27FC236}">
                <a16:creationId xmlns:a16="http://schemas.microsoft.com/office/drawing/2014/main" id="{23F5135F-115E-423C-BE4A-B56C35DC9F3E}"/>
              </a:ext>
            </a:extLst>
          </p:cNvPr>
          <p:cNvGrpSpPr/>
          <p:nvPr/>
        </p:nvGrpSpPr>
        <p:grpSpPr>
          <a:xfrm>
            <a:off x="174436" y="6356005"/>
            <a:ext cx="358083" cy="358083"/>
            <a:chOff x="4135740" y="1745599"/>
            <a:chExt cx="558732" cy="558732"/>
          </a:xfrm>
        </p:grpSpPr>
        <p:grpSp>
          <p:nvGrpSpPr>
            <p:cNvPr id="8" name="Group 7">
              <a:extLst>
                <a:ext uri="{FF2B5EF4-FFF2-40B4-BE49-F238E27FC236}">
                  <a16:creationId xmlns:a16="http://schemas.microsoft.com/office/drawing/2014/main" id="{82C1E318-0F1F-4920-8C7D-FBAC66631B54}"/>
                </a:ext>
              </a:extLst>
            </p:cNvPr>
            <p:cNvGrpSpPr/>
            <p:nvPr/>
          </p:nvGrpSpPr>
          <p:grpSpPr>
            <a:xfrm>
              <a:off x="4135740" y="1745599"/>
              <a:ext cx="558732" cy="558732"/>
              <a:chOff x="1028007" y="1706560"/>
              <a:chExt cx="575710" cy="575710"/>
            </a:xfrm>
          </p:grpSpPr>
          <p:cxnSp>
            <p:nvCxnSpPr>
              <p:cNvPr id="10" name="Straight Connector 9">
                <a:extLst>
                  <a:ext uri="{FF2B5EF4-FFF2-40B4-BE49-F238E27FC236}">
                    <a16:creationId xmlns:a16="http://schemas.microsoft.com/office/drawing/2014/main" id="{DE4A7237-B6EB-4FB7-8B68-7C27438D477D}"/>
                  </a:ext>
                </a:extLst>
              </p:cNvPr>
              <p:cNvCxnSpPr>
                <a:cxnSpLocks/>
              </p:cNvCxnSpPr>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4E00FDE-0838-4B5B-A782-6B6C92DB0A89}"/>
                  </a:ext>
                </a:extLst>
              </p:cNvPr>
              <p:cNvCxnSpPr>
                <a:cxnSpLocks/>
              </p:cNvCxnSpPr>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 name="Oval 8">
              <a:extLst>
                <a:ext uri="{FF2B5EF4-FFF2-40B4-BE49-F238E27FC236}">
                  <a16:creationId xmlns:a16="http://schemas.microsoft.com/office/drawing/2014/main" id="{2BC1B2F3-8E83-4A70-B103-979C67EECED1}"/>
                </a:ext>
              </a:extLst>
            </p:cNvPr>
            <p:cNvSpPr/>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213082954"/>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93" r:id="rId7"/>
    <p:sldLayoutId id="2147483789" r:id="rId8"/>
    <p:sldLayoutId id="2147483790" r:id="rId9"/>
    <p:sldLayoutId id="2147483791" r:id="rId10"/>
    <p:sldLayoutId id="2147483792"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7.jpeg"/><Relationship Id="rId7" Type="http://schemas.openxmlformats.org/officeDocument/2006/relationships/diagramQuickStyle" Target="../diagrams/quickStyle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4.jpeg"/><Relationship Id="rId7" Type="http://schemas.openxmlformats.org/officeDocument/2006/relationships/diagramLayout" Target="../diagrams/layout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image" Target="../media/image2.png"/><Relationship Id="rId10" Type="http://schemas.microsoft.com/office/2007/relationships/diagramDrawing" Target="../diagrams/drawing2.xml"/><Relationship Id="rId4" Type="http://schemas.openxmlformats.org/officeDocument/2006/relationships/image" Target="../media/image9.png"/><Relationship Id="rId9" Type="http://schemas.openxmlformats.org/officeDocument/2006/relationships/diagramColors" Target="../diagrams/colors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hyperlink" Target="http://docs.dpgplc.co.uk/e-lessons/HRM/LP2_DVP/DVP_The_Thinking_Perfomer_Concept.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www.insidehr.com.au/how-google-reinvented-hr/" TargetMode="External"/><Relationship Id="rId4" Type="http://schemas.openxmlformats.org/officeDocument/2006/relationships/hyperlink" Target="https://www.cipd.co.uk/learn/career/profession-map/2013-profession-ma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1" name="Group 90">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92" name="Group 91">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94" name="Straight Connector 93">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3" name="Oval 92">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97" name="Rectangle 96">
            <a:extLst>
              <a:ext uri="{FF2B5EF4-FFF2-40B4-BE49-F238E27FC236}">
                <a16:creationId xmlns:a16="http://schemas.microsoft.com/office/drawing/2014/main" id="{06E29850-FF8C-4A70-A54F-29A8CFCF9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9" name="Group 98">
            <a:extLst>
              <a:ext uri="{FF2B5EF4-FFF2-40B4-BE49-F238E27FC236}">
                <a16:creationId xmlns:a16="http://schemas.microsoft.com/office/drawing/2014/main" id="{179E390A-405A-41FF-B91F-F5FAA0E594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00" name="Group 99">
              <a:extLst>
                <a:ext uri="{FF2B5EF4-FFF2-40B4-BE49-F238E27FC236}">
                  <a16:creationId xmlns:a16="http://schemas.microsoft.com/office/drawing/2014/main" id="{7EAEBC66-E1C6-46AE-8EF1-E28EFEA3F85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02" name="Straight Connector 101">
                <a:extLst>
                  <a:ext uri="{FF2B5EF4-FFF2-40B4-BE49-F238E27FC236}">
                    <a16:creationId xmlns:a16="http://schemas.microsoft.com/office/drawing/2014/main" id="{F82A7822-6056-4415-A0D2-5FB3A84E8E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1E9B269-BA82-4AF1-BDBF-87F4800265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01" name="Oval 100">
              <a:extLst>
                <a:ext uri="{FF2B5EF4-FFF2-40B4-BE49-F238E27FC236}">
                  <a16:creationId xmlns:a16="http://schemas.microsoft.com/office/drawing/2014/main" id="{2950F564-36B0-4A58-84A7-3B03BE6C4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5" name="Freeform: Shape 104">
            <a:extLst>
              <a:ext uri="{FF2B5EF4-FFF2-40B4-BE49-F238E27FC236}">
                <a16:creationId xmlns:a16="http://schemas.microsoft.com/office/drawing/2014/main" id="{32B2619C-2C88-4DD6-96FE-CF708FF6A8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5382" y="0"/>
            <a:ext cx="7266618" cy="6858000"/>
          </a:xfrm>
          <a:custGeom>
            <a:avLst/>
            <a:gdLst>
              <a:gd name="connsiteX0" fmla="*/ 414076 w 7266618"/>
              <a:gd name="connsiteY0" fmla="*/ 0 h 6858000"/>
              <a:gd name="connsiteX1" fmla="*/ 7266618 w 7266618"/>
              <a:gd name="connsiteY1" fmla="*/ 0 h 6858000"/>
              <a:gd name="connsiteX2" fmla="*/ 7266618 w 7266618"/>
              <a:gd name="connsiteY2" fmla="*/ 6858000 h 6858000"/>
              <a:gd name="connsiteX3" fmla="*/ 7086013 w 7266618"/>
              <a:gd name="connsiteY3" fmla="*/ 6858000 h 6858000"/>
              <a:gd name="connsiteX4" fmla="*/ 0 w 7266618"/>
              <a:gd name="connsiteY4" fmla="*/ 6399503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6618" h="6858000">
                <a:moveTo>
                  <a:pt x="414076" y="0"/>
                </a:moveTo>
                <a:lnTo>
                  <a:pt x="7266618" y="0"/>
                </a:lnTo>
                <a:lnTo>
                  <a:pt x="7266618" y="6858000"/>
                </a:lnTo>
                <a:lnTo>
                  <a:pt x="7086013" y="6858000"/>
                </a:lnTo>
                <a:lnTo>
                  <a:pt x="0" y="6399503"/>
                </a:lnTo>
                <a:close/>
              </a:path>
            </a:pathLst>
          </a:custGeom>
          <a:solidFill>
            <a:schemeClr val="tx1">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Freeform: Shape 106">
            <a:extLst>
              <a:ext uri="{FF2B5EF4-FFF2-40B4-BE49-F238E27FC236}">
                <a16:creationId xmlns:a16="http://schemas.microsoft.com/office/drawing/2014/main" id="{AE3A44A7-098D-4DB2-9081-4499626D19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7762" y="1"/>
            <a:ext cx="7144238" cy="6763357"/>
          </a:xfrm>
          <a:custGeom>
            <a:avLst/>
            <a:gdLst>
              <a:gd name="connsiteX0" fmla="*/ 405160 w 7144238"/>
              <a:gd name="connsiteY0" fmla="*/ 0 h 6763357"/>
              <a:gd name="connsiteX1" fmla="*/ 7144238 w 7144238"/>
              <a:gd name="connsiteY1" fmla="*/ 0 h 6763357"/>
              <a:gd name="connsiteX2" fmla="*/ 7144238 w 7144238"/>
              <a:gd name="connsiteY2" fmla="*/ 6763357 h 6763357"/>
              <a:gd name="connsiteX3" fmla="*/ 6459827 w 7144238"/>
              <a:gd name="connsiteY3" fmla="*/ 6719077 h 6763357"/>
              <a:gd name="connsiteX4" fmla="*/ 6425309 w 7144238"/>
              <a:gd name="connsiteY4" fmla="*/ 6728146 h 6763357"/>
              <a:gd name="connsiteX5" fmla="*/ 6379064 w 7144238"/>
              <a:gd name="connsiteY5" fmla="*/ 6724689 h 6763357"/>
              <a:gd name="connsiteX6" fmla="*/ 6358967 w 7144238"/>
              <a:gd name="connsiteY6" fmla="*/ 6735815 h 6763357"/>
              <a:gd name="connsiteX7" fmla="*/ 6340027 w 7144238"/>
              <a:gd name="connsiteY7" fmla="*/ 6739948 h 6763357"/>
              <a:gd name="connsiteX8" fmla="*/ 6325659 w 7144238"/>
              <a:gd name="connsiteY8" fmla="*/ 6739848 h 6763357"/>
              <a:gd name="connsiteX9" fmla="*/ 6311135 w 7144238"/>
              <a:gd name="connsiteY9" fmla="*/ 6731574 h 6763357"/>
              <a:gd name="connsiteX10" fmla="*/ 6300815 w 7144238"/>
              <a:gd name="connsiteY10" fmla="*/ 6733959 h 6763357"/>
              <a:gd name="connsiteX11" fmla="*/ 6282467 w 7144238"/>
              <a:gd name="connsiteY11" fmla="*/ 6724911 h 6763357"/>
              <a:gd name="connsiteX12" fmla="*/ 6255353 w 7144238"/>
              <a:gd name="connsiteY12" fmla="*/ 6715920 h 6763357"/>
              <a:gd name="connsiteX13" fmla="*/ 6236864 w 7144238"/>
              <a:gd name="connsiteY13" fmla="*/ 6707006 h 6763357"/>
              <a:gd name="connsiteX14" fmla="*/ 6233355 w 7144238"/>
              <a:gd name="connsiteY14" fmla="*/ 6704418 h 6763357"/>
              <a:gd name="connsiteX15" fmla="*/ 6109120 w 7144238"/>
              <a:gd name="connsiteY15" fmla="*/ 6696380 h 6763357"/>
              <a:gd name="connsiteX16" fmla="*/ 6099785 w 7144238"/>
              <a:gd name="connsiteY16" fmla="*/ 6698416 h 6763357"/>
              <a:gd name="connsiteX17" fmla="*/ 6069037 w 7144238"/>
              <a:gd name="connsiteY17" fmla="*/ 6693786 h 6763357"/>
              <a:gd name="connsiteX18" fmla="*/ 6064316 w 7144238"/>
              <a:gd name="connsiteY18" fmla="*/ 6697077 h 6763357"/>
              <a:gd name="connsiteX19" fmla="*/ 6034319 w 7144238"/>
              <a:gd name="connsiteY19" fmla="*/ 6691540 h 6763357"/>
              <a:gd name="connsiteX20" fmla="*/ 6001003 w 7144238"/>
              <a:gd name="connsiteY20" fmla="*/ 6692438 h 6763357"/>
              <a:gd name="connsiteX21" fmla="*/ 5998001 w 7144238"/>
              <a:gd name="connsiteY21" fmla="*/ 6700454 h 6763357"/>
              <a:gd name="connsiteX22" fmla="*/ 5990691 w 7144238"/>
              <a:gd name="connsiteY22" fmla="*/ 6700703 h 6763357"/>
              <a:gd name="connsiteX23" fmla="*/ 5979267 w 7144238"/>
              <a:gd name="connsiteY23" fmla="*/ 6699807 h 6763357"/>
              <a:gd name="connsiteX24" fmla="*/ 5954209 w 7144238"/>
              <a:gd name="connsiteY24" fmla="*/ 6689568 h 6763357"/>
              <a:gd name="connsiteX25" fmla="*/ 18822 w 7144238"/>
              <a:gd name="connsiteY25" fmla="*/ 6306907 h 6763357"/>
              <a:gd name="connsiteX26" fmla="*/ 166 w 7144238"/>
              <a:gd name="connsiteY26" fmla="*/ 6263796 h 676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144238" h="6763357">
                <a:moveTo>
                  <a:pt x="405160" y="0"/>
                </a:moveTo>
                <a:lnTo>
                  <a:pt x="7144238" y="0"/>
                </a:lnTo>
                <a:lnTo>
                  <a:pt x="7144238" y="6763357"/>
                </a:lnTo>
                <a:lnTo>
                  <a:pt x="6459827" y="6719077"/>
                </a:lnTo>
                <a:lnTo>
                  <a:pt x="6425309" y="6728146"/>
                </a:lnTo>
                <a:cubicBezTo>
                  <a:pt x="6409895" y="6726993"/>
                  <a:pt x="6394479" y="6725842"/>
                  <a:pt x="6379064" y="6724689"/>
                </a:cubicBezTo>
                <a:cubicBezTo>
                  <a:pt x="6372030" y="6715563"/>
                  <a:pt x="6365385" y="6732086"/>
                  <a:pt x="6358967" y="6735815"/>
                </a:cubicBezTo>
                <a:lnTo>
                  <a:pt x="6340027" y="6739948"/>
                </a:lnTo>
                <a:cubicBezTo>
                  <a:pt x="6335238" y="6739915"/>
                  <a:pt x="6330449" y="6739881"/>
                  <a:pt x="6325659" y="6739848"/>
                </a:cubicBezTo>
                <a:lnTo>
                  <a:pt x="6311135" y="6731574"/>
                </a:lnTo>
                <a:cubicBezTo>
                  <a:pt x="6306994" y="6730594"/>
                  <a:pt x="6305592" y="6735069"/>
                  <a:pt x="6300815" y="6733959"/>
                </a:cubicBezTo>
                <a:lnTo>
                  <a:pt x="6282467" y="6724911"/>
                </a:lnTo>
                <a:lnTo>
                  <a:pt x="6255353" y="6715920"/>
                </a:lnTo>
                <a:lnTo>
                  <a:pt x="6236864" y="6707006"/>
                </a:lnTo>
                <a:lnTo>
                  <a:pt x="6233355" y="6704418"/>
                </a:lnTo>
                <a:lnTo>
                  <a:pt x="6109120" y="6696380"/>
                </a:lnTo>
                <a:lnTo>
                  <a:pt x="6099785" y="6698416"/>
                </a:lnTo>
                <a:cubicBezTo>
                  <a:pt x="6089536" y="6696872"/>
                  <a:pt x="6079286" y="6695330"/>
                  <a:pt x="6069037" y="6693786"/>
                </a:cubicBezTo>
                <a:lnTo>
                  <a:pt x="6064316" y="6697077"/>
                </a:lnTo>
                <a:lnTo>
                  <a:pt x="6034319" y="6691540"/>
                </a:lnTo>
                <a:cubicBezTo>
                  <a:pt x="6024275" y="6691397"/>
                  <a:pt x="6006982" y="6689475"/>
                  <a:pt x="6001003" y="6692438"/>
                </a:cubicBezTo>
                <a:lnTo>
                  <a:pt x="5998001" y="6700454"/>
                </a:lnTo>
                <a:lnTo>
                  <a:pt x="5990691" y="6700703"/>
                </a:lnTo>
                <a:cubicBezTo>
                  <a:pt x="5990200" y="6700044"/>
                  <a:pt x="5979695" y="6699887"/>
                  <a:pt x="5979267" y="6699807"/>
                </a:cubicBezTo>
                <a:lnTo>
                  <a:pt x="5954209" y="6689568"/>
                </a:lnTo>
                <a:cubicBezTo>
                  <a:pt x="4960801" y="6624085"/>
                  <a:pt x="1011162" y="6377869"/>
                  <a:pt x="18822" y="6306907"/>
                </a:cubicBezTo>
                <a:cubicBezTo>
                  <a:pt x="7045" y="6306088"/>
                  <a:pt x="-1290" y="6286821"/>
                  <a:pt x="166" y="6263796"/>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Text&#10;&#10;Description automatically generated">
            <a:extLst>
              <a:ext uri="{FF2B5EF4-FFF2-40B4-BE49-F238E27FC236}">
                <a16:creationId xmlns:a16="http://schemas.microsoft.com/office/drawing/2014/main" id="{D28F7702-D96D-4532-AA46-EA1C74391E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10346">
            <a:off x="5550142" y="1601527"/>
            <a:ext cx="6417380" cy="3208690"/>
          </a:xfrm>
          <a:prstGeom prst="rect">
            <a:avLst/>
          </a:prstGeom>
        </p:spPr>
      </p:pic>
      <p:sp>
        <p:nvSpPr>
          <p:cNvPr id="2" name="Title 1">
            <a:extLst>
              <a:ext uri="{FF2B5EF4-FFF2-40B4-BE49-F238E27FC236}">
                <a16:creationId xmlns:a16="http://schemas.microsoft.com/office/drawing/2014/main" id="{A9EE91C8-5826-470E-9186-2565CFEFE866}"/>
              </a:ext>
            </a:extLst>
          </p:cNvPr>
          <p:cNvSpPr>
            <a:spLocks noGrp="1"/>
          </p:cNvSpPr>
          <p:nvPr>
            <p:ph type="ctrTitle"/>
          </p:nvPr>
        </p:nvSpPr>
        <p:spPr>
          <a:xfrm>
            <a:off x="1219199" y="365125"/>
            <a:ext cx="4876801" cy="2225675"/>
          </a:xfrm>
        </p:spPr>
        <p:txBody>
          <a:bodyPr vert="horz" lIns="91440" tIns="45720" rIns="91440" bIns="45720" rtlCol="0" anchor="b">
            <a:normAutofit/>
          </a:bodyPr>
          <a:lstStyle/>
          <a:p>
            <a:r>
              <a:rPr lang="en-US" sz="4000"/>
              <a:t>Managing People </a:t>
            </a:r>
          </a:p>
        </p:txBody>
      </p:sp>
      <p:sp>
        <p:nvSpPr>
          <p:cNvPr id="3" name="Subtitle 2">
            <a:extLst>
              <a:ext uri="{FF2B5EF4-FFF2-40B4-BE49-F238E27FC236}">
                <a16:creationId xmlns:a16="http://schemas.microsoft.com/office/drawing/2014/main" id="{3359F827-E569-4C15-B8DF-01DC805B3F47}"/>
              </a:ext>
            </a:extLst>
          </p:cNvPr>
          <p:cNvSpPr>
            <a:spLocks noGrp="1"/>
          </p:cNvSpPr>
          <p:nvPr>
            <p:ph type="subTitle" idx="1"/>
          </p:nvPr>
        </p:nvSpPr>
        <p:spPr>
          <a:xfrm>
            <a:off x="174436" y="2955925"/>
            <a:ext cx="4873325" cy="3216274"/>
          </a:xfrm>
        </p:spPr>
        <p:txBody>
          <a:bodyPr vert="horz" lIns="91440" tIns="45720" rIns="91440" bIns="45720" rtlCol="0">
            <a:normAutofit/>
          </a:bodyPr>
          <a:lstStyle/>
          <a:p>
            <a:pPr indent="-228600">
              <a:buFont typeface="Arial" panose="020B0604020202020204" pitchFamily="34" charset="0"/>
              <a:buChar char="•"/>
            </a:pPr>
            <a:r>
              <a:rPr lang="en-US"/>
              <a:t>Student:</a:t>
            </a:r>
          </a:p>
          <a:p>
            <a:pPr indent="-228600"/>
            <a:r>
              <a:rPr lang="en-US"/>
              <a:t>Andreea Elisabeta Magos</a:t>
            </a:r>
          </a:p>
          <a:p>
            <a:pPr indent="-228600">
              <a:buFont typeface="Arial" panose="020B0604020202020204" pitchFamily="34" charset="0"/>
              <a:buChar char="•"/>
            </a:pPr>
            <a:r>
              <a:rPr lang="en-US"/>
              <a:t>Lecturer:</a:t>
            </a:r>
          </a:p>
          <a:p>
            <a:pPr indent="-228600"/>
            <a:r>
              <a:rPr lang="en-US"/>
              <a:t>Efua Adams</a:t>
            </a:r>
          </a:p>
          <a:p>
            <a:pPr indent="-228600">
              <a:buFont typeface="Arial" panose="020B0604020202020204" pitchFamily="34" charset="0"/>
              <a:buChar char="•"/>
            </a:pPr>
            <a:r>
              <a:rPr lang="en-US"/>
              <a:t>LCBB5004</a:t>
            </a:r>
          </a:p>
          <a:p>
            <a:pPr indent="-228600">
              <a:buFont typeface="Arial" panose="020B0604020202020204" pitchFamily="34" charset="0"/>
              <a:buChar char="•"/>
            </a:pPr>
            <a:r>
              <a:rPr lang="en-US"/>
              <a:t>University Of Wales Trinity Saint David</a:t>
            </a:r>
          </a:p>
        </p:txBody>
      </p:sp>
      <p:sp>
        <p:nvSpPr>
          <p:cNvPr id="109" name="Freeform: Shape 108">
            <a:extLst>
              <a:ext uri="{FF2B5EF4-FFF2-40B4-BE49-F238E27FC236}">
                <a16:creationId xmlns:a16="http://schemas.microsoft.com/office/drawing/2014/main" id="{4F1CB7E3-24EA-46FC-AFBA-DD5B72918A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622473">
            <a:off x="5164842" y="5468998"/>
            <a:ext cx="465088" cy="1406400"/>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3">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35133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1" name="Group 10">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2" name="Group 11">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4" name="Straight Connector 13">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3" name="Oval 12">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7" name="Rectangle 16">
            <a:extLst>
              <a:ext uri="{FF2B5EF4-FFF2-40B4-BE49-F238E27FC236}">
                <a16:creationId xmlns:a16="http://schemas.microsoft.com/office/drawing/2014/main" id="{8823CBA3-A477-422D-9E7A-F9FE7EC90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1F34718-B77C-44AC-9F07-230139CBBD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4442386" y="512794"/>
            <a:ext cx="7325687" cy="5762526"/>
          </a:xfrm>
          <a:prstGeom prst="rect">
            <a:avLst/>
          </a:prstGeom>
          <a:solidFill>
            <a:schemeClr val="tx1">
              <a:lumMod val="95000"/>
            </a:schemeClr>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0067990-9821-4102-BDE2-9B6F206D0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520000">
            <a:off x="5321999" y="-179835"/>
            <a:ext cx="5576780" cy="7119258"/>
          </a:xfrm>
          <a:custGeom>
            <a:avLst/>
            <a:gdLst>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43342 w 5643596"/>
              <a:gd name="connsiteY32" fmla="*/ 989039 h 7192213"/>
              <a:gd name="connsiteX33" fmla="*/ 5634273 w 5643596"/>
              <a:gd name="connsiteY33" fmla="*/ 1025230 h 7192213"/>
              <a:gd name="connsiteX34" fmla="*/ 5638840 w 5643596"/>
              <a:gd name="connsiteY34" fmla="*/ 1028604 h 7192213"/>
              <a:gd name="connsiteX35" fmla="*/ 5643496 w 5643596"/>
              <a:gd name="connsiteY35" fmla="*/ 1039944 h 7192213"/>
              <a:gd name="connsiteX36" fmla="*/ 5638045 w 5643596"/>
              <a:gd name="connsiteY36" fmla="*/ 1049661 h 7192213"/>
              <a:gd name="connsiteX37" fmla="*/ 5629738 w 5643596"/>
              <a:gd name="connsiteY37" fmla="*/ 1088555 h 7192213"/>
              <a:gd name="connsiteX38" fmla="*/ 5629738 w 5643596"/>
              <a:gd name="connsiteY38" fmla="*/ 1346803 h 7192213"/>
              <a:gd name="connsiteX39" fmla="*/ 5629738 w 5643596"/>
              <a:gd name="connsiteY39" fmla="*/ 2782524 h 7192213"/>
              <a:gd name="connsiteX40" fmla="*/ 5629738 w 5643596"/>
              <a:gd name="connsiteY40" fmla="*/ 4092765 h 7192213"/>
              <a:gd name="connsiteX41" fmla="*/ 5629737 w 5643596"/>
              <a:gd name="connsiteY41" fmla="*/ 4092767 h 7192213"/>
              <a:gd name="connsiteX42" fmla="*/ 5629737 w 5643596"/>
              <a:gd name="connsiteY42" fmla="*/ 4412818 h 7192213"/>
              <a:gd name="connsiteX43" fmla="*/ 5629737 w 5643596"/>
              <a:gd name="connsiteY43" fmla="*/ 5426373 h 7192213"/>
              <a:gd name="connsiteX44" fmla="*/ 5629737 w 5643596"/>
              <a:gd name="connsiteY44" fmla="*/ 5848539 h 7192213"/>
              <a:gd name="connsiteX45" fmla="*/ 5629737 w 5643596"/>
              <a:gd name="connsiteY45" fmla="*/ 6736614 h 7192213"/>
              <a:gd name="connsiteX46" fmla="*/ 5629737 w 5643596"/>
              <a:gd name="connsiteY46" fmla="*/ 7158780 h 7192213"/>
              <a:gd name="connsiteX47" fmla="*/ 5596210 w 5643596"/>
              <a:gd name="connsiteY47" fmla="*/ 7192213 h 7192213"/>
              <a:gd name="connsiteX48" fmla="*/ 1982520 w 5643596"/>
              <a:gd name="connsiteY48" fmla="*/ 7192213 h 7192213"/>
              <a:gd name="connsiteX49" fmla="*/ 1976650 w 5643596"/>
              <a:gd name="connsiteY49" fmla="*/ 7189772 h 7192213"/>
              <a:gd name="connsiteX50" fmla="*/ 64205 w 5643596"/>
              <a:gd name="connsiteY50" fmla="*/ 7189772 h 7192213"/>
              <a:gd name="connsiteX51" fmla="*/ 28826 w 5643596"/>
              <a:gd name="connsiteY51" fmla="*/ 7165867 h 7192213"/>
              <a:gd name="connsiteX52" fmla="*/ 28826 w 5643596"/>
              <a:gd name="connsiteY52" fmla="*/ 6079439 h 7192213"/>
              <a:gd name="connsiteX53" fmla="*/ 18871 w 5643596"/>
              <a:gd name="connsiteY53" fmla="*/ 6043977 h 7192213"/>
              <a:gd name="connsiteX54" fmla="*/ 28826 w 5643596"/>
              <a:gd name="connsiteY54" fmla="*/ 6007501 h 7192213"/>
              <a:gd name="connsiteX55" fmla="*/ 28826 w 5643596"/>
              <a:gd name="connsiteY55" fmla="*/ 5521424 h 7192213"/>
              <a:gd name="connsiteX56" fmla="*/ 28826 w 5643596"/>
              <a:gd name="connsiteY56" fmla="*/ 5456903 h 7192213"/>
              <a:gd name="connsiteX57" fmla="*/ 18216 w 5643596"/>
              <a:gd name="connsiteY57" fmla="*/ 5420866 h 7192213"/>
              <a:gd name="connsiteX58" fmla="*/ 6056 w 5643596"/>
              <a:gd name="connsiteY58" fmla="*/ 5384020 h 7192213"/>
              <a:gd name="connsiteX59" fmla="*/ 815 w 5643596"/>
              <a:gd name="connsiteY59" fmla="*/ 5348515 h 7192213"/>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43342 w 5643596"/>
              <a:gd name="connsiteY32" fmla="*/ 989039 h 7192213"/>
              <a:gd name="connsiteX33" fmla="*/ 5634273 w 5643596"/>
              <a:gd name="connsiteY33" fmla="*/ 1025230 h 7192213"/>
              <a:gd name="connsiteX34" fmla="*/ 5638840 w 5643596"/>
              <a:gd name="connsiteY34" fmla="*/ 1028604 h 7192213"/>
              <a:gd name="connsiteX35" fmla="*/ 5643496 w 5643596"/>
              <a:gd name="connsiteY35" fmla="*/ 1039944 h 7192213"/>
              <a:gd name="connsiteX36" fmla="*/ 5638045 w 5643596"/>
              <a:gd name="connsiteY36" fmla="*/ 1049661 h 7192213"/>
              <a:gd name="connsiteX37" fmla="*/ 5629738 w 5643596"/>
              <a:gd name="connsiteY37" fmla="*/ 1088555 h 7192213"/>
              <a:gd name="connsiteX38" fmla="*/ 5629738 w 5643596"/>
              <a:gd name="connsiteY38" fmla="*/ 1346803 h 7192213"/>
              <a:gd name="connsiteX39" fmla="*/ 5629738 w 5643596"/>
              <a:gd name="connsiteY39" fmla="*/ 4092765 h 7192213"/>
              <a:gd name="connsiteX40" fmla="*/ 5629737 w 5643596"/>
              <a:gd name="connsiteY40" fmla="*/ 4092767 h 7192213"/>
              <a:gd name="connsiteX41" fmla="*/ 5629737 w 5643596"/>
              <a:gd name="connsiteY41" fmla="*/ 4412818 h 7192213"/>
              <a:gd name="connsiteX42" fmla="*/ 5629737 w 5643596"/>
              <a:gd name="connsiteY42" fmla="*/ 5426373 h 7192213"/>
              <a:gd name="connsiteX43" fmla="*/ 5629737 w 5643596"/>
              <a:gd name="connsiteY43" fmla="*/ 5848539 h 7192213"/>
              <a:gd name="connsiteX44" fmla="*/ 5629737 w 5643596"/>
              <a:gd name="connsiteY44" fmla="*/ 6736614 h 7192213"/>
              <a:gd name="connsiteX45" fmla="*/ 5629737 w 5643596"/>
              <a:gd name="connsiteY45" fmla="*/ 7158780 h 7192213"/>
              <a:gd name="connsiteX46" fmla="*/ 5596210 w 5643596"/>
              <a:gd name="connsiteY46" fmla="*/ 7192213 h 7192213"/>
              <a:gd name="connsiteX47" fmla="*/ 1982520 w 5643596"/>
              <a:gd name="connsiteY47" fmla="*/ 7192213 h 7192213"/>
              <a:gd name="connsiteX48" fmla="*/ 1976650 w 5643596"/>
              <a:gd name="connsiteY48" fmla="*/ 7189772 h 7192213"/>
              <a:gd name="connsiteX49" fmla="*/ 64205 w 5643596"/>
              <a:gd name="connsiteY49" fmla="*/ 7189772 h 7192213"/>
              <a:gd name="connsiteX50" fmla="*/ 28826 w 5643596"/>
              <a:gd name="connsiteY50" fmla="*/ 7165867 h 7192213"/>
              <a:gd name="connsiteX51" fmla="*/ 28826 w 5643596"/>
              <a:gd name="connsiteY51" fmla="*/ 6079439 h 7192213"/>
              <a:gd name="connsiteX52" fmla="*/ 18871 w 5643596"/>
              <a:gd name="connsiteY52" fmla="*/ 6043977 h 7192213"/>
              <a:gd name="connsiteX53" fmla="*/ 28826 w 5643596"/>
              <a:gd name="connsiteY53" fmla="*/ 6007501 h 7192213"/>
              <a:gd name="connsiteX54" fmla="*/ 28826 w 5643596"/>
              <a:gd name="connsiteY54" fmla="*/ 5521424 h 7192213"/>
              <a:gd name="connsiteX55" fmla="*/ 28826 w 5643596"/>
              <a:gd name="connsiteY55" fmla="*/ 5456903 h 7192213"/>
              <a:gd name="connsiteX56" fmla="*/ 18216 w 5643596"/>
              <a:gd name="connsiteY56" fmla="*/ 5420866 h 7192213"/>
              <a:gd name="connsiteX57" fmla="*/ 6056 w 5643596"/>
              <a:gd name="connsiteY57" fmla="*/ 5384020 h 7192213"/>
              <a:gd name="connsiteX58" fmla="*/ 815 w 5643596"/>
              <a:gd name="connsiteY58" fmla="*/ 5348515 h 7192213"/>
              <a:gd name="connsiteX59" fmla="*/ 0 w 5643596"/>
              <a:gd name="connsiteY59" fmla="*/ 5321182 h 7192213"/>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43342 w 5643596"/>
              <a:gd name="connsiteY32" fmla="*/ 989039 h 7192213"/>
              <a:gd name="connsiteX33" fmla="*/ 5634273 w 5643596"/>
              <a:gd name="connsiteY33" fmla="*/ 1025230 h 7192213"/>
              <a:gd name="connsiteX34" fmla="*/ 5638840 w 5643596"/>
              <a:gd name="connsiteY34" fmla="*/ 1028604 h 7192213"/>
              <a:gd name="connsiteX35" fmla="*/ 5643496 w 5643596"/>
              <a:gd name="connsiteY35" fmla="*/ 1039944 h 7192213"/>
              <a:gd name="connsiteX36" fmla="*/ 5638045 w 5643596"/>
              <a:gd name="connsiteY36" fmla="*/ 1049661 h 7192213"/>
              <a:gd name="connsiteX37" fmla="*/ 5629738 w 5643596"/>
              <a:gd name="connsiteY37" fmla="*/ 1088555 h 7192213"/>
              <a:gd name="connsiteX38" fmla="*/ 5629738 w 5643596"/>
              <a:gd name="connsiteY38" fmla="*/ 4092765 h 7192213"/>
              <a:gd name="connsiteX39" fmla="*/ 5629737 w 5643596"/>
              <a:gd name="connsiteY39" fmla="*/ 4092767 h 7192213"/>
              <a:gd name="connsiteX40" fmla="*/ 5629737 w 5643596"/>
              <a:gd name="connsiteY40" fmla="*/ 4412818 h 7192213"/>
              <a:gd name="connsiteX41" fmla="*/ 5629737 w 5643596"/>
              <a:gd name="connsiteY41" fmla="*/ 5426373 h 7192213"/>
              <a:gd name="connsiteX42" fmla="*/ 5629737 w 5643596"/>
              <a:gd name="connsiteY42" fmla="*/ 5848539 h 7192213"/>
              <a:gd name="connsiteX43" fmla="*/ 5629737 w 5643596"/>
              <a:gd name="connsiteY43" fmla="*/ 6736614 h 7192213"/>
              <a:gd name="connsiteX44" fmla="*/ 5629737 w 5643596"/>
              <a:gd name="connsiteY44" fmla="*/ 7158780 h 7192213"/>
              <a:gd name="connsiteX45" fmla="*/ 5596210 w 5643596"/>
              <a:gd name="connsiteY45" fmla="*/ 7192213 h 7192213"/>
              <a:gd name="connsiteX46" fmla="*/ 1982520 w 5643596"/>
              <a:gd name="connsiteY46" fmla="*/ 7192213 h 7192213"/>
              <a:gd name="connsiteX47" fmla="*/ 1976650 w 5643596"/>
              <a:gd name="connsiteY47" fmla="*/ 7189772 h 7192213"/>
              <a:gd name="connsiteX48" fmla="*/ 64205 w 5643596"/>
              <a:gd name="connsiteY48" fmla="*/ 7189772 h 7192213"/>
              <a:gd name="connsiteX49" fmla="*/ 28826 w 5643596"/>
              <a:gd name="connsiteY49" fmla="*/ 7165867 h 7192213"/>
              <a:gd name="connsiteX50" fmla="*/ 28826 w 5643596"/>
              <a:gd name="connsiteY50" fmla="*/ 6079439 h 7192213"/>
              <a:gd name="connsiteX51" fmla="*/ 18871 w 5643596"/>
              <a:gd name="connsiteY51" fmla="*/ 6043977 h 7192213"/>
              <a:gd name="connsiteX52" fmla="*/ 28826 w 5643596"/>
              <a:gd name="connsiteY52" fmla="*/ 6007501 h 7192213"/>
              <a:gd name="connsiteX53" fmla="*/ 28826 w 5643596"/>
              <a:gd name="connsiteY53" fmla="*/ 5521424 h 7192213"/>
              <a:gd name="connsiteX54" fmla="*/ 28826 w 5643596"/>
              <a:gd name="connsiteY54" fmla="*/ 5456903 h 7192213"/>
              <a:gd name="connsiteX55" fmla="*/ 18216 w 5643596"/>
              <a:gd name="connsiteY55" fmla="*/ 5420866 h 7192213"/>
              <a:gd name="connsiteX56" fmla="*/ 6056 w 5643596"/>
              <a:gd name="connsiteY56" fmla="*/ 5384020 h 7192213"/>
              <a:gd name="connsiteX57" fmla="*/ 815 w 5643596"/>
              <a:gd name="connsiteY57" fmla="*/ 5348515 h 7192213"/>
              <a:gd name="connsiteX58" fmla="*/ 0 w 5643596"/>
              <a:gd name="connsiteY58" fmla="*/ 5321182 h 7192213"/>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34273 w 5643596"/>
              <a:gd name="connsiteY32" fmla="*/ 1025230 h 7192213"/>
              <a:gd name="connsiteX33" fmla="*/ 5638840 w 5643596"/>
              <a:gd name="connsiteY33" fmla="*/ 1028604 h 7192213"/>
              <a:gd name="connsiteX34" fmla="*/ 5643496 w 5643596"/>
              <a:gd name="connsiteY34" fmla="*/ 1039944 h 7192213"/>
              <a:gd name="connsiteX35" fmla="*/ 5638045 w 5643596"/>
              <a:gd name="connsiteY35" fmla="*/ 1049661 h 7192213"/>
              <a:gd name="connsiteX36" fmla="*/ 5629738 w 5643596"/>
              <a:gd name="connsiteY36" fmla="*/ 1088555 h 7192213"/>
              <a:gd name="connsiteX37" fmla="*/ 5629738 w 5643596"/>
              <a:gd name="connsiteY37" fmla="*/ 4092765 h 7192213"/>
              <a:gd name="connsiteX38" fmla="*/ 5629737 w 5643596"/>
              <a:gd name="connsiteY38" fmla="*/ 4092767 h 7192213"/>
              <a:gd name="connsiteX39" fmla="*/ 5629737 w 5643596"/>
              <a:gd name="connsiteY39" fmla="*/ 4412818 h 7192213"/>
              <a:gd name="connsiteX40" fmla="*/ 5629737 w 5643596"/>
              <a:gd name="connsiteY40" fmla="*/ 5426373 h 7192213"/>
              <a:gd name="connsiteX41" fmla="*/ 5629737 w 5643596"/>
              <a:gd name="connsiteY41" fmla="*/ 5848539 h 7192213"/>
              <a:gd name="connsiteX42" fmla="*/ 5629737 w 5643596"/>
              <a:gd name="connsiteY42" fmla="*/ 6736614 h 7192213"/>
              <a:gd name="connsiteX43" fmla="*/ 5629737 w 5643596"/>
              <a:gd name="connsiteY43" fmla="*/ 7158780 h 7192213"/>
              <a:gd name="connsiteX44" fmla="*/ 5596210 w 5643596"/>
              <a:gd name="connsiteY44" fmla="*/ 7192213 h 7192213"/>
              <a:gd name="connsiteX45" fmla="*/ 1982520 w 5643596"/>
              <a:gd name="connsiteY45" fmla="*/ 7192213 h 7192213"/>
              <a:gd name="connsiteX46" fmla="*/ 1976650 w 5643596"/>
              <a:gd name="connsiteY46" fmla="*/ 7189772 h 7192213"/>
              <a:gd name="connsiteX47" fmla="*/ 64205 w 5643596"/>
              <a:gd name="connsiteY47" fmla="*/ 7189772 h 7192213"/>
              <a:gd name="connsiteX48" fmla="*/ 28826 w 5643596"/>
              <a:gd name="connsiteY48" fmla="*/ 7165867 h 7192213"/>
              <a:gd name="connsiteX49" fmla="*/ 28826 w 5643596"/>
              <a:gd name="connsiteY49" fmla="*/ 6079439 h 7192213"/>
              <a:gd name="connsiteX50" fmla="*/ 18871 w 5643596"/>
              <a:gd name="connsiteY50" fmla="*/ 6043977 h 7192213"/>
              <a:gd name="connsiteX51" fmla="*/ 28826 w 5643596"/>
              <a:gd name="connsiteY51" fmla="*/ 6007501 h 7192213"/>
              <a:gd name="connsiteX52" fmla="*/ 28826 w 5643596"/>
              <a:gd name="connsiteY52" fmla="*/ 5521424 h 7192213"/>
              <a:gd name="connsiteX53" fmla="*/ 28826 w 5643596"/>
              <a:gd name="connsiteY53" fmla="*/ 5456903 h 7192213"/>
              <a:gd name="connsiteX54" fmla="*/ 18216 w 5643596"/>
              <a:gd name="connsiteY54" fmla="*/ 5420866 h 7192213"/>
              <a:gd name="connsiteX55" fmla="*/ 6056 w 5643596"/>
              <a:gd name="connsiteY55" fmla="*/ 5384020 h 7192213"/>
              <a:gd name="connsiteX56" fmla="*/ 815 w 5643596"/>
              <a:gd name="connsiteY56" fmla="*/ 5348515 h 7192213"/>
              <a:gd name="connsiteX57" fmla="*/ 0 w 5643596"/>
              <a:gd name="connsiteY57" fmla="*/ 5321182 h 7192213"/>
              <a:gd name="connsiteX0" fmla="*/ 0 w 5643496"/>
              <a:gd name="connsiteY0" fmla="*/ 5321182 h 7192213"/>
              <a:gd name="connsiteX1" fmla="*/ 7176 w 5643496"/>
              <a:gd name="connsiteY1" fmla="*/ 5292545 h 7192213"/>
              <a:gd name="connsiteX2" fmla="*/ 4191 w 5643496"/>
              <a:gd name="connsiteY2" fmla="*/ 5273215 h 7192213"/>
              <a:gd name="connsiteX3" fmla="*/ 11880 w 5643496"/>
              <a:gd name="connsiteY3" fmla="*/ 5237214 h 7192213"/>
              <a:gd name="connsiteX4" fmla="*/ 18963 w 5643496"/>
              <a:gd name="connsiteY4" fmla="*/ 5184548 h 7192213"/>
              <a:gd name="connsiteX5" fmla="*/ 26514 w 5643496"/>
              <a:gd name="connsiteY5" fmla="*/ 5148294 h 7192213"/>
              <a:gd name="connsiteX6" fmla="*/ 28826 w 5643496"/>
              <a:gd name="connsiteY6" fmla="*/ 5141304 h 7192213"/>
              <a:gd name="connsiteX7" fmla="*/ 28826 w 5643496"/>
              <a:gd name="connsiteY7" fmla="*/ 4904080 h 7192213"/>
              <a:gd name="connsiteX8" fmla="*/ 26241 w 5643496"/>
              <a:gd name="connsiteY8" fmla="*/ 4886580 h 7192213"/>
              <a:gd name="connsiteX9" fmla="*/ 28826 w 5643496"/>
              <a:gd name="connsiteY9" fmla="*/ 4827542 h 7192213"/>
              <a:gd name="connsiteX10" fmla="*/ 25306 w 5643496"/>
              <a:gd name="connsiteY10" fmla="*/ 4818968 h 7192213"/>
              <a:gd name="connsiteX11" fmla="*/ 28826 w 5643496"/>
              <a:gd name="connsiteY11" fmla="*/ 4761248 h 7192213"/>
              <a:gd name="connsiteX12" fmla="*/ 25835 w 5643496"/>
              <a:gd name="connsiteY12" fmla="*/ 4698008 h 7192213"/>
              <a:gd name="connsiteX13" fmla="*/ 17801 w 5643496"/>
              <a:gd name="connsiteY13" fmla="*/ 4693286 h 7192213"/>
              <a:gd name="connsiteX14" fmla="*/ 17096 w 5643496"/>
              <a:gd name="connsiteY14" fmla="*/ 4679416 h 7192213"/>
              <a:gd name="connsiteX15" fmla="*/ 17250 w 5643496"/>
              <a:gd name="connsiteY15" fmla="*/ 4657582 h 7192213"/>
              <a:gd name="connsiteX16" fmla="*/ 25682 w 5643496"/>
              <a:gd name="connsiteY16" fmla="*/ 4608673 h 7192213"/>
              <a:gd name="connsiteX17" fmla="*/ 20696 w 5643496"/>
              <a:gd name="connsiteY17" fmla="*/ 27254 h 7192213"/>
              <a:gd name="connsiteX18" fmla="*/ 44529 w 5643496"/>
              <a:gd name="connsiteY18" fmla="*/ 3139 h 7192213"/>
              <a:gd name="connsiteX19" fmla="*/ 64219 w 5643496"/>
              <a:gd name="connsiteY19" fmla="*/ 24 h 7192213"/>
              <a:gd name="connsiteX20" fmla="*/ 2653439 w 5643496"/>
              <a:gd name="connsiteY20" fmla="*/ 0 h 7192213"/>
              <a:gd name="connsiteX21" fmla="*/ 2959929 w 5643496"/>
              <a:gd name="connsiteY21" fmla="*/ 0 h 7192213"/>
              <a:gd name="connsiteX22" fmla="*/ 5549063 w 5643496"/>
              <a:gd name="connsiteY22" fmla="*/ 0 h 7192213"/>
              <a:gd name="connsiteX23" fmla="*/ 5549068 w 5643496"/>
              <a:gd name="connsiteY23" fmla="*/ 2 h 7192213"/>
              <a:gd name="connsiteX24" fmla="*/ 5553587 w 5643496"/>
              <a:gd name="connsiteY24" fmla="*/ 0 h 7192213"/>
              <a:gd name="connsiteX25" fmla="*/ 5559961 w 5643496"/>
              <a:gd name="connsiteY25" fmla="*/ 3034 h 7192213"/>
              <a:gd name="connsiteX26" fmla="*/ 5596211 w 5643496"/>
              <a:gd name="connsiteY26" fmla="*/ 3034 h 7192213"/>
              <a:gd name="connsiteX27" fmla="*/ 5629738 w 5643496"/>
              <a:gd name="connsiteY27" fmla="*/ 36562 h 7192213"/>
              <a:gd name="connsiteX28" fmla="*/ 5629738 w 5643496"/>
              <a:gd name="connsiteY28" fmla="*/ 900024 h 7192213"/>
              <a:gd name="connsiteX29" fmla="*/ 5635688 w 5643496"/>
              <a:gd name="connsiteY29" fmla="*/ 909622 h 7192213"/>
              <a:gd name="connsiteX30" fmla="*/ 5642313 w 5643496"/>
              <a:gd name="connsiteY30" fmla="*/ 954494 h 7192213"/>
              <a:gd name="connsiteX31" fmla="*/ 5634273 w 5643496"/>
              <a:gd name="connsiteY31" fmla="*/ 1025230 h 7192213"/>
              <a:gd name="connsiteX32" fmla="*/ 5638840 w 5643496"/>
              <a:gd name="connsiteY32" fmla="*/ 1028604 h 7192213"/>
              <a:gd name="connsiteX33" fmla="*/ 5643496 w 5643496"/>
              <a:gd name="connsiteY33" fmla="*/ 1039944 h 7192213"/>
              <a:gd name="connsiteX34" fmla="*/ 5638045 w 5643496"/>
              <a:gd name="connsiteY34" fmla="*/ 1049661 h 7192213"/>
              <a:gd name="connsiteX35" fmla="*/ 5629738 w 5643496"/>
              <a:gd name="connsiteY35" fmla="*/ 1088555 h 7192213"/>
              <a:gd name="connsiteX36" fmla="*/ 5629738 w 5643496"/>
              <a:gd name="connsiteY36" fmla="*/ 4092765 h 7192213"/>
              <a:gd name="connsiteX37" fmla="*/ 5629737 w 5643496"/>
              <a:gd name="connsiteY37" fmla="*/ 4092767 h 7192213"/>
              <a:gd name="connsiteX38" fmla="*/ 5629737 w 5643496"/>
              <a:gd name="connsiteY38" fmla="*/ 4412818 h 7192213"/>
              <a:gd name="connsiteX39" fmla="*/ 5629737 w 5643496"/>
              <a:gd name="connsiteY39" fmla="*/ 5426373 h 7192213"/>
              <a:gd name="connsiteX40" fmla="*/ 5629737 w 5643496"/>
              <a:gd name="connsiteY40" fmla="*/ 5848539 h 7192213"/>
              <a:gd name="connsiteX41" fmla="*/ 5629737 w 5643496"/>
              <a:gd name="connsiteY41" fmla="*/ 6736614 h 7192213"/>
              <a:gd name="connsiteX42" fmla="*/ 5629737 w 5643496"/>
              <a:gd name="connsiteY42" fmla="*/ 7158780 h 7192213"/>
              <a:gd name="connsiteX43" fmla="*/ 5596210 w 5643496"/>
              <a:gd name="connsiteY43" fmla="*/ 7192213 h 7192213"/>
              <a:gd name="connsiteX44" fmla="*/ 1982520 w 5643496"/>
              <a:gd name="connsiteY44" fmla="*/ 7192213 h 7192213"/>
              <a:gd name="connsiteX45" fmla="*/ 1976650 w 5643496"/>
              <a:gd name="connsiteY45" fmla="*/ 7189772 h 7192213"/>
              <a:gd name="connsiteX46" fmla="*/ 64205 w 5643496"/>
              <a:gd name="connsiteY46" fmla="*/ 7189772 h 7192213"/>
              <a:gd name="connsiteX47" fmla="*/ 28826 w 5643496"/>
              <a:gd name="connsiteY47" fmla="*/ 7165867 h 7192213"/>
              <a:gd name="connsiteX48" fmla="*/ 28826 w 5643496"/>
              <a:gd name="connsiteY48" fmla="*/ 6079439 h 7192213"/>
              <a:gd name="connsiteX49" fmla="*/ 18871 w 5643496"/>
              <a:gd name="connsiteY49" fmla="*/ 6043977 h 7192213"/>
              <a:gd name="connsiteX50" fmla="*/ 28826 w 5643496"/>
              <a:gd name="connsiteY50" fmla="*/ 6007501 h 7192213"/>
              <a:gd name="connsiteX51" fmla="*/ 28826 w 5643496"/>
              <a:gd name="connsiteY51" fmla="*/ 5521424 h 7192213"/>
              <a:gd name="connsiteX52" fmla="*/ 28826 w 5643496"/>
              <a:gd name="connsiteY52" fmla="*/ 5456903 h 7192213"/>
              <a:gd name="connsiteX53" fmla="*/ 18216 w 5643496"/>
              <a:gd name="connsiteY53" fmla="*/ 5420866 h 7192213"/>
              <a:gd name="connsiteX54" fmla="*/ 6056 w 5643496"/>
              <a:gd name="connsiteY54" fmla="*/ 5384020 h 7192213"/>
              <a:gd name="connsiteX55" fmla="*/ 815 w 5643496"/>
              <a:gd name="connsiteY55" fmla="*/ 5348515 h 7192213"/>
              <a:gd name="connsiteX56" fmla="*/ 0 w 5643496"/>
              <a:gd name="connsiteY56" fmla="*/ 5321182 h 7192213"/>
              <a:gd name="connsiteX0" fmla="*/ 0 w 5643496"/>
              <a:gd name="connsiteY0" fmla="*/ 5321182 h 7192213"/>
              <a:gd name="connsiteX1" fmla="*/ 7176 w 5643496"/>
              <a:gd name="connsiteY1" fmla="*/ 5292545 h 7192213"/>
              <a:gd name="connsiteX2" fmla="*/ 4191 w 5643496"/>
              <a:gd name="connsiteY2" fmla="*/ 5273215 h 7192213"/>
              <a:gd name="connsiteX3" fmla="*/ 11880 w 5643496"/>
              <a:gd name="connsiteY3" fmla="*/ 5237214 h 7192213"/>
              <a:gd name="connsiteX4" fmla="*/ 18963 w 5643496"/>
              <a:gd name="connsiteY4" fmla="*/ 5184548 h 7192213"/>
              <a:gd name="connsiteX5" fmla="*/ 26514 w 5643496"/>
              <a:gd name="connsiteY5" fmla="*/ 5148294 h 7192213"/>
              <a:gd name="connsiteX6" fmla="*/ 28826 w 5643496"/>
              <a:gd name="connsiteY6" fmla="*/ 5141304 h 7192213"/>
              <a:gd name="connsiteX7" fmla="*/ 28826 w 5643496"/>
              <a:gd name="connsiteY7" fmla="*/ 4904080 h 7192213"/>
              <a:gd name="connsiteX8" fmla="*/ 26241 w 5643496"/>
              <a:gd name="connsiteY8" fmla="*/ 4886580 h 7192213"/>
              <a:gd name="connsiteX9" fmla="*/ 28826 w 5643496"/>
              <a:gd name="connsiteY9" fmla="*/ 4827542 h 7192213"/>
              <a:gd name="connsiteX10" fmla="*/ 25306 w 5643496"/>
              <a:gd name="connsiteY10" fmla="*/ 4818968 h 7192213"/>
              <a:gd name="connsiteX11" fmla="*/ 28826 w 5643496"/>
              <a:gd name="connsiteY11" fmla="*/ 4761248 h 7192213"/>
              <a:gd name="connsiteX12" fmla="*/ 25835 w 5643496"/>
              <a:gd name="connsiteY12" fmla="*/ 4698008 h 7192213"/>
              <a:gd name="connsiteX13" fmla="*/ 17801 w 5643496"/>
              <a:gd name="connsiteY13" fmla="*/ 4693286 h 7192213"/>
              <a:gd name="connsiteX14" fmla="*/ 17096 w 5643496"/>
              <a:gd name="connsiteY14" fmla="*/ 4679416 h 7192213"/>
              <a:gd name="connsiteX15" fmla="*/ 17250 w 5643496"/>
              <a:gd name="connsiteY15" fmla="*/ 4657582 h 7192213"/>
              <a:gd name="connsiteX16" fmla="*/ 25682 w 5643496"/>
              <a:gd name="connsiteY16" fmla="*/ 4608673 h 7192213"/>
              <a:gd name="connsiteX17" fmla="*/ 20696 w 5643496"/>
              <a:gd name="connsiteY17" fmla="*/ 27254 h 7192213"/>
              <a:gd name="connsiteX18" fmla="*/ 44529 w 5643496"/>
              <a:gd name="connsiteY18" fmla="*/ 3139 h 7192213"/>
              <a:gd name="connsiteX19" fmla="*/ 64219 w 5643496"/>
              <a:gd name="connsiteY19" fmla="*/ 24 h 7192213"/>
              <a:gd name="connsiteX20" fmla="*/ 2653439 w 5643496"/>
              <a:gd name="connsiteY20" fmla="*/ 0 h 7192213"/>
              <a:gd name="connsiteX21" fmla="*/ 2959929 w 5643496"/>
              <a:gd name="connsiteY21" fmla="*/ 0 h 7192213"/>
              <a:gd name="connsiteX22" fmla="*/ 5549063 w 5643496"/>
              <a:gd name="connsiteY22" fmla="*/ 0 h 7192213"/>
              <a:gd name="connsiteX23" fmla="*/ 5549068 w 5643496"/>
              <a:gd name="connsiteY23" fmla="*/ 2 h 7192213"/>
              <a:gd name="connsiteX24" fmla="*/ 5553587 w 5643496"/>
              <a:gd name="connsiteY24" fmla="*/ 0 h 7192213"/>
              <a:gd name="connsiteX25" fmla="*/ 5559961 w 5643496"/>
              <a:gd name="connsiteY25" fmla="*/ 3034 h 7192213"/>
              <a:gd name="connsiteX26" fmla="*/ 5596211 w 5643496"/>
              <a:gd name="connsiteY26" fmla="*/ 3034 h 7192213"/>
              <a:gd name="connsiteX27" fmla="*/ 5629738 w 5643496"/>
              <a:gd name="connsiteY27" fmla="*/ 36562 h 7192213"/>
              <a:gd name="connsiteX28" fmla="*/ 5629738 w 5643496"/>
              <a:gd name="connsiteY28" fmla="*/ 900024 h 7192213"/>
              <a:gd name="connsiteX29" fmla="*/ 5635688 w 5643496"/>
              <a:gd name="connsiteY29" fmla="*/ 909622 h 7192213"/>
              <a:gd name="connsiteX30" fmla="*/ 5642313 w 5643496"/>
              <a:gd name="connsiteY30" fmla="*/ 954494 h 7192213"/>
              <a:gd name="connsiteX31" fmla="*/ 5634273 w 5643496"/>
              <a:gd name="connsiteY31" fmla="*/ 1025230 h 7192213"/>
              <a:gd name="connsiteX32" fmla="*/ 5638840 w 5643496"/>
              <a:gd name="connsiteY32" fmla="*/ 1028604 h 7192213"/>
              <a:gd name="connsiteX33" fmla="*/ 5643496 w 5643496"/>
              <a:gd name="connsiteY33" fmla="*/ 1039944 h 7192213"/>
              <a:gd name="connsiteX34" fmla="*/ 5629738 w 5643496"/>
              <a:gd name="connsiteY34" fmla="*/ 1088555 h 7192213"/>
              <a:gd name="connsiteX35" fmla="*/ 5629738 w 5643496"/>
              <a:gd name="connsiteY35" fmla="*/ 4092765 h 7192213"/>
              <a:gd name="connsiteX36" fmla="*/ 5629737 w 5643496"/>
              <a:gd name="connsiteY36" fmla="*/ 4092767 h 7192213"/>
              <a:gd name="connsiteX37" fmla="*/ 5629737 w 5643496"/>
              <a:gd name="connsiteY37" fmla="*/ 4412818 h 7192213"/>
              <a:gd name="connsiteX38" fmla="*/ 5629737 w 5643496"/>
              <a:gd name="connsiteY38" fmla="*/ 5426373 h 7192213"/>
              <a:gd name="connsiteX39" fmla="*/ 5629737 w 5643496"/>
              <a:gd name="connsiteY39" fmla="*/ 5848539 h 7192213"/>
              <a:gd name="connsiteX40" fmla="*/ 5629737 w 5643496"/>
              <a:gd name="connsiteY40" fmla="*/ 6736614 h 7192213"/>
              <a:gd name="connsiteX41" fmla="*/ 5629737 w 5643496"/>
              <a:gd name="connsiteY41" fmla="*/ 7158780 h 7192213"/>
              <a:gd name="connsiteX42" fmla="*/ 5596210 w 5643496"/>
              <a:gd name="connsiteY42" fmla="*/ 7192213 h 7192213"/>
              <a:gd name="connsiteX43" fmla="*/ 1982520 w 5643496"/>
              <a:gd name="connsiteY43" fmla="*/ 7192213 h 7192213"/>
              <a:gd name="connsiteX44" fmla="*/ 1976650 w 5643496"/>
              <a:gd name="connsiteY44" fmla="*/ 7189772 h 7192213"/>
              <a:gd name="connsiteX45" fmla="*/ 64205 w 5643496"/>
              <a:gd name="connsiteY45" fmla="*/ 7189772 h 7192213"/>
              <a:gd name="connsiteX46" fmla="*/ 28826 w 5643496"/>
              <a:gd name="connsiteY46" fmla="*/ 7165867 h 7192213"/>
              <a:gd name="connsiteX47" fmla="*/ 28826 w 5643496"/>
              <a:gd name="connsiteY47" fmla="*/ 6079439 h 7192213"/>
              <a:gd name="connsiteX48" fmla="*/ 18871 w 5643496"/>
              <a:gd name="connsiteY48" fmla="*/ 6043977 h 7192213"/>
              <a:gd name="connsiteX49" fmla="*/ 28826 w 5643496"/>
              <a:gd name="connsiteY49" fmla="*/ 6007501 h 7192213"/>
              <a:gd name="connsiteX50" fmla="*/ 28826 w 5643496"/>
              <a:gd name="connsiteY50" fmla="*/ 5521424 h 7192213"/>
              <a:gd name="connsiteX51" fmla="*/ 28826 w 5643496"/>
              <a:gd name="connsiteY51" fmla="*/ 5456903 h 7192213"/>
              <a:gd name="connsiteX52" fmla="*/ 18216 w 5643496"/>
              <a:gd name="connsiteY52" fmla="*/ 5420866 h 7192213"/>
              <a:gd name="connsiteX53" fmla="*/ 6056 w 5643496"/>
              <a:gd name="connsiteY53" fmla="*/ 5384020 h 7192213"/>
              <a:gd name="connsiteX54" fmla="*/ 815 w 5643496"/>
              <a:gd name="connsiteY54" fmla="*/ 5348515 h 7192213"/>
              <a:gd name="connsiteX55" fmla="*/ 0 w 5643496"/>
              <a:gd name="connsiteY55" fmla="*/ 5321182 h 7192213"/>
              <a:gd name="connsiteX0" fmla="*/ 0 w 5643496"/>
              <a:gd name="connsiteY0" fmla="*/ 5321182 h 7192213"/>
              <a:gd name="connsiteX1" fmla="*/ 7176 w 5643496"/>
              <a:gd name="connsiteY1" fmla="*/ 5292545 h 7192213"/>
              <a:gd name="connsiteX2" fmla="*/ 4191 w 5643496"/>
              <a:gd name="connsiteY2" fmla="*/ 5273215 h 7192213"/>
              <a:gd name="connsiteX3" fmla="*/ 11880 w 5643496"/>
              <a:gd name="connsiteY3" fmla="*/ 5237214 h 7192213"/>
              <a:gd name="connsiteX4" fmla="*/ 18963 w 5643496"/>
              <a:gd name="connsiteY4" fmla="*/ 5184548 h 7192213"/>
              <a:gd name="connsiteX5" fmla="*/ 26514 w 5643496"/>
              <a:gd name="connsiteY5" fmla="*/ 5148294 h 7192213"/>
              <a:gd name="connsiteX6" fmla="*/ 28826 w 5643496"/>
              <a:gd name="connsiteY6" fmla="*/ 5141304 h 7192213"/>
              <a:gd name="connsiteX7" fmla="*/ 28826 w 5643496"/>
              <a:gd name="connsiteY7" fmla="*/ 4904080 h 7192213"/>
              <a:gd name="connsiteX8" fmla="*/ 26241 w 5643496"/>
              <a:gd name="connsiteY8" fmla="*/ 4886580 h 7192213"/>
              <a:gd name="connsiteX9" fmla="*/ 28826 w 5643496"/>
              <a:gd name="connsiteY9" fmla="*/ 4827542 h 7192213"/>
              <a:gd name="connsiteX10" fmla="*/ 25306 w 5643496"/>
              <a:gd name="connsiteY10" fmla="*/ 4818968 h 7192213"/>
              <a:gd name="connsiteX11" fmla="*/ 28826 w 5643496"/>
              <a:gd name="connsiteY11" fmla="*/ 4761248 h 7192213"/>
              <a:gd name="connsiteX12" fmla="*/ 25835 w 5643496"/>
              <a:gd name="connsiteY12" fmla="*/ 4698008 h 7192213"/>
              <a:gd name="connsiteX13" fmla="*/ 17801 w 5643496"/>
              <a:gd name="connsiteY13" fmla="*/ 4693286 h 7192213"/>
              <a:gd name="connsiteX14" fmla="*/ 17096 w 5643496"/>
              <a:gd name="connsiteY14" fmla="*/ 4679416 h 7192213"/>
              <a:gd name="connsiteX15" fmla="*/ 17250 w 5643496"/>
              <a:gd name="connsiteY15" fmla="*/ 4657582 h 7192213"/>
              <a:gd name="connsiteX16" fmla="*/ 25682 w 5643496"/>
              <a:gd name="connsiteY16" fmla="*/ 4608673 h 7192213"/>
              <a:gd name="connsiteX17" fmla="*/ 20696 w 5643496"/>
              <a:gd name="connsiteY17" fmla="*/ 27254 h 7192213"/>
              <a:gd name="connsiteX18" fmla="*/ 44529 w 5643496"/>
              <a:gd name="connsiteY18" fmla="*/ 3139 h 7192213"/>
              <a:gd name="connsiteX19" fmla="*/ 64219 w 5643496"/>
              <a:gd name="connsiteY19" fmla="*/ 24 h 7192213"/>
              <a:gd name="connsiteX20" fmla="*/ 2653439 w 5643496"/>
              <a:gd name="connsiteY20" fmla="*/ 0 h 7192213"/>
              <a:gd name="connsiteX21" fmla="*/ 2959929 w 5643496"/>
              <a:gd name="connsiteY21" fmla="*/ 0 h 7192213"/>
              <a:gd name="connsiteX22" fmla="*/ 5549063 w 5643496"/>
              <a:gd name="connsiteY22" fmla="*/ 0 h 7192213"/>
              <a:gd name="connsiteX23" fmla="*/ 5549068 w 5643496"/>
              <a:gd name="connsiteY23" fmla="*/ 2 h 7192213"/>
              <a:gd name="connsiteX24" fmla="*/ 5553587 w 5643496"/>
              <a:gd name="connsiteY24" fmla="*/ 0 h 7192213"/>
              <a:gd name="connsiteX25" fmla="*/ 5559961 w 5643496"/>
              <a:gd name="connsiteY25" fmla="*/ 3034 h 7192213"/>
              <a:gd name="connsiteX26" fmla="*/ 5596211 w 5643496"/>
              <a:gd name="connsiteY26" fmla="*/ 3034 h 7192213"/>
              <a:gd name="connsiteX27" fmla="*/ 5629738 w 5643496"/>
              <a:gd name="connsiteY27" fmla="*/ 36562 h 7192213"/>
              <a:gd name="connsiteX28" fmla="*/ 5629738 w 5643496"/>
              <a:gd name="connsiteY28" fmla="*/ 900024 h 7192213"/>
              <a:gd name="connsiteX29" fmla="*/ 5635688 w 5643496"/>
              <a:gd name="connsiteY29" fmla="*/ 909622 h 7192213"/>
              <a:gd name="connsiteX30" fmla="*/ 5634273 w 5643496"/>
              <a:gd name="connsiteY30" fmla="*/ 1025230 h 7192213"/>
              <a:gd name="connsiteX31" fmla="*/ 5638840 w 5643496"/>
              <a:gd name="connsiteY31" fmla="*/ 1028604 h 7192213"/>
              <a:gd name="connsiteX32" fmla="*/ 5643496 w 5643496"/>
              <a:gd name="connsiteY32" fmla="*/ 1039944 h 7192213"/>
              <a:gd name="connsiteX33" fmla="*/ 5629738 w 5643496"/>
              <a:gd name="connsiteY33" fmla="*/ 1088555 h 7192213"/>
              <a:gd name="connsiteX34" fmla="*/ 5629738 w 5643496"/>
              <a:gd name="connsiteY34" fmla="*/ 4092765 h 7192213"/>
              <a:gd name="connsiteX35" fmla="*/ 5629737 w 5643496"/>
              <a:gd name="connsiteY35" fmla="*/ 4092767 h 7192213"/>
              <a:gd name="connsiteX36" fmla="*/ 5629737 w 5643496"/>
              <a:gd name="connsiteY36" fmla="*/ 4412818 h 7192213"/>
              <a:gd name="connsiteX37" fmla="*/ 5629737 w 5643496"/>
              <a:gd name="connsiteY37" fmla="*/ 5426373 h 7192213"/>
              <a:gd name="connsiteX38" fmla="*/ 5629737 w 5643496"/>
              <a:gd name="connsiteY38" fmla="*/ 5848539 h 7192213"/>
              <a:gd name="connsiteX39" fmla="*/ 5629737 w 5643496"/>
              <a:gd name="connsiteY39" fmla="*/ 6736614 h 7192213"/>
              <a:gd name="connsiteX40" fmla="*/ 5629737 w 5643496"/>
              <a:gd name="connsiteY40" fmla="*/ 7158780 h 7192213"/>
              <a:gd name="connsiteX41" fmla="*/ 5596210 w 5643496"/>
              <a:gd name="connsiteY41" fmla="*/ 7192213 h 7192213"/>
              <a:gd name="connsiteX42" fmla="*/ 1982520 w 5643496"/>
              <a:gd name="connsiteY42" fmla="*/ 7192213 h 7192213"/>
              <a:gd name="connsiteX43" fmla="*/ 1976650 w 5643496"/>
              <a:gd name="connsiteY43" fmla="*/ 7189772 h 7192213"/>
              <a:gd name="connsiteX44" fmla="*/ 64205 w 5643496"/>
              <a:gd name="connsiteY44" fmla="*/ 7189772 h 7192213"/>
              <a:gd name="connsiteX45" fmla="*/ 28826 w 5643496"/>
              <a:gd name="connsiteY45" fmla="*/ 7165867 h 7192213"/>
              <a:gd name="connsiteX46" fmla="*/ 28826 w 5643496"/>
              <a:gd name="connsiteY46" fmla="*/ 6079439 h 7192213"/>
              <a:gd name="connsiteX47" fmla="*/ 18871 w 5643496"/>
              <a:gd name="connsiteY47" fmla="*/ 6043977 h 7192213"/>
              <a:gd name="connsiteX48" fmla="*/ 28826 w 5643496"/>
              <a:gd name="connsiteY48" fmla="*/ 6007501 h 7192213"/>
              <a:gd name="connsiteX49" fmla="*/ 28826 w 5643496"/>
              <a:gd name="connsiteY49" fmla="*/ 5521424 h 7192213"/>
              <a:gd name="connsiteX50" fmla="*/ 28826 w 5643496"/>
              <a:gd name="connsiteY50" fmla="*/ 5456903 h 7192213"/>
              <a:gd name="connsiteX51" fmla="*/ 18216 w 5643496"/>
              <a:gd name="connsiteY51" fmla="*/ 5420866 h 7192213"/>
              <a:gd name="connsiteX52" fmla="*/ 6056 w 5643496"/>
              <a:gd name="connsiteY52" fmla="*/ 5384020 h 7192213"/>
              <a:gd name="connsiteX53" fmla="*/ 815 w 5643496"/>
              <a:gd name="connsiteY53" fmla="*/ 5348515 h 7192213"/>
              <a:gd name="connsiteX54" fmla="*/ 0 w 5643496"/>
              <a:gd name="connsiteY54" fmla="*/ 5321182 h 7192213"/>
              <a:gd name="connsiteX0" fmla="*/ 0 w 5638840"/>
              <a:gd name="connsiteY0" fmla="*/ 5321182 h 7192213"/>
              <a:gd name="connsiteX1" fmla="*/ 7176 w 5638840"/>
              <a:gd name="connsiteY1" fmla="*/ 5292545 h 7192213"/>
              <a:gd name="connsiteX2" fmla="*/ 4191 w 5638840"/>
              <a:gd name="connsiteY2" fmla="*/ 5273215 h 7192213"/>
              <a:gd name="connsiteX3" fmla="*/ 11880 w 5638840"/>
              <a:gd name="connsiteY3" fmla="*/ 5237214 h 7192213"/>
              <a:gd name="connsiteX4" fmla="*/ 18963 w 5638840"/>
              <a:gd name="connsiteY4" fmla="*/ 5184548 h 7192213"/>
              <a:gd name="connsiteX5" fmla="*/ 26514 w 5638840"/>
              <a:gd name="connsiteY5" fmla="*/ 5148294 h 7192213"/>
              <a:gd name="connsiteX6" fmla="*/ 28826 w 5638840"/>
              <a:gd name="connsiteY6" fmla="*/ 5141304 h 7192213"/>
              <a:gd name="connsiteX7" fmla="*/ 28826 w 5638840"/>
              <a:gd name="connsiteY7" fmla="*/ 4904080 h 7192213"/>
              <a:gd name="connsiteX8" fmla="*/ 26241 w 5638840"/>
              <a:gd name="connsiteY8" fmla="*/ 4886580 h 7192213"/>
              <a:gd name="connsiteX9" fmla="*/ 28826 w 5638840"/>
              <a:gd name="connsiteY9" fmla="*/ 4827542 h 7192213"/>
              <a:gd name="connsiteX10" fmla="*/ 25306 w 5638840"/>
              <a:gd name="connsiteY10" fmla="*/ 4818968 h 7192213"/>
              <a:gd name="connsiteX11" fmla="*/ 28826 w 5638840"/>
              <a:gd name="connsiteY11" fmla="*/ 4761248 h 7192213"/>
              <a:gd name="connsiteX12" fmla="*/ 25835 w 5638840"/>
              <a:gd name="connsiteY12" fmla="*/ 4698008 h 7192213"/>
              <a:gd name="connsiteX13" fmla="*/ 17801 w 5638840"/>
              <a:gd name="connsiteY13" fmla="*/ 4693286 h 7192213"/>
              <a:gd name="connsiteX14" fmla="*/ 17096 w 5638840"/>
              <a:gd name="connsiteY14" fmla="*/ 4679416 h 7192213"/>
              <a:gd name="connsiteX15" fmla="*/ 17250 w 5638840"/>
              <a:gd name="connsiteY15" fmla="*/ 4657582 h 7192213"/>
              <a:gd name="connsiteX16" fmla="*/ 25682 w 5638840"/>
              <a:gd name="connsiteY16" fmla="*/ 4608673 h 7192213"/>
              <a:gd name="connsiteX17" fmla="*/ 20696 w 5638840"/>
              <a:gd name="connsiteY17" fmla="*/ 27254 h 7192213"/>
              <a:gd name="connsiteX18" fmla="*/ 44529 w 5638840"/>
              <a:gd name="connsiteY18" fmla="*/ 3139 h 7192213"/>
              <a:gd name="connsiteX19" fmla="*/ 64219 w 5638840"/>
              <a:gd name="connsiteY19" fmla="*/ 24 h 7192213"/>
              <a:gd name="connsiteX20" fmla="*/ 2653439 w 5638840"/>
              <a:gd name="connsiteY20" fmla="*/ 0 h 7192213"/>
              <a:gd name="connsiteX21" fmla="*/ 2959929 w 5638840"/>
              <a:gd name="connsiteY21" fmla="*/ 0 h 7192213"/>
              <a:gd name="connsiteX22" fmla="*/ 5549063 w 5638840"/>
              <a:gd name="connsiteY22" fmla="*/ 0 h 7192213"/>
              <a:gd name="connsiteX23" fmla="*/ 5549068 w 5638840"/>
              <a:gd name="connsiteY23" fmla="*/ 2 h 7192213"/>
              <a:gd name="connsiteX24" fmla="*/ 5553587 w 5638840"/>
              <a:gd name="connsiteY24" fmla="*/ 0 h 7192213"/>
              <a:gd name="connsiteX25" fmla="*/ 5559961 w 5638840"/>
              <a:gd name="connsiteY25" fmla="*/ 3034 h 7192213"/>
              <a:gd name="connsiteX26" fmla="*/ 5596211 w 5638840"/>
              <a:gd name="connsiteY26" fmla="*/ 3034 h 7192213"/>
              <a:gd name="connsiteX27" fmla="*/ 5629738 w 5638840"/>
              <a:gd name="connsiteY27" fmla="*/ 36562 h 7192213"/>
              <a:gd name="connsiteX28" fmla="*/ 5629738 w 5638840"/>
              <a:gd name="connsiteY28" fmla="*/ 900024 h 7192213"/>
              <a:gd name="connsiteX29" fmla="*/ 5635688 w 5638840"/>
              <a:gd name="connsiteY29" fmla="*/ 909622 h 7192213"/>
              <a:gd name="connsiteX30" fmla="*/ 5634273 w 5638840"/>
              <a:gd name="connsiteY30" fmla="*/ 1025230 h 7192213"/>
              <a:gd name="connsiteX31" fmla="*/ 5638840 w 5638840"/>
              <a:gd name="connsiteY31" fmla="*/ 1028604 h 7192213"/>
              <a:gd name="connsiteX32" fmla="*/ 5629738 w 5638840"/>
              <a:gd name="connsiteY32" fmla="*/ 1088555 h 7192213"/>
              <a:gd name="connsiteX33" fmla="*/ 5629738 w 5638840"/>
              <a:gd name="connsiteY33" fmla="*/ 4092765 h 7192213"/>
              <a:gd name="connsiteX34" fmla="*/ 5629737 w 5638840"/>
              <a:gd name="connsiteY34" fmla="*/ 4092767 h 7192213"/>
              <a:gd name="connsiteX35" fmla="*/ 5629737 w 5638840"/>
              <a:gd name="connsiteY35" fmla="*/ 4412818 h 7192213"/>
              <a:gd name="connsiteX36" fmla="*/ 5629737 w 5638840"/>
              <a:gd name="connsiteY36" fmla="*/ 5426373 h 7192213"/>
              <a:gd name="connsiteX37" fmla="*/ 5629737 w 5638840"/>
              <a:gd name="connsiteY37" fmla="*/ 5848539 h 7192213"/>
              <a:gd name="connsiteX38" fmla="*/ 5629737 w 5638840"/>
              <a:gd name="connsiteY38" fmla="*/ 6736614 h 7192213"/>
              <a:gd name="connsiteX39" fmla="*/ 5629737 w 5638840"/>
              <a:gd name="connsiteY39" fmla="*/ 7158780 h 7192213"/>
              <a:gd name="connsiteX40" fmla="*/ 5596210 w 5638840"/>
              <a:gd name="connsiteY40" fmla="*/ 7192213 h 7192213"/>
              <a:gd name="connsiteX41" fmla="*/ 1982520 w 5638840"/>
              <a:gd name="connsiteY41" fmla="*/ 7192213 h 7192213"/>
              <a:gd name="connsiteX42" fmla="*/ 1976650 w 5638840"/>
              <a:gd name="connsiteY42" fmla="*/ 7189772 h 7192213"/>
              <a:gd name="connsiteX43" fmla="*/ 64205 w 5638840"/>
              <a:gd name="connsiteY43" fmla="*/ 7189772 h 7192213"/>
              <a:gd name="connsiteX44" fmla="*/ 28826 w 5638840"/>
              <a:gd name="connsiteY44" fmla="*/ 7165867 h 7192213"/>
              <a:gd name="connsiteX45" fmla="*/ 28826 w 5638840"/>
              <a:gd name="connsiteY45" fmla="*/ 6079439 h 7192213"/>
              <a:gd name="connsiteX46" fmla="*/ 18871 w 5638840"/>
              <a:gd name="connsiteY46" fmla="*/ 6043977 h 7192213"/>
              <a:gd name="connsiteX47" fmla="*/ 28826 w 5638840"/>
              <a:gd name="connsiteY47" fmla="*/ 6007501 h 7192213"/>
              <a:gd name="connsiteX48" fmla="*/ 28826 w 5638840"/>
              <a:gd name="connsiteY48" fmla="*/ 5521424 h 7192213"/>
              <a:gd name="connsiteX49" fmla="*/ 28826 w 5638840"/>
              <a:gd name="connsiteY49" fmla="*/ 5456903 h 7192213"/>
              <a:gd name="connsiteX50" fmla="*/ 18216 w 5638840"/>
              <a:gd name="connsiteY50" fmla="*/ 5420866 h 7192213"/>
              <a:gd name="connsiteX51" fmla="*/ 6056 w 5638840"/>
              <a:gd name="connsiteY51" fmla="*/ 5384020 h 7192213"/>
              <a:gd name="connsiteX52" fmla="*/ 815 w 5638840"/>
              <a:gd name="connsiteY52" fmla="*/ 5348515 h 7192213"/>
              <a:gd name="connsiteX53" fmla="*/ 0 w 5638840"/>
              <a:gd name="connsiteY53"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34273 w 5635688"/>
              <a:gd name="connsiteY30" fmla="*/ 1025230 h 7192213"/>
              <a:gd name="connsiteX31" fmla="*/ 5629738 w 5635688"/>
              <a:gd name="connsiteY31" fmla="*/ 1088555 h 7192213"/>
              <a:gd name="connsiteX32" fmla="*/ 5629738 w 5635688"/>
              <a:gd name="connsiteY32" fmla="*/ 4092765 h 7192213"/>
              <a:gd name="connsiteX33" fmla="*/ 5629737 w 5635688"/>
              <a:gd name="connsiteY33" fmla="*/ 4092767 h 7192213"/>
              <a:gd name="connsiteX34" fmla="*/ 5629737 w 5635688"/>
              <a:gd name="connsiteY34" fmla="*/ 4412818 h 7192213"/>
              <a:gd name="connsiteX35" fmla="*/ 5629737 w 5635688"/>
              <a:gd name="connsiteY35" fmla="*/ 5426373 h 7192213"/>
              <a:gd name="connsiteX36" fmla="*/ 5629737 w 5635688"/>
              <a:gd name="connsiteY36" fmla="*/ 5848539 h 7192213"/>
              <a:gd name="connsiteX37" fmla="*/ 5629737 w 5635688"/>
              <a:gd name="connsiteY37" fmla="*/ 6736614 h 7192213"/>
              <a:gd name="connsiteX38" fmla="*/ 5629737 w 5635688"/>
              <a:gd name="connsiteY38" fmla="*/ 7158780 h 7192213"/>
              <a:gd name="connsiteX39" fmla="*/ 5596210 w 5635688"/>
              <a:gd name="connsiteY39" fmla="*/ 7192213 h 7192213"/>
              <a:gd name="connsiteX40" fmla="*/ 1982520 w 5635688"/>
              <a:gd name="connsiteY40" fmla="*/ 7192213 h 7192213"/>
              <a:gd name="connsiteX41" fmla="*/ 1976650 w 5635688"/>
              <a:gd name="connsiteY41" fmla="*/ 7189772 h 7192213"/>
              <a:gd name="connsiteX42" fmla="*/ 64205 w 5635688"/>
              <a:gd name="connsiteY42" fmla="*/ 7189772 h 7192213"/>
              <a:gd name="connsiteX43" fmla="*/ 28826 w 5635688"/>
              <a:gd name="connsiteY43" fmla="*/ 7165867 h 7192213"/>
              <a:gd name="connsiteX44" fmla="*/ 28826 w 5635688"/>
              <a:gd name="connsiteY44" fmla="*/ 6079439 h 7192213"/>
              <a:gd name="connsiteX45" fmla="*/ 18871 w 5635688"/>
              <a:gd name="connsiteY45" fmla="*/ 6043977 h 7192213"/>
              <a:gd name="connsiteX46" fmla="*/ 28826 w 5635688"/>
              <a:gd name="connsiteY46" fmla="*/ 6007501 h 7192213"/>
              <a:gd name="connsiteX47" fmla="*/ 28826 w 5635688"/>
              <a:gd name="connsiteY47" fmla="*/ 5521424 h 7192213"/>
              <a:gd name="connsiteX48" fmla="*/ 28826 w 5635688"/>
              <a:gd name="connsiteY48" fmla="*/ 5456903 h 7192213"/>
              <a:gd name="connsiteX49" fmla="*/ 18216 w 5635688"/>
              <a:gd name="connsiteY49" fmla="*/ 5420866 h 7192213"/>
              <a:gd name="connsiteX50" fmla="*/ 6056 w 5635688"/>
              <a:gd name="connsiteY50" fmla="*/ 5384020 h 7192213"/>
              <a:gd name="connsiteX51" fmla="*/ 815 w 5635688"/>
              <a:gd name="connsiteY51" fmla="*/ 5348515 h 7192213"/>
              <a:gd name="connsiteX52" fmla="*/ 0 w 5635688"/>
              <a:gd name="connsiteY52"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1088555 h 7192213"/>
              <a:gd name="connsiteX31" fmla="*/ 5629738 w 5635688"/>
              <a:gd name="connsiteY31" fmla="*/ 4092765 h 7192213"/>
              <a:gd name="connsiteX32" fmla="*/ 5629737 w 5635688"/>
              <a:gd name="connsiteY32" fmla="*/ 4092767 h 7192213"/>
              <a:gd name="connsiteX33" fmla="*/ 5629737 w 5635688"/>
              <a:gd name="connsiteY33" fmla="*/ 4412818 h 7192213"/>
              <a:gd name="connsiteX34" fmla="*/ 5629737 w 5635688"/>
              <a:gd name="connsiteY34" fmla="*/ 5426373 h 7192213"/>
              <a:gd name="connsiteX35" fmla="*/ 5629737 w 5635688"/>
              <a:gd name="connsiteY35" fmla="*/ 5848539 h 7192213"/>
              <a:gd name="connsiteX36" fmla="*/ 5629737 w 5635688"/>
              <a:gd name="connsiteY36" fmla="*/ 6736614 h 7192213"/>
              <a:gd name="connsiteX37" fmla="*/ 5629737 w 5635688"/>
              <a:gd name="connsiteY37" fmla="*/ 7158780 h 7192213"/>
              <a:gd name="connsiteX38" fmla="*/ 5596210 w 5635688"/>
              <a:gd name="connsiteY38" fmla="*/ 7192213 h 7192213"/>
              <a:gd name="connsiteX39" fmla="*/ 1982520 w 5635688"/>
              <a:gd name="connsiteY39" fmla="*/ 7192213 h 7192213"/>
              <a:gd name="connsiteX40" fmla="*/ 1976650 w 5635688"/>
              <a:gd name="connsiteY40" fmla="*/ 7189772 h 7192213"/>
              <a:gd name="connsiteX41" fmla="*/ 64205 w 5635688"/>
              <a:gd name="connsiteY41" fmla="*/ 7189772 h 7192213"/>
              <a:gd name="connsiteX42" fmla="*/ 28826 w 5635688"/>
              <a:gd name="connsiteY42" fmla="*/ 7165867 h 7192213"/>
              <a:gd name="connsiteX43" fmla="*/ 28826 w 5635688"/>
              <a:gd name="connsiteY43" fmla="*/ 6079439 h 7192213"/>
              <a:gd name="connsiteX44" fmla="*/ 18871 w 5635688"/>
              <a:gd name="connsiteY44" fmla="*/ 6043977 h 7192213"/>
              <a:gd name="connsiteX45" fmla="*/ 28826 w 5635688"/>
              <a:gd name="connsiteY45" fmla="*/ 6007501 h 7192213"/>
              <a:gd name="connsiteX46" fmla="*/ 28826 w 5635688"/>
              <a:gd name="connsiteY46" fmla="*/ 5521424 h 7192213"/>
              <a:gd name="connsiteX47" fmla="*/ 28826 w 5635688"/>
              <a:gd name="connsiteY47" fmla="*/ 5456903 h 7192213"/>
              <a:gd name="connsiteX48" fmla="*/ 18216 w 5635688"/>
              <a:gd name="connsiteY48" fmla="*/ 5420866 h 7192213"/>
              <a:gd name="connsiteX49" fmla="*/ 6056 w 5635688"/>
              <a:gd name="connsiteY49" fmla="*/ 5384020 h 7192213"/>
              <a:gd name="connsiteX50" fmla="*/ 815 w 5635688"/>
              <a:gd name="connsiteY50" fmla="*/ 5348515 h 7192213"/>
              <a:gd name="connsiteX51" fmla="*/ 0 w 5635688"/>
              <a:gd name="connsiteY51"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4092765 h 7192213"/>
              <a:gd name="connsiteX31" fmla="*/ 5629737 w 5635688"/>
              <a:gd name="connsiteY31" fmla="*/ 4092767 h 7192213"/>
              <a:gd name="connsiteX32" fmla="*/ 5629737 w 5635688"/>
              <a:gd name="connsiteY32" fmla="*/ 4412818 h 7192213"/>
              <a:gd name="connsiteX33" fmla="*/ 5629737 w 5635688"/>
              <a:gd name="connsiteY33" fmla="*/ 5426373 h 7192213"/>
              <a:gd name="connsiteX34" fmla="*/ 5629737 w 5635688"/>
              <a:gd name="connsiteY34" fmla="*/ 5848539 h 7192213"/>
              <a:gd name="connsiteX35" fmla="*/ 5629737 w 5635688"/>
              <a:gd name="connsiteY35" fmla="*/ 6736614 h 7192213"/>
              <a:gd name="connsiteX36" fmla="*/ 5629737 w 5635688"/>
              <a:gd name="connsiteY36" fmla="*/ 7158780 h 7192213"/>
              <a:gd name="connsiteX37" fmla="*/ 5596210 w 5635688"/>
              <a:gd name="connsiteY37" fmla="*/ 7192213 h 7192213"/>
              <a:gd name="connsiteX38" fmla="*/ 1982520 w 5635688"/>
              <a:gd name="connsiteY38" fmla="*/ 7192213 h 7192213"/>
              <a:gd name="connsiteX39" fmla="*/ 1976650 w 5635688"/>
              <a:gd name="connsiteY39" fmla="*/ 7189772 h 7192213"/>
              <a:gd name="connsiteX40" fmla="*/ 64205 w 5635688"/>
              <a:gd name="connsiteY40" fmla="*/ 7189772 h 7192213"/>
              <a:gd name="connsiteX41" fmla="*/ 28826 w 5635688"/>
              <a:gd name="connsiteY41" fmla="*/ 7165867 h 7192213"/>
              <a:gd name="connsiteX42" fmla="*/ 28826 w 5635688"/>
              <a:gd name="connsiteY42" fmla="*/ 6079439 h 7192213"/>
              <a:gd name="connsiteX43" fmla="*/ 18871 w 5635688"/>
              <a:gd name="connsiteY43" fmla="*/ 6043977 h 7192213"/>
              <a:gd name="connsiteX44" fmla="*/ 28826 w 5635688"/>
              <a:gd name="connsiteY44" fmla="*/ 6007501 h 7192213"/>
              <a:gd name="connsiteX45" fmla="*/ 28826 w 5635688"/>
              <a:gd name="connsiteY45" fmla="*/ 5521424 h 7192213"/>
              <a:gd name="connsiteX46" fmla="*/ 28826 w 5635688"/>
              <a:gd name="connsiteY46" fmla="*/ 5456903 h 7192213"/>
              <a:gd name="connsiteX47" fmla="*/ 18216 w 5635688"/>
              <a:gd name="connsiteY47" fmla="*/ 5420866 h 7192213"/>
              <a:gd name="connsiteX48" fmla="*/ 6056 w 5635688"/>
              <a:gd name="connsiteY48" fmla="*/ 5384020 h 7192213"/>
              <a:gd name="connsiteX49" fmla="*/ 815 w 5635688"/>
              <a:gd name="connsiteY49" fmla="*/ 5348515 h 7192213"/>
              <a:gd name="connsiteX50" fmla="*/ 0 w 5635688"/>
              <a:gd name="connsiteY50"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4092765 h 7192213"/>
              <a:gd name="connsiteX31" fmla="*/ 5629737 w 5635688"/>
              <a:gd name="connsiteY31" fmla="*/ 4412818 h 7192213"/>
              <a:gd name="connsiteX32" fmla="*/ 5629737 w 5635688"/>
              <a:gd name="connsiteY32" fmla="*/ 5426373 h 7192213"/>
              <a:gd name="connsiteX33" fmla="*/ 5629737 w 5635688"/>
              <a:gd name="connsiteY33" fmla="*/ 5848539 h 7192213"/>
              <a:gd name="connsiteX34" fmla="*/ 5629737 w 5635688"/>
              <a:gd name="connsiteY34" fmla="*/ 6736614 h 7192213"/>
              <a:gd name="connsiteX35" fmla="*/ 5629737 w 5635688"/>
              <a:gd name="connsiteY35" fmla="*/ 7158780 h 7192213"/>
              <a:gd name="connsiteX36" fmla="*/ 5596210 w 5635688"/>
              <a:gd name="connsiteY36" fmla="*/ 7192213 h 7192213"/>
              <a:gd name="connsiteX37" fmla="*/ 1982520 w 5635688"/>
              <a:gd name="connsiteY37" fmla="*/ 7192213 h 7192213"/>
              <a:gd name="connsiteX38" fmla="*/ 1976650 w 5635688"/>
              <a:gd name="connsiteY38" fmla="*/ 7189772 h 7192213"/>
              <a:gd name="connsiteX39" fmla="*/ 64205 w 5635688"/>
              <a:gd name="connsiteY39" fmla="*/ 7189772 h 7192213"/>
              <a:gd name="connsiteX40" fmla="*/ 28826 w 5635688"/>
              <a:gd name="connsiteY40" fmla="*/ 7165867 h 7192213"/>
              <a:gd name="connsiteX41" fmla="*/ 28826 w 5635688"/>
              <a:gd name="connsiteY41" fmla="*/ 6079439 h 7192213"/>
              <a:gd name="connsiteX42" fmla="*/ 18871 w 5635688"/>
              <a:gd name="connsiteY42" fmla="*/ 6043977 h 7192213"/>
              <a:gd name="connsiteX43" fmla="*/ 28826 w 5635688"/>
              <a:gd name="connsiteY43" fmla="*/ 6007501 h 7192213"/>
              <a:gd name="connsiteX44" fmla="*/ 28826 w 5635688"/>
              <a:gd name="connsiteY44" fmla="*/ 5521424 h 7192213"/>
              <a:gd name="connsiteX45" fmla="*/ 28826 w 5635688"/>
              <a:gd name="connsiteY45" fmla="*/ 5456903 h 7192213"/>
              <a:gd name="connsiteX46" fmla="*/ 18216 w 5635688"/>
              <a:gd name="connsiteY46" fmla="*/ 5420866 h 7192213"/>
              <a:gd name="connsiteX47" fmla="*/ 6056 w 5635688"/>
              <a:gd name="connsiteY47" fmla="*/ 5384020 h 7192213"/>
              <a:gd name="connsiteX48" fmla="*/ 815 w 5635688"/>
              <a:gd name="connsiteY48" fmla="*/ 5348515 h 7192213"/>
              <a:gd name="connsiteX49" fmla="*/ 0 w 5635688"/>
              <a:gd name="connsiteY49"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4092765 h 7192213"/>
              <a:gd name="connsiteX31" fmla="*/ 5629737 w 5635688"/>
              <a:gd name="connsiteY31" fmla="*/ 5426373 h 7192213"/>
              <a:gd name="connsiteX32" fmla="*/ 5629737 w 5635688"/>
              <a:gd name="connsiteY32" fmla="*/ 5848539 h 7192213"/>
              <a:gd name="connsiteX33" fmla="*/ 5629737 w 5635688"/>
              <a:gd name="connsiteY33" fmla="*/ 6736614 h 7192213"/>
              <a:gd name="connsiteX34" fmla="*/ 5629737 w 5635688"/>
              <a:gd name="connsiteY34" fmla="*/ 7158780 h 7192213"/>
              <a:gd name="connsiteX35" fmla="*/ 5596210 w 5635688"/>
              <a:gd name="connsiteY35" fmla="*/ 7192213 h 7192213"/>
              <a:gd name="connsiteX36" fmla="*/ 1982520 w 5635688"/>
              <a:gd name="connsiteY36" fmla="*/ 7192213 h 7192213"/>
              <a:gd name="connsiteX37" fmla="*/ 1976650 w 5635688"/>
              <a:gd name="connsiteY37" fmla="*/ 7189772 h 7192213"/>
              <a:gd name="connsiteX38" fmla="*/ 64205 w 5635688"/>
              <a:gd name="connsiteY38" fmla="*/ 7189772 h 7192213"/>
              <a:gd name="connsiteX39" fmla="*/ 28826 w 5635688"/>
              <a:gd name="connsiteY39" fmla="*/ 7165867 h 7192213"/>
              <a:gd name="connsiteX40" fmla="*/ 28826 w 5635688"/>
              <a:gd name="connsiteY40" fmla="*/ 6079439 h 7192213"/>
              <a:gd name="connsiteX41" fmla="*/ 18871 w 5635688"/>
              <a:gd name="connsiteY41" fmla="*/ 6043977 h 7192213"/>
              <a:gd name="connsiteX42" fmla="*/ 28826 w 5635688"/>
              <a:gd name="connsiteY42" fmla="*/ 6007501 h 7192213"/>
              <a:gd name="connsiteX43" fmla="*/ 28826 w 5635688"/>
              <a:gd name="connsiteY43" fmla="*/ 5521424 h 7192213"/>
              <a:gd name="connsiteX44" fmla="*/ 28826 w 5635688"/>
              <a:gd name="connsiteY44" fmla="*/ 5456903 h 7192213"/>
              <a:gd name="connsiteX45" fmla="*/ 18216 w 5635688"/>
              <a:gd name="connsiteY45" fmla="*/ 5420866 h 7192213"/>
              <a:gd name="connsiteX46" fmla="*/ 6056 w 5635688"/>
              <a:gd name="connsiteY46" fmla="*/ 5384020 h 7192213"/>
              <a:gd name="connsiteX47" fmla="*/ 815 w 5635688"/>
              <a:gd name="connsiteY47" fmla="*/ 5348515 h 7192213"/>
              <a:gd name="connsiteX48" fmla="*/ 0 w 5635688"/>
              <a:gd name="connsiteY48"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7 w 5635688"/>
              <a:gd name="connsiteY30" fmla="*/ 5426373 h 7192213"/>
              <a:gd name="connsiteX31" fmla="*/ 5629737 w 5635688"/>
              <a:gd name="connsiteY31" fmla="*/ 5848539 h 7192213"/>
              <a:gd name="connsiteX32" fmla="*/ 5629737 w 5635688"/>
              <a:gd name="connsiteY32" fmla="*/ 6736614 h 7192213"/>
              <a:gd name="connsiteX33" fmla="*/ 5629737 w 5635688"/>
              <a:gd name="connsiteY33" fmla="*/ 7158780 h 7192213"/>
              <a:gd name="connsiteX34" fmla="*/ 5596210 w 5635688"/>
              <a:gd name="connsiteY34" fmla="*/ 7192213 h 7192213"/>
              <a:gd name="connsiteX35" fmla="*/ 1982520 w 5635688"/>
              <a:gd name="connsiteY35" fmla="*/ 7192213 h 7192213"/>
              <a:gd name="connsiteX36" fmla="*/ 1976650 w 5635688"/>
              <a:gd name="connsiteY36" fmla="*/ 7189772 h 7192213"/>
              <a:gd name="connsiteX37" fmla="*/ 64205 w 5635688"/>
              <a:gd name="connsiteY37" fmla="*/ 7189772 h 7192213"/>
              <a:gd name="connsiteX38" fmla="*/ 28826 w 5635688"/>
              <a:gd name="connsiteY38" fmla="*/ 7165867 h 7192213"/>
              <a:gd name="connsiteX39" fmla="*/ 28826 w 5635688"/>
              <a:gd name="connsiteY39" fmla="*/ 6079439 h 7192213"/>
              <a:gd name="connsiteX40" fmla="*/ 18871 w 5635688"/>
              <a:gd name="connsiteY40" fmla="*/ 6043977 h 7192213"/>
              <a:gd name="connsiteX41" fmla="*/ 28826 w 5635688"/>
              <a:gd name="connsiteY41" fmla="*/ 6007501 h 7192213"/>
              <a:gd name="connsiteX42" fmla="*/ 28826 w 5635688"/>
              <a:gd name="connsiteY42" fmla="*/ 5521424 h 7192213"/>
              <a:gd name="connsiteX43" fmla="*/ 28826 w 5635688"/>
              <a:gd name="connsiteY43" fmla="*/ 5456903 h 7192213"/>
              <a:gd name="connsiteX44" fmla="*/ 18216 w 5635688"/>
              <a:gd name="connsiteY44" fmla="*/ 5420866 h 7192213"/>
              <a:gd name="connsiteX45" fmla="*/ 6056 w 5635688"/>
              <a:gd name="connsiteY45" fmla="*/ 5384020 h 7192213"/>
              <a:gd name="connsiteX46" fmla="*/ 815 w 5635688"/>
              <a:gd name="connsiteY46" fmla="*/ 5348515 h 7192213"/>
              <a:gd name="connsiteX47" fmla="*/ 0 w 5635688"/>
              <a:gd name="connsiteY47"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8 w 5629738"/>
              <a:gd name="connsiteY28" fmla="*/ 900024 h 7192213"/>
              <a:gd name="connsiteX29" fmla="*/ 5629737 w 5629738"/>
              <a:gd name="connsiteY29" fmla="*/ 5426373 h 7192213"/>
              <a:gd name="connsiteX30" fmla="*/ 5629737 w 5629738"/>
              <a:gd name="connsiteY30" fmla="*/ 5848539 h 7192213"/>
              <a:gd name="connsiteX31" fmla="*/ 5629737 w 5629738"/>
              <a:gd name="connsiteY31" fmla="*/ 6736614 h 7192213"/>
              <a:gd name="connsiteX32" fmla="*/ 5629737 w 5629738"/>
              <a:gd name="connsiteY32" fmla="*/ 7158780 h 7192213"/>
              <a:gd name="connsiteX33" fmla="*/ 5596210 w 5629738"/>
              <a:gd name="connsiteY33" fmla="*/ 7192213 h 7192213"/>
              <a:gd name="connsiteX34" fmla="*/ 1982520 w 5629738"/>
              <a:gd name="connsiteY34" fmla="*/ 7192213 h 7192213"/>
              <a:gd name="connsiteX35" fmla="*/ 1976650 w 5629738"/>
              <a:gd name="connsiteY35" fmla="*/ 7189772 h 7192213"/>
              <a:gd name="connsiteX36" fmla="*/ 64205 w 5629738"/>
              <a:gd name="connsiteY36" fmla="*/ 7189772 h 7192213"/>
              <a:gd name="connsiteX37" fmla="*/ 28826 w 5629738"/>
              <a:gd name="connsiteY37" fmla="*/ 7165867 h 7192213"/>
              <a:gd name="connsiteX38" fmla="*/ 28826 w 5629738"/>
              <a:gd name="connsiteY38" fmla="*/ 6079439 h 7192213"/>
              <a:gd name="connsiteX39" fmla="*/ 18871 w 5629738"/>
              <a:gd name="connsiteY39" fmla="*/ 6043977 h 7192213"/>
              <a:gd name="connsiteX40" fmla="*/ 28826 w 5629738"/>
              <a:gd name="connsiteY40" fmla="*/ 6007501 h 7192213"/>
              <a:gd name="connsiteX41" fmla="*/ 28826 w 5629738"/>
              <a:gd name="connsiteY41" fmla="*/ 5521424 h 7192213"/>
              <a:gd name="connsiteX42" fmla="*/ 28826 w 5629738"/>
              <a:gd name="connsiteY42" fmla="*/ 5456903 h 7192213"/>
              <a:gd name="connsiteX43" fmla="*/ 18216 w 5629738"/>
              <a:gd name="connsiteY43" fmla="*/ 5420866 h 7192213"/>
              <a:gd name="connsiteX44" fmla="*/ 6056 w 5629738"/>
              <a:gd name="connsiteY44" fmla="*/ 5384020 h 7192213"/>
              <a:gd name="connsiteX45" fmla="*/ 815 w 5629738"/>
              <a:gd name="connsiteY45" fmla="*/ 5348515 h 7192213"/>
              <a:gd name="connsiteX46" fmla="*/ 0 w 5629738"/>
              <a:gd name="connsiteY46"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7 w 5629738"/>
              <a:gd name="connsiteY28" fmla="*/ 5426373 h 7192213"/>
              <a:gd name="connsiteX29" fmla="*/ 5629737 w 5629738"/>
              <a:gd name="connsiteY29" fmla="*/ 5848539 h 7192213"/>
              <a:gd name="connsiteX30" fmla="*/ 5629737 w 5629738"/>
              <a:gd name="connsiteY30" fmla="*/ 6736614 h 7192213"/>
              <a:gd name="connsiteX31" fmla="*/ 5629737 w 5629738"/>
              <a:gd name="connsiteY31" fmla="*/ 7158780 h 7192213"/>
              <a:gd name="connsiteX32" fmla="*/ 5596210 w 5629738"/>
              <a:gd name="connsiteY32" fmla="*/ 7192213 h 7192213"/>
              <a:gd name="connsiteX33" fmla="*/ 1982520 w 5629738"/>
              <a:gd name="connsiteY33" fmla="*/ 7192213 h 7192213"/>
              <a:gd name="connsiteX34" fmla="*/ 1976650 w 5629738"/>
              <a:gd name="connsiteY34" fmla="*/ 7189772 h 7192213"/>
              <a:gd name="connsiteX35" fmla="*/ 64205 w 5629738"/>
              <a:gd name="connsiteY35" fmla="*/ 7189772 h 7192213"/>
              <a:gd name="connsiteX36" fmla="*/ 28826 w 5629738"/>
              <a:gd name="connsiteY36" fmla="*/ 7165867 h 7192213"/>
              <a:gd name="connsiteX37" fmla="*/ 28826 w 5629738"/>
              <a:gd name="connsiteY37" fmla="*/ 6079439 h 7192213"/>
              <a:gd name="connsiteX38" fmla="*/ 18871 w 5629738"/>
              <a:gd name="connsiteY38" fmla="*/ 6043977 h 7192213"/>
              <a:gd name="connsiteX39" fmla="*/ 28826 w 5629738"/>
              <a:gd name="connsiteY39" fmla="*/ 6007501 h 7192213"/>
              <a:gd name="connsiteX40" fmla="*/ 28826 w 5629738"/>
              <a:gd name="connsiteY40" fmla="*/ 5521424 h 7192213"/>
              <a:gd name="connsiteX41" fmla="*/ 28826 w 5629738"/>
              <a:gd name="connsiteY41" fmla="*/ 5456903 h 7192213"/>
              <a:gd name="connsiteX42" fmla="*/ 18216 w 5629738"/>
              <a:gd name="connsiteY42" fmla="*/ 5420866 h 7192213"/>
              <a:gd name="connsiteX43" fmla="*/ 6056 w 5629738"/>
              <a:gd name="connsiteY43" fmla="*/ 5384020 h 7192213"/>
              <a:gd name="connsiteX44" fmla="*/ 815 w 5629738"/>
              <a:gd name="connsiteY44" fmla="*/ 5348515 h 7192213"/>
              <a:gd name="connsiteX45" fmla="*/ 0 w 5629738"/>
              <a:gd name="connsiteY45"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7 w 5629738"/>
              <a:gd name="connsiteY28" fmla="*/ 5426373 h 7192213"/>
              <a:gd name="connsiteX29" fmla="*/ 5629737 w 5629738"/>
              <a:gd name="connsiteY29" fmla="*/ 5848539 h 7192213"/>
              <a:gd name="connsiteX30" fmla="*/ 5629737 w 5629738"/>
              <a:gd name="connsiteY30" fmla="*/ 7158780 h 7192213"/>
              <a:gd name="connsiteX31" fmla="*/ 5596210 w 5629738"/>
              <a:gd name="connsiteY31" fmla="*/ 7192213 h 7192213"/>
              <a:gd name="connsiteX32" fmla="*/ 1982520 w 5629738"/>
              <a:gd name="connsiteY32" fmla="*/ 7192213 h 7192213"/>
              <a:gd name="connsiteX33" fmla="*/ 1976650 w 5629738"/>
              <a:gd name="connsiteY33" fmla="*/ 7189772 h 7192213"/>
              <a:gd name="connsiteX34" fmla="*/ 64205 w 5629738"/>
              <a:gd name="connsiteY34" fmla="*/ 7189772 h 7192213"/>
              <a:gd name="connsiteX35" fmla="*/ 28826 w 5629738"/>
              <a:gd name="connsiteY35" fmla="*/ 7165867 h 7192213"/>
              <a:gd name="connsiteX36" fmla="*/ 28826 w 5629738"/>
              <a:gd name="connsiteY36" fmla="*/ 6079439 h 7192213"/>
              <a:gd name="connsiteX37" fmla="*/ 18871 w 5629738"/>
              <a:gd name="connsiteY37" fmla="*/ 6043977 h 7192213"/>
              <a:gd name="connsiteX38" fmla="*/ 28826 w 5629738"/>
              <a:gd name="connsiteY38" fmla="*/ 6007501 h 7192213"/>
              <a:gd name="connsiteX39" fmla="*/ 28826 w 5629738"/>
              <a:gd name="connsiteY39" fmla="*/ 5521424 h 7192213"/>
              <a:gd name="connsiteX40" fmla="*/ 28826 w 5629738"/>
              <a:gd name="connsiteY40" fmla="*/ 5456903 h 7192213"/>
              <a:gd name="connsiteX41" fmla="*/ 18216 w 5629738"/>
              <a:gd name="connsiteY41" fmla="*/ 5420866 h 7192213"/>
              <a:gd name="connsiteX42" fmla="*/ 6056 w 5629738"/>
              <a:gd name="connsiteY42" fmla="*/ 5384020 h 7192213"/>
              <a:gd name="connsiteX43" fmla="*/ 815 w 5629738"/>
              <a:gd name="connsiteY43" fmla="*/ 5348515 h 7192213"/>
              <a:gd name="connsiteX44" fmla="*/ 0 w 5629738"/>
              <a:gd name="connsiteY44"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7 w 5629738"/>
              <a:gd name="connsiteY28" fmla="*/ 5426373 h 7192213"/>
              <a:gd name="connsiteX29" fmla="*/ 5629737 w 5629738"/>
              <a:gd name="connsiteY29" fmla="*/ 7158780 h 7192213"/>
              <a:gd name="connsiteX30" fmla="*/ 5596210 w 5629738"/>
              <a:gd name="connsiteY30" fmla="*/ 7192213 h 7192213"/>
              <a:gd name="connsiteX31" fmla="*/ 1982520 w 5629738"/>
              <a:gd name="connsiteY31" fmla="*/ 7192213 h 7192213"/>
              <a:gd name="connsiteX32" fmla="*/ 1976650 w 5629738"/>
              <a:gd name="connsiteY32" fmla="*/ 7189772 h 7192213"/>
              <a:gd name="connsiteX33" fmla="*/ 64205 w 5629738"/>
              <a:gd name="connsiteY33" fmla="*/ 7189772 h 7192213"/>
              <a:gd name="connsiteX34" fmla="*/ 28826 w 5629738"/>
              <a:gd name="connsiteY34" fmla="*/ 7165867 h 7192213"/>
              <a:gd name="connsiteX35" fmla="*/ 28826 w 5629738"/>
              <a:gd name="connsiteY35" fmla="*/ 6079439 h 7192213"/>
              <a:gd name="connsiteX36" fmla="*/ 18871 w 5629738"/>
              <a:gd name="connsiteY36" fmla="*/ 6043977 h 7192213"/>
              <a:gd name="connsiteX37" fmla="*/ 28826 w 5629738"/>
              <a:gd name="connsiteY37" fmla="*/ 6007501 h 7192213"/>
              <a:gd name="connsiteX38" fmla="*/ 28826 w 5629738"/>
              <a:gd name="connsiteY38" fmla="*/ 5521424 h 7192213"/>
              <a:gd name="connsiteX39" fmla="*/ 28826 w 5629738"/>
              <a:gd name="connsiteY39" fmla="*/ 5456903 h 7192213"/>
              <a:gd name="connsiteX40" fmla="*/ 18216 w 5629738"/>
              <a:gd name="connsiteY40" fmla="*/ 5420866 h 7192213"/>
              <a:gd name="connsiteX41" fmla="*/ 6056 w 5629738"/>
              <a:gd name="connsiteY41" fmla="*/ 5384020 h 7192213"/>
              <a:gd name="connsiteX42" fmla="*/ 815 w 5629738"/>
              <a:gd name="connsiteY42" fmla="*/ 5348515 h 7192213"/>
              <a:gd name="connsiteX43" fmla="*/ 0 w 5629738"/>
              <a:gd name="connsiteY43"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2959929 w 5633928"/>
              <a:gd name="connsiteY21" fmla="*/ 0 h 7192213"/>
              <a:gd name="connsiteX22" fmla="*/ 5549063 w 5633928"/>
              <a:gd name="connsiteY22" fmla="*/ 0 h 7192213"/>
              <a:gd name="connsiteX23" fmla="*/ 5549068 w 5633928"/>
              <a:gd name="connsiteY23" fmla="*/ 2 h 7192213"/>
              <a:gd name="connsiteX24" fmla="*/ 5553587 w 5633928"/>
              <a:gd name="connsiteY24" fmla="*/ 0 h 7192213"/>
              <a:gd name="connsiteX25" fmla="*/ 5559961 w 5633928"/>
              <a:gd name="connsiteY25" fmla="*/ 3034 h 7192213"/>
              <a:gd name="connsiteX26" fmla="*/ 5596211 w 5633928"/>
              <a:gd name="connsiteY26" fmla="*/ 3034 h 7192213"/>
              <a:gd name="connsiteX27" fmla="*/ 5629738 w 5633928"/>
              <a:gd name="connsiteY27" fmla="*/ 36562 h 7192213"/>
              <a:gd name="connsiteX28" fmla="*/ 5629737 w 5633928"/>
              <a:gd name="connsiteY28" fmla="*/ 7158780 h 7192213"/>
              <a:gd name="connsiteX29" fmla="*/ 5596210 w 5633928"/>
              <a:gd name="connsiteY29" fmla="*/ 7192213 h 7192213"/>
              <a:gd name="connsiteX30" fmla="*/ 1982520 w 5633928"/>
              <a:gd name="connsiteY30" fmla="*/ 7192213 h 7192213"/>
              <a:gd name="connsiteX31" fmla="*/ 1976650 w 5633928"/>
              <a:gd name="connsiteY31" fmla="*/ 7189772 h 7192213"/>
              <a:gd name="connsiteX32" fmla="*/ 64205 w 5633928"/>
              <a:gd name="connsiteY32" fmla="*/ 7189772 h 7192213"/>
              <a:gd name="connsiteX33" fmla="*/ 28826 w 5633928"/>
              <a:gd name="connsiteY33" fmla="*/ 7165867 h 7192213"/>
              <a:gd name="connsiteX34" fmla="*/ 28826 w 5633928"/>
              <a:gd name="connsiteY34" fmla="*/ 6079439 h 7192213"/>
              <a:gd name="connsiteX35" fmla="*/ 18871 w 5633928"/>
              <a:gd name="connsiteY35" fmla="*/ 6043977 h 7192213"/>
              <a:gd name="connsiteX36" fmla="*/ 28826 w 5633928"/>
              <a:gd name="connsiteY36" fmla="*/ 6007501 h 7192213"/>
              <a:gd name="connsiteX37" fmla="*/ 28826 w 5633928"/>
              <a:gd name="connsiteY37" fmla="*/ 5521424 h 7192213"/>
              <a:gd name="connsiteX38" fmla="*/ 28826 w 5633928"/>
              <a:gd name="connsiteY38" fmla="*/ 5456903 h 7192213"/>
              <a:gd name="connsiteX39" fmla="*/ 18216 w 5633928"/>
              <a:gd name="connsiteY39" fmla="*/ 5420866 h 7192213"/>
              <a:gd name="connsiteX40" fmla="*/ 6056 w 5633928"/>
              <a:gd name="connsiteY40" fmla="*/ 5384020 h 7192213"/>
              <a:gd name="connsiteX41" fmla="*/ 815 w 5633928"/>
              <a:gd name="connsiteY41" fmla="*/ 5348515 h 7192213"/>
              <a:gd name="connsiteX42" fmla="*/ 0 w 5633928"/>
              <a:gd name="connsiteY42"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2959929 w 5633928"/>
              <a:gd name="connsiteY21" fmla="*/ 0 h 7192213"/>
              <a:gd name="connsiteX22" fmla="*/ 5549063 w 5633928"/>
              <a:gd name="connsiteY22" fmla="*/ 0 h 7192213"/>
              <a:gd name="connsiteX23" fmla="*/ 5549068 w 5633928"/>
              <a:gd name="connsiteY23" fmla="*/ 2 h 7192213"/>
              <a:gd name="connsiteX24" fmla="*/ 5553587 w 5633928"/>
              <a:gd name="connsiteY24" fmla="*/ 0 h 7192213"/>
              <a:gd name="connsiteX25" fmla="*/ 5559961 w 5633928"/>
              <a:gd name="connsiteY25" fmla="*/ 3034 h 7192213"/>
              <a:gd name="connsiteX26" fmla="*/ 5596211 w 5633928"/>
              <a:gd name="connsiteY26" fmla="*/ 3034 h 7192213"/>
              <a:gd name="connsiteX27" fmla="*/ 5629738 w 5633928"/>
              <a:gd name="connsiteY27" fmla="*/ 36562 h 7192213"/>
              <a:gd name="connsiteX28" fmla="*/ 5629737 w 5633928"/>
              <a:gd name="connsiteY28" fmla="*/ 7158780 h 7192213"/>
              <a:gd name="connsiteX29" fmla="*/ 5596210 w 5633928"/>
              <a:gd name="connsiteY29" fmla="*/ 7192213 h 7192213"/>
              <a:gd name="connsiteX30" fmla="*/ 1982520 w 5633928"/>
              <a:gd name="connsiteY30" fmla="*/ 7192213 h 7192213"/>
              <a:gd name="connsiteX31" fmla="*/ 64205 w 5633928"/>
              <a:gd name="connsiteY31" fmla="*/ 7189772 h 7192213"/>
              <a:gd name="connsiteX32" fmla="*/ 28826 w 5633928"/>
              <a:gd name="connsiteY32" fmla="*/ 7165867 h 7192213"/>
              <a:gd name="connsiteX33" fmla="*/ 28826 w 5633928"/>
              <a:gd name="connsiteY33" fmla="*/ 6079439 h 7192213"/>
              <a:gd name="connsiteX34" fmla="*/ 18871 w 5633928"/>
              <a:gd name="connsiteY34" fmla="*/ 6043977 h 7192213"/>
              <a:gd name="connsiteX35" fmla="*/ 28826 w 5633928"/>
              <a:gd name="connsiteY35" fmla="*/ 6007501 h 7192213"/>
              <a:gd name="connsiteX36" fmla="*/ 28826 w 5633928"/>
              <a:gd name="connsiteY36" fmla="*/ 5521424 h 7192213"/>
              <a:gd name="connsiteX37" fmla="*/ 28826 w 5633928"/>
              <a:gd name="connsiteY37" fmla="*/ 5456903 h 7192213"/>
              <a:gd name="connsiteX38" fmla="*/ 18216 w 5633928"/>
              <a:gd name="connsiteY38" fmla="*/ 5420866 h 7192213"/>
              <a:gd name="connsiteX39" fmla="*/ 6056 w 5633928"/>
              <a:gd name="connsiteY39" fmla="*/ 5384020 h 7192213"/>
              <a:gd name="connsiteX40" fmla="*/ 815 w 5633928"/>
              <a:gd name="connsiteY40" fmla="*/ 5348515 h 7192213"/>
              <a:gd name="connsiteX41" fmla="*/ 0 w 5633928"/>
              <a:gd name="connsiteY41"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2959929 w 5633928"/>
              <a:gd name="connsiteY21" fmla="*/ 0 h 7192213"/>
              <a:gd name="connsiteX22" fmla="*/ 5549063 w 5633928"/>
              <a:gd name="connsiteY22" fmla="*/ 0 h 7192213"/>
              <a:gd name="connsiteX23" fmla="*/ 5549068 w 5633928"/>
              <a:gd name="connsiteY23" fmla="*/ 2 h 7192213"/>
              <a:gd name="connsiteX24" fmla="*/ 5553587 w 5633928"/>
              <a:gd name="connsiteY24" fmla="*/ 0 h 7192213"/>
              <a:gd name="connsiteX25" fmla="*/ 5559961 w 5633928"/>
              <a:gd name="connsiteY25" fmla="*/ 3034 h 7192213"/>
              <a:gd name="connsiteX26" fmla="*/ 5596211 w 5633928"/>
              <a:gd name="connsiteY26" fmla="*/ 3034 h 7192213"/>
              <a:gd name="connsiteX27" fmla="*/ 5629738 w 5633928"/>
              <a:gd name="connsiteY27" fmla="*/ 36562 h 7192213"/>
              <a:gd name="connsiteX28" fmla="*/ 5629737 w 5633928"/>
              <a:gd name="connsiteY28" fmla="*/ 7158780 h 7192213"/>
              <a:gd name="connsiteX29" fmla="*/ 5596210 w 5633928"/>
              <a:gd name="connsiteY29" fmla="*/ 7192213 h 7192213"/>
              <a:gd name="connsiteX30" fmla="*/ 64205 w 5633928"/>
              <a:gd name="connsiteY30" fmla="*/ 7189772 h 7192213"/>
              <a:gd name="connsiteX31" fmla="*/ 28826 w 5633928"/>
              <a:gd name="connsiteY31" fmla="*/ 7165867 h 7192213"/>
              <a:gd name="connsiteX32" fmla="*/ 28826 w 5633928"/>
              <a:gd name="connsiteY32" fmla="*/ 6079439 h 7192213"/>
              <a:gd name="connsiteX33" fmla="*/ 18871 w 5633928"/>
              <a:gd name="connsiteY33" fmla="*/ 6043977 h 7192213"/>
              <a:gd name="connsiteX34" fmla="*/ 28826 w 5633928"/>
              <a:gd name="connsiteY34" fmla="*/ 6007501 h 7192213"/>
              <a:gd name="connsiteX35" fmla="*/ 28826 w 5633928"/>
              <a:gd name="connsiteY35" fmla="*/ 5521424 h 7192213"/>
              <a:gd name="connsiteX36" fmla="*/ 28826 w 5633928"/>
              <a:gd name="connsiteY36" fmla="*/ 5456903 h 7192213"/>
              <a:gd name="connsiteX37" fmla="*/ 18216 w 5633928"/>
              <a:gd name="connsiteY37" fmla="*/ 5420866 h 7192213"/>
              <a:gd name="connsiteX38" fmla="*/ 6056 w 5633928"/>
              <a:gd name="connsiteY38" fmla="*/ 5384020 h 7192213"/>
              <a:gd name="connsiteX39" fmla="*/ 815 w 5633928"/>
              <a:gd name="connsiteY39" fmla="*/ 5348515 h 7192213"/>
              <a:gd name="connsiteX40" fmla="*/ 0 w 5633928"/>
              <a:gd name="connsiteY40"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5549063 w 5633928"/>
              <a:gd name="connsiteY21" fmla="*/ 0 h 7192213"/>
              <a:gd name="connsiteX22" fmla="*/ 5549068 w 5633928"/>
              <a:gd name="connsiteY22" fmla="*/ 2 h 7192213"/>
              <a:gd name="connsiteX23" fmla="*/ 5553587 w 5633928"/>
              <a:gd name="connsiteY23" fmla="*/ 0 h 7192213"/>
              <a:gd name="connsiteX24" fmla="*/ 5559961 w 5633928"/>
              <a:gd name="connsiteY24" fmla="*/ 3034 h 7192213"/>
              <a:gd name="connsiteX25" fmla="*/ 5596211 w 5633928"/>
              <a:gd name="connsiteY25" fmla="*/ 3034 h 7192213"/>
              <a:gd name="connsiteX26" fmla="*/ 5629738 w 5633928"/>
              <a:gd name="connsiteY26" fmla="*/ 36562 h 7192213"/>
              <a:gd name="connsiteX27" fmla="*/ 5629737 w 5633928"/>
              <a:gd name="connsiteY27" fmla="*/ 7158780 h 7192213"/>
              <a:gd name="connsiteX28" fmla="*/ 5596210 w 5633928"/>
              <a:gd name="connsiteY28" fmla="*/ 7192213 h 7192213"/>
              <a:gd name="connsiteX29" fmla="*/ 64205 w 5633928"/>
              <a:gd name="connsiteY29" fmla="*/ 7189772 h 7192213"/>
              <a:gd name="connsiteX30" fmla="*/ 28826 w 5633928"/>
              <a:gd name="connsiteY30" fmla="*/ 7165867 h 7192213"/>
              <a:gd name="connsiteX31" fmla="*/ 28826 w 5633928"/>
              <a:gd name="connsiteY31" fmla="*/ 6079439 h 7192213"/>
              <a:gd name="connsiteX32" fmla="*/ 18871 w 5633928"/>
              <a:gd name="connsiteY32" fmla="*/ 6043977 h 7192213"/>
              <a:gd name="connsiteX33" fmla="*/ 28826 w 5633928"/>
              <a:gd name="connsiteY33" fmla="*/ 6007501 h 7192213"/>
              <a:gd name="connsiteX34" fmla="*/ 28826 w 5633928"/>
              <a:gd name="connsiteY34" fmla="*/ 5521424 h 7192213"/>
              <a:gd name="connsiteX35" fmla="*/ 28826 w 5633928"/>
              <a:gd name="connsiteY35" fmla="*/ 5456903 h 7192213"/>
              <a:gd name="connsiteX36" fmla="*/ 18216 w 5633928"/>
              <a:gd name="connsiteY36" fmla="*/ 5420866 h 7192213"/>
              <a:gd name="connsiteX37" fmla="*/ 6056 w 5633928"/>
              <a:gd name="connsiteY37" fmla="*/ 5384020 h 7192213"/>
              <a:gd name="connsiteX38" fmla="*/ 815 w 5633928"/>
              <a:gd name="connsiteY38" fmla="*/ 5348515 h 7192213"/>
              <a:gd name="connsiteX39" fmla="*/ 0 w 5633928"/>
              <a:gd name="connsiteY39"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5549063 w 5633928"/>
              <a:gd name="connsiteY20" fmla="*/ 0 h 7192213"/>
              <a:gd name="connsiteX21" fmla="*/ 5549068 w 5633928"/>
              <a:gd name="connsiteY21" fmla="*/ 2 h 7192213"/>
              <a:gd name="connsiteX22" fmla="*/ 5553587 w 5633928"/>
              <a:gd name="connsiteY22" fmla="*/ 0 h 7192213"/>
              <a:gd name="connsiteX23" fmla="*/ 5559961 w 5633928"/>
              <a:gd name="connsiteY23" fmla="*/ 3034 h 7192213"/>
              <a:gd name="connsiteX24" fmla="*/ 5596211 w 5633928"/>
              <a:gd name="connsiteY24" fmla="*/ 3034 h 7192213"/>
              <a:gd name="connsiteX25" fmla="*/ 5629738 w 5633928"/>
              <a:gd name="connsiteY25" fmla="*/ 36562 h 7192213"/>
              <a:gd name="connsiteX26" fmla="*/ 5629737 w 5633928"/>
              <a:gd name="connsiteY26" fmla="*/ 7158780 h 7192213"/>
              <a:gd name="connsiteX27" fmla="*/ 5596210 w 5633928"/>
              <a:gd name="connsiteY27" fmla="*/ 7192213 h 7192213"/>
              <a:gd name="connsiteX28" fmla="*/ 64205 w 5633928"/>
              <a:gd name="connsiteY28" fmla="*/ 7189772 h 7192213"/>
              <a:gd name="connsiteX29" fmla="*/ 28826 w 5633928"/>
              <a:gd name="connsiteY29" fmla="*/ 7165867 h 7192213"/>
              <a:gd name="connsiteX30" fmla="*/ 28826 w 5633928"/>
              <a:gd name="connsiteY30" fmla="*/ 6079439 h 7192213"/>
              <a:gd name="connsiteX31" fmla="*/ 18871 w 5633928"/>
              <a:gd name="connsiteY31" fmla="*/ 6043977 h 7192213"/>
              <a:gd name="connsiteX32" fmla="*/ 28826 w 5633928"/>
              <a:gd name="connsiteY32" fmla="*/ 6007501 h 7192213"/>
              <a:gd name="connsiteX33" fmla="*/ 28826 w 5633928"/>
              <a:gd name="connsiteY33" fmla="*/ 5521424 h 7192213"/>
              <a:gd name="connsiteX34" fmla="*/ 28826 w 5633928"/>
              <a:gd name="connsiteY34" fmla="*/ 5456903 h 7192213"/>
              <a:gd name="connsiteX35" fmla="*/ 18216 w 5633928"/>
              <a:gd name="connsiteY35" fmla="*/ 5420866 h 7192213"/>
              <a:gd name="connsiteX36" fmla="*/ 6056 w 5633928"/>
              <a:gd name="connsiteY36" fmla="*/ 5384020 h 7192213"/>
              <a:gd name="connsiteX37" fmla="*/ 815 w 5633928"/>
              <a:gd name="connsiteY37" fmla="*/ 5348515 h 7192213"/>
              <a:gd name="connsiteX38" fmla="*/ 0 w 5633928"/>
              <a:gd name="connsiteY38"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5549063 w 5633928"/>
              <a:gd name="connsiteY20" fmla="*/ 0 h 7192213"/>
              <a:gd name="connsiteX21" fmla="*/ 5549068 w 5633928"/>
              <a:gd name="connsiteY21" fmla="*/ 2 h 7192213"/>
              <a:gd name="connsiteX22" fmla="*/ 5553587 w 5633928"/>
              <a:gd name="connsiteY22" fmla="*/ 0 h 7192213"/>
              <a:gd name="connsiteX23" fmla="*/ 5596211 w 5633928"/>
              <a:gd name="connsiteY23" fmla="*/ 3034 h 7192213"/>
              <a:gd name="connsiteX24" fmla="*/ 5629738 w 5633928"/>
              <a:gd name="connsiteY24" fmla="*/ 36562 h 7192213"/>
              <a:gd name="connsiteX25" fmla="*/ 5629737 w 5633928"/>
              <a:gd name="connsiteY25" fmla="*/ 7158780 h 7192213"/>
              <a:gd name="connsiteX26" fmla="*/ 5596210 w 5633928"/>
              <a:gd name="connsiteY26" fmla="*/ 7192213 h 7192213"/>
              <a:gd name="connsiteX27" fmla="*/ 64205 w 5633928"/>
              <a:gd name="connsiteY27" fmla="*/ 7189772 h 7192213"/>
              <a:gd name="connsiteX28" fmla="*/ 28826 w 5633928"/>
              <a:gd name="connsiteY28" fmla="*/ 7165867 h 7192213"/>
              <a:gd name="connsiteX29" fmla="*/ 28826 w 5633928"/>
              <a:gd name="connsiteY29" fmla="*/ 6079439 h 7192213"/>
              <a:gd name="connsiteX30" fmla="*/ 18871 w 5633928"/>
              <a:gd name="connsiteY30" fmla="*/ 6043977 h 7192213"/>
              <a:gd name="connsiteX31" fmla="*/ 28826 w 5633928"/>
              <a:gd name="connsiteY31" fmla="*/ 6007501 h 7192213"/>
              <a:gd name="connsiteX32" fmla="*/ 28826 w 5633928"/>
              <a:gd name="connsiteY32" fmla="*/ 5521424 h 7192213"/>
              <a:gd name="connsiteX33" fmla="*/ 28826 w 5633928"/>
              <a:gd name="connsiteY33" fmla="*/ 5456903 h 7192213"/>
              <a:gd name="connsiteX34" fmla="*/ 18216 w 5633928"/>
              <a:gd name="connsiteY34" fmla="*/ 5420866 h 7192213"/>
              <a:gd name="connsiteX35" fmla="*/ 6056 w 5633928"/>
              <a:gd name="connsiteY35" fmla="*/ 5384020 h 7192213"/>
              <a:gd name="connsiteX36" fmla="*/ 815 w 5633928"/>
              <a:gd name="connsiteY36" fmla="*/ 5348515 h 7192213"/>
              <a:gd name="connsiteX37" fmla="*/ 0 w 5633928"/>
              <a:gd name="connsiteY37" fmla="*/ 5321182 h 7192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5633928" h="7192213">
                <a:moveTo>
                  <a:pt x="0" y="5321182"/>
                </a:moveTo>
                <a:lnTo>
                  <a:pt x="7176" y="5292545"/>
                </a:lnTo>
                <a:cubicBezTo>
                  <a:pt x="7874" y="5284550"/>
                  <a:pt x="3408" y="5282436"/>
                  <a:pt x="4191" y="5273215"/>
                </a:cubicBezTo>
                <a:lnTo>
                  <a:pt x="11880" y="5237214"/>
                </a:lnTo>
                <a:lnTo>
                  <a:pt x="18963" y="5184548"/>
                </a:lnTo>
                <a:lnTo>
                  <a:pt x="26514" y="5148294"/>
                </a:lnTo>
                <a:lnTo>
                  <a:pt x="28826" y="5141304"/>
                </a:lnTo>
                <a:lnTo>
                  <a:pt x="28826" y="4904080"/>
                </a:lnTo>
                <a:lnTo>
                  <a:pt x="26241" y="4886580"/>
                </a:lnTo>
                <a:lnTo>
                  <a:pt x="28826" y="4827542"/>
                </a:lnTo>
                <a:lnTo>
                  <a:pt x="25306" y="4818968"/>
                </a:lnTo>
                <a:lnTo>
                  <a:pt x="28826" y="4761248"/>
                </a:lnTo>
                <a:cubicBezTo>
                  <a:pt x="28328" y="4742134"/>
                  <a:pt x="29114" y="4709012"/>
                  <a:pt x="25835" y="4698008"/>
                </a:cubicBezTo>
                <a:lnTo>
                  <a:pt x="17801" y="4693286"/>
                </a:lnTo>
                <a:lnTo>
                  <a:pt x="17096" y="4679416"/>
                </a:lnTo>
                <a:cubicBezTo>
                  <a:pt x="17711" y="4678402"/>
                  <a:pt x="17198" y="4658407"/>
                  <a:pt x="17250" y="4657582"/>
                </a:cubicBezTo>
                <a:lnTo>
                  <a:pt x="25682" y="4608673"/>
                </a:lnTo>
                <a:lnTo>
                  <a:pt x="20696" y="27254"/>
                </a:lnTo>
                <a:cubicBezTo>
                  <a:pt x="28640" y="13408"/>
                  <a:pt x="30825" y="11178"/>
                  <a:pt x="44529" y="3139"/>
                </a:cubicBezTo>
                <a:lnTo>
                  <a:pt x="64219" y="24"/>
                </a:lnTo>
                <a:lnTo>
                  <a:pt x="5549063" y="0"/>
                </a:lnTo>
                <a:cubicBezTo>
                  <a:pt x="5549065" y="1"/>
                  <a:pt x="5549066" y="2"/>
                  <a:pt x="5549068" y="2"/>
                </a:cubicBezTo>
                <a:lnTo>
                  <a:pt x="5553587" y="0"/>
                </a:lnTo>
                <a:lnTo>
                  <a:pt x="5596211" y="3034"/>
                </a:lnTo>
                <a:cubicBezTo>
                  <a:pt x="5614708" y="3086"/>
                  <a:pt x="5629691" y="18066"/>
                  <a:pt x="5629738" y="36562"/>
                </a:cubicBezTo>
                <a:cubicBezTo>
                  <a:pt x="5635326" y="1229186"/>
                  <a:pt x="5635325" y="5966172"/>
                  <a:pt x="5629737" y="7158780"/>
                </a:cubicBezTo>
                <a:cubicBezTo>
                  <a:pt x="5629632" y="7177240"/>
                  <a:pt x="5614669" y="7192165"/>
                  <a:pt x="5596210" y="7192213"/>
                </a:cubicBezTo>
                <a:lnTo>
                  <a:pt x="64205" y="7189772"/>
                </a:lnTo>
                <a:cubicBezTo>
                  <a:pt x="44670" y="7189697"/>
                  <a:pt x="28876" y="7179028"/>
                  <a:pt x="28826" y="7165867"/>
                </a:cubicBezTo>
                <a:lnTo>
                  <a:pt x="28826" y="6079439"/>
                </a:lnTo>
                <a:lnTo>
                  <a:pt x="18871" y="6043977"/>
                </a:lnTo>
                <a:cubicBezTo>
                  <a:pt x="19309" y="6024074"/>
                  <a:pt x="25508" y="6019660"/>
                  <a:pt x="28826" y="6007501"/>
                </a:cubicBezTo>
                <a:lnTo>
                  <a:pt x="28826" y="5521424"/>
                </a:lnTo>
                <a:lnTo>
                  <a:pt x="28826" y="5456903"/>
                </a:lnTo>
                <a:lnTo>
                  <a:pt x="18216" y="5420866"/>
                </a:lnTo>
                <a:cubicBezTo>
                  <a:pt x="26699" y="5406368"/>
                  <a:pt x="10111" y="5395765"/>
                  <a:pt x="6056" y="5384020"/>
                </a:cubicBezTo>
                <a:lnTo>
                  <a:pt x="815" y="5348515"/>
                </a:lnTo>
                <a:cubicBezTo>
                  <a:pt x="543" y="5339404"/>
                  <a:pt x="272" y="5330293"/>
                  <a:pt x="0" y="5321182"/>
                </a:cubicBezTo>
                <a:close/>
              </a:path>
            </a:pathLst>
          </a:custGeom>
          <a:solidFill>
            <a:srgbClr val="FFFFFF"/>
          </a:solidFill>
          <a:ln w="1270" cap="flat">
            <a:noFill/>
            <a:prstDash val="solid"/>
            <a:miter/>
          </a:ln>
          <a:effectLst/>
        </p:spPr>
        <p:txBody>
          <a:bodyPr rtlCol="0" anchor="ctr"/>
          <a:lstStyle/>
          <a:p>
            <a:endParaRPr lang="en-US"/>
          </a:p>
        </p:txBody>
      </p:sp>
      <p:pic>
        <p:nvPicPr>
          <p:cNvPr id="6" name="Content Placeholder 5" descr="Graphical user interface, application&#10;&#10;Description automatically generated">
            <a:extLst>
              <a:ext uri="{FF2B5EF4-FFF2-40B4-BE49-F238E27FC236}">
                <a16:creationId xmlns:a16="http://schemas.microsoft.com/office/drawing/2014/main" id="{33EB3B4F-FEE3-44E8-B524-56449E74650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rot="120000">
            <a:off x="4726818" y="972323"/>
            <a:ext cx="6756845" cy="4814251"/>
          </a:xfrm>
          <a:prstGeom prst="rect">
            <a:avLst/>
          </a:prstGeom>
        </p:spPr>
      </p:pic>
      <p:sp>
        <p:nvSpPr>
          <p:cNvPr id="2" name="Title 1">
            <a:extLst>
              <a:ext uri="{FF2B5EF4-FFF2-40B4-BE49-F238E27FC236}">
                <a16:creationId xmlns:a16="http://schemas.microsoft.com/office/drawing/2014/main" id="{50AF6A05-1847-45C0-9F9E-74641158C22A}"/>
              </a:ext>
            </a:extLst>
          </p:cNvPr>
          <p:cNvSpPr>
            <a:spLocks noGrp="1"/>
          </p:cNvSpPr>
          <p:nvPr>
            <p:ph type="title"/>
          </p:nvPr>
        </p:nvSpPr>
        <p:spPr>
          <a:xfrm>
            <a:off x="1219200" y="1138575"/>
            <a:ext cx="4876800" cy="3309835"/>
          </a:xfrm>
        </p:spPr>
        <p:txBody>
          <a:bodyPr vert="horz" lIns="91440" tIns="45720" rIns="91440" bIns="45720" rtlCol="0" anchor="t">
            <a:normAutofit/>
          </a:bodyPr>
          <a:lstStyle/>
          <a:p>
            <a:r>
              <a:rPr lang="en-US" sz="5400"/>
              <a:t>What it means to be a HR specialist?</a:t>
            </a:r>
          </a:p>
        </p:txBody>
      </p:sp>
      <p:grpSp>
        <p:nvGrpSpPr>
          <p:cNvPr id="23" name="Group 22">
            <a:extLst>
              <a:ext uri="{FF2B5EF4-FFF2-40B4-BE49-F238E27FC236}">
                <a16:creationId xmlns:a16="http://schemas.microsoft.com/office/drawing/2014/main" id="{5D3D3051-D223-4825-BE7D-C711315EE0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4" name="Group 23">
              <a:extLst>
                <a:ext uri="{FF2B5EF4-FFF2-40B4-BE49-F238E27FC236}">
                  <a16:creationId xmlns:a16="http://schemas.microsoft.com/office/drawing/2014/main" id="{520C5DCB-EAA5-4FFC-AA6E-08F8338DDD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6" name="Straight Connector 25">
                <a:extLst>
                  <a:ext uri="{FF2B5EF4-FFF2-40B4-BE49-F238E27FC236}">
                    <a16:creationId xmlns:a16="http://schemas.microsoft.com/office/drawing/2014/main" id="{C2C538F1-2196-4569-BA87-03877D5148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996DBDC-43C7-4705-94D0-B810DD6915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2" name="Oval 24">
              <a:extLst>
                <a:ext uri="{FF2B5EF4-FFF2-40B4-BE49-F238E27FC236}">
                  <a16:creationId xmlns:a16="http://schemas.microsoft.com/office/drawing/2014/main" id="{C9F89986-CE0E-45E8-A509-FA70F6E368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Freeform: Shape 28">
            <a:extLst>
              <a:ext uri="{FF2B5EF4-FFF2-40B4-BE49-F238E27FC236}">
                <a16:creationId xmlns:a16="http://schemas.microsoft.com/office/drawing/2014/main" id="{0847B228-7D3B-4853-8273-2B7CDAF9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691138">
            <a:off x="10900084" y="5261493"/>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84911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9">
            <a:extLst>
              <a:ext uri="{FF2B5EF4-FFF2-40B4-BE49-F238E27FC236}">
                <a16:creationId xmlns:a16="http://schemas.microsoft.com/office/drawing/2014/main" id="{9F63AA5A-E6E1-46DA-AB40-C58233393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1">
            <a:extLst>
              <a:ext uri="{FF2B5EF4-FFF2-40B4-BE49-F238E27FC236}">
                <a16:creationId xmlns:a16="http://schemas.microsoft.com/office/drawing/2014/main" id="{04BA3935-5258-425A-B52A-BBF28BCE0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4543">
            <a:off x="5841135" y="2004561"/>
            <a:ext cx="5944186" cy="4144984"/>
          </a:xfrm>
          <a:prstGeom prst="rect">
            <a:avLst/>
          </a:prstGeom>
          <a:solidFill>
            <a:schemeClr val="tx1"/>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3">
            <a:extLst>
              <a:ext uri="{FF2B5EF4-FFF2-40B4-BE49-F238E27FC236}">
                <a16:creationId xmlns:a16="http://schemas.microsoft.com/office/drawing/2014/main" id="{29E1A098-7C97-4E3D-B817-1CEA96C1E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354543">
            <a:off x="6848623" y="1238882"/>
            <a:ext cx="3929209" cy="5694989"/>
          </a:xfrm>
          <a:custGeom>
            <a:avLst/>
            <a:gdLst>
              <a:gd name="connsiteX0" fmla="*/ 4130173 w 4133905"/>
              <a:gd name="connsiteY0" fmla="*/ 29860 h 6008991"/>
              <a:gd name="connsiteX1" fmla="*/ 4130172 w 4133905"/>
              <a:gd name="connsiteY1" fmla="*/ 5205802 h 6008991"/>
              <a:gd name="connsiteX2" fmla="*/ 4121373 w 4133905"/>
              <a:gd name="connsiteY2" fmla="*/ 5226838 h 6008991"/>
              <a:gd name="connsiteX3" fmla="*/ 4120758 w 4133905"/>
              <a:gd name="connsiteY3" fmla="*/ 5227094 h 6008991"/>
              <a:gd name="connsiteX4" fmla="*/ 4120715 w 4133905"/>
              <a:gd name="connsiteY4" fmla="*/ 5253724 h 6008991"/>
              <a:gd name="connsiteX5" fmla="*/ 4118441 w 4133905"/>
              <a:gd name="connsiteY5" fmla="*/ 5979216 h 6008991"/>
              <a:gd name="connsiteX6" fmla="*/ 4088583 w 4133905"/>
              <a:gd name="connsiteY6" fmla="*/ 6008990 h 6008991"/>
              <a:gd name="connsiteX7" fmla="*/ 4048036 w 4133905"/>
              <a:gd name="connsiteY7" fmla="*/ 6008990 h 6008991"/>
              <a:gd name="connsiteX8" fmla="*/ 4048034 w 4133905"/>
              <a:gd name="connsiteY8" fmla="*/ 6008991 h 6008991"/>
              <a:gd name="connsiteX9" fmla="*/ 46751 w 4133905"/>
              <a:gd name="connsiteY9" fmla="*/ 6008991 h 6008991"/>
              <a:gd name="connsiteX10" fmla="*/ 20989 w 4133905"/>
              <a:gd name="connsiteY10" fmla="*/ 5991582 h 6008991"/>
              <a:gd name="connsiteX11" fmla="*/ 20989 w 4133905"/>
              <a:gd name="connsiteY11" fmla="*/ 5200472 h 6008991"/>
              <a:gd name="connsiteX12" fmla="*/ 13740 w 4133905"/>
              <a:gd name="connsiteY12" fmla="*/ 5174650 h 6008991"/>
              <a:gd name="connsiteX13" fmla="*/ 20989 w 4133905"/>
              <a:gd name="connsiteY13" fmla="*/ 5148088 h 6008991"/>
              <a:gd name="connsiteX14" fmla="*/ 20989 w 4133905"/>
              <a:gd name="connsiteY14" fmla="*/ 4794139 h 6008991"/>
              <a:gd name="connsiteX15" fmla="*/ 20989 w 4133905"/>
              <a:gd name="connsiteY15" fmla="*/ 4747157 h 6008991"/>
              <a:gd name="connsiteX16" fmla="*/ 13263 w 4133905"/>
              <a:gd name="connsiteY16" fmla="*/ 4720915 h 6008991"/>
              <a:gd name="connsiteX17" fmla="*/ 4410 w 4133905"/>
              <a:gd name="connsiteY17" fmla="*/ 4694086 h 6008991"/>
              <a:gd name="connsiteX18" fmla="*/ 592 w 4133905"/>
              <a:gd name="connsiteY18" fmla="*/ 4668231 h 6008991"/>
              <a:gd name="connsiteX19" fmla="*/ 0 w 4133905"/>
              <a:gd name="connsiteY19" fmla="*/ 4648327 h 6008991"/>
              <a:gd name="connsiteX20" fmla="*/ 5225 w 4133905"/>
              <a:gd name="connsiteY20" fmla="*/ 4627475 h 6008991"/>
              <a:gd name="connsiteX21" fmla="*/ 3051 w 4133905"/>
              <a:gd name="connsiteY21" fmla="*/ 4613399 h 6008991"/>
              <a:gd name="connsiteX22" fmla="*/ 8650 w 4133905"/>
              <a:gd name="connsiteY22" fmla="*/ 4587183 h 6008991"/>
              <a:gd name="connsiteX23" fmla="*/ 13808 w 4133905"/>
              <a:gd name="connsiteY23" fmla="*/ 4548834 h 6008991"/>
              <a:gd name="connsiteX24" fmla="*/ 19306 w 4133905"/>
              <a:gd name="connsiteY24" fmla="*/ 4522434 h 6008991"/>
              <a:gd name="connsiteX25" fmla="*/ 20989 w 4133905"/>
              <a:gd name="connsiteY25" fmla="*/ 4517345 h 6008991"/>
              <a:gd name="connsiteX26" fmla="*/ 20989 w 4133905"/>
              <a:gd name="connsiteY26" fmla="*/ 4344603 h 6008991"/>
              <a:gd name="connsiteX27" fmla="*/ 19107 w 4133905"/>
              <a:gd name="connsiteY27" fmla="*/ 4331860 h 6008991"/>
              <a:gd name="connsiteX28" fmla="*/ 20989 w 4133905"/>
              <a:gd name="connsiteY28" fmla="*/ 4288870 h 6008991"/>
              <a:gd name="connsiteX29" fmla="*/ 18426 w 4133905"/>
              <a:gd name="connsiteY29" fmla="*/ 4282627 h 6008991"/>
              <a:gd name="connsiteX30" fmla="*/ 20989 w 4133905"/>
              <a:gd name="connsiteY30" fmla="*/ 4240597 h 6008991"/>
              <a:gd name="connsiteX31" fmla="*/ 18813 w 4133905"/>
              <a:gd name="connsiteY31" fmla="*/ 4194547 h 6008991"/>
              <a:gd name="connsiteX32" fmla="*/ 12962 w 4133905"/>
              <a:gd name="connsiteY32" fmla="*/ 4191108 h 6008991"/>
              <a:gd name="connsiteX33" fmla="*/ 12447 w 4133905"/>
              <a:gd name="connsiteY33" fmla="*/ 4181009 h 6008991"/>
              <a:gd name="connsiteX34" fmla="*/ 12560 w 4133905"/>
              <a:gd name="connsiteY34" fmla="*/ 4165109 h 6008991"/>
              <a:gd name="connsiteX35" fmla="*/ 18700 w 4133905"/>
              <a:gd name="connsiteY35" fmla="*/ 4129496 h 6008991"/>
              <a:gd name="connsiteX36" fmla="*/ 18477 w 4133905"/>
              <a:gd name="connsiteY36" fmla="*/ 3924440 h 6008991"/>
              <a:gd name="connsiteX37" fmla="*/ 16141 w 4133905"/>
              <a:gd name="connsiteY37" fmla="*/ 3920672 h 6008991"/>
              <a:gd name="connsiteX38" fmla="*/ 12323 w 4133905"/>
              <a:gd name="connsiteY38" fmla="*/ 3894817 h 6008991"/>
              <a:gd name="connsiteX39" fmla="*/ 11731 w 4133905"/>
              <a:gd name="connsiteY39" fmla="*/ 3874914 h 6008991"/>
              <a:gd name="connsiteX40" fmla="*/ 16957 w 4133905"/>
              <a:gd name="connsiteY40" fmla="*/ 3854061 h 6008991"/>
              <a:gd name="connsiteX41" fmla="*/ 14783 w 4133905"/>
              <a:gd name="connsiteY41" fmla="*/ 3839985 h 6008991"/>
              <a:gd name="connsiteX42" fmla="*/ 18367 w 4133905"/>
              <a:gd name="connsiteY42" fmla="*/ 3823206 h 6008991"/>
              <a:gd name="connsiteX43" fmla="*/ 15069 w 4133905"/>
              <a:gd name="connsiteY43" fmla="*/ 793415 h 6008991"/>
              <a:gd name="connsiteX44" fmla="*/ 22173 w 4133905"/>
              <a:gd name="connsiteY44" fmla="*/ 783048 h 6008991"/>
              <a:gd name="connsiteX45" fmla="*/ 27627 w 4133905"/>
              <a:gd name="connsiteY45" fmla="*/ 779222 h 6008991"/>
              <a:gd name="connsiteX46" fmla="*/ 26800 w 4133905"/>
              <a:gd name="connsiteY46" fmla="*/ 20002 h 6008991"/>
              <a:gd name="connsiteX47" fmla="*/ 44155 w 4133905"/>
              <a:gd name="connsiteY47" fmla="*/ 2441 h 6008991"/>
              <a:gd name="connsiteX48" fmla="*/ 58493 w 4133905"/>
              <a:gd name="connsiteY48" fmla="*/ 174 h 6008991"/>
              <a:gd name="connsiteX49" fmla="*/ 870768 w 4133905"/>
              <a:gd name="connsiteY49" fmla="*/ 11 h 6008991"/>
              <a:gd name="connsiteX50" fmla="*/ 890555 w 4133905"/>
              <a:gd name="connsiteY50" fmla="*/ 10 h 6008991"/>
              <a:gd name="connsiteX51" fmla="*/ 890573 w 4133905"/>
              <a:gd name="connsiteY51" fmla="*/ 1 h 6008991"/>
              <a:gd name="connsiteX52" fmla="*/ 4100315 w 4133905"/>
              <a:gd name="connsiteY52" fmla="*/ 0 h 6008991"/>
              <a:gd name="connsiteX53" fmla="*/ 4130173 w 4133905"/>
              <a:gd name="connsiteY53" fmla="*/ 29860 h 6008991"/>
              <a:gd name="connsiteX0" fmla="*/ 4130173 w 4133905"/>
              <a:gd name="connsiteY0" fmla="*/ 29860 h 6008991"/>
              <a:gd name="connsiteX1" fmla="*/ 4130172 w 4133905"/>
              <a:gd name="connsiteY1" fmla="*/ 5205802 h 6008991"/>
              <a:gd name="connsiteX2" fmla="*/ 4121373 w 4133905"/>
              <a:gd name="connsiteY2" fmla="*/ 5226838 h 6008991"/>
              <a:gd name="connsiteX3" fmla="*/ 4120758 w 4133905"/>
              <a:gd name="connsiteY3" fmla="*/ 5227094 h 6008991"/>
              <a:gd name="connsiteX4" fmla="*/ 4118441 w 4133905"/>
              <a:gd name="connsiteY4" fmla="*/ 5979216 h 6008991"/>
              <a:gd name="connsiteX5" fmla="*/ 4088583 w 4133905"/>
              <a:gd name="connsiteY5" fmla="*/ 6008990 h 6008991"/>
              <a:gd name="connsiteX6" fmla="*/ 4048036 w 4133905"/>
              <a:gd name="connsiteY6" fmla="*/ 6008990 h 6008991"/>
              <a:gd name="connsiteX7" fmla="*/ 4048034 w 4133905"/>
              <a:gd name="connsiteY7" fmla="*/ 6008991 h 6008991"/>
              <a:gd name="connsiteX8" fmla="*/ 46751 w 4133905"/>
              <a:gd name="connsiteY8" fmla="*/ 6008991 h 6008991"/>
              <a:gd name="connsiteX9" fmla="*/ 20989 w 4133905"/>
              <a:gd name="connsiteY9" fmla="*/ 5991582 h 6008991"/>
              <a:gd name="connsiteX10" fmla="*/ 20989 w 4133905"/>
              <a:gd name="connsiteY10" fmla="*/ 5200472 h 6008991"/>
              <a:gd name="connsiteX11" fmla="*/ 13740 w 4133905"/>
              <a:gd name="connsiteY11" fmla="*/ 5174650 h 6008991"/>
              <a:gd name="connsiteX12" fmla="*/ 20989 w 4133905"/>
              <a:gd name="connsiteY12" fmla="*/ 5148088 h 6008991"/>
              <a:gd name="connsiteX13" fmla="*/ 20989 w 4133905"/>
              <a:gd name="connsiteY13" fmla="*/ 4794139 h 6008991"/>
              <a:gd name="connsiteX14" fmla="*/ 20989 w 4133905"/>
              <a:gd name="connsiteY14" fmla="*/ 4747157 h 6008991"/>
              <a:gd name="connsiteX15" fmla="*/ 13263 w 4133905"/>
              <a:gd name="connsiteY15" fmla="*/ 4720915 h 6008991"/>
              <a:gd name="connsiteX16" fmla="*/ 4410 w 4133905"/>
              <a:gd name="connsiteY16" fmla="*/ 4694086 h 6008991"/>
              <a:gd name="connsiteX17" fmla="*/ 592 w 4133905"/>
              <a:gd name="connsiteY17" fmla="*/ 4668231 h 6008991"/>
              <a:gd name="connsiteX18" fmla="*/ 0 w 4133905"/>
              <a:gd name="connsiteY18" fmla="*/ 4648327 h 6008991"/>
              <a:gd name="connsiteX19" fmla="*/ 5225 w 4133905"/>
              <a:gd name="connsiteY19" fmla="*/ 4627475 h 6008991"/>
              <a:gd name="connsiteX20" fmla="*/ 3051 w 4133905"/>
              <a:gd name="connsiteY20" fmla="*/ 4613399 h 6008991"/>
              <a:gd name="connsiteX21" fmla="*/ 8650 w 4133905"/>
              <a:gd name="connsiteY21" fmla="*/ 4587183 h 6008991"/>
              <a:gd name="connsiteX22" fmla="*/ 13808 w 4133905"/>
              <a:gd name="connsiteY22" fmla="*/ 4548834 h 6008991"/>
              <a:gd name="connsiteX23" fmla="*/ 19306 w 4133905"/>
              <a:gd name="connsiteY23" fmla="*/ 4522434 h 6008991"/>
              <a:gd name="connsiteX24" fmla="*/ 20989 w 4133905"/>
              <a:gd name="connsiteY24" fmla="*/ 4517345 h 6008991"/>
              <a:gd name="connsiteX25" fmla="*/ 20989 w 4133905"/>
              <a:gd name="connsiteY25" fmla="*/ 4344603 h 6008991"/>
              <a:gd name="connsiteX26" fmla="*/ 19107 w 4133905"/>
              <a:gd name="connsiteY26" fmla="*/ 4331860 h 6008991"/>
              <a:gd name="connsiteX27" fmla="*/ 20989 w 4133905"/>
              <a:gd name="connsiteY27" fmla="*/ 4288870 h 6008991"/>
              <a:gd name="connsiteX28" fmla="*/ 18426 w 4133905"/>
              <a:gd name="connsiteY28" fmla="*/ 4282627 h 6008991"/>
              <a:gd name="connsiteX29" fmla="*/ 20989 w 4133905"/>
              <a:gd name="connsiteY29" fmla="*/ 4240597 h 6008991"/>
              <a:gd name="connsiteX30" fmla="*/ 18813 w 4133905"/>
              <a:gd name="connsiteY30" fmla="*/ 4194547 h 6008991"/>
              <a:gd name="connsiteX31" fmla="*/ 12962 w 4133905"/>
              <a:gd name="connsiteY31" fmla="*/ 4191108 h 6008991"/>
              <a:gd name="connsiteX32" fmla="*/ 12447 w 4133905"/>
              <a:gd name="connsiteY32" fmla="*/ 4181009 h 6008991"/>
              <a:gd name="connsiteX33" fmla="*/ 12560 w 4133905"/>
              <a:gd name="connsiteY33" fmla="*/ 4165109 h 6008991"/>
              <a:gd name="connsiteX34" fmla="*/ 18700 w 4133905"/>
              <a:gd name="connsiteY34" fmla="*/ 4129496 h 6008991"/>
              <a:gd name="connsiteX35" fmla="*/ 18477 w 4133905"/>
              <a:gd name="connsiteY35" fmla="*/ 3924440 h 6008991"/>
              <a:gd name="connsiteX36" fmla="*/ 16141 w 4133905"/>
              <a:gd name="connsiteY36" fmla="*/ 3920672 h 6008991"/>
              <a:gd name="connsiteX37" fmla="*/ 12323 w 4133905"/>
              <a:gd name="connsiteY37" fmla="*/ 3894817 h 6008991"/>
              <a:gd name="connsiteX38" fmla="*/ 11731 w 4133905"/>
              <a:gd name="connsiteY38" fmla="*/ 3874914 h 6008991"/>
              <a:gd name="connsiteX39" fmla="*/ 16957 w 4133905"/>
              <a:gd name="connsiteY39" fmla="*/ 3854061 h 6008991"/>
              <a:gd name="connsiteX40" fmla="*/ 14783 w 4133905"/>
              <a:gd name="connsiteY40" fmla="*/ 3839985 h 6008991"/>
              <a:gd name="connsiteX41" fmla="*/ 18367 w 4133905"/>
              <a:gd name="connsiteY41" fmla="*/ 3823206 h 6008991"/>
              <a:gd name="connsiteX42" fmla="*/ 15069 w 4133905"/>
              <a:gd name="connsiteY42" fmla="*/ 793415 h 6008991"/>
              <a:gd name="connsiteX43" fmla="*/ 22173 w 4133905"/>
              <a:gd name="connsiteY43" fmla="*/ 783048 h 6008991"/>
              <a:gd name="connsiteX44" fmla="*/ 27627 w 4133905"/>
              <a:gd name="connsiteY44" fmla="*/ 779222 h 6008991"/>
              <a:gd name="connsiteX45" fmla="*/ 26800 w 4133905"/>
              <a:gd name="connsiteY45" fmla="*/ 20002 h 6008991"/>
              <a:gd name="connsiteX46" fmla="*/ 44155 w 4133905"/>
              <a:gd name="connsiteY46" fmla="*/ 2441 h 6008991"/>
              <a:gd name="connsiteX47" fmla="*/ 58493 w 4133905"/>
              <a:gd name="connsiteY47" fmla="*/ 174 h 6008991"/>
              <a:gd name="connsiteX48" fmla="*/ 870768 w 4133905"/>
              <a:gd name="connsiteY48" fmla="*/ 11 h 6008991"/>
              <a:gd name="connsiteX49" fmla="*/ 890555 w 4133905"/>
              <a:gd name="connsiteY49" fmla="*/ 10 h 6008991"/>
              <a:gd name="connsiteX50" fmla="*/ 890573 w 4133905"/>
              <a:gd name="connsiteY50" fmla="*/ 1 h 6008991"/>
              <a:gd name="connsiteX51" fmla="*/ 4100315 w 4133905"/>
              <a:gd name="connsiteY51" fmla="*/ 0 h 6008991"/>
              <a:gd name="connsiteX52" fmla="*/ 4130173 w 4133905"/>
              <a:gd name="connsiteY52" fmla="*/ 29860 h 6008991"/>
              <a:gd name="connsiteX0" fmla="*/ 4130173 w 4133905"/>
              <a:gd name="connsiteY0" fmla="*/ 29860 h 6008991"/>
              <a:gd name="connsiteX1" fmla="*/ 4130172 w 4133905"/>
              <a:gd name="connsiteY1" fmla="*/ 5205802 h 6008991"/>
              <a:gd name="connsiteX2" fmla="*/ 4121373 w 4133905"/>
              <a:gd name="connsiteY2" fmla="*/ 5226838 h 6008991"/>
              <a:gd name="connsiteX3" fmla="*/ 4118441 w 4133905"/>
              <a:gd name="connsiteY3" fmla="*/ 5979216 h 6008991"/>
              <a:gd name="connsiteX4" fmla="*/ 4088583 w 4133905"/>
              <a:gd name="connsiteY4" fmla="*/ 6008990 h 6008991"/>
              <a:gd name="connsiteX5" fmla="*/ 4048036 w 4133905"/>
              <a:gd name="connsiteY5" fmla="*/ 6008990 h 6008991"/>
              <a:gd name="connsiteX6" fmla="*/ 4048034 w 4133905"/>
              <a:gd name="connsiteY6" fmla="*/ 6008991 h 6008991"/>
              <a:gd name="connsiteX7" fmla="*/ 46751 w 4133905"/>
              <a:gd name="connsiteY7" fmla="*/ 6008991 h 6008991"/>
              <a:gd name="connsiteX8" fmla="*/ 20989 w 4133905"/>
              <a:gd name="connsiteY8" fmla="*/ 5991582 h 6008991"/>
              <a:gd name="connsiteX9" fmla="*/ 20989 w 4133905"/>
              <a:gd name="connsiteY9" fmla="*/ 5200472 h 6008991"/>
              <a:gd name="connsiteX10" fmla="*/ 13740 w 4133905"/>
              <a:gd name="connsiteY10" fmla="*/ 5174650 h 6008991"/>
              <a:gd name="connsiteX11" fmla="*/ 20989 w 4133905"/>
              <a:gd name="connsiteY11" fmla="*/ 5148088 h 6008991"/>
              <a:gd name="connsiteX12" fmla="*/ 20989 w 4133905"/>
              <a:gd name="connsiteY12" fmla="*/ 4794139 h 6008991"/>
              <a:gd name="connsiteX13" fmla="*/ 20989 w 4133905"/>
              <a:gd name="connsiteY13" fmla="*/ 4747157 h 6008991"/>
              <a:gd name="connsiteX14" fmla="*/ 13263 w 4133905"/>
              <a:gd name="connsiteY14" fmla="*/ 4720915 h 6008991"/>
              <a:gd name="connsiteX15" fmla="*/ 4410 w 4133905"/>
              <a:gd name="connsiteY15" fmla="*/ 4694086 h 6008991"/>
              <a:gd name="connsiteX16" fmla="*/ 592 w 4133905"/>
              <a:gd name="connsiteY16" fmla="*/ 4668231 h 6008991"/>
              <a:gd name="connsiteX17" fmla="*/ 0 w 4133905"/>
              <a:gd name="connsiteY17" fmla="*/ 4648327 h 6008991"/>
              <a:gd name="connsiteX18" fmla="*/ 5225 w 4133905"/>
              <a:gd name="connsiteY18" fmla="*/ 4627475 h 6008991"/>
              <a:gd name="connsiteX19" fmla="*/ 3051 w 4133905"/>
              <a:gd name="connsiteY19" fmla="*/ 4613399 h 6008991"/>
              <a:gd name="connsiteX20" fmla="*/ 8650 w 4133905"/>
              <a:gd name="connsiteY20" fmla="*/ 4587183 h 6008991"/>
              <a:gd name="connsiteX21" fmla="*/ 13808 w 4133905"/>
              <a:gd name="connsiteY21" fmla="*/ 4548834 h 6008991"/>
              <a:gd name="connsiteX22" fmla="*/ 19306 w 4133905"/>
              <a:gd name="connsiteY22" fmla="*/ 4522434 h 6008991"/>
              <a:gd name="connsiteX23" fmla="*/ 20989 w 4133905"/>
              <a:gd name="connsiteY23" fmla="*/ 4517345 h 6008991"/>
              <a:gd name="connsiteX24" fmla="*/ 20989 w 4133905"/>
              <a:gd name="connsiteY24" fmla="*/ 4344603 h 6008991"/>
              <a:gd name="connsiteX25" fmla="*/ 19107 w 4133905"/>
              <a:gd name="connsiteY25" fmla="*/ 4331860 h 6008991"/>
              <a:gd name="connsiteX26" fmla="*/ 20989 w 4133905"/>
              <a:gd name="connsiteY26" fmla="*/ 4288870 h 6008991"/>
              <a:gd name="connsiteX27" fmla="*/ 18426 w 4133905"/>
              <a:gd name="connsiteY27" fmla="*/ 4282627 h 6008991"/>
              <a:gd name="connsiteX28" fmla="*/ 20989 w 4133905"/>
              <a:gd name="connsiteY28" fmla="*/ 4240597 h 6008991"/>
              <a:gd name="connsiteX29" fmla="*/ 18813 w 4133905"/>
              <a:gd name="connsiteY29" fmla="*/ 4194547 h 6008991"/>
              <a:gd name="connsiteX30" fmla="*/ 12962 w 4133905"/>
              <a:gd name="connsiteY30" fmla="*/ 4191108 h 6008991"/>
              <a:gd name="connsiteX31" fmla="*/ 12447 w 4133905"/>
              <a:gd name="connsiteY31" fmla="*/ 4181009 h 6008991"/>
              <a:gd name="connsiteX32" fmla="*/ 12560 w 4133905"/>
              <a:gd name="connsiteY32" fmla="*/ 4165109 h 6008991"/>
              <a:gd name="connsiteX33" fmla="*/ 18700 w 4133905"/>
              <a:gd name="connsiteY33" fmla="*/ 4129496 h 6008991"/>
              <a:gd name="connsiteX34" fmla="*/ 18477 w 4133905"/>
              <a:gd name="connsiteY34" fmla="*/ 3924440 h 6008991"/>
              <a:gd name="connsiteX35" fmla="*/ 16141 w 4133905"/>
              <a:gd name="connsiteY35" fmla="*/ 3920672 h 6008991"/>
              <a:gd name="connsiteX36" fmla="*/ 12323 w 4133905"/>
              <a:gd name="connsiteY36" fmla="*/ 3894817 h 6008991"/>
              <a:gd name="connsiteX37" fmla="*/ 11731 w 4133905"/>
              <a:gd name="connsiteY37" fmla="*/ 3874914 h 6008991"/>
              <a:gd name="connsiteX38" fmla="*/ 16957 w 4133905"/>
              <a:gd name="connsiteY38" fmla="*/ 3854061 h 6008991"/>
              <a:gd name="connsiteX39" fmla="*/ 14783 w 4133905"/>
              <a:gd name="connsiteY39" fmla="*/ 3839985 h 6008991"/>
              <a:gd name="connsiteX40" fmla="*/ 18367 w 4133905"/>
              <a:gd name="connsiteY40" fmla="*/ 3823206 h 6008991"/>
              <a:gd name="connsiteX41" fmla="*/ 15069 w 4133905"/>
              <a:gd name="connsiteY41" fmla="*/ 793415 h 6008991"/>
              <a:gd name="connsiteX42" fmla="*/ 22173 w 4133905"/>
              <a:gd name="connsiteY42" fmla="*/ 783048 h 6008991"/>
              <a:gd name="connsiteX43" fmla="*/ 27627 w 4133905"/>
              <a:gd name="connsiteY43" fmla="*/ 779222 h 6008991"/>
              <a:gd name="connsiteX44" fmla="*/ 26800 w 4133905"/>
              <a:gd name="connsiteY44" fmla="*/ 20002 h 6008991"/>
              <a:gd name="connsiteX45" fmla="*/ 44155 w 4133905"/>
              <a:gd name="connsiteY45" fmla="*/ 2441 h 6008991"/>
              <a:gd name="connsiteX46" fmla="*/ 58493 w 4133905"/>
              <a:gd name="connsiteY46" fmla="*/ 174 h 6008991"/>
              <a:gd name="connsiteX47" fmla="*/ 870768 w 4133905"/>
              <a:gd name="connsiteY47" fmla="*/ 11 h 6008991"/>
              <a:gd name="connsiteX48" fmla="*/ 890555 w 4133905"/>
              <a:gd name="connsiteY48" fmla="*/ 10 h 6008991"/>
              <a:gd name="connsiteX49" fmla="*/ 890573 w 4133905"/>
              <a:gd name="connsiteY49" fmla="*/ 1 h 6008991"/>
              <a:gd name="connsiteX50" fmla="*/ 4100315 w 4133905"/>
              <a:gd name="connsiteY50" fmla="*/ 0 h 6008991"/>
              <a:gd name="connsiteX51" fmla="*/ 4130173 w 4133905"/>
              <a:gd name="connsiteY51" fmla="*/ 29860 h 6008991"/>
              <a:gd name="connsiteX0" fmla="*/ 4130173 w 4133905"/>
              <a:gd name="connsiteY0" fmla="*/ 29860 h 6008991"/>
              <a:gd name="connsiteX1" fmla="*/ 4130172 w 4133905"/>
              <a:gd name="connsiteY1" fmla="*/ 5205802 h 6008991"/>
              <a:gd name="connsiteX2" fmla="*/ 4118441 w 4133905"/>
              <a:gd name="connsiteY2" fmla="*/ 5979216 h 6008991"/>
              <a:gd name="connsiteX3" fmla="*/ 4088583 w 4133905"/>
              <a:gd name="connsiteY3" fmla="*/ 6008990 h 6008991"/>
              <a:gd name="connsiteX4" fmla="*/ 4048036 w 4133905"/>
              <a:gd name="connsiteY4" fmla="*/ 6008990 h 6008991"/>
              <a:gd name="connsiteX5" fmla="*/ 4048034 w 4133905"/>
              <a:gd name="connsiteY5" fmla="*/ 6008991 h 6008991"/>
              <a:gd name="connsiteX6" fmla="*/ 46751 w 4133905"/>
              <a:gd name="connsiteY6" fmla="*/ 6008991 h 6008991"/>
              <a:gd name="connsiteX7" fmla="*/ 20989 w 4133905"/>
              <a:gd name="connsiteY7" fmla="*/ 5991582 h 6008991"/>
              <a:gd name="connsiteX8" fmla="*/ 20989 w 4133905"/>
              <a:gd name="connsiteY8" fmla="*/ 5200472 h 6008991"/>
              <a:gd name="connsiteX9" fmla="*/ 13740 w 4133905"/>
              <a:gd name="connsiteY9" fmla="*/ 5174650 h 6008991"/>
              <a:gd name="connsiteX10" fmla="*/ 20989 w 4133905"/>
              <a:gd name="connsiteY10" fmla="*/ 5148088 h 6008991"/>
              <a:gd name="connsiteX11" fmla="*/ 20989 w 4133905"/>
              <a:gd name="connsiteY11" fmla="*/ 4794139 h 6008991"/>
              <a:gd name="connsiteX12" fmla="*/ 20989 w 4133905"/>
              <a:gd name="connsiteY12" fmla="*/ 4747157 h 6008991"/>
              <a:gd name="connsiteX13" fmla="*/ 13263 w 4133905"/>
              <a:gd name="connsiteY13" fmla="*/ 4720915 h 6008991"/>
              <a:gd name="connsiteX14" fmla="*/ 4410 w 4133905"/>
              <a:gd name="connsiteY14" fmla="*/ 4694086 h 6008991"/>
              <a:gd name="connsiteX15" fmla="*/ 592 w 4133905"/>
              <a:gd name="connsiteY15" fmla="*/ 4668231 h 6008991"/>
              <a:gd name="connsiteX16" fmla="*/ 0 w 4133905"/>
              <a:gd name="connsiteY16" fmla="*/ 4648327 h 6008991"/>
              <a:gd name="connsiteX17" fmla="*/ 5225 w 4133905"/>
              <a:gd name="connsiteY17" fmla="*/ 4627475 h 6008991"/>
              <a:gd name="connsiteX18" fmla="*/ 3051 w 4133905"/>
              <a:gd name="connsiteY18" fmla="*/ 4613399 h 6008991"/>
              <a:gd name="connsiteX19" fmla="*/ 8650 w 4133905"/>
              <a:gd name="connsiteY19" fmla="*/ 4587183 h 6008991"/>
              <a:gd name="connsiteX20" fmla="*/ 13808 w 4133905"/>
              <a:gd name="connsiteY20" fmla="*/ 4548834 h 6008991"/>
              <a:gd name="connsiteX21" fmla="*/ 19306 w 4133905"/>
              <a:gd name="connsiteY21" fmla="*/ 4522434 h 6008991"/>
              <a:gd name="connsiteX22" fmla="*/ 20989 w 4133905"/>
              <a:gd name="connsiteY22" fmla="*/ 4517345 h 6008991"/>
              <a:gd name="connsiteX23" fmla="*/ 20989 w 4133905"/>
              <a:gd name="connsiteY23" fmla="*/ 4344603 h 6008991"/>
              <a:gd name="connsiteX24" fmla="*/ 19107 w 4133905"/>
              <a:gd name="connsiteY24" fmla="*/ 4331860 h 6008991"/>
              <a:gd name="connsiteX25" fmla="*/ 20989 w 4133905"/>
              <a:gd name="connsiteY25" fmla="*/ 4288870 h 6008991"/>
              <a:gd name="connsiteX26" fmla="*/ 18426 w 4133905"/>
              <a:gd name="connsiteY26" fmla="*/ 4282627 h 6008991"/>
              <a:gd name="connsiteX27" fmla="*/ 20989 w 4133905"/>
              <a:gd name="connsiteY27" fmla="*/ 4240597 h 6008991"/>
              <a:gd name="connsiteX28" fmla="*/ 18813 w 4133905"/>
              <a:gd name="connsiteY28" fmla="*/ 4194547 h 6008991"/>
              <a:gd name="connsiteX29" fmla="*/ 12962 w 4133905"/>
              <a:gd name="connsiteY29" fmla="*/ 4191108 h 6008991"/>
              <a:gd name="connsiteX30" fmla="*/ 12447 w 4133905"/>
              <a:gd name="connsiteY30" fmla="*/ 4181009 h 6008991"/>
              <a:gd name="connsiteX31" fmla="*/ 12560 w 4133905"/>
              <a:gd name="connsiteY31" fmla="*/ 4165109 h 6008991"/>
              <a:gd name="connsiteX32" fmla="*/ 18700 w 4133905"/>
              <a:gd name="connsiteY32" fmla="*/ 4129496 h 6008991"/>
              <a:gd name="connsiteX33" fmla="*/ 18477 w 4133905"/>
              <a:gd name="connsiteY33" fmla="*/ 3924440 h 6008991"/>
              <a:gd name="connsiteX34" fmla="*/ 16141 w 4133905"/>
              <a:gd name="connsiteY34" fmla="*/ 3920672 h 6008991"/>
              <a:gd name="connsiteX35" fmla="*/ 12323 w 4133905"/>
              <a:gd name="connsiteY35" fmla="*/ 3894817 h 6008991"/>
              <a:gd name="connsiteX36" fmla="*/ 11731 w 4133905"/>
              <a:gd name="connsiteY36" fmla="*/ 3874914 h 6008991"/>
              <a:gd name="connsiteX37" fmla="*/ 16957 w 4133905"/>
              <a:gd name="connsiteY37" fmla="*/ 3854061 h 6008991"/>
              <a:gd name="connsiteX38" fmla="*/ 14783 w 4133905"/>
              <a:gd name="connsiteY38" fmla="*/ 3839985 h 6008991"/>
              <a:gd name="connsiteX39" fmla="*/ 18367 w 4133905"/>
              <a:gd name="connsiteY39" fmla="*/ 3823206 h 6008991"/>
              <a:gd name="connsiteX40" fmla="*/ 15069 w 4133905"/>
              <a:gd name="connsiteY40" fmla="*/ 793415 h 6008991"/>
              <a:gd name="connsiteX41" fmla="*/ 22173 w 4133905"/>
              <a:gd name="connsiteY41" fmla="*/ 783048 h 6008991"/>
              <a:gd name="connsiteX42" fmla="*/ 27627 w 4133905"/>
              <a:gd name="connsiteY42" fmla="*/ 779222 h 6008991"/>
              <a:gd name="connsiteX43" fmla="*/ 26800 w 4133905"/>
              <a:gd name="connsiteY43" fmla="*/ 20002 h 6008991"/>
              <a:gd name="connsiteX44" fmla="*/ 44155 w 4133905"/>
              <a:gd name="connsiteY44" fmla="*/ 2441 h 6008991"/>
              <a:gd name="connsiteX45" fmla="*/ 58493 w 4133905"/>
              <a:gd name="connsiteY45" fmla="*/ 174 h 6008991"/>
              <a:gd name="connsiteX46" fmla="*/ 870768 w 4133905"/>
              <a:gd name="connsiteY46" fmla="*/ 11 h 6008991"/>
              <a:gd name="connsiteX47" fmla="*/ 890555 w 4133905"/>
              <a:gd name="connsiteY47" fmla="*/ 10 h 6008991"/>
              <a:gd name="connsiteX48" fmla="*/ 890573 w 4133905"/>
              <a:gd name="connsiteY48" fmla="*/ 1 h 6008991"/>
              <a:gd name="connsiteX49" fmla="*/ 4100315 w 4133905"/>
              <a:gd name="connsiteY49" fmla="*/ 0 h 6008991"/>
              <a:gd name="connsiteX50" fmla="*/ 4130173 w 4133905"/>
              <a:gd name="connsiteY50"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7627 w 4130840"/>
              <a:gd name="connsiteY41" fmla="*/ 779222 h 6008991"/>
              <a:gd name="connsiteX42" fmla="*/ 26800 w 4130840"/>
              <a:gd name="connsiteY42" fmla="*/ 20002 h 6008991"/>
              <a:gd name="connsiteX43" fmla="*/ 44155 w 4130840"/>
              <a:gd name="connsiteY43" fmla="*/ 2441 h 6008991"/>
              <a:gd name="connsiteX44" fmla="*/ 58493 w 4130840"/>
              <a:gd name="connsiteY44" fmla="*/ 174 h 6008991"/>
              <a:gd name="connsiteX45" fmla="*/ 870768 w 4130840"/>
              <a:gd name="connsiteY45" fmla="*/ 11 h 6008991"/>
              <a:gd name="connsiteX46" fmla="*/ 890555 w 4130840"/>
              <a:gd name="connsiteY46" fmla="*/ 10 h 6008991"/>
              <a:gd name="connsiteX47" fmla="*/ 890573 w 4130840"/>
              <a:gd name="connsiteY47" fmla="*/ 1 h 6008991"/>
              <a:gd name="connsiteX48" fmla="*/ 4100315 w 4130840"/>
              <a:gd name="connsiteY48" fmla="*/ 0 h 6008991"/>
              <a:gd name="connsiteX49" fmla="*/ 4130173 w 4130840"/>
              <a:gd name="connsiteY49"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890555 w 4130840"/>
              <a:gd name="connsiteY45" fmla="*/ 10 h 6008991"/>
              <a:gd name="connsiteX46" fmla="*/ 890573 w 4130840"/>
              <a:gd name="connsiteY46" fmla="*/ 1 h 6008991"/>
              <a:gd name="connsiteX47" fmla="*/ 4100315 w 4130840"/>
              <a:gd name="connsiteY47" fmla="*/ 0 h 6008991"/>
              <a:gd name="connsiteX48" fmla="*/ 4130173 w 4130840"/>
              <a:gd name="connsiteY48"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890555 w 4130840"/>
              <a:gd name="connsiteY45" fmla="*/ 10 h 6008991"/>
              <a:gd name="connsiteX46" fmla="*/ 4100315 w 4130840"/>
              <a:gd name="connsiteY46" fmla="*/ 0 h 6008991"/>
              <a:gd name="connsiteX47" fmla="*/ 4130173 w 4130840"/>
              <a:gd name="connsiteY47"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4100315 w 4130840"/>
              <a:gd name="connsiteY45" fmla="*/ 0 h 6008991"/>
              <a:gd name="connsiteX46" fmla="*/ 4130173 w 4130840"/>
              <a:gd name="connsiteY46"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4100315 w 4130840"/>
              <a:gd name="connsiteY44" fmla="*/ 0 h 6008991"/>
              <a:gd name="connsiteX45" fmla="*/ 4130173 w 4130840"/>
              <a:gd name="connsiteY45"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6800 w 4130840"/>
              <a:gd name="connsiteY40" fmla="*/ 20002 h 6008991"/>
              <a:gd name="connsiteX41" fmla="*/ 44155 w 4130840"/>
              <a:gd name="connsiteY41" fmla="*/ 2441 h 6008991"/>
              <a:gd name="connsiteX42" fmla="*/ 58493 w 4130840"/>
              <a:gd name="connsiteY42" fmla="*/ 174 h 6008991"/>
              <a:gd name="connsiteX43" fmla="*/ 4100315 w 4130840"/>
              <a:gd name="connsiteY43" fmla="*/ 0 h 6008991"/>
              <a:gd name="connsiteX44" fmla="*/ 4130173 w 4130840"/>
              <a:gd name="connsiteY44"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26800 w 4130840"/>
              <a:gd name="connsiteY39" fmla="*/ 20002 h 6008991"/>
              <a:gd name="connsiteX40" fmla="*/ 44155 w 4130840"/>
              <a:gd name="connsiteY40" fmla="*/ 2441 h 6008991"/>
              <a:gd name="connsiteX41" fmla="*/ 58493 w 4130840"/>
              <a:gd name="connsiteY41" fmla="*/ 174 h 6008991"/>
              <a:gd name="connsiteX42" fmla="*/ 4100315 w 4130840"/>
              <a:gd name="connsiteY42" fmla="*/ 0 h 6008991"/>
              <a:gd name="connsiteX43" fmla="*/ 4130173 w 4130840"/>
              <a:gd name="connsiteY43"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20989 w 4130840"/>
              <a:gd name="connsiteY8" fmla="*/ 5148088 h 6008991"/>
              <a:gd name="connsiteX9" fmla="*/ 20989 w 4130840"/>
              <a:gd name="connsiteY9" fmla="*/ 4794139 h 6008991"/>
              <a:gd name="connsiteX10" fmla="*/ 20989 w 4130840"/>
              <a:gd name="connsiteY10" fmla="*/ 4747157 h 6008991"/>
              <a:gd name="connsiteX11" fmla="*/ 13263 w 4130840"/>
              <a:gd name="connsiteY11" fmla="*/ 4720915 h 6008991"/>
              <a:gd name="connsiteX12" fmla="*/ 4410 w 4130840"/>
              <a:gd name="connsiteY12" fmla="*/ 4694086 h 6008991"/>
              <a:gd name="connsiteX13" fmla="*/ 592 w 4130840"/>
              <a:gd name="connsiteY13" fmla="*/ 4668231 h 6008991"/>
              <a:gd name="connsiteX14" fmla="*/ 0 w 4130840"/>
              <a:gd name="connsiteY14" fmla="*/ 4648327 h 6008991"/>
              <a:gd name="connsiteX15" fmla="*/ 5225 w 4130840"/>
              <a:gd name="connsiteY15" fmla="*/ 4627475 h 6008991"/>
              <a:gd name="connsiteX16" fmla="*/ 3051 w 4130840"/>
              <a:gd name="connsiteY16" fmla="*/ 4613399 h 6008991"/>
              <a:gd name="connsiteX17" fmla="*/ 8650 w 4130840"/>
              <a:gd name="connsiteY17" fmla="*/ 4587183 h 6008991"/>
              <a:gd name="connsiteX18" fmla="*/ 13808 w 4130840"/>
              <a:gd name="connsiteY18" fmla="*/ 4548834 h 6008991"/>
              <a:gd name="connsiteX19" fmla="*/ 19306 w 4130840"/>
              <a:gd name="connsiteY19" fmla="*/ 4522434 h 6008991"/>
              <a:gd name="connsiteX20" fmla="*/ 20989 w 4130840"/>
              <a:gd name="connsiteY20" fmla="*/ 4517345 h 6008991"/>
              <a:gd name="connsiteX21" fmla="*/ 20989 w 4130840"/>
              <a:gd name="connsiteY21" fmla="*/ 4344603 h 6008991"/>
              <a:gd name="connsiteX22" fmla="*/ 19107 w 4130840"/>
              <a:gd name="connsiteY22" fmla="*/ 4331860 h 6008991"/>
              <a:gd name="connsiteX23" fmla="*/ 20989 w 4130840"/>
              <a:gd name="connsiteY23" fmla="*/ 4288870 h 6008991"/>
              <a:gd name="connsiteX24" fmla="*/ 18426 w 4130840"/>
              <a:gd name="connsiteY24" fmla="*/ 4282627 h 6008991"/>
              <a:gd name="connsiteX25" fmla="*/ 20989 w 4130840"/>
              <a:gd name="connsiteY25" fmla="*/ 4240597 h 6008991"/>
              <a:gd name="connsiteX26" fmla="*/ 18813 w 4130840"/>
              <a:gd name="connsiteY26" fmla="*/ 4194547 h 6008991"/>
              <a:gd name="connsiteX27" fmla="*/ 12962 w 4130840"/>
              <a:gd name="connsiteY27" fmla="*/ 4191108 h 6008991"/>
              <a:gd name="connsiteX28" fmla="*/ 12447 w 4130840"/>
              <a:gd name="connsiteY28" fmla="*/ 4181009 h 6008991"/>
              <a:gd name="connsiteX29" fmla="*/ 12560 w 4130840"/>
              <a:gd name="connsiteY29" fmla="*/ 4165109 h 6008991"/>
              <a:gd name="connsiteX30" fmla="*/ 18700 w 4130840"/>
              <a:gd name="connsiteY30" fmla="*/ 4129496 h 6008991"/>
              <a:gd name="connsiteX31" fmla="*/ 18477 w 4130840"/>
              <a:gd name="connsiteY31" fmla="*/ 3924440 h 6008991"/>
              <a:gd name="connsiteX32" fmla="*/ 16141 w 4130840"/>
              <a:gd name="connsiteY32" fmla="*/ 3920672 h 6008991"/>
              <a:gd name="connsiteX33" fmla="*/ 12323 w 4130840"/>
              <a:gd name="connsiteY33" fmla="*/ 3894817 h 6008991"/>
              <a:gd name="connsiteX34" fmla="*/ 11731 w 4130840"/>
              <a:gd name="connsiteY34" fmla="*/ 3874914 h 6008991"/>
              <a:gd name="connsiteX35" fmla="*/ 16957 w 4130840"/>
              <a:gd name="connsiteY35" fmla="*/ 3854061 h 6008991"/>
              <a:gd name="connsiteX36" fmla="*/ 14783 w 4130840"/>
              <a:gd name="connsiteY36" fmla="*/ 3839985 h 6008991"/>
              <a:gd name="connsiteX37" fmla="*/ 18367 w 4130840"/>
              <a:gd name="connsiteY37" fmla="*/ 3823206 h 6008991"/>
              <a:gd name="connsiteX38" fmla="*/ 26800 w 4130840"/>
              <a:gd name="connsiteY38" fmla="*/ 20002 h 6008991"/>
              <a:gd name="connsiteX39" fmla="*/ 44155 w 4130840"/>
              <a:gd name="connsiteY39" fmla="*/ 2441 h 6008991"/>
              <a:gd name="connsiteX40" fmla="*/ 58493 w 4130840"/>
              <a:gd name="connsiteY40" fmla="*/ 174 h 6008991"/>
              <a:gd name="connsiteX41" fmla="*/ 4100315 w 4130840"/>
              <a:gd name="connsiteY41" fmla="*/ 0 h 6008991"/>
              <a:gd name="connsiteX42" fmla="*/ 4130173 w 4130840"/>
              <a:gd name="connsiteY42" fmla="*/ 29860 h 600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130840" h="6008991">
                <a:moveTo>
                  <a:pt x="4130173" y="29860"/>
                </a:moveTo>
                <a:cubicBezTo>
                  <a:pt x="4133194" y="1026396"/>
                  <a:pt x="4125373" y="4982694"/>
                  <a:pt x="4118441" y="5979216"/>
                </a:cubicBezTo>
                <a:cubicBezTo>
                  <a:pt x="4118348" y="5995656"/>
                  <a:pt x="4105022" y="6008947"/>
                  <a:pt x="4088583" y="6008990"/>
                </a:cubicBezTo>
                <a:lnTo>
                  <a:pt x="4048036" y="6008990"/>
                </a:lnTo>
                <a:cubicBezTo>
                  <a:pt x="4048035" y="6008990"/>
                  <a:pt x="4048035" y="6008991"/>
                  <a:pt x="4048034" y="6008991"/>
                </a:cubicBezTo>
                <a:lnTo>
                  <a:pt x="46751" y="6008991"/>
                </a:lnTo>
                <a:cubicBezTo>
                  <a:pt x="32527" y="6008935"/>
                  <a:pt x="21027" y="6001166"/>
                  <a:pt x="20989" y="5991582"/>
                </a:cubicBezTo>
                <a:lnTo>
                  <a:pt x="20989" y="5200472"/>
                </a:lnTo>
                <a:lnTo>
                  <a:pt x="20989" y="5148088"/>
                </a:lnTo>
                <a:lnTo>
                  <a:pt x="20989" y="4794139"/>
                </a:lnTo>
                <a:lnTo>
                  <a:pt x="20989" y="4747157"/>
                </a:lnTo>
                <a:lnTo>
                  <a:pt x="13263" y="4720915"/>
                </a:lnTo>
                <a:cubicBezTo>
                  <a:pt x="19441" y="4710358"/>
                  <a:pt x="7362" y="4702637"/>
                  <a:pt x="4410" y="4694086"/>
                </a:cubicBezTo>
                <a:lnTo>
                  <a:pt x="592" y="4668231"/>
                </a:lnTo>
                <a:cubicBezTo>
                  <a:pt x="395" y="4661596"/>
                  <a:pt x="197" y="4654962"/>
                  <a:pt x="0" y="4648327"/>
                </a:cubicBezTo>
                <a:lnTo>
                  <a:pt x="5225" y="4627475"/>
                </a:lnTo>
                <a:cubicBezTo>
                  <a:pt x="5733" y="4621653"/>
                  <a:pt x="2480" y="4620114"/>
                  <a:pt x="3051" y="4613399"/>
                </a:cubicBezTo>
                <a:lnTo>
                  <a:pt x="8650" y="4587183"/>
                </a:lnTo>
                <a:lnTo>
                  <a:pt x="13808" y="4548834"/>
                </a:lnTo>
                <a:lnTo>
                  <a:pt x="19306" y="4522434"/>
                </a:lnTo>
                <a:lnTo>
                  <a:pt x="20989" y="4517345"/>
                </a:lnTo>
                <a:lnTo>
                  <a:pt x="20989" y="4344603"/>
                </a:lnTo>
                <a:lnTo>
                  <a:pt x="19107" y="4331860"/>
                </a:lnTo>
                <a:cubicBezTo>
                  <a:pt x="19734" y="4317530"/>
                  <a:pt x="20362" y="4303200"/>
                  <a:pt x="20989" y="4288870"/>
                </a:cubicBezTo>
                <a:lnTo>
                  <a:pt x="18426" y="4282627"/>
                </a:lnTo>
                <a:lnTo>
                  <a:pt x="20989" y="4240597"/>
                </a:lnTo>
                <a:cubicBezTo>
                  <a:pt x="20627" y="4226678"/>
                  <a:pt x="21199" y="4202560"/>
                  <a:pt x="18813" y="4194547"/>
                </a:cubicBezTo>
                <a:lnTo>
                  <a:pt x="12962" y="4191108"/>
                </a:lnTo>
                <a:cubicBezTo>
                  <a:pt x="12790" y="4187742"/>
                  <a:pt x="12619" y="4184375"/>
                  <a:pt x="12447" y="4181009"/>
                </a:cubicBezTo>
                <a:cubicBezTo>
                  <a:pt x="12896" y="4180270"/>
                  <a:pt x="12522" y="4165710"/>
                  <a:pt x="12560" y="4165109"/>
                </a:cubicBezTo>
                <a:lnTo>
                  <a:pt x="18700" y="4129496"/>
                </a:lnTo>
                <a:cubicBezTo>
                  <a:pt x="18626" y="4061144"/>
                  <a:pt x="18551" y="3992792"/>
                  <a:pt x="18477" y="3924440"/>
                </a:cubicBezTo>
                <a:lnTo>
                  <a:pt x="16141" y="3920672"/>
                </a:lnTo>
                <a:lnTo>
                  <a:pt x="12323" y="3894817"/>
                </a:lnTo>
                <a:cubicBezTo>
                  <a:pt x="12126" y="3888183"/>
                  <a:pt x="11928" y="3881548"/>
                  <a:pt x="11731" y="3874914"/>
                </a:cubicBezTo>
                <a:lnTo>
                  <a:pt x="16957" y="3854061"/>
                </a:lnTo>
                <a:cubicBezTo>
                  <a:pt x="17464" y="3848239"/>
                  <a:pt x="14211" y="3846700"/>
                  <a:pt x="14783" y="3839985"/>
                </a:cubicBezTo>
                <a:lnTo>
                  <a:pt x="18367" y="3823206"/>
                </a:lnTo>
                <a:cubicBezTo>
                  <a:pt x="20370" y="3186542"/>
                  <a:pt x="22502" y="656796"/>
                  <a:pt x="26800" y="20002"/>
                </a:cubicBezTo>
                <a:cubicBezTo>
                  <a:pt x="32586" y="9918"/>
                  <a:pt x="34176" y="8295"/>
                  <a:pt x="44155" y="2441"/>
                </a:cubicBezTo>
                <a:lnTo>
                  <a:pt x="58493" y="174"/>
                </a:lnTo>
                <a:lnTo>
                  <a:pt x="4100315" y="0"/>
                </a:lnTo>
                <a:cubicBezTo>
                  <a:pt x="4116788" y="48"/>
                  <a:pt x="4130132" y="13388"/>
                  <a:pt x="4130173" y="29860"/>
                </a:cubicBezTo>
                <a:close/>
              </a:path>
            </a:pathLst>
          </a:custGeom>
          <a:blipFill dpi="0" rotWithShape="1">
            <a:blip r:embed="rId3">
              <a:alphaModFix amt="84000"/>
            </a:blip>
            <a:srcRect/>
            <a:tile tx="0" ty="0" sx="100000" sy="100000" flip="none" algn="tl"/>
          </a:blipFill>
          <a:ln w="9525" cap="flat">
            <a:noFill/>
            <a:prstDash val="solid"/>
            <a:miter/>
          </a:ln>
        </p:spPr>
        <p:txBody>
          <a:bodyPr wrap="square" rtlCol="0" anchor="ctr">
            <a:noAutofit/>
          </a:bodyPr>
          <a:lstStyle/>
          <a:p>
            <a:endParaRPr lang="en-US"/>
          </a:p>
        </p:txBody>
      </p:sp>
      <p:pic>
        <p:nvPicPr>
          <p:cNvPr id="5" name="Picture 4" descr="Logo, company name&#10;&#10;Description automatically generated">
            <a:extLst>
              <a:ext uri="{FF2B5EF4-FFF2-40B4-BE49-F238E27FC236}">
                <a16:creationId xmlns:a16="http://schemas.microsoft.com/office/drawing/2014/main" id="{3C276E7A-DF54-4028-9F32-54FA668655E5}"/>
              </a:ext>
            </a:extLst>
          </p:cNvPr>
          <p:cNvPicPr>
            <a:picLocks noChangeAspect="1"/>
          </p:cNvPicPr>
          <p:nvPr/>
        </p:nvPicPr>
        <p:blipFill rotWithShape="1">
          <a:blip r:embed="rId4">
            <a:alphaModFix amt="84000"/>
            <a:extLst>
              <a:ext uri="{28A0092B-C50C-407E-A947-70E740481C1C}">
                <a14:useLocalDpi xmlns:a14="http://schemas.microsoft.com/office/drawing/2010/main" val="0"/>
              </a:ext>
            </a:extLst>
          </a:blip>
          <a:srcRect l="4182" r="14424" b="2"/>
          <a:stretch/>
        </p:blipFill>
        <p:spPr>
          <a:xfrm>
            <a:off x="5884768" y="1998562"/>
            <a:ext cx="5861366" cy="4158614"/>
          </a:xfrm>
          <a:custGeom>
            <a:avLst/>
            <a:gdLst/>
            <a:ahLst/>
            <a:cxnLst/>
            <a:rect l="l" t="t" r="r" b="b"/>
            <a:pathLst>
              <a:path w="5861366" h="4158614">
                <a:moveTo>
                  <a:pt x="202154" y="26"/>
                </a:moveTo>
                <a:cubicBezTo>
                  <a:pt x="1145791" y="39599"/>
                  <a:pt x="4891228" y="215535"/>
                  <a:pt x="5834426" y="264565"/>
                </a:cubicBezTo>
                <a:cubicBezTo>
                  <a:pt x="5849988" y="265354"/>
                  <a:pt x="5862002" y="278582"/>
                  <a:pt x="5861340" y="294205"/>
                </a:cubicBezTo>
                <a:lnTo>
                  <a:pt x="5859606" y="332734"/>
                </a:lnTo>
                <a:cubicBezTo>
                  <a:pt x="5859606" y="332735"/>
                  <a:pt x="5859607" y="332735"/>
                  <a:pt x="5859607" y="332736"/>
                </a:cubicBezTo>
                <a:lnTo>
                  <a:pt x="5688568" y="4134867"/>
                </a:lnTo>
                <a:cubicBezTo>
                  <a:pt x="5687907" y="4148380"/>
                  <a:pt x="5680060" y="4158977"/>
                  <a:pt x="5670984" y="4158605"/>
                </a:cubicBezTo>
                <a:lnTo>
                  <a:pt x="4921972" y="4124910"/>
                </a:lnTo>
                <a:lnTo>
                  <a:pt x="4872375" y="4122679"/>
                </a:lnTo>
                <a:lnTo>
                  <a:pt x="4537261" y="4107604"/>
                </a:lnTo>
                <a:lnTo>
                  <a:pt x="4492779" y="4105603"/>
                </a:lnTo>
                <a:lnTo>
                  <a:pt x="4467603" y="4111827"/>
                </a:lnTo>
                <a:cubicBezTo>
                  <a:pt x="4457872" y="4105507"/>
                  <a:pt x="4450045" y="4116656"/>
                  <a:pt x="4441823" y="4119097"/>
                </a:cubicBezTo>
                <a:lnTo>
                  <a:pt x="4417181" y="4121623"/>
                </a:lnTo>
                <a:cubicBezTo>
                  <a:pt x="4410890" y="4121528"/>
                  <a:pt x="4404601" y="4121434"/>
                  <a:pt x="4398311" y="4121338"/>
                </a:cubicBezTo>
                <a:lnTo>
                  <a:pt x="4378792" y="4115485"/>
                </a:lnTo>
                <a:cubicBezTo>
                  <a:pt x="4373301" y="4114755"/>
                  <a:pt x="4371705" y="4117780"/>
                  <a:pt x="4365372" y="4116951"/>
                </a:cubicBezTo>
                <a:lnTo>
                  <a:pt x="4340790" y="4110515"/>
                </a:lnTo>
                <a:lnTo>
                  <a:pt x="4304702" y="4103980"/>
                </a:lnTo>
                <a:lnTo>
                  <a:pt x="4279942" y="4097631"/>
                </a:lnTo>
                <a:lnTo>
                  <a:pt x="4275196" y="4095815"/>
                </a:lnTo>
                <a:lnTo>
                  <a:pt x="4111646" y="4088458"/>
                </a:lnTo>
                <a:lnTo>
                  <a:pt x="4099501" y="4089704"/>
                </a:lnTo>
                <a:cubicBezTo>
                  <a:pt x="4085960" y="4088497"/>
                  <a:pt x="4072419" y="4087290"/>
                  <a:pt x="4058879" y="4086084"/>
                </a:cubicBezTo>
                <a:lnTo>
                  <a:pt x="4052858" y="4088254"/>
                </a:lnTo>
                <a:lnTo>
                  <a:pt x="4013174" y="4084028"/>
                </a:lnTo>
                <a:cubicBezTo>
                  <a:pt x="3999981" y="4083779"/>
                  <a:pt x="3977170" y="4082209"/>
                  <a:pt x="3969482" y="4084135"/>
                </a:cubicBezTo>
                <a:lnTo>
                  <a:pt x="3965976" y="4089548"/>
                </a:lnTo>
                <a:cubicBezTo>
                  <a:pt x="3962781" y="4089568"/>
                  <a:pt x="3959586" y="4089587"/>
                  <a:pt x="3956392" y="4089607"/>
                </a:cubicBezTo>
                <a:cubicBezTo>
                  <a:pt x="3955712" y="4089149"/>
                  <a:pt x="3941910" y="4088884"/>
                  <a:pt x="3941343" y="4088823"/>
                </a:cubicBezTo>
                <a:lnTo>
                  <a:pt x="3907888" y="4081471"/>
                </a:lnTo>
                <a:cubicBezTo>
                  <a:pt x="3843170" y="4078630"/>
                  <a:pt x="3778452" y="4075791"/>
                  <a:pt x="3713734" y="4072950"/>
                </a:cubicBezTo>
                <a:lnTo>
                  <a:pt x="3710066" y="4075009"/>
                </a:lnTo>
                <a:lnTo>
                  <a:pt x="3685424" y="4077536"/>
                </a:lnTo>
                <a:cubicBezTo>
                  <a:pt x="3679134" y="4077440"/>
                  <a:pt x="3672844" y="4077346"/>
                  <a:pt x="3666555" y="4077251"/>
                </a:cubicBezTo>
                <a:lnTo>
                  <a:pt x="3647035" y="4071396"/>
                </a:lnTo>
                <a:cubicBezTo>
                  <a:pt x="3641544" y="4070667"/>
                  <a:pt x="3639948" y="4073692"/>
                  <a:pt x="3633615" y="4072863"/>
                </a:cubicBezTo>
                <a:lnTo>
                  <a:pt x="3617882" y="4068742"/>
                </a:lnTo>
                <a:cubicBezTo>
                  <a:pt x="3015182" y="4039723"/>
                  <a:pt x="620142" y="3929952"/>
                  <a:pt x="17418" y="3898746"/>
                </a:cubicBezTo>
                <a:cubicBezTo>
                  <a:pt x="8118" y="3892818"/>
                  <a:pt x="6649" y="3891238"/>
                  <a:pt x="1533" y="3881507"/>
                </a:cubicBezTo>
                <a:lnTo>
                  <a:pt x="0" y="3867786"/>
                </a:lnTo>
                <a:lnTo>
                  <a:pt x="172607" y="27126"/>
                </a:lnTo>
                <a:cubicBezTo>
                  <a:pt x="173356" y="11475"/>
                  <a:pt x="186557" y="-636"/>
                  <a:pt x="202154" y="26"/>
                </a:cubicBezTo>
                <a:close/>
              </a:path>
            </a:pathLst>
          </a:custGeom>
        </p:spPr>
      </p:pic>
      <p:sp>
        <p:nvSpPr>
          <p:cNvPr id="2" name="Title 1">
            <a:extLst>
              <a:ext uri="{FF2B5EF4-FFF2-40B4-BE49-F238E27FC236}">
                <a16:creationId xmlns:a16="http://schemas.microsoft.com/office/drawing/2014/main" id="{D0384212-2339-488E-996B-BCF3FD75F00D}"/>
              </a:ext>
            </a:extLst>
          </p:cNvPr>
          <p:cNvSpPr>
            <a:spLocks noGrp="1"/>
          </p:cNvSpPr>
          <p:nvPr>
            <p:ph type="title"/>
          </p:nvPr>
        </p:nvSpPr>
        <p:spPr>
          <a:xfrm>
            <a:off x="5232457" y="681038"/>
            <a:ext cx="5923223" cy="1210699"/>
          </a:xfrm>
        </p:spPr>
        <p:txBody>
          <a:bodyPr anchor="b">
            <a:normAutofit/>
          </a:bodyPr>
          <a:lstStyle/>
          <a:p>
            <a:r>
              <a:rPr lang="en-US"/>
              <a:t>HR PROFESSIONALISM</a:t>
            </a:r>
            <a:endParaRPr lang="en-GB"/>
          </a:p>
        </p:txBody>
      </p:sp>
      <p:sp>
        <p:nvSpPr>
          <p:cNvPr id="3" name="Content Placeholder 2">
            <a:extLst>
              <a:ext uri="{FF2B5EF4-FFF2-40B4-BE49-F238E27FC236}">
                <a16:creationId xmlns:a16="http://schemas.microsoft.com/office/drawing/2014/main" id="{78FE75C9-AE05-4AEE-85FC-BBB785FDE2F8}"/>
              </a:ext>
            </a:extLst>
          </p:cNvPr>
          <p:cNvSpPr>
            <a:spLocks noGrp="1"/>
          </p:cNvSpPr>
          <p:nvPr>
            <p:ph idx="1"/>
          </p:nvPr>
        </p:nvSpPr>
        <p:spPr>
          <a:xfrm>
            <a:off x="439863" y="393288"/>
            <a:ext cx="4792592" cy="6573569"/>
          </a:xfrm>
        </p:spPr>
        <p:txBody>
          <a:bodyPr vert="horz" lIns="91440" tIns="45720" rIns="91440" bIns="45720" rtlCol="0" anchor="t">
            <a:noAutofit/>
          </a:bodyPr>
          <a:lstStyle/>
          <a:p>
            <a:pPr marL="0" indent="0">
              <a:lnSpc>
                <a:spcPct val="110000"/>
              </a:lnSpc>
              <a:buNone/>
            </a:pPr>
            <a:r>
              <a:rPr lang="en-US"/>
              <a:t>CIPD estimates demonstrable skill through set of accepted rules which can be isolated into four classifications:</a:t>
            </a:r>
          </a:p>
          <a:p>
            <a:pPr marL="0" indent="0">
              <a:lnSpc>
                <a:spcPct val="110000"/>
              </a:lnSpc>
              <a:buNone/>
            </a:pPr>
            <a:r>
              <a:rPr lang="en-US"/>
              <a:t> - Professional ability and conduct </a:t>
            </a:r>
          </a:p>
          <a:p>
            <a:pPr marL="0" indent="0">
              <a:lnSpc>
                <a:spcPct val="110000"/>
              </a:lnSpc>
              <a:buNone/>
            </a:pPr>
            <a:r>
              <a:rPr lang="en-US"/>
              <a:t>- Ethical norms and honesty </a:t>
            </a:r>
          </a:p>
          <a:p>
            <a:pPr marL="0" indent="0">
              <a:lnSpc>
                <a:spcPct val="110000"/>
              </a:lnSpc>
              <a:buNone/>
            </a:pPr>
            <a:r>
              <a:rPr lang="en-US"/>
              <a:t>- Career representative</a:t>
            </a:r>
          </a:p>
          <a:p>
            <a:pPr>
              <a:lnSpc>
                <a:spcPct val="110000"/>
              </a:lnSpc>
              <a:buFontTx/>
              <a:buChar char="-"/>
            </a:pPr>
            <a:r>
              <a:rPr lang="en-US"/>
              <a:t>Supervision and management </a:t>
            </a:r>
          </a:p>
          <a:p>
            <a:pPr marL="0" indent="0">
              <a:lnSpc>
                <a:spcPct val="110000"/>
              </a:lnSpc>
              <a:buNone/>
            </a:pPr>
            <a:r>
              <a:rPr lang="en-US" i="1"/>
              <a:t>CIPD,2013</a:t>
            </a:r>
          </a:p>
          <a:p>
            <a:pPr marL="0" indent="0">
              <a:lnSpc>
                <a:spcPct val="110000"/>
              </a:lnSpc>
              <a:buNone/>
            </a:pPr>
            <a:r>
              <a:rPr lang="en-US"/>
              <a:t>Being a powerful and productive HR proficient include numerous abilities, for example:</a:t>
            </a:r>
          </a:p>
          <a:p>
            <a:pPr marL="0" indent="0">
              <a:lnSpc>
                <a:spcPct val="110000"/>
              </a:lnSpc>
              <a:buNone/>
            </a:pPr>
            <a:r>
              <a:rPr lang="en-US"/>
              <a:t>- powerful time keeping abilities </a:t>
            </a:r>
          </a:p>
          <a:p>
            <a:pPr marL="0" indent="0">
              <a:lnSpc>
                <a:spcPct val="110000"/>
              </a:lnSpc>
              <a:buNone/>
            </a:pPr>
            <a:r>
              <a:rPr lang="en-US"/>
              <a:t>- project the board abilities </a:t>
            </a:r>
          </a:p>
          <a:p>
            <a:pPr marL="0" indent="0">
              <a:lnSpc>
                <a:spcPct val="110000"/>
              </a:lnSpc>
              <a:buNone/>
            </a:pPr>
            <a:r>
              <a:rPr lang="en-US"/>
              <a:t>- basic and scientific reasoning </a:t>
            </a:r>
          </a:p>
          <a:p>
            <a:pPr marL="0" indent="0">
              <a:lnSpc>
                <a:spcPct val="110000"/>
              </a:lnSpc>
              <a:buNone/>
            </a:pPr>
            <a:r>
              <a:rPr lang="en-US"/>
              <a:t>- relational abilities </a:t>
            </a:r>
          </a:p>
          <a:p>
            <a:pPr>
              <a:lnSpc>
                <a:spcPct val="110000"/>
              </a:lnSpc>
              <a:buFontTx/>
              <a:buChar char="-"/>
            </a:pPr>
            <a:r>
              <a:rPr lang="en-US"/>
              <a:t>assembling and oversee connections</a:t>
            </a:r>
          </a:p>
          <a:p>
            <a:pPr marL="0" indent="0">
              <a:lnSpc>
                <a:spcPct val="110000"/>
              </a:lnSpc>
              <a:buNone/>
            </a:pPr>
            <a:r>
              <a:rPr lang="en-US" b="0" i="1">
                <a:solidFill>
                  <a:srgbClr val="212529"/>
                </a:solidFill>
                <a:effectLst/>
              </a:rPr>
              <a:t>GILMORE, S. and WILLIAMS, S. (2007)</a:t>
            </a:r>
            <a:endParaRPr lang="en-US" i="1"/>
          </a:p>
        </p:txBody>
      </p:sp>
      <p:grpSp>
        <p:nvGrpSpPr>
          <p:cNvPr id="31" name="Group 15">
            <a:extLst>
              <a:ext uri="{FF2B5EF4-FFF2-40B4-BE49-F238E27FC236}">
                <a16:creationId xmlns:a16="http://schemas.microsoft.com/office/drawing/2014/main" id="{966C1F39-46DD-4934-823B-EAFC7FA71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7" name="Group 16">
              <a:extLst>
                <a:ext uri="{FF2B5EF4-FFF2-40B4-BE49-F238E27FC236}">
                  <a16:creationId xmlns:a16="http://schemas.microsoft.com/office/drawing/2014/main" id="{B1B05F6A-AEC8-4BB4-BB7F-A448EB80972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9" name="Straight Connector 18">
                <a:extLst>
                  <a:ext uri="{FF2B5EF4-FFF2-40B4-BE49-F238E27FC236}">
                    <a16:creationId xmlns:a16="http://schemas.microsoft.com/office/drawing/2014/main" id="{685289C4-B61F-4CB6-9181-793119205E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19">
                <a:extLst>
                  <a:ext uri="{FF2B5EF4-FFF2-40B4-BE49-F238E27FC236}">
                    <a16:creationId xmlns:a16="http://schemas.microsoft.com/office/drawing/2014/main" id="{9144D242-C3C2-4849-8D7D-DD6E56161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3" name="Oval 17">
              <a:extLst>
                <a:ext uri="{FF2B5EF4-FFF2-40B4-BE49-F238E27FC236}">
                  <a16:creationId xmlns:a16="http://schemas.microsoft.com/office/drawing/2014/main" id="{9BEE5F93-F5BB-4BC8-B191-1FAFF8E770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Freeform: Shape 21">
            <a:extLst>
              <a:ext uri="{FF2B5EF4-FFF2-40B4-BE49-F238E27FC236}">
                <a16:creationId xmlns:a16="http://schemas.microsoft.com/office/drawing/2014/main" id="{E487D834-670E-48F3-8345-296EA83579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590829" y="5405463"/>
            <a:ext cx="444795" cy="1497883"/>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5">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69381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8F08FD56-DA92-4BD4-98BB-9311E5E522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E568F9-EF46-4066-B56F-B23D4EE92912}"/>
              </a:ext>
            </a:extLst>
          </p:cNvPr>
          <p:cNvSpPr>
            <a:spLocks noGrp="1"/>
          </p:cNvSpPr>
          <p:nvPr>
            <p:ph type="title"/>
          </p:nvPr>
        </p:nvSpPr>
        <p:spPr>
          <a:xfrm>
            <a:off x="5529943" y="685801"/>
            <a:ext cx="5976256" cy="722086"/>
          </a:xfrm>
        </p:spPr>
        <p:txBody>
          <a:bodyPr>
            <a:normAutofit fontScale="90000"/>
          </a:bodyPr>
          <a:lstStyle/>
          <a:p>
            <a:pPr>
              <a:lnSpc>
                <a:spcPct val="110000"/>
              </a:lnSpc>
            </a:pPr>
            <a:r>
              <a:rPr lang="en-US" sz="3700"/>
              <a:t>TYPES OF PEOPLE WITHIN AN ORGANIZATION</a:t>
            </a:r>
            <a:endParaRPr lang="en-GB" sz="3700"/>
          </a:p>
        </p:txBody>
      </p:sp>
      <p:sp>
        <p:nvSpPr>
          <p:cNvPr id="31" name="Rectangle 30">
            <a:extLst>
              <a:ext uri="{FF2B5EF4-FFF2-40B4-BE49-F238E27FC236}">
                <a16:creationId xmlns:a16="http://schemas.microsoft.com/office/drawing/2014/main" id="{C5D5E9CC-2294-46D1-89D0-F8C6FA5C4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420">
            <a:off x="780270" y="331637"/>
            <a:ext cx="4892736" cy="5837881"/>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5BABD217-EF3C-4AF3-9C20-A6619D21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27644">
            <a:off x="741222" y="293814"/>
            <a:ext cx="4987909" cy="5883149"/>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4553364" h="5549951">
                <a:moveTo>
                  <a:pt x="303343" y="0"/>
                </a:moveTo>
                <a:cubicBezTo>
                  <a:pt x="628090" y="31218"/>
                  <a:pt x="2667030" y="134017"/>
                  <a:pt x="3305529" y="171842"/>
                </a:cubicBezTo>
                <a:lnTo>
                  <a:pt x="4134340" y="226950"/>
                </a:lnTo>
                <a:lnTo>
                  <a:pt x="4507534" y="247374"/>
                </a:lnTo>
                <a:lnTo>
                  <a:pt x="4535413" y="269179"/>
                </a:lnTo>
                <a:cubicBezTo>
                  <a:pt x="4534822" y="279763"/>
                  <a:pt x="4534230" y="290346"/>
                  <a:pt x="4533639" y="300930"/>
                </a:cubicBezTo>
                <a:lnTo>
                  <a:pt x="4536561" y="302647"/>
                </a:lnTo>
                <a:cubicBezTo>
                  <a:pt x="4546159" y="304354"/>
                  <a:pt x="4555357" y="291327"/>
                  <a:pt x="4552987" y="334222"/>
                </a:cubicBezTo>
                <a:cubicBezTo>
                  <a:pt x="4542346" y="354710"/>
                  <a:pt x="4535332" y="373686"/>
                  <a:pt x="4530726" y="391868"/>
                </a:cubicBezTo>
                <a:lnTo>
                  <a:pt x="4527238" y="415489"/>
                </a:lnTo>
                <a:lnTo>
                  <a:pt x="4522133" y="506828"/>
                </a:lnTo>
                <a:cubicBezTo>
                  <a:pt x="4521916" y="522300"/>
                  <a:pt x="4521700" y="537773"/>
                  <a:pt x="4521483" y="553245"/>
                </a:cubicBezTo>
                <a:cubicBezTo>
                  <a:pt x="4521212" y="558170"/>
                  <a:pt x="4520118" y="568699"/>
                  <a:pt x="4518384" y="581709"/>
                </a:cubicBezTo>
                <a:lnTo>
                  <a:pt x="4517715" y="585890"/>
                </a:lnTo>
                <a:lnTo>
                  <a:pt x="4504778" y="817404"/>
                </a:lnTo>
                <a:lnTo>
                  <a:pt x="4506491" y="822238"/>
                </a:lnTo>
                <a:cubicBezTo>
                  <a:pt x="4506993" y="829783"/>
                  <a:pt x="4505912" y="837845"/>
                  <a:pt x="4504340" y="846069"/>
                </a:cubicBezTo>
                <a:lnTo>
                  <a:pt x="4502740" y="853854"/>
                </a:lnTo>
                <a:lnTo>
                  <a:pt x="4496502" y="965485"/>
                </a:lnTo>
                <a:lnTo>
                  <a:pt x="4498579" y="966385"/>
                </a:lnTo>
                <a:cubicBezTo>
                  <a:pt x="4500020" y="972743"/>
                  <a:pt x="4502811" y="980116"/>
                  <a:pt x="4502698" y="1002567"/>
                </a:cubicBezTo>
                <a:cubicBezTo>
                  <a:pt x="4491860" y="1029868"/>
                  <a:pt x="4512316" y="1067217"/>
                  <a:pt x="4497900" y="1101094"/>
                </a:cubicBezTo>
                <a:cubicBezTo>
                  <a:pt x="4494173" y="1113552"/>
                  <a:pt x="4492281" y="1152106"/>
                  <a:pt x="4497795" y="1159389"/>
                </a:cubicBezTo>
                <a:cubicBezTo>
                  <a:pt x="4498610" y="1167426"/>
                  <a:pt x="4495953" y="1176807"/>
                  <a:pt x="4502098" y="1180505"/>
                </a:cubicBezTo>
                <a:cubicBezTo>
                  <a:pt x="4509397" y="1186625"/>
                  <a:pt x="4495916" y="1214705"/>
                  <a:pt x="4505188" y="1210687"/>
                </a:cubicBezTo>
                <a:cubicBezTo>
                  <a:pt x="4495912" y="1230628"/>
                  <a:pt x="4511023" y="1246424"/>
                  <a:pt x="4514005" y="1263157"/>
                </a:cubicBezTo>
                <a:lnTo>
                  <a:pt x="4516282" y="1313374"/>
                </a:lnTo>
                <a:cubicBezTo>
                  <a:pt x="4515989" y="1324584"/>
                  <a:pt x="4515695" y="1335794"/>
                  <a:pt x="4515402" y="1347004"/>
                </a:cubicBezTo>
                <a:cubicBezTo>
                  <a:pt x="4515248" y="1348624"/>
                  <a:pt x="4515093" y="1350244"/>
                  <a:pt x="4514939" y="1351864"/>
                </a:cubicBezTo>
                <a:lnTo>
                  <a:pt x="4505820" y="1391762"/>
                </a:lnTo>
                <a:cubicBezTo>
                  <a:pt x="4507026" y="1392770"/>
                  <a:pt x="4508128" y="1394098"/>
                  <a:pt x="4509084" y="1395707"/>
                </a:cubicBezTo>
                <a:lnTo>
                  <a:pt x="4511926" y="1408524"/>
                </a:lnTo>
                <a:lnTo>
                  <a:pt x="4507185" y="1419109"/>
                </a:lnTo>
                <a:lnTo>
                  <a:pt x="4497001" y="1469337"/>
                </a:lnTo>
                <a:lnTo>
                  <a:pt x="4486104" y="1543038"/>
                </a:lnTo>
                <a:lnTo>
                  <a:pt x="4481223" y="1553997"/>
                </a:lnTo>
                <a:cubicBezTo>
                  <a:pt x="4475132" y="1579288"/>
                  <a:pt x="4478280" y="1610368"/>
                  <a:pt x="4466795" y="1626071"/>
                </a:cubicBezTo>
                <a:lnTo>
                  <a:pt x="4463080" y="1664103"/>
                </a:lnTo>
                <a:lnTo>
                  <a:pt x="4466740" y="1668558"/>
                </a:lnTo>
                <a:lnTo>
                  <a:pt x="4465090" y="1679756"/>
                </a:lnTo>
                <a:cubicBezTo>
                  <a:pt x="4465227" y="1680776"/>
                  <a:pt x="4465365" y="1681795"/>
                  <a:pt x="4465502" y="1682815"/>
                </a:cubicBezTo>
                <a:cubicBezTo>
                  <a:pt x="4466309" y="1688654"/>
                  <a:pt x="4466966" y="1694439"/>
                  <a:pt x="4467013" y="1700268"/>
                </a:cubicBezTo>
                <a:cubicBezTo>
                  <a:pt x="4452441" y="1697000"/>
                  <a:pt x="4458150" y="1726126"/>
                  <a:pt x="4455543" y="1735163"/>
                </a:cubicBezTo>
                <a:lnTo>
                  <a:pt x="4453483" y="1735289"/>
                </a:lnTo>
                <a:lnTo>
                  <a:pt x="4444985" y="1887374"/>
                </a:lnTo>
                <a:lnTo>
                  <a:pt x="4453676" y="1911536"/>
                </a:lnTo>
                <a:cubicBezTo>
                  <a:pt x="4454435" y="1928276"/>
                  <a:pt x="4455195" y="1945015"/>
                  <a:pt x="4455954" y="1961755"/>
                </a:cubicBezTo>
                <a:cubicBezTo>
                  <a:pt x="4455660" y="1972965"/>
                  <a:pt x="4455367" y="1984174"/>
                  <a:pt x="4455073" y="1995384"/>
                </a:cubicBezTo>
                <a:lnTo>
                  <a:pt x="4454611" y="2000244"/>
                </a:lnTo>
                <a:lnTo>
                  <a:pt x="4445491" y="2040142"/>
                </a:lnTo>
                <a:cubicBezTo>
                  <a:pt x="4446698" y="2041150"/>
                  <a:pt x="4447799" y="2042479"/>
                  <a:pt x="4448756" y="2044087"/>
                </a:cubicBezTo>
                <a:lnTo>
                  <a:pt x="4451597" y="2056904"/>
                </a:lnTo>
                <a:lnTo>
                  <a:pt x="4446856" y="2067489"/>
                </a:lnTo>
                <a:lnTo>
                  <a:pt x="4436672" y="2117719"/>
                </a:lnTo>
                <a:lnTo>
                  <a:pt x="4429341" y="2167300"/>
                </a:lnTo>
                <a:cubicBezTo>
                  <a:pt x="4410647" y="2519411"/>
                  <a:pt x="4376873" y="2876607"/>
                  <a:pt x="4373258" y="3223633"/>
                </a:cubicBezTo>
                <a:cubicBezTo>
                  <a:pt x="4370306" y="3302336"/>
                  <a:pt x="4363423" y="3398578"/>
                  <a:pt x="4360472" y="3477281"/>
                </a:cubicBezTo>
                <a:cubicBezTo>
                  <a:pt x="4367079" y="3471365"/>
                  <a:pt x="4356688" y="3621544"/>
                  <a:pt x="4349387" y="3639984"/>
                </a:cubicBezTo>
                <a:lnTo>
                  <a:pt x="4258626" y="5278921"/>
                </a:lnTo>
                <a:lnTo>
                  <a:pt x="4263924" y="5315626"/>
                </a:lnTo>
                <a:cubicBezTo>
                  <a:pt x="4269712" y="5323538"/>
                  <a:pt x="4266397" y="5327627"/>
                  <a:pt x="4267458" y="5350090"/>
                </a:cubicBezTo>
                <a:cubicBezTo>
                  <a:pt x="4268519" y="5372551"/>
                  <a:pt x="4251794" y="5406222"/>
                  <a:pt x="4270290" y="5450399"/>
                </a:cubicBezTo>
                <a:cubicBezTo>
                  <a:pt x="4269872" y="5457964"/>
                  <a:pt x="4260193" y="5476308"/>
                  <a:pt x="4251733" y="5484804"/>
                </a:cubicBezTo>
                <a:lnTo>
                  <a:pt x="4247081" y="5487504"/>
                </a:lnTo>
                <a:cubicBezTo>
                  <a:pt x="4245929" y="5508319"/>
                  <a:pt x="4247889" y="5526348"/>
                  <a:pt x="4243624" y="5549951"/>
                </a:cubicBezTo>
                <a:cubicBezTo>
                  <a:pt x="3535777" y="5517558"/>
                  <a:pt x="706564" y="5344821"/>
                  <a:pt x="0" y="5293146"/>
                </a:cubicBezTo>
                <a:lnTo>
                  <a:pt x="4241" y="5239903"/>
                </a:lnTo>
                <a:lnTo>
                  <a:pt x="8461" y="5233298"/>
                </a:lnTo>
                <a:cubicBezTo>
                  <a:pt x="8991" y="5232196"/>
                  <a:pt x="8639" y="5231467"/>
                  <a:pt x="8730" y="5230552"/>
                </a:cubicBezTo>
                <a:lnTo>
                  <a:pt x="9000" y="5227804"/>
                </a:lnTo>
                <a:cubicBezTo>
                  <a:pt x="9178" y="5225973"/>
                  <a:pt x="9545" y="5223940"/>
                  <a:pt x="9537" y="5222308"/>
                </a:cubicBezTo>
                <a:cubicBezTo>
                  <a:pt x="9481" y="5211840"/>
                  <a:pt x="8399" y="5224803"/>
                  <a:pt x="9222" y="5216405"/>
                </a:cubicBezTo>
                <a:cubicBezTo>
                  <a:pt x="9028" y="5215352"/>
                  <a:pt x="8703" y="5214469"/>
                  <a:pt x="8638" y="5213249"/>
                </a:cubicBezTo>
                <a:cubicBezTo>
                  <a:pt x="8596" y="5212477"/>
                  <a:pt x="8947" y="5211272"/>
                  <a:pt x="8907" y="5210500"/>
                </a:cubicBezTo>
                <a:cubicBezTo>
                  <a:pt x="8526" y="5203355"/>
                  <a:pt x="7974" y="5210896"/>
                  <a:pt x="8591" y="5204597"/>
                </a:cubicBezTo>
                <a:lnTo>
                  <a:pt x="8008" y="5201441"/>
                </a:lnTo>
                <a:cubicBezTo>
                  <a:pt x="6593" y="5193798"/>
                  <a:pt x="6556" y="5198023"/>
                  <a:pt x="7378" y="5189632"/>
                </a:cubicBezTo>
                <a:cubicBezTo>
                  <a:pt x="7183" y="5188581"/>
                  <a:pt x="6860" y="5187696"/>
                  <a:pt x="6794" y="5186477"/>
                </a:cubicBezTo>
                <a:cubicBezTo>
                  <a:pt x="6752" y="5185706"/>
                  <a:pt x="7185" y="5184394"/>
                  <a:pt x="7062" y="5183728"/>
                </a:cubicBezTo>
                <a:cubicBezTo>
                  <a:pt x="6788" y="5182241"/>
                  <a:pt x="4614" y="5182665"/>
                  <a:pt x="5627" y="5180163"/>
                </a:cubicBezTo>
                <a:lnTo>
                  <a:pt x="11039" y="5116566"/>
                </a:lnTo>
                <a:lnTo>
                  <a:pt x="78653" y="3839310"/>
                </a:lnTo>
                <a:lnTo>
                  <a:pt x="303343"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picture containing graphical user interface&#10;&#10;Description automatically generated">
            <a:extLst>
              <a:ext uri="{FF2B5EF4-FFF2-40B4-BE49-F238E27FC236}">
                <a16:creationId xmlns:a16="http://schemas.microsoft.com/office/drawing/2014/main" id="{95591625-FBBF-4BB5-85D2-D324DEB333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3020419">
            <a:off x="1104416" y="2011681"/>
            <a:ext cx="4254392" cy="2425003"/>
          </a:xfrm>
          <a:prstGeom prst="rect">
            <a:avLst/>
          </a:prstGeom>
        </p:spPr>
      </p:pic>
      <p:sp>
        <p:nvSpPr>
          <p:cNvPr id="9" name="Content Placeholder 8">
            <a:extLst>
              <a:ext uri="{FF2B5EF4-FFF2-40B4-BE49-F238E27FC236}">
                <a16:creationId xmlns:a16="http://schemas.microsoft.com/office/drawing/2014/main" id="{CE1987F9-775A-4C5E-972C-3600F968C771}"/>
              </a:ext>
            </a:extLst>
          </p:cNvPr>
          <p:cNvSpPr>
            <a:spLocks noGrp="1"/>
          </p:cNvSpPr>
          <p:nvPr>
            <p:ph idx="1"/>
          </p:nvPr>
        </p:nvSpPr>
        <p:spPr>
          <a:xfrm>
            <a:off x="5911540" y="1582056"/>
            <a:ext cx="5594661" cy="5533067"/>
          </a:xfrm>
        </p:spPr>
        <p:txBody>
          <a:bodyPr>
            <a:noAutofit/>
          </a:bodyPr>
          <a:lstStyle/>
          <a:p>
            <a:pPr marL="342900" indent="-342900">
              <a:buFont typeface="+mj-lt"/>
              <a:buAutoNum type="arabicPeriod"/>
            </a:pPr>
            <a:r>
              <a:rPr lang="en-US" sz="1400"/>
              <a:t>The lifetime risk is the representative that never performs nor thinks </a:t>
            </a:r>
          </a:p>
          <a:p>
            <a:pPr marL="342900" indent="-342900">
              <a:buFont typeface="+mj-lt"/>
              <a:buAutoNum type="arabicPeriod"/>
            </a:pPr>
            <a:endParaRPr lang="en-US" sz="1400"/>
          </a:p>
          <a:p>
            <a:pPr marL="342900" indent="-342900">
              <a:buFont typeface="+mj-lt"/>
              <a:buAutoNum type="arabicPeriod"/>
            </a:pPr>
            <a:r>
              <a:rPr lang="en-US" sz="1400"/>
              <a:t>The wish-list visionary: thinking non-entertainer worker who remains quiet about thoughts </a:t>
            </a:r>
          </a:p>
          <a:p>
            <a:pPr marL="342900" indent="-342900">
              <a:buFont typeface="+mj-lt"/>
              <a:buAutoNum type="arabicPeriod"/>
            </a:pPr>
            <a:endParaRPr lang="en-US" sz="1400"/>
          </a:p>
          <a:p>
            <a:pPr marL="342900" indent="-342900">
              <a:buFont typeface="+mj-lt"/>
              <a:buAutoNum type="arabicPeriod"/>
            </a:pPr>
            <a:r>
              <a:rPr lang="en-US" sz="1400"/>
              <a:t>Mechanized civil servant: nonreasoning entertainer who does what he is told and never more </a:t>
            </a:r>
          </a:p>
          <a:p>
            <a:pPr marL="342900" indent="-342900">
              <a:buFont typeface="+mj-lt"/>
              <a:buAutoNum type="arabicPeriod"/>
            </a:pPr>
            <a:endParaRPr lang="en-US" sz="1400"/>
          </a:p>
          <a:p>
            <a:pPr marL="342900" indent="-342900">
              <a:buFont typeface="+mj-lt"/>
              <a:buAutoNum type="arabicPeriod"/>
            </a:pPr>
            <a:r>
              <a:rPr lang="en-US" sz="1400"/>
              <a:t>Thinking entertainer: the essential extremist representative who adds esteem through ceaseless difficulties and personal growth</a:t>
            </a:r>
          </a:p>
          <a:p>
            <a:pPr marL="0" indent="0">
              <a:buNone/>
            </a:pPr>
            <a:r>
              <a:rPr lang="en-US" sz="1400" i="1"/>
              <a:t>CIPD,2007</a:t>
            </a:r>
          </a:p>
        </p:txBody>
      </p:sp>
      <p:grpSp>
        <p:nvGrpSpPr>
          <p:cNvPr id="35" name="Group 34">
            <a:extLst>
              <a:ext uri="{FF2B5EF4-FFF2-40B4-BE49-F238E27FC236}">
                <a16:creationId xmlns:a16="http://schemas.microsoft.com/office/drawing/2014/main" id="{96BEFBD8-C05C-43C7-8D7B-58D37F70F5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36" name="Group 35">
              <a:extLst>
                <a:ext uri="{FF2B5EF4-FFF2-40B4-BE49-F238E27FC236}">
                  <a16:creationId xmlns:a16="http://schemas.microsoft.com/office/drawing/2014/main" id="{B622FDA5-36F9-4DD4-87A3-58FC513B837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38" name="Straight Connector 37">
                <a:extLst>
                  <a:ext uri="{FF2B5EF4-FFF2-40B4-BE49-F238E27FC236}">
                    <a16:creationId xmlns:a16="http://schemas.microsoft.com/office/drawing/2014/main" id="{734870DF-B7C4-4149-9E0F-2B602F26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1CD7D4A-FA69-4C48-A532-9ED58E181A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7" name="Oval 36">
              <a:extLst>
                <a:ext uri="{FF2B5EF4-FFF2-40B4-BE49-F238E27FC236}">
                  <a16:creationId xmlns:a16="http://schemas.microsoft.com/office/drawing/2014/main" id="{F57FB85D-1649-470D-A7BA-3475C851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Freeform: Shape 40">
            <a:extLst>
              <a:ext uri="{FF2B5EF4-FFF2-40B4-BE49-F238E27FC236}">
                <a16:creationId xmlns:a16="http://schemas.microsoft.com/office/drawing/2014/main" id="{03CCCF79-BC42-40CC-A81F-1C5962B62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193556" y="5316608"/>
            <a:ext cx="444795" cy="1655141"/>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52993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8" name="Rectangle 127">
            <a:extLst>
              <a:ext uri="{FF2B5EF4-FFF2-40B4-BE49-F238E27FC236}">
                <a16:creationId xmlns:a16="http://schemas.microsoft.com/office/drawing/2014/main" id="{8F08FD56-DA92-4BD4-98BB-9311E5E522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BD5AD9-66FA-4181-ACD3-14F35FA041E8}"/>
              </a:ext>
            </a:extLst>
          </p:cNvPr>
          <p:cNvSpPr>
            <a:spLocks noGrp="1"/>
          </p:cNvSpPr>
          <p:nvPr>
            <p:ph type="title"/>
          </p:nvPr>
        </p:nvSpPr>
        <p:spPr>
          <a:xfrm>
            <a:off x="6473627" y="685800"/>
            <a:ext cx="5032572" cy="920138"/>
          </a:xfrm>
        </p:spPr>
        <p:txBody>
          <a:bodyPr>
            <a:normAutofit fontScale="90000"/>
          </a:bodyPr>
          <a:lstStyle/>
          <a:p>
            <a:r>
              <a:rPr lang="en-US"/>
              <a:t>CIPD PROFESSIONAL MAP</a:t>
            </a:r>
            <a:endParaRPr lang="en-GB"/>
          </a:p>
        </p:txBody>
      </p:sp>
      <p:sp>
        <p:nvSpPr>
          <p:cNvPr id="130" name="Rectangle 129">
            <a:extLst>
              <a:ext uri="{FF2B5EF4-FFF2-40B4-BE49-F238E27FC236}">
                <a16:creationId xmlns:a16="http://schemas.microsoft.com/office/drawing/2014/main" id="{C5D5E9CC-2294-46D1-89D0-F8C6FA5C4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420">
            <a:off x="780270" y="331637"/>
            <a:ext cx="4892736" cy="5837881"/>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Freeform: Shape 131">
            <a:extLst>
              <a:ext uri="{FF2B5EF4-FFF2-40B4-BE49-F238E27FC236}">
                <a16:creationId xmlns:a16="http://schemas.microsoft.com/office/drawing/2014/main" id="{5BABD217-EF3C-4AF3-9C20-A6619D21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27644">
            <a:off x="741222" y="293814"/>
            <a:ext cx="4987909" cy="5883149"/>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4553364" h="5549951">
                <a:moveTo>
                  <a:pt x="303343" y="0"/>
                </a:moveTo>
                <a:cubicBezTo>
                  <a:pt x="628090" y="31218"/>
                  <a:pt x="2667030" y="134017"/>
                  <a:pt x="3305529" y="171842"/>
                </a:cubicBezTo>
                <a:lnTo>
                  <a:pt x="4134340" y="226950"/>
                </a:lnTo>
                <a:lnTo>
                  <a:pt x="4507534" y="247374"/>
                </a:lnTo>
                <a:lnTo>
                  <a:pt x="4535413" y="269179"/>
                </a:lnTo>
                <a:cubicBezTo>
                  <a:pt x="4534822" y="279763"/>
                  <a:pt x="4534230" y="290346"/>
                  <a:pt x="4533639" y="300930"/>
                </a:cubicBezTo>
                <a:lnTo>
                  <a:pt x="4536561" y="302647"/>
                </a:lnTo>
                <a:cubicBezTo>
                  <a:pt x="4546159" y="304354"/>
                  <a:pt x="4555357" y="291327"/>
                  <a:pt x="4552987" y="334222"/>
                </a:cubicBezTo>
                <a:cubicBezTo>
                  <a:pt x="4542346" y="354710"/>
                  <a:pt x="4535332" y="373686"/>
                  <a:pt x="4530726" y="391868"/>
                </a:cubicBezTo>
                <a:lnTo>
                  <a:pt x="4527238" y="415489"/>
                </a:lnTo>
                <a:lnTo>
                  <a:pt x="4522133" y="506828"/>
                </a:lnTo>
                <a:cubicBezTo>
                  <a:pt x="4521916" y="522300"/>
                  <a:pt x="4521700" y="537773"/>
                  <a:pt x="4521483" y="553245"/>
                </a:cubicBezTo>
                <a:cubicBezTo>
                  <a:pt x="4521212" y="558170"/>
                  <a:pt x="4520118" y="568699"/>
                  <a:pt x="4518384" y="581709"/>
                </a:cubicBezTo>
                <a:lnTo>
                  <a:pt x="4517715" y="585890"/>
                </a:lnTo>
                <a:lnTo>
                  <a:pt x="4504778" y="817404"/>
                </a:lnTo>
                <a:lnTo>
                  <a:pt x="4506491" y="822238"/>
                </a:lnTo>
                <a:cubicBezTo>
                  <a:pt x="4506993" y="829783"/>
                  <a:pt x="4505912" y="837845"/>
                  <a:pt x="4504340" y="846069"/>
                </a:cubicBezTo>
                <a:lnTo>
                  <a:pt x="4502740" y="853854"/>
                </a:lnTo>
                <a:lnTo>
                  <a:pt x="4496502" y="965485"/>
                </a:lnTo>
                <a:lnTo>
                  <a:pt x="4498579" y="966385"/>
                </a:lnTo>
                <a:cubicBezTo>
                  <a:pt x="4500020" y="972743"/>
                  <a:pt x="4502811" y="980116"/>
                  <a:pt x="4502698" y="1002567"/>
                </a:cubicBezTo>
                <a:cubicBezTo>
                  <a:pt x="4491860" y="1029868"/>
                  <a:pt x="4512316" y="1067217"/>
                  <a:pt x="4497900" y="1101094"/>
                </a:cubicBezTo>
                <a:cubicBezTo>
                  <a:pt x="4494173" y="1113552"/>
                  <a:pt x="4492281" y="1152106"/>
                  <a:pt x="4497795" y="1159389"/>
                </a:cubicBezTo>
                <a:cubicBezTo>
                  <a:pt x="4498610" y="1167426"/>
                  <a:pt x="4495953" y="1176807"/>
                  <a:pt x="4502098" y="1180505"/>
                </a:cubicBezTo>
                <a:cubicBezTo>
                  <a:pt x="4509397" y="1186625"/>
                  <a:pt x="4495916" y="1214705"/>
                  <a:pt x="4505188" y="1210687"/>
                </a:cubicBezTo>
                <a:cubicBezTo>
                  <a:pt x="4495912" y="1230628"/>
                  <a:pt x="4511023" y="1246424"/>
                  <a:pt x="4514005" y="1263157"/>
                </a:cubicBezTo>
                <a:lnTo>
                  <a:pt x="4516282" y="1313374"/>
                </a:lnTo>
                <a:cubicBezTo>
                  <a:pt x="4515989" y="1324584"/>
                  <a:pt x="4515695" y="1335794"/>
                  <a:pt x="4515402" y="1347004"/>
                </a:cubicBezTo>
                <a:cubicBezTo>
                  <a:pt x="4515248" y="1348624"/>
                  <a:pt x="4515093" y="1350244"/>
                  <a:pt x="4514939" y="1351864"/>
                </a:cubicBezTo>
                <a:lnTo>
                  <a:pt x="4505820" y="1391762"/>
                </a:lnTo>
                <a:cubicBezTo>
                  <a:pt x="4507026" y="1392770"/>
                  <a:pt x="4508128" y="1394098"/>
                  <a:pt x="4509084" y="1395707"/>
                </a:cubicBezTo>
                <a:lnTo>
                  <a:pt x="4511926" y="1408524"/>
                </a:lnTo>
                <a:lnTo>
                  <a:pt x="4507185" y="1419109"/>
                </a:lnTo>
                <a:lnTo>
                  <a:pt x="4497001" y="1469337"/>
                </a:lnTo>
                <a:lnTo>
                  <a:pt x="4486104" y="1543038"/>
                </a:lnTo>
                <a:lnTo>
                  <a:pt x="4481223" y="1553997"/>
                </a:lnTo>
                <a:cubicBezTo>
                  <a:pt x="4475132" y="1579288"/>
                  <a:pt x="4478280" y="1610368"/>
                  <a:pt x="4466795" y="1626071"/>
                </a:cubicBezTo>
                <a:lnTo>
                  <a:pt x="4463080" y="1664103"/>
                </a:lnTo>
                <a:lnTo>
                  <a:pt x="4466740" y="1668558"/>
                </a:lnTo>
                <a:lnTo>
                  <a:pt x="4465090" y="1679756"/>
                </a:lnTo>
                <a:cubicBezTo>
                  <a:pt x="4465227" y="1680776"/>
                  <a:pt x="4465365" y="1681795"/>
                  <a:pt x="4465502" y="1682815"/>
                </a:cubicBezTo>
                <a:cubicBezTo>
                  <a:pt x="4466309" y="1688654"/>
                  <a:pt x="4466966" y="1694439"/>
                  <a:pt x="4467013" y="1700268"/>
                </a:cubicBezTo>
                <a:cubicBezTo>
                  <a:pt x="4452441" y="1697000"/>
                  <a:pt x="4458150" y="1726126"/>
                  <a:pt x="4455543" y="1735163"/>
                </a:cubicBezTo>
                <a:lnTo>
                  <a:pt x="4453483" y="1735289"/>
                </a:lnTo>
                <a:lnTo>
                  <a:pt x="4444985" y="1887374"/>
                </a:lnTo>
                <a:lnTo>
                  <a:pt x="4453676" y="1911536"/>
                </a:lnTo>
                <a:cubicBezTo>
                  <a:pt x="4454435" y="1928276"/>
                  <a:pt x="4455195" y="1945015"/>
                  <a:pt x="4455954" y="1961755"/>
                </a:cubicBezTo>
                <a:cubicBezTo>
                  <a:pt x="4455660" y="1972965"/>
                  <a:pt x="4455367" y="1984174"/>
                  <a:pt x="4455073" y="1995384"/>
                </a:cubicBezTo>
                <a:lnTo>
                  <a:pt x="4454611" y="2000244"/>
                </a:lnTo>
                <a:lnTo>
                  <a:pt x="4445491" y="2040142"/>
                </a:lnTo>
                <a:cubicBezTo>
                  <a:pt x="4446698" y="2041150"/>
                  <a:pt x="4447799" y="2042479"/>
                  <a:pt x="4448756" y="2044087"/>
                </a:cubicBezTo>
                <a:lnTo>
                  <a:pt x="4451597" y="2056904"/>
                </a:lnTo>
                <a:lnTo>
                  <a:pt x="4446856" y="2067489"/>
                </a:lnTo>
                <a:lnTo>
                  <a:pt x="4436672" y="2117719"/>
                </a:lnTo>
                <a:lnTo>
                  <a:pt x="4429341" y="2167300"/>
                </a:lnTo>
                <a:cubicBezTo>
                  <a:pt x="4410647" y="2519411"/>
                  <a:pt x="4376873" y="2876607"/>
                  <a:pt x="4373258" y="3223633"/>
                </a:cubicBezTo>
                <a:cubicBezTo>
                  <a:pt x="4370306" y="3302336"/>
                  <a:pt x="4363423" y="3398578"/>
                  <a:pt x="4360472" y="3477281"/>
                </a:cubicBezTo>
                <a:cubicBezTo>
                  <a:pt x="4367079" y="3471365"/>
                  <a:pt x="4356688" y="3621544"/>
                  <a:pt x="4349387" y="3639984"/>
                </a:cubicBezTo>
                <a:lnTo>
                  <a:pt x="4258626" y="5278921"/>
                </a:lnTo>
                <a:lnTo>
                  <a:pt x="4263924" y="5315626"/>
                </a:lnTo>
                <a:cubicBezTo>
                  <a:pt x="4269712" y="5323538"/>
                  <a:pt x="4266397" y="5327627"/>
                  <a:pt x="4267458" y="5350090"/>
                </a:cubicBezTo>
                <a:cubicBezTo>
                  <a:pt x="4268519" y="5372551"/>
                  <a:pt x="4251794" y="5406222"/>
                  <a:pt x="4270290" y="5450399"/>
                </a:cubicBezTo>
                <a:cubicBezTo>
                  <a:pt x="4269872" y="5457964"/>
                  <a:pt x="4260193" y="5476308"/>
                  <a:pt x="4251733" y="5484804"/>
                </a:cubicBezTo>
                <a:lnTo>
                  <a:pt x="4247081" y="5487504"/>
                </a:lnTo>
                <a:cubicBezTo>
                  <a:pt x="4245929" y="5508319"/>
                  <a:pt x="4247889" y="5526348"/>
                  <a:pt x="4243624" y="5549951"/>
                </a:cubicBezTo>
                <a:cubicBezTo>
                  <a:pt x="3535777" y="5517558"/>
                  <a:pt x="706564" y="5344821"/>
                  <a:pt x="0" y="5293146"/>
                </a:cubicBezTo>
                <a:lnTo>
                  <a:pt x="4241" y="5239903"/>
                </a:lnTo>
                <a:lnTo>
                  <a:pt x="8461" y="5233298"/>
                </a:lnTo>
                <a:cubicBezTo>
                  <a:pt x="8991" y="5232196"/>
                  <a:pt x="8639" y="5231467"/>
                  <a:pt x="8730" y="5230552"/>
                </a:cubicBezTo>
                <a:lnTo>
                  <a:pt x="9000" y="5227804"/>
                </a:lnTo>
                <a:cubicBezTo>
                  <a:pt x="9178" y="5225973"/>
                  <a:pt x="9545" y="5223940"/>
                  <a:pt x="9537" y="5222308"/>
                </a:cubicBezTo>
                <a:cubicBezTo>
                  <a:pt x="9481" y="5211840"/>
                  <a:pt x="8399" y="5224803"/>
                  <a:pt x="9222" y="5216405"/>
                </a:cubicBezTo>
                <a:cubicBezTo>
                  <a:pt x="9028" y="5215352"/>
                  <a:pt x="8703" y="5214469"/>
                  <a:pt x="8638" y="5213249"/>
                </a:cubicBezTo>
                <a:cubicBezTo>
                  <a:pt x="8596" y="5212477"/>
                  <a:pt x="8947" y="5211272"/>
                  <a:pt x="8907" y="5210500"/>
                </a:cubicBezTo>
                <a:cubicBezTo>
                  <a:pt x="8526" y="5203355"/>
                  <a:pt x="7974" y="5210896"/>
                  <a:pt x="8591" y="5204597"/>
                </a:cubicBezTo>
                <a:lnTo>
                  <a:pt x="8008" y="5201441"/>
                </a:lnTo>
                <a:cubicBezTo>
                  <a:pt x="6593" y="5193798"/>
                  <a:pt x="6556" y="5198023"/>
                  <a:pt x="7378" y="5189632"/>
                </a:cubicBezTo>
                <a:cubicBezTo>
                  <a:pt x="7183" y="5188581"/>
                  <a:pt x="6860" y="5187696"/>
                  <a:pt x="6794" y="5186477"/>
                </a:cubicBezTo>
                <a:cubicBezTo>
                  <a:pt x="6752" y="5185706"/>
                  <a:pt x="7185" y="5184394"/>
                  <a:pt x="7062" y="5183728"/>
                </a:cubicBezTo>
                <a:cubicBezTo>
                  <a:pt x="6788" y="5182241"/>
                  <a:pt x="4614" y="5182665"/>
                  <a:pt x="5627" y="5180163"/>
                </a:cubicBezTo>
                <a:lnTo>
                  <a:pt x="11039" y="5116566"/>
                </a:lnTo>
                <a:lnTo>
                  <a:pt x="78653" y="3839310"/>
                </a:lnTo>
                <a:lnTo>
                  <a:pt x="303343"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6EC998DD-9CBC-4404-ADB8-8F30E9329285}"/>
              </a:ext>
            </a:extLst>
          </p:cNvPr>
          <p:cNvPicPr>
            <a:picLocks noChangeAspect="1"/>
          </p:cNvPicPr>
          <p:nvPr/>
        </p:nvPicPr>
        <p:blipFill rotWithShape="1">
          <a:blip r:embed="rId3">
            <a:extLst>
              <a:ext uri="{28A0092B-C50C-407E-A947-70E740481C1C}">
                <a14:useLocalDpi xmlns:a14="http://schemas.microsoft.com/office/drawing/2010/main" val="0"/>
              </a:ext>
            </a:extLst>
          </a:blip>
          <a:srcRect l="12786" r="7933" b="1"/>
          <a:stretch/>
        </p:blipFill>
        <p:spPr>
          <a:xfrm rot="21420419">
            <a:off x="1104416" y="1714949"/>
            <a:ext cx="4254392" cy="3018467"/>
          </a:xfrm>
          <a:prstGeom prst="rect">
            <a:avLst/>
          </a:prstGeom>
        </p:spPr>
      </p:pic>
      <p:grpSp>
        <p:nvGrpSpPr>
          <p:cNvPr id="134" name="Group 133">
            <a:extLst>
              <a:ext uri="{FF2B5EF4-FFF2-40B4-BE49-F238E27FC236}">
                <a16:creationId xmlns:a16="http://schemas.microsoft.com/office/drawing/2014/main" id="{96BEFBD8-C05C-43C7-8D7B-58D37F70F5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35" name="Group 134">
              <a:extLst>
                <a:ext uri="{FF2B5EF4-FFF2-40B4-BE49-F238E27FC236}">
                  <a16:creationId xmlns:a16="http://schemas.microsoft.com/office/drawing/2014/main" id="{B622FDA5-36F9-4DD4-87A3-58FC513B837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37" name="Straight Connector 136">
                <a:extLst>
                  <a:ext uri="{FF2B5EF4-FFF2-40B4-BE49-F238E27FC236}">
                    <a16:creationId xmlns:a16="http://schemas.microsoft.com/office/drawing/2014/main" id="{734870DF-B7C4-4149-9E0F-2B602F26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A1CD7D4A-FA69-4C48-A532-9ED58E181A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36" name="Oval 135">
              <a:extLst>
                <a:ext uri="{FF2B5EF4-FFF2-40B4-BE49-F238E27FC236}">
                  <a16:creationId xmlns:a16="http://schemas.microsoft.com/office/drawing/2014/main" id="{F57FB85D-1649-470D-A7BA-3475C851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0" name="Freeform: Shape 139">
            <a:extLst>
              <a:ext uri="{FF2B5EF4-FFF2-40B4-BE49-F238E27FC236}">
                <a16:creationId xmlns:a16="http://schemas.microsoft.com/office/drawing/2014/main" id="{03CCCF79-BC42-40CC-A81F-1C5962B62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193556" y="5316608"/>
            <a:ext cx="444795" cy="1655141"/>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2" name="Content Placeholder 8">
            <a:extLst>
              <a:ext uri="{FF2B5EF4-FFF2-40B4-BE49-F238E27FC236}">
                <a16:creationId xmlns:a16="http://schemas.microsoft.com/office/drawing/2014/main" id="{BA48072C-A172-43F9-8E0A-20656A3F558C}"/>
              </a:ext>
            </a:extLst>
          </p:cNvPr>
          <p:cNvGraphicFramePr>
            <a:graphicFrameLocks noGrp="1"/>
          </p:cNvGraphicFramePr>
          <p:nvPr>
            <p:ph idx="1"/>
            <p:extLst>
              <p:ext uri="{D42A27DB-BD31-4B8C-83A1-F6EECF244321}">
                <p14:modId xmlns:p14="http://schemas.microsoft.com/office/powerpoint/2010/main" val="1987961917"/>
              </p:ext>
            </p:extLst>
          </p:nvPr>
        </p:nvGraphicFramePr>
        <p:xfrm>
          <a:off x="6473629" y="2291739"/>
          <a:ext cx="5032572" cy="38804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638878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06E29850-FF8C-4A70-A54F-29A8CFCF9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oup 53">
            <a:extLst>
              <a:ext uri="{FF2B5EF4-FFF2-40B4-BE49-F238E27FC236}">
                <a16:creationId xmlns:a16="http://schemas.microsoft.com/office/drawing/2014/main" id="{179E390A-405A-41FF-B91F-F5FAA0E594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55" name="Group 54">
              <a:extLst>
                <a:ext uri="{FF2B5EF4-FFF2-40B4-BE49-F238E27FC236}">
                  <a16:creationId xmlns:a16="http://schemas.microsoft.com/office/drawing/2014/main" id="{7EAEBC66-E1C6-46AE-8EF1-E28EFEA3F85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57" name="Straight Connector 56">
                <a:extLst>
                  <a:ext uri="{FF2B5EF4-FFF2-40B4-BE49-F238E27FC236}">
                    <a16:creationId xmlns:a16="http://schemas.microsoft.com/office/drawing/2014/main" id="{F82A7822-6056-4415-A0D2-5FB3A84E8E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11E9B269-BA82-4AF1-BDBF-87F4800265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6" name="Oval 55">
              <a:extLst>
                <a:ext uri="{FF2B5EF4-FFF2-40B4-BE49-F238E27FC236}">
                  <a16:creationId xmlns:a16="http://schemas.microsoft.com/office/drawing/2014/main" id="{2950F564-36B0-4A58-84A7-3B03BE6C4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0" name="Freeform: Shape 59">
            <a:extLst>
              <a:ext uri="{FF2B5EF4-FFF2-40B4-BE49-F238E27FC236}">
                <a16:creationId xmlns:a16="http://schemas.microsoft.com/office/drawing/2014/main" id="{32B2619C-2C88-4DD6-96FE-CF708FF6A8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5382" y="0"/>
            <a:ext cx="7266618" cy="6858000"/>
          </a:xfrm>
          <a:custGeom>
            <a:avLst/>
            <a:gdLst>
              <a:gd name="connsiteX0" fmla="*/ 414076 w 7266618"/>
              <a:gd name="connsiteY0" fmla="*/ 0 h 6858000"/>
              <a:gd name="connsiteX1" fmla="*/ 7266618 w 7266618"/>
              <a:gd name="connsiteY1" fmla="*/ 0 h 6858000"/>
              <a:gd name="connsiteX2" fmla="*/ 7266618 w 7266618"/>
              <a:gd name="connsiteY2" fmla="*/ 6858000 h 6858000"/>
              <a:gd name="connsiteX3" fmla="*/ 7086013 w 7266618"/>
              <a:gd name="connsiteY3" fmla="*/ 6858000 h 6858000"/>
              <a:gd name="connsiteX4" fmla="*/ 0 w 7266618"/>
              <a:gd name="connsiteY4" fmla="*/ 6399503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6618" h="6858000">
                <a:moveTo>
                  <a:pt x="414076" y="0"/>
                </a:moveTo>
                <a:lnTo>
                  <a:pt x="7266618" y="0"/>
                </a:lnTo>
                <a:lnTo>
                  <a:pt x="7266618" y="6858000"/>
                </a:lnTo>
                <a:lnTo>
                  <a:pt x="7086013" y="6858000"/>
                </a:lnTo>
                <a:lnTo>
                  <a:pt x="0" y="6399503"/>
                </a:lnTo>
                <a:close/>
              </a:path>
            </a:pathLst>
          </a:custGeom>
          <a:solidFill>
            <a:schemeClr val="tx1">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AE3A44A7-098D-4DB2-9081-4499626D19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7762" y="1"/>
            <a:ext cx="7144238" cy="6763357"/>
          </a:xfrm>
          <a:custGeom>
            <a:avLst/>
            <a:gdLst>
              <a:gd name="connsiteX0" fmla="*/ 405160 w 7144238"/>
              <a:gd name="connsiteY0" fmla="*/ 0 h 6763357"/>
              <a:gd name="connsiteX1" fmla="*/ 7144238 w 7144238"/>
              <a:gd name="connsiteY1" fmla="*/ 0 h 6763357"/>
              <a:gd name="connsiteX2" fmla="*/ 7144238 w 7144238"/>
              <a:gd name="connsiteY2" fmla="*/ 6763357 h 6763357"/>
              <a:gd name="connsiteX3" fmla="*/ 6459827 w 7144238"/>
              <a:gd name="connsiteY3" fmla="*/ 6719077 h 6763357"/>
              <a:gd name="connsiteX4" fmla="*/ 6425309 w 7144238"/>
              <a:gd name="connsiteY4" fmla="*/ 6728146 h 6763357"/>
              <a:gd name="connsiteX5" fmla="*/ 6379064 w 7144238"/>
              <a:gd name="connsiteY5" fmla="*/ 6724689 h 6763357"/>
              <a:gd name="connsiteX6" fmla="*/ 6358967 w 7144238"/>
              <a:gd name="connsiteY6" fmla="*/ 6735815 h 6763357"/>
              <a:gd name="connsiteX7" fmla="*/ 6340027 w 7144238"/>
              <a:gd name="connsiteY7" fmla="*/ 6739948 h 6763357"/>
              <a:gd name="connsiteX8" fmla="*/ 6325659 w 7144238"/>
              <a:gd name="connsiteY8" fmla="*/ 6739848 h 6763357"/>
              <a:gd name="connsiteX9" fmla="*/ 6311135 w 7144238"/>
              <a:gd name="connsiteY9" fmla="*/ 6731574 h 6763357"/>
              <a:gd name="connsiteX10" fmla="*/ 6300815 w 7144238"/>
              <a:gd name="connsiteY10" fmla="*/ 6733959 h 6763357"/>
              <a:gd name="connsiteX11" fmla="*/ 6282467 w 7144238"/>
              <a:gd name="connsiteY11" fmla="*/ 6724911 h 6763357"/>
              <a:gd name="connsiteX12" fmla="*/ 6255353 w 7144238"/>
              <a:gd name="connsiteY12" fmla="*/ 6715920 h 6763357"/>
              <a:gd name="connsiteX13" fmla="*/ 6236864 w 7144238"/>
              <a:gd name="connsiteY13" fmla="*/ 6707006 h 6763357"/>
              <a:gd name="connsiteX14" fmla="*/ 6233355 w 7144238"/>
              <a:gd name="connsiteY14" fmla="*/ 6704418 h 6763357"/>
              <a:gd name="connsiteX15" fmla="*/ 6109120 w 7144238"/>
              <a:gd name="connsiteY15" fmla="*/ 6696380 h 6763357"/>
              <a:gd name="connsiteX16" fmla="*/ 6099785 w 7144238"/>
              <a:gd name="connsiteY16" fmla="*/ 6698416 h 6763357"/>
              <a:gd name="connsiteX17" fmla="*/ 6069037 w 7144238"/>
              <a:gd name="connsiteY17" fmla="*/ 6693786 h 6763357"/>
              <a:gd name="connsiteX18" fmla="*/ 6064316 w 7144238"/>
              <a:gd name="connsiteY18" fmla="*/ 6697077 h 6763357"/>
              <a:gd name="connsiteX19" fmla="*/ 6034319 w 7144238"/>
              <a:gd name="connsiteY19" fmla="*/ 6691540 h 6763357"/>
              <a:gd name="connsiteX20" fmla="*/ 6001003 w 7144238"/>
              <a:gd name="connsiteY20" fmla="*/ 6692438 h 6763357"/>
              <a:gd name="connsiteX21" fmla="*/ 5998001 w 7144238"/>
              <a:gd name="connsiteY21" fmla="*/ 6700454 h 6763357"/>
              <a:gd name="connsiteX22" fmla="*/ 5990691 w 7144238"/>
              <a:gd name="connsiteY22" fmla="*/ 6700703 h 6763357"/>
              <a:gd name="connsiteX23" fmla="*/ 5979267 w 7144238"/>
              <a:gd name="connsiteY23" fmla="*/ 6699807 h 6763357"/>
              <a:gd name="connsiteX24" fmla="*/ 5954209 w 7144238"/>
              <a:gd name="connsiteY24" fmla="*/ 6689568 h 6763357"/>
              <a:gd name="connsiteX25" fmla="*/ 18822 w 7144238"/>
              <a:gd name="connsiteY25" fmla="*/ 6306907 h 6763357"/>
              <a:gd name="connsiteX26" fmla="*/ 166 w 7144238"/>
              <a:gd name="connsiteY26" fmla="*/ 6263796 h 676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144238" h="6763357">
                <a:moveTo>
                  <a:pt x="405160" y="0"/>
                </a:moveTo>
                <a:lnTo>
                  <a:pt x="7144238" y="0"/>
                </a:lnTo>
                <a:lnTo>
                  <a:pt x="7144238" y="6763357"/>
                </a:lnTo>
                <a:lnTo>
                  <a:pt x="6459827" y="6719077"/>
                </a:lnTo>
                <a:lnTo>
                  <a:pt x="6425309" y="6728146"/>
                </a:lnTo>
                <a:cubicBezTo>
                  <a:pt x="6409895" y="6726993"/>
                  <a:pt x="6394479" y="6725842"/>
                  <a:pt x="6379064" y="6724689"/>
                </a:cubicBezTo>
                <a:cubicBezTo>
                  <a:pt x="6372030" y="6715563"/>
                  <a:pt x="6365385" y="6732086"/>
                  <a:pt x="6358967" y="6735815"/>
                </a:cubicBezTo>
                <a:lnTo>
                  <a:pt x="6340027" y="6739948"/>
                </a:lnTo>
                <a:cubicBezTo>
                  <a:pt x="6335238" y="6739915"/>
                  <a:pt x="6330449" y="6739881"/>
                  <a:pt x="6325659" y="6739848"/>
                </a:cubicBezTo>
                <a:lnTo>
                  <a:pt x="6311135" y="6731574"/>
                </a:lnTo>
                <a:cubicBezTo>
                  <a:pt x="6306994" y="6730594"/>
                  <a:pt x="6305592" y="6735069"/>
                  <a:pt x="6300815" y="6733959"/>
                </a:cubicBezTo>
                <a:lnTo>
                  <a:pt x="6282467" y="6724911"/>
                </a:lnTo>
                <a:lnTo>
                  <a:pt x="6255353" y="6715920"/>
                </a:lnTo>
                <a:lnTo>
                  <a:pt x="6236864" y="6707006"/>
                </a:lnTo>
                <a:lnTo>
                  <a:pt x="6233355" y="6704418"/>
                </a:lnTo>
                <a:lnTo>
                  <a:pt x="6109120" y="6696380"/>
                </a:lnTo>
                <a:lnTo>
                  <a:pt x="6099785" y="6698416"/>
                </a:lnTo>
                <a:cubicBezTo>
                  <a:pt x="6089536" y="6696872"/>
                  <a:pt x="6079286" y="6695330"/>
                  <a:pt x="6069037" y="6693786"/>
                </a:cubicBezTo>
                <a:lnTo>
                  <a:pt x="6064316" y="6697077"/>
                </a:lnTo>
                <a:lnTo>
                  <a:pt x="6034319" y="6691540"/>
                </a:lnTo>
                <a:cubicBezTo>
                  <a:pt x="6024275" y="6691397"/>
                  <a:pt x="6006982" y="6689475"/>
                  <a:pt x="6001003" y="6692438"/>
                </a:cubicBezTo>
                <a:lnTo>
                  <a:pt x="5998001" y="6700454"/>
                </a:lnTo>
                <a:lnTo>
                  <a:pt x="5990691" y="6700703"/>
                </a:lnTo>
                <a:cubicBezTo>
                  <a:pt x="5990200" y="6700044"/>
                  <a:pt x="5979695" y="6699887"/>
                  <a:pt x="5979267" y="6699807"/>
                </a:cubicBezTo>
                <a:lnTo>
                  <a:pt x="5954209" y="6689568"/>
                </a:lnTo>
                <a:cubicBezTo>
                  <a:pt x="4960801" y="6624085"/>
                  <a:pt x="1011162" y="6377869"/>
                  <a:pt x="18822" y="6306907"/>
                </a:cubicBezTo>
                <a:cubicBezTo>
                  <a:pt x="7045" y="6306088"/>
                  <a:pt x="-1290" y="6286821"/>
                  <a:pt x="166" y="6263796"/>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Text&#10;&#10;Description automatically generated">
            <a:extLst>
              <a:ext uri="{FF2B5EF4-FFF2-40B4-BE49-F238E27FC236}">
                <a16:creationId xmlns:a16="http://schemas.microsoft.com/office/drawing/2014/main" id="{A97AA1E9-F837-4E5D-84B0-BC6568F0E5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346">
            <a:off x="5550142" y="1400984"/>
            <a:ext cx="6417380" cy="3609776"/>
          </a:xfrm>
          <a:prstGeom prst="rect">
            <a:avLst/>
          </a:prstGeom>
        </p:spPr>
      </p:pic>
      <p:sp>
        <p:nvSpPr>
          <p:cNvPr id="2" name="Title 1">
            <a:extLst>
              <a:ext uri="{FF2B5EF4-FFF2-40B4-BE49-F238E27FC236}">
                <a16:creationId xmlns:a16="http://schemas.microsoft.com/office/drawing/2014/main" id="{96E6B11E-87DC-44DD-A3C3-F5B2E6847DDE}"/>
              </a:ext>
            </a:extLst>
          </p:cNvPr>
          <p:cNvSpPr>
            <a:spLocks noGrp="1"/>
          </p:cNvSpPr>
          <p:nvPr>
            <p:ph type="title"/>
          </p:nvPr>
        </p:nvSpPr>
        <p:spPr>
          <a:xfrm>
            <a:off x="1219199" y="365126"/>
            <a:ext cx="4876801" cy="1289284"/>
          </a:xfrm>
        </p:spPr>
        <p:txBody>
          <a:bodyPr>
            <a:normAutofit fontScale="90000"/>
          </a:bodyPr>
          <a:lstStyle/>
          <a:p>
            <a:r>
              <a:rPr lang="en-US"/>
              <a:t>HR Functions</a:t>
            </a:r>
            <a:br>
              <a:rPr lang="en-US"/>
            </a:br>
            <a:endParaRPr lang="en-GB"/>
          </a:p>
        </p:txBody>
      </p:sp>
      <p:sp>
        <p:nvSpPr>
          <p:cNvPr id="3" name="Content Placeholder 2">
            <a:extLst>
              <a:ext uri="{FF2B5EF4-FFF2-40B4-BE49-F238E27FC236}">
                <a16:creationId xmlns:a16="http://schemas.microsoft.com/office/drawing/2014/main" id="{334896F9-D652-4B81-9100-6107A635356A}"/>
              </a:ext>
            </a:extLst>
          </p:cNvPr>
          <p:cNvSpPr>
            <a:spLocks noGrp="1"/>
          </p:cNvSpPr>
          <p:nvPr>
            <p:ph idx="1"/>
          </p:nvPr>
        </p:nvSpPr>
        <p:spPr>
          <a:xfrm>
            <a:off x="174436" y="1654410"/>
            <a:ext cx="4330317" cy="4517789"/>
          </a:xfrm>
        </p:spPr>
        <p:txBody>
          <a:bodyPr>
            <a:normAutofit fontScale="92500" lnSpcReduction="10000"/>
          </a:bodyPr>
          <a:lstStyle/>
          <a:p>
            <a:pPr marL="342900" indent="-342900">
              <a:lnSpc>
                <a:spcPct val="110000"/>
              </a:lnSpc>
              <a:buFont typeface="+mj-lt"/>
              <a:buAutoNum type="arabicPeriod"/>
            </a:pPr>
            <a:r>
              <a:rPr lang="en-US" sz="1400" i="0">
                <a:effectLst/>
              </a:rPr>
              <a:t>Occupation plan and occupation investigation </a:t>
            </a:r>
          </a:p>
          <a:p>
            <a:pPr marL="342900" indent="-342900">
              <a:lnSpc>
                <a:spcPct val="110000"/>
              </a:lnSpc>
              <a:buFont typeface="+mj-lt"/>
              <a:buAutoNum type="arabicPeriod"/>
            </a:pPr>
            <a:r>
              <a:rPr lang="en-US" sz="1400" i="0">
                <a:effectLst/>
              </a:rPr>
              <a:t>Enlisting </a:t>
            </a:r>
          </a:p>
          <a:p>
            <a:pPr marL="342900" indent="-342900">
              <a:lnSpc>
                <a:spcPct val="110000"/>
              </a:lnSpc>
              <a:buFont typeface="+mj-lt"/>
              <a:buAutoNum type="arabicPeriod"/>
            </a:pPr>
            <a:r>
              <a:rPr lang="en-US" sz="1400" i="0">
                <a:effectLst/>
              </a:rPr>
              <a:t>Preparing and improvement </a:t>
            </a:r>
          </a:p>
          <a:p>
            <a:pPr marL="342900" indent="-342900">
              <a:lnSpc>
                <a:spcPct val="110000"/>
              </a:lnSpc>
              <a:buFont typeface="+mj-lt"/>
              <a:buAutoNum type="arabicPeriod"/>
            </a:pPr>
            <a:r>
              <a:rPr lang="en-US" sz="1400" i="0">
                <a:effectLst/>
              </a:rPr>
              <a:t>Pay and advantages </a:t>
            </a:r>
            <a:r>
              <a:rPr lang="en-GB" sz="1400" i="0">
                <a:effectLst/>
              </a:rPr>
              <a:t>(payroll and benefits)</a:t>
            </a:r>
            <a:endParaRPr lang="en-US" sz="1400" i="0">
              <a:effectLst/>
            </a:endParaRPr>
          </a:p>
          <a:p>
            <a:pPr marL="342900" indent="-342900">
              <a:lnSpc>
                <a:spcPct val="110000"/>
              </a:lnSpc>
              <a:buFont typeface="+mj-lt"/>
              <a:buAutoNum type="arabicPeriod"/>
            </a:pPr>
            <a:r>
              <a:rPr lang="en-US" sz="1400" i="0">
                <a:effectLst/>
              </a:rPr>
              <a:t>Conduct management </a:t>
            </a:r>
          </a:p>
          <a:p>
            <a:pPr marL="342900" indent="-342900">
              <a:lnSpc>
                <a:spcPct val="110000"/>
              </a:lnSpc>
              <a:buFont typeface="+mj-lt"/>
              <a:buAutoNum type="arabicPeriod"/>
            </a:pPr>
            <a:r>
              <a:rPr lang="en-US" sz="1400" i="0">
                <a:effectLst/>
              </a:rPr>
              <a:t>Administrative relations </a:t>
            </a:r>
          </a:p>
          <a:p>
            <a:pPr marL="342900" indent="-342900">
              <a:lnSpc>
                <a:spcPct val="110000"/>
              </a:lnSpc>
              <a:buFont typeface="+mj-lt"/>
              <a:buAutoNum type="arabicPeriod"/>
            </a:pPr>
            <a:r>
              <a:rPr lang="en-US" sz="1400" i="0">
                <a:effectLst/>
              </a:rPr>
              <a:t>Work relations </a:t>
            </a:r>
          </a:p>
          <a:p>
            <a:pPr marL="342900" indent="-342900">
              <a:lnSpc>
                <a:spcPct val="110000"/>
              </a:lnSpc>
              <a:buFont typeface="+mj-lt"/>
              <a:buAutoNum type="arabicPeriod"/>
            </a:pPr>
            <a:r>
              <a:rPr lang="en-US" sz="1400" i="0">
                <a:effectLst/>
              </a:rPr>
              <a:t>Representative commitment and correspondences </a:t>
            </a:r>
          </a:p>
          <a:p>
            <a:pPr marL="342900" indent="-342900">
              <a:lnSpc>
                <a:spcPct val="110000"/>
              </a:lnSpc>
              <a:buFont typeface="+mj-lt"/>
              <a:buAutoNum type="arabicPeriod"/>
            </a:pPr>
            <a:r>
              <a:rPr lang="en-US" sz="1400" i="0">
                <a:effectLst/>
              </a:rPr>
              <a:t>Wellbeing and security guidelines </a:t>
            </a:r>
          </a:p>
          <a:p>
            <a:pPr marL="342900" indent="-342900">
              <a:lnSpc>
                <a:spcPct val="110000"/>
              </a:lnSpc>
              <a:buFont typeface="+mj-lt"/>
              <a:buAutoNum type="arabicPeriod"/>
            </a:pPr>
            <a:r>
              <a:rPr lang="en-US" sz="1400" i="0">
                <a:effectLst/>
              </a:rPr>
              <a:t>Individual help for representatives </a:t>
            </a:r>
          </a:p>
          <a:p>
            <a:pPr marL="342900" indent="-342900">
              <a:lnSpc>
                <a:spcPct val="110000"/>
              </a:lnSpc>
              <a:buFont typeface="+mj-lt"/>
              <a:buAutoNum type="arabicPeriod"/>
            </a:pPr>
            <a:r>
              <a:rPr lang="en-US" sz="1400" i="0">
                <a:effectLst/>
              </a:rPr>
              <a:t>Progression arranging </a:t>
            </a:r>
          </a:p>
          <a:p>
            <a:pPr marL="342900" indent="-342900">
              <a:lnSpc>
                <a:spcPct val="110000"/>
              </a:lnSpc>
              <a:buFont typeface="+mj-lt"/>
              <a:buAutoNum type="arabicPeriod"/>
            </a:pPr>
            <a:r>
              <a:rPr lang="en-US" sz="1400" i="0">
                <a:effectLst/>
              </a:rPr>
              <a:t>Modern relations</a:t>
            </a:r>
          </a:p>
        </p:txBody>
      </p:sp>
      <p:sp>
        <p:nvSpPr>
          <p:cNvPr id="64" name="Freeform: Shape 63">
            <a:extLst>
              <a:ext uri="{FF2B5EF4-FFF2-40B4-BE49-F238E27FC236}">
                <a16:creationId xmlns:a16="http://schemas.microsoft.com/office/drawing/2014/main" id="{4F1CB7E3-24EA-46FC-AFBA-DD5B72918A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622473">
            <a:off x="5164842" y="5468998"/>
            <a:ext cx="465088" cy="1406400"/>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0669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9F63AA5A-E6E1-46DA-AB40-C58233393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04BA3935-5258-425A-B52A-BBF28BCE0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4543">
            <a:off x="5841135" y="2004561"/>
            <a:ext cx="5944186" cy="4144984"/>
          </a:xfrm>
          <a:prstGeom prst="rect">
            <a:avLst/>
          </a:prstGeom>
          <a:solidFill>
            <a:schemeClr val="tx1"/>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29E1A098-7C97-4E3D-B817-1CEA96C1E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354543">
            <a:off x="6848623" y="1238882"/>
            <a:ext cx="3929209" cy="5694989"/>
          </a:xfrm>
          <a:custGeom>
            <a:avLst/>
            <a:gdLst>
              <a:gd name="connsiteX0" fmla="*/ 4130173 w 4133905"/>
              <a:gd name="connsiteY0" fmla="*/ 29860 h 6008991"/>
              <a:gd name="connsiteX1" fmla="*/ 4130172 w 4133905"/>
              <a:gd name="connsiteY1" fmla="*/ 5205802 h 6008991"/>
              <a:gd name="connsiteX2" fmla="*/ 4121373 w 4133905"/>
              <a:gd name="connsiteY2" fmla="*/ 5226838 h 6008991"/>
              <a:gd name="connsiteX3" fmla="*/ 4120758 w 4133905"/>
              <a:gd name="connsiteY3" fmla="*/ 5227094 h 6008991"/>
              <a:gd name="connsiteX4" fmla="*/ 4120715 w 4133905"/>
              <a:gd name="connsiteY4" fmla="*/ 5253724 h 6008991"/>
              <a:gd name="connsiteX5" fmla="*/ 4118441 w 4133905"/>
              <a:gd name="connsiteY5" fmla="*/ 5979216 h 6008991"/>
              <a:gd name="connsiteX6" fmla="*/ 4088583 w 4133905"/>
              <a:gd name="connsiteY6" fmla="*/ 6008990 h 6008991"/>
              <a:gd name="connsiteX7" fmla="*/ 4048036 w 4133905"/>
              <a:gd name="connsiteY7" fmla="*/ 6008990 h 6008991"/>
              <a:gd name="connsiteX8" fmla="*/ 4048034 w 4133905"/>
              <a:gd name="connsiteY8" fmla="*/ 6008991 h 6008991"/>
              <a:gd name="connsiteX9" fmla="*/ 46751 w 4133905"/>
              <a:gd name="connsiteY9" fmla="*/ 6008991 h 6008991"/>
              <a:gd name="connsiteX10" fmla="*/ 20989 w 4133905"/>
              <a:gd name="connsiteY10" fmla="*/ 5991582 h 6008991"/>
              <a:gd name="connsiteX11" fmla="*/ 20989 w 4133905"/>
              <a:gd name="connsiteY11" fmla="*/ 5200472 h 6008991"/>
              <a:gd name="connsiteX12" fmla="*/ 13740 w 4133905"/>
              <a:gd name="connsiteY12" fmla="*/ 5174650 h 6008991"/>
              <a:gd name="connsiteX13" fmla="*/ 20989 w 4133905"/>
              <a:gd name="connsiteY13" fmla="*/ 5148088 h 6008991"/>
              <a:gd name="connsiteX14" fmla="*/ 20989 w 4133905"/>
              <a:gd name="connsiteY14" fmla="*/ 4794139 h 6008991"/>
              <a:gd name="connsiteX15" fmla="*/ 20989 w 4133905"/>
              <a:gd name="connsiteY15" fmla="*/ 4747157 h 6008991"/>
              <a:gd name="connsiteX16" fmla="*/ 13263 w 4133905"/>
              <a:gd name="connsiteY16" fmla="*/ 4720915 h 6008991"/>
              <a:gd name="connsiteX17" fmla="*/ 4410 w 4133905"/>
              <a:gd name="connsiteY17" fmla="*/ 4694086 h 6008991"/>
              <a:gd name="connsiteX18" fmla="*/ 592 w 4133905"/>
              <a:gd name="connsiteY18" fmla="*/ 4668231 h 6008991"/>
              <a:gd name="connsiteX19" fmla="*/ 0 w 4133905"/>
              <a:gd name="connsiteY19" fmla="*/ 4648327 h 6008991"/>
              <a:gd name="connsiteX20" fmla="*/ 5225 w 4133905"/>
              <a:gd name="connsiteY20" fmla="*/ 4627475 h 6008991"/>
              <a:gd name="connsiteX21" fmla="*/ 3051 w 4133905"/>
              <a:gd name="connsiteY21" fmla="*/ 4613399 h 6008991"/>
              <a:gd name="connsiteX22" fmla="*/ 8650 w 4133905"/>
              <a:gd name="connsiteY22" fmla="*/ 4587183 h 6008991"/>
              <a:gd name="connsiteX23" fmla="*/ 13808 w 4133905"/>
              <a:gd name="connsiteY23" fmla="*/ 4548834 h 6008991"/>
              <a:gd name="connsiteX24" fmla="*/ 19306 w 4133905"/>
              <a:gd name="connsiteY24" fmla="*/ 4522434 h 6008991"/>
              <a:gd name="connsiteX25" fmla="*/ 20989 w 4133905"/>
              <a:gd name="connsiteY25" fmla="*/ 4517345 h 6008991"/>
              <a:gd name="connsiteX26" fmla="*/ 20989 w 4133905"/>
              <a:gd name="connsiteY26" fmla="*/ 4344603 h 6008991"/>
              <a:gd name="connsiteX27" fmla="*/ 19107 w 4133905"/>
              <a:gd name="connsiteY27" fmla="*/ 4331860 h 6008991"/>
              <a:gd name="connsiteX28" fmla="*/ 20989 w 4133905"/>
              <a:gd name="connsiteY28" fmla="*/ 4288870 h 6008991"/>
              <a:gd name="connsiteX29" fmla="*/ 18426 w 4133905"/>
              <a:gd name="connsiteY29" fmla="*/ 4282627 h 6008991"/>
              <a:gd name="connsiteX30" fmla="*/ 20989 w 4133905"/>
              <a:gd name="connsiteY30" fmla="*/ 4240597 h 6008991"/>
              <a:gd name="connsiteX31" fmla="*/ 18813 w 4133905"/>
              <a:gd name="connsiteY31" fmla="*/ 4194547 h 6008991"/>
              <a:gd name="connsiteX32" fmla="*/ 12962 w 4133905"/>
              <a:gd name="connsiteY32" fmla="*/ 4191108 h 6008991"/>
              <a:gd name="connsiteX33" fmla="*/ 12447 w 4133905"/>
              <a:gd name="connsiteY33" fmla="*/ 4181009 h 6008991"/>
              <a:gd name="connsiteX34" fmla="*/ 12560 w 4133905"/>
              <a:gd name="connsiteY34" fmla="*/ 4165109 h 6008991"/>
              <a:gd name="connsiteX35" fmla="*/ 18700 w 4133905"/>
              <a:gd name="connsiteY35" fmla="*/ 4129496 h 6008991"/>
              <a:gd name="connsiteX36" fmla="*/ 18477 w 4133905"/>
              <a:gd name="connsiteY36" fmla="*/ 3924440 h 6008991"/>
              <a:gd name="connsiteX37" fmla="*/ 16141 w 4133905"/>
              <a:gd name="connsiteY37" fmla="*/ 3920672 h 6008991"/>
              <a:gd name="connsiteX38" fmla="*/ 12323 w 4133905"/>
              <a:gd name="connsiteY38" fmla="*/ 3894817 h 6008991"/>
              <a:gd name="connsiteX39" fmla="*/ 11731 w 4133905"/>
              <a:gd name="connsiteY39" fmla="*/ 3874914 h 6008991"/>
              <a:gd name="connsiteX40" fmla="*/ 16957 w 4133905"/>
              <a:gd name="connsiteY40" fmla="*/ 3854061 h 6008991"/>
              <a:gd name="connsiteX41" fmla="*/ 14783 w 4133905"/>
              <a:gd name="connsiteY41" fmla="*/ 3839985 h 6008991"/>
              <a:gd name="connsiteX42" fmla="*/ 18367 w 4133905"/>
              <a:gd name="connsiteY42" fmla="*/ 3823206 h 6008991"/>
              <a:gd name="connsiteX43" fmla="*/ 15069 w 4133905"/>
              <a:gd name="connsiteY43" fmla="*/ 793415 h 6008991"/>
              <a:gd name="connsiteX44" fmla="*/ 22173 w 4133905"/>
              <a:gd name="connsiteY44" fmla="*/ 783048 h 6008991"/>
              <a:gd name="connsiteX45" fmla="*/ 27627 w 4133905"/>
              <a:gd name="connsiteY45" fmla="*/ 779222 h 6008991"/>
              <a:gd name="connsiteX46" fmla="*/ 26800 w 4133905"/>
              <a:gd name="connsiteY46" fmla="*/ 20002 h 6008991"/>
              <a:gd name="connsiteX47" fmla="*/ 44155 w 4133905"/>
              <a:gd name="connsiteY47" fmla="*/ 2441 h 6008991"/>
              <a:gd name="connsiteX48" fmla="*/ 58493 w 4133905"/>
              <a:gd name="connsiteY48" fmla="*/ 174 h 6008991"/>
              <a:gd name="connsiteX49" fmla="*/ 870768 w 4133905"/>
              <a:gd name="connsiteY49" fmla="*/ 11 h 6008991"/>
              <a:gd name="connsiteX50" fmla="*/ 890555 w 4133905"/>
              <a:gd name="connsiteY50" fmla="*/ 10 h 6008991"/>
              <a:gd name="connsiteX51" fmla="*/ 890573 w 4133905"/>
              <a:gd name="connsiteY51" fmla="*/ 1 h 6008991"/>
              <a:gd name="connsiteX52" fmla="*/ 4100315 w 4133905"/>
              <a:gd name="connsiteY52" fmla="*/ 0 h 6008991"/>
              <a:gd name="connsiteX53" fmla="*/ 4130173 w 4133905"/>
              <a:gd name="connsiteY53" fmla="*/ 29860 h 6008991"/>
              <a:gd name="connsiteX0" fmla="*/ 4130173 w 4133905"/>
              <a:gd name="connsiteY0" fmla="*/ 29860 h 6008991"/>
              <a:gd name="connsiteX1" fmla="*/ 4130172 w 4133905"/>
              <a:gd name="connsiteY1" fmla="*/ 5205802 h 6008991"/>
              <a:gd name="connsiteX2" fmla="*/ 4121373 w 4133905"/>
              <a:gd name="connsiteY2" fmla="*/ 5226838 h 6008991"/>
              <a:gd name="connsiteX3" fmla="*/ 4120758 w 4133905"/>
              <a:gd name="connsiteY3" fmla="*/ 5227094 h 6008991"/>
              <a:gd name="connsiteX4" fmla="*/ 4118441 w 4133905"/>
              <a:gd name="connsiteY4" fmla="*/ 5979216 h 6008991"/>
              <a:gd name="connsiteX5" fmla="*/ 4088583 w 4133905"/>
              <a:gd name="connsiteY5" fmla="*/ 6008990 h 6008991"/>
              <a:gd name="connsiteX6" fmla="*/ 4048036 w 4133905"/>
              <a:gd name="connsiteY6" fmla="*/ 6008990 h 6008991"/>
              <a:gd name="connsiteX7" fmla="*/ 4048034 w 4133905"/>
              <a:gd name="connsiteY7" fmla="*/ 6008991 h 6008991"/>
              <a:gd name="connsiteX8" fmla="*/ 46751 w 4133905"/>
              <a:gd name="connsiteY8" fmla="*/ 6008991 h 6008991"/>
              <a:gd name="connsiteX9" fmla="*/ 20989 w 4133905"/>
              <a:gd name="connsiteY9" fmla="*/ 5991582 h 6008991"/>
              <a:gd name="connsiteX10" fmla="*/ 20989 w 4133905"/>
              <a:gd name="connsiteY10" fmla="*/ 5200472 h 6008991"/>
              <a:gd name="connsiteX11" fmla="*/ 13740 w 4133905"/>
              <a:gd name="connsiteY11" fmla="*/ 5174650 h 6008991"/>
              <a:gd name="connsiteX12" fmla="*/ 20989 w 4133905"/>
              <a:gd name="connsiteY12" fmla="*/ 5148088 h 6008991"/>
              <a:gd name="connsiteX13" fmla="*/ 20989 w 4133905"/>
              <a:gd name="connsiteY13" fmla="*/ 4794139 h 6008991"/>
              <a:gd name="connsiteX14" fmla="*/ 20989 w 4133905"/>
              <a:gd name="connsiteY14" fmla="*/ 4747157 h 6008991"/>
              <a:gd name="connsiteX15" fmla="*/ 13263 w 4133905"/>
              <a:gd name="connsiteY15" fmla="*/ 4720915 h 6008991"/>
              <a:gd name="connsiteX16" fmla="*/ 4410 w 4133905"/>
              <a:gd name="connsiteY16" fmla="*/ 4694086 h 6008991"/>
              <a:gd name="connsiteX17" fmla="*/ 592 w 4133905"/>
              <a:gd name="connsiteY17" fmla="*/ 4668231 h 6008991"/>
              <a:gd name="connsiteX18" fmla="*/ 0 w 4133905"/>
              <a:gd name="connsiteY18" fmla="*/ 4648327 h 6008991"/>
              <a:gd name="connsiteX19" fmla="*/ 5225 w 4133905"/>
              <a:gd name="connsiteY19" fmla="*/ 4627475 h 6008991"/>
              <a:gd name="connsiteX20" fmla="*/ 3051 w 4133905"/>
              <a:gd name="connsiteY20" fmla="*/ 4613399 h 6008991"/>
              <a:gd name="connsiteX21" fmla="*/ 8650 w 4133905"/>
              <a:gd name="connsiteY21" fmla="*/ 4587183 h 6008991"/>
              <a:gd name="connsiteX22" fmla="*/ 13808 w 4133905"/>
              <a:gd name="connsiteY22" fmla="*/ 4548834 h 6008991"/>
              <a:gd name="connsiteX23" fmla="*/ 19306 w 4133905"/>
              <a:gd name="connsiteY23" fmla="*/ 4522434 h 6008991"/>
              <a:gd name="connsiteX24" fmla="*/ 20989 w 4133905"/>
              <a:gd name="connsiteY24" fmla="*/ 4517345 h 6008991"/>
              <a:gd name="connsiteX25" fmla="*/ 20989 w 4133905"/>
              <a:gd name="connsiteY25" fmla="*/ 4344603 h 6008991"/>
              <a:gd name="connsiteX26" fmla="*/ 19107 w 4133905"/>
              <a:gd name="connsiteY26" fmla="*/ 4331860 h 6008991"/>
              <a:gd name="connsiteX27" fmla="*/ 20989 w 4133905"/>
              <a:gd name="connsiteY27" fmla="*/ 4288870 h 6008991"/>
              <a:gd name="connsiteX28" fmla="*/ 18426 w 4133905"/>
              <a:gd name="connsiteY28" fmla="*/ 4282627 h 6008991"/>
              <a:gd name="connsiteX29" fmla="*/ 20989 w 4133905"/>
              <a:gd name="connsiteY29" fmla="*/ 4240597 h 6008991"/>
              <a:gd name="connsiteX30" fmla="*/ 18813 w 4133905"/>
              <a:gd name="connsiteY30" fmla="*/ 4194547 h 6008991"/>
              <a:gd name="connsiteX31" fmla="*/ 12962 w 4133905"/>
              <a:gd name="connsiteY31" fmla="*/ 4191108 h 6008991"/>
              <a:gd name="connsiteX32" fmla="*/ 12447 w 4133905"/>
              <a:gd name="connsiteY32" fmla="*/ 4181009 h 6008991"/>
              <a:gd name="connsiteX33" fmla="*/ 12560 w 4133905"/>
              <a:gd name="connsiteY33" fmla="*/ 4165109 h 6008991"/>
              <a:gd name="connsiteX34" fmla="*/ 18700 w 4133905"/>
              <a:gd name="connsiteY34" fmla="*/ 4129496 h 6008991"/>
              <a:gd name="connsiteX35" fmla="*/ 18477 w 4133905"/>
              <a:gd name="connsiteY35" fmla="*/ 3924440 h 6008991"/>
              <a:gd name="connsiteX36" fmla="*/ 16141 w 4133905"/>
              <a:gd name="connsiteY36" fmla="*/ 3920672 h 6008991"/>
              <a:gd name="connsiteX37" fmla="*/ 12323 w 4133905"/>
              <a:gd name="connsiteY37" fmla="*/ 3894817 h 6008991"/>
              <a:gd name="connsiteX38" fmla="*/ 11731 w 4133905"/>
              <a:gd name="connsiteY38" fmla="*/ 3874914 h 6008991"/>
              <a:gd name="connsiteX39" fmla="*/ 16957 w 4133905"/>
              <a:gd name="connsiteY39" fmla="*/ 3854061 h 6008991"/>
              <a:gd name="connsiteX40" fmla="*/ 14783 w 4133905"/>
              <a:gd name="connsiteY40" fmla="*/ 3839985 h 6008991"/>
              <a:gd name="connsiteX41" fmla="*/ 18367 w 4133905"/>
              <a:gd name="connsiteY41" fmla="*/ 3823206 h 6008991"/>
              <a:gd name="connsiteX42" fmla="*/ 15069 w 4133905"/>
              <a:gd name="connsiteY42" fmla="*/ 793415 h 6008991"/>
              <a:gd name="connsiteX43" fmla="*/ 22173 w 4133905"/>
              <a:gd name="connsiteY43" fmla="*/ 783048 h 6008991"/>
              <a:gd name="connsiteX44" fmla="*/ 27627 w 4133905"/>
              <a:gd name="connsiteY44" fmla="*/ 779222 h 6008991"/>
              <a:gd name="connsiteX45" fmla="*/ 26800 w 4133905"/>
              <a:gd name="connsiteY45" fmla="*/ 20002 h 6008991"/>
              <a:gd name="connsiteX46" fmla="*/ 44155 w 4133905"/>
              <a:gd name="connsiteY46" fmla="*/ 2441 h 6008991"/>
              <a:gd name="connsiteX47" fmla="*/ 58493 w 4133905"/>
              <a:gd name="connsiteY47" fmla="*/ 174 h 6008991"/>
              <a:gd name="connsiteX48" fmla="*/ 870768 w 4133905"/>
              <a:gd name="connsiteY48" fmla="*/ 11 h 6008991"/>
              <a:gd name="connsiteX49" fmla="*/ 890555 w 4133905"/>
              <a:gd name="connsiteY49" fmla="*/ 10 h 6008991"/>
              <a:gd name="connsiteX50" fmla="*/ 890573 w 4133905"/>
              <a:gd name="connsiteY50" fmla="*/ 1 h 6008991"/>
              <a:gd name="connsiteX51" fmla="*/ 4100315 w 4133905"/>
              <a:gd name="connsiteY51" fmla="*/ 0 h 6008991"/>
              <a:gd name="connsiteX52" fmla="*/ 4130173 w 4133905"/>
              <a:gd name="connsiteY52" fmla="*/ 29860 h 6008991"/>
              <a:gd name="connsiteX0" fmla="*/ 4130173 w 4133905"/>
              <a:gd name="connsiteY0" fmla="*/ 29860 h 6008991"/>
              <a:gd name="connsiteX1" fmla="*/ 4130172 w 4133905"/>
              <a:gd name="connsiteY1" fmla="*/ 5205802 h 6008991"/>
              <a:gd name="connsiteX2" fmla="*/ 4121373 w 4133905"/>
              <a:gd name="connsiteY2" fmla="*/ 5226838 h 6008991"/>
              <a:gd name="connsiteX3" fmla="*/ 4118441 w 4133905"/>
              <a:gd name="connsiteY3" fmla="*/ 5979216 h 6008991"/>
              <a:gd name="connsiteX4" fmla="*/ 4088583 w 4133905"/>
              <a:gd name="connsiteY4" fmla="*/ 6008990 h 6008991"/>
              <a:gd name="connsiteX5" fmla="*/ 4048036 w 4133905"/>
              <a:gd name="connsiteY5" fmla="*/ 6008990 h 6008991"/>
              <a:gd name="connsiteX6" fmla="*/ 4048034 w 4133905"/>
              <a:gd name="connsiteY6" fmla="*/ 6008991 h 6008991"/>
              <a:gd name="connsiteX7" fmla="*/ 46751 w 4133905"/>
              <a:gd name="connsiteY7" fmla="*/ 6008991 h 6008991"/>
              <a:gd name="connsiteX8" fmla="*/ 20989 w 4133905"/>
              <a:gd name="connsiteY8" fmla="*/ 5991582 h 6008991"/>
              <a:gd name="connsiteX9" fmla="*/ 20989 w 4133905"/>
              <a:gd name="connsiteY9" fmla="*/ 5200472 h 6008991"/>
              <a:gd name="connsiteX10" fmla="*/ 13740 w 4133905"/>
              <a:gd name="connsiteY10" fmla="*/ 5174650 h 6008991"/>
              <a:gd name="connsiteX11" fmla="*/ 20989 w 4133905"/>
              <a:gd name="connsiteY11" fmla="*/ 5148088 h 6008991"/>
              <a:gd name="connsiteX12" fmla="*/ 20989 w 4133905"/>
              <a:gd name="connsiteY12" fmla="*/ 4794139 h 6008991"/>
              <a:gd name="connsiteX13" fmla="*/ 20989 w 4133905"/>
              <a:gd name="connsiteY13" fmla="*/ 4747157 h 6008991"/>
              <a:gd name="connsiteX14" fmla="*/ 13263 w 4133905"/>
              <a:gd name="connsiteY14" fmla="*/ 4720915 h 6008991"/>
              <a:gd name="connsiteX15" fmla="*/ 4410 w 4133905"/>
              <a:gd name="connsiteY15" fmla="*/ 4694086 h 6008991"/>
              <a:gd name="connsiteX16" fmla="*/ 592 w 4133905"/>
              <a:gd name="connsiteY16" fmla="*/ 4668231 h 6008991"/>
              <a:gd name="connsiteX17" fmla="*/ 0 w 4133905"/>
              <a:gd name="connsiteY17" fmla="*/ 4648327 h 6008991"/>
              <a:gd name="connsiteX18" fmla="*/ 5225 w 4133905"/>
              <a:gd name="connsiteY18" fmla="*/ 4627475 h 6008991"/>
              <a:gd name="connsiteX19" fmla="*/ 3051 w 4133905"/>
              <a:gd name="connsiteY19" fmla="*/ 4613399 h 6008991"/>
              <a:gd name="connsiteX20" fmla="*/ 8650 w 4133905"/>
              <a:gd name="connsiteY20" fmla="*/ 4587183 h 6008991"/>
              <a:gd name="connsiteX21" fmla="*/ 13808 w 4133905"/>
              <a:gd name="connsiteY21" fmla="*/ 4548834 h 6008991"/>
              <a:gd name="connsiteX22" fmla="*/ 19306 w 4133905"/>
              <a:gd name="connsiteY22" fmla="*/ 4522434 h 6008991"/>
              <a:gd name="connsiteX23" fmla="*/ 20989 w 4133905"/>
              <a:gd name="connsiteY23" fmla="*/ 4517345 h 6008991"/>
              <a:gd name="connsiteX24" fmla="*/ 20989 w 4133905"/>
              <a:gd name="connsiteY24" fmla="*/ 4344603 h 6008991"/>
              <a:gd name="connsiteX25" fmla="*/ 19107 w 4133905"/>
              <a:gd name="connsiteY25" fmla="*/ 4331860 h 6008991"/>
              <a:gd name="connsiteX26" fmla="*/ 20989 w 4133905"/>
              <a:gd name="connsiteY26" fmla="*/ 4288870 h 6008991"/>
              <a:gd name="connsiteX27" fmla="*/ 18426 w 4133905"/>
              <a:gd name="connsiteY27" fmla="*/ 4282627 h 6008991"/>
              <a:gd name="connsiteX28" fmla="*/ 20989 w 4133905"/>
              <a:gd name="connsiteY28" fmla="*/ 4240597 h 6008991"/>
              <a:gd name="connsiteX29" fmla="*/ 18813 w 4133905"/>
              <a:gd name="connsiteY29" fmla="*/ 4194547 h 6008991"/>
              <a:gd name="connsiteX30" fmla="*/ 12962 w 4133905"/>
              <a:gd name="connsiteY30" fmla="*/ 4191108 h 6008991"/>
              <a:gd name="connsiteX31" fmla="*/ 12447 w 4133905"/>
              <a:gd name="connsiteY31" fmla="*/ 4181009 h 6008991"/>
              <a:gd name="connsiteX32" fmla="*/ 12560 w 4133905"/>
              <a:gd name="connsiteY32" fmla="*/ 4165109 h 6008991"/>
              <a:gd name="connsiteX33" fmla="*/ 18700 w 4133905"/>
              <a:gd name="connsiteY33" fmla="*/ 4129496 h 6008991"/>
              <a:gd name="connsiteX34" fmla="*/ 18477 w 4133905"/>
              <a:gd name="connsiteY34" fmla="*/ 3924440 h 6008991"/>
              <a:gd name="connsiteX35" fmla="*/ 16141 w 4133905"/>
              <a:gd name="connsiteY35" fmla="*/ 3920672 h 6008991"/>
              <a:gd name="connsiteX36" fmla="*/ 12323 w 4133905"/>
              <a:gd name="connsiteY36" fmla="*/ 3894817 h 6008991"/>
              <a:gd name="connsiteX37" fmla="*/ 11731 w 4133905"/>
              <a:gd name="connsiteY37" fmla="*/ 3874914 h 6008991"/>
              <a:gd name="connsiteX38" fmla="*/ 16957 w 4133905"/>
              <a:gd name="connsiteY38" fmla="*/ 3854061 h 6008991"/>
              <a:gd name="connsiteX39" fmla="*/ 14783 w 4133905"/>
              <a:gd name="connsiteY39" fmla="*/ 3839985 h 6008991"/>
              <a:gd name="connsiteX40" fmla="*/ 18367 w 4133905"/>
              <a:gd name="connsiteY40" fmla="*/ 3823206 h 6008991"/>
              <a:gd name="connsiteX41" fmla="*/ 15069 w 4133905"/>
              <a:gd name="connsiteY41" fmla="*/ 793415 h 6008991"/>
              <a:gd name="connsiteX42" fmla="*/ 22173 w 4133905"/>
              <a:gd name="connsiteY42" fmla="*/ 783048 h 6008991"/>
              <a:gd name="connsiteX43" fmla="*/ 27627 w 4133905"/>
              <a:gd name="connsiteY43" fmla="*/ 779222 h 6008991"/>
              <a:gd name="connsiteX44" fmla="*/ 26800 w 4133905"/>
              <a:gd name="connsiteY44" fmla="*/ 20002 h 6008991"/>
              <a:gd name="connsiteX45" fmla="*/ 44155 w 4133905"/>
              <a:gd name="connsiteY45" fmla="*/ 2441 h 6008991"/>
              <a:gd name="connsiteX46" fmla="*/ 58493 w 4133905"/>
              <a:gd name="connsiteY46" fmla="*/ 174 h 6008991"/>
              <a:gd name="connsiteX47" fmla="*/ 870768 w 4133905"/>
              <a:gd name="connsiteY47" fmla="*/ 11 h 6008991"/>
              <a:gd name="connsiteX48" fmla="*/ 890555 w 4133905"/>
              <a:gd name="connsiteY48" fmla="*/ 10 h 6008991"/>
              <a:gd name="connsiteX49" fmla="*/ 890573 w 4133905"/>
              <a:gd name="connsiteY49" fmla="*/ 1 h 6008991"/>
              <a:gd name="connsiteX50" fmla="*/ 4100315 w 4133905"/>
              <a:gd name="connsiteY50" fmla="*/ 0 h 6008991"/>
              <a:gd name="connsiteX51" fmla="*/ 4130173 w 4133905"/>
              <a:gd name="connsiteY51" fmla="*/ 29860 h 6008991"/>
              <a:gd name="connsiteX0" fmla="*/ 4130173 w 4133905"/>
              <a:gd name="connsiteY0" fmla="*/ 29860 h 6008991"/>
              <a:gd name="connsiteX1" fmla="*/ 4130172 w 4133905"/>
              <a:gd name="connsiteY1" fmla="*/ 5205802 h 6008991"/>
              <a:gd name="connsiteX2" fmla="*/ 4118441 w 4133905"/>
              <a:gd name="connsiteY2" fmla="*/ 5979216 h 6008991"/>
              <a:gd name="connsiteX3" fmla="*/ 4088583 w 4133905"/>
              <a:gd name="connsiteY3" fmla="*/ 6008990 h 6008991"/>
              <a:gd name="connsiteX4" fmla="*/ 4048036 w 4133905"/>
              <a:gd name="connsiteY4" fmla="*/ 6008990 h 6008991"/>
              <a:gd name="connsiteX5" fmla="*/ 4048034 w 4133905"/>
              <a:gd name="connsiteY5" fmla="*/ 6008991 h 6008991"/>
              <a:gd name="connsiteX6" fmla="*/ 46751 w 4133905"/>
              <a:gd name="connsiteY6" fmla="*/ 6008991 h 6008991"/>
              <a:gd name="connsiteX7" fmla="*/ 20989 w 4133905"/>
              <a:gd name="connsiteY7" fmla="*/ 5991582 h 6008991"/>
              <a:gd name="connsiteX8" fmla="*/ 20989 w 4133905"/>
              <a:gd name="connsiteY8" fmla="*/ 5200472 h 6008991"/>
              <a:gd name="connsiteX9" fmla="*/ 13740 w 4133905"/>
              <a:gd name="connsiteY9" fmla="*/ 5174650 h 6008991"/>
              <a:gd name="connsiteX10" fmla="*/ 20989 w 4133905"/>
              <a:gd name="connsiteY10" fmla="*/ 5148088 h 6008991"/>
              <a:gd name="connsiteX11" fmla="*/ 20989 w 4133905"/>
              <a:gd name="connsiteY11" fmla="*/ 4794139 h 6008991"/>
              <a:gd name="connsiteX12" fmla="*/ 20989 w 4133905"/>
              <a:gd name="connsiteY12" fmla="*/ 4747157 h 6008991"/>
              <a:gd name="connsiteX13" fmla="*/ 13263 w 4133905"/>
              <a:gd name="connsiteY13" fmla="*/ 4720915 h 6008991"/>
              <a:gd name="connsiteX14" fmla="*/ 4410 w 4133905"/>
              <a:gd name="connsiteY14" fmla="*/ 4694086 h 6008991"/>
              <a:gd name="connsiteX15" fmla="*/ 592 w 4133905"/>
              <a:gd name="connsiteY15" fmla="*/ 4668231 h 6008991"/>
              <a:gd name="connsiteX16" fmla="*/ 0 w 4133905"/>
              <a:gd name="connsiteY16" fmla="*/ 4648327 h 6008991"/>
              <a:gd name="connsiteX17" fmla="*/ 5225 w 4133905"/>
              <a:gd name="connsiteY17" fmla="*/ 4627475 h 6008991"/>
              <a:gd name="connsiteX18" fmla="*/ 3051 w 4133905"/>
              <a:gd name="connsiteY18" fmla="*/ 4613399 h 6008991"/>
              <a:gd name="connsiteX19" fmla="*/ 8650 w 4133905"/>
              <a:gd name="connsiteY19" fmla="*/ 4587183 h 6008991"/>
              <a:gd name="connsiteX20" fmla="*/ 13808 w 4133905"/>
              <a:gd name="connsiteY20" fmla="*/ 4548834 h 6008991"/>
              <a:gd name="connsiteX21" fmla="*/ 19306 w 4133905"/>
              <a:gd name="connsiteY21" fmla="*/ 4522434 h 6008991"/>
              <a:gd name="connsiteX22" fmla="*/ 20989 w 4133905"/>
              <a:gd name="connsiteY22" fmla="*/ 4517345 h 6008991"/>
              <a:gd name="connsiteX23" fmla="*/ 20989 w 4133905"/>
              <a:gd name="connsiteY23" fmla="*/ 4344603 h 6008991"/>
              <a:gd name="connsiteX24" fmla="*/ 19107 w 4133905"/>
              <a:gd name="connsiteY24" fmla="*/ 4331860 h 6008991"/>
              <a:gd name="connsiteX25" fmla="*/ 20989 w 4133905"/>
              <a:gd name="connsiteY25" fmla="*/ 4288870 h 6008991"/>
              <a:gd name="connsiteX26" fmla="*/ 18426 w 4133905"/>
              <a:gd name="connsiteY26" fmla="*/ 4282627 h 6008991"/>
              <a:gd name="connsiteX27" fmla="*/ 20989 w 4133905"/>
              <a:gd name="connsiteY27" fmla="*/ 4240597 h 6008991"/>
              <a:gd name="connsiteX28" fmla="*/ 18813 w 4133905"/>
              <a:gd name="connsiteY28" fmla="*/ 4194547 h 6008991"/>
              <a:gd name="connsiteX29" fmla="*/ 12962 w 4133905"/>
              <a:gd name="connsiteY29" fmla="*/ 4191108 h 6008991"/>
              <a:gd name="connsiteX30" fmla="*/ 12447 w 4133905"/>
              <a:gd name="connsiteY30" fmla="*/ 4181009 h 6008991"/>
              <a:gd name="connsiteX31" fmla="*/ 12560 w 4133905"/>
              <a:gd name="connsiteY31" fmla="*/ 4165109 h 6008991"/>
              <a:gd name="connsiteX32" fmla="*/ 18700 w 4133905"/>
              <a:gd name="connsiteY32" fmla="*/ 4129496 h 6008991"/>
              <a:gd name="connsiteX33" fmla="*/ 18477 w 4133905"/>
              <a:gd name="connsiteY33" fmla="*/ 3924440 h 6008991"/>
              <a:gd name="connsiteX34" fmla="*/ 16141 w 4133905"/>
              <a:gd name="connsiteY34" fmla="*/ 3920672 h 6008991"/>
              <a:gd name="connsiteX35" fmla="*/ 12323 w 4133905"/>
              <a:gd name="connsiteY35" fmla="*/ 3894817 h 6008991"/>
              <a:gd name="connsiteX36" fmla="*/ 11731 w 4133905"/>
              <a:gd name="connsiteY36" fmla="*/ 3874914 h 6008991"/>
              <a:gd name="connsiteX37" fmla="*/ 16957 w 4133905"/>
              <a:gd name="connsiteY37" fmla="*/ 3854061 h 6008991"/>
              <a:gd name="connsiteX38" fmla="*/ 14783 w 4133905"/>
              <a:gd name="connsiteY38" fmla="*/ 3839985 h 6008991"/>
              <a:gd name="connsiteX39" fmla="*/ 18367 w 4133905"/>
              <a:gd name="connsiteY39" fmla="*/ 3823206 h 6008991"/>
              <a:gd name="connsiteX40" fmla="*/ 15069 w 4133905"/>
              <a:gd name="connsiteY40" fmla="*/ 793415 h 6008991"/>
              <a:gd name="connsiteX41" fmla="*/ 22173 w 4133905"/>
              <a:gd name="connsiteY41" fmla="*/ 783048 h 6008991"/>
              <a:gd name="connsiteX42" fmla="*/ 27627 w 4133905"/>
              <a:gd name="connsiteY42" fmla="*/ 779222 h 6008991"/>
              <a:gd name="connsiteX43" fmla="*/ 26800 w 4133905"/>
              <a:gd name="connsiteY43" fmla="*/ 20002 h 6008991"/>
              <a:gd name="connsiteX44" fmla="*/ 44155 w 4133905"/>
              <a:gd name="connsiteY44" fmla="*/ 2441 h 6008991"/>
              <a:gd name="connsiteX45" fmla="*/ 58493 w 4133905"/>
              <a:gd name="connsiteY45" fmla="*/ 174 h 6008991"/>
              <a:gd name="connsiteX46" fmla="*/ 870768 w 4133905"/>
              <a:gd name="connsiteY46" fmla="*/ 11 h 6008991"/>
              <a:gd name="connsiteX47" fmla="*/ 890555 w 4133905"/>
              <a:gd name="connsiteY47" fmla="*/ 10 h 6008991"/>
              <a:gd name="connsiteX48" fmla="*/ 890573 w 4133905"/>
              <a:gd name="connsiteY48" fmla="*/ 1 h 6008991"/>
              <a:gd name="connsiteX49" fmla="*/ 4100315 w 4133905"/>
              <a:gd name="connsiteY49" fmla="*/ 0 h 6008991"/>
              <a:gd name="connsiteX50" fmla="*/ 4130173 w 4133905"/>
              <a:gd name="connsiteY50"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7627 w 4130840"/>
              <a:gd name="connsiteY41" fmla="*/ 779222 h 6008991"/>
              <a:gd name="connsiteX42" fmla="*/ 26800 w 4130840"/>
              <a:gd name="connsiteY42" fmla="*/ 20002 h 6008991"/>
              <a:gd name="connsiteX43" fmla="*/ 44155 w 4130840"/>
              <a:gd name="connsiteY43" fmla="*/ 2441 h 6008991"/>
              <a:gd name="connsiteX44" fmla="*/ 58493 w 4130840"/>
              <a:gd name="connsiteY44" fmla="*/ 174 h 6008991"/>
              <a:gd name="connsiteX45" fmla="*/ 870768 w 4130840"/>
              <a:gd name="connsiteY45" fmla="*/ 11 h 6008991"/>
              <a:gd name="connsiteX46" fmla="*/ 890555 w 4130840"/>
              <a:gd name="connsiteY46" fmla="*/ 10 h 6008991"/>
              <a:gd name="connsiteX47" fmla="*/ 890573 w 4130840"/>
              <a:gd name="connsiteY47" fmla="*/ 1 h 6008991"/>
              <a:gd name="connsiteX48" fmla="*/ 4100315 w 4130840"/>
              <a:gd name="connsiteY48" fmla="*/ 0 h 6008991"/>
              <a:gd name="connsiteX49" fmla="*/ 4130173 w 4130840"/>
              <a:gd name="connsiteY49"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890555 w 4130840"/>
              <a:gd name="connsiteY45" fmla="*/ 10 h 6008991"/>
              <a:gd name="connsiteX46" fmla="*/ 890573 w 4130840"/>
              <a:gd name="connsiteY46" fmla="*/ 1 h 6008991"/>
              <a:gd name="connsiteX47" fmla="*/ 4100315 w 4130840"/>
              <a:gd name="connsiteY47" fmla="*/ 0 h 6008991"/>
              <a:gd name="connsiteX48" fmla="*/ 4130173 w 4130840"/>
              <a:gd name="connsiteY48"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890555 w 4130840"/>
              <a:gd name="connsiteY45" fmla="*/ 10 h 6008991"/>
              <a:gd name="connsiteX46" fmla="*/ 4100315 w 4130840"/>
              <a:gd name="connsiteY46" fmla="*/ 0 h 6008991"/>
              <a:gd name="connsiteX47" fmla="*/ 4130173 w 4130840"/>
              <a:gd name="connsiteY47"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4100315 w 4130840"/>
              <a:gd name="connsiteY45" fmla="*/ 0 h 6008991"/>
              <a:gd name="connsiteX46" fmla="*/ 4130173 w 4130840"/>
              <a:gd name="connsiteY46"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4100315 w 4130840"/>
              <a:gd name="connsiteY44" fmla="*/ 0 h 6008991"/>
              <a:gd name="connsiteX45" fmla="*/ 4130173 w 4130840"/>
              <a:gd name="connsiteY45"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6800 w 4130840"/>
              <a:gd name="connsiteY40" fmla="*/ 20002 h 6008991"/>
              <a:gd name="connsiteX41" fmla="*/ 44155 w 4130840"/>
              <a:gd name="connsiteY41" fmla="*/ 2441 h 6008991"/>
              <a:gd name="connsiteX42" fmla="*/ 58493 w 4130840"/>
              <a:gd name="connsiteY42" fmla="*/ 174 h 6008991"/>
              <a:gd name="connsiteX43" fmla="*/ 4100315 w 4130840"/>
              <a:gd name="connsiteY43" fmla="*/ 0 h 6008991"/>
              <a:gd name="connsiteX44" fmla="*/ 4130173 w 4130840"/>
              <a:gd name="connsiteY44"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26800 w 4130840"/>
              <a:gd name="connsiteY39" fmla="*/ 20002 h 6008991"/>
              <a:gd name="connsiteX40" fmla="*/ 44155 w 4130840"/>
              <a:gd name="connsiteY40" fmla="*/ 2441 h 6008991"/>
              <a:gd name="connsiteX41" fmla="*/ 58493 w 4130840"/>
              <a:gd name="connsiteY41" fmla="*/ 174 h 6008991"/>
              <a:gd name="connsiteX42" fmla="*/ 4100315 w 4130840"/>
              <a:gd name="connsiteY42" fmla="*/ 0 h 6008991"/>
              <a:gd name="connsiteX43" fmla="*/ 4130173 w 4130840"/>
              <a:gd name="connsiteY43"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20989 w 4130840"/>
              <a:gd name="connsiteY8" fmla="*/ 5148088 h 6008991"/>
              <a:gd name="connsiteX9" fmla="*/ 20989 w 4130840"/>
              <a:gd name="connsiteY9" fmla="*/ 4794139 h 6008991"/>
              <a:gd name="connsiteX10" fmla="*/ 20989 w 4130840"/>
              <a:gd name="connsiteY10" fmla="*/ 4747157 h 6008991"/>
              <a:gd name="connsiteX11" fmla="*/ 13263 w 4130840"/>
              <a:gd name="connsiteY11" fmla="*/ 4720915 h 6008991"/>
              <a:gd name="connsiteX12" fmla="*/ 4410 w 4130840"/>
              <a:gd name="connsiteY12" fmla="*/ 4694086 h 6008991"/>
              <a:gd name="connsiteX13" fmla="*/ 592 w 4130840"/>
              <a:gd name="connsiteY13" fmla="*/ 4668231 h 6008991"/>
              <a:gd name="connsiteX14" fmla="*/ 0 w 4130840"/>
              <a:gd name="connsiteY14" fmla="*/ 4648327 h 6008991"/>
              <a:gd name="connsiteX15" fmla="*/ 5225 w 4130840"/>
              <a:gd name="connsiteY15" fmla="*/ 4627475 h 6008991"/>
              <a:gd name="connsiteX16" fmla="*/ 3051 w 4130840"/>
              <a:gd name="connsiteY16" fmla="*/ 4613399 h 6008991"/>
              <a:gd name="connsiteX17" fmla="*/ 8650 w 4130840"/>
              <a:gd name="connsiteY17" fmla="*/ 4587183 h 6008991"/>
              <a:gd name="connsiteX18" fmla="*/ 13808 w 4130840"/>
              <a:gd name="connsiteY18" fmla="*/ 4548834 h 6008991"/>
              <a:gd name="connsiteX19" fmla="*/ 19306 w 4130840"/>
              <a:gd name="connsiteY19" fmla="*/ 4522434 h 6008991"/>
              <a:gd name="connsiteX20" fmla="*/ 20989 w 4130840"/>
              <a:gd name="connsiteY20" fmla="*/ 4517345 h 6008991"/>
              <a:gd name="connsiteX21" fmla="*/ 20989 w 4130840"/>
              <a:gd name="connsiteY21" fmla="*/ 4344603 h 6008991"/>
              <a:gd name="connsiteX22" fmla="*/ 19107 w 4130840"/>
              <a:gd name="connsiteY22" fmla="*/ 4331860 h 6008991"/>
              <a:gd name="connsiteX23" fmla="*/ 20989 w 4130840"/>
              <a:gd name="connsiteY23" fmla="*/ 4288870 h 6008991"/>
              <a:gd name="connsiteX24" fmla="*/ 18426 w 4130840"/>
              <a:gd name="connsiteY24" fmla="*/ 4282627 h 6008991"/>
              <a:gd name="connsiteX25" fmla="*/ 20989 w 4130840"/>
              <a:gd name="connsiteY25" fmla="*/ 4240597 h 6008991"/>
              <a:gd name="connsiteX26" fmla="*/ 18813 w 4130840"/>
              <a:gd name="connsiteY26" fmla="*/ 4194547 h 6008991"/>
              <a:gd name="connsiteX27" fmla="*/ 12962 w 4130840"/>
              <a:gd name="connsiteY27" fmla="*/ 4191108 h 6008991"/>
              <a:gd name="connsiteX28" fmla="*/ 12447 w 4130840"/>
              <a:gd name="connsiteY28" fmla="*/ 4181009 h 6008991"/>
              <a:gd name="connsiteX29" fmla="*/ 12560 w 4130840"/>
              <a:gd name="connsiteY29" fmla="*/ 4165109 h 6008991"/>
              <a:gd name="connsiteX30" fmla="*/ 18700 w 4130840"/>
              <a:gd name="connsiteY30" fmla="*/ 4129496 h 6008991"/>
              <a:gd name="connsiteX31" fmla="*/ 18477 w 4130840"/>
              <a:gd name="connsiteY31" fmla="*/ 3924440 h 6008991"/>
              <a:gd name="connsiteX32" fmla="*/ 16141 w 4130840"/>
              <a:gd name="connsiteY32" fmla="*/ 3920672 h 6008991"/>
              <a:gd name="connsiteX33" fmla="*/ 12323 w 4130840"/>
              <a:gd name="connsiteY33" fmla="*/ 3894817 h 6008991"/>
              <a:gd name="connsiteX34" fmla="*/ 11731 w 4130840"/>
              <a:gd name="connsiteY34" fmla="*/ 3874914 h 6008991"/>
              <a:gd name="connsiteX35" fmla="*/ 16957 w 4130840"/>
              <a:gd name="connsiteY35" fmla="*/ 3854061 h 6008991"/>
              <a:gd name="connsiteX36" fmla="*/ 14783 w 4130840"/>
              <a:gd name="connsiteY36" fmla="*/ 3839985 h 6008991"/>
              <a:gd name="connsiteX37" fmla="*/ 18367 w 4130840"/>
              <a:gd name="connsiteY37" fmla="*/ 3823206 h 6008991"/>
              <a:gd name="connsiteX38" fmla="*/ 26800 w 4130840"/>
              <a:gd name="connsiteY38" fmla="*/ 20002 h 6008991"/>
              <a:gd name="connsiteX39" fmla="*/ 44155 w 4130840"/>
              <a:gd name="connsiteY39" fmla="*/ 2441 h 6008991"/>
              <a:gd name="connsiteX40" fmla="*/ 58493 w 4130840"/>
              <a:gd name="connsiteY40" fmla="*/ 174 h 6008991"/>
              <a:gd name="connsiteX41" fmla="*/ 4100315 w 4130840"/>
              <a:gd name="connsiteY41" fmla="*/ 0 h 6008991"/>
              <a:gd name="connsiteX42" fmla="*/ 4130173 w 4130840"/>
              <a:gd name="connsiteY42" fmla="*/ 29860 h 600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130840" h="6008991">
                <a:moveTo>
                  <a:pt x="4130173" y="29860"/>
                </a:moveTo>
                <a:cubicBezTo>
                  <a:pt x="4133194" y="1026396"/>
                  <a:pt x="4125373" y="4982694"/>
                  <a:pt x="4118441" y="5979216"/>
                </a:cubicBezTo>
                <a:cubicBezTo>
                  <a:pt x="4118348" y="5995656"/>
                  <a:pt x="4105022" y="6008947"/>
                  <a:pt x="4088583" y="6008990"/>
                </a:cubicBezTo>
                <a:lnTo>
                  <a:pt x="4048036" y="6008990"/>
                </a:lnTo>
                <a:cubicBezTo>
                  <a:pt x="4048035" y="6008990"/>
                  <a:pt x="4048035" y="6008991"/>
                  <a:pt x="4048034" y="6008991"/>
                </a:cubicBezTo>
                <a:lnTo>
                  <a:pt x="46751" y="6008991"/>
                </a:lnTo>
                <a:cubicBezTo>
                  <a:pt x="32527" y="6008935"/>
                  <a:pt x="21027" y="6001166"/>
                  <a:pt x="20989" y="5991582"/>
                </a:cubicBezTo>
                <a:lnTo>
                  <a:pt x="20989" y="5200472"/>
                </a:lnTo>
                <a:lnTo>
                  <a:pt x="20989" y="5148088"/>
                </a:lnTo>
                <a:lnTo>
                  <a:pt x="20989" y="4794139"/>
                </a:lnTo>
                <a:lnTo>
                  <a:pt x="20989" y="4747157"/>
                </a:lnTo>
                <a:lnTo>
                  <a:pt x="13263" y="4720915"/>
                </a:lnTo>
                <a:cubicBezTo>
                  <a:pt x="19441" y="4710358"/>
                  <a:pt x="7362" y="4702637"/>
                  <a:pt x="4410" y="4694086"/>
                </a:cubicBezTo>
                <a:lnTo>
                  <a:pt x="592" y="4668231"/>
                </a:lnTo>
                <a:cubicBezTo>
                  <a:pt x="395" y="4661596"/>
                  <a:pt x="197" y="4654962"/>
                  <a:pt x="0" y="4648327"/>
                </a:cubicBezTo>
                <a:lnTo>
                  <a:pt x="5225" y="4627475"/>
                </a:lnTo>
                <a:cubicBezTo>
                  <a:pt x="5733" y="4621653"/>
                  <a:pt x="2480" y="4620114"/>
                  <a:pt x="3051" y="4613399"/>
                </a:cubicBezTo>
                <a:lnTo>
                  <a:pt x="8650" y="4587183"/>
                </a:lnTo>
                <a:lnTo>
                  <a:pt x="13808" y="4548834"/>
                </a:lnTo>
                <a:lnTo>
                  <a:pt x="19306" y="4522434"/>
                </a:lnTo>
                <a:lnTo>
                  <a:pt x="20989" y="4517345"/>
                </a:lnTo>
                <a:lnTo>
                  <a:pt x="20989" y="4344603"/>
                </a:lnTo>
                <a:lnTo>
                  <a:pt x="19107" y="4331860"/>
                </a:lnTo>
                <a:cubicBezTo>
                  <a:pt x="19734" y="4317530"/>
                  <a:pt x="20362" y="4303200"/>
                  <a:pt x="20989" y="4288870"/>
                </a:cubicBezTo>
                <a:lnTo>
                  <a:pt x="18426" y="4282627"/>
                </a:lnTo>
                <a:lnTo>
                  <a:pt x="20989" y="4240597"/>
                </a:lnTo>
                <a:cubicBezTo>
                  <a:pt x="20627" y="4226678"/>
                  <a:pt x="21199" y="4202560"/>
                  <a:pt x="18813" y="4194547"/>
                </a:cubicBezTo>
                <a:lnTo>
                  <a:pt x="12962" y="4191108"/>
                </a:lnTo>
                <a:cubicBezTo>
                  <a:pt x="12790" y="4187742"/>
                  <a:pt x="12619" y="4184375"/>
                  <a:pt x="12447" y="4181009"/>
                </a:cubicBezTo>
                <a:cubicBezTo>
                  <a:pt x="12896" y="4180270"/>
                  <a:pt x="12522" y="4165710"/>
                  <a:pt x="12560" y="4165109"/>
                </a:cubicBezTo>
                <a:lnTo>
                  <a:pt x="18700" y="4129496"/>
                </a:lnTo>
                <a:cubicBezTo>
                  <a:pt x="18626" y="4061144"/>
                  <a:pt x="18551" y="3992792"/>
                  <a:pt x="18477" y="3924440"/>
                </a:cubicBezTo>
                <a:lnTo>
                  <a:pt x="16141" y="3920672"/>
                </a:lnTo>
                <a:lnTo>
                  <a:pt x="12323" y="3894817"/>
                </a:lnTo>
                <a:cubicBezTo>
                  <a:pt x="12126" y="3888183"/>
                  <a:pt x="11928" y="3881548"/>
                  <a:pt x="11731" y="3874914"/>
                </a:cubicBezTo>
                <a:lnTo>
                  <a:pt x="16957" y="3854061"/>
                </a:lnTo>
                <a:cubicBezTo>
                  <a:pt x="17464" y="3848239"/>
                  <a:pt x="14211" y="3846700"/>
                  <a:pt x="14783" y="3839985"/>
                </a:cubicBezTo>
                <a:lnTo>
                  <a:pt x="18367" y="3823206"/>
                </a:lnTo>
                <a:cubicBezTo>
                  <a:pt x="20370" y="3186542"/>
                  <a:pt x="22502" y="656796"/>
                  <a:pt x="26800" y="20002"/>
                </a:cubicBezTo>
                <a:cubicBezTo>
                  <a:pt x="32586" y="9918"/>
                  <a:pt x="34176" y="8295"/>
                  <a:pt x="44155" y="2441"/>
                </a:cubicBezTo>
                <a:lnTo>
                  <a:pt x="58493" y="174"/>
                </a:lnTo>
                <a:lnTo>
                  <a:pt x="4100315" y="0"/>
                </a:lnTo>
                <a:cubicBezTo>
                  <a:pt x="4116788" y="48"/>
                  <a:pt x="4130132" y="13388"/>
                  <a:pt x="4130173" y="29860"/>
                </a:cubicBezTo>
                <a:close/>
              </a:path>
            </a:pathLst>
          </a:custGeom>
          <a:blipFill dpi="0" rotWithShape="1">
            <a:blip r:embed="rId3">
              <a:alphaModFix amt="84000"/>
            </a:blip>
            <a:srcRect/>
            <a:tile tx="0" ty="0" sx="100000" sy="100000" flip="none" algn="tl"/>
          </a:blipFill>
          <a:ln w="9525" cap="flat">
            <a:noFill/>
            <a:prstDash val="solid"/>
            <a:miter/>
          </a:ln>
        </p:spPr>
        <p:txBody>
          <a:bodyPr wrap="square" rtlCol="0" anchor="ctr">
            <a:noAutofit/>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DE34A7D5-2F8D-445E-98C8-8E235E296F0B}"/>
              </a:ext>
            </a:extLst>
          </p:cNvPr>
          <p:cNvPicPr>
            <a:picLocks noChangeAspect="1"/>
          </p:cNvPicPr>
          <p:nvPr/>
        </p:nvPicPr>
        <p:blipFill rotWithShape="1">
          <a:blip r:embed="rId4">
            <a:alphaModFix amt="84000"/>
            <a:extLst>
              <a:ext uri="{28A0092B-C50C-407E-A947-70E740481C1C}">
                <a14:useLocalDpi xmlns:a14="http://schemas.microsoft.com/office/drawing/2010/main" val="0"/>
              </a:ext>
            </a:extLst>
          </a:blip>
          <a:srcRect l="3404" r="11678" b="2"/>
          <a:stretch/>
        </p:blipFill>
        <p:spPr>
          <a:xfrm>
            <a:off x="5884768" y="1998562"/>
            <a:ext cx="5861366" cy="4158614"/>
          </a:xfrm>
          <a:custGeom>
            <a:avLst/>
            <a:gdLst/>
            <a:ahLst/>
            <a:cxnLst/>
            <a:rect l="l" t="t" r="r" b="b"/>
            <a:pathLst>
              <a:path w="5861366" h="4158614">
                <a:moveTo>
                  <a:pt x="202154" y="26"/>
                </a:moveTo>
                <a:cubicBezTo>
                  <a:pt x="1145791" y="39599"/>
                  <a:pt x="4891228" y="215535"/>
                  <a:pt x="5834426" y="264565"/>
                </a:cubicBezTo>
                <a:cubicBezTo>
                  <a:pt x="5849988" y="265354"/>
                  <a:pt x="5862002" y="278582"/>
                  <a:pt x="5861340" y="294205"/>
                </a:cubicBezTo>
                <a:lnTo>
                  <a:pt x="5859606" y="332734"/>
                </a:lnTo>
                <a:cubicBezTo>
                  <a:pt x="5859606" y="332735"/>
                  <a:pt x="5859607" y="332735"/>
                  <a:pt x="5859607" y="332736"/>
                </a:cubicBezTo>
                <a:lnTo>
                  <a:pt x="5688568" y="4134867"/>
                </a:lnTo>
                <a:cubicBezTo>
                  <a:pt x="5687907" y="4148380"/>
                  <a:pt x="5680060" y="4158977"/>
                  <a:pt x="5670984" y="4158605"/>
                </a:cubicBezTo>
                <a:lnTo>
                  <a:pt x="4921972" y="4124910"/>
                </a:lnTo>
                <a:lnTo>
                  <a:pt x="4872375" y="4122679"/>
                </a:lnTo>
                <a:lnTo>
                  <a:pt x="4537261" y="4107604"/>
                </a:lnTo>
                <a:lnTo>
                  <a:pt x="4492779" y="4105603"/>
                </a:lnTo>
                <a:lnTo>
                  <a:pt x="4467603" y="4111827"/>
                </a:lnTo>
                <a:cubicBezTo>
                  <a:pt x="4457872" y="4105507"/>
                  <a:pt x="4450045" y="4116656"/>
                  <a:pt x="4441823" y="4119097"/>
                </a:cubicBezTo>
                <a:lnTo>
                  <a:pt x="4417181" y="4121623"/>
                </a:lnTo>
                <a:cubicBezTo>
                  <a:pt x="4410890" y="4121528"/>
                  <a:pt x="4404601" y="4121434"/>
                  <a:pt x="4398311" y="4121338"/>
                </a:cubicBezTo>
                <a:lnTo>
                  <a:pt x="4378792" y="4115485"/>
                </a:lnTo>
                <a:cubicBezTo>
                  <a:pt x="4373301" y="4114755"/>
                  <a:pt x="4371705" y="4117780"/>
                  <a:pt x="4365372" y="4116951"/>
                </a:cubicBezTo>
                <a:lnTo>
                  <a:pt x="4340790" y="4110515"/>
                </a:lnTo>
                <a:lnTo>
                  <a:pt x="4304702" y="4103980"/>
                </a:lnTo>
                <a:lnTo>
                  <a:pt x="4279942" y="4097631"/>
                </a:lnTo>
                <a:lnTo>
                  <a:pt x="4275196" y="4095815"/>
                </a:lnTo>
                <a:lnTo>
                  <a:pt x="4111646" y="4088458"/>
                </a:lnTo>
                <a:lnTo>
                  <a:pt x="4099501" y="4089704"/>
                </a:lnTo>
                <a:cubicBezTo>
                  <a:pt x="4085960" y="4088497"/>
                  <a:pt x="4072419" y="4087290"/>
                  <a:pt x="4058879" y="4086084"/>
                </a:cubicBezTo>
                <a:lnTo>
                  <a:pt x="4052858" y="4088254"/>
                </a:lnTo>
                <a:lnTo>
                  <a:pt x="4013174" y="4084028"/>
                </a:lnTo>
                <a:cubicBezTo>
                  <a:pt x="3999981" y="4083779"/>
                  <a:pt x="3977170" y="4082209"/>
                  <a:pt x="3969482" y="4084135"/>
                </a:cubicBezTo>
                <a:lnTo>
                  <a:pt x="3965976" y="4089548"/>
                </a:lnTo>
                <a:cubicBezTo>
                  <a:pt x="3962781" y="4089568"/>
                  <a:pt x="3959586" y="4089587"/>
                  <a:pt x="3956392" y="4089607"/>
                </a:cubicBezTo>
                <a:cubicBezTo>
                  <a:pt x="3955712" y="4089149"/>
                  <a:pt x="3941910" y="4088884"/>
                  <a:pt x="3941343" y="4088823"/>
                </a:cubicBezTo>
                <a:lnTo>
                  <a:pt x="3907888" y="4081471"/>
                </a:lnTo>
                <a:cubicBezTo>
                  <a:pt x="3843170" y="4078630"/>
                  <a:pt x="3778452" y="4075791"/>
                  <a:pt x="3713734" y="4072950"/>
                </a:cubicBezTo>
                <a:lnTo>
                  <a:pt x="3710066" y="4075009"/>
                </a:lnTo>
                <a:lnTo>
                  <a:pt x="3685424" y="4077536"/>
                </a:lnTo>
                <a:cubicBezTo>
                  <a:pt x="3679134" y="4077440"/>
                  <a:pt x="3672844" y="4077346"/>
                  <a:pt x="3666555" y="4077251"/>
                </a:cubicBezTo>
                <a:lnTo>
                  <a:pt x="3647035" y="4071396"/>
                </a:lnTo>
                <a:cubicBezTo>
                  <a:pt x="3641544" y="4070667"/>
                  <a:pt x="3639948" y="4073692"/>
                  <a:pt x="3633615" y="4072863"/>
                </a:cubicBezTo>
                <a:lnTo>
                  <a:pt x="3617882" y="4068742"/>
                </a:lnTo>
                <a:cubicBezTo>
                  <a:pt x="3015182" y="4039723"/>
                  <a:pt x="620142" y="3929952"/>
                  <a:pt x="17418" y="3898746"/>
                </a:cubicBezTo>
                <a:cubicBezTo>
                  <a:pt x="8118" y="3892818"/>
                  <a:pt x="6649" y="3891238"/>
                  <a:pt x="1533" y="3881507"/>
                </a:cubicBezTo>
                <a:lnTo>
                  <a:pt x="0" y="3867786"/>
                </a:lnTo>
                <a:lnTo>
                  <a:pt x="172607" y="27126"/>
                </a:lnTo>
                <a:cubicBezTo>
                  <a:pt x="173356" y="11475"/>
                  <a:pt x="186557" y="-636"/>
                  <a:pt x="202154" y="26"/>
                </a:cubicBezTo>
                <a:close/>
              </a:path>
            </a:pathLst>
          </a:custGeom>
        </p:spPr>
      </p:pic>
      <p:sp>
        <p:nvSpPr>
          <p:cNvPr id="2" name="Title 1">
            <a:extLst>
              <a:ext uri="{FF2B5EF4-FFF2-40B4-BE49-F238E27FC236}">
                <a16:creationId xmlns:a16="http://schemas.microsoft.com/office/drawing/2014/main" id="{970D42AE-91F8-4906-975F-1FA12938CE2D}"/>
              </a:ext>
            </a:extLst>
          </p:cNvPr>
          <p:cNvSpPr>
            <a:spLocks noGrp="1"/>
          </p:cNvSpPr>
          <p:nvPr>
            <p:ph type="title"/>
          </p:nvPr>
        </p:nvSpPr>
        <p:spPr>
          <a:xfrm>
            <a:off x="5232457" y="681038"/>
            <a:ext cx="5923223" cy="1599707"/>
          </a:xfrm>
        </p:spPr>
        <p:txBody>
          <a:bodyPr anchor="b">
            <a:normAutofit/>
          </a:bodyPr>
          <a:lstStyle/>
          <a:p>
            <a:r>
              <a:rPr lang="en-US"/>
              <a:t>Circles of HR professionalism</a:t>
            </a:r>
            <a:endParaRPr lang="en-GB"/>
          </a:p>
        </p:txBody>
      </p:sp>
      <p:grpSp>
        <p:nvGrpSpPr>
          <p:cNvPr id="64" name="Group 63">
            <a:extLst>
              <a:ext uri="{FF2B5EF4-FFF2-40B4-BE49-F238E27FC236}">
                <a16:creationId xmlns:a16="http://schemas.microsoft.com/office/drawing/2014/main" id="{966C1F39-46DD-4934-823B-EAFC7FA71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65" name="Group 64">
              <a:extLst>
                <a:ext uri="{FF2B5EF4-FFF2-40B4-BE49-F238E27FC236}">
                  <a16:creationId xmlns:a16="http://schemas.microsoft.com/office/drawing/2014/main" id="{B1B05F6A-AEC8-4BB4-BB7F-A448EB80972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67" name="Straight Connector 66">
                <a:extLst>
                  <a:ext uri="{FF2B5EF4-FFF2-40B4-BE49-F238E27FC236}">
                    <a16:creationId xmlns:a16="http://schemas.microsoft.com/office/drawing/2014/main" id="{685289C4-B61F-4CB6-9181-793119205E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9144D242-C3C2-4849-8D7D-DD6E56161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66" name="Oval 65">
              <a:extLst>
                <a:ext uri="{FF2B5EF4-FFF2-40B4-BE49-F238E27FC236}">
                  <a16:creationId xmlns:a16="http://schemas.microsoft.com/office/drawing/2014/main" id="{9BEE5F93-F5BB-4BC8-B191-1FAFF8E770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0" name="Freeform: Shape 69">
            <a:extLst>
              <a:ext uri="{FF2B5EF4-FFF2-40B4-BE49-F238E27FC236}">
                <a16:creationId xmlns:a16="http://schemas.microsoft.com/office/drawing/2014/main" id="{E487D834-670E-48F3-8345-296EA83579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590829" y="5405463"/>
            <a:ext cx="444795" cy="1497883"/>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5">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Content Placeholder 3">
            <a:extLst>
              <a:ext uri="{FF2B5EF4-FFF2-40B4-BE49-F238E27FC236}">
                <a16:creationId xmlns:a16="http://schemas.microsoft.com/office/drawing/2014/main" id="{AC83A231-7106-4767-AA65-B8F17361B887}"/>
              </a:ext>
            </a:extLst>
          </p:cNvPr>
          <p:cNvGraphicFramePr>
            <a:graphicFrameLocks noGrp="1"/>
          </p:cNvGraphicFramePr>
          <p:nvPr>
            <p:ph idx="1"/>
            <p:extLst>
              <p:ext uri="{D42A27DB-BD31-4B8C-83A1-F6EECF244321}">
                <p14:modId xmlns:p14="http://schemas.microsoft.com/office/powerpoint/2010/main" val="1406193061"/>
              </p:ext>
            </p:extLst>
          </p:nvPr>
        </p:nvGraphicFramePr>
        <p:xfrm>
          <a:off x="174436" y="285258"/>
          <a:ext cx="5447242" cy="618658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23009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758E4FA-C4A9-4D94-828D-0C4D6ED97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4BA3935-5258-425A-B52A-BBF28BCE0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572212" y="282178"/>
            <a:ext cx="5455259" cy="5894485"/>
          </a:xfrm>
          <a:prstGeom prst="rect">
            <a:avLst/>
          </a:prstGeom>
          <a:solidFill>
            <a:schemeClr val="tx1">
              <a:lumMod val="95000"/>
            </a:schemeClr>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CDD1AA99-03AE-49F6-9116-9CA2BBCA0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280000">
            <a:off x="435827" y="609334"/>
            <a:ext cx="5725215" cy="5235577"/>
          </a:xfrm>
          <a:custGeom>
            <a:avLst/>
            <a:gdLst>
              <a:gd name="connsiteX0" fmla="*/ 0 w 4401242"/>
              <a:gd name="connsiteY0" fmla="*/ 4137242 h 5590022"/>
              <a:gd name="connsiteX1" fmla="*/ 5579 w 4401242"/>
              <a:gd name="connsiteY1" fmla="*/ 4114978 h 5590022"/>
              <a:gd name="connsiteX2" fmla="*/ 3258 w 4401242"/>
              <a:gd name="connsiteY2" fmla="*/ 4099949 h 5590022"/>
              <a:gd name="connsiteX3" fmla="*/ 9236 w 4401242"/>
              <a:gd name="connsiteY3" fmla="*/ 4071959 h 5590022"/>
              <a:gd name="connsiteX4" fmla="*/ 14743 w 4401242"/>
              <a:gd name="connsiteY4" fmla="*/ 4031013 h 5590022"/>
              <a:gd name="connsiteX5" fmla="*/ 20613 w 4401242"/>
              <a:gd name="connsiteY5" fmla="*/ 4002827 h 5590022"/>
              <a:gd name="connsiteX6" fmla="*/ 22410 w 4401242"/>
              <a:gd name="connsiteY6" fmla="*/ 3997392 h 5590022"/>
              <a:gd name="connsiteX7" fmla="*/ 22410 w 4401242"/>
              <a:gd name="connsiteY7" fmla="*/ 3812956 h 5590022"/>
              <a:gd name="connsiteX8" fmla="*/ 20401 w 4401242"/>
              <a:gd name="connsiteY8" fmla="*/ 3799351 h 5590022"/>
              <a:gd name="connsiteX9" fmla="*/ 22410 w 4401242"/>
              <a:gd name="connsiteY9" fmla="*/ 3753450 h 5590022"/>
              <a:gd name="connsiteX10" fmla="*/ 19673 w 4401242"/>
              <a:gd name="connsiteY10" fmla="*/ 3746784 h 5590022"/>
              <a:gd name="connsiteX11" fmla="*/ 22410 w 4401242"/>
              <a:gd name="connsiteY11" fmla="*/ 3701909 h 5590022"/>
              <a:gd name="connsiteX12" fmla="*/ 20086 w 4401242"/>
              <a:gd name="connsiteY12" fmla="*/ 3652741 h 5590022"/>
              <a:gd name="connsiteX13" fmla="*/ 13839 w 4401242"/>
              <a:gd name="connsiteY13" fmla="*/ 3649070 h 5590022"/>
              <a:gd name="connsiteX14" fmla="*/ 13290 w 4401242"/>
              <a:gd name="connsiteY14" fmla="*/ 3638287 h 5590022"/>
              <a:gd name="connsiteX15" fmla="*/ 13410 w 4401242"/>
              <a:gd name="connsiteY15" fmla="*/ 3621311 h 5590022"/>
              <a:gd name="connsiteX16" fmla="*/ 19966 w 4401242"/>
              <a:gd name="connsiteY16" fmla="*/ 3583286 h 5590022"/>
              <a:gd name="connsiteX17" fmla="*/ 16089 w 4401242"/>
              <a:gd name="connsiteY17" fmla="*/ 21355 h 5590022"/>
              <a:gd name="connsiteX18" fmla="*/ 34619 w 4401242"/>
              <a:gd name="connsiteY18" fmla="*/ 2606 h 5590022"/>
              <a:gd name="connsiteX19" fmla="*/ 49927 w 4401242"/>
              <a:gd name="connsiteY19" fmla="*/ 185 h 5590022"/>
              <a:gd name="connsiteX20" fmla="*/ 917193 w 4401242"/>
              <a:gd name="connsiteY20" fmla="*/ 11 h 5590022"/>
              <a:gd name="connsiteX21" fmla="*/ 938319 w 4401242"/>
              <a:gd name="connsiteY21" fmla="*/ 10 h 5590022"/>
              <a:gd name="connsiteX22" fmla="*/ 938338 w 4401242"/>
              <a:gd name="connsiteY22" fmla="*/ 0 h 5590022"/>
              <a:gd name="connsiteX23" fmla="*/ 4365378 w 4401242"/>
              <a:gd name="connsiteY23" fmla="*/ 0 h 5590022"/>
              <a:gd name="connsiteX24" fmla="*/ 4397257 w 4401242"/>
              <a:gd name="connsiteY24" fmla="*/ 31881 h 5590022"/>
              <a:gd name="connsiteX25" fmla="*/ 4397256 w 4401242"/>
              <a:gd name="connsiteY25" fmla="*/ 5558231 h 5590022"/>
              <a:gd name="connsiteX26" fmla="*/ 4365377 w 4401242"/>
              <a:gd name="connsiteY26" fmla="*/ 5590021 h 5590022"/>
              <a:gd name="connsiteX27" fmla="*/ 4322085 w 4401242"/>
              <a:gd name="connsiteY27" fmla="*/ 5590021 h 5590022"/>
              <a:gd name="connsiteX28" fmla="*/ 4322083 w 4401242"/>
              <a:gd name="connsiteY28" fmla="*/ 5590022 h 5590022"/>
              <a:gd name="connsiteX29" fmla="*/ 49916 w 4401242"/>
              <a:gd name="connsiteY29" fmla="*/ 5590022 h 5590022"/>
              <a:gd name="connsiteX30" fmla="*/ 22410 w 4401242"/>
              <a:gd name="connsiteY30" fmla="*/ 5571435 h 5590022"/>
              <a:gd name="connsiteX31" fmla="*/ 22410 w 4401242"/>
              <a:gd name="connsiteY31" fmla="*/ 4726767 h 5590022"/>
              <a:gd name="connsiteX32" fmla="*/ 14670 w 4401242"/>
              <a:gd name="connsiteY32" fmla="*/ 4699196 h 5590022"/>
              <a:gd name="connsiteX33" fmla="*/ 22410 w 4401242"/>
              <a:gd name="connsiteY33" fmla="*/ 4670837 h 5590022"/>
              <a:gd name="connsiteX34" fmla="*/ 22410 w 4401242"/>
              <a:gd name="connsiteY34" fmla="*/ 4292925 h 5590022"/>
              <a:gd name="connsiteX35" fmla="*/ 22410 w 4401242"/>
              <a:gd name="connsiteY35" fmla="*/ 4242762 h 5590022"/>
              <a:gd name="connsiteX36" fmla="*/ 14161 w 4401242"/>
              <a:gd name="connsiteY36" fmla="*/ 4214744 h 5590022"/>
              <a:gd name="connsiteX37" fmla="*/ 4708 w 4401242"/>
              <a:gd name="connsiteY37" fmla="*/ 4186098 h 5590022"/>
              <a:gd name="connsiteX38" fmla="*/ 632 w 4401242"/>
              <a:gd name="connsiteY38" fmla="*/ 4158493 h 5590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01242" h="5590022">
                <a:moveTo>
                  <a:pt x="0" y="4137242"/>
                </a:moveTo>
                <a:lnTo>
                  <a:pt x="5579" y="4114978"/>
                </a:lnTo>
                <a:cubicBezTo>
                  <a:pt x="6121" y="4108762"/>
                  <a:pt x="2648" y="4107119"/>
                  <a:pt x="3258" y="4099949"/>
                </a:cubicBezTo>
                <a:lnTo>
                  <a:pt x="9236" y="4071959"/>
                </a:lnTo>
                <a:lnTo>
                  <a:pt x="14743" y="4031013"/>
                </a:lnTo>
                <a:lnTo>
                  <a:pt x="20613" y="4002827"/>
                </a:lnTo>
                <a:lnTo>
                  <a:pt x="22410" y="3997392"/>
                </a:lnTo>
                <a:lnTo>
                  <a:pt x="22410" y="3812956"/>
                </a:lnTo>
                <a:lnTo>
                  <a:pt x="20401" y="3799351"/>
                </a:lnTo>
                <a:lnTo>
                  <a:pt x="22410" y="3753450"/>
                </a:lnTo>
                <a:lnTo>
                  <a:pt x="19673" y="3746784"/>
                </a:lnTo>
                <a:lnTo>
                  <a:pt x="22410" y="3701909"/>
                </a:lnTo>
                <a:cubicBezTo>
                  <a:pt x="22023" y="3687048"/>
                  <a:pt x="22634" y="3661297"/>
                  <a:pt x="20086" y="3652741"/>
                </a:cubicBezTo>
                <a:lnTo>
                  <a:pt x="13839" y="3649070"/>
                </a:lnTo>
                <a:lnTo>
                  <a:pt x="13290" y="3638287"/>
                </a:lnTo>
                <a:cubicBezTo>
                  <a:pt x="13769" y="3637498"/>
                  <a:pt x="13370" y="3621952"/>
                  <a:pt x="13410" y="3621311"/>
                </a:cubicBezTo>
                <a:lnTo>
                  <a:pt x="19966" y="3583286"/>
                </a:lnTo>
                <a:lnTo>
                  <a:pt x="16089" y="21355"/>
                </a:lnTo>
                <a:cubicBezTo>
                  <a:pt x="22266" y="10589"/>
                  <a:pt x="23964" y="8856"/>
                  <a:pt x="34619" y="2606"/>
                </a:cubicBezTo>
                <a:lnTo>
                  <a:pt x="49927" y="185"/>
                </a:lnTo>
                <a:cubicBezTo>
                  <a:pt x="228245" y="83"/>
                  <a:pt x="539504" y="31"/>
                  <a:pt x="917193" y="11"/>
                </a:cubicBezTo>
                <a:lnTo>
                  <a:pt x="938319" y="10"/>
                </a:lnTo>
                <a:lnTo>
                  <a:pt x="938338" y="0"/>
                </a:lnTo>
                <a:lnTo>
                  <a:pt x="4365378" y="0"/>
                </a:lnTo>
                <a:cubicBezTo>
                  <a:pt x="4382966" y="50"/>
                  <a:pt x="4397213" y="14294"/>
                  <a:pt x="4397257" y="31881"/>
                </a:cubicBezTo>
                <a:cubicBezTo>
                  <a:pt x="4402571" y="958253"/>
                  <a:pt x="4402570" y="4631875"/>
                  <a:pt x="4397256" y="5558231"/>
                </a:cubicBezTo>
                <a:cubicBezTo>
                  <a:pt x="4397157" y="5575784"/>
                  <a:pt x="4382929" y="5589975"/>
                  <a:pt x="4365377" y="5590021"/>
                </a:cubicBezTo>
                <a:lnTo>
                  <a:pt x="4322085" y="5590021"/>
                </a:lnTo>
                <a:lnTo>
                  <a:pt x="4322083" y="5590022"/>
                </a:lnTo>
                <a:lnTo>
                  <a:pt x="49916" y="5590022"/>
                </a:lnTo>
                <a:cubicBezTo>
                  <a:pt x="34729" y="5589963"/>
                  <a:pt x="22450" y="5581668"/>
                  <a:pt x="22410" y="5571435"/>
                </a:cubicBezTo>
                <a:lnTo>
                  <a:pt x="22410" y="4726767"/>
                </a:lnTo>
                <a:lnTo>
                  <a:pt x="14670" y="4699196"/>
                </a:lnTo>
                <a:cubicBezTo>
                  <a:pt x="15011" y="4683722"/>
                  <a:pt x="19831" y="4680290"/>
                  <a:pt x="22410" y="4670837"/>
                </a:cubicBezTo>
                <a:lnTo>
                  <a:pt x="22410" y="4292925"/>
                </a:lnTo>
                <a:lnTo>
                  <a:pt x="22410" y="4242762"/>
                </a:lnTo>
                <a:lnTo>
                  <a:pt x="14161" y="4214744"/>
                </a:lnTo>
                <a:cubicBezTo>
                  <a:pt x="20757" y="4203473"/>
                  <a:pt x="7860" y="4195229"/>
                  <a:pt x="4708" y="4186098"/>
                </a:cubicBezTo>
                <a:lnTo>
                  <a:pt x="632" y="4158493"/>
                </a:lnTo>
                <a:close/>
              </a:path>
            </a:pathLst>
          </a:custGeom>
          <a:solidFill>
            <a:srgbClr val="FFFFFF"/>
          </a:solidFill>
          <a:ln w="9525" cap="flat">
            <a:noFill/>
            <a:prstDash val="solid"/>
            <a:miter/>
          </a:ln>
        </p:spPr>
        <p:txBody>
          <a:bodyPr rtlCol="0" anchor="ctr"/>
          <a:lstStyle/>
          <a:p>
            <a:endParaRPr lang="en-US"/>
          </a:p>
        </p:txBody>
      </p:sp>
      <p:pic>
        <p:nvPicPr>
          <p:cNvPr id="5" name="Picture 4" descr="Text&#10;&#10;Description automatically generated">
            <a:extLst>
              <a:ext uri="{FF2B5EF4-FFF2-40B4-BE49-F238E27FC236}">
                <a16:creationId xmlns:a16="http://schemas.microsoft.com/office/drawing/2014/main" id="{FD235264-C517-48E8-A6CC-6F65123910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3092079">
            <a:off x="929859" y="1574174"/>
            <a:ext cx="4746677" cy="3322673"/>
          </a:xfrm>
          <a:prstGeom prst="rect">
            <a:avLst/>
          </a:prstGeom>
        </p:spPr>
      </p:pic>
      <p:sp>
        <p:nvSpPr>
          <p:cNvPr id="2" name="Title 1">
            <a:extLst>
              <a:ext uri="{FF2B5EF4-FFF2-40B4-BE49-F238E27FC236}">
                <a16:creationId xmlns:a16="http://schemas.microsoft.com/office/drawing/2014/main" id="{69F4D384-0A31-4764-8E97-55E8A19744D5}"/>
              </a:ext>
            </a:extLst>
          </p:cNvPr>
          <p:cNvSpPr>
            <a:spLocks noGrp="1"/>
          </p:cNvSpPr>
          <p:nvPr>
            <p:ph type="title"/>
          </p:nvPr>
        </p:nvSpPr>
        <p:spPr>
          <a:xfrm>
            <a:off x="5519057" y="3584988"/>
            <a:ext cx="5987143" cy="2037483"/>
          </a:xfrm>
        </p:spPr>
        <p:txBody>
          <a:bodyPr anchor="b">
            <a:normAutofit/>
          </a:bodyPr>
          <a:lstStyle/>
          <a:p>
            <a:r>
              <a:rPr lang="en-US" sz="5400"/>
              <a:t>Providing excellent service</a:t>
            </a:r>
            <a:endParaRPr lang="en-GB" sz="5400"/>
          </a:p>
        </p:txBody>
      </p:sp>
      <p:sp>
        <p:nvSpPr>
          <p:cNvPr id="33" name="Freeform: Shape 32">
            <a:extLst>
              <a:ext uri="{FF2B5EF4-FFF2-40B4-BE49-F238E27FC236}">
                <a16:creationId xmlns:a16="http://schemas.microsoft.com/office/drawing/2014/main" id="{D50DB571-3A12-4BED-AAD9-9F00B1138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514120">
            <a:off x="470659" y="-333929"/>
            <a:ext cx="500911"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AB6052B-68B8-4BB2-9509-6E6EF4FAA44A}"/>
              </a:ext>
            </a:extLst>
          </p:cNvPr>
          <p:cNvSpPr>
            <a:spLocks noGrp="1"/>
          </p:cNvSpPr>
          <p:nvPr>
            <p:ph idx="1"/>
          </p:nvPr>
        </p:nvSpPr>
        <p:spPr>
          <a:xfrm>
            <a:off x="6817057" y="796413"/>
            <a:ext cx="4297328" cy="2687797"/>
          </a:xfrm>
        </p:spPr>
        <p:txBody>
          <a:bodyPr>
            <a:normAutofit/>
          </a:bodyPr>
          <a:lstStyle/>
          <a:p>
            <a:pPr>
              <a:lnSpc>
                <a:spcPct val="110000"/>
              </a:lnSpc>
            </a:pPr>
            <a:r>
              <a:rPr lang="en-US"/>
              <a:t>Answering to inquiries in ideal way </a:t>
            </a:r>
          </a:p>
          <a:p>
            <a:pPr>
              <a:lnSpc>
                <a:spcPct val="110000"/>
              </a:lnSpc>
            </a:pPr>
            <a:r>
              <a:rPr lang="en-US"/>
              <a:t>Being adaptable to clients </a:t>
            </a:r>
          </a:p>
          <a:p>
            <a:pPr>
              <a:lnSpc>
                <a:spcPct val="110000"/>
              </a:lnSpc>
            </a:pPr>
            <a:r>
              <a:rPr lang="en-US"/>
              <a:t>Agreeableness </a:t>
            </a:r>
          </a:p>
          <a:p>
            <a:pPr>
              <a:lnSpc>
                <a:spcPct val="110000"/>
              </a:lnSpc>
            </a:pPr>
            <a:r>
              <a:rPr lang="en-US"/>
              <a:t>Straightforwardness and precision</a:t>
            </a:r>
          </a:p>
          <a:p>
            <a:pPr>
              <a:lnSpc>
                <a:spcPct val="110000"/>
              </a:lnSpc>
            </a:pPr>
            <a:r>
              <a:rPr lang="en-US"/>
              <a:t>Carrying out arrangements </a:t>
            </a:r>
          </a:p>
          <a:p>
            <a:pPr>
              <a:lnSpc>
                <a:spcPct val="110000"/>
              </a:lnSpc>
            </a:pPr>
            <a:r>
              <a:rPr lang="en-US"/>
              <a:t>Informativeness</a:t>
            </a:r>
          </a:p>
        </p:txBody>
      </p:sp>
      <p:grpSp>
        <p:nvGrpSpPr>
          <p:cNvPr id="35" name="Group 34">
            <a:extLst>
              <a:ext uri="{FF2B5EF4-FFF2-40B4-BE49-F238E27FC236}">
                <a16:creationId xmlns:a16="http://schemas.microsoft.com/office/drawing/2014/main" id="{AC05837C-1102-4D24-9745-5D47950875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36" name="Group 35">
              <a:extLst>
                <a:ext uri="{FF2B5EF4-FFF2-40B4-BE49-F238E27FC236}">
                  <a16:creationId xmlns:a16="http://schemas.microsoft.com/office/drawing/2014/main" id="{F6E0B0FD-D6DB-4660-A369-0B3722B2372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38" name="Straight Connector 37">
                <a:extLst>
                  <a:ext uri="{FF2B5EF4-FFF2-40B4-BE49-F238E27FC236}">
                    <a16:creationId xmlns:a16="http://schemas.microsoft.com/office/drawing/2014/main" id="{449F612E-2AC0-47A5-9CAE-7126302511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5F0A1FBB-5EAE-46FC-8024-C1610192375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7" name="Oval 36">
              <a:extLst>
                <a:ext uri="{FF2B5EF4-FFF2-40B4-BE49-F238E27FC236}">
                  <a16:creationId xmlns:a16="http://schemas.microsoft.com/office/drawing/2014/main" id="{41CDB003-27ED-43D6-887A-E9126BC784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61677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7" name="Group 116">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18" name="Group 117">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20" name="Straight Connector 119">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19" name="Oval 118">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23" name="Rectangle 122">
            <a:extLst>
              <a:ext uri="{FF2B5EF4-FFF2-40B4-BE49-F238E27FC236}">
                <a16:creationId xmlns:a16="http://schemas.microsoft.com/office/drawing/2014/main" id="{1E7F3ABD-BE42-4EED-8F3E-1975C1BC2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Rectangle 124">
            <a:extLst>
              <a:ext uri="{FF2B5EF4-FFF2-40B4-BE49-F238E27FC236}">
                <a16:creationId xmlns:a16="http://schemas.microsoft.com/office/drawing/2014/main" id="{DEAF34AB-AE16-45B5-ABC1-801F06223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srcRect/>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text&#10;&#10;Description automatically generated">
            <a:extLst>
              <a:ext uri="{FF2B5EF4-FFF2-40B4-BE49-F238E27FC236}">
                <a16:creationId xmlns:a16="http://schemas.microsoft.com/office/drawing/2014/main" id="{B54C0B9D-8087-4926-BDD2-D6E9914E6984}"/>
              </a:ext>
            </a:extLst>
          </p:cNvPr>
          <p:cNvPicPr>
            <a:picLocks noGrp="1" noChangeAspect="1"/>
          </p:cNvPicPr>
          <p:nvPr>
            <p:ph idx="1"/>
          </p:nvPr>
        </p:nvPicPr>
        <p:blipFill rotWithShape="1">
          <a:blip r:embed="rId4">
            <a:alphaModFix amt="84000"/>
          </a:blip>
          <a:srcRect t="17883"/>
          <a:stretch/>
        </p:blipFill>
        <p:spPr>
          <a:xfrm>
            <a:off x="20" y="-294096"/>
            <a:ext cx="12191980" cy="6857990"/>
          </a:xfrm>
          <a:prstGeom prst="rect">
            <a:avLst/>
          </a:prstGeom>
        </p:spPr>
      </p:pic>
      <p:sp>
        <p:nvSpPr>
          <p:cNvPr id="127" name="Rectangle 126">
            <a:extLst>
              <a:ext uri="{FF2B5EF4-FFF2-40B4-BE49-F238E27FC236}">
                <a16:creationId xmlns:a16="http://schemas.microsoft.com/office/drawing/2014/main" id="{640449D5-DE6C-45AB-811E-29321C591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418457" y="1418454"/>
            <a:ext cx="6858002" cy="4021087"/>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FC84D7E-77FB-430D-92E6-4E42EABF91C6}"/>
              </a:ext>
            </a:extLst>
          </p:cNvPr>
          <p:cNvSpPr>
            <a:spLocks noGrp="1"/>
          </p:cNvSpPr>
          <p:nvPr>
            <p:ph type="title"/>
          </p:nvPr>
        </p:nvSpPr>
        <p:spPr>
          <a:xfrm>
            <a:off x="685802" y="685799"/>
            <a:ext cx="5565370" cy="1603041"/>
          </a:xfrm>
        </p:spPr>
        <p:txBody>
          <a:bodyPr vert="horz" lIns="91440" tIns="45720" rIns="91440" bIns="45720" rtlCol="0" anchor="b">
            <a:normAutofit/>
          </a:bodyPr>
          <a:lstStyle/>
          <a:p>
            <a:r>
              <a:rPr lang="en-US" i="1" kern="1200">
                <a:solidFill>
                  <a:srgbClr val="000000"/>
                </a:solidFill>
                <a:highlight>
                  <a:srgbClr val="FFFF00"/>
                </a:highlight>
                <a:latin typeface="+mj-lt"/>
                <a:ea typeface="+mj-ea"/>
                <a:cs typeface="+mj-cs"/>
              </a:rPr>
              <a:t>HRM EVOLUTION</a:t>
            </a:r>
            <a:br>
              <a:rPr lang="en-US" i="1" kern="1200">
                <a:solidFill>
                  <a:srgbClr val="000000"/>
                </a:solidFill>
                <a:highlight>
                  <a:srgbClr val="FFFF00"/>
                </a:highlight>
                <a:latin typeface="+mj-lt"/>
                <a:ea typeface="+mj-ea"/>
                <a:cs typeface="+mj-cs"/>
              </a:rPr>
            </a:br>
            <a:endParaRPr lang="en-US" i="1" kern="1200">
              <a:solidFill>
                <a:srgbClr val="000000"/>
              </a:solidFill>
              <a:highlight>
                <a:srgbClr val="FFFF00"/>
              </a:highlight>
              <a:latin typeface="+mj-lt"/>
              <a:ea typeface="+mj-ea"/>
              <a:cs typeface="+mj-cs"/>
            </a:endParaRPr>
          </a:p>
        </p:txBody>
      </p:sp>
      <p:grpSp>
        <p:nvGrpSpPr>
          <p:cNvPr id="129" name="Group 128">
            <a:extLst>
              <a:ext uri="{FF2B5EF4-FFF2-40B4-BE49-F238E27FC236}">
                <a16:creationId xmlns:a16="http://schemas.microsoft.com/office/drawing/2014/main" id="{81352622-E9B0-487C-B0D9-8BBC464735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30" name="Group 129">
              <a:extLst>
                <a:ext uri="{FF2B5EF4-FFF2-40B4-BE49-F238E27FC236}">
                  <a16:creationId xmlns:a16="http://schemas.microsoft.com/office/drawing/2014/main" id="{503FCD58-16B1-4A6A-A45A-53D20B90559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32" name="Straight Connector 131">
                <a:extLst>
                  <a:ext uri="{FF2B5EF4-FFF2-40B4-BE49-F238E27FC236}">
                    <a16:creationId xmlns:a16="http://schemas.microsoft.com/office/drawing/2014/main" id="{0B8666D0-F4F2-4C03-BF08-FB2D3F7F6D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0BDBC55E-6D61-48AE-95F7-DBCC1C7B55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131" name="Oval 130">
              <a:extLst>
                <a:ext uri="{FF2B5EF4-FFF2-40B4-BE49-F238E27FC236}">
                  <a16:creationId xmlns:a16="http://schemas.microsoft.com/office/drawing/2014/main" id="{2A06DBB2-B208-458B-AB3E-3193BE876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8A4DE2F3-E4C9-4CE4-9DA1-18648A997F4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Tree>
    <p:extLst>
      <p:ext uri="{BB962C8B-B14F-4D97-AF65-F5344CB8AC3E}">
        <p14:creationId xmlns:p14="http://schemas.microsoft.com/office/powerpoint/2010/main" val="1338760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1" name="Group 10">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3" name="Straight Connector 12">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2" name="Oval 11">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6" name="Rectangle 15">
            <a:extLst>
              <a:ext uri="{FF2B5EF4-FFF2-40B4-BE49-F238E27FC236}">
                <a16:creationId xmlns:a16="http://schemas.microsoft.com/office/drawing/2014/main" id="{FBE9DB16-5C17-4090-8D3F-03B9BAAB4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EAF34AB-AE16-45B5-ABC1-801F06223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srcRect/>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sign&#10;&#10;Description automatically generated">
            <a:extLst>
              <a:ext uri="{FF2B5EF4-FFF2-40B4-BE49-F238E27FC236}">
                <a16:creationId xmlns:a16="http://schemas.microsoft.com/office/drawing/2014/main" id="{8D0488AE-E574-4E42-BA79-6C39780E7DF3}"/>
              </a:ext>
            </a:extLst>
          </p:cNvPr>
          <p:cNvPicPr>
            <a:picLocks noGrp="1" noChangeAspect="1"/>
          </p:cNvPicPr>
          <p:nvPr>
            <p:ph idx="1"/>
          </p:nvPr>
        </p:nvPicPr>
        <p:blipFill rotWithShape="1">
          <a:blip r:embed="rId3">
            <a:alphaModFix amt="84000"/>
            <a:extLst>
              <a:ext uri="{28A0092B-C50C-407E-A947-70E740481C1C}">
                <a14:useLocalDpi xmlns:a14="http://schemas.microsoft.com/office/drawing/2010/main" val="0"/>
              </a:ext>
            </a:extLst>
          </a:blip>
          <a:srcRect l="17702" r="4521" b="1"/>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91080BBA-334D-47E7-984F-354D2ADEEB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65439" y="231439"/>
            <a:ext cx="6858000" cy="6395122"/>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7D231FEB-A633-4916-ADDE-5D426E6F193E}"/>
              </a:ext>
            </a:extLst>
          </p:cNvPr>
          <p:cNvSpPr>
            <a:spLocks noGrp="1"/>
          </p:cNvSpPr>
          <p:nvPr>
            <p:ph type="title"/>
          </p:nvPr>
        </p:nvSpPr>
        <p:spPr>
          <a:xfrm>
            <a:off x="5253644" y="689195"/>
            <a:ext cx="6252556" cy="2795015"/>
          </a:xfrm>
        </p:spPr>
        <p:txBody>
          <a:bodyPr vert="horz" lIns="91440" tIns="45720" rIns="91440" bIns="45720" rtlCol="0" anchor="t">
            <a:normAutofit/>
          </a:bodyPr>
          <a:lstStyle/>
          <a:p>
            <a:pPr algn="r">
              <a:lnSpc>
                <a:spcPct val="110000"/>
              </a:lnSpc>
            </a:pPr>
            <a:r>
              <a:rPr lang="en-US" sz="4100" i="1" kern="1200">
                <a:solidFill>
                  <a:srgbClr val="000000"/>
                </a:solidFill>
                <a:highlight>
                  <a:srgbClr val="FFFF00"/>
                </a:highlight>
                <a:latin typeface="+mj-lt"/>
                <a:ea typeface="+mj-ea"/>
                <a:cs typeface="+mj-cs"/>
              </a:rPr>
              <a:t>How Google reinvented HR and drives success through people analytics!?</a:t>
            </a:r>
          </a:p>
        </p:txBody>
      </p:sp>
      <p:grpSp>
        <p:nvGrpSpPr>
          <p:cNvPr id="22" name="Group 21">
            <a:extLst>
              <a:ext uri="{FF2B5EF4-FFF2-40B4-BE49-F238E27FC236}">
                <a16:creationId xmlns:a16="http://schemas.microsoft.com/office/drawing/2014/main" id="{38C13093-F147-4C4E-9844-F01238DBC8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3" name="Group 22">
              <a:extLst>
                <a:ext uri="{FF2B5EF4-FFF2-40B4-BE49-F238E27FC236}">
                  <a16:creationId xmlns:a16="http://schemas.microsoft.com/office/drawing/2014/main" id="{804050F4-5635-4D29-882B-9E26D607FC9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5" name="Straight Connector 24">
                <a:extLst>
                  <a:ext uri="{FF2B5EF4-FFF2-40B4-BE49-F238E27FC236}">
                    <a16:creationId xmlns:a16="http://schemas.microsoft.com/office/drawing/2014/main" id="{D5B51A74-1848-4691-A276-A67B72C674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71BD7D0-08DD-4880-A93E-92454B00B1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24" name="Oval 23">
              <a:extLst>
                <a:ext uri="{FF2B5EF4-FFF2-40B4-BE49-F238E27FC236}">
                  <a16:creationId xmlns:a16="http://schemas.microsoft.com/office/drawing/2014/main" id="{CF9ECA97-80C4-4AFD-AC63-BCF6888FAB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147752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9">
            <a:extLst>
              <a:ext uri="{FF2B5EF4-FFF2-40B4-BE49-F238E27FC236}">
                <a16:creationId xmlns:a16="http://schemas.microsoft.com/office/drawing/2014/main" id="{79DFA4D1-A2F8-4D64-98F0-0711097CE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6F389745-E93E-4A1E-A7FF-5D64C5A33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94298">
            <a:off x="873215" y="576946"/>
            <a:ext cx="4605051" cy="5501608"/>
          </a:xfrm>
          <a:prstGeom prst="rect">
            <a:avLst/>
          </a:prstGeom>
          <a:solidFill>
            <a:schemeClr val="tx1"/>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C8CC8F0E-91AD-4492-9208-600E0067D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395334">
            <a:off x="858622" y="566333"/>
            <a:ext cx="4646439" cy="5500188"/>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78736 w 4553447"/>
              <a:gd name="connsiteY81" fmla="*/ 3839310 h 5549974"/>
              <a:gd name="connsiteX82" fmla="*/ 303426 w 4553447"/>
              <a:gd name="connsiteY82"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78736 w 4553447"/>
              <a:gd name="connsiteY80" fmla="*/ 3839310 h 5549974"/>
              <a:gd name="connsiteX81" fmla="*/ 303426 w 4553447"/>
              <a:gd name="connsiteY81"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8721 w 4553447"/>
              <a:gd name="connsiteY72" fmla="*/ 5213249 h 5549974"/>
              <a:gd name="connsiteX73" fmla="*/ 8990 w 4553447"/>
              <a:gd name="connsiteY73" fmla="*/ 5210500 h 5549974"/>
              <a:gd name="connsiteX74" fmla="*/ 8674 w 4553447"/>
              <a:gd name="connsiteY74" fmla="*/ 5204597 h 5549974"/>
              <a:gd name="connsiteX75" fmla="*/ 8091 w 4553447"/>
              <a:gd name="connsiteY75" fmla="*/ 5201441 h 5549974"/>
              <a:gd name="connsiteX76" fmla="*/ 7461 w 4553447"/>
              <a:gd name="connsiteY76" fmla="*/ 5189632 h 5549974"/>
              <a:gd name="connsiteX77" fmla="*/ 6877 w 4553447"/>
              <a:gd name="connsiteY77" fmla="*/ 5186477 h 5549974"/>
              <a:gd name="connsiteX78" fmla="*/ 7145 w 4553447"/>
              <a:gd name="connsiteY78" fmla="*/ 5183728 h 5549974"/>
              <a:gd name="connsiteX79" fmla="*/ 78736 w 4553447"/>
              <a:gd name="connsiteY79" fmla="*/ 3839310 h 5549974"/>
              <a:gd name="connsiteX80" fmla="*/ 303426 w 4553447"/>
              <a:gd name="connsiteY80"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8721 w 4553447"/>
              <a:gd name="connsiteY72" fmla="*/ 5213249 h 5549974"/>
              <a:gd name="connsiteX73" fmla="*/ 8674 w 4553447"/>
              <a:gd name="connsiteY73" fmla="*/ 5204597 h 5549974"/>
              <a:gd name="connsiteX74" fmla="*/ 8091 w 4553447"/>
              <a:gd name="connsiteY74" fmla="*/ 5201441 h 5549974"/>
              <a:gd name="connsiteX75" fmla="*/ 7461 w 4553447"/>
              <a:gd name="connsiteY75" fmla="*/ 5189632 h 5549974"/>
              <a:gd name="connsiteX76" fmla="*/ 6877 w 4553447"/>
              <a:gd name="connsiteY76" fmla="*/ 5186477 h 5549974"/>
              <a:gd name="connsiteX77" fmla="*/ 7145 w 4553447"/>
              <a:gd name="connsiteY77" fmla="*/ 5183728 h 5549974"/>
              <a:gd name="connsiteX78" fmla="*/ 78736 w 4553447"/>
              <a:gd name="connsiteY78" fmla="*/ 3839310 h 5549974"/>
              <a:gd name="connsiteX79" fmla="*/ 303426 w 4553447"/>
              <a:gd name="connsiteY79"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8721 w 4553447"/>
              <a:gd name="connsiteY72" fmla="*/ 5213249 h 5549974"/>
              <a:gd name="connsiteX73" fmla="*/ 8091 w 4553447"/>
              <a:gd name="connsiteY73" fmla="*/ 5201441 h 5549974"/>
              <a:gd name="connsiteX74" fmla="*/ 7461 w 4553447"/>
              <a:gd name="connsiteY74" fmla="*/ 5189632 h 5549974"/>
              <a:gd name="connsiteX75" fmla="*/ 6877 w 4553447"/>
              <a:gd name="connsiteY75" fmla="*/ 5186477 h 5549974"/>
              <a:gd name="connsiteX76" fmla="*/ 7145 w 4553447"/>
              <a:gd name="connsiteY76" fmla="*/ 5183728 h 5549974"/>
              <a:gd name="connsiteX77" fmla="*/ 78736 w 4553447"/>
              <a:gd name="connsiteY77" fmla="*/ 3839310 h 5549974"/>
              <a:gd name="connsiteX78" fmla="*/ 303426 w 4553447"/>
              <a:gd name="connsiteY78"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8721 w 4553447"/>
              <a:gd name="connsiteY71" fmla="*/ 5213249 h 5549974"/>
              <a:gd name="connsiteX72" fmla="*/ 8091 w 4553447"/>
              <a:gd name="connsiteY72" fmla="*/ 5201441 h 5549974"/>
              <a:gd name="connsiteX73" fmla="*/ 7461 w 4553447"/>
              <a:gd name="connsiteY73" fmla="*/ 5189632 h 5549974"/>
              <a:gd name="connsiteX74" fmla="*/ 6877 w 4553447"/>
              <a:gd name="connsiteY74" fmla="*/ 5186477 h 5549974"/>
              <a:gd name="connsiteX75" fmla="*/ 7145 w 4553447"/>
              <a:gd name="connsiteY75" fmla="*/ 5183728 h 5549974"/>
              <a:gd name="connsiteX76" fmla="*/ 78736 w 4553447"/>
              <a:gd name="connsiteY76" fmla="*/ 3839310 h 5549974"/>
              <a:gd name="connsiteX77" fmla="*/ 303426 w 4553447"/>
              <a:gd name="connsiteY77"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8091 w 4553447"/>
              <a:gd name="connsiteY71" fmla="*/ 5201441 h 5549974"/>
              <a:gd name="connsiteX72" fmla="*/ 7461 w 4553447"/>
              <a:gd name="connsiteY72" fmla="*/ 5189632 h 5549974"/>
              <a:gd name="connsiteX73" fmla="*/ 6877 w 4553447"/>
              <a:gd name="connsiteY73" fmla="*/ 5186477 h 5549974"/>
              <a:gd name="connsiteX74" fmla="*/ 7145 w 4553447"/>
              <a:gd name="connsiteY74" fmla="*/ 5183728 h 5549974"/>
              <a:gd name="connsiteX75" fmla="*/ 78736 w 4553447"/>
              <a:gd name="connsiteY75" fmla="*/ 3839310 h 5549974"/>
              <a:gd name="connsiteX76" fmla="*/ 303426 w 4553447"/>
              <a:gd name="connsiteY76"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8091 w 4553447"/>
              <a:gd name="connsiteY70" fmla="*/ 5201441 h 5549974"/>
              <a:gd name="connsiteX71" fmla="*/ 7461 w 4553447"/>
              <a:gd name="connsiteY71" fmla="*/ 5189632 h 5549974"/>
              <a:gd name="connsiteX72" fmla="*/ 6877 w 4553447"/>
              <a:gd name="connsiteY72" fmla="*/ 5186477 h 5549974"/>
              <a:gd name="connsiteX73" fmla="*/ 7145 w 4553447"/>
              <a:gd name="connsiteY73" fmla="*/ 5183728 h 5549974"/>
              <a:gd name="connsiteX74" fmla="*/ 78736 w 4553447"/>
              <a:gd name="connsiteY74" fmla="*/ 3839310 h 5549974"/>
              <a:gd name="connsiteX75" fmla="*/ 303426 w 4553447"/>
              <a:gd name="connsiteY75"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091 w 4553447"/>
              <a:gd name="connsiteY69" fmla="*/ 5201441 h 5549974"/>
              <a:gd name="connsiteX70" fmla="*/ 7461 w 4553447"/>
              <a:gd name="connsiteY70" fmla="*/ 5189632 h 5549974"/>
              <a:gd name="connsiteX71" fmla="*/ 6877 w 4553447"/>
              <a:gd name="connsiteY71" fmla="*/ 5186477 h 5549974"/>
              <a:gd name="connsiteX72" fmla="*/ 7145 w 4553447"/>
              <a:gd name="connsiteY72" fmla="*/ 5183728 h 5549974"/>
              <a:gd name="connsiteX73" fmla="*/ 78736 w 4553447"/>
              <a:gd name="connsiteY73" fmla="*/ 3839310 h 5549974"/>
              <a:gd name="connsiteX74" fmla="*/ 303426 w 4553447"/>
              <a:gd name="connsiteY74"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091 w 4553447"/>
              <a:gd name="connsiteY68" fmla="*/ 5201441 h 5549974"/>
              <a:gd name="connsiteX69" fmla="*/ 7461 w 4553447"/>
              <a:gd name="connsiteY69" fmla="*/ 5189632 h 5549974"/>
              <a:gd name="connsiteX70" fmla="*/ 6877 w 4553447"/>
              <a:gd name="connsiteY70" fmla="*/ 5186477 h 5549974"/>
              <a:gd name="connsiteX71" fmla="*/ 7145 w 4553447"/>
              <a:gd name="connsiteY71" fmla="*/ 5183728 h 5549974"/>
              <a:gd name="connsiteX72" fmla="*/ 78736 w 4553447"/>
              <a:gd name="connsiteY72" fmla="*/ 3839310 h 5549974"/>
              <a:gd name="connsiteX73" fmla="*/ 303426 w 4553447"/>
              <a:gd name="connsiteY73"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8091 w 4553447"/>
              <a:gd name="connsiteY67" fmla="*/ 5201441 h 5549974"/>
              <a:gd name="connsiteX68" fmla="*/ 7461 w 4553447"/>
              <a:gd name="connsiteY68" fmla="*/ 5189632 h 5549974"/>
              <a:gd name="connsiteX69" fmla="*/ 6877 w 4553447"/>
              <a:gd name="connsiteY69" fmla="*/ 5186477 h 5549974"/>
              <a:gd name="connsiteX70" fmla="*/ 7145 w 4553447"/>
              <a:gd name="connsiteY70" fmla="*/ 5183728 h 5549974"/>
              <a:gd name="connsiteX71" fmla="*/ 78736 w 4553447"/>
              <a:gd name="connsiteY71" fmla="*/ 3839310 h 5549974"/>
              <a:gd name="connsiteX72" fmla="*/ 303426 w 4553447"/>
              <a:gd name="connsiteY72"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8091 w 4553447"/>
              <a:gd name="connsiteY67" fmla="*/ 5201441 h 5549974"/>
              <a:gd name="connsiteX68" fmla="*/ 7461 w 4553447"/>
              <a:gd name="connsiteY68" fmla="*/ 5189632 h 5549974"/>
              <a:gd name="connsiteX69" fmla="*/ 6877 w 4553447"/>
              <a:gd name="connsiteY69" fmla="*/ 5186477 h 5549974"/>
              <a:gd name="connsiteX70" fmla="*/ 78736 w 4553447"/>
              <a:gd name="connsiteY70" fmla="*/ 3839310 h 5549974"/>
              <a:gd name="connsiteX71" fmla="*/ 303426 w 4553447"/>
              <a:gd name="connsiteY71"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8091 w 4553447"/>
              <a:gd name="connsiteY67" fmla="*/ 5201441 h 5549974"/>
              <a:gd name="connsiteX68" fmla="*/ 7461 w 4553447"/>
              <a:gd name="connsiteY68" fmla="*/ 5189632 h 5549974"/>
              <a:gd name="connsiteX69" fmla="*/ 78736 w 4553447"/>
              <a:gd name="connsiteY69" fmla="*/ 3839310 h 5549974"/>
              <a:gd name="connsiteX70" fmla="*/ 303426 w 4553447"/>
              <a:gd name="connsiteY70"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8091 w 4553447"/>
              <a:gd name="connsiteY67" fmla="*/ 5201441 h 5549974"/>
              <a:gd name="connsiteX68" fmla="*/ 78736 w 4553447"/>
              <a:gd name="connsiteY68" fmla="*/ 3839310 h 5549974"/>
              <a:gd name="connsiteX69" fmla="*/ 303426 w 4553447"/>
              <a:gd name="connsiteY69"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78736 w 4553447"/>
              <a:gd name="connsiteY67" fmla="*/ 3839310 h 5549974"/>
              <a:gd name="connsiteX68" fmla="*/ 303426 w 4553447"/>
              <a:gd name="connsiteY68" fmla="*/ 0 h 5549974"/>
              <a:gd name="connsiteX0" fmla="*/ 303426 w 4536644"/>
              <a:gd name="connsiteY0" fmla="*/ 0 h 5549974"/>
              <a:gd name="connsiteX1" fmla="*/ 3305612 w 4536644"/>
              <a:gd name="connsiteY1" fmla="*/ 171842 h 5549974"/>
              <a:gd name="connsiteX2" fmla="*/ 4134423 w 4536644"/>
              <a:gd name="connsiteY2" fmla="*/ 226950 h 5549974"/>
              <a:gd name="connsiteX3" fmla="*/ 4507617 w 4536644"/>
              <a:gd name="connsiteY3" fmla="*/ 247374 h 5549974"/>
              <a:gd name="connsiteX4" fmla="*/ 4535496 w 4536644"/>
              <a:gd name="connsiteY4" fmla="*/ 269179 h 5549974"/>
              <a:gd name="connsiteX5" fmla="*/ 4533722 w 4536644"/>
              <a:gd name="connsiteY5" fmla="*/ 300930 h 5549974"/>
              <a:gd name="connsiteX6" fmla="*/ 4536644 w 4536644"/>
              <a:gd name="connsiteY6" fmla="*/ 302647 h 5549974"/>
              <a:gd name="connsiteX7" fmla="*/ 4530809 w 4536644"/>
              <a:gd name="connsiteY7" fmla="*/ 391868 h 5549974"/>
              <a:gd name="connsiteX8" fmla="*/ 4527321 w 4536644"/>
              <a:gd name="connsiteY8" fmla="*/ 415489 h 5549974"/>
              <a:gd name="connsiteX9" fmla="*/ 4522216 w 4536644"/>
              <a:gd name="connsiteY9" fmla="*/ 506828 h 5549974"/>
              <a:gd name="connsiteX10" fmla="*/ 4521566 w 4536644"/>
              <a:gd name="connsiteY10" fmla="*/ 553245 h 5549974"/>
              <a:gd name="connsiteX11" fmla="*/ 4518467 w 4536644"/>
              <a:gd name="connsiteY11" fmla="*/ 581709 h 5549974"/>
              <a:gd name="connsiteX12" fmla="*/ 4517798 w 4536644"/>
              <a:gd name="connsiteY12" fmla="*/ 585890 h 5549974"/>
              <a:gd name="connsiteX13" fmla="*/ 4504861 w 4536644"/>
              <a:gd name="connsiteY13" fmla="*/ 817404 h 5549974"/>
              <a:gd name="connsiteX14" fmla="*/ 4506574 w 4536644"/>
              <a:gd name="connsiteY14" fmla="*/ 822238 h 5549974"/>
              <a:gd name="connsiteX15" fmla="*/ 4504423 w 4536644"/>
              <a:gd name="connsiteY15" fmla="*/ 846069 h 5549974"/>
              <a:gd name="connsiteX16" fmla="*/ 4502823 w 4536644"/>
              <a:gd name="connsiteY16" fmla="*/ 853854 h 5549974"/>
              <a:gd name="connsiteX17" fmla="*/ 4496585 w 4536644"/>
              <a:gd name="connsiteY17" fmla="*/ 965485 h 5549974"/>
              <a:gd name="connsiteX18" fmla="*/ 4498662 w 4536644"/>
              <a:gd name="connsiteY18" fmla="*/ 966385 h 5549974"/>
              <a:gd name="connsiteX19" fmla="*/ 4502781 w 4536644"/>
              <a:gd name="connsiteY19" fmla="*/ 1002567 h 5549974"/>
              <a:gd name="connsiteX20" fmla="*/ 4497983 w 4536644"/>
              <a:gd name="connsiteY20" fmla="*/ 1101094 h 5549974"/>
              <a:gd name="connsiteX21" fmla="*/ 4497878 w 4536644"/>
              <a:gd name="connsiteY21" fmla="*/ 1159389 h 5549974"/>
              <a:gd name="connsiteX22" fmla="*/ 4502181 w 4536644"/>
              <a:gd name="connsiteY22" fmla="*/ 1180505 h 5549974"/>
              <a:gd name="connsiteX23" fmla="*/ 4505271 w 4536644"/>
              <a:gd name="connsiteY23" fmla="*/ 1210687 h 5549974"/>
              <a:gd name="connsiteX24" fmla="*/ 4514088 w 4536644"/>
              <a:gd name="connsiteY24" fmla="*/ 1263157 h 5549974"/>
              <a:gd name="connsiteX25" fmla="*/ 4516365 w 4536644"/>
              <a:gd name="connsiteY25" fmla="*/ 1313374 h 5549974"/>
              <a:gd name="connsiteX26" fmla="*/ 4515485 w 4536644"/>
              <a:gd name="connsiteY26" fmla="*/ 1347004 h 5549974"/>
              <a:gd name="connsiteX27" fmla="*/ 4515022 w 4536644"/>
              <a:gd name="connsiteY27" fmla="*/ 1351864 h 5549974"/>
              <a:gd name="connsiteX28" fmla="*/ 4505903 w 4536644"/>
              <a:gd name="connsiteY28" fmla="*/ 1391762 h 5549974"/>
              <a:gd name="connsiteX29" fmla="*/ 4509167 w 4536644"/>
              <a:gd name="connsiteY29" fmla="*/ 1395707 h 5549974"/>
              <a:gd name="connsiteX30" fmla="*/ 4512009 w 4536644"/>
              <a:gd name="connsiteY30" fmla="*/ 1408524 h 5549974"/>
              <a:gd name="connsiteX31" fmla="*/ 4507268 w 4536644"/>
              <a:gd name="connsiteY31" fmla="*/ 1419109 h 5549974"/>
              <a:gd name="connsiteX32" fmla="*/ 4497084 w 4536644"/>
              <a:gd name="connsiteY32" fmla="*/ 1469337 h 5549974"/>
              <a:gd name="connsiteX33" fmla="*/ 4486187 w 4536644"/>
              <a:gd name="connsiteY33" fmla="*/ 1543038 h 5549974"/>
              <a:gd name="connsiteX34" fmla="*/ 4481306 w 4536644"/>
              <a:gd name="connsiteY34" fmla="*/ 1553997 h 5549974"/>
              <a:gd name="connsiteX35" fmla="*/ 4466878 w 4536644"/>
              <a:gd name="connsiteY35" fmla="*/ 1626071 h 5549974"/>
              <a:gd name="connsiteX36" fmla="*/ 4463163 w 4536644"/>
              <a:gd name="connsiteY36" fmla="*/ 1664103 h 5549974"/>
              <a:gd name="connsiteX37" fmla="*/ 4466823 w 4536644"/>
              <a:gd name="connsiteY37" fmla="*/ 1668558 h 5549974"/>
              <a:gd name="connsiteX38" fmla="*/ 4465173 w 4536644"/>
              <a:gd name="connsiteY38" fmla="*/ 1679756 h 5549974"/>
              <a:gd name="connsiteX39" fmla="*/ 4465585 w 4536644"/>
              <a:gd name="connsiteY39" fmla="*/ 1682815 h 5549974"/>
              <a:gd name="connsiteX40" fmla="*/ 4467096 w 4536644"/>
              <a:gd name="connsiteY40" fmla="*/ 1700268 h 5549974"/>
              <a:gd name="connsiteX41" fmla="*/ 4455626 w 4536644"/>
              <a:gd name="connsiteY41" fmla="*/ 1735163 h 5549974"/>
              <a:gd name="connsiteX42" fmla="*/ 4453566 w 4536644"/>
              <a:gd name="connsiteY42" fmla="*/ 1735289 h 5549974"/>
              <a:gd name="connsiteX43" fmla="*/ 4445068 w 4536644"/>
              <a:gd name="connsiteY43" fmla="*/ 1887374 h 5549974"/>
              <a:gd name="connsiteX44" fmla="*/ 4453759 w 4536644"/>
              <a:gd name="connsiteY44" fmla="*/ 1911536 h 5549974"/>
              <a:gd name="connsiteX45" fmla="*/ 4456037 w 4536644"/>
              <a:gd name="connsiteY45" fmla="*/ 1961755 h 5549974"/>
              <a:gd name="connsiteX46" fmla="*/ 4455156 w 4536644"/>
              <a:gd name="connsiteY46" fmla="*/ 1995384 h 5549974"/>
              <a:gd name="connsiteX47" fmla="*/ 4454694 w 4536644"/>
              <a:gd name="connsiteY47" fmla="*/ 2000244 h 5549974"/>
              <a:gd name="connsiteX48" fmla="*/ 4445574 w 4536644"/>
              <a:gd name="connsiteY48" fmla="*/ 2040142 h 5549974"/>
              <a:gd name="connsiteX49" fmla="*/ 4448839 w 4536644"/>
              <a:gd name="connsiteY49" fmla="*/ 2044087 h 5549974"/>
              <a:gd name="connsiteX50" fmla="*/ 4451680 w 4536644"/>
              <a:gd name="connsiteY50" fmla="*/ 2056904 h 5549974"/>
              <a:gd name="connsiteX51" fmla="*/ 4446939 w 4536644"/>
              <a:gd name="connsiteY51" fmla="*/ 2067489 h 5549974"/>
              <a:gd name="connsiteX52" fmla="*/ 4436755 w 4536644"/>
              <a:gd name="connsiteY52" fmla="*/ 2117719 h 5549974"/>
              <a:gd name="connsiteX53" fmla="*/ 4429424 w 4536644"/>
              <a:gd name="connsiteY53" fmla="*/ 2167300 h 5549974"/>
              <a:gd name="connsiteX54" fmla="*/ 4373341 w 4536644"/>
              <a:gd name="connsiteY54" fmla="*/ 3223633 h 5549974"/>
              <a:gd name="connsiteX55" fmla="*/ 4360555 w 4536644"/>
              <a:gd name="connsiteY55" fmla="*/ 3477281 h 5549974"/>
              <a:gd name="connsiteX56" fmla="*/ 4349470 w 4536644"/>
              <a:gd name="connsiteY56" fmla="*/ 3639984 h 5549974"/>
              <a:gd name="connsiteX57" fmla="*/ 4258709 w 4536644"/>
              <a:gd name="connsiteY57" fmla="*/ 5278921 h 5549974"/>
              <a:gd name="connsiteX58" fmla="*/ 4264007 w 4536644"/>
              <a:gd name="connsiteY58" fmla="*/ 5315626 h 5549974"/>
              <a:gd name="connsiteX59" fmla="*/ 4267541 w 4536644"/>
              <a:gd name="connsiteY59" fmla="*/ 5350090 h 5549974"/>
              <a:gd name="connsiteX60" fmla="*/ 4270373 w 4536644"/>
              <a:gd name="connsiteY60" fmla="*/ 5450399 h 5549974"/>
              <a:gd name="connsiteX61" fmla="*/ 4251816 w 4536644"/>
              <a:gd name="connsiteY61" fmla="*/ 5484804 h 5549974"/>
              <a:gd name="connsiteX62" fmla="*/ 4247164 w 4536644"/>
              <a:gd name="connsiteY62" fmla="*/ 5487504 h 5549974"/>
              <a:gd name="connsiteX63" fmla="*/ 4243707 w 4536644"/>
              <a:gd name="connsiteY63" fmla="*/ 5549951 h 5549974"/>
              <a:gd name="connsiteX64" fmla="*/ 310344 w 4536644"/>
              <a:gd name="connsiteY64" fmla="*/ 5297261 h 5549974"/>
              <a:gd name="connsiteX65" fmla="*/ 0 w 4536644"/>
              <a:gd name="connsiteY65" fmla="*/ 5280167 h 5549974"/>
              <a:gd name="connsiteX66" fmla="*/ 78736 w 4536644"/>
              <a:gd name="connsiteY66" fmla="*/ 3839310 h 5549974"/>
              <a:gd name="connsiteX67" fmla="*/ 303426 w 4536644"/>
              <a:gd name="connsiteY67" fmla="*/ 0 h 5549974"/>
              <a:gd name="connsiteX0" fmla="*/ 303426 w 4536644"/>
              <a:gd name="connsiteY0" fmla="*/ 0 h 5549974"/>
              <a:gd name="connsiteX1" fmla="*/ 3305612 w 4536644"/>
              <a:gd name="connsiteY1" fmla="*/ 171842 h 5549974"/>
              <a:gd name="connsiteX2" fmla="*/ 4134423 w 4536644"/>
              <a:gd name="connsiteY2" fmla="*/ 226950 h 5549974"/>
              <a:gd name="connsiteX3" fmla="*/ 4507617 w 4536644"/>
              <a:gd name="connsiteY3" fmla="*/ 247374 h 5549974"/>
              <a:gd name="connsiteX4" fmla="*/ 4535496 w 4536644"/>
              <a:gd name="connsiteY4" fmla="*/ 269179 h 5549974"/>
              <a:gd name="connsiteX5" fmla="*/ 4533722 w 4536644"/>
              <a:gd name="connsiteY5" fmla="*/ 300930 h 5549974"/>
              <a:gd name="connsiteX6" fmla="*/ 4536644 w 4536644"/>
              <a:gd name="connsiteY6" fmla="*/ 302647 h 5549974"/>
              <a:gd name="connsiteX7" fmla="*/ 4530809 w 4536644"/>
              <a:gd name="connsiteY7" fmla="*/ 391868 h 5549974"/>
              <a:gd name="connsiteX8" fmla="*/ 4527321 w 4536644"/>
              <a:gd name="connsiteY8" fmla="*/ 415489 h 5549974"/>
              <a:gd name="connsiteX9" fmla="*/ 4522216 w 4536644"/>
              <a:gd name="connsiteY9" fmla="*/ 506828 h 5549974"/>
              <a:gd name="connsiteX10" fmla="*/ 4521566 w 4536644"/>
              <a:gd name="connsiteY10" fmla="*/ 553245 h 5549974"/>
              <a:gd name="connsiteX11" fmla="*/ 4518467 w 4536644"/>
              <a:gd name="connsiteY11" fmla="*/ 581709 h 5549974"/>
              <a:gd name="connsiteX12" fmla="*/ 4517798 w 4536644"/>
              <a:gd name="connsiteY12" fmla="*/ 585890 h 5549974"/>
              <a:gd name="connsiteX13" fmla="*/ 4504861 w 4536644"/>
              <a:gd name="connsiteY13" fmla="*/ 817404 h 5549974"/>
              <a:gd name="connsiteX14" fmla="*/ 4506574 w 4536644"/>
              <a:gd name="connsiteY14" fmla="*/ 822238 h 5549974"/>
              <a:gd name="connsiteX15" fmla="*/ 4504423 w 4536644"/>
              <a:gd name="connsiteY15" fmla="*/ 846069 h 5549974"/>
              <a:gd name="connsiteX16" fmla="*/ 4502823 w 4536644"/>
              <a:gd name="connsiteY16" fmla="*/ 853854 h 5549974"/>
              <a:gd name="connsiteX17" fmla="*/ 4496585 w 4536644"/>
              <a:gd name="connsiteY17" fmla="*/ 965485 h 5549974"/>
              <a:gd name="connsiteX18" fmla="*/ 4498662 w 4536644"/>
              <a:gd name="connsiteY18" fmla="*/ 966385 h 5549974"/>
              <a:gd name="connsiteX19" fmla="*/ 4502781 w 4536644"/>
              <a:gd name="connsiteY19" fmla="*/ 1002567 h 5549974"/>
              <a:gd name="connsiteX20" fmla="*/ 4497983 w 4536644"/>
              <a:gd name="connsiteY20" fmla="*/ 1101094 h 5549974"/>
              <a:gd name="connsiteX21" fmla="*/ 4497878 w 4536644"/>
              <a:gd name="connsiteY21" fmla="*/ 1159389 h 5549974"/>
              <a:gd name="connsiteX22" fmla="*/ 4502181 w 4536644"/>
              <a:gd name="connsiteY22" fmla="*/ 1180505 h 5549974"/>
              <a:gd name="connsiteX23" fmla="*/ 4505271 w 4536644"/>
              <a:gd name="connsiteY23" fmla="*/ 1210687 h 5549974"/>
              <a:gd name="connsiteX24" fmla="*/ 4514088 w 4536644"/>
              <a:gd name="connsiteY24" fmla="*/ 1263157 h 5549974"/>
              <a:gd name="connsiteX25" fmla="*/ 4516365 w 4536644"/>
              <a:gd name="connsiteY25" fmla="*/ 1313374 h 5549974"/>
              <a:gd name="connsiteX26" fmla="*/ 4515485 w 4536644"/>
              <a:gd name="connsiteY26" fmla="*/ 1347004 h 5549974"/>
              <a:gd name="connsiteX27" fmla="*/ 4515022 w 4536644"/>
              <a:gd name="connsiteY27" fmla="*/ 1351864 h 5549974"/>
              <a:gd name="connsiteX28" fmla="*/ 4505903 w 4536644"/>
              <a:gd name="connsiteY28" fmla="*/ 1391762 h 5549974"/>
              <a:gd name="connsiteX29" fmla="*/ 4509167 w 4536644"/>
              <a:gd name="connsiteY29" fmla="*/ 1395707 h 5549974"/>
              <a:gd name="connsiteX30" fmla="*/ 4512009 w 4536644"/>
              <a:gd name="connsiteY30" fmla="*/ 1408524 h 5549974"/>
              <a:gd name="connsiteX31" fmla="*/ 4497084 w 4536644"/>
              <a:gd name="connsiteY31" fmla="*/ 1469337 h 5549974"/>
              <a:gd name="connsiteX32" fmla="*/ 4486187 w 4536644"/>
              <a:gd name="connsiteY32" fmla="*/ 1543038 h 5549974"/>
              <a:gd name="connsiteX33" fmla="*/ 4481306 w 4536644"/>
              <a:gd name="connsiteY33" fmla="*/ 1553997 h 5549974"/>
              <a:gd name="connsiteX34" fmla="*/ 4466878 w 4536644"/>
              <a:gd name="connsiteY34" fmla="*/ 1626071 h 5549974"/>
              <a:gd name="connsiteX35" fmla="*/ 4463163 w 4536644"/>
              <a:gd name="connsiteY35" fmla="*/ 1664103 h 5549974"/>
              <a:gd name="connsiteX36" fmla="*/ 4466823 w 4536644"/>
              <a:gd name="connsiteY36" fmla="*/ 1668558 h 5549974"/>
              <a:gd name="connsiteX37" fmla="*/ 4465173 w 4536644"/>
              <a:gd name="connsiteY37" fmla="*/ 1679756 h 5549974"/>
              <a:gd name="connsiteX38" fmla="*/ 4465585 w 4536644"/>
              <a:gd name="connsiteY38" fmla="*/ 1682815 h 5549974"/>
              <a:gd name="connsiteX39" fmla="*/ 4467096 w 4536644"/>
              <a:gd name="connsiteY39" fmla="*/ 1700268 h 5549974"/>
              <a:gd name="connsiteX40" fmla="*/ 4455626 w 4536644"/>
              <a:gd name="connsiteY40" fmla="*/ 1735163 h 5549974"/>
              <a:gd name="connsiteX41" fmla="*/ 4453566 w 4536644"/>
              <a:gd name="connsiteY41" fmla="*/ 1735289 h 5549974"/>
              <a:gd name="connsiteX42" fmla="*/ 4445068 w 4536644"/>
              <a:gd name="connsiteY42" fmla="*/ 1887374 h 5549974"/>
              <a:gd name="connsiteX43" fmla="*/ 4453759 w 4536644"/>
              <a:gd name="connsiteY43" fmla="*/ 1911536 h 5549974"/>
              <a:gd name="connsiteX44" fmla="*/ 4456037 w 4536644"/>
              <a:gd name="connsiteY44" fmla="*/ 1961755 h 5549974"/>
              <a:gd name="connsiteX45" fmla="*/ 4455156 w 4536644"/>
              <a:gd name="connsiteY45" fmla="*/ 1995384 h 5549974"/>
              <a:gd name="connsiteX46" fmla="*/ 4454694 w 4536644"/>
              <a:gd name="connsiteY46" fmla="*/ 2000244 h 5549974"/>
              <a:gd name="connsiteX47" fmla="*/ 4445574 w 4536644"/>
              <a:gd name="connsiteY47" fmla="*/ 2040142 h 5549974"/>
              <a:gd name="connsiteX48" fmla="*/ 4448839 w 4536644"/>
              <a:gd name="connsiteY48" fmla="*/ 2044087 h 5549974"/>
              <a:gd name="connsiteX49" fmla="*/ 4451680 w 4536644"/>
              <a:gd name="connsiteY49" fmla="*/ 2056904 h 5549974"/>
              <a:gd name="connsiteX50" fmla="*/ 4446939 w 4536644"/>
              <a:gd name="connsiteY50" fmla="*/ 2067489 h 5549974"/>
              <a:gd name="connsiteX51" fmla="*/ 4436755 w 4536644"/>
              <a:gd name="connsiteY51" fmla="*/ 2117719 h 5549974"/>
              <a:gd name="connsiteX52" fmla="*/ 4429424 w 4536644"/>
              <a:gd name="connsiteY52" fmla="*/ 2167300 h 5549974"/>
              <a:gd name="connsiteX53" fmla="*/ 4373341 w 4536644"/>
              <a:gd name="connsiteY53" fmla="*/ 3223633 h 5549974"/>
              <a:gd name="connsiteX54" fmla="*/ 4360555 w 4536644"/>
              <a:gd name="connsiteY54" fmla="*/ 3477281 h 5549974"/>
              <a:gd name="connsiteX55" fmla="*/ 4349470 w 4536644"/>
              <a:gd name="connsiteY55" fmla="*/ 3639984 h 5549974"/>
              <a:gd name="connsiteX56" fmla="*/ 4258709 w 4536644"/>
              <a:gd name="connsiteY56" fmla="*/ 5278921 h 5549974"/>
              <a:gd name="connsiteX57" fmla="*/ 4264007 w 4536644"/>
              <a:gd name="connsiteY57" fmla="*/ 5315626 h 5549974"/>
              <a:gd name="connsiteX58" fmla="*/ 4267541 w 4536644"/>
              <a:gd name="connsiteY58" fmla="*/ 5350090 h 5549974"/>
              <a:gd name="connsiteX59" fmla="*/ 4270373 w 4536644"/>
              <a:gd name="connsiteY59" fmla="*/ 5450399 h 5549974"/>
              <a:gd name="connsiteX60" fmla="*/ 4251816 w 4536644"/>
              <a:gd name="connsiteY60" fmla="*/ 5484804 h 5549974"/>
              <a:gd name="connsiteX61" fmla="*/ 4247164 w 4536644"/>
              <a:gd name="connsiteY61" fmla="*/ 5487504 h 5549974"/>
              <a:gd name="connsiteX62" fmla="*/ 4243707 w 4536644"/>
              <a:gd name="connsiteY62" fmla="*/ 5549951 h 5549974"/>
              <a:gd name="connsiteX63" fmla="*/ 310344 w 4536644"/>
              <a:gd name="connsiteY63" fmla="*/ 5297261 h 5549974"/>
              <a:gd name="connsiteX64" fmla="*/ 0 w 4536644"/>
              <a:gd name="connsiteY64" fmla="*/ 5280167 h 5549974"/>
              <a:gd name="connsiteX65" fmla="*/ 78736 w 4536644"/>
              <a:gd name="connsiteY65" fmla="*/ 3839310 h 5549974"/>
              <a:gd name="connsiteX66" fmla="*/ 303426 w 4536644"/>
              <a:gd name="connsiteY66" fmla="*/ 0 h 5549974"/>
              <a:gd name="connsiteX0" fmla="*/ 303426 w 4536644"/>
              <a:gd name="connsiteY0" fmla="*/ 0 h 5549974"/>
              <a:gd name="connsiteX1" fmla="*/ 3305612 w 4536644"/>
              <a:gd name="connsiteY1" fmla="*/ 171842 h 5549974"/>
              <a:gd name="connsiteX2" fmla="*/ 4134423 w 4536644"/>
              <a:gd name="connsiteY2" fmla="*/ 226950 h 5549974"/>
              <a:gd name="connsiteX3" fmla="*/ 4507617 w 4536644"/>
              <a:gd name="connsiteY3" fmla="*/ 247374 h 5549974"/>
              <a:gd name="connsiteX4" fmla="*/ 4535496 w 4536644"/>
              <a:gd name="connsiteY4" fmla="*/ 269179 h 5549974"/>
              <a:gd name="connsiteX5" fmla="*/ 4533722 w 4536644"/>
              <a:gd name="connsiteY5" fmla="*/ 300930 h 5549974"/>
              <a:gd name="connsiteX6" fmla="*/ 4536644 w 4536644"/>
              <a:gd name="connsiteY6" fmla="*/ 302647 h 5549974"/>
              <a:gd name="connsiteX7" fmla="*/ 4530809 w 4536644"/>
              <a:gd name="connsiteY7" fmla="*/ 391868 h 5549974"/>
              <a:gd name="connsiteX8" fmla="*/ 4527321 w 4536644"/>
              <a:gd name="connsiteY8" fmla="*/ 415489 h 5549974"/>
              <a:gd name="connsiteX9" fmla="*/ 4522216 w 4536644"/>
              <a:gd name="connsiteY9" fmla="*/ 506828 h 5549974"/>
              <a:gd name="connsiteX10" fmla="*/ 4521566 w 4536644"/>
              <a:gd name="connsiteY10" fmla="*/ 553245 h 5549974"/>
              <a:gd name="connsiteX11" fmla="*/ 4518467 w 4536644"/>
              <a:gd name="connsiteY11" fmla="*/ 581709 h 5549974"/>
              <a:gd name="connsiteX12" fmla="*/ 4517798 w 4536644"/>
              <a:gd name="connsiteY12" fmla="*/ 585890 h 5549974"/>
              <a:gd name="connsiteX13" fmla="*/ 4504861 w 4536644"/>
              <a:gd name="connsiteY13" fmla="*/ 817404 h 5549974"/>
              <a:gd name="connsiteX14" fmla="*/ 4506574 w 4536644"/>
              <a:gd name="connsiteY14" fmla="*/ 822238 h 5549974"/>
              <a:gd name="connsiteX15" fmla="*/ 4504423 w 4536644"/>
              <a:gd name="connsiteY15" fmla="*/ 846069 h 5549974"/>
              <a:gd name="connsiteX16" fmla="*/ 4502823 w 4536644"/>
              <a:gd name="connsiteY16" fmla="*/ 853854 h 5549974"/>
              <a:gd name="connsiteX17" fmla="*/ 4496585 w 4536644"/>
              <a:gd name="connsiteY17" fmla="*/ 965485 h 5549974"/>
              <a:gd name="connsiteX18" fmla="*/ 4498662 w 4536644"/>
              <a:gd name="connsiteY18" fmla="*/ 966385 h 5549974"/>
              <a:gd name="connsiteX19" fmla="*/ 4502781 w 4536644"/>
              <a:gd name="connsiteY19" fmla="*/ 1002567 h 5549974"/>
              <a:gd name="connsiteX20" fmla="*/ 4497983 w 4536644"/>
              <a:gd name="connsiteY20" fmla="*/ 1101094 h 5549974"/>
              <a:gd name="connsiteX21" fmla="*/ 4497878 w 4536644"/>
              <a:gd name="connsiteY21" fmla="*/ 1159389 h 5549974"/>
              <a:gd name="connsiteX22" fmla="*/ 4502181 w 4536644"/>
              <a:gd name="connsiteY22" fmla="*/ 1180505 h 5549974"/>
              <a:gd name="connsiteX23" fmla="*/ 4505271 w 4536644"/>
              <a:gd name="connsiteY23" fmla="*/ 1210687 h 5549974"/>
              <a:gd name="connsiteX24" fmla="*/ 4514088 w 4536644"/>
              <a:gd name="connsiteY24" fmla="*/ 1263157 h 5549974"/>
              <a:gd name="connsiteX25" fmla="*/ 4516365 w 4536644"/>
              <a:gd name="connsiteY25" fmla="*/ 1313374 h 5549974"/>
              <a:gd name="connsiteX26" fmla="*/ 4515485 w 4536644"/>
              <a:gd name="connsiteY26" fmla="*/ 1347004 h 5549974"/>
              <a:gd name="connsiteX27" fmla="*/ 4505903 w 4536644"/>
              <a:gd name="connsiteY27" fmla="*/ 1391762 h 5549974"/>
              <a:gd name="connsiteX28" fmla="*/ 4509167 w 4536644"/>
              <a:gd name="connsiteY28" fmla="*/ 1395707 h 5549974"/>
              <a:gd name="connsiteX29" fmla="*/ 4512009 w 4536644"/>
              <a:gd name="connsiteY29" fmla="*/ 1408524 h 5549974"/>
              <a:gd name="connsiteX30" fmla="*/ 4497084 w 4536644"/>
              <a:gd name="connsiteY30" fmla="*/ 1469337 h 5549974"/>
              <a:gd name="connsiteX31" fmla="*/ 4486187 w 4536644"/>
              <a:gd name="connsiteY31" fmla="*/ 1543038 h 5549974"/>
              <a:gd name="connsiteX32" fmla="*/ 4481306 w 4536644"/>
              <a:gd name="connsiteY32" fmla="*/ 1553997 h 5549974"/>
              <a:gd name="connsiteX33" fmla="*/ 4466878 w 4536644"/>
              <a:gd name="connsiteY33" fmla="*/ 1626071 h 5549974"/>
              <a:gd name="connsiteX34" fmla="*/ 4463163 w 4536644"/>
              <a:gd name="connsiteY34" fmla="*/ 1664103 h 5549974"/>
              <a:gd name="connsiteX35" fmla="*/ 4466823 w 4536644"/>
              <a:gd name="connsiteY35" fmla="*/ 1668558 h 5549974"/>
              <a:gd name="connsiteX36" fmla="*/ 4465173 w 4536644"/>
              <a:gd name="connsiteY36" fmla="*/ 1679756 h 5549974"/>
              <a:gd name="connsiteX37" fmla="*/ 4465585 w 4536644"/>
              <a:gd name="connsiteY37" fmla="*/ 1682815 h 5549974"/>
              <a:gd name="connsiteX38" fmla="*/ 4467096 w 4536644"/>
              <a:gd name="connsiteY38" fmla="*/ 1700268 h 5549974"/>
              <a:gd name="connsiteX39" fmla="*/ 4455626 w 4536644"/>
              <a:gd name="connsiteY39" fmla="*/ 1735163 h 5549974"/>
              <a:gd name="connsiteX40" fmla="*/ 4453566 w 4536644"/>
              <a:gd name="connsiteY40" fmla="*/ 1735289 h 5549974"/>
              <a:gd name="connsiteX41" fmla="*/ 4445068 w 4536644"/>
              <a:gd name="connsiteY41" fmla="*/ 1887374 h 5549974"/>
              <a:gd name="connsiteX42" fmla="*/ 4453759 w 4536644"/>
              <a:gd name="connsiteY42" fmla="*/ 1911536 h 5549974"/>
              <a:gd name="connsiteX43" fmla="*/ 4456037 w 4536644"/>
              <a:gd name="connsiteY43" fmla="*/ 1961755 h 5549974"/>
              <a:gd name="connsiteX44" fmla="*/ 4455156 w 4536644"/>
              <a:gd name="connsiteY44" fmla="*/ 1995384 h 5549974"/>
              <a:gd name="connsiteX45" fmla="*/ 4454694 w 4536644"/>
              <a:gd name="connsiteY45" fmla="*/ 2000244 h 5549974"/>
              <a:gd name="connsiteX46" fmla="*/ 4445574 w 4536644"/>
              <a:gd name="connsiteY46" fmla="*/ 2040142 h 5549974"/>
              <a:gd name="connsiteX47" fmla="*/ 4448839 w 4536644"/>
              <a:gd name="connsiteY47" fmla="*/ 2044087 h 5549974"/>
              <a:gd name="connsiteX48" fmla="*/ 4451680 w 4536644"/>
              <a:gd name="connsiteY48" fmla="*/ 2056904 h 5549974"/>
              <a:gd name="connsiteX49" fmla="*/ 4446939 w 4536644"/>
              <a:gd name="connsiteY49" fmla="*/ 2067489 h 5549974"/>
              <a:gd name="connsiteX50" fmla="*/ 4436755 w 4536644"/>
              <a:gd name="connsiteY50" fmla="*/ 2117719 h 5549974"/>
              <a:gd name="connsiteX51" fmla="*/ 4429424 w 4536644"/>
              <a:gd name="connsiteY51" fmla="*/ 2167300 h 5549974"/>
              <a:gd name="connsiteX52" fmla="*/ 4373341 w 4536644"/>
              <a:gd name="connsiteY52" fmla="*/ 3223633 h 5549974"/>
              <a:gd name="connsiteX53" fmla="*/ 4360555 w 4536644"/>
              <a:gd name="connsiteY53" fmla="*/ 3477281 h 5549974"/>
              <a:gd name="connsiteX54" fmla="*/ 4349470 w 4536644"/>
              <a:gd name="connsiteY54" fmla="*/ 3639984 h 5549974"/>
              <a:gd name="connsiteX55" fmla="*/ 4258709 w 4536644"/>
              <a:gd name="connsiteY55" fmla="*/ 5278921 h 5549974"/>
              <a:gd name="connsiteX56" fmla="*/ 4264007 w 4536644"/>
              <a:gd name="connsiteY56" fmla="*/ 5315626 h 5549974"/>
              <a:gd name="connsiteX57" fmla="*/ 4267541 w 4536644"/>
              <a:gd name="connsiteY57" fmla="*/ 5350090 h 5549974"/>
              <a:gd name="connsiteX58" fmla="*/ 4270373 w 4536644"/>
              <a:gd name="connsiteY58" fmla="*/ 5450399 h 5549974"/>
              <a:gd name="connsiteX59" fmla="*/ 4251816 w 4536644"/>
              <a:gd name="connsiteY59" fmla="*/ 5484804 h 5549974"/>
              <a:gd name="connsiteX60" fmla="*/ 4247164 w 4536644"/>
              <a:gd name="connsiteY60" fmla="*/ 5487504 h 5549974"/>
              <a:gd name="connsiteX61" fmla="*/ 4243707 w 4536644"/>
              <a:gd name="connsiteY61" fmla="*/ 5549951 h 5549974"/>
              <a:gd name="connsiteX62" fmla="*/ 310344 w 4536644"/>
              <a:gd name="connsiteY62" fmla="*/ 5297261 h 5549974"/>
              <a:gd name="connsiteX63" fmla="*/ 0 w 4536644"/>
              <a:gd name="connsiteY63" fmla="*/ 5280167 h 5549974"/>
              <a:gd name="connsiteX64" fmla="*/ 78736 w 4536644"/>
              <a:gd name="connsiteY64" fmla="*/ 3839310 h 5549974"/>
              <a:gd name="connsiteX65" fmla="*/ 303426 w 4536644"/>
              <a:gd name="connsiteY65" fmla="*/ 0 h 5549974"/>
              <a:gd name="connsiteX0" fmla="*/ 303426 w 4536644"/>
              <a:gd name="connsiteY0" fmla="*/ 0 h 5549974"/>
              <a:gd name="connsiteX1" fmla="*/ 3305612 w 4536644"/>
              <a:gd name="connsiteY1" fmla="*/ 171842 h 5549974"/>
              <a:gd name="connsiteX2" fmla="*/ 4134423 w 4536644"/>
              <a:gd name="connsiteY2" fmla="*/ 226950 h 5549974"/>
              <a:gd name="connsiteX3" fmla="*/ 4507617 w 4536644"/>
              <a:gd name="connsiteY3" fmla="*/ 247374 h 5549974"/>
              <a:gd name="connsiteX4" fmla="*/ 4535496 w 4536644"/>
              <a:gd name="connsiteY4" fmla="*/ 269179 h 5549974"/>
              <a:gd name="connsiteX5" fmla="*/ 4533722 w 4536644"/>
              <a:gd name="connsiteY5" fmla="*/ 300930 h 5549974"/>
              <a:gd name="connsiteX6" fmla="*/ 4536644 w 4536644"/>
              <a:gd name="connsiteY6" fmla="*/ 302647 h 5549974"/>
              <a:gd name="connsiteX7" fmla="*/ 4530809 w 4536644"/>
              <a:gd name="connsiteY7" fmla="*/ 391868 h 5549974"/>
              <a:gd name="connsiteX8" fmla="*/ 4527321 w 4536644"/>
              <a:gd name="connsiteY8" fmla="*/ 415489 h 5549974"/>
              <a:gd name="connsiteX9" fmla="*/ 4522216 w 4536644"/>
              <a:gd name="connsiteY9" fmla="*/ 506828 h 5549974"/>
              <a:gd name="connsiteX10" fmla="*/ 4521566 w 4536644"/>
              <a:gd name="connsiteY10" fmla="*/ 553245 h 5549974"/>
              <a:gd name="connsiteX11" fmla="*/ 4518467 w 4536644"/>
              <a:gd name="connsiteY11" fmla="*/ 581709 h 5549974"/>
              <a:gd name="connsiteX12" fmla="*/ 4517798 w 4536644"/>
              <a:gd name="connsiteY12" fmla="*/ 585890 h 5549974"/>
              <a:gd name="connsiteX13" fmla="*/ 4504861 w 4536644"/>
              <a:gd name="connsiteY13" fmla="*/ 817404 h 5549974"/>
              <a:gd name="connsiteX14" fmla="*/ 4506574 w 4536644"/>
              <a:gd name="connsiteY14" fmla="*/ 822238 h 5549974"/>
              <a:gd name="connsiteX15" fmla="*/ 4504423 w 4536644"/>
              <a:gd name="connsiteY15" fmla="*/ 846069 h 5549974"/>
              <a:gd name="connsiteX16" fmla="*/ 4502823 w 4536644"/>
              <a:gd name="connsiteY16" fmla="*/ 853854 h 5549974"/>
              <a:gd name="connsiteX17" fmla="*/ 4496585 w 4536644"/>
              <a:gd name="connsiteY17" fmla="*/ 965485 h 5549974"/>
              <a:gd name="connsiteX18" fmla="*/ 4498662 w 4536644"/>
              <a:gd name="connsiteY18" fmla="*/ 966385 h 5549974"/>
              <a:gd name="connsiteX19" fmla="*/ 4502781 w 4536644"/>
              <a:gd name="connsiteY19" fmla="*/ 1002567 h 5549974"/>
              <a:gd name="connsiteX20" fmla="*/ 4497983 w 4536644"/>
              <a:gd name="connsiteY20" fmla="*/ 1101094 h 5549974"/>
              <a:gd name="connsiteX21" fmla="*/ 4497878 w 4536644"/>
              <a:gd name="connsiteY21" fmla="*/ 1159389 h 5549974"/>
              <a:gd name="connsiteX22" fmla="*/ 4502181 w 4536644"/>
              <a:gd name="connsiteY22" fmla="*/ 1180505 h 5549974"/>
              <a:gd name="connsiteX23" fmla="*/ 4505271 w 4536644"/>
              <a:gd name="connsiteY23" fmla="*/ 1210687 h 5549974"/>
              <a:gd name="connsiteX24" fmla="*/ 4514088 w 4536644"/>
              <a:gd name="connsiteY24" fmla="*/ 1263157 h 5549974"/>
              <a:gd name="connsiteX25" fmla="*/ 4516365 w 4536644"/>
              <a:gd name="connsiteY25" fmla="*/ 1313374 h 5549974"/>
              <a:gd name="connsiteX26" fmla="*/ 4515485 w 4536644"/>
              <a:gd name="connsiteY26" fmla="*/ 1347004 h 5549974"/>
              <a:gd name="connsiteX27" fmla="*/ 4505903 w 4536644"/>
              <a:gd name="connsiteY27" fmla="*/ 1391762 h 5549974"/>
              <a:gd name="connsiteX28" fmla="*/ 4509167 w 4536644"/>
              <a:gd name="connsiteY28" fmla="*/ 1395707 h 5549974"/>
              <a:gd name="connsiteX29" fmla="*/ 4512009 w 4536644"/>
              <a:gd name="connsiteY29" fmla="*/ 1408524 h 5549974"/>
              <a:gd name="connsiteX30" fmla="*/ 4497084 w 4536644"/>
              <a:gd name="connsiteY30" fmla="*/ 1469337 h 5549974"/>
              <a:gd name="connsiteX31" fmla="*/ 4486187 w 4536644"/>
              <a:gd name="connsiteY31" fmla="*/ 1543038 h 5549974"/>
              <a:gd name="connsiteX32" fmla="*/ 4481306 w 4536644"/>
              <a:gd name="connsiteY32" fmla="*/ 1553997 h 5549974"/>
              <a:gd name="connsiteX33" fmla="*/ 4466878 w 4536644"/>
              <a:gd name="connsiteY33" fmla="*/ 1626071 h 5549974"/>
              <a:gd name="connsiteX34" fmla="*/ 4463163 w 4536644"/>
              <a:gd name="connsiteY34" fmla="*/ 1664103 h 5549974"/>
              <a:gd name="connsiteX35" fmla="*/ 4466823 w 4536644"/>
              <a:gd name="connsiteY35" fmla="*/ 1668558 h 5549974"/>
              <a:gd name="connsiteX36" fmla="*/ 4465173 w 4536644"/>
              <a:gd name="connsiteY36" fmla="*/ 1679756 h 5549974"/>
              <a:gd name="connsiteX37" fmla="*/ 4465585 w 4536644"/>
              <a:gd name="connsiteY37" fmla="*/ 1682815 h 5549974"/>
              <a:gd name="connsiteX38" fmla="*/ 4467096 w 4536644"/>
              <a:gd name="connsiteY38" fmla="*/ 1700268 h 5549974"/>
              <a:gd name="connsiteX39" fmla="*/ 4455626 w 4536644"/>
              <a:gd name="connsiteY39" fmla="*/ 1735163 h 5549974"/>
              <a:gd name="connsiteX40" fmla="*/ 4453566 w 4536644"/>
              <a:gd name="connsiteY40" fmla="*/ 1735289 h 5549974"/>
              <a:gd name="connsiteX41" fmla="*/ 4445068 w 4536644"/>
              <a:gd name="connsiteY41" fmla="*/ 1887374 h 5549974"/>
              <a:gd name="connsiteX42" fmla="*/ 4453759 w 4536644"/>
              <a:gd name="connsiteY42" fmla="*/ 1911536 h 5549974"/>
              <a:gd name="connsiteX43" fmla="*/ 4456037 w 4536644"/>
              <a:gd name="connsiteY43" fmla="*/ 1961755 h 5549974"/>
              <a:gd name="connsiteX44" fmla="*/ 4455156 w 4536644"/>
              <a:gd name="connsiteY44" fmla="*/ 1995384 h 5549974"/>
              <a:gd name="connsiteX45" fmla="*/ 4454694 w 4536644"/>
              <a:gd name="connsiteY45" fmla="*/ 2000244 h 5549974"/>
              <a:gd name="connsiteX46" fmla="*/ 4445574 w 4536644"/>
              <a:gd name="connsiteY46" fmla="*/ 2040142 h 5549974"/>
              <a:gd name="connsiteX47" fmla="*/ 4448839 w 4536644"/>
              <a:gd name="connsiteY47" fmla="*/ 2044087 h 5549974"/>
              <a:gd name="connsiteX48" fmla="*/ 4451680 w 4536644"/>
              <a:gd name="connsiteY48" fmla="*/ 2056904 h 5549974"/>
              <a:gd name="connsiteX49" fmla="*/ 4436755 w 4536644"/>
              <a:gd name="connsiteY49" fmla="*/ 2117719 h 5549974"/>
              <a:gd name="connsiteX50" fmla="*/ 4429424 w 4536644"/>
              <a:gd name="connsiteY50" fmla="*/ 2167300 h 5549974"/>
              <a:gd name="connsiteX51" fmla="*/ 4373341 w 4536644"/>
              <a:gd name="connsiteY51" fmla="*/ 3223633 h 5549974"/>
              <a:gd name="connsiteX52" fmla="*/ 4360555 w 4536644"/>
              <a:gd name="connsiteY52" fmla="*/ 3477281 h 5549974"/>
              <a:gd name="connsiteX53" fmla="*/ 4349470 w 4536644"/>
              <a:gd name="connsiteY53" fmla="*/ 3639984 h 5549974"/>
              <a:gd name="connsiteX54" fmla="*/ 4258709 w 4536644"/>
              <a:gd name="connsiteY54" fmla="*/ 5278921 h 5549974"/>
              <a:gd name="connsiteX55" fmla="*/ 4264007 w 4536644"/>
              <a:gd name="connsiteY55" fmla="*/ 5315626 h 5549974"/>
              <a:gd name="connsiteX56" fmla="*/ 4267541 w 4536644"/>
              <a:gd name="connsiteY56" fmla="*/ 5350090 h 5549974"/>
              <a:gd name="connsiteX57" fmla="*/ 4270373 w 4536644"/>
              <a:gd name="connsiteY57" fmla="*/ 5450399 h 5549974"/>
              <a:gd name="connsiteX58" fmla="*/ 4251816 w 4536644"/>
              <a:gd name="connsiteY58" fmla="*/ 5484804 h 5549974"/>
              <a:gd name="connsiteX59" fmla="*/ 4247164 w 4536644"/>
              <a:gd name="connsiteY59" fmla="*/ 5487504 h 5549974"/>
              <a:gd name="connsiteX60" fmla="*/ 4243707 w 4536644"/>
              <a:gd name="connsiteY60" fmla="*/ 5549951 h 5549974"/>
              <a:gd name="connsiteX61" fmla="*/ 310344 w 4536644"/>
              <a:gd name="connsiteY61" fmla="*/ 5297261 h 5549974"/>
              <a:gd name="connsiteX62" fmla="*/ 0 w 4536644"/>
              <a:gd name="connsiteY62" fmla="*/ 5280167 h 5549974"/>
              <a:gd name="connsiteX63" fmla="*/ 78736 w 4536644"/>
              <a:gd name="connsiteY63" fmla="*/ 3839310 h 5549974"/>
              <a:gd name="connsiteX64" fmla="*/ 303426 w 4536644"/>
              <a:gd name="connsiteY64" fmla="*/ 0 h 5549974"/>
              <a:gd name="connsiteX0" fmla="*/ 303426 w 4536644"/>
              <a:gd name="connsiteY0" fmla="*/ 0 h 5549974"/>
              <a:gd name="connsiteX1" fmla="*/ 3305612 w 4536644"/>
              <a:gd name="connsiteY1" fmla="*/ 171842 h 5549974"/>
              <a:gd name="connsiteX2" fmla="*/ 4134423 w 4536644"/>
              <a:gd name="connsiteY2" fmla="*/ 226950 h 5549974"/>
              <a:gd name="connsiteX3" fmla="*/ 4507617 w 4536644"/>
              <a:gd name="connsiteY3" fmla="*/ 247374 h 5549974"/>
              <a:gd name="connsiteX4" fmla="*/ 4535496 w 4536644"/>
              <a:gd name="connsiteY4" fmla="*/ 269179 h 5549974"/>
              <a:gd name="connsiteX5" fmla="*/ 4533722 w 4536644"/>
              <a:gd name="connsiteY5" fmla="*/ 300930 h 5549974"/>
              <a:gd name="connsiteX6" fmla="*/ 4536644 w 4536644"/>
              <a:gd name="connsiteY6" fmla="*/ 302647 h 5549974"/>
              <a:gd name="connsiteX7" fmla="*/ 4530809 w 4536644"/>
              <a:gd name="connsiteY7" fmla="*/ 391868 h 5549974"/>
              <a:gd name="connsiteX8" fmla="*/ 4527321 w 4536644"/>
              <a:gd name="connsiteY8" fmla="*/ 415489 h 5549974"/>
              <a:gd name="connsiteX9" fmla="*/ 4522216 w 4536644"/>
              <a:gd name="connsiteY9" fmla="*/ 506828 h 5549974"/>
              <a:gd name="connsiteX10" fmla="*/ 4521566 w 4536644"/>
              <a:gd name="connsiteY10" fmla="*/ 553245 h 5549974"/>
              <a:gd name="connsiteX11" fmla="*/ 4518467 w 4536644"/>
              <a:gd name="connsiteY11" fmla="*/ 581709 h 5549974"/>
              <a:gd name="connsiteX12" fmla="*/ 4517798 w 4536644"/>
              <a:gd name="connsiteY12" fmla="*/ 585890 h 5549974"/>
              <a:gd name="connsiteX13" fmla="*/ 4504861 w 4536644"/>
              <a:gd name="connsiteY13" fmla="*/ 817404 h 5549974"/>
              <a:gd name="connsiteX14" fmla="*/ 4506574 w 4536644"/>
              <a:gd name="connsiteY14" fmla="*/ 822238 h 5549974"/>
              <a:gd name="connsiteX15" fmla="*/ 4504423 w 4536644"/>
              <a:gd name="connsiteY15" fmla="*/ 846069 h 5549974"/>
              <a:gd name="connsiteX16" fmla="*/ 4502823 w 4536644"/>
              <a:gd name="connsiteY16" fmla="*/ 853854 h 5549974"/>
              <a:gd name="connsiteX17" fmla="*/ 4496585 w 4536644"/>
              <a:gd name="connsiteY17" fmla="*/ 965485 h 5549974"/>
              <a:gd name="connsiteX18" fmla="*/ 4498662 w 4536644"/>
              <a:gd name="connsiteY18" fmla="*/ 966385 h 5549974"/>
              <a:gd name="connsiteX19" fmla="*/ 4502781 w 4536644"/>
              <a:gd name="connsiteY19" fmla="*/ 1002567 h 5549974"/>
              <a:gd name="connsiteX20" fmla="*/ 4497983 w 4536644"/>
              <a:gd name="connsiteY20" fmla="*/ 1101094 h 5549974"/>
              <a:gd name="connsiteX21" fmla="*/ 4497878 w 4536644"/>
              <a:gd name="connsiteY21" fmla="*/ 1159389 h 5549974"/>
              <a:gd name="connsiteX22" fmla="*/ 4502181 w 4536644"/>
              <a:gd name="connsiteY22" fmla="*/ 1180505 h 5549974"/>
              <a:gd name="connsiteX23" fmla="*/ 4505271 w 4536644"/>
              <a:gd name="connsiteY23" fmla="*/ 1210687 h 5549974"/>
              <a:gd name="connsiteX24" fmla="*/ 4514088 w 4536644"/>
              <a:gd name="connsiteY24" fmla="*/ 1263157 h 5549974"/>
              <a:gd name="connsiteX25" fmla="*/ 4516365 w 4536644"/>
              <a:gd name="connsiteY25" fmla="*/ 1313374 h 5549974"/>
              <a:gd name="connsiteX26" fmla="*/ 4515485 w 4536644"/>
              <a:gd name="connsiteY26" fmla="*/ 1347004 h 5549974"/>
              <a:gd name="connsiteX27" fmla="*/ 4505903 w 4536644"/>
              <a:gd name="connsiteY27" fmla="*/ 1391762 h 5549974"/>
              <a:gd name="connsiteX28" fmla="*/ 4509167 w 4536644"/>
              <a:gd name="connsiteY28" fmla="*/ 1395707 h 5549974"/>
              <a:gd name="connsiteX29" fmla="*/ 4512009 w 4536644"/>
              <a:gd name="connsiteY29" fmla="*/ 1408524 h 5549974"/>
              <a:gd name="connsiteX30" fmla="*/ 4497084 w 4536644"/>
              <a:gd name="connsiteY30" fmla="*/ 1469337 h 5549974"/>
              <a:gd name="connsiteX31" fmla="*/ 4486187 w 4536644"/>
              <a:gd name="connsiteY31" fmla="*/ 1543038 h 5549974"/>
              <a:gd name="connsiteX32" fmla="*/ 4481306 w 4536644"/>
              <a:gd name="connsiteY32" fmla="*/ 1553997 h 5549974"/>
              <a:gd name="connsiteX33" fmla="*/ 4466878 w 4536644"/>
              <a:gd name="connsiteY33" fmla="*/ 1626071 h 5549974"/>
              <a:gd name="connsiteX34" fmla="*/ 4463163 w 4536644"/>
              <a:gd name="connsiteY34" fmla="*/ 1664103 h 5549974"/>
              <a:gd name="connsiteX35" fmla="*/ 4466823 w 4536644"/>
              <a:gd name="connsiteY35" fmla="*/ 1668558 h 5549974"/>
              <a:gd name="connsiteX36" fmla="*/ 4465173 w 4536644"/>
              <a:gd name="connsiteY36" fmla="*/ 1679756 h 5549974"/>
              <a:gd name="connsiteX37" fmla="*/ 4465585 w 4536644"/>
              <a:gd name="connsiteY37" fmla="*/ 1682815 h 5549974"/>
              <a:gd name="connsiteX38" fmla="*/ 4467096 w 4536644"/>
              <a:gd name="connsiteY38" fmla="*/ 1700268 h 5549974"/>
              <a:gd name="connsiteX39" fmla="*/ 4455626 w 4536644"/>
              <a:gd name="connsiteY39" fmla="*/ 1735163 h 5549974"/>
              <a:gd name="connsiteX40" fmla="*/ 4453566 w 4536644"/>
              <a:gd name="connsiteY40" fmla="*/ 1735289 h 5549974"/>
              <a:gd name="connsiteX41" fmla="*/ 4445068 w 4536644"/>
              <a:gd name="connsiteY41" fmla="*/ 1887374 h 5549974"/>
              <a:gd name="connsiteX42" fmla="*/ 4453759 w 4536644"/>
              <a:gd name="connsiteY42" fmla="*/ 1911536 h 5549974"/>
              <a:gd name="connsiteX43" fmla="*/ 4456037 w 4536644"/>
              <a:gd name="connsiteY43" fmla="*/ 1961755 h 5549974"/>
              <a:gd name="connsiteX44" fmla="*/ 4455156 w 4536644"/>
              <a:gd name="connsiteY44" fmla="*/ 1995384 h 5549974"/>
              <a:gd name="connsiteX45" fmla="*/ 4445574 w 4536644"/>
              <a:gd name="connsiteY45" fmla="*/ 2040142 h 5549974"/>
              <a:gd name="connsiteX46" fmla="*/ 4448839 w 4536644"/>
              <a:gd name="connsiteY46" fmla="*/ 2044087 h 5549974"/>
              <a:gd name="connsiteX47" fmla="*/ 4451680 w 4536644"/>
              <a:gd name="connsiteY47" fmla="*/ 2056904 h 5549974"/>
              <a:gd name="connsiteX48" fmla="*/ 4436755 w 4536644"/>
              <a:gd name="connsiteY48" fmla="*/ 2117719 h 5549974"/>
              <a:gd name="connsiteX49" fmla="*/ 4429424 w 4536644"/>
              <a:gd name="connsiteY49" fmla="*/ 2167300 h 5549974"/>
              <a:gd name="connsiteX50" fmla="*/ 4373341 w 4536644"/>
              <a:gd name="connsiteY50" fmla="*/ 3223633 h 5549974"/>
              <a:gd name="connsiteX51" fmla="*/ 4360555 w 4536644"/>
              <a:gd name="connsiteY51" fmla="*/ 3477281 h 5549974"/>
              <a:gd name="connsiteX52" fmla="*/ 4349470 w 4536644"/>
              <a:gd name="connsiteY52" fmla="*/ 3639984 h 5549974"/>
              <a:gd name="connsiteX53" fmla="*/ 4258709 w 4536644"/>
              <a:gd name="connsiteY53" fmla="*/ 5278921 h 5549974"/>
              <a:gd name="connsiteX54" fmla="*/ 4264007 w 4536644"/>
              <a:gd name="connsiteY54" fmla="*/ 5315626 h 5549974"/>
              <a:gd name="connsiteX55" fmla="*/ 4267541 w 4536644"/>
              <a:gd name="connsiteY55" fmla="*/ 5350090 h 5549974"/>
              <a:gd name="connsiteX56" fmla="*/ 4270373 w 4536644"/>
              <a:gd name="connsiteY56" fmla="*/ 5450399 h 5549974"/>
              <a:gd name="connsiteX57" fmla="*/ 4251816 w 4536644"/>
              <a:gd name="connsiteY57" fmla="*/ 5484804 h 5549974"/>
              <a:gd name="connsiteX58" fmla="*/ 4247164 w 4536644"/>
              <a:gd name="connsiteY58" fmla="*/ 5487504 h 5549974"/>
              <a:gd name="connsiteX59" fmla="*/ 4243707 w 4536644"/>
              <a:gd name="connsiteY59" fmla="*/ 5549951 h 5549974"/>
              <a:gd name="connsiteX60" fmla="*/ 310344 w 4536644"/>
              <a:gd name="connsiteY60" fmla="*/ 5297261 h 5549974"/>
              <a:gd name="connsiteX61" fmla="*/ 0 w 4536644"/>
              <a:gd name="connsiteY61" fmla="*/ 5280167 h 5549974"/>
              <a:gd name="connsiteX62" fmla="*/ 78736 w 4536644"/>
              <a:gd name="connsiteY62" fmla="*/ 3839310 h 5549974"/>
              <a:gd name="connsiteX63" fmla="*/ 303426 w 4536644"/>
              <a:gd name="connsiteY63" fmla="*/ 0 h 5549974"/>
              <a:gd name="connsiteX0" fmla="*/ 303426 w 4536644"/>
              <a:gd name="connsiteY0" fmla="*/ 0 h 5549974"/>
              <a:gd name="connsiteX1" fmla="*/ 3305612 w 4536644"/>
              <a:gd name="connsiteY1" fmla="*/ 171842 h 5549974"/>
              <a:gd name="connsiteX2" fmla="*/ 4134423 w 4536644"/>
              <a:gd name="connsiteY2" fmla="*/ 226950 h 5549974"/>
              <a:gd name="connsiteX3" fmla="*/ 4507617 w 4536644"/>
              <a:gd name="connsiteY3" fmla="*/ 247374 h 5549974"/>
              <a:gd name="connsiteX4" fmla="*/ 4535496 w 4536644"/>
              <a:gd name="connsiteY4" fmla="*/ 269179 h 5549974"/>
              <a:gd name="connsiteX5" fmla="*/ 4533722 w 4536644"/>
              <a:gd name="connsiteY5" fmla="*/ 300930 h 5549974"/>
              <a:gd name="connsiteX6" fmla="*/ 4536644 w 4536644"/>
              <a:gd name="connsiteY6" fmla="*/ 302647 h 5549974"/>
              <a:gd name="connsiteX7" fmla="*/ 4530809 w 4536644"/>
              <a:gd name="connsiteY7" fmla="*/ 391868 h 5549974"/>
              <a:gd name="connsiteX8" fmla="*/ 4527321 w 4536644"/>
              <a:gd name="connsiteY8" fmla="*/ 415489 h 5549974"/>
              <a:gd name="connsiteX9" fmla="*/ 4522216 w 4536644"/>
              <a:gd name="connsiteY9" fmla="*/ 506828 h 5549974"/>
              <a:gd name="connsiteX10" fmla="*/ 4521566 w 4536644"/>
              <a:gd name="connsiteY10" fmla="*/ 553245 h 5549974"/>
              <a:gd name="connsiteX11" fmla="*/ 4518467 w 4536644"/>
              <a:gd name="connsiteY11" fmla="*/ 581709 h 5549974"/>
              <a:gd name="connsiteX12" fmla="*/ 4517798 w 4536644"/>
              <a:gd name="connsiteY12" fmla="*/ 585890 h 5549974"/>
              <a:gd name="connsiteX13" fmla="*/ 4504861 w 4536644"/>
              <a:gd name="connsiteY13" fmla="*/ 817404 h 5549974"/>
              <a:gd name="connsiteX14" fmla="*/ 4506574 w 4536644"/>
              <a:gd name="connsiteY14" fmla="*/ 822238 h 5549974"/>
              <a:gd name="connsiteX15" fmla="*/ 4504423 w 4536644"/>
              <a:gd name="connsiteY15" fmla="*/ 846069 h 5549974"/>
              <a:gd name="connsiteX16" fmla="*/ 4502823 w 4536644"/>
              <a:gd name="connsiteY16" fmla="*/ 853854 h 5549974"/>
              <a:gd name="connsiteX17" fmla="*/ 4496585 w 4536644"/>
              <a:gd name="connsiteY17" fmla="*/ 965485 h 5549974"/>
              <a:gd name="connsiteX18" fmla="*/ 4498662 w 4536644"/>
              <a:gd name="connsiteY18" fmla="*/ 966385 h 5549974"/>
              <a:gd name="connsiteX19" fmla="*/ 4502781 w 4536644"/>
              <a:gd name="connsiteY19" fmla="*/ 1002567 h 5549974"/>
              <a:gd name="connsiteX20" fmla="*/ 4497983 w 4536644"/>
              <a:gd name="connsiteY20" fmla="*/ 1101094 h 5549974"/>
              <a:gd name="connsiteX21" fmla="*/ 4497878 w 4536644"/>
              <a:gd name="connsiteY21" fmla="*/ 1159389 h 5549974"/>
              <a:gd name="connsiteX22" fmla="*/ 4502181 w 4536644"/>
              <a:gd name="connsiteY22" fmla="*/ 1180505 h 5549974"/>
              <a:gd name="connsiteX23" fmla="*/ 4505271 w 4536644"/>
              <a:gd name="connsiteY23" fmla="*/ 1210687 h 5549974"/>
              <a:gd name="connsiteX24" fmla="*/ 4514088 w 4536644"/>
              <a:gd name="connsiteY24" fmla="*/ 1263157 h 5549974"/>
              <a:gd name="connsiteX25" fmla="*/ 4516365 w 4536644"/>
              <a:gd name="connsiteY25" fmla="*/ 1313374 h 5549974"/>
              <a:gd name="connsiteX26" fmla="*/ 4515485 w 4536644"/>
              <a:gd name="connsiteY26" fmla="*/ 1347004 h 5549974"/>
              <a:gd name="connsiteX27" fmla="*/ 4505903 w 4536644"/>
              <a:gd name="connsiteY27" fmla="*/ 1391762 h 5549974"/>
              <a:gd name="connsiteX28" fmla="*/ 4509167 w 4536644"/>
              <a:gd name="connsiteY28" fmla="*/ 1395707 h 5549974"/>
              <a:gd name="connsiteX29" fmla="*/ 4512009 w 4536644"/>
              <a:gd name="connsiteY29" fmla="*/ 1408524 h 5549974"/>
              <a:gd name="connsiteX30" fmla="*/ 4497084 w 4536644"/>
              <a:gd name="connsiteY30" fmla="*/ 1469337 h 5549974"/>
              <a:gd name="connsiteX31" fmla="*/ 4486187 w 4536644"/>
              <a:gd name="connsiteY31" fmla="*/ 1543038 h 5549974"/>
              <a:gd name="connsiteX32" fmla="*/ 4481306 w 4536644"/>
              <a:gd name="connsiteY32" fmla="*/ 1553997 h 5549974"/>
              <a:gd name="connsiteX33" fmla="*/ 4466878 w 4536644"/>
              <a:gd name="connsiteY33" fmla="*/ 1626071 h 5549974"/>
              <a:gd name="connsiteX34" fmla="*/ 4463163 w 4536644"/>
              <a:gd name="connsiteY34" fmla="*/ 1664103 h 5549974"/>
              <a:gd name="connsiteX35" fmla="*/ 4466823 w 4536644"/>
              <a:gd name="connsiteY35" fmla="*/ 1668558 h 5549974"/>
              <a:gd name="connsiteX36" fmla="*/ 4465173 w 4536644"/>
              <a:gd name="connsiteY36" fmla="*/ 1679756 h 5549974"/>
              <a:gd name="connsiteX37" fmla="*/ 4465585 w 4536644"/>
              <a:gd name="connsiteY37" fmla="*/ 1682815 h 5549974"/>
              <a:gd name="connsiteX38" fmla="*/ 4467096 w 4536644"/>
              <a:gd name="connsiteY38" fmla="*/ 1700268 h 5549974"/>
              <a:gd name="connsiteX39" fmla="*/ 4455626 w 4536644"/>
              <a:gd name="connsiteY39" fmla="*/ 1735163 h 5549974"/>
              <a:gd name="connsiteX40" fmla="*/ 4453566 w 4536644"/>
              <a:gd name="connsiteY40" fmla="*/ 1735289 h 5549974"/>
              <a:gd name="connsiteX41" fmla="*/ 4445068 w 4536644"/>
              <a:gd name="connsiteY41" fmla="*/ 1887374 h 5549974"/>
              <a:gd name="connsiteX42" fmla="*/ 4453759 w 4536644"/>
              <a:gd name="connsiteY42" fmla="*/ 1911536 h 5549974"/>
              <a:gd name="connsiteX43" fmla="*/ 4456037 w 4536644"/>
              <a:gd name="connsiteY43" fmla="*/ 1961755 h 5549974"/>
              <a:gd name="connsiteX44" fmla="*/ 4445574 w 4536644"/>
              <a:gd name="connsiteY44" fmla="*/ 2040142 h 5549974"/>
              <a:gd name="connsiteX45" fmla="*/ 4448839 w 4536644"/>
              <a:gd name="connsiteY45" fmla="*/ 2044087 h 5549974"/>
              <a:gd name="connsiteX46" fmla="*/ 4451680 w 4536644"/>
              <a:gd name="connsiteY46" fmla="*/ 2056904 h 5549974"/>
              <a:gd name="connsiteX47" fmla="*/ 4436755 w 4536644"/>
              <a:gd name="connsiteY47" fmla="*/ 2117719 h 5549974"/>
              <a:gd name="connsiteX48" fmla="*/ 4429424 w 4536644"/>
              <a:gd name="connsiteY48" fmla="*/ 2167300 h 5549974"/>
              <a:gd name="connsiteX49" fmla="*/ 4373341 w 4536644"/>
              <a:gd name="connsiteY49" fmla="*/ 3223633 h 5549974"/>
              <a:gd name="connsiteX50" fmla="*/ 4360555 w 4536644"/>
              <a:gd name="connsiteY50" fmla="*/ 3477281 h 5549974"/>
              <a:gd name="connsiteX51" fmla="*/ 4349470 w 4536644"/>
              <a:gd name="connsiteY51" fmla="*/ 3639984 h 5549974"/>
              <a:gd name="connsiteX52" fmla="*/ 4258709 w 4536644"/>
              <a:gd name="connsiteY52" fmla="*/ 5278921 h 5549974"/>
              <a:gd name="connsiteX53" fmla="*/ 4264007 w 4536644"/>
              <a:gd name="connsiteY53" fmla="*/ 5315626 h 5549974"/>
              <a:gd name="connsiteX54" fmla="*/ 4267541 w 4536644"/>
              <a:gd name="connsiteY54" fmla="*/ 5350090 h 5549974"/>
              <a:gd name="connsiteX55" fmla="*/ 4270373 w 4536644"/>
              <a:gd name="connsiteY55" fmla="*/ 5450399 h 5549974"/>
              <a:gd name="connsiteX56" fmla="*/ 4251816 w 4536644"/>
              <a:gd name="connsiteY56" fmla="*/ 5484804 h 5549974"/>
              <a:gd name="connsiteX57" fmla="*/ 4247164 w 4536644"/>
              <a:gd name="connsiteY57" fmla="*/ 5487504 h 5549974"/>
              <a:gd name="connsiteX58" fmla="*/ 4243707 w 4536644"/>
              <a:gd name="connsiteY58" fmla="*/ 5549951 h 5549974"/>
              <a:gd name="connsiteX59" fmla="*/ 310344 w 4536644"/>
              <a:gd name="connsiteY59" fmla="*/ 5297261 h 5549974"/>
              <a:gd name="connsiteX60" fmla="*/ 0 w 4536644"/>
              <a:gd name="connsiteY60" fmla="*/ 5280167 h 5549974"/>
              <a:gd name="connsiteX61" fmla="*/ 78736 w 4536644"/>
              <a:gd name="connsiteY61" fmla="*/ 3839310 h 5549974"/>
              <a:gd name="connsiteX62" fmla="*/ 303426 w 4536644"/>
              <a:gd name="connsiteY62" fmla="*/ 0 h 5549974"/>
              <a:gd name="connsiteX0" fmla="*/ 303426 w 4536644"/>
              <a:gd name="connsiteY0" fmla="*/ 0 h 5549974"/>
              <a:gd name="connsiteX1" fmla="*/ 3305612 w 4536644"/>
              <a:gd name="connsiteY1" fmla="*/ 171842 h 5549974"/>
              <a:gd name="connsiteX2" fmla="*/ 4134423 w 4536644"/>
              <a:gd name="connsiteY2" fmla="*/ 226950 h 5549974"/>
              <a:gd name="connsiteX3" fmla="*/ 4507617 w 4536644"/>
              <a:gd name="connsiteY3" fmla="*/ 247374 h 5549974"/>
              <a:gd name="connsiteX4" fmla="*/ 4535496 w 4536644"/>
              <a:gd name="connsiteY4" fmla="*/ 269179 h 5549974"/>
              <a:gd name="connsiteX5" fmla="*/ 4533722 w 4536644"/>
              <a:gd name="connsiteY5" fmla="*/ 300930 h 5549974"/>
              <a:gd name="connsiteX6" fmla="*/ 4536644 w 4536644"/>
              <a:gd name="connsiteY6" fmla="*/ 302647 h 5549974"/>
              <a:gd name="connsiteX7" fmla="*/ 4530809 w 4536644"/>
              <a:gd name="connsiteY7" fmla="*/ 391868 h 5549974"/>
              <a:gd name="connsiteX8" fmla="*/ 4527321 w 4536644"/>
              <a:gd name="connsiteY8" fmla="*/ 415489 h 5549974"/>
              <a:gd name="connsiteX9" fmla="*/ 4522216 w 4536644"/>
              <a:gd name="connsiteY9" fmla="*/ 506828 h 5549974"/>
              <a:gd name="connsiteX10" fmla="*/ 4521566 w 4536644"/>
              <a:gd name="connsiteY10" fmla="*/ 553245 h 5549974"/>
              <a:gd name="connsiteX11" fmla="*/ 4518467 w 4536644"/>
              <a:gd name="connsiteY11" fmla="*/ 581709 h 5549974"/>
              <a:gd name="connsiteX12" fmla="*/ 4517798 w 4536644"/>
              <a:gd name="connsiteY12" fmla="*/ 585890 h 5549974"/>
              <a:gd name="connsiteX13" fmla="*/ 4504861 w 4536644"/>
              <a:gd name="connsiteY13" fmla="*/ 817404 h 5549974"/>
              <a:gd name="connsiteX14" fmla="*/ 4506574 w 4536644"/>
              <a:gd name="connsiteY14" fmla="*/ 822238 h 5549974"/>
              <a:gd name="connsiteX15" fmla="*/ 4502823 w 4536644"/>
              <a:gd name="connsiteY15" fmla="*/ 853854 h 5549974"/>
              <a:gd name="connsiteX16" fmla="*/ 4496585 w 4536644"/>
              <a:gd name="connsiteY16" fmla="*/ 965485 h 5549974"/>
              <a:gd name="connsiteX17" fmla="*/ 4498662 w 4536644"/>
              <a:gd name="connsiteY17" fmla="*/ 966385 h 5549974"/>
              <a:gd name="connsiteX18" fmla="*/ 4502781 w 4536644"/>
              <a:gd name="connsiteY18" fmla="*/ 1002567 h 5549974"/>
              <a:gd name="connsiteX19" fmla="*/ 4497983 w 4536644"/>
              <a:gd name="connsiteY19" fmla="*/ 1101094 h 5549974"/>
              <a:gd name="connsiteX20" fmla="*/ 4497878 w 4536644"/>
              <a:gd name="connsiteY20" fmla="*/ 1159389 h 5549974"/>
              <a:gd name="connsiteX21" fmla="*/ 4502181 w 4536644"/>
              <a:gd name="connsiteY21" fmla="*/ 1180505 h 5549974"/>
              <a:gd name="connsiteX22" fmla="*/ 4505271 w 4536644"/>
              <a:gd name="connsiteY22" fmla="*/ 1210687 h 5549974"/>
              <a:gd name="connsiteX23" fmla="*/ 4514088 w 4536644"/>
              <a:gd name="connsiteY23" fmla="*/ 1263157 h 5549974"/>
              <a:gd name="connsiteX24" fmla="*/ 4516365 w 4536644"/>
              <a:gd name="connsiteY24" fmla="*/ 1313374 h 5549974"/>
              <a:gd name="connsiteX25" fmla="*/ 4515485 w 4536644"/>
              <a:gd name="connsiteY25" fmla="*/ 1347004 h 5549974"/>
              <a:gd name="connsiteX26" fmla="*/ 4505903 w 4536644"/>
              <a:gd name="connsiteY26" fmla="*/ 1391762 h 5549974"/>
              <a:gd name="connsiteX27" fmla="*/ 4509167 w 4536644"/>
              <a:gd name="connsiteY27" fmla="*/ 1395707 h 5549974"/>
              <a:gd name="connsiteX28" fmla="*/ 4512009 w 4536644"/>
              <a:gd name="connsiteY28" fmla="*/ 1408524 h 5549974"/>
              <a:gd name="connsiteX29" fmla="*/ 4497084 w 4536644"/>
              <a:gd name="connsiteY29" fmla="*/ 1469337 h 5549974"/>
              <a:gd name="connsiteX30" fmla="*/ 4486187 w 4536644"/>
              <a:gd name="connsiteY30" fmla="*/ 1543038 h 5549974"/>
              <a:gd name="connsiteX31" fmla="*/ 4481306 w 4536644"/>
              <a:gd name="connsiteY31" fmla="*/ 1553997 h 5549974"/>
              <a:gd name="connsiteX32" fmla="*/ 4466878 w 4536644"/>
              <a:gd name="connsiteY32" fmla="*/ 1626071 h 5549974"/>
              <a:gd name="connsiteX33" fmla="*/ 4463163 w 4536644"/>
              <a:gd name="connsiteY33" fmla="*/ 1664103 h 5549974"/>
              <a:gd name="connsiteX34" fmla="*/ 4466823 w 4536644"/>
              <a:gd name="connsiteY34" fmla="*/ 1668558 h 5549974"/>
              <a:gd name="connsiteX35" fmla="*/ 4465173 w 4536644"/>
              <a:gd name="connsiteY35" fmla="*/ 1679756 h 5549974"/>
              <a:gd name="connsiteX36" fmla="*/ 4465585 w 4536644"/>
              <a:gd name="connsiteY36" fmla="*/ 1682815 h 5549974"/>
              <a:gd name="connsiteX37" fmla="*/ 4467096 w 4536644"/>
              <a:gd name="connsiteY37" fmla="*/ 1700268 h 5549974"/>
              <a:gd name="connsiteX38" fmla="*/ 4455626 w 4536644"/>
              <a:gd name="connsiteY38" fmla="*/ 1735163 h 5549974"/>
              <a:gd name="connsiteX39" fmla="*/ 4453566 w 4536644"/>
              <a:gd name="connsiteY39" fmla="*/ 1735289 h 5549974"/>
              <a:gd name="connsiteX40" fmla="*/ 4445068 w 4536644"/>
              <a:gd name="connsiteY40" fmla="*/ 1887374 h 5549974"/>
              <a:gd name="connsiteX41" fmla="*/ 4453759 w 4536644"/>
              <a:gd name="connsiteY41" fmla="*/ 1911536 h 5549974"/>
              <a:gd name="connsiteX42" fmla="*/ 4456037 w 4536644"/>
              <a:gd name="connsiteY42" fmla="*/ 1961755 h 5549974"/>
              <a:gd name="connsiteX43" fmla="*/ 4445574 w 4536644"/>
              <a:gd name="connsiteY43" fmla="*/ 2040142 h 5549974"/>
              <a:gd name="connsiteX44" fmla="*/ 4448839 w 4536644"/>
              <a:gd name="connsiteY44" fmla="*/ 2044087 h 5549974"/>
              <a:gd name="connsiteX45" fmla="*/ 4451680 w 4536644"/>
              <a:gd name="connsiteY45" fmla="*/ 2056904 h 5549974"/>
              <a:gd name="connsiteX46" fmla="*/ 4436755 w 4536644"/>
              <a:gd name="connsiteY46" fmla="*/ 2117719 h 5549974"/>
              <a:gd name="connsiteX47" fmla="*/ 4429424 w 4536644"/>
              <a:gd name="connsiteY47" fmla="*/ 2167300 h 5549974"/>
              <a:gd name="connsiteX48" fmla="*/ 4373341 w 4536644"/>
              <a:gd name="connsiteY48" fmla="*/ 3223633 h 5549974"/>
              <a:gd name="connsiteX49" fmla="*/ 4360555 w 4536644"/>
              <a:gd name="connsiteY49" fmla="*/ 3477281 h 5549974"/>
              <a:gd name="connsiteX50" fmla="*/ 4349470 w 4536644"/>
              <a:gd name="connsiteY50" fmla="*/ 3639984 h 5549974"/>
              <a:gd name="connsiteX51" fmla="*/ 4258709 w 4536644"/>
              <a:gd name="connsiteY51" fmla="*/ 5278921 h 5549974"/>
              <a:gd name="connsiteX52" fmla="*/ 4264007 w 4536644"/>
              <a:gd name="connsiteY52" fmla="*/ 5315626 h 5549974"/>
              <a:gd name="connsiteX53" fmla="*/ 4267541 w 4536644"/>
              <a:gd name="connsiteY53" fmla="*/ 5350090 h 5549974"/>
              <a:gd name="connsiteX54" fmla="*/ 4270373 w 4536644"/>
              <a:gd name="connsiteY54" fmla="*/ 5450399 h 5549974"/>
              <a:gd name="connsiteX55" fmla="*/ 4251816 w 4536644"/>
              <a:gd name="connsiteY55" fmla="*/ 5484804 h 5549974"/>
              <a:gd name="connsiteX56" fmla="*/ 4247164 w 4536644"/>
              <a:gd name="connsiteY56" fmla="*/ 5487504 h 5549974"/>
              <a:gd name="connsiteX57" fmla="*/ 4243707 w 4536644"/>
              <a:gd name="connsiteY57" fmla="*/ 5549951 h 5549974"/>
              <a:gd name="connsiteX58" fmla="*/ 310344 w 4536644"/>
              <a:gd name="connsiteY58" fmla="*/ 5297261 h 5549974"/>
              <a:gd name="connsiteX59" fmla="*/ 0 w 4536644"/>
              <a:gd name="connsiteY59" fmla="*/ 5280167 h 5549974"/>
              <a:gd name="connsiteX60" fmla="*/ 78736 w 4536644"/>
              <a:gd name="connsiteY60" fmla="*/ 3839310 h 5549974"/>
              <a:gd name="connsiteX61" fmla="*/ 303426 w 4536644"/>
              <a:gd name="connsiteY61" fmla="*/ 0 h 5549974"/>
              <a:gd name="connsiteX0" fmla="*/ 303426 w 4536644"/>
              <a:gd name="connsiteY0" fmla="*/ 0 h 5549974"/>
              <a:gd name="connsiteX1" fmla="*/ 3305612 w 4536644"/>
              <a:gd name="connsiteY1" fmla="*/ 171842 h 5549974"/>
              <a:gd name="connsiteX2" fmla="*/ 4134423 w 4536644"/>
              <a:gd name="connsiteY2" fmla="*/ 226950 h 5549974"/>
              <a:gd name="connsiteX3" fmla="*/ 4507617 w 4536644"/>
              <a:gd name="connsiteY3" fmla="*/ 247374 h 5549974"/>
              <a:gd name="connsiteX4" fmla="*/ 4535496 w 4536644"/>
              <a:gd name="connsiteY4" fmla="*/ 269179 h 5549974"/>
              <a:gd name="connsiteX5" fmla="*/ 4533722 w 4536644"/>
              <a:gd name="connsiteY5" fmla="*/ 300930 h 5549974"/>
              <a:gd name="connsiteX6" fmla="*/ 4536644 w 4536644"/>
              <a:gd name="connsiteY6" fmla="*/ 302647 h 5549974"/>
              <a:gd name="connsiteX7" fmla="*/ 4530809 w 4536644"/>
              <a:gd name="connsiteY7" fmla="*/ 391868 h 5549974"/>
              <a:gd name="connsiteX8" fmla="*/ 4527321 w 4536644"/>
              <a:gd name="connsiteY8" fmla="*/ 415489 h 5549974"/>
              <a:gd name="connsiteX9" fmla="*/ 4522216 w 4536644"/>
              <a:gd name="connsiteY9" fmla="*/ 506828 h 5549974"/>
              <a:gd name="connsiteX10" fmla="*/ 4521566 w 4536644"/>
              <a:gd name="connsiteY10" fmla="*/ 553245 h 5549974"/>
              <a:gd name="connsiteX11" fmla="*/ 4518467 w 4536644"/>
              <a:gd name="connsiteY11" fmla="*/ 581709 h 5549974"/>
              <a:gd name="connsiteX12" fmla="*/ 4517798 w 4536644"/>
              <a:gd name="connsiteY12" fmla="*/ 585890 h 5549974"/>
              <a:gd name="connsiteX13" fmla="*/ 4504861 w 4536644"/>
              <a:gd name="connsiteY13" fmla="*/ 817404 h 5549974"/>
              <a:gd name="connsiteX14" fmla="*/ 4506574 w 4536644"/>
              <a:gd name="connsiteY14" fmla="*/ 822238 h 5549974"/>
              <a:gd name="connsiteX15" fmla="*/ 4496585 w 4536644"/>
              <a:gd name="connsiteY15" fmla="*/ 965485 h 5549974"/>
              <a:gd name="connsiteX16" fmla="*/ 4498662 w 4536644"/>
              <a:gd name="connsiteY16" fmla="*/ 966385 h 5549974"/>
              <a:gd name="connsiteX17" fmla="*/ 4502781 w 4536644"/>
              <a:gd name="connsiteY17" fmla="*/ 1002567 h 5549974"/>
              <a:gd name="connsiteX18" fmla="*/ 4497983 w 4536644"/>
              <a:gd name="connsiteY18" fmla="*/ 1101094 h 5549974"/>
              <a:gd name="connsiteX19" fmla="*/ 4497878 w 4536644"/>
              <a:gd name="connsiteY19" fmla="*/ 1159389 h 5549974"/>
              <a:gd name="connsiteX20" fmla="*/ 4502181 w 4536644"/>
              <a:gd name="connsiteY20" fmla="*/ 1180505 h 5549974"/>
              <a:gd name="connsiteX21" fmla="*/ 4505271 w 4536644"/>
              <a:gd name="connsiteY21" fmla="*/ 1210687 h 5549974"/>
              <a:gd name="connsiteX22" fmla="*/ 4514088 w 4536644"/>
              <a:gd name="connsiteY22" fmla="*/ 1263157 h 5549974"/>
              <a:gd name="connsiteX23" fmla="*/ 4516365 w 4536644"/>
              <a:gd name="connsiteY23" fmla="*/ 1313374 h 5549974"/>
              <a:gd name="connsiteX24" fmla="*/ 4515485 w 4536644"/>
              <a:gd name="connsiteY24" fmla="*/ 1347004 h 5549974"/>
              <a:gd name="connsiteX25" fmla="*/ 4505903 w 4536644"/>
              <a:gd name="connsiteY25" fmla="*/ 1391762 h 5549974"/>
              <a:gd name="connsiteX26" fmla="*/ 4509167 w 4536644"/>
              <a:gd name="connsiteY26" fmla="*/ 1395707 h 5549974"/>
              <a:gd name="connsiteX27" fmla="*/ 4512009 w 4536644"/>
              <a:gd name="connsiteY27" fmla="*/ 1408524 h 5549974"/>
              <a:gd name="connsiteX28" fmla="*/ 4497084 w 4536644"/>
              <a:gd name="connsiteY28" fmla="*/ 1469337 h 5549974"/>
              <a:gd name="connsiteX29" fmla="*/ 4486187 w 4536644"/>
              <a:gd name="connsiteY29" fmla="*/ 1543038 h 5549974"/>
              <a:gd name="connsiteX30" fmla="*/ 4481306 w 4536644"/>
              <a:gd name="connsiteY30" fmla="*/ 1553997 h 5549974"/>
              <a:gd name="connsiteX31" fmla="*/ 4466878 w 4536644"/>
              <a:gd name="connsiteY31" fmla="*/ 1626071 h 5549974"/>
              <a:gd name="connsiteX32" fmla="*/ 4463163 w 4536644"/>
              <a:gd name="connsiteY32" fmla="*/ 1664103 h 5549974"/>
              <a:gd name="connsiteX33" fmla="*/ 4466823 w 4536644"/>
              <a:gd name="connsiteY33" fmla="*/ 1668558 h 5549974"/>
              <a:gd name="connsiteX34" fmla="*/ 4465173 w 4536644"/>
              <a:gd name="connsiteY34" fmla="*/ 1679756 h 5549974"/>
              <a:gd name="connsiteX35" fmla="*/ 4465585 w 4536644"/>
              <a:gd name="connsiteY35" fmla="*/ 1682815 h 5549974"/>
              <a:gd name="connsiteX36" fmla="*/ 4467096 w 4536644"/>
              <a:gd name="connsiteY36" fmla="*/ 1700268 h 5549974"/>
              <a:gd name="connsiteX37" fmla="*/ 4455626 w 4536644"/>
              <a:gd name="connsiteY37" fmla="*/ 1735163 h 5549974"/>
              <a:gd name="connsiteX38" fmla="*/ 4453566 w 4536644"/>
              <a:gd name="connsiteY38" fmla="*/ 1735289 h 5549974"/>
              <a:gd name="connsiteX39" fmla="*/ 4445068 w 4536644"/>
              <a:gd name="connsiteY39" fmla="*/ 1887374 h 5549974"/>
              <a:gd name="connsiteX40" fmla="*/ 4453759 w 4536644"/>
              <a:gd name="connsiteY40" fmla="*/ 1911536 h 5549974"/>
              <a:gd name="connsiteX41" fmla="*/ 4456037 w 4536644"/>
              <a:gd name="connsiteY41" fmla="*/ 1961755 h 5549974"/>
              <a:gd name="connsiteX42" fmla="*/ 4445574 w 4536644"/>
              <a:gd name="connsiteY42" fmla="*/ 2040142 h 5549974"/>
              <a:gd name="connsiteX43" fmla="*/ 4448839 w 4536644"/>
              <a:gd name="connsiteY43" fmla="*/ 2044087 h 5549974"/>
              <a:gd name="connsiteX44" fmla="*/ 4451680 w 4536644"/>
              <a:gd name="connsiteY44" fmla="*/ 2056904 h 5549974"/>
              <a:gd name="connsiteX45" fmla="*/ 4436755 w 4536644"/>
              <a:gd name="connsiteY45" fmla="*/ 2117719 h 5549974"/>
              <a:gd name="connsiteX46" fmla="*/ 4429424 w 4536644"/>
              <a:gd name="connsiteY46" fmla="*/ 2167300 h 5549974"/>
              <a:gd name="connsiteX47" fmla="*/ 4373341 w 4536644"/>
              <a:gd name="connsiteY47" fmla="*/ 3223633 h 5549974"/>
              <a:gd name="connsiteX48" fmla="*/ 4360555 w 4536644"/>
              <a:gd name="connsiteY48" fmla="*/ 3477281 h 5549974"/>
              <a:gd name="connsiteX49" fmla="*/ 4349470 w 4536644"/>
              <a:gd name="connsiteY49" fmla="*/ 3639984 h 5549974"/>
              <a:gd name="connsiteX50" fmla="*/ 4258709 w 4536644"/>
              <a:gd name="connsiteY50" fmla="*/ 5278921 h 5549974"/>
              <a:gd name="connsiteX51" fmla="*/ 4264007 w 4536644"/>
              <a:gd name="connsiteY51" fmla="*/ 5315626 h 5549974"/>
              <a:gd name="connsiteX52" fmla="*/ 4267541 w 4536644"/>
              <a:gd name="connsiteY52" fmla="*/ 5350090 h 5549974"/>
              <a:gd name="connsiteX53" fmla="*/ 4270373 w 4536644"/>
              <a:gd name="connsiteY53" fmla="*/ 5450399 h 5549974"/>
              <a:gd name="connsiteX54" fmla="*/ 4251816 w 4536644"/>
              <a:gd name="connsiteY54" fmla="*/ 5484804 h 5549974"/>
              <a:gd name="connsiteX55" fmla="*/ 4247164 w 4536644"/>
              <a:gd name="connsiteY55" fmla="*/ 5487504 h 5549974"/>
              <a:gd name="connsiteX56" fmla="*/ 4243707 w 4536644"/>
              <a:gd name="connsiteY56" fmla="*/ 5549951 h 5549974"/>
              <a:gd name="connsiteX57" fmla="*/ 310344 w 4536644"/>
              <a:gd name="connsiteY57" fmla="*/ 5297261 h 5549974"/>
              <a:gd name="connsiteX58" fmla="*/ 0 w 4536644"/>
              <a:gd name="connsiteY58" fmla="*/ 5280167 h 5549974"/>
              <a:gd name="connsiteX59" fmla="*/ 78736 w 4536644"/>
              <a:gd name="connsiteY59" fmla="*/ 3839310 h 5549974"/>
              <a:gd name="connsiteX60" fmla="*/ 303426 w 4536644"/>
              <a:gd name="connsiteY60"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30809 w 4536644"/>
              <a:gd name="connsiteY6" fmla="*/ 391868 h 5549974"/>
              <a:gd name="connsiteX7" fmla="*/ 4527321 w 4536644"/>
              <a:gd name="connsiteY7" fmla="*/ 415489 h 5549974"/>
              <a:gd name="connsiteX8" fmla="*/ 4522216 w 4536644"/>
              <a:gd name="connsiteY8" fmla="*/ 506828 h 5549974"/>
              <a:gd name="connsiteX9" fmla="*/ 4521566 w 4536644"/>
              <a:gd name="connsiteY9" fmla="*/ 553245 h 5549974"/>
              <a:gd name="connsiteX10" fmla="*/ 4518467 w 4536644"/>
              <a:gd name="connsiteY10" fmla="*/ 581709 h 5549974"/>
              <a:gd name="connsiteX11" fmla="*/ 4517798 w 4536644"/>
              <a:gd name="connsiteY11" fmla="*/ 585890 h 5549974"/>
              <a:gd name="connsiteX12" fmla="*/ 4504861 w 4536644"/>
              <a:gd name="connsiteY12" fmla="*/ 817404 h 5549974"/>
              <a:gd name="connsiteX13" fmla="*/ 4506574 w 4536644"/>
              <a:gd name="connsiteY13" fmla="*/ 822238 h 5549974"/>
              <a:gd name="connsiteX14" fmla="*/ 4496585 w 4536644"/>
              <a:gd name="connsiteY14" fmla="*/ 965485 h 5549974"/>
              <a:gd name="connsiteX15" fmla="*/ 4498662 w 4536644"/>
              <a:gd name="connsiteY15" fmla="*/ 966385 h 5549974"/>
              <a:gd name="connsiteX16" fmla="*/ 4502781 w 4536644"/>
              <a:gd name="connsiteY16" fmla="*/ 1002567 h 5549974"/>
              <a:gd name="connsiteX17" fmla="*/ 4497983 w 4536644"/>
              <a:gd name="connsiteY17" fmla="*/ 1101094 h 5549974"/>
              <a:gd name="connsiteX18" fmla="*/ 4497878 w 4536644"/>
              <a:gd name="connsiteY18" fmla="*/ 1159389 h 5549974"/>
              <a:gd name="connsiteX19" fmla="*/ 4502181 w 4536644"/>
              <a:gd name="connsiteY19" fmla="*/ 1180505 h 5549974"/>
              <a:gd name="connsiteX20" fmla="*/ 4505271 w 4536644"/>
              <a:gd name="connsiteY20" fmla="*/ 1210687 h 5549974"/>
              <a:gd name="connsiteX21" fmla="*/ 4514088 w 4536644"/>
              <a:gd name="connsiteY21" fmla="*/ 1263157 h 5549974"/>
              <a:gd name="connsiteX22" fmla="*/ 4516365 w 4536644"/>
              <a:gd name="connsiteY22" fmla="*/ 1313374 h 5549974"/>
              <a:gd name="connsiteX23" fmla="*/ 4515485 w 4536644"/>
              <a:gd name="connsiteY23" fmla="*/ 1347004 h 5549974"/>
              <a:gd name="connsiteX24" fmla="*/ 4505903 w 4536644"/>
              <a:gd name="connsiteY24" fmla="*/ 1391762 h 5549974"/>
              <a:gd name="connsiteX25" fmla="*/ 4509167 w 4536644"/>
              <a:gd name="connsiteY25" fmla="*/ 1395707 h 5549974"/>
              <a:gd name="connsiteX26" fmla="*/ 4512009 w 4536644"/>
              <a:gd name="connsiteY26" fmla="*/ 1408524 h 5549974"/>
              <a:gd name="connsiteX27" fmla="*/ 4497084 w 4536644"/>
              <a:gd name="connsiteY27" fmla="*/ 1469337 h 5549974"/>
              <a:gd name="connsiteX28" fmla="*/ 4486187 w 4536644"/>
              <a:gd name="connsiteY28" fmla="*/ 1543038 h 5549974"/>
              <a:gd name="connsiteX29" fmla="*/ 4481306 w 4536644"/>
              <a:gd name="connsiteY29" fmla="*/ 1553997 h 5549974"/>
              <a:gd name="connsiteX30" fmla="*/ 4466878 w 4536644"/>
              <a:gd name="connsiteY30" fmla="*/ 1626071 h 5549974"/>
              <a:gd name="connsiteX31" fmla="*/ 4463163 w 4536644"/>
              <a:gd name="connsiteY31" fmla="*/ 1664103 h 5549974"/>
              <a:gd name="connsiteX32" fmla="*/ 4466823 w 4536644"/>
              <a:gd name="connsiteY32" fmla="*/ 1668558 h 5549974"/>
              <a:gd name="connsiteX33" fmla="*/ 4465173 w 4536644"/>
              <a:gd name="connsiteY33" fmla="*/ 1679756 h 5549974"/>
              <a:gd name="connsiteX34" fmla="*/ 4465585 w 4536644"/>
              <a:gd name="connsiteY34" fmla="*/ 1682815 h 5549974"/>
              <a:gd name="connsiteX35" fmla="*/ 4467096 w 4536644"/>
              <a:gd name="connsiteY35" fmla="*/ 1700268 h 5549974"/>
              <a:gd name="connsiteX36" fmla="*/ 4455626 w 4536644"/>
              <a:gd name="connsiteY36" fmla="*/ 1735163 h 5549974"/>
              <a:gd name="connsiteX37" fmla="*/ 4453566 w 4536644"/>
              <a:gd name="connsiteY37" fmla="*/ 1735289 h 5549974"/>
              <a:gd name="connsiteX38" fmla="*/ 4445068 w 4536644"/>
              <a:gd name="connsiteY38" fmla="*/ 1887374 h 5549974"/>
              <a:gd name="connsiteX39" fmla="*/ 4453759 w 4536644"/>
              <a:gd name="connsiteY39" fmla="*/ 1911536 h 5549974"/>
              <a:gd name="connsiteX40" fmla="*/ 4456037 w 4536644"/>
              <a:gd name="connsiteY40" fmla="*/ 1961755 h 5549974"/>
              <a:gd name="connsiteX41" fmla="*/ 4445574 w 4536644"/>
              <a:gd name="connsiteY41" fmla="*/ 2040142 h 5549974"/>
              <a:gd name="connsiteX42" fmla="*/ 4448839 w 4536644"/>
              <a:gd name="connsiteY42" fmla="*/ 2044087 h 5549974"/>
              <a:gd name="connsiteX43" fmla="*/ 4451680 w 4536644"/>
              <a:gd name="connsiteY43" fmla="*/ 2056904 h 5549974"/>
              <a:gd name="connsiteX44" fmla="*/ 4436755 w 4536644"/>
              <a:gd name="connsiteY44" fmla="*/ 2117719 h 5549974"/>
              <a:gd name="connsiteX45" fmla="*/ 4429424 w 4536644"/>
              <a:gd name="connsiteY45" fmla="*/ 2167300 h 5549974"/>
              <a:gd name="connsiteX46" fmla="*/ 4373341 w 4536644"/>
              <a:gd name="connsiteY46" fmla="*/ 3223633 h 5549974"/>
              <a:gd name="connsiteX47" fmla="*/ 4360555 w 4536644"/>
              <a:gd name="connsiteY47" fmla="*/ 3477281 h 5549974"/>
              <a:gd name="connsiteX48" fmla="*/ 4349470 w 4536644"/>
              <a:gd name="connsiteY48" fmla="*/ 3639984 h 5549974"/>
              <a:gd name="connsiteX49" fmla="*/ 4258709 w 4536644"/>
              <a:gd name="connsiteY49" fmla="*/ 5278921 h 5549974"/>
              <a:gd name="connsiteX50" fmla="*/ 4264007 w 4536644"/>
              <a:gd name="connsiteY50" fmla="*/ 5315626 h 5549974"/>
              <a:gd name="connsiteX51" fmla="*/ 4267541 w 4536644"/>
              <a:gd name="connsiteY51" fmla="*/ 5350090 h 5549974"/>
              <a:gd name="connsiteX52" fmla="*/ 4270373 w 4536644"/>
              <a:gd name="connsiteY52" fmla="*/ 5450399 h 5549974"/>
              <a:gd name="connsiteX53" fmla="*/ 4251816 w 4536644"/>
              <a:gd name="connsiteY53" fmla="*/ 5484804 h 5549974"/>
              <a:gd name="connsiteX54" fmla="*/ 4247164 w 4536644"/>
              <a:gd name="connsiteY54" fmla="*/ 5487504 h 5549974"/>
              <a:gd name="connsiteX55" fmla="*/ 4243707 w 4536644"/>
              <a:gd name="connsiteY55" fmla="*/ 5549951 h 5549974"/>
              <a:gd name="connsiteX56" fmla="*/ 310344 w 4536644"/>
              <a:gd name="connsiteY56" fmla="*/ 5297261 h 5549974"/>
              <a:gd name="connsiteX57" fmla="*/ 0 w 4536644"/>
              <a:gd name="connsiteY57" fmla="*/ 5280167 h 5549974"/>
              <a:gd name="connsiteX58" fmla="*/ 78736 w 4536644"/>
              <a:gd name="connsiteY58" fmla="*/ 3839310 h 5549974"/>
              <a:gd name="connsiteX59" fmla="*/ 303426 w 4536644"/>
              <a:gd name="connsiteY59"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30809 w 4536644"/>
              <a:gd name="connsiteY6" fmla="*/ 391868 h 5549974"/>
              <a:gd name="connsiteX7" fmla="*/ 4522216 w 4536644"/>
              <a:gd name="connsiteY7" fmla="*/ 506828 h 5549974"/>
              <a:gd name="connsiteX8" fmla="*/ 4521566 w 4536644"/>
              <a:gd name="connsiteY8" fmla="*/ 553245 h 5549974"/>
              <a:gd name="connsiteX9" fmla="*/ 4518467 w 4536644"/>
              <a:gd name="connsiteY9" fmla="*/ 581709 h 5549974"/>
              <a:gd name="connsiteX10" fmla="*/ 4517798 w 4536644"/>
              <a:gd name="connsiteY10" fmla="*/ 585890 h 5549974"/>
              <a:gd name="connsiteX11" fmla="*/ 4504861 w 4536644"/>
              <a:gd name="connsiteY11" fmla="*/ 817404 h 5549974"/>
              <a:gd name="connsiteX12" fmla="*/ 4506574 w 4536644"/>
              <a:gd name="connsiteY12" fmla="*/ 822238 h 5549974"/>
              <a:gd name="connsiteX13" fmla="*/ 4496585 w 4536644"/>
              <a:gd name="connsiteY13" fmla="*/ 965485 h 5549974"/>
              <a:gd name="connsiteX14" fmla="*/ 4498662 w 4536644"/>
              <a:gd name="connsiteY14" fmla="*/ 966385 h 5549974"/>
              <a:gd name="connsiteX15" fmla="*/ 4502781 w 4536644"/>
              <a:gd name="connsiteY15" fmla="*/ 1002567 h 5549974"/>
              <a:gd name="connsiteX16" fmla="*/ 4497983 w 4536644"/>
              <a:gd name="connsiteY16" fmla="*/ 1101094 h 5549974"/>
              <a:gd name="connsiteX17" fmla="*/ 4497878 w 4536644"/>
              <a:gd name="connsiteY17" fmla="*/ 1159389 h 5549974"/>
              <a:gd name="connsiteX18" fmla="*/ 4502181 w 4536644"/>
              <a:gd name="connsiteY18" fmla="*/ 1180505 h 5549974"/>
              <a:gd name="connsiteX19" fmla="*/ 4505271 w 4536644"/>
              <a:gd name="connsiteY19" fmla="*/ 1210687 h 5549974"/>
              <a:gd name="connsiteX20" fmla="*/ 4514088 w 4536644"/>
              <a:gd name="connsiteY20" fmla="*/ 1263157 h 5549974"/>
              <a:gd name="connsiteX21" fmla="*/ 4516365 w 4536644"/>
              <a:gd name="connsiteY21" fmla="*/ 1313374 h 5549974"/>
              <a:gd name="connsiteX22" fmla="*/ 4515485 w 4536644"/>
              <a:gd name="connsiteY22" fmla="*/ 1347004 h 5549974"/>
              <a:gd name="connsiteX23" fmla="*/ 4505903 w 4536644"/>
              <a:gd name="connsiteY23" fmla="*/ 1391762 h 5549974"/>
              <a:gd name="connsiteX24" fmla="*/ 4509167 w 4536644"/>
              <a:gd name="connsiteY24" fmla="*/ 1395707 h 5549974"/>
              <a:gd name="connsiteX25" fmla="*/ 4512009 w 4536644"/>
              <a:gd name="connsiteY25" fmla="*/ 1408524 h 5549974"/>
              <a:gd name="connsiteX26" fmla="*/ 4497084 w 4536644"/>
              <a:gd name="connsiteY26" fmla="*/ 1469337 h 5549974"/>
              <a:gd name="connsiteX27" fmla="*/ 4486187 w 4536644"/>
              <a:gd name="connsiteY27" fmla="*/ 1543038 h 5549974"/>
              <a:gd name="connsiteX28" fmla="*/ 4481306 w 4536644"/>
              <a:gd name="connsiteY28" fmla="*/ 1553997 h 5549974"/>
              <a:gd name="connsiteX29" fmla="*/ 4466878 w 4536644"/>
              <a:gd name="connsiteY29" fmla="*/ 1626071 h 5549974"/>
              <a:gd name="connsiteX30" fmla="*/ 4463163 w 4536644"/>
              <a:gd name="connsiteY30" fmla="*/ 1664103 h 5549974"/>
              <a:gd name="connsiteX31" fmla="*/ 4466823 w 4536644"/>
              <a:gd name="connsiteY31" fmla="*/ 1668558 h 5549974"/>
              <a:gd name="connsiteX32" fmla="*/ 4465173 w 4536644"/>
              <a:gd name="connsiteY32" fmla="*/ 1679756 h 5549974"/>
              <a:gd name="connsiteX33" fmla="*/ 4465585 w 4536644"/>
              <a:gd name="connsiteY33" fmla="*/ 1682815 h 5549974"/>
              <a:gd name="connsiteX34" fmla="*/ 4467096 w 4536644"/>
              <a:gd name="connsiteY34" fmla="*/ 1700268 h 5549974"/>
              <a:gd name="connsiteX35" fmla="*/ 4455626 w 4536644"/>
              <a:gd name="connsiteY35" fmla="*/ 1735163 h 5549974"/>
              <a:gd name="connsiteX36" fmla="*/ 4453566 w 4536644"/>
              <a:gd name="connsiteY36" fmla="*/ 1735289 h 5549974"/>
              <a:gd name="connsiteX37" fmla="*/ 4445068 w 4536644"/>
              <a:gd name="connsiteY37" fmla="*/ 1887374 h 5549974"/>
              <a:gd name="connsiteX38" fmla="*/ 4453759 w 4536644"/>
              <a:gd name="connsiteY38" fmla="*/ 1911536 h 5549974"/>
              <a:gd name="connsiteX39" fmla="*/ 4456037 w 4536644"/>
              <a:gd name="connsiteY39" fmla="*/ 1961755 h 5549974"/>
              <a:gd name="connsiteX40" fmla="*/ 4445574 w 4536644"/>
              <a:gd name="connsiteY40" fmla="*/ 2040142 h 5549974"/>
              <a:gd name="connsiteX41" fmla="*/ 4448839 w 4536644"/>
              <a:gd name="connsiteY41" fmla="*/ 2044087 h 5549974"/>
              <a:gd name="connsiteX42" fmla="*/ 4451680 w 4536644"/>
              <a:gd name="connsiteY42" fmla="*/ 2056904 h 5549974"/>
              <a:gd name="connsiteX43" fmla="*/ 4436755 w 4536644"/>
              <a:gd name="connsiteY43" fmla="*/ 2117719 h 5549974"/>
              <a:gd name="connsiteX44" fmla="*/ 4429424 w 4536644"/>
              <a:gd name="connsiteY44" fmla="*/ 2167300 h 5549974"/>
              <a:gd name="connsiteX45" fmla="*/ 4373341 w 4536644"/>
              <a:gd name="connsiteY45" fmla="*/ 3223633 h 5549974"/>
              <a:gd name="connsiteX46" fmla="*/ 4360555 w 4536644"/>
              <a:gd name="connsiteY46" fmla="*/ 3477281 h 5549974"/>
              <a:gd name="connsiteX47" fmla="*/ 4349470 w 4536644"/>
              <a:gd name="connsiteY47" fmla="*/ 3639984 h 5549974"/>
              <a:gd name="connsiteX48" fmla="*/ 4258709 w 4536644"/>
              <a:gd name="connsiteY48" fmla="*/ 5278921 h 5549974"/>
              <a:gd name="connsiteX49" fmla="*/ 4264007 w 4536644"/>
              <a:gd name="connsiteY49" fmla="*/ 5315626 h 5549974"/>
              <a:gd name="connsiteX50" fmla="*/ 4267541 w 4536644"/>
              <a:gd name="connsiteY50" fmla="*/ 5350090 h 5549974"/>
              <a:gd name="connsiteX51" fmla="*/ 4270373 w 4536644"/>
              <a:gd name="connsiteY51" fmla="*/ 5450399 h 5549974"/>
              <a:gd name="connsiteX52" fmla="*/ 4251816 w 4536644"/>
              <a:gd name="connsiteY52" fmla="*/ 5484804 h 5549974"/>
              <a:gd name="connsiteX53" fmla="*/ 4247164 w 4536644"/>
              <a:gd name="connsiteY53" fmla="*/ 5487504 h 5549974"/>
              <a:gd name="connsiteX54" fmla="*/ 4243707 w 4536644"/>
              <a:gd name="connsiteY54" fmla="*/ 5549951 h 5549974"/>
              <a:gd name="connsiteX55" fmla="*/ 310344 w 4536644"/>
              <a:gd name="connsiteY55" fmla="*/ 5297261 h 5549974"/>
              <a:gd name="connsiteX56" fmla="*/ 0 w 4536644"/>
              <a:gd name="connsiteY56" fmla="*/ 5280167 h 5549974"/>
              <a:gd name="connsiteX57" fmla="*/ 78736 w 4536644"/>
              <a:gd name="connsiteY57" fmla="*/ 3839310 h 5549974"/>
              <a:gd name="connsiteX58" fmla="*/ 303426 w 4536644"/>
              <a:gd name="connsiteY58"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22216 w 4536644"/>
              <a:gd name="connsiteY6" fmla="*/ 506828 h 5549974"/>
              <a:gd name="connsiteX7" fmla="*/ 4521566 w 4536644"/>
              <a:gd name="connsiteY7" fmla="*/ 553245 h 5549974"/>
              <a:gd name="connsiteX8" fmla="*/ 4518467 w 4536644"/>
              <a:gd name="connsiteY8" fmla="*/ 581709 h 5549974"/>
              <a:gd name="connsiteX9" fmla="*/ 4517798 w 4536644"/>
              <a:gd name="connsiteY9" fmla="*/ 585890 h 5549974"/>
              <a:gd name="connsiteX10" fmla="*/ 4504861 w 4536644"/>
              <a:gd name="connsiteY10" fmla="*/ 817404 h 5549974"/>
              <a:gd name="connsiteX11" fmla="*/ 4506574 w 4536644"/>
              <a:gd name="connsiteY11" fmla="*/ 822238 h 5549974"/>
              <a:gd name="connsiteX12" fmla="*/ 4496585 w 4536644"/>
              <a:gd name="connsiteY12" fmla="*/ 965485 h 5549974"/>
              <a:gd name="connsiteX13" fmla="*/ 4498662 w 4536644"/>
              <a:gd name="connsiteY13" fmla="*/ 966385 h 5549974"/>
              <a:gd name="connsiteX14" fmla="*/ 4502781 w 4536644"/>
              <a:gd name="connsiteY14" fmla="*/ 1002567 h 5549974"/>
              <a:gd name="connsiteX15" fmla="*/ 4497983 w 4536644"/>
              <a:gd name="connsiteY15" fmla="*/ 1101094 h 5549974"/>
              <a:gd name="connsiteX16" fmla="*/ 4497878 w 4536644"/>
              <a:gd name="connsiteY16" fmla="*/ 1159389 h 5549974"/>
              <a:gd name="connsiteX17" fmla="*/ 4502181 w 4536644"/>
              <a:gd name="connsiteY17" fmla="*/ 1180505 h 5549974"/>
              <a:gd name="connsiteX18" fmla="*/ 4505271 w 4536644"/>
              <a:gd name="connsiteY18" fmla="*/ 1210687 h 5549974"/>
              <a:gd name="connsiteX19" fmla="*/ 4514088 w 4536644"/>
              <a:gd name="connsiteY19" fmla="*/ 1263157 h 5549974"/>
              <a:gd name="connsiteX20" fmla="*/ 4516365 w 4536644"/>
              <a:gd name="connsiteY20" fmla="*/ 1313374 h 5549974"/>
              <a:gd name="connsiteX21" fmla="*/ 4515485 w 4536644"/>
              <a:gd name="connsiteY21" fmla="*/ 1347004 h 5549974"/>
              <a:gd name="connsiteX22" fmla="*/ 4505903 w 4536644"/>
              <a:gd name="connsiteY22" fmla="*/ 1391762 h 5549974"/>
              <a:gd name="connsiteX23" fmla="*/ 4509167 w 4536644"/>
              <a:gd name="connsiteY23" fmla="*/ 1395707 h 5549974"/>
              <a:gd name="connsiteX24" fmla="*/ 4512009 w 4536644"/>
              <a:gd name="connsiteY24" fmla="*/ 1408524 h 5549974"/>
              <a:gd name="connsiteX25" fmla="*/ 4497084 w 4536644"/>
              <a:gd name="connsiteY25" fmla="*/ 1469337 h 5549974"/>
              <a:gd name="connsiteX26" fmla="*/ 4486187 w 4536644"/>
              <a:gd name="connsiteY26" fmla="*/ 1543038 h 5549974"/>
              <a:gd name="connsiteX27" fmla="*/ 4481306 w 4536644"/>
              <a:gd name="connsiteY27" fmla="*/ 1553997 h 5549974"/>
              <a:gd name="connsiteX28" fmla="*/ 4466878 w 4536644"/>
              <a:gd name="connsiteY28" fmla="*/ 1626071 h 5549974"/>
              <a:gd name="connsiteX29" fmla="*/ 4463163 w 4536644"/>
              <a:gd name="connsiteY29" fmla="*/ 1664103 h 5549974"/>
              <a:gd name="connsiteX30" fmla="*/ 4466823 w 4536644"/>
              <a:gd name="connsiteY30" fmla="*/ 1668558 h 5549974"/>
              <a:gd name="connsiteX31" fmla="*/ 4465173 w 4536644"/>
              <a:gd name="connsiteY31" fmla="*/ 1679756 h 5549974"/>
              <a:gd name="connsiteX32" fmla="*/ 4465585 w 4536644"/>
              <a:gd name="connsiteY32" fmla="*/ 1682815 h 5549974"/>
              <a:gd name="connsiteX33" fmla="*/ 4467096 w 4536644"/>
              <a:gd name="connsiteY33" fmla="*/ 1700268 h 5549974"/>
              <a:gd name="connsiteX34" fmla="*/ 4455626 w 4536644"/>
              <a:gd name="connsiteY34" fmla="*/ 1735163 h 5549974"/>
              <a:gd name="connsiteX35" fmla="*/ 4453566 w 4536644"/>
              <a:gd name="connsiteY35" fmla="*/ 1735289 h 5549974"/>
              <a:gd name="connsiteX36" fmla="*/ 4445068 w 4536644"/>
              <a:gd name="connsiteY36" fmla="*/ 1887374 h 5549974"/>
              <a:gd name="connsiteX37" fmla="*/ 4453759 w 4536644"/>
              <a:gd name="connsiteY37" fmla="*/ 1911536 h 5549974"/>
              <a:gd name="connsiteX38" fmla="*/ 4456037 w 4536644"/>
              <a:gd name="connsiteY38" fmla="*/ 1961755 h 5549974"/>
              <a:gd name="connsiteX39" fmla="*/ 4445574 w 4536644"/>
              <a:gd name="connsiteY39" fmla="*/ 2040142 h 5549974"/>
              <a:gd name="connsiteX40" fmla="*/ 4448839 w 4536644"/>
              <a:gd name="connsiteY40" fmla="*/ 2044087 h 5549974"/>
              <a:gd name="connsiteX41" fmla="*/ 4451680 w 4536644"/>
              <a:gd name="connsiteY41" fmla="*/ 2056904 h 5549974"/>
              <a:gd name="connsiteX42" fmla="*/ 4436755 w 4536644"/>
              <a:gd name="connsiteY42" fmla="*/ 2117719 h 5549974"/>
              <a:gd name="connsiteX43" fmla="*/ 4429424 w 4536644"/>
              <a:gd name="connsiteY43" fmla="*/ 2167300 h 5549974"/>
              <a:gd name="connsiteX44" fmla="*/ 4373341 w 4536644"/>
              <a:gd name="connsiteY44" fmla="*/ 3223633 h 5549974"/>
              <a:gd name="connsiteX45" fmla="*/ 4360555 w 4536644"/>
              <a:gd name="connsiteY45" fmla="*/ 3477281 h 5549974"/>
              <a:gd name="connsiteX46" fmla="*/ 4349470 w 4536644"/>
              <a:gd name="connsiteY46" fmla="*/ 3639984 h 5549974"/>
              <a:gd name="connsiteX47" fmla="*/ 4258709 w 4536644"/>
              <a:gd name="connsiteY47" fmla="*/ 5278921 h 5549974"/>
              <a:gd name="connsiteX48" fmla="*/ 4264007 w 4536644"/>
              <a:gd name="connsiteY48" fmla="*/ 5315626 h 5549974"/>
              <a:gd name="connsiteX49" fmla="*/ 4267541 w 4536644"/>
              <a:gd name="connsiteY49" fmla="*/ 5350090 h 5549974"/>
              <a:gd name="connsiteX50" fmla="*/ 4270373 w 4536644"/>
              <a:gd name="connsiteY50" fmla="*/ 5450399 h 5549974"/>
              <a:gd name="connsiteX51" fmla="*/ 4251816 w 4536644"/>
              <a:gd name="connsiteY51" fmla="*/ 5484804 h 5549974"/>
              <a:gd name="connsiteX52" fmla="*/ 4247164 w 4536644"/>
              <a:gd name="connsiteY52" fmla="*/ 5487504 h 5549974"/>
              <a:gd name="connsiteX53" fmla="*/ 4243707 w 4536644"/>
              <a:gd name="connsiteY53" fmla="*/ 5549951 h 5549974"/>
              <a:gd name="connsiteX54" fmla="*/ 310344 w 4536644"/>
              <a:gd name="connsiteY54" fmla="*/ 5297261 h 5549974"/>
              <a:gd name="connsiteX55" fmla="*/ 0 w 4536644"/>
              <a:gd name="connsiteY55" fmla="*/ 5280167 h 5549974"/>
              <a:gd name="connsiteX56" fmla="*/ 78736 w 4536644"/>
              <a:gd name="connsiteY56" fmla="*/ 3839310 h 5549974"/>
              <a:gd name="connsiteX57" fmla="*/ 303426 w 4536644"/>
              <a:gd name="connsiteY57"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22216 w 4536644"/>
              <a:gd name="connsiteY6" fmla="*/ 506828 h 5549974"/>
              <a:gd name="connsiteX7" fmla="*/ 4521566 w 4536644"/>
              <a:gd name="connsiteY7" fmla="*/ 553245 h 5549974"/>
              <a:gd name="connsiteX8" fmla="*/ 4518467 w 4536644"/>
              <a:gd name="connsiteY8" fmla="*/ 581709 h 5549974"/>
              <a:gd name="connsiteX9" fmla="*/ 4517798 w 4536644"/>
              <a:gd name="connsiteY9" fmla="*/ 585890 h 5549974"/>
              <a:gd name="connsiteX10" fmla="*/ 4504861 w 4536644"/>
              <a:gd name="connsiteY10" fmla="*/ 817404 h 5549974"/>
              <a:gd name="connsiteX11" fmla="*/ 4506574 w 4536644"/>
              <a:gd name="connsiteY11" fmla="*/ 822238 h 5549974"/>
              <a:gd name="connsiteX12" fmla="*/ 4496585 w 4536644"/>
              <a:gd name="connsiteY12" fmla="*/ 965485 h 5549974"/>
              <a:gd name="connsiteX13" fmla="*/ 4498662 w 4536644"/>
              <a:gd name="connsiteY13" fmla="*/ 966385 h 5549974"/>
              <a:gd name="connsiteX14" fmla="*/ 4502781 w 4536644"/>
              <a:gd name="connsiteY14" fmla="*/ 1002567 h 5549974"/>
              <a:gd name="connsiteX15" fmla="*/ 4497983 w 4536644"/>
              <a:gd name="connsiteY15" fmla="*/ 1101094 h 5549974"/>
              <a:gd name="connsiteX16" fmla="*/ 4497878 w 4536644"/>
              <a:gd name="connsiteY16" fmla="*/ 1159389 h 5549974"/>
              <a:gd name="connsiteX17" fmla="*/ 4502181 w 4536644"/>
              <a:gd name="connsiteY17" fmla="*/ 1180505 h 5549974"/>
              <a:gd name="connsiteX18" fmla="*/ 4514088 w 4536644"/>
              <a:gd name="connsiteY18" fmla="*/ 1263157 h 5549974"/>
              <a:gd name="connsiteX19" fmla="*/ 4516365 w 4536644"/>
              <a:gd name="connsiteY19" fmla="*/ 1313374 h 5549974"/>
              <a:gd name="connsiteX20" fmla="*/ 4515485 w 4536644"/>
              <a:gd name="connsiteY20" fmla="*/ 1347004 h 5549974"/>
              <a:gd name="connsiteX21" fmla="*/ 4505903 w 4536644"/>
              <a:gd name="connsiteY21" fmla="*/ 1391762 h 5549974"/>
              <a:gd name="connsiteX22" fmla="*/ 4509167 w 4536644"/>
              <a:gd name="connsiteY22" fmla="*/ 1395707 h 5549974"/>
              <a:gd name="connsiteX23" fmla="*/ 4512009 w 4536644"/>
              <a:gd name="connsiteY23" fmla="*/ 1408524 h 5549974"/>
              <a:gd name="connsiteX24" fmla="*/ 4497084 w 4536644"/>
              <a:gd name="connsiteY24" fmla="*/ 1469337 h 5549974"/>
              <a:gd name="connsiteX25" fmla="*/ 4486187 w 4536644"/>
              <a:gd name="connsiteY25" fmla="*/ 1543038 h 5549974"/>
              <a:gd name="connsiteX26" fmla="*/ 4481306 w 4536644"/>
              <a:gd name="connsiteY26" fmla="*/ 1553997 h 5549974"/>
              <a:gd name="connsiteX27" fmla="*/ 4466878 w 4536644"/>
              <a:gd name="connsiteY27" fmla="*/ 1626071 h 5549974"/>
              <a:gd name="connsiteX28" fmla="*/ 4463163 w 4536644"/>
              <a:gd name="connsiteY28" fmla="*/ 1664103 h 5549974"/>
              <a:gd name="connsiteX29" fmla="*/ 4466823 w 4536644"/>
              <a:gd name="connsiteY29" fmla="*/ 1668558 h 5549974"/>
              <a:gd name="connsiteX30" fmla="*/ 4465173 w 4536644"/>
              <a:gd name="connsiteY30" fmla="*/ 1679756 h 5549974"/>
              <a:gd name="connsiteX31" fmla="*/ 4465585 w 4536644"/>
              <a:gd name="connsiteY31" fmla="*/ 1682815 h 5549974"/>
              <a:gd name="connsiteX32" fmla="*/ 4467096 w 4536644"/>
              <a:gd name="connsiteY32" fmla="*/ 1700268 h 5549974"/>
              <a:gd name="connsiteX33" fmla="*/ 4455626 w 4536644"/>
              <a:gd name="connsiteY33" fmla="*/ 1735163 h 5549974"/>
              <a:gd name="connsiteX34" fmla="*/ 4453566 w 4536644"/>
              <a:gd name="connsiteY34" fmla="*/ 1735289 h 5549974"/>
              <a:gd name="connsiteX35" fmla="*/ 4445068 w 4536644"/>
              <a:gd name="connsiteY35" fmla="*/ 1887374 h 5549974"/>
              <a:gd name="connsiteX36" fmla="*/ 4453759 w 4536644"/>
              <a:gd name="connsiteY36" fmla="*/ 1911536 h 5549974"/>
              <a:gd name="connsiteX37" fmla="*/ 4456037 w 4536644"/>
              <a:gd name="connsiteY37" fmla="*/ 1961755 h 5549974"/>
              <a:gd name="connsiteX38" fmla="*/ 4445574 w 4536644"/>
              <a:gd name="connsiteY38" fmla="*/ 2040142 h 5549974"/>
              <a:gd name="connsiteX39" fmla="*/ 4448839 w 4536644"/>
              <a:gd name="connsiteY39" fmla="*/ 2044087 h 5549974"/>
              <a:gd name="connsiteX40" fmla="*/ 4451680 w 4536644"/>
              <a:gd name="connsiteY40" fmla="*/ 2056904 h 5549974"/>
              <a:gd name="connsiteX41" fmla="*/ 4436755 w 4536644"/>
              <a:gd name="connsiteY41" fmla="*/ 2117719 h 5549974"/>
              <a:gd name="connsiteX42" fmla="*/ 4429424 w 4536644"/>
              <a:gd name="connsiteY42" fmla="*/ 2167300 h 5549974"/>
              <a:gd name="connsiteX43" fmla="*/ 4373341 w 4536644"/>
              <a:gd name="connsiteY43" fmla="*/ 3223633 h 5549974"/>
              <a:gd name="connsiteX44" fmla="*/ 4360555 w 4536644"/>
              <a:gd name="connsiteY44" fmla="*/ 3477281 h 5549974"/>
              <a:gd name="connsiteX45" fmla="*/ 4349470 w 4536644"/>
              <a:gd name="connsiteY45" fmla="*/ 3639984 h 5549974"/>
              <a:gd name="connsiteX46" fmla="*/ 4258709 w 4536644"/>
              <a:gd name="connsiteY46" fmla="*/ 5278921 h 5549974"/>
              <a:gd name="connsiteX47" fmla="*/ 4264007 w 4536644"/>
              <a:gd name="connsiteY47" fmla="*/ 5315626 h 5549974"/>
              <a:gd name="connsiteX48" fmla="*/ 4267541 w 4536644"/>
              <a:gd name="connsiteY48" fmla="*/ 5350090 h 5549974"/>
              <a:gd name="connsiteX49" fmla="*/ 4270373 w 4536644"/>
              <a:gd name="connsiteY49" fmla="*/ 5450399 h 5549974"/>
              <a:gd name="connsiteX50" fmla="*/ 4251816 w 4536644"/>
              <a:gd name="connsiteY50" fmla="*/ 5484804 h 5549974"/>
              <a:gd name="connsiteX51" fmla="*/ 4247164 w 4536644"/>
              <a:gd name="connsiteY51" fmla="*/ 5487504 h 5549974"/>
              <a:gd name="connsiteX52" fmla="*/ 4243707 w 4536644"/>
              <a:gd name="connsiteY52" fmla="*/ 5549951 h 5549974"/>
              <a:gd name="connsiteX53" fmla="*/ 310344 w 4536644"/>
              <a:gd name="connsiteY53" fmla="*/ 5297261 h 5549974"/>
              <a:gd name="connsiteX54" fmla="*/ 0 w 4536644"/>
              <a:gd name="connsiteY54" fmla="*/ 5280167 h 5549974"/>
              <a:gd name="connsiteX55" fmla="*/ 78736 w 4536644"/>
              <a:gd name="connsiteY55" fmla="*/ 3839310 h 5549974"/>
              <a:gd name="connsiteX56" fmla="*/ 303426 w 4536644"/>
              <a:gd name="connsiteY56"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22216 w 4536644"/>
              <a:gd name="connsiteY6" fmla="*/ 506828 h 5549974"/>
              <a:gd name="connsiteX7" fmla="*/ 4521566 w 4536644"/>
              <a:gd name="connsiteY7" fmla="*/ 553245 h 5549974"/>
              <a:gd name="connsiteX8" fmla="*/ 4518467 w 4536644"/>
              <a:gd name="connsiteY8" fmla="*/ 581709 h 5549974"/>
              <a:gd name="connsiteX9" fmla="*/ 4517798 w 4536644"/>
              <a:gd name="connsiteY9" fmla="*/ 585890 h 5549974"/>
              <a:gd name="connsiteX10" fmla="*/ 4504861 w 4536644"/>
              <a:gd name="connsiteY10" fmla="*/ 817404 h 5549974"/>
              <a:gd name="connsiteX11" fmla="*/ 4506574 w 4536644"/>
              <a:gd name="connsiteY11" fmla="*/ 822238 h 5549974"/>
              <a:gd name="connsiteX12" fmla="*/ 4496585 w 4536644"/>
              <a:gd name="connsiteY12" fmla="*/ 965485 h 5549974"/>
              <a:gd name="connsiteX13" fmla="*/ 4498662 w 4536644"/>
              <a:gd name="connsiteY13" fmla="*/ 966385 h 5549974"/>
              <a:gd name="connsiteX14" fmla="*/ 4502781 w 4536644"/>
              <a:gd name="connsiteY14" fmla="*/ 1002567 h 5549974"/>
              <a:gd name="connsiteX15" fmla="*/ 4497983 w 4536644"/>
              <a:gd name="connsiteY15" fmla="*/ 1101094 h 5549974"/>
              <a:gd name="connsiteX16" fmla="*/ 4497878 w 4536644"/>
              <a:gd name="connsiteY16" fmla="*/ 1159389 h 5549974"/>
              <a:gd name="connsiteX17" fmla="*/ 4502181 w 4536644"/>
              <a:gd name="connsiteY17" fmla="*/ 1180505 h 5549974"/>
              <a:gd name="connsiteX18" fmla="*/ 4514088 w 4536644"/>
              <a:gd name="connsiteY18" fmla="*/ 1263157 h 5549974"/>
              <a:gd name="connsiteX19" fmla="*/ 4516365 w 4536644"/>
              <a:gd name="connsiteY19" fmla="*/ 1313374 h 5549974"/>
              <a:gd name="connsiteX20" fmla="*/ 4515485 w 4536644"/>
              <a:gd name="connsiteY20" fmla="*/ 1347004 h 5549974"/>
              <a:gd name="connsiteX21" fmla="*/ 4505903 w 4536644"/>
              <a:gd name="connsiteY21" fmla="*/ 1391762 h 5549974"/>
              <a:gd name="connsiteX22" fmla="*/ 4509167 w 4536644"/>
              <a:gd name="connsiteY22" fmla="*/ 1395707 h 5549974"/>
              <a:gd name="connsiteX23" fmla="*/ 4512009 w 4536644"/>
              <a:gd name="connsiteY23" fmla="*/ 1408524 h 5549974"/>
              <a:gd name="connsiteX24" fmla="*/ 4497084 w 4536644"/>
              <a:gd name="connsiteY24" fmla="*/ 1469337 h 5549974"/>
              <a:gd name="connsiteX25" fmla="*/ 4486187 w 4536644"/>
              <a:gd name="connsiteY25" fmla="*/ 1543038 h 5549974"/>
              <a:gd name="connsiteX26" fmla="*/ 4481306 w 4536644"/>
              <a:gd name="connsiteY26" fmla="*/ 1553997 h 5549974"/>
              <a:gd name="connsiteX27" fmla="*/ 4466878 w 4536644"/>
              <a:gd name="connsiteY27" fmla="*/ 1626071 h 5549974"/>
              <a:gd name="connsiteX28" fmla="*/ 4463163 w 4536644"/>
              <a:gd name="connsiteY28" fmla="*/ 1664103 h 5549974"/>
              <a:gd name="connsiteX29" fmla="*/ 4466823 w 4536644"/>
              <a:gd name="connsiteY29" fmla="*/ 1668558 h 5549974"/>
              <a:gd name="connsiteX30" fmla="*/ 4465173 w 4536644"/>
              <a:gd name="connsiteY30" fmla="*/ 1679756 h 5549974"/>
              <a:gd name="connsiteX31" fmla="*/ 4467096 w 4536644"/>
              <a:gd name="connsiteY31" fmla="*/ 1700268 h 5549974"/>
              <a:gd name="connsiteX32" fmla="*/ 4455626 w 4536644"/>
              <a:gd name="connsiteY32" fmla="*/ 1735163 h 5549974"/>
              <a:gd name="connsiteX33" fmla="*/ 4453566 w 4536644"/>
              <a:gd name="connsiteY33" fmla="*/ 1735289 h 5549974"/>
              <a:gd name="connsiteX34" fmla="*/ 4445068 w 4536644"/>
              <a:gd name="connsiteY34" fmla="*/ 1887374 h 5549974"/>
              <a:gd name="connsiteX35" fmla="*/ 4453759 w 4536644"/>
              <a:gd name="connsiteY35" fmla="*/ 1911536 h 5549974"/>
              <a:gd name="connsiteX36" fmla="*/ 4456037 w 4536644"/>
              <a:gd name="connsiteY36" fmla="*/ 1961755 h 5549974"/>
              <a:gd name="connsiteX37" fmla="*/ 4445574 w 4536644"/>
              <a:gd name="connsiteY37" fmla="*/ 2040142 h 5549974"/>
              <a:gd name="connsiteX38" fmla="*/ 4448839 w 4536644"/>
              <a:gd name="connsiteY38" fmla="*/ 2044087 h 5549974"/>
              <a:gd name="connsiteX39" fmla="*/ 4451680 w 4536644"/>
              <a:gd name="connsiteY39" fmla="*/ 2056904 h 5549974"/>
              <a:gd name="connsiteX40" fmla="*/ 4436755 w 4536644"/>
              <a:gd name="connsiteY40" fmla="*/ 2117719 h 5549974"/>
              <a:gd name="connsiteX41" fmla="*/ 4429424 w 4536644"/>
              <a:gd name="connsiteY41" fmla="*/ 2167300 h 5549974"/>
              <a:gd name="connsiteX42" fmla="*/ 4373341 w 4536644"/>
              <a:gd name="connsiteY42" fmla="*/ 3223633 h 5549974"/>
              <a:gd name="connsiteX43" fmla="*/ 4360555 w 4536644"/>
              <a:gd name="connsiteY43" fmla="*/ 3477281 h 5549974"/>
              <a:gd name="connsiteX44" fmla="*/ 4349470 w 4536644"/>
              <a:gd name="connsiteY44" fmla="*/ 3639984 h 5549974"/>
              <a:gd name="connsiteX45" fmla="*/ 4258709 w 4536644"/>
              <a:gd name="connsiteY45" fmla="*/ 5278921 h 5549974"/>
              <a:gd name="connsiteX46" fmla="*/ 4264007 w 4536644"/>
              <a:gd name="connsiteY46" fmla="*/ 5315626 h 5549974"/>
              <a:gd name="connsiteX47" fmla="*/ 4267541 w 4536644"/>
              <a:gd name="connsiteY47" fmla="*/ 5350090 h 5549974"/>
              <a:gd name="connsiteX48" fmla="*/ 4270373 w 4536644"/>
              <a:gd name="connsiteY48" fmla="*/ 5450399 h 5549974"/>
              <a:gd name="connsiteX49" fmla="*/ 4251816 w 4536644"/>
              <a:gd name="connsiteY49" fmla="*/ 5484804 h 5549974"/>
              <a:gd name="connsiteX50" fmla="*/ 4247164 w 4536644"/>
              <a:gd name="connsiteY50" fmla="*/ 5487504 h 5549974"/>
              <a:gd name="connsiteX51" fmla="*/ 4243707 w 4536644"/>
              <a:gd name="connsiteY51" fmla="*/ 5549951 h 5549974"/>
              <a:gd name="connsiteX52" fmla="*/ 310344 w 4536644"/>
              <a:gd name="connsiteY52" fmla="*/ 5297261 h 5549974"/>
              <a:gd name="connsiteX53" fmla="*/ 0 w 4536644"/>
              <a:gd name="connsiteY53" fmla="*/ 5280167 h 5549974"/>
              <a:gd name="connsiteX54" fmla="*/ 78736 w 4536644"/>
              <a:gd name="connsiteY54" fmla="*/ 3839310 h 5549974"/>
              <a:gd name="connsiteX55" fmla="*/ 303426 w 4536644"/>
              <a:gd name="connsiteY55"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22216 w 4536644"/>
              <a:gd name="connsiteY6" fmla="*/ 506828 h 5549974"/>
              <a:gd name="connsiteX7" fmla="*/ 4521566 w 4536644"/>
              <a:gd name="connsiteY7" fmla="*/ 553245 h 5549974"/>
              <a:gd name="connsiteX8" fmla="*/ 4518467 w 4536644"/>
              <a:gd name="connsiteY8" fmla="*/ 581709 h 5549974"/>
              <a:gd name="connsiteX9" fmla="*/ 4517798 w 4536644"/>
              <a:gd name="connsiteY9" fmla="*/ 585890 h 5549974"/>
              <a:gd name="connsiteX10" fmla="*/ 4504861 w 4536644"/>
              <a:gd name="connsiteY10" fmla="*/ 817404 h 5549974"/>
              <a:gd name="connsiteX11" fmla="*/ 4506574 w 4536644"/>
              <a:gd name="connsiteY11" fmla="*/ 822238 h 5549974"/>
              <a:gd name="connsiteX12" fmla="*/ 4496585 w 4536644"/>
              <a:gd name="connsiteY12" fmla="*/ 965485 h 5549974"/>
              <a:gd name="connsiteX13" fmla="*/ 4498662 w 4536644"/>
              <a:gd name="connsiteY13" fmla="*/ 966385 h 5549974"/>
              <a:gd name="connsiteX14" fmla="*/ 4502781 w 4536644"/>
              <a:gd name="connsiteY14" fmla="*/ 1002567 h 5549974"/>
              <a:gd name="connsiteX15" fmla="*/ 4497983 w 4536644"/>
              <a:gd name="connsiteY15" fmla="*/ 1101094 h 5549974"/>
              <a:gd name="connsiteX16" fmla="*/ 4497878 w 4536644"/>
              <a:gd name="connsiteY16" fmla="*/ 1159389 h 5549974"/>
              <a:gd name="connsiteX17" fmla="*/ 4502181 w 4536644"/>
              <a:gd name="connsiteY17" fmla="*/ 1180505 h 5549974"/>
              <a:gd name="connsiteX18" fmla="*/ 4514088 w 4536644"/>
              <a:gd name="connsiteY18" fmla="*/ 1263157 h 5549974"/>
              <a:gd name="connsiteX19" fmla="*/ 4516365 w 4536644"/>
              <a:gd name="connsiteY19" fmla="*/ 1313374 h 5549974"/>
              <a:gd name="connsiteX20" fmla="*/ 4515485 w 4536644"/>
              <a:gd name="connsiteY20" fmla="*/ 1347004 h 5549974"/>
              <a:gd name="connsiteX21" fmla="*/ 4505903 w 4536644"/>
              <a:gd name="connsiteY21" fmla="*/ 1391762 h 5549974"/>
              <a:gd name="connsiteX22" fmla="*/ 4509167 w 4536644"/>
              <a:gd name="connsiteY22" fmla="*/ 1395707 h 5549974"/>
              <a:gd name="connsiteX23" fmla="*/ 4512009 w 4536644"/>
              <a:gd name="connsiteY23" fmla="*/ 1408524 h 5549974"/>
              <a:gd name="connsiteX24" fmla="*/ 4497084 w 4536644"/>
              <a:gd name="connsiteY24" fmla="*/ 1469337 h 5549974"/>
              <a:gd name="connsiteX25" fmla="*/ 4486187 w 4536644"/>
              <a:gd name="connsiteY25" fmla="*/ 1543038 h 5549974"/>
              <a:gd name="connsiteX26" fmla="*/ 4481306 w 4536644"/>
              <a:gd name="connsiteY26" fmla="*/ 1553997 h 5549974"/>
              <a:gd name="connsiteX27" fmla="*/ 4466878 w 4536644"/>
              <a:gd name="connsiteY27" fmla="*/ 1626071 h 5549974"/>
              <a:gd name="connsiteX28" fmla="*/ 4463163 w 4536644"/>
              <a:gd name="connsiteY28" fmla="*/ 1664103 h 5549974"/>
              <a:gd name="connsiteX29" fmla="*/ 4466823 w 4536644"/>
              <a:gd name="connsiteY29" fmla="*/ 1668558 h 5549974"/>
              <a:gd name="connsiteX30" fmla="*/ 4467096 w 4536644"/>
              <a:gd name="connsiteY30" fmla="*/ 1700268 h 5549974"/>
              <a:gd name="connsiteX31" fmla="*/ 4455626 w 4536644"/>
              <a:gd name="connsiteY31" fmla="*/ 1735163 h 5549974"/>
              <a:gd name="connsiteX32" fmla="*/ 4453566 w 4536644"/>
              <a:gd name="connsiteY32" fmla="*/ 1735289 h 5549974"/>
              <a:gd name="connsiteX33" fmla="*/ 4445068 w 4536644"/>
              <a:gd name="connsiteY33" fmla="*/ 1887374 h 5549974"/>
              <a:gd name="connsiteX34" fmla="*/ 4453759 w 4536644"/>
              <a:gd name="connsiteY34" fmla="*/ 1911536 h 5549974"/>
              <a:gd name="connsiteX35" fmla="*/ 4456037 w 4536644"/>
              <a:gd name="connsiteY35" fmla="*/ 1961755 h 5549974"/>
              <a:gd name="connsiteX36" fmla="*/ 4445574 w 4536644"/>
              <a:gd name="connsiteY36" fmla="*/ 2040142 h 5549974"/>
              <a:gd name="connsiteX37" fmla="*/ 4448839 w 4536644"/>
              <a:gd name="connsiteY37" fmla="*/ 2044087 h 5549974"/>
              <a:gd name="connsiteX38" fmla="*/ 4451680 w 4536644"/>
              <a:gd name="connsiteY38" fmla="*/ 2056904 h 5549974"/>
              <a:gd name="connsiteX39" fmla="*/ 4436755 w 4536644"/>
              <a:gd name="connsiteY39" fmla="*/ 2117719 h 5549974"/>
              <a:gd name="connsiteX40" fmla="*/ 4429424 w 4536644"/>
              <a:gd name="connsiteY40" fmla="*/ 2167300 h 5549974"/>
              <a:gd name="connsiteX41" fmla="*/ 4373341 w 4536644"/>
              <a:gd name="connsiteY41" fmla="*/ 3223633 h 5549974"/>
              <a:gd name="connsiteX42" fmla="*/ 4360555 w 4536644"/>
              <a:gd name="connsiteY42" fmla="*/ 3477281 h 5549974"/>
              <a:gd name="connsiteX43" fmla="*/ 4349470 w 4536644"/>
              <a:gd name="connsiteY43" fmla="*/ 3639984 h 5549974"/>
              <a:gd name="connsiteX44" fmla="*/ 4258709 w 4536644"/>
              <a:gd name="connsiteY44" fmla="*/ 5278921 h 5549974"/>
              <a:gd name="connsiteX45" fmla="*/ 4264007 w 4536644"/>
              <a:gd name="connsiteY45" fmla="*/ 5315626 h 5549974"/>
              <a:gd name="connsiteX46" fmla="*/ 4267541 w 4536644"/>
              <a:gd name="connsiteY46" fmla="*/ 5350090 h 5549974"/>
              <a:gd name="connsiteX47" fmla="*/ 4270373 w 4536644"/>
              <a:gd name="connsiteY47" fmla="*/ 5450399 h 5549974"/>
              <a:gd name="connsiteX48" fmla="*/ 4251816 w 4536644"/>
              <a:gd name="connsiteY48" fmla="*/ 5484804 h 5549974"/>
              <a:gd name="connsiteX49" fmla="*/ 4247164 w 4536644"/>
              <a:gd name="connsiteY49" fmla="*/ 5487504 h 5549974"/>
              <a:gd name="connsiteX50" fmla="*/ 4243707 w 4536644"/>
              <a:gd name="connsiteY50" fmla="*/ 5549951 h 5549974"/>
              <a:gd name="connsiteX51" fmla="*/ 310344 w 4536644"/>
              <a:gd name="connsiteY51" fmla="*/ 5297261 h 5549974"/>
              <a:gd name="connsiteX52" fmla="*/ 0 w 4536644"/>
              <a:gd name="connsiteY52" fmla="*/ 5280167 h 5549974"/>
              <a:gd name="connsiteX53" fmla="*/ 78736 w 4536644"/>
              <a:gd name="connsiteY53" fmla="*/ 3839310 h 5549974"/>
              <a:gd name="connsiteX54" fmla="*/ 303426 w 4536644"/>
              <a:gd name="connsiteY54"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22216 w 4536644"/>
              <a:gd name="connsiteY6" fmla="*/ 506828 h 5549974"/>
              <a:gd name="connsiteX7" fmla="*/ 4521566 w 4536644"/>
              <a:gd name="connsiteY7" fmla="*/ 553245 h 5549974"/>
              <a:gd name="connsiteX8" fmla="*/ 4518467 w 4536644"/>
              <a:gd name="connsiteY8" fmla="*/ 581709 h 5549974"/>
              <a:gd name="connsiteX9" fmla="*/ 4517798 w 4536644"/>
              <a:gd name="connsiteY9" fmla="*/ 585890 h 5549974"/>
              <a:gd name="connsiteX10" fmla="*/ 4504861 w 4536644"/>
              <a:gd name="connsiteY10" fmla="*/ 817404 h 5549974"/>
              <a:gd name="connsiteX11" fmla="*/ 4506574 w 4536644"/>
              <a:gd name="connsiteY11" fmla="*/ 822238 h 5549974"/>
              <a:gd name="connsiteX12" fmla="*/ 4496585 w 4536644"/>
              <a:gd name="connsiteY12" fmla="*/ 965485 h 5549974"/>
              <a:gd name="connsiteX13" fmla="*/ 4498662 w 4536644"/>
              <a:gd name="connsiteY13" fmla="*/ 966385 h 5549974"/>
              <a:gd name="connsiteX14" fmla="*/ 4502781 w 4536644"/>
              <a:gd name="connsiteY14" fmla="*/ 1002567 h 5549974"/>
              <a:gd name="connsiteX15" fmla="*/ 4497983 w 4536644"/>
              <a:gd name="connsiteY15" fmla="*/ 1101094 h 5549974"/>
              <a:gd name="connsiteX16" fmla="*/ 4497878 w 4536644"/>
              <a:gd name="connsiteY16" fmla="*/ 1159389 h 5549974"/>
              <a:gd name="connsiteX17" fmla="*/ 4502181 w 4536644"/>
              <a:gd name="connsiteY17" fmla="*/ 1180505 h 5549974"/>
              <a:gd name="connsiteX18" fmla="*/ 4514088 w 4536644"/>
              <a:gd name="connsiteY18" fmla="*/ 1263157 h 5549974"/>
              <a:gd name="connsiteX19" fmla="*/ 4516365 w 4536644"/>
              <a:gd name="connsiteY19" fmla="*/ 1313374 h 5549974"/>
              <a:gd name="connsiteX20" fmla="*/ 4515485 w 4536644"/>
              <a:gd name="connsiteY20" fmla="*/ 1347004 h 5549974"/>
              <a:gd name="connsiteX21" fmla="*/ 4505903 w 4536644"/>
              <a:gd name="connsiteY21" fmla="*/ 1391762 h 5549974"/>
              <a:gd name="connsiteX22" fmla="*/ 4509167 w 4536644"/>
              <a:gd name="connsiteY22" fmla="*/ 1395707 h 5549974"/>
              <a:gd name="connsiteX23" fmla="*/ 4512009 w 4536644"/>
              <a:gd name="connsiteY23" fmla="*/ 1408524 h 5549974"/>
              <a:gd name="connsiteX24" fmla="*/ 4497084 w 4536644"/>
              <a:gd name="connsiteY24" fmla="*/ 1469337 h 5549974"/>
              <a:gd name="connsiteX25" fmla="*/ 4486187 w 4536644"/>
              <a:gd name="connsiteY25" fmla="*/ 1543038 h 5549974"/>
              <a:gd name="connsiteX26" fmla="*/ 4481306 w 4536644"/>
              <a:gd name="connsiteY26" fmla="*/ 1553997 h 5549974"/>
              <a:gd name="connsiteX27" fmla="*/ 4466878 w 4536644"/>
              <a:gd name="connsiteY27" fmla="*/ 1626071 h 5549974"/>
              <a:gd name="connsiteX28" fmla="*/ 4463163 w 4536644"/>
              <a:gd name="connsiteY28" fmla="*/ 1664103 h 5549974"/>
              <a:gd name="connsiteX29" fmla="*/ 4467096 w 4536644"/>
              <a:gd name="connsiteY29" fmla="*/ 1700268 h 5549974"/>
              <a:gd name="connsiteX30" fmla="*/ 4455626 w 4536644"/>
              <a:gd name="connsiteY30" fmla="*/ 1735163 h 5549974"/>
              <a:gd name="connsiteX31" fmla="*/ 4453566 w 4536644"/>
              <a:gd name="connsiteY31" fmla="*/ 1735289 h 5549974"/>
              <a:gd name="connsiteX32" fmla="*/ 4445068 w 4536644"/>
              <a:gd name="connsiteY32" fmla="*/ 1887374 h 5549974"/>
              <a:gd name="connsiteX33" fmla="*/ 4453759 w 4536644"/>
              <a:gd name="connsiteY33" fmla="*/ 1911536 h 5549974"/>
              <a:gd name="connsiteX34" fmla="*/ 4456037 w 4536644"/>
              <a:gd name="connsiteY34" fmla="*/ 1961755 h 5549974"/>
              <a:gd name="connsiteX35" fmla="*/ 4445574 w 4536644"/>
              <a:gd name="connsiteY35" fmla="*/ 2040142 h 5549974"/>
              <a:gd name="connsiteX36" fmla="*/ 4448839 w 4536644"/>
              <a:gd name="connsiteY36" fmla="*/ 2044087 h 5549974"/>
              <a:gd name="connsiteX37" fmla="*/ 4451680 w 4536644"/>
              <a:gd name="connsiteY37" fmla="*/ 2056904 h 5549974"/>
              <a:gd name="connsiteX38" fmla="*/ 4436755 w 4536644"/>
              <a:gd name="connsiteY38" fmla="*/ 2117719 h 5549974"/>
              <a:gd name="connsiteX39" fmla="*/ 4429424 w 4536644"/>
              <a:gd name="connsiteY39" fmla="*/ 2167300 h 5549974"/>
              <a:gd name="connsiteX40" fmla="*/ 4373341 w 4536644"/>
              <a:gd name="connsiteY40" fmla="*/ 3223633 h 5549974"/>
              <a:gd name="connsiteX41" fmla="*/ 4360555 w 4536644"/>
              <a:gd name="connsiteY41" fmla="*/ 3477281 h 5549974"/>
              <a:gd name="connsiteX42" fmla="*/ 4349470 w 4536644"/>
              <a:gd name="connsiteY42" fmla="*/ 3639984 h 5549974"/>
              <a:gd name="connsiteX43" fmla="*/ 4258709 w 4536644"/>
              <a:gd name="connsiteY43" fmla="*/ 5278921 h 5549974"/>
              <a:gd name="connsiteX44" fmla="*/ 4264007 w 4536644"/>
              <a:gd name="connsiteY44" fmla="*/ 5315626 h 5549974"/>
              <a:gd name="connsiteX45" fmla="*/ 4267541 w 4536644"/>
              <a:gd name="connsiteY45" fmla="*/ 5350090 h 5549974"/>
              <a:gd name="connsiteX46" fmla="*/ 4270373 w 4536644"/>
              <a:gd name="connsiteY46" fmla="*/ 5450399 h 5549974"/>
              <a:gd name="connsiteX47" fmla="*/ 4251816 w 4536644"/>
              <a:gd name="connsiteY47" fmla="*/ 5484804 h 5549974"/>
              <a:gd name="connsiteX48" fmla="*/ 4247164 w 4536644"/>
              <a:gd name="connsiteY48" fmla="*/ 5487504 h 5549974"/>
              <a:gd name="connsiteX49" fmla="*/ 4243707 w 4536644"/>
              <a:gd name="connsiteY49" fmla="*/ 5549951 h 5549974"/>
              <a:gd name="connsiteX50" fmla="*/ 310344 w 4536644"/>
              <a:gd name="connsiteY50" fmla="*/ 5297261 h 5549974"/>
              <a:gd name="connsiteX51" fmla="*/ 0 w 4536644"/>
              <a:gd name="connsiteY51" fmla="*/ 5280167 h 5549974"/>
              <a:gd name="connsiteX52" fmla="*/ 78736 w 4536644"/>
              <a:gd name="connsiteY52" fmla="*/ 3839310 h 5549974"/>
              <a:gd name="connsiteX53" fmla="*/ 303426 w 4536644"/>
              <a:gd name="connsiteY53"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22216 w 4536644"/>
              <a:gd name="connsiteY6" fmla="*/ 506828 h 5549974"/>
              <a:gd name="connsiteX7" fmla="*/ 4521566 w 4536644"/>
              <a:gd name="connsiteY7" fmla="*/ 553245 h 5549974"/>
              <a:gd name="connsiteX8" fmla="*/ 4518467 w 4536644"/>
              <a:gd name="connsiteY8" fmla="*/ 581709 h 5549974"/>
              <a:gd name="connsiteX9" fmla="*/ 4517798 w 4536644"/>
              <a:gd name="connsiteY9" fmla="*/ 585890 h 5549974"/>
              <a:gd name="connsiteX10" fmla="*/ 4504861 w 4536644"/>
              <a:gd name="connsiteY10" fmla="*/ 817404 h 5549974"/>
              <a:gd name="connsiteX11" fmla="*/ 4506574 w 4536644"/>
              <a:gd name="connsiteY11" fmla="*/ 822238 h 5549974"/>
              <a:gd name="connsiteX12" fmla="*/ 4496585 w 4536644"/>
              <a:gd name="connsiteY12" fmla="*/ 965485 h 5549974"/>
              <a:gd name="connsiteX13" fmla="*/ 4498662 w 4536644"/>
              <a:gd name="connsiteY13" fmla="*/ 966385 h 5549974"/>
              <a:gd name="connsiteX14" fmla="*/ 4502781 w 4536644"/>
              <a:gd name="connsiteY14" fmla="*/ 1002567 h 5549974"/>
              <a:gd name="connsiteX15" fmla="*/ 4497983 w 4536644"/>
              <a:gd name="connsiteY15" fmla="*/ 1101094 h 5549974"/>
              <a:gd name="connsiteX16" fmla="*/ 4497878 w 4536644"/>
              <a:gd name="connsiteY16" fmla="*/ 1159389 h 5549974"/>
              <a:gd name="connsiteX17" fmla="*/ 4502181 w 4536644"/>
              <a:gd name="connsiteY17" fmla="*/ 1180505 h 5549974"/>
              <a:gd name="connsiteX18" fmla="*/ 4514088 w 4536644"/>
              <a:gd name="connsiteY18" fmla="*/ 1263157 h 5549974"/>
              <a:gd name="connsiteX19" fmla="*/ 4516365 w 4536644"/>
              <a:gd name="connsiteY19" fmla="*/ 1313374 h 5549974"/>
              <a:gd name="connsiteX20" fmla="*/ 4515485 w 4536644"/>
              <a:gd name="connsiteY20" fmla="*/ 1347004 h 5549974"/>
              <a:gd name="connsiteX21" fmla="*/ 4505903 w 4536644"/>
              <a:gd name="connsiteY21" fmla="*/ 1391762 h 5549974"/>
              <a:gd name="connsiteX22" fmla="*/ 4509167 w 4536644"/>
              <a:gd name="connsiteY22" fmla="*/ 1395707 h 5549974"/>
              <a:gd name="connsiteX23" fmla="*/ 4512009 w 4536644"/>
              <a:gd name="connsiteY23" fmla="*/ 1408524 h 5549974"/>
              <a:gd name="connsiteX24" fmla="*/ 4497084 w 4536644"/>
              <a:gd name="connsiteY24" fmla="*/ 1469337 h 5549974"/>
              <a:gd name="connsiteX25" fmla="*/ 4486187 w 4536644"/>
              <a:gd name="connsiteY25" fmla="*/ 1543038 h 5549974"/>
              <a:gd name="connsiteX26" fmla="*/ 4481306 w 4536644"/>
              <a:gd name="connsiteY26" fmla="*/ 1553997 h 5549974"/>
              <a:gd name="connsiteX27" fmla="*/ 4466878 w 4536644"/>
              <a:gd name="connsiteY27" fmla="*/ 1626071 h 5549974"/>
              <a:gd name="connsiteX28" fmla="*/ 4467096 w 4536644"/>
              <a:gd name="connsiteY28" fmla="*/ 1700268 h 5549974"/>
              <a:gd name="connsiteX29" fmla="*/ 4455626 w 4536644"/>
              <a:gd name="connsiteY29" fmla="*/ 1735163 h 5549974"/>
              <a:gd name="connsiteX30" fmla="*/ 4453566 w 4536644"/>
              <a:gd name="connsiteY30" fmla="*/ 1735289 h 5549974"/>
              <a:gd name="connsiteX31" fmla="*/ 4445068 w 4536644"/>
              <a:gd name="connsiteY31" fmla="*/ 1887374 h 5549974"/>
              <a:gd name="connsiteX32" fmla="*/ 4453759 w 4536644"/>
              <a:gd name="connsiteY32" fmla="*/ 1911536 h 5549974"/>
              <a:gd name="connsiteX33" fmla="*/ 4456037 w 4536644"/>
              <a:gd name="connsiteY33" fmla="*/ 1961755 h 5549974"/>
              <a:gd name="connsiteX34" fmla="*/ 4445574 w 4536644"/>
              <a:gd name="connsiteY34" fmla="*/ 2040142 h 5549974"/>
              <a:gd name="connsiteX35" fmla="*/ 4448839 w 4536644"/>
              <a:gd name="connsiteY35" fmla="*/ 2044087 h 5549974"/>
              <a:gd name="connsiteX36" fmla="*/ 4451680 w 4536644"/>
              <a:gd name="connsiteY36" fmla="*/ 2056904 h 5549974"/>
              <a:gd name="connsiteX37" fmla="*/ 4436755 w 4536644"/>
              <a:gd name="connsiteY37" fmla="*/ 2117719 h 5549974"/>
              <a:gd name="connsiteX38" fmla="*/ 4429424 w 4536644"/>
              <a:gd name="connsiteY38" fmla="*/ 2167300 h 5549974"/>
              <a:gd name="connsiteX39" fmla="*/ 4373341 w 4536644"/>
              <a:gd name="connsiteY39" fmla="*/ 3223633 h 5549974"/>
              <a:gd name="connsiteX40" fmla="*/ 4360555 w 4536644"/>
              <a:gd name="connsiteY40" fmla="*/ 3477281 h 5549974"/>
              <a:gd name="connsiteX41" fmla="*/ 4349470 w 4536644"/>
              <a:gd name="connsiteY41" fmla="*/ 3639984 h 5549974"/>
              <a:gd name="connsiteX42" fmla="*/ 4258709 w 4536644"/>
              <a:gd name="connsiteY42" fmla="*/ 5278921 h 5549974"/>
              <a:gd name="connsiteX43" fmla="*/ 4264007 w 4536644"/>
              <a:gd name="connsiteY43" fmla="*/ 5315626 h 5549974"/>
              <a:gd name="connsiteX44" fmla="*/ 4267541 w 4536644"/>
              <a:gd name="connsiteY44" fmla="*/ 5350090 h 5549974"/>
              <a:gd name="connsiteX45" fmla="*/ 4270373 w 4536644"/>
              <a:gd name="connsiteY45" fmla="*/ 5450399 h 5549974"/>
              <a:gd name="connsiteX46" fmla="*/ 4251816 w 4536644"/>
              <a:gd name="connsiteY46" fmla="*/ 5484804 h 5549974"/>
              <a:gd name="connsiteX47" fmla="*/ 4247164 w 4536644"/>
              <a:gd name="connsiteY47" fmla="*/ 5487504 h 5549974"/>
              <a:gd name="connsiteX48" fmla="*/ 4243707 w 4536644"/>
              <a:gd name="connsiteY48" fmla="*/ 5549951 h 5549974"/>
              <a:gd name="connsiteX49" fmla="*/ 310344 w 4536644"/>
              <a:gd name="connsiteY49" fmla="*/ 5297261 h 5549974"/>
              <a:gd name="connsiteX50" fmla="*/ 0 w 4536644"/>
              <a:gd name="connsiteY50" fmla="*/ 5280167 h 5549974"/>
              <a:gd name="connsiteX51" fmla="*/ 78736 w 4536644"/>
              <a:gd name="connsiteY51" fmla="*/ 3839310 h 5549974"/>
              <a:gd name="connsiteX52" fmla="*/ 303426 w 4536644"/>
              <a:gd name="connsiteY52"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22216 w 4536644"/>
              <a:gd name="connsiteY6" fmla="*/ 506828 h 5549974"/>
              <a:gd name="connsiteX7" fmla="*/ 4521566 w 4536644"/>
              <a:gd name="connsiteY7" fmla="*/ 553245 h 5549974"/>
              <a:gd name="connsiteX8" fmla="*/ 4518467 w 4536644"/>
              <a:gd name="connsiteY8" fmla="*/ 581709 h 5549974"/>
              <a:gd name="connsiteX9" fmla="*/ 4517798 w 4536644"/>
              <a:gd name="connsiteY9" fmla="*/ 585890 h 5549974"/>
              <a:gd name="connsiteX10" fmla="*/ 4504861 w 4536644"/>
              <a:gd name="connsiteY10" fmla="*/ 817404 h 5549974"/>
              <a:gd name="connsiteX11" fmla="*/ 4506574 w 4536644"/>
              <a:gd name="connsiteY11" fmla="*/ 822238 h 5549974"/>
              <a:gd name="connsiteX12" fmla="*/ 4496585 w 4536644"/>
              <a:gd name="connsiteY12" fmla="*/ 965485 h 5549974"/>
              <a:gd name="connsiteX13" fmla="*/ 4498662 w 4536644"/>
              <a:gd name="connsiteY13" fmla="*/ 966385 h 5549974"/>
              <a:gd name="connsiteX14" fmla="*/ 4502781 w 4536644"/>
              <a:gd name="connsiteY14" fmla="*/ 1002567 h 5549974"/>
              <a:gd name="connsiteX15" fmla="*/ 4497983 w 4536644"/>
              <a:gd name="connsiteY15" fmla="*/ 1101094 h 5549974"/>
              <a:gd name="connsiteX16" fmla="*/ 4497878 w 4536644"/>
              <a:gd name="connsiteY16" fmla="*/ 1159389 h 5549974"/>
              <a:gd name="connsiteX17" fmla="*/ 4502181 w 4536644"/>
              <a:gd name="connsiteY17" fmla="*/ 1180505 h 5549974"/>
              <a:gd name="connsiteX18" fmla="*/ 4514088 w 4536644"/>
              <a:gd name="connsiteY18" fmla="*/ 1263157 h 5549974"/>
              <a:gd name="connsiteX19" fmla="*/ 4516365 w 4536644"/>
              <a:gd name="connsiteY19" fmla="*/ 1313374 h 5549974"/>
              <a:gd name="connsiteX20" fmla="*/ 4515485 w 4536644"/>
              <a:gd name="connsiteY20" fmla="*/ 1347004 h 5549974"/>
              <a:gd name="connsiteX21" fmla="*/ 4505903 w 4536644"/>
              <a:gd name="connsiteY21" fmla="*/ 1391762 h 5549974"/>
              <a:gd name="connsiteX22" fmla="*/ 4509167 w 4536644"/>
              <a:gd name="connsiteY22" fmla="*/ 1395707 h 5549974"/>
              <a:gd name="connsiteX23" fmla="*/ 4512009 w 4536644"/>
              <a:gd name="connsiteY23" fmla="*/ 1408524 h 5549974"/>
              <a:gd name="connsiteX24" fmla="*/ 4497084 w 4536644"/>
              <a:gd name="connsiteY24" fmla="*/ 1469337 h 5549974"/>
              <a:gd name="connsiteX25" fmla="*/ 4486187 w 4536644"/>
              <a:gd name="connsiteY25" fmla="*/ 1543038 h 5549974"/>
              <a:gd name="connsiteX26" fmla="*/ 4481306 w 4536644"/>
              <a:gd name="connsiteY26" fmla="*/ 1553997 h 5549974"/>
              <a:gd name="connsiteX27" fmla="*/ 4466878 w 4536644"/>
              <a:gd name="connsiteY27" fmla="*/ 1626071 h 5549974"/>
              <a:gd name="connsiteX28" fmla="*/ 4467096 w 4536644"/>
              <a:gd name="connsiteY28" fmla="*/ 1700268 h 5549974"/>
              <a:gd name="connsiteX29" fmla="*/ 4455626 w 4536644"/>
              <a:gd name="connsiteY29" fmla="*/ 1735163 h 5549974"/>
              <a:gd name="connsiteX30" fmla="*/ 4453566 w 4536644"/>
              <a:gd name="connsiteY30" fmla="*/ 1735289 h 5549974"/>
              <a:gd name="connsiteX31" fmla="*/ 4445068 w 4536644"/>
              <a:gd name="connsiteY31" fmla="*/ 1887374 h 5549974"/>
              <a:gd name="connsiteX32" fmla="*/ 4453759 w 4536644"/>
              <a:gd name="connsiteY32" fmla="*/ 1911536 h 5549974"/>
              <a:gd name="connsiteX33" fmla="*/ 4456037 w 4536644"/>
              <a:gd name="connsiteY33" fmla="*/ 1961755 h 5549974"/>
              <a:gd name="connsiteX34" fmla="*/ 4445574 w 4536644"/>
              <a:gd name="connsiteY34" fmla="*/ 2040142 h 5549974"/>
              <a:gd name="connsiteX35" fmla="*/ 4448839 w 4536644"/>
              <a:gd name="connsiteY35" fmla="*/ 2044087 h 5549974"/>
              <a:gd name="connsiteX36" fmla="*/ 4451680 w 4536644"/>
              <a:gd name="connsiteY36" fmla="*/ 2056904 h 5549974"/>
              <a:gd name="connsiteX37" fmla="*/ 4436755 w 4536644"/>
              <a:gd name="connsiteY37" fmla="*/ 2117719 h 5549974"/>
              <a:gd name="connsiteX38" fmla="*/ 4429424 w 4536644"/>
              <a:gd name="connsiteY38" fmla="*/ 2167300 h 5549974"/>
              <a:gd name="connsiteX39" fmla="*/ 4373341 w 4536644"/>
              <a:gd name="connsiteY39" fmla="*/ 3223633 h 5549974"/>
              <a:gd name="connsiteX40" fmla="*/ 4360555 w 4536644"/>
              <a:gd name="connsiteY40" fmla="*/ 3477281 h 5549974"/>
              <a:gd name="connsiteX41" fmla="*/ 4349470 w 4536644"/>
              <a:gd name="connsiteY41" fmla="*/ 3639984 h 5549974"/>
              <a:gd name="connsiteX42" fmla="*/ 4258709 w 4536644"/>
              <a:gd name="connsiteY42" fmla="*/ 5278921 h 5549974"/>
              <a:gd name="connsiteX43" fmla="*/ 4264007 w 4536644"/>
              <a:gd name="connsiteY43" fmla="*/ 5315626 h 5549974"/>
              <a:gd name="connsiteX44" fmla="*/ 4267541 w 4536644"/>
              <a:gd name="connsiteY44" fmla="*/ 5350090 h 5549974"/>
              <a:gd name="connsiteX45" fmla="*/ 4251816 w 4536644"/>
              <a:gd name="connsiteY45" fmla="*/ 5484804 h 5549974"/>
              <a:gd name="connsiteX46" fmla="*/ 4247164 w 4536644"/>
              <a:gd name="connsiteY46" fmla="*/ 5487504 h 5549974"/>
              <a:gd name="connsiteX47" fmla="*/ 4243707 w 4536644"/>
              <a:gd name="connsiteY47" fmla="*/ 5549951 h 5549974"/>
              <a:gd name="connsiteX48" fmla="*/ 310344 w 4536644"/>
              <a:gd name="connsiteY48" fmla="*/ 5297261 h 5549974"/>
              <a:gd name="connsiteX49" fmla="*/ 0 w 4536644"/>
              <a:gd name="connsiteY49" fmla="*/ 5280167 h 5549974"/>
              <a:gd name="connsiteX50" fmla="*/ 78736 w 4536644"/>
              <a:gd name="connsiteY50" fmla="*/ 3839310 h 5549974"/>
              <a:gd name="connsiteX51" fmla="*/ 303426 w 4536644"/>
              <a:gd name="connsiteY51"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22216 w 4536644"/>
              <a:gd name="connsiteY6" fmla="*/ 506828 h 5549974"/>
              <a:gd name="connsiteX7" fmla="*/ 4521566 w 4536644"/>
              <a:gd name="connsiteY7" fmla="*/ 553245 h 5549974"/>
              <a:gd name="connsiteX8" fmla="*/ 4518467 w 4536644"/>
              <a:gd name="connsiteY8" fmla="*/ 581709 h 5549974"/>
              <a:gd name="connsiteX9" fmla="*/ 4517798 w 4536644"/>
              <a:gd name="connsiteY9" fmla="*/ 585890 h 5549974"/>
              <a:gd name="connsiteX10" fmla="*/ 4504861 w 4536644"/>
              <a:gd name="connsiteY10" fmla="*/ 817404 h 5549974"/>
              <a:gd name="connsiteX11" fmla="*/ 4506574 w 4536644"/>
              <a:gd name="connsiteY11" fmla="*/ 822238 h 5549974"/>
              <a:gd name="connsiteX12" fmla="*/ 4496585 w 4536644"/>
              <a:gd name="connsiteY12" fmla="*/ 965485 h 5549974"/>
              <a:gd name="connsiteX13" fmla="*/ 4498662 w 4536644"/>
              <a:gd name="connsiteY13" fmla="*/ 966385 h 5549974"/>
              <a:gd name="connsiteX14" fmla="*/ 4502781 w 4536644"/>
              <a:gd name="connsiteY14" fmla="*/ 1002567 h 5549974"/>
              <a:gd name="connsiteX15" fmla="*/ 4497983 w 4536644"/>
              <a:gd name="connsiteY15" fmla="*/ 1101094 h 5549974"/>
              <a:gd name="connsiteX16" fmla="*/ 4497878 w 4536644"/>
              <a:gd name="connsiteY16" fmla="*/ 1159389 h 5549974"/>
              <a:gd name="connsiteX17" fmla="*/ 4502181 w 4536644"/>
              <a:gd name="connsiteY17" fmla="*/ 1180505 h 5549974"/>
              <a:gd name="connsiteX18" fmla="*/ 4514088 w 4536644"/>
              <a:gd name="connsiteY18" fmla="*/ 1263157 h 5549974"/>
              <a:gd name="connsiteX19" fmla="*/ 4516365 w 4536644"/>
              <a:gd name="connsiteY19" fmla="*/ 1313374 h 5549974"/>
              <a:gd name="connsiteX20" fmla="*/ 4515485 w 4536644"/>
              <a:gd name="connsiteY20" fmla="*/ 1347004 h 5549974"/>
              <a:gd name="connsiteX21" fmla="*/ 4505903 w 4536644"/>
              <a:gd name="connsiteY21" fmla="*/ 1391762 h 5549974"/>
              <a:gd name="connsiteX22" fmla="*/ 4509167 w 4536644"/>
              <a:gd name="connsiteY22" fmla="*/ 1395707 h 5549974"/>
              <a:gd name="connsiteX23" fmla="*/ 4512009 w 4536644"/>
              <a:gd name="connsiteY23" fmla="*/ 1408524 h 5549974"/>
              <a:gd name="connsiteX24" fmla="*/ 4497084 w 4536644"/>
              <a:gd name="connsiteY24" fmla="*/ 1469337 h 5549974"/>
              <a:gd name="connsiteX25" fmla="*/ 4486187 w 4536644"/>
              <a:gd name="connsiteY25" fmla="*/ 1543038 h 5549974"/>
              <a:gd name="connsiteX26" fmla="*/ 4481306 w 4536644"/>
              <a:gd name="connsiteY26" fmla="*/ 1553997 h 5549974"/>
              <a:gd name="connsiteX27" fmla="*/ 4466878 w 4536644"/>
              <a:gd name="connsiteY27" fmla="*/ 1626071 h 5549974"/>
              <a:gd name="connsiteX28" fmla="*/ 4467096 w 4536644"/>
              <a:gd name="connsiteY28" fmla="*/ 1700268 h 5549974"/>
              <a:gd name="connsiteX29" fmla="*/ 4455626 w 4536644"/>
              <a:gd name="connsiteY29" fmla="*/ 1735163 h 5549974"/>
              <a:gd name="connsiteX30" fmla="*/ 4453566 w 4536644"/>
              <a:gd name="connsiteY30" fmla="*/ 1735289 h 5549974"/>
              <a:gd name="connsiteX31" fmla="*/ 4445068 w 4536644"/>
              <a:gd name="connsiteY31" fmla="*/ 1887374 h 5549974"/>
              <a:gd name="connsiteX32" fmla="*/ 4453759 w 4536644"/>
              <a:gd name="connsiteY32" fmla="*/ 1911536 h 5549974"/>
              <a:gd name="connsiteX33" fmla="*/ 4456037 w 4536644"/>
              <a:gd name="connsiteY33" fmla="*/ 1961755 h 5549974"/>
              <a:gd name="connsiteX34" fmla="*/ 4445574 w 4536644"/>
              <a:gd name="connsiteY34" fmla="*/ 2040142 h 5549974"/>
              <a:gd name="connsiteX35" fmla="*/ 4448839 w 4536644"/>
              <a:gd name="connsiteY35" fmla="*/ 2044087 h 5549974"/>
              <a:gd name="connsiteX36" fmla="*/ 4451680 w 4536644"/>
              <a:gd name="connsiteY36" fmla="*/ 2056904 h 5549974"/>
              <a:gd name="connsiteX37" fmla="*/ 4436755 w 4536644"/>
              <a:gd name="connsiteY37" fmla="*/ 2117719 h 5549974"/>
              <a:gd name="connsiteX38" fmla="*/ 4429424 w 4536644"/>
              <a:gd name="connsiteY38" fmla="*/ 2167300 h 5549974"/>
              <a:gd name="connsiteX39" fmla="*/ 4373341 w 4536644"/>
              <a:gd name="connsiteY39" fmla="*/ 3223633 h 5549974"/>
              <a:gd name="connsiteX40" fmla="*/ 4360555 w 4536644"/>
              <a:gd name="connsiteY40" fmla="*/ 3477281 h 5549974"/>
              <a:gd name="connsiteX41" fmla="*/ 4349470 w 4536644"/>
              <a:gd name="connsiteY41" fmla="*/ 3639984 h 5549974"/>
              <a:gd name="connsiteX42" fmla="*/ 4258709 w 4536644"/>
              <a:gd name="connsiteY42" fmla="*/ 5278921 h 5549974"/>
              <a:gd name="connsiteX43" fmla="*/ 4264007 w 4536644"/>
              <a:gd name="connsiteY43" fmla="*/ 5315626 h 5549974"/>
              <a:gd name="connsiteX44" fmla="*/ 4267541 w 4536644"/>
              <a:gd name="connsiteY44" fmla="*/ 5350090 h 5549974"/>
              <a:gd name="connsiteX45" fmla="*/ 4251816 w 4536644"/>
              <a:gd name="connsiteY45" fmla="*/ 5484804 h 5549974"/>
              <a:gd name="connsiteX46" fmla="*/ 4254764 w 4536644"/>
              <a:gd name="connsiteY46" fmla="*/ 5504211 h 5549974"/>
              <a:gd name="connsiteX47" fmla="*/ 4243707 w 4536644"/>
              <a:gd name="connsiteY47" fmla="*/ 5549951 h 5549974"/>
              <a:gd name="connsiteX48" fmla="*/ 310344 w 4536644"/>
              <a:gd name="connsiteY48" fmla="*/ 5297261 h 5549974"/>
              <a:gd name="connsiteX49" fmla="*/ 0 w 4536644"/>
              <a:gd name="connsiteY49" fmla="*/ 5280167 h 5549974"/>
              <a:gd name="connsiteX50" fmla="*/ 78736 w 4536644"/>
              <a:gd name="connsiteY50" fmla="*/ 3839310 h 5549974"/>
              <a:gd name="connsiteX51" fmla="*/ 303426 w 4536644"/>
              <a:gd name="connsiteY51"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22216 w 4536644"/>
              <a:gd name="connsiteY6" fmla="*/ 506828 h 5549974"/>
              <a:gd name="connsiteX7" fmla="*/ 4521566 w 4536644"/>
              <a:gd name="connsiteY7" fmla="*/ 553245 h 5549974"/>
              <a:gd name="connsiteX8" fmla="*/ 4518467 w 4536644"/>
              <a:gd name="connsiteY8" fmla="*/ 581709 h 5549974"/>
              <a:gd name="connsiteX9" fmla="*/ 4517798 w 4536644"/>
              <a:gd name="connsiteY9" fmla="*/ 585890 h 5549974"/>
              <a:gd name="connsiteX10" fmla="*/ 4504861 w 4536644"/>
              <a:gd name="connsiteY10" fmla="*/ 817404 h 5549974"/>
              <a:gd name="connsiteX11" fmla="*/ 4506574 w 4536644"/>
              <a:gd name="connsiteY11" fmla="*/ 822238 h 5549974"/>
              <a:gd name="connsiteX12" fmla="*/ 4496585 w 4536644"/>
              <a:gd name="connsiteY12" fmla="*/ 965485 h 5549974"/>
              <a:gd name="connsiteX13" fmla="*/ 4498662 w 4536644"/>
              <a:gd name="connsiteY13" fmla="*/ 966385 h 5549974"/>
              <a:gd name="connsiteX14" fmla="*/ 4502781 w 4536644"/>
              <a:gd name="connsiteY14" fmla="*/ 1002567 h 5549974"/>
              <a:gd name="connsiteX15" fmla="*/ 4497983 w 4536644"/>
              <a:gd name="connsiteY15" fmla="*/ 1101094 h 5549974"/>
              <a:gd name="connsiteX16" fmla="*/ 4497878 w 4536644"/>
              <a:gd name="connsiteY16" fmla="*/ 1159389 h 5549974"/>
              <a:gd name="connsiteX17" fmla="*/ 4502181 w 4536644"/>
              <a:gd name="connsiteY17" fmla="*/ 1180505 h 5549974"/>
              <a:gd name="connsiteX18" fmla="*/ 4514088 w 4536644"/>
              <a:gd name="connsiteY18" fmla="*/ 1263157 h 5549974"/>
              <a:gd name="connsiteX19" fmla="*/ 4516365 w 4536644"/>
              <a:gd name="connsiteY19" fmla="*/ 1313374 h 5549974"/>
              <a:gd name="connsiteX20" fmla="*/ 4515485 w 4536644"/>
              <a:gd name="connsiteY20" fmla="*/ 1347004 h 5549974"/>
              <a:gd name="connsiteX21" fmla="*/ 4505903 w 4536644"/>
              <a:gd name="connsiteY21" fmla="*/ 1391762 h 5549974"/>
              <a:gd name="connsiteX22" fmla="*/ 4509167 w 4536644"/>
              <a:gd name="connsiteY22" fmla="*/ 1395707 h 5549974"/>
              <a:gd name="connsiteX23" fmla="*/ 4512009 w 4536644"/>
              <a:gd name="connsiteY23" fmla="*/ 1408524 h 5549974"/>
              <a:gd name="connsiteX24" fmla="*/ 4497084 w 4536644"/>
              <a:gd name="connsiteY24" fmla="*/ 1469337 h 5549974"/>
              <a:gd name="connsiteX25" fmla="*/ 4486187 w 4536644"/>
              <a:gd name="connsiteY25" fmla="*/ 1543038 h 5549974"/>
              <a:gd name="connsiteX26" fmla="*/ 4481306 w 4536644"/>
              <a:gd name="connsiteY26" fmla="*/ 1553997 h 5549974"/>
              <a:gd name="connsiteX27" fmla="*/ 4466878 w 4536644"/>
              <a:gd name="connsiteY27" fmla="*/ 1626071 h 5549974"/>
              <a:gd name="connsiteX28" fmla="*/ 4467096 w 4536644"/>
              <a:gd name="connsiteY28" fmla="*/ 1700268 h 5549974"/>
              <a:gd name="connsiteX29" fmla="*/ 4455626 w 4536644"/>
              <a:gd name="connsiteY29" fmla="*/ 1735163 h 5549974"/>
              <a:gd name="connsiteX30" fmla="*/ 4453566 w 4536644"/>
              <a:gd name="connsiteY30" fmla="*/ 1735289 h 5549974"/>
              <a:gd name="connsiteX31" fmla="*/ 4445068 w 4536644"/>
              <a:gd name="connsiteY31" fmla="*/ 1887374 h 5549974"/>
              <a:gd name="connsiteX32" fmla="*/ 4453759 w 4536644"/>
              <a:gd name="connsiteY32" fmla="*/ 1911536 h 5549974"/>
              <a:gd name="connsiteX33" fmla="*/ 4456037 w 4536644"/>
              <a:gd name="connsiteY33" fmla="*/ 1961755 h 5549974"/>
              <a:gd name="connsiteX34" fmla="*/ 4445574 w 4536644"/>
              <a:gd name="connsiteY34" fmla="*/ 2040142 h 5549974"/>
              <a:gd name="connsiteX35" fmla="*/ 4448839 w 4536644"/>
              <a:gd name="connsiteY35" fmla="*/ 2044087 h 5549974"/>
              <a:gd name="connsiteX36" fmla="*/ 4451680 w 4536644"/>
              <a:gd name="connsiteY36" fmla="*/ 2056904 h 5549974"/>
              <a:gd name="connsiteX37" fmla="*/ 4436755 w 4536644"/>
              <a:gd name="connsiteY37" fmla="*/ 2117719 h 5549974"/>
              <a:gd name="connsiteX38" fmla="*/ 4429424 w 4536644"/>
              <a:gd name="connsiteY38" fmla="*/ 2167300 h 5549974"/>
              <a:gd name="connsiteX39" fmla="*/ 4373341 w 4536644"/>
              <a:gd name="connsiteY39" fmla="*/ 3223633 h 5549974"/>
              <a:gd name="connsiteX40" fmla="*/ 4360555 w 4536644"/>
              <a:gd name="connsiteY40" fmla="*/ 3477281 h 5549974"/>
              <a:gd name="connsiteX41" fmla="*/ 4349470 w 4536644"/>
              <a:gd name="connsiteY41" fmla="*/ 3639984 h 5549974"/>
              <a:gd name="connsiteX42" fmla="*/ 4258709 w 4536644"/>
              <a:gd name="connsiteY42" fmla="*/ 5278921 h 5549974"/>
              <a:gd name="connsiteX43" fmla="*/ 4264007 w 4536644"/>
              <a:gd name="connsiteY43" fmla="*/ 5315626 h 5549974"/>
              <a:gd name="connsiteX44" fmla="*/ 4262770 w 4536644"/>
              <a:gd name="connsiteY44" fmla="*/ 5383001 h 5549974"/>
              <a:gd name="connsiteX45" fmla="*/ 4251816 w 4536644"/>
              <a:gd name="connsiteY45" fmla="*/ 5484804 h 5549974"/>
              <a:gd name="connsiteX46" fmla="*/ 4254764 w 4536644"/>
              <a:gd name="connsiteY46" fmla="*/ 5504211 h 5549974"/>
              <a:gd name="connsiteX47" fmla="*/ 4243707 w 4536644"/>
              <a:gd name="connsiteY47" fmla="*/ 5549951 h 5549974"/>
              <a:gd name="connsiteX48" fmla="*/ 310344 w 4536644"/>
              <a:gd name="connsiteY48" fmla="*/ 5297261 h 5549974"/>
              <a:gd name="connsiteX49" fmla="*/ 0 w 4536644"/>
              <a:gd name="connsiteY49" fmla="*/ 5280167 h 5549974"/>
              <a:gd name="connsiteX50" fmla="*/ 78736 w 4536644"/>
              <a:gd name="connsiteY50" fmla="*/ 3839310 h 5549974"/>
              <a:gd name="connsiteX51" fmla="*/ 303426 w 4536644"/>
              <a:gd name="connsiteY51" fmla="*/ 0 h 5549974"/>
              <a:gd name="connsiteX0" fmla="*/ 303426 w 4536644"/>
              <a:gd name="connsiteY0" fmla="*/ 0 h 5549951"/>
              <a:gd name="connsiteX1" fmla="*/ 3305612 w 4536644"/>
              <a:gd name="connsiteY1" fmla="*/ 171842 h 5549951"/>
              <a:gd name="connsiteX2" fmla="*/ 4507617 w 4536644"/>
              <a:gd name="connsiteY2" fmla="*/ 247374 h 5549951"/>
              <a:gd name="connsiteX3" fmla="*/ 4535496 w 4536644"/>
              <a:gd name="connsiteY3" fmla="*/ 269179 h 5549951"/>
              <a:gd name="connsiteX4" fmla="*/ 4533722 w 4536644"/>
              <a:gd name="connsiteY4" fmla="*/ 300930 h 5549951"/>
              <a:gd name="connsiteX5" fmla="*/ 4536644 w 4536644"/>
              <a:gd name="connsiteY5" fmla="*/ 302647 h 5549951"/>
              <a:gd name="connsiteX6" fmla="*/ 4522216 w 4536644"/>
              <a:gd name="connsiteY6" fmla="*/ 506828 h 5549951"/>
              <a:gd name="connsiteX7" fmla="*/ 4521566 w 4536644"/>
              <a:gd name="connsiteY7" fmla="*/ 553245 h 5549951"/>
              <a:gd name="connsiteX8" fmla="*/ 4518467 w 4536644"/>
              <a:gd name="connsiteY8" fmla="*/ 581709 h 5549951"/>
              <a:gd name="connsiteX9" fmla="*/ 4517798 w 4536644"/>
              <a:gd name="connsiteY9" fmla="*/ 585890 h 5549951"/>
              <a:gd name="connsiteX10" fmla="*/ 4504861 w 4536644"/>
              <a:gd name="connsiteY10" fmla="*/ 817404 h 5549951"/>
              <a:gd name="connsiteX11" fmla="*/ 4506574 w 4536644"/>
              <a:gd name="connsiteY11" fmla="*/ 822238 h 5549951"/>
              <a:gd name="connsiteX12" fmla="*/ 4496585 w 4536644"/>
              <a:gd name="connsiteY12" fmla="*/ 965485 h 5549951"/>
              <a:gd name="connsiteX13" fmla="*/ 4498662 w 4536644"/>
              <a:gd name="connsiteY13" fmla="*/ 966385 h 5549951"/>
              <a:gd name="connsiteX14" fmla="*/ 4502781 w 4536644"/>
              <a:gd name="connsiteY14" fmla="*/ 1002567 h 5549951"/>
              <a:gd name="connsiteX15" fmla="*/ 4497983 w 4536644"/>
              <a:gd name="connsiteY15" fmla="*/ 1101094 h 5549951"/>
              <a:gd name="connsiteX16" fmla="*/ 4497878 w 4536644"/>
              <a:gd name="connsiteY16" fmla="*/ 1159389 h 5549951"/>
              <a:gd name="connsiteX17" fmla="*/ 4502181 w 4536644"/>
              <a:gd name="connsiteY17" fmla="*/ 1180505 h 5549951"/>
              <a:gd name="connsiteX18" fmla="*/ 4514088 w 4536644"/>
              <a:gd name="connsiteY18" fmla="*/ 1263157 h 5549951"/>
              <a:gd name="connsiteX19" fmla="*/ 4516365 w 4536644"/>
              <a:gd name="connsiteY19" fmla="*/ 1313374 h 5549951"/>
              <a:gd name="connsiteX20" fmla="*/ 4515485 w 4536644"/>
              <a:gd name="connsiteY20" fmla="*/ 1347004 h 5549951"/>
              <a:gd name="connsiteX21" fmla="*/ 4505903 w 4536644"/>
              <a:gd name="connsiteY21" fmla="*/ 1391762 h 5549951"/>
              <a:gd name="connsiteX22" fmla="*/ 4509167 w 4536644"/>
              <a:gd name="connsiteY22" fmla="*/ 1395707 h 5549951"/>
              <a:gd name="connsiteX23" fmla="*/ 4512009 w 4536644"/>
              <a:gd name="connsiteY23" fmla="*/ 1408524 h 5549951"/>
              <a:gd name="connsiteX24" fmla="*/ 4497084 w 4536644"/>
              <a:gd name="connsiteY24" fmla="*/ 1469337 h 5549951"/>
              <a:gd name="connsiteX25" fmla="*/ 4486187 w 4536644"/>
              <a:gd name="connsiteY25" fmla="*/ 1543038 h 5549951"/>
              <a:gd name="connsiteX26" fmla="*/ 4481306 w 4536644"/>
              <a:gd name="connsiteY26" fmla="*/ 1553997 h 5549951"/>
              <a:gd name="connsiteX27" fmla="*/ 4466878 w 4536644"/>
              <a:gd name="connsiteY27" fmla="*/ 1626071 h 5549951"/>
              <a:gd name="connsiteX28" fmla="*/ 4467096 w 4536644"/>
              <a:gd name="connsiteY28" fmla="*/ 1700268 h 5549951"/>
              <a:gd name="connsiteX29" fmla="*/ 4455626 w 4536644"/>
              <a:gd name="connsiteY29" fmla="*/ 1735163 h 5549951"/>
              <a:gd name="connsiteX30" fmla="*/ 4453566 w 4536644"/>
              <a:gd name="connsiteY30" fmla="*/ 1735289 h 5549951"/>
              <a:gd name="connsiteX31" fmla="*/ 4445068 w 4536644"/>
              <a:gd name="connsiteY31" fmla="*/ 1887374 h 5549951"/>
              <a:gd name="connsiteX32" fmla="*/ 4453759 w 4536644"/>
              <a:gd name="connsiteY32" fmla="*/ 1911536 h 5549951"/>
              <a:gd name="connsiteX33" fmla="*/ 4456037 w 4536644"/>
              <a:gd name="connsiteY33" fmla="*/ 1961755 h 5549951"/>
              <a:gd name="connsiteX34" fmla="*/ 4445574 w 4536644"/>
              <a:gd name="connsiteY34" fmla="*/ 2040142 h 5549951"/>
              <a:gd name="connsiteX35" fmla="*/ 4448839 w 4536644"/>
              <a:gd name="connsiteY35" fmla="*/ 2044087 h 5549951"/>
              <a:gd name="connsiteX36" fmla="*/ 4451680 w 4536644"/>
              <a:gd name="connsiteY36" fmla="*/ 2056904 h 5549951"/>
              <a:gd name="connsiteX37" fmla="*/ 4436755 w 4536644"/>
              <a:gd name="connsiteY37" fmla="*/ 2117719 h 5549951"/>
              <a:gd name="connsiteX38" fmla="*/ 4429424 w 4536644"/>
              <a:gd name="connsiteY38" fmla="*/ 2167300 h 5549951"/>
              <a:gd name="connsiteX39" fmla="*/ 4373341 w 4536644"/>
              <a:gd name="connsiteY39" fmla="*/ 3223633 h 5549951"/>
              <a:gd name="connsiteX40" fmla="*/ 4360555 w 4536644"/>
              <a:gd name="connsiteY40" fmla="*/ 3477281 h 5549951"/>
              <a:gd name="connsiteX41" fmla="*/ 4349470 w 4536644"/>
              <a:gd name="connsiteY41" fmla="*/ 3639984 h 5549951"/>
              <a:gd name="connsiteX42" fmla="*/ 4258709 w 4536644"/>
              <a:gd name="connsiteY42" fmla="*/ 5278921 h 5549951"/>
              <a:gd name="connsiteX43" fmla="*/ 4264007 w 4536644"/>
              <a:gd name="connsiteY43" fmla="*/ 5315626 h 5549951"/>
              <a:gd name="connsiteX44" fmla="*/ 4262770 w 4536644"/>
              <a:gd name="connsiteY44" fmla="*/ 5383001 h 5549951"/>
              <a:gd name="connsiteX45" fmla="*/ 4251816 w 4536644"/>
              <a:gd name="connsiteY45" fmla="*/ 5484804 h 5549951"/>
              <a:gd name="connsiteX46" fmla="*/ 4254764 w 4536644"/>
              <a:gd name="connsiteY46" fmla="*/ 5504211 h 5549951"/>
              <a:gd name="connsiteX47" fmla="*/ 4243707 w 4536644"/>
              <a:gd name="connsiteY47" fmla="*/ 5549951 h 5549951"/>
              <a:gd name="connsiteX48" fmla="*/ 0 w 4536644"/>
              <a:gd name="connsiteY48" fmla="*/ 5280167 h 5549951"/>
              <a:gd name="connsiteX49" fmla="*/ 78736 w 4536644"/>
              <a:gd name="connsiteY49" fmla="*/ 3839310 h 5549951"/>
              <a:gd name="connsiteX50" fmla="*/ 303426 w 4536644"/>
              <a:gd name="connsiteY50" fmla="*/ 0 h 5549951"/>
              <a:gd name="connsiteX0" fmla="*/ 303426 w 4536644"/>
              <a:gd name="connsiteY0" fmla="*/ 0 h 5549951"/>
              <a:gd name="connsiteX1" fmla="*/ 3305612 w 4536644"/>
              <a:gd name="connsiteY1" fmla="*/ 171842 h 5549951"/>
              <a:gd name="connsiteX2" fmla="*/ 4507617 w 4536644"/>
              <a:gd name="connsiteY2" fmla="*/ 247374 h 5549951"/>
              <a:gd name="connsiteX3" fmla="*/ 4535496 w 4536644"/>
              <a:gd name="connsiteY3" fmla="*/ 269179 h 5549951"/>
              <a:gd name="connsiteX4" fmla="*/ 4533722 w 4536644"/>
              <a:gd name="connsiteY4" fmla="*/ 300930 h 5549951"/>
              <a:gd name="connsiteX5" fmla="*/ 4536644 w 4536644"/>
              <a:gd name="connsiteY5" fmla="*/ 302647 h 5549951"/>
              <a:gd name="connsiteX6" fmla="*/ 4522216 w 4536644"/>
              <a:gd name="connsiteY6" fmla="*/ 506828 h 5549951"/>
              <a:gd name="connsiteX7" fmla="*/ 4521566 w 4536644"/>
              <a:gd name="connsiteY7" fmla="*/ 553245 h 5549951"/>
              <a:gd name="connsiteX8" fmla="*/ 4518467 w 4536644"/>
              <a:gd name="connsiteY8" fmla="*/ 581709 h 5549951"/>
              <a:gd name="connsiteX9" fmla="*/ 4517798 w 4536644"/>
              <a:gd name="connsiteY9" fmla="*/ 585890 h 5549951"/>
              <a:gd name="connsiteX10" fmla="*/ 4504861 w 4536644"/>
              <a:gd name="connsiteY10" fmla="*/ 817404 h 5549951"/>
              <a:gd name="connsiteX11" fmla="*/ 4506574 w 4536644"/>
              <a:gd name="connsiteY11" fmla="*/ 822238 h 5549951"/>
              <a:gd name="connsiteX12" fmla="*/ 4496585 w 4536644"/>
              <a:gd name="connsiteY12" fmla="*/ 965485 h 5549951"/>
              <a:gd name="connsiteX13" fmla="*/ 4498662 w 4536644"/>
              <a:gd name="connsiteY13" fmla="*/ 966385 h 5549951"/>
              <a:gd name="connsiteX14" fmla="*/ 4502781 w 4536644"/>
              <a:gd name="connsiteY14" fmla="*/ 1002567 h 5549951"/>
              <a:gd name="connsiteX15" fmla="*/ 4497983 w 4536644"/>
              <a:gd name="connsiteY15" fmla="*/ 1101094 h 5549951"/>
              <a:gd name="connsiteX16" fmla="*/ 4497878 w 4536644"/>
              <a:gd name="connsiteY16" fmla="*/ 1159389 h 5549951"/>
              <a:gd name="connsiteX17" fmla="*/ 4502181 w 4536644"/>
              <a:gd name="connsiteY17" fmla="*/ 1180505 h 5549951"/>
              <a:gd name="connsiteX18" fmla="*/ 4514088 w 4536644"/>
              <a:gd name="connsiteY18" fmla="*/ 1263157 h 5549951"/>
              <a:gd name="connsiteX19" fmla="*/ 4516365 w 4536644"/>
              <a:gd name="connsiteY19" fmla="*/ 1313374 h 5549951"/>
              <a:gd name="connsiteX20" fmla="*/ 4515485 w 4536644"/>
              <a:gd name="connsiteY20" fmla="*/ 1347004 h 5549951"/>
              <a:gd name="connsiteX21" fmla="*/ 4505903 w 4536644"/>
              <a:gd name="connsiteY21" fmla="*/ 1391762 h 5549951"/>
              <a:gd name="connsiteX22" fmla="*/ 4509167 w 4536644"/>
              <a:gd name="connsiteY22" fmla="*/ 1395707 h 5549951"/>
              <a:gd name="connsiteX23" fmla="*/ 4512009 w 4536644"/>
              <a:gd name="connsiteY23" fmla="*/ 1408524 h 5549951"/>
              <a:gd name="connsiteX24" fmla="*/ 4497084 w 4536644"/>
              <a:gd name="connsiteY24" fmla="*/ 1469337 h 5549951"/>
              <a:gd name="connsiteX25" fmla="*/ 4486187 w 4536644"/>
              <a:gd name="connsiteY25" fmla="*/ 1543038 h 5549951"/>
              <a:gd name="connsiteX26" fmla="*/ 4481306 w 4536644"/>
              <a:gd name="connsiteY26" fmla="*/ 1553997 h 5549951"/>
              <a:gd name="connsiteX27" fmla="*/ 4466878 w 4536644"/>
              <a:gd name="connsiteY27" fmla="*/ 1626071 h 5549951"/>
              <a:gd name="connsiteX28" fmla="*/ 4467096 w 4536644"/>
              <a:gd name="connsiteY28" fmla="*/ 1700268 h 5549951"/>
              <a:gd name="connsiteX29" fmla="*/ 4455626 w 4536644"/>
              <a:gd name="connsiteY29" fmla="*/ 1735163 h 5549951"/>
              <a:gd name="connsiteX30" fmla="*/ 4453566 w 4536644"/>
              <a:gd name="connsiteY30" fmla="*/ 1735289 h 5549951"/>
              <a:gd name="connsiteX31" fmla="*/ 4445068 w 4536644"/>
              <a:gd name="connsiteY31" fmla="*/ 1887374 h 5549951"/>
              <a:gd name="connsiteX32" fmla="*/ 4453759 w 4536644"/>
              <a:gd name="connsiteY32" fmla="*/ 1911536 h 5549951"/>
              <a:gd name="connsiteX33" fmla="*/ 4456037 w 4536644"/>
              <a:gd name="connsiteY33" fmla="*/ 1961755 h 5549951"/>
              <a:gd name="connsiteX34" fmla="*/ 4445574 w 4536644"/>
              <a:gd name="connsiteY34" fmla="*/ 2040142 h 5549951"/>
              <a:gd name="connsiteX35" fmla="*/ 4448839 w 4536644"/>
              <a:gd name="connsiteY35" fmla="*/ 2044087 h 5549951"/>
              <a:gd name="connsiteX36" fmla="*/ 4451680 w 4536644"/>
              <a:gd name="connsiteY36" fmla="*/ 2056904 h 5549951"/>
              <a:gd name="connsiteX37" fmla="*/ 4436755 w 4536644"/>
              <a:gd name="connsiteY37" fmla="*/ 2117719 h 5549951"/>
              <a:gd name="connsiteX38" fmla="*/ 4429424 w 4536644"/>
              <a:gd name="connsiteY38" fmla="*/ 2167300 h 5549951"/>
              <a:gd name="connsiteX39" fmla="*/ 4373341 w 4536644"/>
              <a:gd name="connsiteY39" fmla="*/ 3223633 h 5549951"/>
              <a:gd name="connsiteX40" fmla="*/ 4360555 w 4536644"/>
              <a:gd name="connsiteY40" fmla="*/ 3477281 h 5549951"/>
              <a:gd name="connsiteX41" fmla="*/ 4349470 w 4536644"/>
              <a:gd name="connsiteY41" fmla="*/ 3639984 h 5549951"/>
              <a:gd name="connsiteX42" fmla="*/ 4258709 w 4536644"/>
              <a:gd name="connsiteY42" fmla="*/ 5278921 h 5549951"/>
              <a:gd name="connsiteX43" fmla="*/ 4264007 w 4536644"/>
              <a:gd name="connsiteY43" fmla="*/ 5315626 h 5549951"/>
              <a:gd name="connsiteX44" fmla="*/ 4262770 w 4536644"/>
              <a:gd name="connsiteY44" fmla="*/ 5383001 h 5549951"/>
              <a:gd name="connsiteX45" fmla="*/ 4251816 w 4536644"/>
              <a:gd name="connsiteY45" fmla="*/ 5484804 h 5549951"/>
              <a:gd name="connsiteX46" fmla="*/ 4254764 w 4536644"/>
              <a:gd name="connsiteY46" fmla="*/ 5504211 h 5549951"/>
              <a:gd name="connsiteX47" fmla="*/ 4243707 w 4536644"/>
              <a:gd name="connsiteY47" fmla="*/ 5549951 h 5549951"/>
              <a:gd name="connsiteX48" fmla="*/ 0 w 4536644"/>
              <a:gd name="connsiteY48" fmla="*/ 5280167 h 5549951"/>
              <a:gd name="connsiteX49" fmla="*/ 78736 w 4536644"/>
              <a:gd name="connsiteY49" fmla="*/ 3839310 h 5549951"/>
              <a:gd name="connsiteX50" fmla="*/ 303426 w 4536644"/>
              <a:gd name="connsiteY50" fmla="*/ 0 h 5549951"/>
              <a:gd name="connsiteX0" fmla="*/ 305332 w 4538550"/>
              <a:gd name="connsiteY0" fmla="*/ 0 h 5549951"/>
              <a:gd name="connsiteX1" fmla="*/ 3307518 w 4538550"/>
              <a:gd name="connsiteY1" fmla="*/ 171842 h 5549951"/>
              <a:gd name="connsiteX2" fmla="*/ 4509523 w 4538550"/>
              <a:gd name="connsiteY2" fmla="*/ 247374 h 5549951"/>
              <a:gd name="connsiteX3" fmla="*/ 4537402 w 4538550"/>
              <a:gd name="connsiteY3" fmla="*/ 269179 h 5549951"/>
              <a:gd name="connsiteX4" fmla="*/ 4535628 w 4538550"/>
              <a:gd name="connsiteY4" fmla="*/ 300930 h 5549951"/>
              <a:gd name="connsiteX5" fmla="*/ 4538550 w 4538550"/>
              <a:gd name="connsiteY5" fmla="*/ 302647 h 5549951"/>
              <a:gd name="connsiteX6" fmla="*/ 4524122 w 4538550"/>
              <a:gd name="connsiteY6" fmla="*/ 506828 h 5549951"/>
              <a:gd name="connsiteX7" fmla="*/ 4523472 w 4538550"/>
              <a:gd name="connsiteY7" fmla="*/ 553245 h 5549951"/>
              <a:gd name="connsiteX8" fmla="*/ 4520373 w 4538550"/>
              <a:gd name="connsiteY8" fmla="*/ 581709 h 5549951"/>
              <a:gd name="connsiteX9" fmla="*/ 4519704 w 4538550"/>
              <a:gd name="connsiteY9" fmla="*/ 585890 h 5549951"/>
              <a:gd name="connsiteX10" fmla="*/ 4506767 w 4538550"/>
              <a:gd name="connsiteY10" fmla="*/ 817404 h 5549951"/>
              <a:gd name="connsiteX11" fmla="*/ 4508480 w 4538550"/>
              <a:gd name="connsiteY11" fmla="*/ 822238 h 5549951"/>
              <a:gd name="connsiteX12" fmla="*/ 4498491 w 4538550"/>
              <a:gd name="connsiteY12" fmla="*/ 965485 h 5549951"/>
              <a:gd name="connsiteX13" fmla="*/ 4500568 w 4538550"/>
              <a:gd name="connsiteY13" fmla="*/ 966385 h 5549951"/>
              <a:gd name="connsiteX14" fmla="*/ 4504687 w 4538550"/>
              <a:gd name="connsiteY14" fmla="*/ 1002567 h 5549951"/>
              <a:gd name="connsiteX15" fmla="*/ 4499889 w 4538550"/>
              <a:gd name="connsiteY15" fmla="*/ 1101094 h 5549951"/>
              <a:gd name="connsiteX16" fmla="*/ 4499784 w 4538550"/>
              <a:gd name="connsiteY16" fmla="*/ 1159389 h 5549951"/>
              <a:gd name="connsiteX17" fmla="*/ 4504087 w 4538550"/>
              <a:gd name="connsiteY17" fmla="*/ 1180505 h 5549951"/>
              <a:gd name="connsiteX18" fmla="*/ 4515994 w 4538550"/>
              <a:gd name="connsiteY18" fmla="*/ 1263157 h 5549951"/>
              <a:gd name="connsiteX19" fmla="*/ 4518271 w 4538550"/>
              <a:gd name="connsiteY19" fmla="*/ 1313374 h 5549951"/>
              <a:gd name="connsiteX20" fmla="*/ 4517391 w 4538550"/>
              <a:gd name="connsiteY20" fmla="*/ 1347004 h 5549951"/>
              <a:gd name="connsiteX21" fmla="*/ 4507809 w 4538550"/>
              <a:gd name="connsiteY21" fmla="*/ 1391762 h 5549951"/>
              <a:gd name="connsiteX22" fmla="*/ 4511073 w 4538550"/>
              <a:gd name="connsiteY22" fmla="*/ 1395707 h 5549951"/>
              <a:gd name="connsiteX23" fmla="*/ 4513915 w 4538550"/>
              <a:gd name="connsiteY23" fmla="*/ 1408524 h 5549951"/>
              <a:gd name="connsiteX24" fmla="*/ 4498990 w 4538550"/>
              <a:gd name="connsiteY24" fmla="*/ 1469337 h 5549951"/>
              <a:gd name="connsiteX25" fmla="*/ 4488093 w 4538550"/>
              <a:gd name="connsiteY25" fmla="*/ 1543038 h 5549951"/>
              <a:gd name="connsiteX26" fmla="*/ 4483212 w 4538550"/>
              <a:gd name="connsiteY26" fmla="*/ 1553997 h 5549951"/>
              <a:gd name="connsiteX27" fmla="*/ 4468784 w 4538550"/>
              <a:gd name="connsiteY27" fmla="*/ 1626071 h 5549951"/>
              <a:gd name="connsiteX28" fmla="*/ 4469002 w 4538550"/>
              <a:gd name="connsiteY28" fmla="*/ 1700268 h 5549951"/>
              <a:gd name="connsiteX29" fmla="*/ 4457532 w 4538550"/>
              <a:gd name="connsiteY29" fmla="*/ 1735163 h 5549951"/>
              <a:gd name="connsiteX30" fmla="*/ 4455472 w 4538550"/>
              <a:gd name="connsiteY30" fmla="*/ 1735289 h 5549951"/>
              <a:gd name="connsiteX31" fmla="*/ 4446974 w 4538550"/>
              <a:gd name="connsiteY31" fmla="*/ 1887374 h 5549951"/>
              <a:gd name="connsiteX32" fmla="*/ 4455665 w 4538550"/>
              <a:gd name="connsiteY32" fmla="*/ 1911536 h 5549951"/>
              <a:gd name="connsiteX33" fmla="*/ 4457943 w 4538550"/>
              <a:gd name="connsiteY33" fmla="*/ 1961755 h 5549951"/>
              <a:gd name="connsiteX34" fmla="*/ 4447480 w 4538550"/>
              <a:gd name="connsiteY34" fmla="*/ 2040142 h 5549951"/>
              <a:gd name="connsiteX35" fmla="*/ 4450745 w 4538550"/>
              <a:gd name="connsiteY35" fmla="*/ 2044087 h 5549951"/>
              <a:gd name="connsiteX36" fmla="*/ 4453586 w 4538550"/>
              <a:gd name="connsiteY36" fmla="*/ 2056904 h 5549951"/>
              <a:gd name="connsiteX37" fmla="*/ 4438661 w 4538550"/>
              <a:gd name="connsiteY37" fmla="*/ 2117719 h 5549951"/>
              <a:gd name="connsiteX38" fmla="*/ 4431330 w 4538550"/>
              <a:gd name="connsiteY38" fmla="*/ 2167300 h 5549951"/>
              <a:gd name="connsiteX39" fmla="*/ 4375247 w 4538550"/>
              <a:gd name="connsiteY39" fmla="*/ 3223633 h 5549951"/>
              <a:gd name="connsiteX40" fmla="*/ 4362461 w 4538550"/>
              <a:gd name="connsiteY40" fmla="*/ 3477281 h 5549951"/>
              <a:gd name="connsiteX41" fmla="*/ 4351376 w 4538550"/>
              <a:gd name="connsiteY41" fmla="*/ 3639984 h 5549951"/>
              <a:gd name="connsiteX42" fmla="*/ 4260615 w 4538550"/>
              <a:gd name="connsiteY42" fmla="*/ 5278921 h 5549951"/>
              <a:gd name="connsiteX43" fmla="*/ 4265913 w 4538550"/>
              <a:gd name="connsiteY43" fmla="*/ 5315626 h 5549951"/>
              <a:gd name="connsiteX44" fmla="*/ 4264676 w 4538550"/>
              <a:gd name="connsiteY44" fmla="*/ 5383001 h 5549951"/>
              <a:gd name="connsiteX45" fmla="*/ 4253722 w 4538550"/>
              <a:gd name="connsiteY45" fmla="*/ 5484804 h 5549951"/>
              <a:gd name="connsiteX46" fmla="*/ 4256670 w 4538550"/>
              <a:gd name="connsiteY46" fmla="*/ 5504211 h 5549951"/>
              <a:gd name="connsiteX47" fmla="*/ 4245613 w 4538550"/>
              <a:gd name="connsiteY47" fmla="*/ 5549951 h 5549951"/>
              <a:gd name="connsiteX48" fmla="*/ 0 w 4538550"/>
              <a:gd name="connsiteY48" fmla="*/ 5297070 h 5549951"/>
              <a:gd name="connsiteX49" fmla="*/ 80642 w 4538550"/>
              <a:gd name="connsiteY49" fmla="*/ 3839310 h 5549951"/>
              <a:gd name="connsiteX50" fmla="*/ 305332 w 4538550"/>
              <a:gd name="connsiteY50" fmla="*/ 0 h 5549951"/>
              <a:gd name="connsiteX0" fmla="*/ 305332 w 4538550"/>
              <a:gd name="connsiteY0" fmla="*/ 0 h 5549951"/>
              <a:gd name="connsiteX1" fmla="*/ 3307518 w 4538550"/>
              <a:gd name="connsiteY1" fmla="*/ 171842 h 5549951"/>
              <a:gd name="connsiteX2" fmla="*/ 4509523 w 4538550"/>
              <a:gd name="connsiteY2" fmla="*/ 247374 h 5549951"/>
              <a:gd name="connsiteX3" fmla="*/ 4537402 w 4538550"/>
              <a:gd name="connsiteY3" fmla="*/ 269179 h 5549951"/>
              <a:gd name="connsiteX4" fmla="*/ 4535628 w 4538550"/>
              <a:gd name="connsiteY4" fmla="*/ 300930 h 5549951"/>
              <a:gd name="connsiteX5" fmla="*/ 4538550 w 4538550"/>
              <a:gd name="connsiteY5" fmla="*/ 302647 h 5549951"/>
              <a:gd name="connsiteX6" fmla="*/ 4524122 w 4538550"/>
              <a:gd name="connsiteY6" fmla="*/ 506828 h 5549951"/>
              <a:gd name="connsiteX7" fmla="*/ 4523472 w 4538550"/>
              <a:gd name="connsiteY7" fmla="*/ 553245 h 5549951"/>
              <a:gd name="connsiteX8" fmla="*/ 4520373 w 4538550"/>
              <a:gd name="connsiteY8" fmla="*/ 581709 h 5549951"/>
              <a:gd name="connsiteX9" fmla="*/ 4519704 w 4538550"/>
              <a:gd name="connsiteY9" fmla="*/ 585890 h 5549951"/>
              <a:gd name="connsiteX10" fmla="*/ 4506767 w 4538550"/>
              <a:gd name="connsiteY10" fmla="*/ 817404 h 5549951"/>
              <a:gd name="connsiteX11" fmla="*/ 4508480 w 4538550"/>
              <a:gd name="connsiteY11" fmla="*/ 822238 h 5549951"/>
              <a:gd name="connsiteX12" fmla="*/ 4498491 w 4538550"/>
              <a:gd name="connsiteY12" fmla="*/ 965485 h 5549951"/>
              <a:gd name="connsiteX13" fmla="*/ 4500568 w 4538550"/>
              <a:gd name="connsiteY13" fmla="*/ 966385 h 5549951"/>
              <a:gd name="connsiteX14" fmla="*/ 4504687 w 4538550"/>
              <a:gd name="connsiteY14" fmla="*/ 1002567 h 5549951"/>
              <a:gd name="connsiteX15" fmla="*/ 4499889 w 4538550"/>
              <a:gd name="connsiteY15" fmla="*/ 1101094 h 5549951"/>
              <a:gd name="connsiteX16" fmla="*/ 4499784 w 4538550"/>
              <a:gd name="connsiteY16" fmla="*/ 1159389 h 5549951"/>
              <a:gd name="connsiteX17" fmla="*/ 4504087 w 4538550"/>
              <a:gd name="connsiteY17" fmla="*/ 1180505 h 5549951"/>
              <a:gd name="connsiteX18" fmla="*/ 4515994 w 4538550"/>
              <a:gd name="connsiteY18" fmla="*/ 1263157 h 5549951"/>
              <a:gd name="connsiteX19" fmla="*/ 4518271 w 4538550"/>
              <a:gd name="connsiteY19" fmla="*/ 1313374 h 5549951"/>
              <a:gd name="connsiteX20" fmla="*/ 4517391 w 4538550"/>
              <a:gd name="connsiteY20" fmla="*/ 1347004 h 5549951"/>
              <a:gd name="connsiteX21" fmla="*/ 4507809 w 4538550"/>
              <a:gd name="connsiteY21" fmla="*/ 1391762 h 5549951"/>
              <a:gd name="connsiteX22" fmla="*/ 4511073 w 4538550"/>
              <a:gd name="connsiteY22" fmla="*/ 1395707 h 5549951"/>
              <a:gd name="connsiteX23" fmla="*/ 4513915 w 4538550"/>
              <a:gd name="connsiteY23" fmla="*/ 1408524 h 5549951"/>
              <a:gd name="connsiteX24" fmla="*/ 4498990 w 4538550"/>
              <a:gd name="connsiteY24" fmla="*/ 1469337 h 5549951"/>
              <a:gd name="connsiteX25" fmla="*/ 4488093 w 4538550"/>
              <a:gd name="connsiteY25" fmla="*/ 1543038 h 5549951"/>
              <a:gd name="connsiteX26" fmla="*/ 4483212 w 4538550"/>
              <a:gd name="connsiteY26" fmla="*/ 1553997 h 5549951"/>
              <a:gd name="connsiteX27" fmla="*/ 4468784 w 4538550"/>
              <a:gd name="connsiteY27" fmla="*/ 1626071 h 5549951"/>
              <a:gd name="connsiteX28" fmla="*/ 4469002 w 4538550"/>
              <a:gd name="connsiteY28" fmla="*/ 1700268 h 5549951"/>
              <a:gd name="connsiteX29" fmla="*/ 4457532 w 4538550"/>
              <a:gd name="connsiteY29" fmla="*/ 1735163 h 5549951"/>
              <a:gd name="connsiteX30" fmla="*/ 4455472 w 4538550"/>
              <a:gd name="connsiteY30" fmla="*/ 1735289 h 5549951"/>
              <a:gd name="connsiteX31" fmla="*/ 4446974 w 4538550"/>
              <a:gd name="connsiteY31" fmla="*/ 1887374 h 5549951"/>
              <a:gd name="connsiteX32" fmla="*/ 4455665 w 4538550"/>
              <a:gd name="connsiteY32" fmla="*/ 1911536 h 5549951"/>
              <a:gd name="connsiteX33" fmla="*/ 4457943 w 4538550"/>
              <a:gd name="connsiteY33" fmla="*/ 1961755 h 5549951"/>
              <a:gd name="connsiteX34" fmla="*/ 4447480 w 4538550"/>
              <a:gd name="connsiteY34" fmla="*/ 2040142 h 5549951"/>
              <a:gd name="connsiteX35" fmla="*/ 4450745 w 4538550"/>
              <a:gd name="connsiteY35" fmla="*/ 2044087 h 5549951"/>
              <a:gd name="connsiteX36" fmla="*/ 4453586 w 4538550"/>
              <a:gd name="connsiteY36" fmla="*/ 2056904 h 5549951"/>
              <a:gd name="connsiteX37" fmla="*/ 4438661 w 4538550"/>
              <a:gd name="connsiteY37" fmla="*/ 2117719 h 5549951"/>
              <a:gd name="connsiteX38" fmla="*/ 4431330 w 4538550"/>
              <a:gd name="connsiteY38" fmla="*/ 2167300 h 5549951"/>
              <a:gd name="connsiteX39" fmla="*/ 4375247 w 4538550"/>
              <a:gd name="connsiteY39" fmla="*/ 3223633 h 5549951"/>
              <a:gd name="connsiteX40" fmla="*/ 4362461 w 4538550"/>
              <a:gd name="connsiteY40" fmla="*/ 3477281 h 5549951"/>
              <a:gd name="connsiteX41" fmla="*/ 4260615 w 4538550"/>
              <a:gd name="connsiteY41" fmla="*/ 5278921 h 5549951"/>
              <a:gd name="connsiteX42" fmla="*/ 4265913 w 4538550"/>
              <a:gd name="connsiteY42" fmla="*/ 5315626 h 5549951"/>
              <a:gd name="connsiteX43" fmla="*/ 4264676 w 4538550"/>
              <a:gd name="connsiteY43" fmla="*/ 5383001 h 5549951"/>
              <a:gd name="connsiteX44" fmla="*/ 4253722 w 4538550"/>
              <a:gd name="connsiteY44" fmla="*/ 5484804 h 5549951"/>
              <a:gd name="connsiteX45" fmla="*/ 4256670 w 4538550"/>
              <a:gd name="connsiteY45" fmla="*/ 5504211 h 5549951"/>
              <a:gd name="connsiteX46" fmla="*/ 4245613 w 4538550"/>
              <a:gd name="connsiteY46" fmla="*/ 5549951 h 5549951"/>
              <a:gd name="connsiteX47" fmla="*/ 0 w 4538550"/>
              <a:gd name="connsiteY47" fmla="*/ 5297070 h 5549951"/>
              <a:gd name="connsiteX48" fmla="*/ 80642 w 4538550"/>
              <a:gd name="connsiteY48" fmla="*/ 3839310 h 5549951"/>
              <a:gd name="connsiteX49" fmla="*/ 305332 w 4538550"/>
              <a:gd name="connsiteY49" fmla="*/ 0 h 5549951"/>
              <a:gd name="connsiteX0" fmla="*/ 305332 w 4538550"/>
              <a:gd name="connsiteY0" fmla="*/ 0 h 5549951"/>
              <a:gd name="connsiteX1" fmla="*/ 3307518 w 4538550"/>
              <a:gd name="connsiteY1" fmla="*/ 171842 h 5549951"/>
              <a:gd name="connsiteX2" fmla="*/ 4509523 w 4538550"/>
              <a:gd name="connsiteY2" fmla="*/ 247374 h 5549951"/>
              <a:gd name="connsiteX3" fmla="*/ 4537402 w 4538550"/>
              <a:gd name="connsiteY3" fmla="*/ 269179 h 5549951"/>
              <a:gd name="connsiteX4" fmla="*/ 4535628 w 4538550"/>
              <a:gd name="connsiteY4" fmla="*/ 300930 h 5549951"/>
              <a:gd name="connsiteX5" fmla="*/ 4538550 w 4538550"/>
              <a:gd name="connsiteY5" fmla="*/ 302647 h 5549951"/>
              <a:gd name="connsiteX6" fmla="*/ 4524122 w 4538550"/>
              <a:gd name="connsiteY6" fmla="*/ 506828 h 5549951"/>
              <a:gd name="connsiteX7" fmla="*/ 4523472 w 4538550"/>
              <a:gd name="connsiteY7" fmla="*/ 553245 h 5549951"/>
              <a:gd name="connsiteX8" fmla="*/ 4520373 w 4538550"/>
              <a:gd name="connsiteY8" fmla="*/ 581709 h 5549951"/>
              <a:gd name="connsiteX9" fmla="*/ 4519704 w 4538550"/>
              <a:gd name="connsiteY9" fmla="*/ 585890 h 5549951"/>
              <a:gd name="connsiteX10" fmla="*/ 4506767 w 4538550"/>
              <a:gd name="connsiteY10" fmla="*/ 817404 h 5549951"/>
              <a:gd name="connsiteX11" fmla="*/ 4508480 w 4538550"/>
              <a:gd name="connsiteY11" fmla="*/ 822238 h 5549951"/>
              <a:gd name="connsiteX12" fmla="*/ 4498491 w 4538550"/>
              <a:gd name="connsiteY12" fmla="*/ 965485 h 5549951"/>
              <a:gd name="connsiteX13" fmla="*/ 4500568 w 4538550"/>
              <a:gd name="connsiteY13" fmla="*/ 966385 h 5549951"/>
              <a:gd name="connsiteX14" fmla="*/ 4504687 w 4538550"/>
              <a:gd name="connsiteY14" fmla="*/ 1002567 h 5549951"/>
              <a:gd name="connsiteX15" fmla="*/ 4499889 w 4538550"/>
              <a:gd name="connsiteY15" fmla="*/ 1101094 h 5549951"/>
              <a:gd name="connsiteX16" fmla="*/ 4499784 w 4538550"/>
              <a:gd name="connsiteY16" fmla="*/ 1159389 h 5549951"/>
              <a:gd name="connsiteX17" fmla="*/ 4504087 w 4538550"/>
              <a:gd name="connsiteY17" fmla="*/ 1180505 h 5549951"/>
              <a:gd name="connsiteX18" fmla="*/ 4515994 w 4538550"/>
              <a:gd name="connsiteY18" fmla="*/ 1263157 h 5549951"/>
              <a:gd name="connsiteX19" fmla="*/ 4518271 w 4538550"/>
              <a:gd name="connsiteY19" fmla="*/ 1313374 h 5549951"/>
              <a:gd name="connsiteX20" fmla="*/ 4517391 w 4538550"/>
              <a:gd name="connsiteY20" fmla="*/ 1347004 h 5549951"/>
              <a:gd name="connsiteX21" fmla="*/ 4507809 w 4538550"/>
              <a:gd name="connsiteY21" fmla="*/ 1391762 h 5549951"/>
              <a:gd name="connsiteX22" fmla="*/ 4511073 w 4538550"/>
              <a:gd name="connsiteY22" fmla="*/ 1395707 h 5549951"/>
              <a:gd name="connsiteX23" fmla="*/ 4513915 w 4538550"/>
              <a:gd name="connsiteY23" fmla="*/ 1408524 h 5549951"/>
              <a:gd name="connsiteX24" fmla="*/ 4498990 w 4538550"/>
              <a:gd name="connsiteY24" fmla="*/ 1469337 h 5549951"/>
              <a:gd name="connsiteX25" fmla="*/ 4488093 w 4538550"/>
              <a:gd name="connsiteY25" fmla="*/ 1543038 h 5549951"/>
              <a:gd name="connsiteX26" fmla="*/ 4483212 w 4538550"/>
              <a:gd name="connsiteY26" fmla="*/ 1553997 h 5549951"/>
              <a:gd name="connsiteX27" fmla="*/ 4468784 w 4538550"/>
              <a:gd name="connsiteY27" fmla="*/ 1626071 h 5549951"/>
              <a:gd name="connsiteX28" fmla="*/ 4469002 w 4538550"/>
              <a:gd name="connsiteY28" fmla="*/ 1700268 h 5549951"/>
              <a:gd name="connsiteX29" fmla="*/ 4457532 w 4538550"/>
              <a:gd name="connsiteY29" fmla="*/ 1735163 h 5549951"/>
              <a:gd name="connsiteX30" fmla="*/ 4455472 w 4538550"/>
              <a:gd name="connsiteY30" fmla="*/ 1735289 h 5549951"/>
              <a:gd name="connsiteX31" fmla="*/ 4446974 w 4538550"/>
              <a:gd name="connsiteY31" fmla="*/ 1887374 h 5549951"/>
              <a:gd name="connsiteX32" fmla="*/ 4455665 w 4538550"/>
              <a:gd name="connsiteY32" fmla="*/ 1911536 h 5549951"/>
              <a:gd name="connsiteX33" fmla="*/ 4457943 w 4538550"/>
              <a:gd name="connsiteY33" fmla="*/ 1961755 h 5549951"/>
              <a:gd name="connsiteX34" fmla="*/ 4447480 w 4538550"/>
              <a:gd name="connsiteY34" fmla="*/ 2040142 h 5549951"/>
              <a:gd name="connsiteX35" fmla="*/ 4450745 w 4538550"/>
              <a:gd name="connsiteY35" fmla="*/ 2044087 h 5549951"/>
              <a:gd name="connsiteX36" fmla="*/ 4453586 w 4538550"/>
              <a:gd name="connsiteY36" fmla="*/ 2056904 h 5549951"/>
              <a:gd name="connsiteX37" fmla="*/ 4438661 w 4538550"/>
              <a:gd name="connsiteY37" fmla="*/ 2117719 h 5549951"/>
              <a:gd name="connsiteX38" fmla="*/ 4431330 w 4538550"/>
              <a:gd name="connsiteY38" fmla="*/ 2167300 h 5549951"/>
              <a:gd name="connsiteX39" fmla="*/ 4375247 w 4538550"/>
              <a:gd name="connsiteY39" fmla="*/ 3223633 h 5549951"/>
              <a:gd name="connsiteX40" fmla="*/ 4260615 w 4538550"/>
              <a:gd name="connsiteY40" fmla="*/ 5278921 h 5549951"/>
              <a:gd name="connsiteX41" fmla="*/ 4265913 w 4538550"/>
              <a:gd name="connsiteY41" fmla="*/ 5315626 h 5549951"/>
              <a:gd name="connsiteX42" fmla="*/ 4264676 w 4538550"/>
              <a:gd name="connsiteY42" fmla="*/ 5383001 h 5549951"/>
              <a:gd name="connsiteX43" fmla="*/ 4253722 w 4538550"/>
              <a:gd name="connsiteY43" fmla="*/ 5484804 h 5549951"/>
              <a:gd name="connsiteX44" fmla="*/ 4256670 w 4538550"/>
              <a:gd name="connsiteY44" fmla="*/ 5504211 h 5549951"/>
              <a:gd name="connsiteX45" fmla="*/ 4245613 w 4538550"/>
              <a:gd name="connsiteY45" fmla="*/ 5549951 h 5549951"/>
              <a:gd name="connsiteX46" fmla="*/ 0 w 4538550"/>
              <a:gd name="connsiteY46" fmla="*/ 5297070 h 5549951"/>
              <a:gd name="connsiteX47" fmla="*/ 80642 w 4538550"/>
              <a:gd name="connsiteY47" fmla="*/ 3839310 h 5549951"/>
              <a:gd name="connsiteX48" fmla="*/ 305332 w 4538550"/>
              <a:gd name="connsiteY48" fmla="*/ 0 h 5549951"/>
              <a:gd name="connsiteX0" fmla="*/ 305332 w 4538550"/>
              <a:gd name="connsiteY0" fmla="*/ 0 h 5549951"/>
              <a:gd name="connsiteX1" fmla="*/ 3307518 w 4538550"/>
              <a:gd name="connsiteY1" fmla="*/ 171842 h 5549951"/>
              <a:gd name="connsiteX2" fmla="*/ 4509523 w 4538550"/>
              <a:gd name="connsiteY2" fmla="*/ 247374 h 5549951"/>
              <a:gd name="connsiteX3" fmla="*/ 4537402 w 4538550"/>
              <a:gd name="connsiteY3" fmla="*/ 269179 h 5549951"/>
              <a:gd name="connsiteX4" fmla="*/ 4535628 w 4538550"/>
              <a:gd name="connsiteY4" fmla="*/ 300930 h 5549951"/>
              <a:gd name="connsiteX5" fmla="*/ 4538550 w 4538550"/>
              <a:gd name="connsiteY5" fmla="*/ 302647 h 5549951"/>
              <a:gd name="connsiteX6" fmla="*/ 4524122 w 4538550"/>
              <a:gd name="connsiteY6" fmla="*/ 506828 h 5549951"/>
              <a:gd name="connsiteX7" fmla="*/ 4523472 w 4538550"/>
              <a:gd name="connsiteY7" fmla="*/ 553245 h 5549951"/>
              <a:gd name="connsiteX8" fmla="*/ 4520373 w 4538550"/>
              <a:gd name="connsiteY8" fmla="*/ 581709 h 5549951"/>
              <a:gd name="connsiteX9" fmla="*/ 4519704 w 4538550"/>
              <a:gd name="connsiteY9" fmla="*/ 585890 h 5549951"/>
              <a:gd name="connsiteX10" fmla="*/ 4506767 w 4538550"/>
              <a:gd name="connsiteY10" fmla="*/ 817404 h 5549951"/>
              <a:gd name="connsiteX11" fmla="*/ 4508480 w 4538550"/>
              <a:gd name="connsiteY11" fmla="*/ 822238 h 5549951"/>
              <a:gd name="connsiteX12" fmla="*/ 4498491 w 4538550"/>
              <a:gd name="connsiteY12" fmla="*/ 965485 h 5549951"/>
              <a:gd name="connsiteX13" fmla="*/ 4500568 w 4538550"/>
              <a:gd name="connsiteY13" fmla="*/ 966385 h 5549951"/>
              <a:gd name="connsiteX14" fmla="*/ 4504687 w 4538550"/>
              <a:gd name="connsiteY14" fmla="*/ 1002567 h 5549951"/>
              <a:gd name="connsiteX15" fmla="*/ 4499889 w 4538550"/>
              <a:gd name="connsiteY15" fmla="*/ 1101094 h 5549951"/>
              <a:gd name="connsiteX16" fmla="*/ 4499784 w 4538550"/>
              <a:gd name="connsiteY16" fmla="*/ 1159389 h 5549951"/>
              <a:gd name="connsiteX17" fmla="*/ 4504087 w 4538550"/>
              <a:gd name="connsiteY17" fmla="*/ 1180505 h 5549951"/>
              <a:gd name="connsiteX18" fmla="*/ 4515994 w 4538550"/>
              <a:gd name="connsiteY18" fmla="*/ 1263157 h 5549951"/>
              <a:gd name="connsiteX19" fmla="*/ 4518271 w 4538550"/>
              <a:gd name="connsiteY19" fmla="*/ 1313374 h 5549951"/>
              <a:gd name="connsiteX20" fmla="*/ 4517391 w 4538550"/>
              <a:gd name="connsiteY20" fmla="*/ 1347004 h 5549951"/>
              <a:gd name="connsiteX21" fmla="*/ 4507809 w 4538550"/>
              <a:gd name="connsiteY21" fmla="*/ 1391762 h 5549951"/>
              <a:gd name="connsiteX22" fmla="*/ 4511073 w 4538550"/>
              <a:gd name="connsiteY22" fmla="*/ 1395707 h 5549951"/>
              <a:gd name="connsiteX23" fmla="*/ 4513915 w 4538550"/>
              <a:gd name="connsiteY23" fmla="*/ 1408524 h 5549951"/>
              <a:gd name="connsiteX24" fmla="*/ 4498990 w 4538550"/>
              <a:gd name="connsiteY24" fmla="*/ 1469337 h 5549951"/>
              <a:gd name="connsiteX25" fmla="*/ 4488093 w 4538550"/>
              <a:gd name="connsiteY25" fmla="*/ 1543038 h 5549951"/>
              <a:gd name="connsiteX26" fmla="*/ 4483212 w 4538550"/>
              <a:gd name="connsiteY26" fmla="*/ 1553997 h 5549951"/>
              <a:gd name="connsiteX27" fmla="*/ 4468784 w 4538550"/>
              <a:gd name="connsiteY27" fmla="*/ 1626071 h 5549951"/>
              <a:gd name="connsiteX28" fmla="*/ 4469002 w 4538550"/>
              <a:gd name="connsiteY28" fmla="*/ 1700268 h 5549951"/>
              <a:gd name="connsiteX29" fmla="*/ 4457532 w 4538550"/>
              <a:gd name="connsiteY29" fmla="*/ 1735163 h 5549951"/>
              <a:gd name="connsiteX30" fmla="*/ 4455472 w 4538550"/>
              <a:gd name="connsiteY30" fmla="*/ 1735289 h 5549951"/>
              <a:gd name="connsiteX31" fmla="*/ 4446974 w 4538550"/>
              <a:gd name="connsiteY31" fmla="*/ 1887374 h 5549951"/>
              <a:gd name="connsiteX32" fmla="*/ 4455665 w 4538550"/>
              <a:gd name="connsiteY32" fmla="*/ 1911536 h 5549951"/>
              <a:gd name="connsiteX33" fmla="*/ 4457943 w 4538550"/>
              <a:gd name="connsiteY33" fmla="*/ 1961755 h 5549951"/>
              <a:gd name="connsiteX34" fmla="*/ 4447480 w 4538550"/>
              <a:gd name="connsiteY34" fmla="*/ 2040142 h 5549951"/>
              <a:gd name="connsiteX35" fmla="*/ 4450745 w 4538550"/>
              <a:gd name="connsiteY35" fmla="*/ 2044087 h 5549951"/>
              <a:gd name="connsiteX36" fmla="*/ 4453586 w 4538550"/>
              <a:gd name="connsiteY36" fmla="*/ 2056904 h 5549951"/>
              <a:gd name="connsiteX37" fmla="*/ 4438661 w 4538550"/>
              <a:gd name="connsiteY37" fmla="*/ 2117719 h 5549951"/>
              <a:gd name="connsiteX38" fmla="*/ 4431330 w 4538550"/>
              <a:gd name="connsiteY38" fmla="*/ 2167300 h 5549951"/>
              <a:gd name="connsiteX39" fmla="*/ 4260615 w 4538550"/>
              <a:gd name="connsiteY39" fmla="*/ 5278921 h 5549951"/>
              <a:gd name="connsiteX40" fmla="*/ 4265913 w 4538550"/>
              <a:gd name="connsiteY40" fmla="*/ 5315626 h 5549951"/>
              <a:gd name="connsiteX41" fmla="*/ 4264676 w 4538550"/>
              <a:gd name="connsiteY41" fmla="*/ 5383001 h 5549951"/>
              <a:gd name="connsiteX42" fmla="*/ 4253722 w 4538550"/>
              <a:gd name="connsiteY42" fmla="*/ 5484804 h 5549951"/>
              <a:gd name="connsiteX43" fmla="*/ 4256670 w 4538550"/>
              <a:gd name="connsiteY43" fmla="*/ 5504211 h 5549951"/>
              <a:gd name="connsiteX44" fmla="*/ 4245613 w 4538550"/>
              <a:gd name="connsiteY44" fmla="*/ 5549951 h 5549951"/>
              <a:gd name="connsiteX45" fmla="*/ 0 w 4538550"/>
              <a:gd name="connsiteY45" fmla="*/ 5297070 h 5549951"/>
              <a:gd name="connsiteX46" fmla="*/ 80642 w 4538550"/>
              <a:gd name="connsiteY46" fmla="*/ 3839310 h 5549951"/>
              <a:gd name="connsiteX47" fmla="*/ 305332 w 4538550"/>
              <a:gd name="connsiteY47"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538550" h="5549951">
                <a:moveTo>
                  <a:pt x="305332" y="0"/>
                </a:moveTo>
                <a:cubicBezTo>
                  <a:pt x="630079" y="31218"/>
                  <a:pt x="2669019" y="134017"/>
                  <a:pt x="3307518" y="171842"/>
                </a:cubicBezTo>
                <a:lnTo>
                  <a:pt x="4509523" y="247374"/>
                </a:lnTo>
                <a:lnTo>
                  <a:pt x="4537402" y="269179"/>
                </a:lnTo>
                <a:cubicBezTo>
                  <a:pt x="4536811" y="279763"/>
                  <a:pt x="4536219" y="290346"/>
                  <a:pt x="4535628" y="300930"/>
                </a:cubicBezTo>
                <a:lnTo>
                  <a:pt x="4538550" y="302647"/>
                </a:lnTo>
                <a:cubicBezTo>
                  <a:pt x="4536632" y="336963"/>
                  <a:pt x="4526635" y="465062"/>
                  <a:pt x="4524122" y="506828"/>
                </a:cubicBezTo>
                <a:cubicBezTo>
                  <a:pt x="4523905" y="522300"/>
                  <a:pt x="4523689" y="537773"/>
                  <a:pt x="4523472" y="553245"/>
                </a:cubicBezTo>
                <a:cubicBezTo>
                  <a:pt x="4523201" y="558170"/>
                  <a:pt x="4522107" y="568699"/>
                  <a:pt x="4520373" y="581709"/>
                </a:cubicBezTo>
                <a:lnTo>
                  <a:pt x="4519704" y="585890"/>
                </a:lnTo>
                <a:lnTo>
                  <a:pt x="4506767" y="817404"/>
                </a:lnTo>
                <a:lnTo>
                  <a:pt x="4508480" y="822238"/>
                </a:lnTo>
                <a:cubicBezTo>
                  <a:pt x="4507101" y="846918"/>
                  <a:pt x="4499810" y="941461"/>
                  <a:pt x="4498491" y="965485"/>
                </a:cubicBezTo>
                <a:lnTo>
                  <a:pt x="4500568" y="966385"/>
                </a:lnTo>
                <a:cubicBezTo>
                  <a:pt x="4502009" y="972743"/>
                  <a:pt x="4504800" y="980116"/>
                  <a:pt x="4504687" y="1002567"/>
                </a:cubicBezTo>
                <a:cubicBezTo>
                  <a:pt x="4493849" y="1029868"/>
                  <a:pt x="4514305" y="1067217"/>
                  <a:pt x="4499889" y="1101094"/>
                </a:cubicBezTo>
                <a:cubicBezTo>
                  <a:pt x="4496162" y="1113552"/>
                  <a:pt x="4494270" y="1152106"/>
                  <a:pt x="4499784" y="1159389"/>
                </a:cubicBezTo>
                <a:cubicBezTo>
                  <a:pt x="4500599" y="1167426"/>
                  <a:pt x="4497942" y="1176807"/>
                  <a:pt x="4504087" y="1180505"/>
                </a:cubicBezTo>
                <a:cubicBezTo>
                  <a:pt x="4506789" y="1197800"/>
                  <a:pt x="4513630" y="1241012"/>
                  <a:pt x="4515994" y="1263157"/>
                </a:cubicBezTo>
                <a:lnTo>
                  <a:pt x="4518271" y="1313374"/>
                </a:lnTo>
                <a:cubicBezTo>
                  <a:pt x="4517978" y="1324584"/>
                  <a:pt x="4517684" y="1335794"/>
                  <a:pt x="4517391" y="1347004"/>
                </a:cubicBezTo>
                <a:cubicBezTo>
                  <a:pt x="4515647" y="1360069"/>
                  <a:pt x="4508862" y="1383645"/>
                  <a:pt x="4507809" y="1391762"/>
                </a:cubicBezTo>
                <a:cubicBezTo>
                  <a:pt x="4509015" y="1392770"/>
                  <a:pt x="4510117" y="1394098"/>
                  <a:pt x="4511073" y="1395707"/>
                </a:cubicBezTo>
                <a:lnTo>
                  <a:pt x="4513915" y="1408524"/>
                </a:lnTo>
                <a:lnTo>
                  <a:pt x="4498990" y="1469337"/>
                </a:lnTo>
                <a:lnTo>
                  <a:pt x="4488093" y="1543038"/>
                </a:lnTo>
                <a:lnTo>
                  <a:pt x="4483212" y="1553997"/>
                </a:lnTo>
                <a:cubicBezTo>
                  <a:pt x="4477121" y="1579288"/>
                  <a:pt x="4480269" y="1610368"/>
                  <a:pt x="4468784" y="1626071"/>
                </a:cubicBezTo>
                <a:cubicBezTo>
                  <a:pt x="4468857" y="1650803"/>
                  <a:pt x="4468929" y="1675536"/>
                  <a:pt x="4469002" y="1700268"/>
                </a:cubicBezTo>
                <a:cubicBezTo>
                  <a:pt x="4454430" y="1697000"/>
                  <a:pt x="4460139" y="1726126"/>
                  <a:pt x="4457532" y="1735163"/>
                </a:cubicBezTo>
                <a:lnTo>
                  <a:pt x="4455472" y="1735289"/>
                </a:lnTo>
                <a:lnTo>
                  <a:pt x="4446974" y="1887374"/>
                </a:lnTo>
                <a:lnTo>
                  <a:pt x="4455665" y="1911536"/>
                </a:lnTo>
                <a:cubicBezTo>
                  <a:pt x="4456424" y="1928276"/>
                  <a:pt x="4457184" y="1945015"/>
                  <a:pt x="4457943" y="1961755"/>
                </a:cubicBezTo>
                <a:cubicBezTo>
                  <a:pt x="4456579" y="1983189"/>
                  <a:pt x="4448680" y="2026420"/>
                  <a:pt x="4447480" y="2040142"/>
                </a:cubicBezTo>
                <a:cubicBezTo>
                  <a:pt x="4448687" y="2041150"/>
                  <a:pt x="4449788" y="2042479"/>
                  <a:pt x="4450745" y="2044087"/>
                </a:cubicBezTo>
                <a:lnTo>
                  <a:pt x="4453586" y="2056904"/>
                </a:lnTo>
                <a:lnTo>
                  <a:pt x="4438661" y="2117719"/>
                </a:lnTo>
                <a:lnTo>
                  <a:pt x="4431330" y="2167300"/>
                </a:lnTo>
                <a:cubicBezTo>
                  <a:pt x="4401656" y="2694167"/>
                  <a:pt x="4288184" y="4754200"/>
                  <a:pt x="4260615" y="5278921"/>
                </a:cubicBezTo>
                <a:lnTo>
                  <a:pt x="4265913" y="5315626"/>
                </a:lnTo>
                <a:cubicBezTo>
                  <a:pt x="4271701" y="5323538"/>
                  <a:pt x="4266708" y="5354805"/>
                  <a:pt x="4264676" y="5383001"/>
                </a:cubicBezTo>
                <a:cubicBezTo>
                  <a:pt x="4262644" y="5411197"/>
                  <a:pt x="4257118" y="5461902"/>
                  <a:pt x="4253722" y="5484804"/>
                </a:cubicBezTo>
                <a:lnTo>
                  <a:pt x="4256670" y="5504211"/>
                </a:lnTo>
                <a:cubicBezTo>
                  <a:pt x="4255518" y="5525026"/>
                  <a:pt x="4249878" y="5526348"/>
                  <a:pt x="4245613" y="5549951"/>
                </a:cubicBezTo>
                <a:lnTo>
                  <a:pt x="0" y="5297070"/>
                </a:lnTo>
                <a:lnTo>
                  <a:pt x="80642" y="3839310"/>
                </a:lnTo>
                <a:lnTo>
                  <a:pt x="305332" y="0"/>
                </a:lnTo>
                <a:close/>
              </a:path>
            </a:pathLst>
          </a:custGeom>
          <a:blipFill>
            <a:blip r:embed="rId3"/>
            <a:tile tx="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logo&#10;&#10;Description automatically generated">
            <a:extLst>
              <a:ext uri="{FF2B5EF4-FFF2-40B4-BE49-F238E27FC236}">
                <a16:creationId xmlns:a16="http://schemas.microsoft.com/office/drawing/2014/main" id="{A8E90797-760B-403F-941A-156C5340A05B}"/>
              </a:ext>
            </a:extLst>
          </p:cNvPr>
          <p:cNvPicPr>
            <a:picLocks noChangeAspect="1"/>
          </p:cNvPicPr>
          <p:nvPr/>
        </p:nvPicPr>
        <p:blipFill rotWithShape="1">
          <a:blip r:embed="rId4">
            <a:alphaModFix amt="84000"/>
            <a:extLst>
              <a:ext uri="{28A0092B-C50C-407E-A947-70E740481C1C}">
                <a14:useLocalDpi xmlns:a14="http://schemas.microsoft.com/office/drawing/2010/main" val="0"/>
              </a:ext>
            </a:extLst>
          </a:blip>
          <a:srcRect l="22802" r="37691" b="1"/>
          <a:stretch/>
        </p:blipFill>
        <p:spPr>
          <a:xfrm>
            <a:off x="846581" y="562650"/>
            <a:ext cx="4658079" cy="5511980"/>
          </a:xfrm>
          <a:custGeom>
            <a:avLst/>
            <a:gdLst/>
            <a:ahLst/>
            <a:cxnLst/>
            <a:rect l="l" t="t" r="r" b="b"/>
            <a:pathLst>
              <a:path w="4658079" h="5511980">
                <a:moveTo>
                  <a:pt x="4351992" y="0"/>
                </a:moveTo>
                <a:lnTo>
                  <a:pt x="4439670" y="1444388"/>
                </a:lnTo>
                <a:lnTo>
                  <a:pt x="4658079" y="5249958"/>
                </a:lnTo>
                <a:cubicBezTo>
                  <a:pt x="4324280" y="5258279"/>
                  <a:pt x="2239352" y="5402254"/>
                  <a:pt x="1585796" y="5441796"/>
                </a:cubicBezTo>
                <a:lnTo>
                  <a:pt x="354942" y="5511980"/>
                </a:lnTo>
                <a:lnTo>
                  <a:pt x="324060" y="5493872"/>
                </a:lnTo>
                <a:cubicBezTo>
                  <a:pt x="323429" y="5483384"/>
                  <a:pt x="322799" y="5472898"/>
                  <a:pt x="322168" y="5462410"/>
                </a:cubicBezTo>
                <a:lnTo>
                  <a:pt x="318997" y="5461072"/>
                </a:lnTo>
                <a:cubicBezTo>
                  <a:pt x="316953" y="5427068"/>
                  <a:pt x="312208" y="5299794"/>
                  <a:pt x="309902" y="5258387"/>
                </a:cubicBezTo>
                <a:cubicBezTo>
                  <a:pt x="308322" y="5243134"/>
                  <a:pt x="306741" y="5227879"/>
                  <a:pt x="305160" y="5212626"/>
                </a:cubicBezTo>
                <a:cubicBezTo>
                  <a:pt x="304863" y="5207747"/>
                  <a:pt x="304750" y="5197253"/>
                  <a:pt x="304998" y="5184240"/>
                </a:cubicBezTo>
                <a:lnTo>
                  <a:pt x="305192" y="5180045"/>
                </a:lnTo>
                <a:lnTo>
                  <a:pt x="291399" y="4950639"/>
                </a:lnTo>
                <a:lnTo>
                  <a:pt x="289095" y="4946087"/>
                </a:lnTo>
                <a:cubicBezTo>
                  <a:pt x="287624" y="4921632"/>
                  <a:pt x="284034" y="4827709"/>
                  <a:pt x="282579" y="4803906"/>
                </a:cubicBezTo>
                <a:lnTo>
                  <a:pt x="280362" y="4803270"/>
                </a:lnTo>
                <a:cubicBezTo>
                  <a:pt x="278157" y="4797186"/>
                  <a:pt x="274462" y="4790265"/>
                  <a:pt x="271963" y="4768156"/>
                </a:cubicBezTo>
                <a:cubicBezTo>
                  <a:pt x="279804" y="4739984"/>
                  <a:pt x="254660" y="4705685"/>
                  <a:pt x="265374" y="4670611"/>
                </a:cubicBezTo>
                <a:cubicBezTo>
                  <a:pt x="267713" y="4657902"/>
                  <a:pt x="265149" y="4619731"/>
                  <a:pt x="258696" y="4613226"/>
                </a:cubicBezTo>
                <a:cubicBezTo>
                  <a:pt x="256932" y="4605414"/>
                  <a:pt x="258542" y="4595862"/>
                  <a:pt x="251863" y="4592962"/>
                </a:cubicBezTo>
                <a:cubicBezTo>
                  <a:pt x="247103" y="4576265"/>
                  <a:pt x="235119" y="4534559"/>
                  <a:pt x="230138" y="4513049"/>
                </a:cubicBezTo>
                <a:lnTo>
                  <a:pt x="221978" y="4463901"/>
                </a:lnTo>
                <a:cubicBezTo>
                  <a:pt x="220971" y="4452833"/>
                  <a:pt x="219966" y="4441765"/>
                  <a:pt x="218959" y="4430697"/>
                </a:cubicBezTo>
                <a:cubicBezTo>
                  <a:pt x="219211" y="4417629"/>
                  <a:pt x="223365" y="4393610"/>
                  <a:pt x="223492" y="4385495"/>
                </a:cubicBezTo>
                <a:cubicBezTo>
                  <a:pt x="222148" y="4384648"/>
                  <a:pt x="220873" y="4383474"/>
                  <a:pt x="219714" y="4382005"/>
                </a:cubicBezTo>
                <a:lnTo>
                  <a:pt x="215333" y="4369732"/>
                </a:lnTo>
                <a:lnTo>
                  <a:pt x="223429" y="4308087"/>
                </a:lnTo>
                <a:lnTo>
                  <a:pt x="225930" y="4234242"/>
                </a:lnTo>
                <a:lnTo>
                  <a:pt x="229617" y="4222870"/>
                </a:lnTo>
                <a:cubicBezTo>
                  <a:pt x="232866" y="4197247"/>
                  <a:pt x="226048" y="4167037"/>
                  <a:pt x="235897" y="4150202"/>
                </a:cubicBezTo>
                <a:cubicBezTo>
                  <a:pt x="232944" y="4125870"/>
                  <a:pt x="229992" y="4101537"/>
                  <a:pt x="227040" y="4077205"/>
                </a:cubicBezTo>
                <a:cubicBezTo>
                  <a:pt x="242235" y="4078669"/>
                  <a:pt x="233041" y="4050691"/>
                  <a:pt x="234640" y="4041483"/>
                </a:cubicBezTo>
                <a:lnTo>
                  <a:pt x="236720" y="4041112"/>
                </a:lnTo>
                <a:lnTo>
                  <a:pt x="227659" y="3890411"/>
                </a:lnTo>
                <a:lnTo>
                  <a:pt x="216010" y="3867677"/>
                </a:lnTo>
                <a:cubicBezTo>
                  <a:pt x="213290" y="3851293"/>
                  <a:pt x="210569" y="3834910"/>
                  <a:pt x="207849" y="3818526"/>
                </a:cubicBezTo>
                <a:cubicBezTo>
                  <a:pt x="206741" y="3797268"/>
                  <a:pt x="209741" y="3753771"/>
                  <a:pt x="209364" y="3740122"/>
                </a:cubicBezTo>
                <a:cubicBezTo>
                  <a:pt x="208019" y="3739275"/>
                  <a:pt x="206745" y="3738099"/>
                  <a:pt x="205585" y="3736632"/>
                </a:cubicBezTo>
                <a:lnTo>
                  <a:pt x="201205" y="3724359"/>
                </a:lnTo>
                <a:lnTo>
                  <a:pt x="209301" y="3662712"/>
                </a:lnTo>
                <a:lnTo>
                  <a:pt x="210984" y="3613034"/>
                </a:lnTo>
                <a:cubicBezTo>
                  <a:pt x="179832" y="3090937"/>
                  <a:pt x="55434" y="1049860"/>
                  <a:pt x="22392" y="530128"/>
                </a:cubicBezTo>
                <a:lnTo>
                  <a:pt x="12734" y="494640"/>
                </a:lnTo>
                <a:cubicBezTo>
                  <a:pt x="5928" y="487549"/>
                  <a:pt x="7365" y="456177"/>
                  <a:pt x="6150" y="428183"/>
                </a:cubicBezTo>
                <a:cubicBezTo>
                  <a:pt x="4934" y="400189"/>
                  <a:pt x="4651" y="349621"/>
                  <a:pt x="5438" y="326674"/>
                </a:cubicBezTo>
                <a:lnTo>
                  <a:pt x="182" y="307928"/>
                </a:lnTo>
                <a:cubicBezTo>
                  <a:pt x="-1070" y="287304"/>
                  <a:pt x="4511" y="285325"/>
                  <a:pt x="6100" y="261583"/>
                </a:cubicBezTo>
                <a:close/>
              </a:path>
            </a:pathLst>
          </a:custGeom>
        </p:spPr>
      </p:pic>
      <p:sp>
        <p:nvSpPr>
          <p:cNvPr id="2" name="Title 1">
            <a:extLst>
              <a:ext uri="{FF2B5EF4-FFF2-40B4-BE49-F238E27FC236}">
                <a16:creationId xmlns:a16="http://schemas.microsoft.com/office/drawing/2014/main" id="{453C9D88-1432-46CA-B567-3119377BFC49}"/>
              </a:ext>
            </a:extLst>
          </p:cNvPr>
          <p:cNvSpPr>
            <a:spLocks noGrp="1"/>
          </p:cNvSpPr>
          <p:nvPr>
            <p:ph type="title"/>
          </p:nvPr>
        </p:nvSpPr>
        <p:spPr>
          <a:xfrm>
            <a:off x="4779817" y="783370"/>
            <a:ext cx="5989783" cy="1477230"/>
          </a:xfrm>
        </p:spPr>
        <p:txBody>
          <a:bodyPr>
            <a:normAutofit fontScale="90000"/>
          </a:bodyPr>
          <a:lstStyle/>
          <a:p>
            <a:pPr>
              <a:lnSpc>
                <a:spcPct val="110000"/>
              </a:lnSpc>
            </a:pPr>
            <a:r>
              <a:rPr lang="en-US" sz="3800"/>
              <a:t>Reinventing HR with people analytics</a:t>
            </a:r>
            <a:br>
              <a:rPr lang="en-US" sz="3800"/>
            </a:br>
            <a:endParaRPr lang="en-GB" sz="3800"/>
          </a:p>
        </p:txBody>
      </p:sp>
      <p:sp>
        <p:nvSpPr>
          <p:cNvPr id="16" name="Freeform: Shape 15">
            <a:extLst>
              <a:ext uri="{FF2B5EF4-FFF2-40B4-BE49-F238E27FC236}">
                <a16:creationId xmlns:a16="http://schemas.microsoft.com/office/drawing/2014/main" id="{8D79F6BF-92D2-4F87-A150-D6C0C6201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297617" y="5065939"/>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5">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085C970-84D4-415F-8054-A7A80CF56829}"/>
              </a:ext>
            </a:extLst>
          </p:cNvPr>
          <p:cNvSpPr>
            <a:spLocks noGrp="1"/>
          </p:cNvSpPr>
          <p:nvPr>
            <p:ph idx="1"/>
          </p:nvPr>
        </p:nvSpPr>
        <p:spPr>
          <a:xfrm>
            <a:off x="5973068" y="1562099"/>
            <a:ext cx="5506095" cy="5094213"/>
          </a:xfrm>
        </p:spPr>
        <p:txBody>
          <a:bodyPr>
            <a:noAutofit/>
          </a:bodyPr>
          <a:lstStyle/>
          <a:p>
            <a:pPr>
              <a:lnSpc>
                <a:spcPct val="110000"/>
              </a:lnSpc>
            </a:pPr>
            <a:r>
              <a:rPr lang="en-US"/>
              <a:t>At Google HR is called “People Operation”</a:t>
            </a:r>
          </a:p>
          <a:p>
            <a:pPr>
              <a:lnSpc>
                <a:spcPct val="110000"/>
              </a:lnSpc>
            </a:pPr>
            <a:r>
              <a:rPr lang="en-US"/>
              <a:t>People management decisions are guided by the powerful “people analytics team”</a:t>
            </a:r>
          </a:p>
          <a:p>
            <a:pPr>
              <a:lnSpc>
                <a:spcPct val="110000"/>
              </a:lnSpc>
            </a:pPr>
            <a:r>
              <a:rPr lang="en-US"/>
              <a:t>The VP learned to demand data-based decisions everywhere.</a:t>
            </a:r>
          </a:p>
          <a:p>
            <a:pPr>
              <a:lnSpc>
                <a:spcPct val="110000"/>
              </a:lnSpc>
            </a:pPr>
            <a:r>
              <a:rPr lang="en-US"/>
              <a:t>Two critical statements from the group feature their objectives: "All individuals choices at Google depend on information and investigation" and the objective is to … "carry similar degree of thoroughness to human choices that we do to designing choices".</a:t>
            </a:r>
          </a:p>
          <a:p>
            <a:pPr>
              <a:lnSpc>
                <a:spcPct val="110000"/>
              </a:lnSpc>
            </a:pPr>
            <a:r>
              <a:rPr lang="en-US"/>
              <a:t> Google is supplanting the twentieth century emotional dynamic methodology in HR. Although it calls its methodology “people analytics", it can then again be designated "information based dynamic", "calculation based dynamic" or "truth or proof based dynamic".</a:t>
            </a:r>
          </a:p>
          <a:p>
            <a:pPr>
              <a:lnSpc>
                <a:spcPct val="110000"/>
              </a:lnSpc>
            </a:pPr>
            <a:endParaRPr lang="en-GB"/>
          </a:p>
        </p:txBody>
      </p:sp>
      <p:grpSp>
        <p:nvGrpSpPr>
          <p:cNvPr id="25" name="Group 17">
            <a:extLst>
              <a:ext uri="{FF2B5EF4-FFF2-40B4-BE49-F238E27FC236}">
                <a16:creationId xmlns:a16="http://schemas.microsoft.com/office/drawing/2014/main" id="{8F1E5548-C8F0-448F-A511-7672E204D2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6" name="Group 18">
              <a:extLst>
                <a:ext uri="{FF2B5EF4-FFF2-40B4-BE49-F238E27FC236}">
                  <a16:creationId xmlns:a16="http://schemas.microsoft.com/office/drawing/2014/main" id="{93731FAA-1021-4D9F-87A7-BFEF8B96DB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1" name="Straight Connector 20">
                <a:extLst>
                  <a:ext uri="{FF2B5EF4-FFF2-40B4-BE49-F238E27FC236}">
                    <a16:creationId xmlns:a16="http://schemas.microsoft.com/office/drawing/2014/main" id="{1EAB1D57-5DCE-4A3A-AA8E-14A2877FF7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DBE16E4-EA68-4BE1-AFE6-25A19174D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7" name="Oval 19">
              <a:extLst>
                <a:ext uri="{FF2B5EF4-FFF2-40B4-BE49-F238E27FC236}">
                  <a16:creationId xmlns:a16="http://schemas.microsoft.com/office/drawing/2014/main" id="{A73BE96F-9A4D-4AB8-BF6C-94979FCA7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31875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0" name="Rectangle 109">
            <a:extLst>
              <a:ext uri="{FF2B5EF4-FFF2-40B4-BE49-F238E27FC236}">
                <a16:creationId xmlns:a16="http://schemas.microsoft.com/office/drawing/2014/main" id="{FB869131-809F-4714-9B05-385CAF009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a:extLst>
              <a:ext uri="{FF2B5EF4-FFF2-40B4-BE49-F238E27FC236}">
                <a16:creationId xmlns:a16="http://schemas.microsoft.com/office/drawing/2014/main" id="{04BA3935-5258-425A-B52A-BBF28BCE0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4206">
            <a:off x="491077" y="396217"/>
            <a:ext cx="6746664" cy="5325588"/>
          </a:xfrm>
          <a:prstGeom prst="rect">
            <a:avLst/>
          </a:prstGeom>
          <a:solidFill>
            <a:schemeClr val="tx1"/>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Freeform: Shape 113">
            <a:extLst>
              <a:ext uri="{FF2B5EF4-FFF2-40B4-BE49-F238E27FC236}">
                <a16:creationId xmlns:a16="http://schemas.microsoft.com/office/drawing/2014/main" id="{CDD1AA99-03AE-49F6-9116-9CA2BBCA0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234206">
            <a:off x="1312942" y="-198825"/>
            <a:ext cx="5107326" cy="6486819"/>
          </a:xfrm>
          <a:custGeom>
            <a:avLst/>
            <a:gdLst>
              <a:gd name="connsiteX0" fmla="*/ 0 w 4401242"/>
              <a:gd name="connsiteY0" fmla="*/ 4137242 h 5590022"/>
              <a:gd name="connsiteX1" fmla="*/ 5579 w 4401242"/>
              <a:gd name="connsiteY1" fmla="*/ 4114978 h 5590022"/>
              <a:gd name="connsiteX2" fmla="*/ 3258 w 4401242"/>
              <a:gd name="connsiteY2" fmla="*/ 4099949 h 5590022"/>
              <a:gd name="connsiteX3" fmla="*/ 9236 w 4401242"/>
              <a:gd name="connsiteY3" fmla="*/ 4071959 h 5590022"/>
              <a:gd name="connsiteX4" fmla="*/ 14743 w 4401242"/>
              <a:gd name="connsiteY4" fmla="*/ 4031013 h 5590022"/>
              <a:gd name="connsiteX5" fmla="*/ 20613 w 4401242"/>
              <a:gd name="connsiteY5" fmla="*/ 4002827 h 5590022"/>
              <a:gd name="connsiteX6" fmla="*/ 22410 w 4401242"/>
              <a:gd name="connsiteY6" fmla="*/ 3997392 h 5590022"/>
              <a:gd name="connsiteX7" fmla="*/ 22410 w 4401242"/>
              <a:gd name="connsiteY7" fmla="*/ 3812956 h 5590022"/>
              <a:gd name="connsiteX8" fmla="*/ 20401 w 4401242"/>
              <a:gd name="connsiteY8" fmla="*/ 3799351 h 5590022"/>
              <a:gd name="connsiteX9" fmla="*/ 22410 w 4401242"/>
              <a:gd name="connsiteY9" fmla="*/ 3753450 h 5590022"/>
              <a:gd name="connsiteX10" fmla="*/ 19673 w 4401242"/>
              <a:gd name="connsiteY10" fmla="*/ 3746784 h 5590022"/>
              <a:gd name="connsiteX11" fmla="*/ 22410 w 4401242"/>
              <a:gd name="connsiteY11" fmla="*/ 3701909 h 5590022"/>
              <a:gd name="connsiteX12" fmla="*/ 20086 w 4401242"/>
              <a:gd name="connsiteY12" fmla="*/ 3652741 h 5590022"/>
              <a:gd name="connsiteX13" fmla="*/ 13839 w 4401242"/>
              <a:gd name="connsiteY13" fmla="*/ 3649070 h 5590022"/>
              <a:gd name="connsiteX14" fmla="*/ 13290 w 4401242"/>
              <a:gd name="connsiteY14" fmla="*/ 3638287 h 5590022"/>
              <a:gd name="connsiteX15" fmla="*/ 13410 w 4401242"/>
              <a:gd name="connsiteY15" fmla="*/ 3621311 h 5590022"/>
              <a:gd name="connsiteX16" fmla="*/ 19966 w 4401242"/>
              <a:gd name="connsiteY16" fmla="*/ 3583286 h 5590022"/>
              <a:gd name="connsiteX17" fmla="*/ 16089 w 4401242"/>
              <a:gd name="connsiteY17" fmla="*/ 21355 h 5590022"/>
              <a:gd name="connsiteX18" fmla="*/ 34619 w 4401242"/>
              <a:gd name="connsiteY18" fmla="*/ 2606 h 5590022"/>
              <a:gd name="connsiteX19" fmla="*/ 49927 w 4401242"/>
              <a:gd name="connsiteY19" fmla="*/ 185 h 5590022"/>
              <a:gd name="connsiteX20" fmla="*/ 917193 w 4401242"/>
              <a:gd name="connsiteY20" fmla="*/ 11 h 5590022"/>
              <a:gd name="connsiteX21" fmla="*/ 938319 w 4401242"/>
              <a:gd name="connsiteY21" fmla="*/ 10 h 5590022"/>
              <a:gd name="connsiteX22" fmla="*/ 938338 w 4401242"/>
              <a:gd name="connsiteY22" fmla="*/ 0 h 5590022"/>
              <a:gd name="connsiteX23" fmla="*/ 4365378 w 4401242"/>
              <a:gd name="connsiteY23" fmla="*/ 0 h 5590022"/>
              <a:gd name="connsiteX24" fmla="*/ 4397257 w 4401242"/>
              <a:gd name="connsiteY24" fmla="*/ 31881 h 5590022"/>
              <a:gd name="connsiteX25" fmla="*/ 4397256 w 4401242"/>
              <a:gd name="connsiteY25" fmla="*/ 5558231 h 5590022"/>
              <a:gd name="connsiteX26" fmla="*/ 4365377 w 4401242"/>
              <a:gd name="connsiteY26" fmla="*/ 5590021 h 5590022"/>
              <a:gd name="connsiteX27" fmla="*/ 4322085 w 4401242"/>
              <a:gd name="connsiteY27" fmla="*/ 5590021 h 5590022"/>
              <a:gd name="connsiteX28" fmla="*/ 4322083 w 4401242"/>
              <a:gd name="connsiteY28" fmla="*/ 5590022 h 5590022"/>
              <a:gd name="connsiteX29" fmla="*/ 49916 w 4401242"/>
              <a:gd name="connsiteY29" fmla="*/ 5590022 h 5590022"/>
              <a:gd name="connsiteX30" fmla="*/ 22410 w 4401242"/>
              <a:gd name="connsiteY30" fmla="*/ 5571435 h 5590022"/>
              <a:gd name="connsiteX31" fmla="*/ 22410 w 4401242"/>
              <a:gd name="connsiteY31" fmla="*/ 4726767 h 5590022"/>
              <a:gd name="connsiteX32" fmla="*/ 14670 w 4401242"/>
              <a:gd name="connsiteY32" fmla="*/ 4699196 h 5590022"/>
              <a:gd name="connsiteX33" fmla="*/ 22410 w 4401242"/>
              <a:gd name="connsiteY33" fmla="*/ 4670837 h 5590022"/>
              <a:gd name="connsiteX34" fmla="*/ 22410 w 4401242"/>
              <a:gd name="connsiteY34" fmla="*/ 4292925 h 5590022"/>
              <a:gd name="connsiteX35" fmla="*/ 22410 w 4401242"/>
              <a:gd name="connsiteY35" fmla="*/ 4242762 h 5590022"/>
              <a:gd name="connsiteX36" fmla="*/ 14161 w 4401242"/>
              <a:gd name="connsiteY36" fmla="*/ 4214744 h 5590022"/>
              <a:gd name="connsiteX37" fmla="*/ 4708 w 4401242"/>
              <a:gd name="connsiteY37" fmla="*/ 4186098 h 5590022"/>
              <a:gd name="connsiteX38" fmla="*/ 632 w 4401242"/>
              <a:gd name="connsiteY38" fmla="*/ 4158493 h 5590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01242" h="5590022">
                <a:moveTo>
                  <a:pt x="0" y="4137242"/>
                </a:moveTo>
                <a:lnTo>
                  <a:pt x="5579" y="4114978"/>
                </a:lnTo>
                <a:cubicBezTo>
                  <a:pt x="6121" y="4108762"/>
                  <a:pt x="2648" y="4107119"/>
                  <a:pt x="3258" y="4099949"/>
                </a:cubicBezTo>
                <a:lnTo>
                  <a:pt x="9236" y="4071959"/>
                </a:lnTo>
                <a:lnTo>
                  <a:pt x="14743" y="4031013"/>
                </a:lnTo>
                <a:lnTo>
                  <a:pt x="20613" y="4002827"/>
                </a:lnTo>
                <a:lnTo>
                  <a:pt x="22410" y="3997392"/>
                </a:lnTo>
                <a:lnTo>
                  <a:pt x="22410" y="3812956"/>
                </a:lnTo>
                <a:lnTo>
                  <a:pt x="20401" y="3799351"/>
                </a:lnTo>
                <a:lnTo>
                  <a:pt x="22410" y="3753450"/>
                </a:lnTo>
                <a:lnTo>
                  <a:pt x="19673" y="3746784"/>
                </a:lnTo>
                <a:lnTo>
                  <a:pt x="22410" y="3701909"/>
                </a:lnTo>
                <a:cubicBezTo>
                  <a:pt x="22023" y="3687048"/>
                  <a:pt x="22634" y="3661297"/>
                  <a:pt x="20086" y="3652741"/>
                </a:cubicBezTo>
                <a:lnTo>
                  <a:pt x="13839" y="3649070"/>
                </a:lnTo>
                <a:lnTo>
                  <a:pt x="13290" y="3638287"/>
                </a:lnTo>
                <a:cubicBezTo>
                  <a:pt x="13769" y="3637498"/>
                  <a:pt x="13370" y="3621952"/>
                  <a:pt x="13410" y="3621311"/>
                </a:cubicBezTo>
                <a:lnTo>
                  <a:pt x="19966" y="3583286"/>
                </a:lnTo>
                <a:lnTo>
                  <a:pt x="16089" y="21355"/>
                </a:lnTo>
                <a:cubicBezTo>
                  <a:pt x="22266" y="10589"/>
                  <a:pt x="23964" y="8856"/>
                  <a:pt x="34619" y="2606"/>
                </a:cubicBezTo>
                <a:lnTo>
                  <a:pt x="49927" y="185"/>
                </a:lnTo>
                <a:cubicBezTo>
                  <a:pt x="228245" y="83"/>
                  <a:pt x="539504" y="31"/>
                  <a:pt x="917193" y="11"/>
                </a:cubicBezTo>
                <a:lnTo>
                  <a:pt x="938319" y="10"/>
                </a:lnTo>
                <a:lnTo>
                  <a:pt x="938338" y="0"/>
                </a:lnTo>
                <a:lnTo>
                  <a:pt x="4365378" y="0"/>
                </a:lnTo>
                <a:cubicBezTo>
                  <a:pt x="4382966" y="50"/>
                  <a:pt x="4397213" y="14294"/>
                  <a:pt x="4397257" y="31881"/>
                </a:cubicBezTo>
                <a:cubicBezTo>
                  <a:pt x="4402571" y="958253"/>
                  <a:pt x="4402570" y="4631875"/>
                  <a:pt x="4397256" y="5558231"/>
                </a:cubicBezTo>
                <a:cubicBezTo>
                  <a:pt x="4397157" y="5575784"/>
                  <a:pt x="4382929" y="5589975"/>
                  <a:pt x="4365377" y="5590021"/>
                </a:cubicBezTo>
                <a:lnTo>
                  <a:pt x="4322085" y="5590021"/>
                </a:lnTo>
                <a:lnTo>
                  <a:pt x="4322083" y="5590022"/>
                </a:lnTo>
                <a:lnTo>
                  <a:pt x="49916" y="5590022"/>
                </a:lnTo>
                <a:cubicBezTo>
                  <a:pt x="34729" y="5589963"/>
                  <a:pt x="22450" y="5581668"/>
                  <a:pt x="22410" y="5571435"/>
                </a:cubicBezTo>
                <a:lnTo>
                  <a:pt x="22410" y="4726767"/>
                </a:lnTo>
                <a:lnTo>
                  <a:pt x="14670" y="4699196"/>
                </a:lnTo>
                <a:cubicBezTo>
                  <a:pt x="15011" y="4683722"/>
                  <a:pt x="19831" y="4680290"/>
                  <a:pt x="22410" y="4670837"/>
                </a:cubicBezTo>
                <a:lnTo>
                  <a:pt x="22410" y="4292925"/>
                </a:lnTo>
                <a:lnTo>
                  <a:pt x="22410" y="4242762"/>
                </a:lnTo>
                <a:lnTo>
                  <a:pt x="14161" y="4214744"/>
                </a:lnTo>
                <a:cubicBezTo>
                  <a:pt x="20757" y="4203473"/>
                  <a:pt x="7860" y="4195229"/>
                  <a:pt x="4708" y="4186098"/>
                </a:cubicBezTo>
                <a:lnTo>
                  <a:pt x="632" y="4158493"/>
                </a:lnTo>
                <a:close/>
              </a:path>
            </a:pathLst>
          </a:custGeom>
          <a:blipFill>
            <a:blip r:embed="rId3"/>
            <a:tile tx="0" ty="0" sx="100000" sy="100000" flip="none" algn="tl"/>
          </a:blipFill>
          <a:ln w="9525" cap="flat">
            <a:noFill/>
            <a:prstDash val="solid"/>
            <a:miter/>
          </a:ln>
        </p:spPr>
        <p:txBody>
          <a:bodyPr rtlCol="0" anchor="ctr"/>
          <a:lstStyle/>
          <a:p>
            <a:endParaRPr lang="en-US"/>
          </a:p>
        </p:txBody>
      </p:sp>
      <p:pic>
        <p:nvPicPr>
          <p:cNvPr id="16" name="Picture 15" descr="A picture containing background pattern&#10;&#10;Description automatically generated">
            <a:extLst>
              <a:ext uri="{FF2B5EF4-FFF2-40B4-BE49-F238E27FC236}">
                <a16:creationId xmlns:a16="http://schemas.microsoft.com/office/drawing/2014/main" id="{3F70173A-64A4-4D9E-A010-91BB02994462}"/>
              </a:ext>
            </a:extLst>
          </p:cNvPr>
          <p:cNvPicPr>
            <a:picLocks noChangeAspect="1"/>
          </p:cNvPicPr>
          <p:nvPr/>
        </p:nvPicPr>
        <p:blipFill rotWithShape="1">
          <a:blip r:embed="rId4">
            <a:alphaModFix amt="84000"/>
            <a:extLst>
              <a:ext uri="{28A0092B-C50C-407E-A947-70E740481C1C}">
                <a14:useLocalDpi xmlns:a14="http://schemas.microsoft.com/office/drawing/2010/main" val="0"/>
              </a:ext>
            </a:extLst>
          </a:blip>
          <a:srcRect l="22521" r="34914" b="-1"/>
          <a:stretch/>
        </p:blipFill>
        <p:spPr>
          <a:xfrm rot="86286">
            <a:off x="324422" y="288426"/>
            <a:ext cx="6836474" cy="5541168"/>
          </a:xfrm>
          <a:custGeom>
            <a:avLst/>
            <a:gdLst/>
            <a:ahLst/>
            <a:cxnLst/>
            <a:rect l="l" t="t" r="r" b="b"/>
            <a:pathLst>
              <a:path w="5517787" h="4472333">
                <a:moveTo>
                  <a:pt x="5199334" y="0"/>
                </a:moveTo>
                <a:cubicBezTo>
                  <a:pt x="5209814" y="5031"/>
                  <a:pt x="5211549" y="6498"/>
                  <a:pt x="5218118" y="16022"/>
                </a:cubicBezTo>
                <a:lnTo>
                  <a:pt x="5221430" y="30155"/>
                </a:lnTo>
                <a:cubicBezTo>
                  <a:pt x="5233761" y="196710"/>
                  <a:pt x="5255167" y="487447"/>
                  <a:pt x="5281101" y="840236"/>
                </a:cubicBezTo>
                <a:lnTo>
                  <a:pt x="5282551" y="859969"/>
                </a:lnTo>
                <a:lnTo>
                  <a:pt x="5282562" y="859986"/>
                </a:lnTo>
                <a:lnTo>
                  <a:pt x="5517712" y="4061104"/>
                </a:lnTo>
                <a:cubicBezTo>
                  <a:pt x="5518872" y="4077535"/>
                  <a:pt x="5506545" y="4091821"/>
                  <a:pt x="5490120" y="4093069"/>
                </a:cubicBezTo>
                <a:cubicBezTo>
                  <a:pt x="4625183" y="4161596"/>
                  <a:pt x="1193739" y="4413665"/>
                  <a:pt x="328087" y="4472264"/>
                </a:cubicBezTo>
                <a:cubicBezTo>
                  <a:pt x="311684" y="4473376"/>
                  <a:pt x="297453" y="4461060"/>
                  <a:pt x="296206" y="4444668"/>
                </a:cubicBezTo>
                <a:lnTo>
                  <a:pt x="293235" y="4404230"/>
                </a:lnTo>
                <a:lnTo>
                  <a:pt x="293234" y="4404228"/>
                </a:lnTo>
                <a:lnTo>
                  <a:pt x="94" y="413698"/>
                </a:lnTo>
                <a:cubicBezTo>
                  <a:pt x="-893" y="399508"/>
                  <a:pt x="6013" y="387469"/>
                  <a:pt x="15568" y="386729"/>
                </a:cubicBezTo>
                <a:lnTo>
                  <a:pt x="804553" y="328772"/>
                </a:lnTo>
                <a:lnTo>
                  <a:pt x="829775" y="319650"/>
                </a:lnTo>
                <a:cubicBezTo>
                  <a:pt x="844253" y="318907"/>
                  <a:pt x="847789" y="323174"/>
                  <a:pt x="856796" y="324934"/>
                </a:cubicBezTo>
                <a:lnTo>
                  <a:pt x="1209795" y="299003"/>
                </a:lnTo>
                <a:lnTo>
                  <a:pt x="1256651" y="295561"/>
                </a:lnTo>
                <a:lnTo>
                  <a:pt x="1282256" y="285933"/>
                </a:lnTo>
                <a:cubicBezTo>
                  <a:pt x="1293236" y="291321"/>
                  <a:pt x="1300052" y="278709"/>
                  <a:pt x="1308365" y="275138"/>
                </a:cubicBezTo>
                <a:lnTo>
                  <a:pt x="1333870" y="269436"/>
                </a:lnTo>
                <a:lnTo>
                  <a:pt x="1353677" y="267388"/>
                </a:lnTo>
                <a:lnTo>
                  <a:pt x="1374856" y="271072"/>
                </a:lnTo>
                <a:cubicBezTo>
                  <a:pt x="1380699" y="271151"/>
                  <a:pt x="1381996" y="267795"/>
                  <a:pt x="1388735" y="267872"/>
                </a:cubicBezTo>
                <a:lnTo>
                  <a:pt x="1415290" y="271536"/>
                </a:lnTo>
                <a:lnTo>
                  <a:pt x="1453914" y="273870"/>
                </a:lnTo>
                <a:lnTo>
                  <a:pt x="1480645" y="277419"/>
                </a:lnTo>
                <a:lnTo>
                  <a:pt x="1485845" y="278725"/>
                </a:lnTo>
                <a:lnTo>
                  <a:pt x="1658122" y="266069"/>
                </a:lnTo>
                <a:lnTo>
                  <a:pt x="1670693" y="263259"/>
                </a:lnTo>
                <a:lnTo>
                  <a:pt x="1713706" y="261986"/>
                </a:lnTo>
                <a:lnTo>
                  <a:pt x="1719744" y="258972"/>
                </a:lnTo>
                <a:lnTo>
                  <a:pt x="1761849" y="258450"/>
                </a:lnTo>
                <a:cubicBezTo>
                  <a:pt x="1775704" y="257068"/>
                  <a:pt x="1799799" y="255872"/>
                  <a:pt x="1807616" y="252905"/>
                </a:cubicBezTo>
                <a:lnTo>
                  <a:pt x="1810616" y="246818"/>
                </a:lnTo>
                <a:lnTo>
                  <a:pt x="1820651" y="245565"/>
                </a:lnTo>
                <a:cubicBezTo>
                  <a:pt x="1821421" y="245959"/>
                  <a:pt x="1835914" y="244519"/>
                  <a:pt x="1836516" y="244513"/>
                </a:cubicBezTo>
                <a:lnTo>
                  <a:pt x="1872484" y="248027"/>
                </a:lnTo>
                <a:close/>
              </a:path>
            </a:pathLst>
          </a:custGeom>
        </p:spPr>
      </p:pic>
      <p:sp>
        <p:nvSpPr>
          <p:cNvPr id="2" name="Title 1">
            <a:extLst>
              <a:ext uri="{FF2B5EF4-FFF2-40B4-BE49-F238E27FC236}">
                <a16:creationId xmlns:a16="http://schemas.microsoft.com/office/drawing/2014/main" id="{16295034-A637-4BB9-BC01-F96B3FEC859C}"/>
              </a:ext>
            </a:extLst>
          </p:cNvPr>
          <p:cNvSpPr>
            <a:spLocks noGrp="1"/>
          </p:cNvSpPr>
          <p:nvPr>
            <p:ph type="title"/>
          </p:nvPr>
        </p:nvSpPr>
        <p:spPr>
          <a:xfrm>
            <a:off x="6473324" y="337529"/>
            <a:ext cx="4984750" cy="1069841"/>
          </a:xfrm>
        </p:spPr>
        <p:txBody>
          <a:bodyPr anchor="b">
            <a:normAutofit fontScale="90000"/>
          </a:bodyPr>
          <a:lstStyle/>
          <a:p>
            <a:r>
              <a:rPr lang="en-US" sz="3700"/>
              <a:t>How Google`s people analytics work</a:t>
            </a:r>
            <a:endParaRPr lang="en-GB" sz="3700"/>
          </a:p>
        </p:txBody>
      </p:sp>
      <p:sp>
        <p:nvSpPr>
          <p:cNvPr id="116" name="Freeform: Shape 115">
            <a:extLst>
              <a:ext uri="{FF2B5EF4-FFF2-40B4-BE49-F238E27FC236}">
                <a16:creationId xmlns:a16="http://schemas.microsoft.com/office/drawing/2014/main" id="{CEEA22ED-BC21-4C7E-844F-8AB35456E0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193557" y="4731440"/>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5">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Content Placeholder 2">
            <a:extLst>
              <a:ext uri="{FF2B5EF4-FFF2-40B4-BE49-F238E27FC236}">
                <a16:creationId xmlns:a16="http://schemas.microsoft.com/office/drawing/2014/main" id="{E1943735-5BD0-4813-A01B-E871116E8EF1}"/>
              </a:ext>
            </a:extLst>
          </p:cNvPr>
          <p:cNvSpPr>
            <a:spLocks noGrp="1"/>
          </p:cNvSpPr>
          <p:nvPr>
            <p:ph idx="1"/>
          </p:nvPr>
        </p:nvSpPr>
        <p:spPr>
          <a:xfrm>
            <a:off x="7485317" y="1633929"/>
            <a:ext cx="4325625" cy="4754330"/>
          </a:xfrm>
        </p:spPr>
        <p:txBody>
          <a:bodyPr>
            <a:noAutofit/>
          </a:bodyPr>
          <a:lstStyle/>
          <a:p>
            <a:pPr marL="342900" indent="-342900">
              <a:lnSpc>
                <a:spcPct val="110000"/>
              </a:lnSpc>
              <a:buFont typeface="+mj-lt"/>
              <a:buAutoNum type="arabicPeriod"/>
            </a:pPr>
            <a:r>
              <a:rPr lang="en-US"/>
              <a:t>Leadership characteristics and the role of managers </a:t>
            </a:r>
          </a:p>
          <a:p>
            <a:pPr marL="342900" indent="-342900">
              <a:lnSpc>
                <a:spcPct val="110000"/>
              </a:lnSpc>
              <a:buFont typeface="+mj-lt"/>
              <a:buAutoNum type="arabicPeriod"/>
            </a:pPr>
            <a:r>
              <a:rPr lang="en-US"/>
              <a:t>The PiLab</a:t>
            </a:r>
          </a:p>
          <a:p>
            <a:pPr marL="342900" indent="-342900">
              <a:lnSpc>
                <a:spcPct val="110000"/>
              </a:lnSpc>
              <a:buFont typeface="+mj-lt"/>
              <a:buAutoNum type="arabicPeriod"/>
            </a:pPr>
            <a:r>
              <a:rPr lang="en-US"/>
              <a:t>A retention algorithm</a:t>
            </a:r>
          </a:p>
          <a:p>
            <a:pPr marL="342900" indent="-342900">
              <a:lnSpc>
                <a:spcPct val="110000"/>
              </a:lnSpc>
              <a:buFont typeface="+mj-lt"/>
              <a:buAutoNum type="arabicPeriod"/>
            </a:pPr>
            <a:r>
              <a:rPr lang="en-US"/>
              <a:t>Predictive modelling</a:t>
            </a:r>
          </a:p>
          <a:p>
            <a:pPr marL="342900" indent="-342900">
              <a:lnSpc>
                <a:spcPct val="110000"/>
              </a:lnSpc>
              <a:buFont typeface="+mj-lt"/>
              <a:buAutoNum type="arabicPeriod"/>
            </a:pPr>
            <a:r>
              <a:rPr lang="en-US"/>
              <a:t>Improving diversity</a:t>
            </a:r>
          </a:p>
          <a:p>
            <a:pPr marL="342900" indent="-342900">
              <a:lnSpc>
                <a:spcPct val="110000"/>
              </a:lnSpc>
              <a:buFont typeface="+mj-lt"/>
              <a:buAutoNum type="arabicPeriod"/>
            </a:pPr>
            <a:r>
              <a:rPr lang="en-US"/>
              <a:t>An effective hiring algorithm</a:t>
            </a:r>
          </a:p>
          <a:p>
            <a:pPr marL="342900" indent="-342900">
              <a:lnSpc>
                <a:spcPct val="110000"/>
              </a:lnSpc>
              <a:buFont typeface="+mj-lt"/>
              <a:buAutoNum type="arabicPeriod"/>
            </a:pPr>
            <a:r>
              <a:rPr lang="en-US"/>
              <a:t>Calculating the value of top performers</a:t>
            </a:r>
          </a:p>
          <a:p>
            <a:pPr marL="342900" indent="-342900">
              <a:lnSpc>
                <a:spcPct val="110000"/>
              </a:lnSpc>
              <a:buFont typeface="+mj-lt"/>
              <a:buAutoNum type="arabicPeriod"/>
            </a:pPr>
            <a:r>
              <a:rPr lang="en-US"/>
              <a:t>Workplace design drives collaboration</a:t>
            </a:r>
          </a:p>
          <a:p>
            <a:pPr marL="342900" indent="-342900">
              <a:lnSpc>
                <a:spcPct val="110000"/>
              </a:lnSpc>
              <a:buFont typeface="+mj-lt"/>
              <a:buAutoNum type="arabicPeriod"/>
            </a:pPr>
            <a:r>
              <a:rPr lang="en-US"/>
              <a:t>Increasing discovery and learning</a:t>
            </a:r>
          </a:p>
          <a:p>
            <a:pPr marL="342900" indent="-342900">
              <a:lnSpc>
                <a:spcPct val="110000"/>
              </a:lnSpc>
              <a:buFont typeface="+mj-lt"/>
              <a:buAutoNum type="arabicPeriod"/>
            </a:pPr>
            <a:r>
              <a:rPr lang="en-US"/>
              <a:t>It does not dictate ; it convinces with data</a:t>
            </a:r>
          </a:p>
          <a:p>
            <a:pPr marL="342900" indent="-342900">
              <a:lnSpc>
                <a:spcPct val="110000"/>
              </a:lnSpc>
              <a:buFont typeface="+mj-lt"/>
              <a:buAutoNum type="arabicPeriod"/>
            </a:pPr>
            <a:endParaRPr lang="en-US"/>
          </a:p>
        </p:txBody>
      </p:sp>
      <p:grpSp>
        <p:nvGrpSpPr>
          <p:cNvPr id="118" name="Group 117">
            <a:extLst>
              <a:ext uri="{FF2B5EF4-FFF2-40B4-BE49-F238E27FC236}">
                <a16:creationId xmlns:a16="http://schemas.microsoft.com/office/drawing/2014/main" id="{001DBD1F-8E52-43C2-A83A-4800C73D3C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19" name="Group 118">
              <a:extLst>
                <a:ext uri="{FF2B5EF4-FFF2-40B4-BE49-F238E27FC236}">
                  <a16:creationId xmlns:a16="http://schemas.microsoft.com/office/drawing/2014/main" id="{25031631-88BB-4771-A661-4465025C7DE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21" name="Straight Connector 120">
                <a:extLst>
                  <a:ext uri="{FF2B5EF4-FFF2-40B4-BE49-F238E27FC236}">
                    <a16:creationId xmlns:a16="http://schemas.microsoft.com/office/drawing/2014/main" id="{D46EA35F-157C-4C42-AD22-A71CECD018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03A8545A-5ED6-4596-8451-859896FA1F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20" name="Oval 119">
              <a:extLst>
                <a:ext uri="{FF2B5EF4-FFF2-40B4-BE49-F238E27FC236}">
                  <a16:creationId xmlns:a16="http://schemas.microsoft.com/office/drawing/2014/main" id="{9CB5F092-293F-440B-AFCC-4F26EB988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4162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Rectangle 11">
            <a:extLst>
              <a:ext uri="{FF2B5EF4-FFF2-40B4-BE49-F238E27FC236}">
                <a16:creationId xmlns:a16="http://schemas.microsoft.com/office/drawing/2014/main" id="{498388E5-7C49-49BF-B90A-CDE7D6A6D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400422-86D6-4597-BD30-66FB9CEBB0DF}"/>
              </a:ext>
            </a:extLst>
          </p:cNvPr>
          <p:cNvSpPr>
            <a:spLocks noGrp="1"/>
          </p:cNvSpPr>
          <p:nvPr>
            <p:ph type="title"/>
          </p:nvPr>
        </p:nvSpPr>
        <p:spPr>
          <a:xfrm>
            <a:off x="6096000" y="685800"/>
            <a:ext cx="5126816" cy="1905000"/>
          </a:xfrm>
        </p:spPr>
        <p:txBody>
          <a:bodyPr anchor="b">
            <a:normAutofit/>
          </a:bodyPr>
          <a:lstStyle/>
          <a:p>
            <a:r>
              <a:rPr lang="en-US"/>
              <a:t>Google-talent magnet</a:t>
            </a:r>
            <a:endParaRPr lang="en-GB"/>
          </a:p>
        </p:txBody>
      </p:sp>
      <p:sp>
        <p:nvSpPr>
          <p:cNvPr id="30" name="Freeform: Shape 13">
            <a:extLst>
              <a:ext uri="{FF2B5EF4-FFF2-40B4-BE49-F238E27FC236}">
                <a16:creationId xmlns:a16="http://schemas.microsoft.com/office/drawing/2014/main" id="{61CF1429-F104-494D-9AC3-9CBB601ED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51018">
            <a:off x="520205" y="282549"/>
            <a:ext cx="4804791" cy="5996172"/>
          </a:xfrm>
          <a:custGeom>
            <a:avLst/>
            <a:gdLst>
              <a:gd name="connsiteX0" fmla="*/ 4431251 w 5224396"/>
              <a:gd name="connsiteY0" fmla="*/ 0 h 6519822"/>
              <a:gd name="connsiteX1" fmla="*/ 4540700 w 5224396"/>
              <a:gd name="connsiteY1" fmla="*/ 1003920 h 6519822"/>
              <a:gd name="connsiteX2" fmla="*/ 5224396 w 5224396"/>
              <a:gd name="connsiteY2" fmla="*/ 1003920 h 6519822"/>
              <a:gd name="connsiteX3" fmla="*/ 5224396 w 5224396"/>
              <a:gd name="connsiteY3" fmla="*/ 6519822 h 6519822"/>
              <a:gd name="connsiteX4" fmla="*/ 766889 w 5224396"/>
              <a:gd name="connsiteY4" fmla="*/ 6519822 h 6519822"/>
              <a:gd name="connsiteX5" fmla="*/ 766889 w 5224396"/>
              <a:gd name="connsiteY5" fmla="*/ 5948076 h 6519822"/>
              <a:gd name="connsiteX6" fmla="*/ 597805 w 5224396"/>
              <a:gd name="connsiteY6" fmla="*/ 5966510 h 6519822"/>
              <a:gd name="connsiteX7" fmla="*/ 0 w 5224396"/>
              <a:gd name="connsiteY7" fmla="*/ 483098 h 6519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24396" h="6519822">
                <a:moveTo>
                  <a:pt x="4431251" y="0"/>
                </a:moveTo>
                <a:lnTo>
                  <a:pt x="4540700" y="1003920"/>
                </a:lnTo>
                <a:lnTo>
                  <a:pt x="5224396" y="1003920"/>
                </a:lnTo>
                <a:lnTo>
                  <a:pt x="5224396" y="6519822"/>
                </a:lnTo>
                <a:lnTo>
                  <a:pt x="766889" y="6519822"/>
                </a:lnTo>
                <a:lnTo>
                  <a:pt x="766889" y="5948076"/>
                </a:lnTo>
                <a:lnTo>
                  <a:pt x="597805" y="5966510"/>
                </a:lnTo>
                <a:lnTo>
                  <a:pt x="0" y="483098"/>
                </a:lnTo>
                <a:close/>
              </a:path>
            </a:pathLst>
          </a:custGeom>
          <a:solidFill>
            <a:schemeClr val="tx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5">
            <a:extLst>
              <a:ext uri="{FF2B5EF4-FFF2-40B4-BE49-F238E27FC236}">
                <a16:creationId xmlns:a16="http://schemas.microsoft.com/office/drawing/2014/main" id="{7F6A1761-21AB-4DE0-A28E-3776B0EE6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58242">
            <a:off x="797331" y="484048"/>
            <a:ext cx="4559211" cy="5812845"/>
          </a:xfrm>
          <a:custGeom>
            <a:avLst/>
            <a:gdLst>
              <a:gd name="connsiteX0" fmla="*/ 4188629 w 4957370"/>
              <a:gd name="connsiteY0" fmla="*/ 0 h 6320484"/>
              <a:gd name="connsiteX1" fmla="*/ 4218585 w 4957370"/>
              <a:gd name="connsiteY1" fmla="*/ 18617 h 6320484"/>
              <a:gd name="connsiteX2" fmla="*/ 4220262 w 4957370"/>
              <a:gd name="connsiteY2" fmla="*/ 50299 h 6320484"/>
              <a:gd name="connsiteX3" fmla="*/ 4223340 w 4957370"/>
              <a:gd name="connsiteY3" fmla="*/ 51687 h 6320484"/>
              <a:gd name="connsiteX4" fmla="*/ 4243015 w 4957370"/>
              <a:gd name="connsiteY4" fmla="*/ 81229 h 6320484"/>
              <a:gd name="connsiteX5" fmla="*/ 4227211 w 4957370"/>
              <a:gd name="connsiteY5" fmla="*/ 140805 h 6320484"/>
              <a:gd name="connsiteX6" fmla="*/ 4226312 w 4957370"/>
              <a:gd name="connsiteY6" fmla="*/ 164608 h 6320484"/>
              <a:gd name="connsiteX7" fmla="*/ 4231135 w 4957370"/>
              <a:gd name="connsiteY7" fmla="*/ 255748 h 6320484"/>
              <a:gd name="connsiteX8" fmla="*/ 4235510 w 4957370"/>
              <a:gd name="connsiteY8" fmla="*/ 301854 h 6320484"/>
              <a:gd name="connsiteX9" fmla="*/ 4235520 w 4957370"/>
              <a:gd name="connsiteY9" fmla="*/ 330419 h 6320484"/>
              <a:gd name="connsiteX10" fmla="*/ 4235310 w 4957370"/>
              <a:gd name="connsiteY10" fmla="*/ 334637 h 6320484"/>
              <a:gd name="connsiteX11" fmla="*/ 4247536 w 4957370"/>
              <a:gd name="connsiteY11" fmla="*/ 565646 h 6320484"/>
              <a:gd name="connsiteX12" fmla="*/ 4249754 w 4957370"/>
              <a:gd name="connsiteY12" fmla="*/ 570256 h 6320484"/>
              <a:gd name="connsiteX13" fmla="*/ 4250202 w 4957370"/>
              <a:gd name="connsiteY13" fmla="*/ 594123 h 6320484"/>
              <a:gd name="connsiteX14" fmla="*/ 4249459 w 4957370"/>
              <a:gd name="connsiteY14" fmla="*/ 602017 h 6320484"/>
              <a:gd name="connsiteX15" fmla="*/ 4255354 w 4957370"/>
              <a:gd name="connsiteY15" fmla="*/ 713404 h 6320484"/>
              <a:gd name="connsiteX16" fmla="*/ 4257508 w 4957370"/>
              <a:gd name="connsiteY16" fmla="*/ 714073 h 6320484"/>
              <a:gd name="connsiteX17" fmla="*/ 4265497 w 4957370"/>
              <a:gd name="connsiteY17" fmla="*/ 749513 h 6320484"/>
              <a:gd name="connsiteX18" fmla="*/ 4271401 w 4957370"/>
              <a:gd name="connsiteY18" fmla="*/ 847749 h 6320484"/>
              <a:gd name="connsiteX19" fmla="*/ 4277600 w 4957370"/>
              <a:gd name="connsiteY19" fmla="*/ 905577 h 6320484"/>
              <a:gd name="connsiteX20" fmla="*/ 4284143 w 4957370"/>
              <a:gd name="connsiteY20" fmla="*/ 926055 h 6320484"/>
              <a:gd name="connsiteX21" fmla="*/ 4290465 w 4957370"/>
              <a:gd name="connsiteY21" fmla="*/ 955655 h 6320484"/>
              <a:gd name="connsiteX22" fmla="*/ 4293246 w 4957370"/>
              <a:gd name="connsiteY22" fmla="*/ 982888 h 6320484"/>
              <a:gd name="connsiteX23" fmla="*/ 4298563 w 4957370"/>
              <a:gd name="connsiteY23" fmla="*/ 993803 h 6320484"/>
              <a:gd name="connsiteX24" fmla="*/ 4540105 w 4957370"/>
              <a:gd name="connsiteY24" fmla="*/ 1009893 h 6320484"/>
              <a:gd name="connsiteX25" fmla="*/ 4911733 w 4957370"/>
              <a:gd name="connsiteY25" fmla="*/ 1030269 h 6320484"/>
              <a:gd name="connsiteX26" fmla="*/ 4939495 w 4957370"/>
              <a:gd name="connsiteY26" fmla="*/ 1052023 h 6320484"/>
              <a:gd name="connsiteX27" fmla="*/ 4937728 w 4957370"/>
              <a:gd name="connsiteY27" fmla="*/ 1083700 h 6320484"/>
              <a:gd name="connsiteX28" fmla="*/ 4940638 w 4957370"/>
              <a:gd name="connsiteY28" fmla="*/ 1085413 h 6320484"/>
              <a:gd name="connsiteX29" fmla="*/ 4956995 w 4957370"/>
              <a:gd name="connsiteY29" fmla="*/ 1116915 h 6320484"/>
              <a:gd name="connsiteX30" fmla="*/ 4934827 w 4957370"/>
              <a:gd name="connsiteY30" fmla="*/ 1174426 h 6320484"/>
              <a:gd name="connsiteX31" fmla="*/ 4931354 w 4957370"/>
              <a:gd name="connsiteY31" fmla="*/ 1197992 h 6320484"/>
              <a:gd name="connsiteX32" fmla="*/ 4926270 w 4957370"/>
              <a:gd name="connsiteY32" fmla="*/ 1289117 h 6320484"/>
              <a:gd name="connsiteX33" fmla="*/ 4925623 w 4957370"/>
              <a:gd name="connsiteY33" fmla="*/ 1335426 h 6320484"/>
              <a:gd name="connsiteX34" fmla="*/ 4922537 w 4957370"/>
              <a:gd name="connsiteY34" fmla="*/ 1363823 h 6320484"/>
              <a:gd name="connsiteX35" fmla="*/ 4921871 w 4957370"/>
              <a:gd name="connsiteY35" fmla="*/ 1367995 h 6320484"/>
              <a:gd name="connsiteX36" fmla="*/ 4908988 w 4957370"/>
              <a:gd name="connsiteY36" fmla="*/ 1598968 h 6320484"/>
              <a:gd name="connsiteX37" fmla="*/ 4910694 w 4957370"/>
              <a:gd name="connsiteY37" fmla="*/ 1603791 h 6320484"/>
              <a:gd name="connsiteX38" fmla="*/ 4908552 w 4957370"/>
              <a:gd name="connsiteY38" fmla="*/ 1627566 h 6320484"/>
              <a:gd name="connsiteX39" fmla="*/ 4906959 w 4957370"/>
              <a:gd name="connsiteY39" fmla="*/ 1635333 h 6320484"/>
              <a:gd name="connsiteX40" fmla="*/ 4900747 w 4957370"/>
              <a:gd name="connsiteY40" fmla="*/ 1746703 h 6320484"/>
              <a:gd name="connsiteX41" fmla="*/ 4902815 w 4957370"/>
              <a:gd name="connsiteY41" fmla="*/ 1747601 h 6320484"/>
              <a:gd name="connsiteX42" fmla="*/ 4906917 w 4957370"/>
              <a:gd name="connsiteY42" fmla="*/ 1783698 h 6320484"/>
              <a:gd name="connsiteX43" fmla="*/ 4902139 w 4957370"/>
              <a:gd name="connsiteY43" fmla="*/ 1881995 h 6320484"/>
              <a:gd name="connsiteX44" fmla="*/ 4902035 w 4957370"/>
              <a:gd name="connsiteY44" fmla="*/ 1940154 h 6320484"/>
              <a:gd name="connsiteX45" fmla="*/ 4906319 w 4957370"/>
              <a:gd name="connsiteY45" fmla="*/ 1961221 h 6320484"/>
              <a:gd name="connsiteX46" fmla="*/ 4909396 w 4957370"/>
              <a:gd name="connsiteY46" fmla="*/ 1991332 h 6320484"/>
              <a:gd name="connsiteX47" fmla="*/ 4918176 w 4957370"/>
              <a:gd name="connsiteY47" fmla="*/ 2043680 h 6320484"/>
              <a:gd name="connsiteX48" fmla="*/ 4920444 w 4957370"/>
              <a:gd name="connsiteY48" fmla="*/ 2093780 h 6320484"/>
              <a:gd name="connsiteX49" fmla="*/ 4919568 w 4957370"/>
              <a:gd name="connsiteY49" fmla="*/ 2127331 h 6320484"/>
              <a:gd name="connsiteX50" fmla="*/ 4919107 w 4957370"/>
              <a:gd name="connsiteY50" fmla="*/ 2132180 h 6320484"/>
              <a:gd name="connsiteX51" fmla="*/ 4910026 w 4957370"/>
              <a:gd name="connsiteY51" fmla="*/ 2171984 h 6320484"/>
              <a:gd name="connsiteX52" fmla="*/ 4913276 w 4957370"/>
              <a:gd name="connsiteY52" fmla="*/ 2175920 h 6320484"/>
              <a:gd name="connsiteX53" fmla="*/ 4916106 w 4957370"/>
              <a:gd name="connsiteY53" fmla="*/ 2188707 h 6320484"/>
              <a:gd name="connsiteX54" fmla="*/ 4911385 w 4957370"/>
              <a:gd name="connsiteY54" fmla="*/ 2199268 h 6320484"/>
              <a:gd name="connsiteX55" fmla="*/ 4901244 w 4957370"/>
              <a:gd name="connsiteY55" fmla="*/ 2249378 h 6320484"/>
              <a:gd name="connsiteX56" fmla="*/ 4890393 w 4957370"/>
              <a:gd name="connsiteY56" fmla="*/ 2322907 h 6320484"/>
              <a:gd name="connsiteX57" fmla="*/ 4885532 w 4957370"/>
              <a:gd name="connsiteY57" fmla="*/ 2333841 h 6320484"/>
              <a:gd name="connsiteX58" fmla="*/ 4871165 w 4957370"/>
              <a:gd name="connsiteY58" fmla="*/ 2405746 h 6320484"/>
              <a:gd name="connsiteX59" fmla="*/ 4867465 w 4957370"/>
              <a:gd name="connsiteY59" fmla="*/ 2443689 h 6320484"/>
              <a:gd name="connsiteX60" fmla="*/ 4871110 w 4957370"/>
              <a:gd name="connsiteY60" fmla="*/ 2448134 h 6320484"/>
              <a:gd name="connsiteX61" fmla="*/ 4869467 w 4957370"/>
              <a:gd name="connsiteY61" fmla="*/ 2459306 h 6320484"/>
              <a:gd name="connsiteX62" fmla="*/ 4869877 w 4957370"/>
              <a:gd name="connsiteY62" fmla="*/ 2462358 h 6320484"/>
              <a:gd name="connsiteX63" fmla="*/ 4871382 w 4957370"/>
              <a:gd name="connsiteY63" fmla="*/ 2479770 h 6320484"/>
              <a:gd name="connsiteX64" fmla="*/ 4859960 w 4957370"/>
              <a:gd name="connsiteY64" fmla="*/ 2514583 h 6320484"/>
              <a:gd name="connsiteX65" fmla="*/ 4857909 w 4957370"/>
              <a:gd name="connsiteY65" fmla="*/ 2514709 h 6320484"/>
              <a:gd name="connsiteX66" fmla="*/ 4849446 w 4957370"/>
              <a:gd name="connsiteY66" fmla="*/ 2666439 h 6320484"/>
              <a:gd name="connsiteX67" fmla="*/ 4858101 w 4957370"/>
              <a:gd name="connsiteY67" fmla="*/ 2690544 h 6320484"/>
              <a:gd name="connsiteX68" fmla="*/ 4860369 w 4957370"/>
              <a:gd name="connsiteY68" fmla="*/ 2740646 h 6320484"/>
              <a:gd name="connsiteX69" fmla="*/ 4859492 w 4957370"/>
              <a:gd name="connsiteY69" fmla="*/ 2774197 h 6320484"/>
              <a:gd name="connsiteX70" fmla="*/ 4859032 w 4957370"/>
              <a:gd name="connsiteY70" fmla="*/ 2779045 h 6320484"/>
              <a:gd name="connsiteX71" fmla="*/ 4849950 w 4957370"/>
              <a:gd name="connsiteY71" fmla="*/ 2818850 h 6320484"/>
              <a:gd name="connsiteX72" fmla="*/ 4853201 w 4957370"/>
              <a:gd name="connsiteY72" fmla="*/ 2822786 h 6320484"/>
              <a:gd name="connsiteX73" fmla="*/ 4856030 w 4957370"/>
              <a:gd name="connsiteY73" fmla="*/ 2835573 h 6320484"/>
              <a:gd name="connsiteX74" fmla="*/ 4851309 w 4957370"/>
              <a:gd name="connsiteY74" fmla="*/ 2846133 h 6320484"/>
              <a:gd name="connsiteX75" fmla="*/ 4841168 w 4957370"/>
              <a:gd name="connsiteY75" fmla="*/ 2896246 h 6320484"/>
              <a:gd name="connsiteX76" fmla="*/ 4833868 w 4957370"/>
              <a:gd name="connsiteY76" fmla="*/ 2945711 h 6320484"/>
              <a:gd name="connsiteX77" fmla="*/ 4778020 w 4957370"/>
              <a:gd name="connsiteY77" fmla="*/ 3999577 h 6320484"/>
              <a:gd name="connsiteX78" fmla="*/ 4765288 w 4957370"/>
              <a:gd name="connsiteY78" fmla="*/ 4252632 h 6320484"/>
              <a:gd name="connsiteX79" fmla="*/ 4754250 w 4957370"/>
              <a:gd name="connsiteY79" fmla="*/ 4414955 h 6320484"/>
              <a:gd name="connsiteX80" fmla="*/ 4663870 w 4957370"/>
              <a:gd name="connsiteY80" fmla="*/ 6050064 h 6320484"/>
              <a:gd name="connsiteX81" fmla="*/ 4669145 w 4957370"/>
              <a:gd name="connsiteY81" fmla="*/ 6086684 h 6320484"/>
              <a:gd name="connsiteX82" fmla="*/ 4672665 w 4957370"/>
              <a:gd name="connsiteY82" fmla="*/ 6121067 h 6320484"/>
              <a:gd name="connsiteX83" fmla="*/ 4675485 w 4957370"/>
              <a:gd name="connsiteY83" fmla="*/ 6221142 h 6320484"/>
              <a:gd name="connsiteX84" fmla="*/ 4657006 w 4957370"/>
              <a:gd name="connsiteY84" fmla="*/ 6255466 h 6320484"/>
              <a:gd name="connsiteX85" fmla="*/ 4652373 w 4957370"/>
              <a:gd name="connsiteY85" fmla="*/ 6258160 h 6320484"/>
              <a:gd name="connsiteX86" fmla="*/ 4648931 w 4957370"/>
              <a:gd name="connsiteY86" fmla="*/ 6320461 h 6320484"/>
              <a:gd name="connsiteX87" fmla="*/ 732080 w 4957370"/>
              <a:gd name="connsiteY87" fmla="*/ 6068362 h 6320484"/>
              <a:gd name="connsiteX88" fmla="*/ 423039 w 4957370"/>
              <a:gd name="connsiteY88" fmla="*/ 6051307 h 6320484"/>
              <a:gd name="connsiteX89" fmla="*/ 427345 w 4957370"/>
              <a:gd name="connsiteY89" fmla="*/ 6011137 h 6320484"/>
              <a:gd name="connsiteX90" fmla="*/ 431547 w 4957370"/>
              <a:gd name="connsiteY90" fmla="*/ 6004548 h 6320484"/>
              <a:gd name="connsiteX91" fmla="*/ 431815 w 4957370"/>
              <a:gd name="connsiteY91" fmla="*/ 6001808 h 6320484"/>
              <a:gd name="connsiteX92" fmla="*/ 432084 w 4957370"/>
              <a:gd name="connsiteY92" fmla="*/ 5999067 h 6320484"/>
              <a:gd name="connsiteX93" fmla="*/ 432619 w 4957370"/>
              <a:gd name="connsiteY93" fmla="*/ 5993584 h 6320484"/>
              <a:gd name="connsiteX94" fmla="*/ 432305 w 4957370"/>
              <a:gd name="connsiteY94" fmla="*/ 5987694 h 6320484"/>
              <a:gd name="connsiteX95" fmla="*/ 431724 w 4957370"/>
              <a:gd name="connsiteY95" fmla="*/ 5984546 h 6320484"/>
              <a:gd name="connsiteX96" fmla="*/ 431991 w 4957370"/>
              <a:gd name="connsiteY96" fmla="*/ 5981803 h 6320484"/>
              <a:gd name="connsiteX97" fmla="*/ 431677 w 4957370"/>
              <a:gd name="connsiteY97" fmla="*/ 5975914 h 6320484"/>
              <a:gd name="connsiteX98" fmla="*/ 431096 w 4957370"/>
              <a:gd name="connsiteY98" fmla="*/ 5972765 h 6320484"/>
              <a:gd name="connsiteX99" fmla="*/ 430469 w 4957370"/>
              <a:gd name="connsiteY99" fmla="*/ 5960984 h 6320484"/>
              <a:gd name="connsiteX100" fmla="*/ 429887 w 4957370"/>
              <a:gd name="connsiteY100" fmla="*/ 5957836 h 6320484"/>
              <a:gd name="connsiteX101" fmla="*/ 430154 w 4957370"/>
              <a:gd name="connsiteY101" fmla="*/ 5955094 h 6320484"/>
              <a:gd name="connsiteX102" fmla="*/ 428725 w 4957370"/>
              <a:gd name="connsiteY102" fmla="*/ 5951537 h 6320484"/>
              <a:gd name="connsiteX103" fmla="*/ 434114 w 4957370"/>
              <a:gd name="connsiteY103" fmla="*/ 5888089 h 6320484"/>
              <a:gd name="connsiteX104" fmla="*/ 456311 w 4957370"/>
              <a:gd name="connsiteY104" fmla="*/ 5468000 h 6320484"/>
              <a:gd name="connsiteX105" fmla="*/ 270548 w 4957370"/>
              <a:gd name="connsiteY105" fmla="*/ 5477940 h 6320484"/>
              <a:gd name="connsiteX106" fmla="*/ 270475 w 4957370"/>
              <a:gd name="connsiteY106" fmla="*/ 5437540 h 6320484"/>
              <a:gd name="connsiteX107" fmla="*/ 273938 w 4957370"/>
              <a:gd name="connsiteY107" fmla="*/ 5430534 h 6320484"/>
              <a:gd name="connsiteX108" fmla="*/ 273907 w 4957370"/>
              <a:gd name="connsiteY108" fmla="*/ 5427782 h 6320484"/>
              <a:gd name="connsiteX109" fmla="*/ 273878 w 4957370"/>
              <a:gd name="connsiteY109" fmla="*/ 5425027 h 6320484"/>
              <a:gd name="connsiteX110" fmla="*/ 273815 w 4957370"/>
              <a:gd name="connsiteY110" fmla="*/ 5419519 h 6320484"/>
              <a:gd name="connsiteX111" fmla="*/ 272865 w 4957370"/>
              <a:gd name="connsiteY111" fmla="*/ 5413698 h 6320484"/>
              <a:gd name="connsiteX112" fmla="*/ 271945 w 4957370"/>
              <a:gd name="connsiteY112" fmla="*/ 5410631 h 6320484"/>
              <a:gd name="connsiteX113" fmla="*/ 271914 w 4957370"/>
              <a:gd name="connsiteY113" fmla="*/ 5407876 h 6320484"/>
              <a:gd name="connsiteX114" fmla="*/ 270963 w 4957370"/>
              <a:gd name="connsiteY114" fmla="*/ 5402055 h 6320484"/>
              <a:gd name="connsiteX115" fmla="*/ 270045 w 4957370"/>
              <a:gd name="connsiteY115" fmla="*/ 5398988 h 6320484"/>
              <a:gd name="connsiteX116" fmla="*/ 268144 w 4957370"/>
              <a:gd name="connsiteY116" fmla="*/ 5387344 h 6320484"/>
              <a:gd name="connsiteX117" fmla="*/ 267225 w 4957370"/>
              <a:gd name="connsiteY117" fmla="*/ 5384278 h 6320484"/>
              <a:gd name="connsiteX118" fmla="*/ 267193 w 4957370"/>
              <a:gd name="connsiteY118" fmla="*/ 5381523 h 6320484"/>
              <a:gd name="connsiteX119" fmla="*/ 265387 w 4957370"/>
              <a:gd name="connsiteY119" fmla="*/ 5378142 h 6320484"/>
              <a:gd name="connsiteX120" fmla="*/ 263868 w 4957370"/>
              <a:gd name="connsiteY120" fmla="*/ 5314483 h 6320484"/>
              <a:gd name="connsiteX121" fmla="*/ 192698 w 4957370"/>
              <a:gd name="connsiteY121" fmla="*/ 4040419 h 6320484"/>
              <a:gd name="connsiteX122" fmla="*/ 0 w 4957370"/>
              <a:gd name="connsiteY122" fmla="*/ 208389 h 6320484"/>
              <a:gd name="connsiteX123" fmla="*/ 2990554 w 4957370"/>
              <a:gd name="connsiteY123" fmla="*/ 54813 h 6320484"/>
              <a:gd name="connsiteX124" fmla="*/ 3816982 w 4957370"/>
              <a:gd name="connsiteY124" fmla="*/ 20020 h 632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4957370" h="6320484">
                <a:moveTo>
                  <a:pt x="4188629" y="0"/>
                </a:moveTo>
                <a:lnTo>
                  <a:pt x="4218585" y="18617"/>
                </a:lnTo>
                <a:cubicBezTo>
                  <a:pt x="4219145" y="29178"/>
                  <a:pt x="4219703" y="39738"/>
                  <a:pt x="4220262" y="50299"/>
                </a:cubicBezTo>
                <a:lnTo>
                  <a:pt x="4223340" y="51687"/>
                </a:lnTo>
                <a:cubicBezTo>
                  <a:pt x="4233026" y="52344"/>
                  <a:pt x="4240723" y="38431"/>
                  <a:pt x="4243015" y="81229"/>
                </a:cubicBezTo>
                <a:cubicBezTo>
                  <a:pt x="4234697" y="102698"/>
                  <a:pt x="4229805" y="122275"/>
                  <a:pt x="4227211" y="140805"/>
                </a:cubicBezTo>
                <a:lnTo>
                  <a:pt x="4226312" y="164608"/>
                </a:lnTo>
                <a:lnTo>
                  <a:pt x="4231135" y="255748"/>
                </a:lnTo>
                <a:cubicBezTo>
                  <a:pt x="4232593" y="271116"/>
                  <a:pt x="4234052" y="286485"/>
                  <a:pt x="4235510" y="301854"/>
                </a:cubicBezTo>
                <a:cubicBezTo>
                  <a:pt x="4235774" y="306768"/>
                  <a:pt x="4235830" y="317328"/>
                  <a:pt x="4235520" y="330419"/>
                </a:cubicBezTo>
                <a:lnTo>
                  <a:pt x="4235310" y="334637"/>
                </a:lnTo>
                <a:lnTo>
                  <a:pt x="4247536" y="565646"/>
                </a:lnTo>
                <a:lnTo>
                  <a:pt x="4249754" y="570256"/>
                </a:lnTo>
                <a:cubicBezTo>
                  <a:pt x="4251067" y="577685"/>
                  <a:pt x="4250868" y="585797"/>
                  <a:pt x="4250202" y="594123"/>
                </a:cubicBezTo>
                <a:lnTo>
                  <a:pt x="4249459" y="602017"/>
                </a:lnTo>
                <a:lnTo>
                  <a:pt x="4255354" y="713404"/>
                </a:lnTo>
                <a:lnTo>
                  <a:pt x="4257508" y="714073"/>
                </a:lnTo>
                <a:cubicBezTo>
                  <a:pt x="4259622" y="720223"/>
                  <a:pt x="4263181" y="727234"/>
                  <a:pt x="4265497" y="749513"/>
                </a:cubicBezTo>
                <a:cubicBezTo>
                  <a:pt x="4257720" y="777760"/>
                  <a:pt x="4282009" y="812594"/>
                  <a:pt x="4271401" y="847749"/>
                </a:cubicBezTo>
                <a:cubicBezTo>
                  <a:pt x="4269058" y="860507"/>
                  <a:pt x="4271354" y="898948"/>
                  <a:pt x="4277600" y="905577"/>
                </a:cubicBezTo>
                <a:cubicBezTo>
                  <a:pt x="4279276" y="913460"/>
                  <a:pt x="4277660" y="923050"/>
                  <a:pt x="4284143" y="926055"/>
                </a:cubicBezTo>
                <a:cubicBezTo>
                  <a:pt x="4292030" y="931337"/>
                  <a:pt x="4281721" y="960641"/>
                  <a:pt x="4290465" y="955655"/>
                </a:cubicBezTo>
                <a:cubicBezTo>
                  <a:pt x="4286952" y="966045"/>
                  <a:pt x="4289362" y="974748"/>
                  <a:pt x="4293246" y="982888"/>
                </a:cubicBezTo>
                <a:lnTo>
                  <a:pt x="4298563" y="993803"/>
                </a:lnTo>
                <a:lnTo>
                  <a:pt x="4540105" y="1009893"/>
                </a:lnTo>
                <a:lnTo>
                  <a:pt x="4911733" y="1030269"/>
                </a:lnTo>
                <a:lnTo>
                  <a:pt x="4939495" y="1052023"/>
                </a:lnTo>
                <a:cubicBezTo>
                  <a:pt x="4938906" y="1062583"/>
                  <a:pt x="4938317" y="1073141"/>
                  <a:pt x="4937728" y="1083700"/>
                </a:cubicBezTo>
                <a:lnTo>
                  <a:pt x="4940638" y="1085413"/>
                </a:lnTo>
                <a:cubicBezTo>
                  <a:pt x="4950195" y="1087116"/>
                  <a:pt x="4959355" y="1074120"/>
                  <a:pt x="4956995" y="1116915"/>
                </a:cubicBezTo>
                <a:cubicBezTo>
                  <a:pt x="4946399" y="1137355"/>
                  <a:pt x="4939414" y="1156286"/>
                  <a:pt x="4934827" y="1174426"/>
                </a:cubicBezTo>
                <a:lnTo>
                  <a:pt x="4931354" y="1197992"/>
                </a:lnTo>
                <a:lnTo>
                  <a:pt x="4926270" y="1289117"/>
                </a:lnTo>
                <a:cubicBezTo>
                  <a:pt x="4926054" y="1304553"/>
                  <a:pt x="4925839" y="1319990"/>
                  <a:pt x="4925623" y="1335426"/>
                </a:cubicBezTo>
                <a:cubicBezTo>
                  <a:pt x="4925353" y="1340339"/>
                  <a:pt x="4924264" y="1350844"/>
                  <a:pt x="4922537" y="1363823"/>
                </a:cubicBezTo>
                <a:lnTo>
                  <a:pt x="4921871" y="1367995"/>
                </a:lnTo>
                <a:lnTo>
                  <a:pt x="4908988" y="1598968"/>
                </a:lnTo>
                <a:lnTo>
                  <a:pt x="4910694" y="1603791"/>
                </a:lnTo>
                <a:cubicBezTo>
                  <a:pt x="4911194" y="1611318"/>
                  <a:pt x="4910117" y="1619361"/>
                  <a:pt x="4908552" y="1627566"/>
                </a:cubicBezTo>
                <a:lnTo>
                  <a:pt x="4906959" y="1635333"/>
                </a:lnTo>
                <a:lnTo>
                  <a:pt x="4900747" y="1746703"/>
                </a:lnTo>
                <a:lnTo>
                  <a:pt x="4902815" y="1747601"/>
                </a:lnTo>
                <a:cubicBezTo>
                  <a:pt x="4904250" y="1753944"/>
                  <a:pt x="4907029" y="1761300"/>
                  <a:pt x="4906917" y="1783698"/>
                </a:cubicBezTo>
                <a:cubicBezTo>
                  <a:pt x="4896124" y="1810936"/>
                  <a:pt x="4916495" y="1848198"/>
                  <a:pt x="4902139" y="1881995"/>
                </a:cubicBezTo>
                <a:cubicBezTo>
                  <a:pt x="4898428" y="1894424"/>
                  <a:pt x="4896544" y="1932888"/>
                  <a:pt x="4902035" y="1940154"/>
                </a:cubicBezTo>
                <a:cubicBezTo>
                  <a:pt x="4902846" y="1948172"/>
                  <a:pt x="4900200" y="1957532"/>
                  <a:pt x="4906319" y="1961221"/>
                </a:cubicBezTo>
                <a:cubicBezTo>
                  <a:pt x="4913588" y="1967327"/>
                  <a:pt x="4900163" y="1995341"/>
                  <a:pt x="4909396" y="1991332"/>
                </a:cubicBezTo>
                <a:cubicBezTo>
                  <a:pt x="4900159" y="2011227"/>
                  <a:pt x="4915207" y="2026986"/>
                  <a:pt x="4918176" y="2043680"/>
                </a:cubicBezTo>
                <a:lnTo>
                  <a:pt x="4920444" y="2093780"/>
                </a:lnTo>
                <a:cubicBezTo>
                  <a:pt x="4920152" y="2104963"/>
                  <a:pt x="4919859" y="2116147"/>
                  <a:pt x="4919568" y="2127331"/>
                </a:cubicBezTo>
                <a:cubicBezTo>
                  <a:pt x="4919414" y="2128947"/>
                  <a:pt x="4919260" y="2130563"/>
                  <a:pt x="4919107" y="2132180"/>
                </a:cubicBezTo>
                <a:lnTo>
                  <a:pt x="4910026" y="2171984"/>
                </a:lnTo>
                <a:cubicBezTo>
                  <a:pt x="4911227" y="2172990"/>
                  <a:pt x="4912324" y="2174315"/>
                  <a:pt x="4913276" y="2175920"/>
                </a:cubicBezTo>
                <a:lnTo>
                  <a:pt x="4916106" y="2188707"/>
                </a:lnTo>
                <a:lnTo>
                  <a:pt x="4911385" y="2199268"/>
                </a:lnTo>
                <a:lnTo>
                  <a:pt x="4901244" y="2249378"/>
                </a:lnTo>
                <a:lnTo>
                  <a:pt x="4890393" y="2322907"/>
                </a:lnTo>
                <a:lnTo>
                  <a:pt x="4885532" y="2333841"/>
                </a:lnTo>
                <a:cubicBezTo>
                  <a:pt x="4879467" y="2359072"/>
                  <a:pt x="4882601" y="2390080"/>
                  <a:pt x="4871165" y="2405746"/>
                </a:cubicBezTo>
                <a:lnTo>
                  <a:pt x="4867465" y="2443689"/>
                </a:lnTo>
                <a:lnTo>
                  <a:pt x="4871110" y="2448134"/>
                </a:lnTo>
                <a:lnTo>
                  <a:pt x="4869467" y="2459306"/>
                </a:lnTo>
                <a:cubicBezTo>
                  <a:pt x="4869603" y="2460323"/>
                  <a:pt x="4869741" y="2461340"/>
                  <a:pt x="4869877" y="2462358"/>
                </a:cubicBezTo>
                <a:cubicBezTo>
                  <a:pt x="4870681" y="2468183"/>
                  <a:pt x="4871335" y="2473955"/>
                  <a:pt x="4871382" y="2479770"/>
                </a:cubicBezTo>
                <a:cubicBezTo>
                  <a:pt x="4856871" y="2476510"/>
                  <a:pt x="4862556" y="2505567"/>
                  <a:pt x="4859960" y="2514583"/>
                </a:cubicBezTo>
                <a:lnTo>
                  <a:pt x="4857909" y="2514709"/>
                </a:lnTo>
                <a:lnTo>
                  <a:pt x="4849446" y="2666439"/>
                </a:lnTo>
                <a:lnTo>
                  <a:pt x="4858101" y="2690544"/>
                </a:lnTo>
                <a:cubicBezTo>
                  <a:pt x="4858857" y="2707245"/>
                  <a:pt x="4859613" y="2723945"/>
                  <a:pt x="4860369" y="2740646"/>
                </a:cubicBezTo>
                <a:cubicBezTo>
                  <a:pt x="4860076" y="2751830"/>
                  <a:pt x="4859785" y="2763013"/>
                  <a:pt x="4859492" y="2774197"/>
                </a:cubicBezTo>
                <a:lnTo>
                  <a:pt x="4859032" y="2779045"/>
                </a:lnTo>
                <a:lnTo>
                  <a:pt x="4849950" y="2818850"/>
                </a:lnTo>
                <a:cubicBezTo>
                  <a:pt x="4851152" y="2819856"/>
                  <a:pt x="4852248" y="2821182"/>
                  <a:pt x="4853201" y="2822786"/>
                </a:cubicBezTo>
                <a:lnTo>
                  <a:pt x="4856030" y="2835573"/>
                </a:lnTo>
                <a:lnTo>
                  <a:pt x="4851309" y="2846133"/>
                </a:lnTo>
                <a:lnTo>
                  <a:pt x="4841168" y="2896246"/>
                </a:lnTo>
                <a:lnTo>
                  <a:pt x="4833868" y="2945711"/>
                </a:lnTo>
                <a:cubicBezTo>
                  <a:pt x="4815252" y="3297000"/>
                  <a:pt x="4781620" y="3653361"/>
                  <a:pt x="4778020" y="3999577"/>
                </a:cubicBezTo>
                <a:cubicBezTo>
                  <a:pt x="4775081" y="4078096"/>
                  <a:pt x="4768227" y="4174113"/>
                  <a:pt x="4765288" y="4252632"/>
                </a:cubicBezTo>
                <a:cubicBezTo>
                  <a:pt x="4771867" y="4246730"/>
                  <a:pt x="4761520" y="4396558"/>
                  <a:pt x="4754250" y="4414955"/>
                </a:cubicBezTo>
                <a:lnTo>
                  <a:pt x="4663870" y="6050064"/>
                </a:lnTo>
                <a:lnTo>
                  <a:pt x="4669145" y="6086684"/>
                </a:lnTo>
                <a:cubicBezTo>
                  <a:pt x="4674909" y="6094577"/>
                  <a:pt x="4671608" y="6098657"/>
                  <a:pt x="4672665" y="6121067"/>
                </a:cubicBezTo>
                <a:cubicBezTo>
                  <a:pt x="4673721" y="6143476"/>
                  <a:pt x="4657066" y="6177068"/>
                  <a:pt x="4675485" y="6221142"/>
                </a:cubicBezTo>
                <a:cubicBezTo>
                  <a:pt x="4675068" y="6228689"/>
                  <a:pt x="4665430" y="6246990"/>
                  <a:pt x="4657006" y="6255466"/>
                </a:cubicBezTo>
                <a:lnTo>
                  <a:pt x="4652373" y="6258160"/>
                </a:lnTo>
                <a:cubicBezTo>
                  <a:pt x="4651226" y="6278927"/>
                  <a:pt x="4653178" y="6296913"/>
                  <a:pt x="4648931" y="6320461"/>
                </a:cubicBezTo>
                <a:cubicBezTo>
                  <a:pt x="4542790" y="6322747"/>
                  <a:pt x="2133595" y="6155193"/>
                  <a:pt x="732080" y="6068362"/>
                </a:cubicBezTo>
                <a:lnTo>
                  <a:pt x="423039" y="6051307"/>
                </a:lnTo>
                <a:lnTo>
                  <a:pt x="427345" y="6011137"/>
                </a:lnTo>
                <a:lnTo>
                  <a:pt x="431547" y="6004548"/>
                </a:lnTo>
                <a:cubicBezTo>
                  <a:pt x="432075" y="6003448"/>
                  <a:pt x="431724" y="6002721"/>
                  <a:pt x="431815" y="6001808"/>
                </a:cubicBezTo>
                <a:lnTo>
                  <a:pt x="432084" y="5999067"/>
                </a:lnTo>
                <a:cubicBezTo>
                  <a:pt x="432261" y="5997240"/>
                  <a:pt x="432627" y="5995212"/>
                  <a:pt x="432619" y="5993584"/>
                </a:cubicBezTo>
                <a:cubicBezTo>
                  <a:pt x="432563" y="5983140"/>
                  <a:pt x="431486" y="5996073"/>
                  <a:pt x="432305" y="5987694"/>
                </a:cubicBezTo>
                <a:cubicBezTo>
                  <a:pt x="432112" y="5986644"/>
                  <a:pt x="431788" y="5985763"/>
                  <a:pt x="431724" y="5984546"/>
                </a:cubicBezTo>
                <a:cubicBezTo>
                  <a:pt x="431682" y="5983776"/>
                  <a:pt x="432031" y="5982573"/>
                  <a:pt x="431991" y="5981803"/>
                </a:cubicBezTo>
                <a:cubicBezTo>
                  <a:pt x="431612" y="5974675"/>
                  <a:pt x="431062" y="5982198"/>
                  <a:pt x="431677" y="5975914"/>
                </a:cubicBezTo>
                <a:lnTo>
                  <a:pt x="431096" y="5972765"/>
                </a:lnTo>
                <a:cubicBezTo>
                  <a:pt x="429687" y="5965140"/>
                  <a:pt x="429650" y="5969355"/>
                  <a:pt x="430469" y="5960984"/>
                </a:cubicBezTo>
                <a:cubicBezTo>
                  <a:pt x="430275" y="5959935"/>
                  <a:pt x="429953" y="5959052"/>
                  <a:pt x="429887" y="5957836"/>
                </a:cubicBezTo>
                <a:cubicBezTo>
                  <a:pt x="429845" y="5957067"/>
                  <a:pt x="430277" y="5955758"/>
                  <a:pt x="430154" y="5955094"/>
                </a:cubicBezTo>
                <a:cubicBezTo>
                  <a:pt x="429881" y="5953610"/>
                  <a:pt x="427716" y="5954033"/>
                  <a:pt x="428725" y="5951537"/>
                </a:cubicBezTo>
                <a:lnTo>
                  <a:pt x="434114" y="5888089"/>
                </a:lnTo>
                <a:lnTo>
                  <a:pt x="456311" y="5468000"/>
                </a:lnTo>
                <a:lnTo>
                  <a:pt x="270548" y="5477940"/>
                </a:lnTo>
                <a:lnTo>
                  <a:pt x="270475" y="5437540"/>
                </a:lnTo>
                <a:lnTo>
                  <a:pt x="273938" y="5430534"/>
                </a:lnTo>
                <a:cubicBezTo>
                  <a:pt x="274344" y="5429384"/>
                  <a:pt x="273916" y="5428699"/>
                  <a:pt x="273907" y="5427782"/>
                </a:cubicBezTo>
                <a:lnTo>
                  <a:pt x="273878" y="5425027"/>
                </a:lnTo>
                <a:cubicBezTo>
                  <a:pt x="273856" y="5423192"/>
                  <a:pt x="273999" y="5421136"/>
                  <a:pt x="273815" y="5419519"/>
                </a:cubicBezTo>
                <a:cubicBezTo>
                  <a:pt x="272628" y="5409143"/>
                  <a:pt x="272958" y="5422116"/>
                  <a:pt x="272865" y="5413698"/>
                </a:cubicBezTo>
                <a:cubicBezTo>
                  <a:pt x="272559" y="5412674"/>
                  <a:pt x="272142" y="5411834"/>
                  <a:pt x="271945" y="5410631"/>
                </a:cubicBezTo>
                <a:cubicBezTo>
                  <a:pt x="271820" y="5409870"/>
                  <a:pt x="272038" y="5408637"/>
                  <a:pt x="271914" y="5407876"/>
                </a:cubicBezTo>
                <a:cubicBezTo>
                  <a:pt x="270765" y="5400830"/>
                  <a:pt x="271034" y="5408369"/>
                  <a:pt x="270963" y="5402055"/>
                </a:cubicBezTo>
                <a:lnTo>
                  <a:pt x="270045" y="5398988"/>
                </a:lnTo>
                <a:cubicBezTo>
                  <a:pt x="267818" y="5391560"/>
                  <a:pt x="268238" y="5395755"/>
                  <a:pt x="268144" y="5387344"/>
                </a:cubicBezTo>
                <a:cubicBezTo>
                  <a:pt x="267838" y="5386322"/>
                  <a:pt x="267422" y="5385479"/>
                  <a:pt x="267225" y="5384278"/>
                </a:cubicBezTo>
                <a:cubicBezTo>
                  <a:pt x="267100" y="5383518"/>
                  <a:pt x="267387" y="5382170"/>
                  <a:pt x="267193" y="5381523"/>
                </a:cubicBezTo>
                <a:cubicBezTo>
                  <a:pt x="266761" y="5380077"/>
                  <a:pt x="264655" y="5380732"/>
                  <a:pt x="265387" y="5378142"/>
                </a:cubicBezTo>
                <a:lnTo>
                  <a:pt x="263868" y="5314483"/>
                </a:lnTo>
                <a:lnTo>
                  <a:pt x="192698" y="4040419"/>
                </a:lnTo>
                <a:lnTo>
                  <a:pt x="0" y="208389"/>
                </a:lnTo>
                <a:cubicBezTo>
                  <a:pt x="324855" y="204302"/>
                  <a:pt x="2354391" y="86208"/>
                  <a:pt x="2990554" y="54813"/>
                </a:cubicBezTo>
                <a:lnTo>
                  <a:pt x="3816982" y="20020"/>
                </a:lnTo>
                <a:close/>
              </a:path>
            </a:pathLst>
          </a:custGeom>
          <a:blipFill>
            <a:blip r:embed="rId2"/>
            <a:tile tx="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picture containing key&#10;&#10;Description automatically generated">
            <a:extLst>
              <a:ext uri="{FF2B5EF4-FFF2-40B4-BE49-F238E27FC236}">
                <a16:creationId xmlns:a16="http://schemas.microsoft.com/office/drawing/2014/main" id="{17C14C9F-495E-4B29-ADA1-A6B44BCAA687}"/>
              </a:ext>
            </a:extLst>
          </p:cNvPr>
          <p:cNvPicPr>
            <a:picLocks noChangeAspect="1"/>
          </p:cNvPicPr>
          <p:nvPr/>
        </p:nvPicPr>
        <p:blipFill rotWithShape="1">
          <a:blip r:embed="rId3">
            <a:alphaModFix amt="83000"/>
            <a:extLst>
              <a:ext uri="{28A0092B-C50C-407E-A947-70E740481C1C}">
                <a14:useLocalDpi xmlns:a14="http://schemas.microsoft.com/office/drawing/2010/main" val="0"/>
              </a:ext>
            </a:extLst>
          </a:blip>
          <a:srcRect l="41371"/>
          <a:stretch/>
        </p:blipFill>
        <p:spPr>
          <a:xfrm rot="21358242">
            <a:off x="796624" y="485640"/>
            <a:ext cx="4559211" cy="5812845"/>
          </a:xfrm>
          <a:custGeom>
            <a:avLst/>
            <a:gdLst/>
            <a:ahLst/>
            <a:cxnLst/>
            <a:rect l="l" t="t" r="r" b="b"/>
            <a:pathLst>
              <a:path w="4957370" h="6320484">
                <a:moveTo>
                  <a:pt x="4188629" y="0"/>
                </a:moveTo>
                <a:lnTo>
                  <a:pt x="4218585" y="18617"/>
                </a:lnTo>
                <a:cubicBezTo>
                  <a:pt x="4219145" y="29178"/>
                  <a:pt x="4219703" y="39738"/>
                  <a:pt x="4220262" y="50299"/>
                </a:cubicBezTo>
                <a:lnTo>
                  <a:pt x="4223340" y="51687"/>
                </a:lnTo>
                <a:cubicBezTo>
                  <a:pt x="4233026" y="52344"/>
                  <a:pt x="4240723" y="38431"/>
                  <a:pt x="4243015" y="81229"/>
                </a:cubicBezTo>
                <a:cubicBezTo>
                  <a:pt x="4234697" y="102698"/>
                  <a:pt x="4229805" y="122275"/>
                  <a:pt x="4227211" y="140805"/>
                </a:cubicBezTo>
                <a:lnTo>
                  <a:pt x="4226312" y="164608"/>
                </a:lnTo>
                <a:lnTo>
                  <a:pt x="4231135" y="255748"/>
                </a:lnTo>
                <a:cubicBezTo>
                  <a:pt x="4232593" y="271116"/>
                  <a:pt x="4234052" y="286485"/>
                  <a:pt x="4235510" y="301854"/>
                </a:cubicBezTo>
                <a:cubicBezTo>
                  <a:pt x="4235774" y="306768"/>
                  <a:pt x="4235830" y="317328"/>
                  <a:pt x="4235520" y="330419"/>
                </a:cubicBezTo>
                <a:lnTo>
                  <a:pt x="4235310" y="334637"/>
                </a:lnTo>
                <a:lnTo>
                  <a:pt x="4247536" y="565646"/>
                </a:lnTo>
                <a:lnTo>
                  <a:pt x="4249754" y="570256"/>
                </a:lnTo>
                <a:cubicBezTo>
                  <a:pt x="4251067" y="577685"/>
                  <a:pt x="4250868" y="585797"/>
                  <a:pt x="4250202" y="594123"/>
                </a:cubicBezTo>
                <a:lnTo>
                  <a:pt x="4249459" y="602017"/>
                </a:lnTo>
                <a:lnTo>
                  <a:pt x="4255354" y="713404"/>
                </a:lnTo>
                <a:lnTo>
                  <a:pt x="4257508" y="714073"/>
                </a:lnTo>
                <a:cubicBezTo>
                  <a:pt x="4259622" y="720223"/>
                  <a:pt x="4263181" y="727234"/>
                  <a:pt x="4265497" y="749513"/>
                </a:cubicBezTo>
                <a:cubicBezTo>
                  <a:pt x="4257720" y="777760"/>
                  <a:pt x="4282009" y="812594"/>
                  <a:pt x="4271401" y="847749"/>
                </a:cubicBezTo>
                <a:cubicBezTo>
                  <a:pt x="4269058" y="860507"/>
                  <a:pt x="4271354" y="898948"/>
                  <a:pt x="4277600" y="905577"/>
                </a:cubicBezTo>
                <a:cubicBezTo>
                  <a:pt x="4279276" y="913460"/>
                  <a:pt x="4277660" y="923050"/>
                  <a:pt x="4284143" y="926055"/>
                </a:cubicBezTo>
                <a:cubicBezTo>
                  <a:pt x="4292030" y="931337"/>
                  <a:pt x="4281721" y="960641"/>
                  <a:pt x="4290465" y="955655"/>
                </a:cubicBezTo>
                <a:cubicBezTo>
                  <a:pt x="4286952" y="966045"/>
                  <a:pt x="4289362" y="974748"/>
                  <a:pt x="4293246" y="982888"/>
                </a:cubicBezTo>
                <a:lnTo>
                  <a:pt x="4298563" y="993803"/>
                </a:lnTo>
                <a:lnTo>
                  <a:pt x="4540105" y="1009893"/>
                </a:lnTo>
                <a:lnTo>
                  <a:pt x="4911733" y="1030269"/>
                </a:lnTo>
                <a:lnTo>
                  <a:pt x="4939495" y="1052023"/>
                </a:lnTo>
                <a:cubicBezTo>
                  <a:pt x="4938906" y="1062583"/>
                  <a:pt x="4938317" y="1073141"/>
                  <a:pt x="4937728" y="1083700"/>
                </a:cubicBezTo>
                <a:lnTo>
                  <a:pt x="4940638" y="1085413"/>
                </a:lnTo>
                <a:cubicBezTo>
                  <a:pt x="4950195" y="1087116"/>
                  <a:pt x="4959355" y="1074120"/>
                  <a:pt x="4956995" y="1116915"/>
                </a:cubicBezTo>
                <a:cubicBezTo>
                  <a:pt x="4946399" y="1137355"/>
                  <a:pt x="4939414" y="1156286"/>
                  <a:pt x="4934827" y="1174426"/>
                </a:cubicBezTo>
                <a:lnTo>
                  <a:pt x="4931354" y="1197992"/>
                </a:lnTo>
                <a:lnTo>
                  <a:pt x="4926270" y="1289117"/>
                </a:lnTo>
                <a:cubicBezTo>
                  <a:pt x="4926054" y="1304553"/>
                  <a:pt x="4925839" y="1319990"/>
                  <a:pt x="4925623" y="1335426"/>
                </a:cubicBezTo>
                <a:cubicBezTo>
                  <a:pt x="4925353" y="1340339"/>
                  <a:pt x="4924264" y="1350844"/>
                  <a:pt x="4922537" y="1363823"/>
                </a:cubicBezTo>
                <a:lnTo>
                  <a:pt x="4921871" y="1367995"/>
                </a:lnTo>
                <a:lnTo>
                  <a:pt x="4908988" y="1598968"/>
                </a:lnTo>
                <a:lnTo>
                  <a:pt x="4910694" y="1603791"/>
                </a:lnTo>
                <a:cubicBezTo>
                  <a:pt x="4911194" y="1611318"/>
                  <a:pt x="4910117" y="1619361"/>
                  <a:pt x="4908552" y="1627566"/>
                </a:cubicBezTo>
                <a:lnTo>
                  <a:pt x="4906959" y="1635333"/>
                </a:lnTo>
                <a:lnTo>
                  <a:pt x="4900747" y="1746703"/>
                </a:lnTo>
                <a:lnTo>
                  <a:pt x="4902815" y="1747601"/>
                </a:lnTo>
                <a:cubicBezTo>
                  <a:pt x="4904250" y="1753944"/>
                  <a:pt x="4907029" y="1761300"/>
                  <a:pt x="4906917" y="1783698"/>
                </a:cubicBezTo>
                <a:cubicBezTo>
                  <a:pt x="4896124" y="1810936"/>
                  <a:pt x="4916495" y="1848198"/>
                  <a:pt x="4902139" y="1881995"/>
                </a:cubicBezTo>
                <a:cubicBezTo>
                  <a:pt x="4898428" y="1894424"/>
                  <a:pt x="4896544" y="1932888"/>
                  <a:pt x="4902035" y="1940154"/>
                </a:cubicBezTo>
                <a:cubicBezTo>
                  <a:pt x="4902846" y="1948172"/>
                  <a:pt x="4900200" y="1957532"/>
                  <a:pt x="4906319" y="1961221"/>
                </a:cubicBezTo>
                <a:cubicBezTo>
                  <a:pt x="4913588" y="1967327"/>
                  <a:pt x="4900163" y="1995341"/>
                  <a:pt x="4909396" y="1991332"/>
                </a:cubicBezTo>
                <a:cubicBezTo>
                  <a:pt x="4900159" y="2011227"/>
                  <a:pt x="4915207" y="2026986"/>
                  <a:pt x="4918176" y="2043680"/>
                </a:cubicBezTo>
                <a:lnTo>
                  <a:pt x="4920444" y="2093780"/>
                </a:lnTo>
                <a:cubicBezTo>
                  <a:pt x="4920152" y="2104963"/>
                  <a:pt x="4919859" y="2116147"/>
                  <a:pt x="4919568" y="2127331"/>
                </a:cubicBezTo>
                <a:cubicBezTo>
                  <a:pt x="4919414" y="2128947"/>
                  <a:pt x="4919260" y="2130563"/>
                  <a:pt x="4919107" y="2132180"/>
                </a:cubicBezTo>
                <a:lnTo>
                  <a:pt x="4910026" y="2171984"/>
                </a:lnTo>
                <a:cubicBezTo>
                  <a:pt x="4911227" y="2172990"/>
                  <a:pt x="4912324" y="2174315"/>
                  <a:pt x="4913276" y="2175920"/>
                </a:cubicBezTo>
                <a:lnTo>
                  <a:pt x="4916106" y="2188707"/>
                </a:lnTo>
                <a:lnTo>
                  <a:pt x="4911385" y="2199268"/>
                </a:lnTo>
                <a:lnTo>
                  <a:pt x="4901244" y="2249378"/>
                </a:lnTo>
                <a:lnTo>
                  <a:pt x="4890393" y="2322907"/>
                </a:lnTo>
                <a:lnTo>
                  <a:pt x="4885532" y="2333841"/>
                </a:lnTo>
                <a:cubicBezTo>
                  <a:pt x="4879467" y="2359072"/>
                  <a:pt x="4882601" y="2390080"/>
                  <a:pt x="4871165" y="2405746"/>
                </a:cubicBezTo>
                <a:lnTo>
                  <a:pt x="4867465" y="2443689"/>
                </a:lnTo>
                <a:lnTo>
                  <a:pt x="4871110" y="2448134"/>
                </a:lnTo>
                <a:lnTo>
                  <a:pt x="4869467" y="2459306"/>
                </a:lnTo>
                <a:cubicBezTo>
                  <a:pt x="4869603" y="2460323"/>
                  <a:pt x="4869741" y="2461340"/>
                  <a:pt x="4869877" y="2462358"/>
                </a:cubicBezTo>
                <a:cubicBezTo>
                  <a:pt x="4870681" y="2468183"/>
                  <a:pt x="4871335" y="2473955"/>
                  <a:pt x="4871382" y="2479770"/>
                </a:cubicBezTo>
                <a:cubicBezTo>
                  <a:pt x="4856871" y="2476510"/>
                  <a:pt x="4862556" y="2505567"/>
                  <a:pt x="4859960" y="2514583"/>
                </a:cubicBezTo>
                <a:lnTo>
                  <a:pt x="4857909" y="2514709"/>
                </a:lnTo>
                <a:lnTo>
                  <a:pt x="4849446" y="2666439"/>
                </a:lnTo>
                <a:lnTo>
                  <a:pt x="4858101" y="2690544"/>
                </a:lnTo>
                <a:cubicBezTo>
                  <a:pt x="4858857" y="2707245"/>
                  <a:pt x="4859613" y="2723945"/>
                  <a:pt x="4860369" y="2740646"/>
                </a:cubicBezTo>
                <a:cubicBezTo>
                  <a:pt x="4860076" y="2751830"/>
                  <a:pt x="4859785" y="2763013"/>
                  <a:pt x="4859492" y="2774197"/>
                </a:cubicBezTo>
                <a:lnTo>
                  <a:pt x="4859032" y="2779045"/>
                </a:lnTo>
                <a:lnTo>
                  <a:pt x="4849950" y="2818850"/>
                </a:lnTo>
                <a:cubicBezTo>
                  <a:pt x="4851152" y="2819856"/>
                  <a:pt x="4852248" y="2821182"/>
                  <a:pt x="4853201" y="2822786"/>
                </a:cubicBezTo>
                <a:lnTo>
                  <a:pt x="4856030" y="2835573"/>
                </a:lnTo>
                <a:lnTo>
                  <a:pt x="4851309" y="2846133"/>
                </a:lnTo>
                <a:lnTo>
                  <a:pt x="4841168" y="2896246"/>
                </a:lnTo>
                <a:lnTo>
                  <a:pt x="4833868" y="2945711"/>
                </a:lnTo>
                <a:cubicBezTo>
                  <a:pt x="4815252" y="3297000"/>
                  <a:pt x="4781620" y="3653361"/>
                  <a:pt x="4778020" y="3999577"/>
                </a:cubicBezTo>
                <a:cubicBezTo>
                  <a:pt x="4775081" y="4078096"/>
                  <a:pt x="4768227" y="4174113"/>
                  <a:pt x="4765288" y="4252632"/>
                </a:cubicBezTo>
                <a:cubicBezTo>
                  <a:pt x="4771867" y="4246730"/>
                  <a:pt x="4761520" y="4396558"/>
                  <a:pt x="4754250" y="4414955"/>
                </a:cubicBezTo>
                <a:lnTo>
                  <a:pt x="4663870" y="6050064"/>
                </a:lnTo>
                <a:lnTo>
                  <a:pt x="4669145" y="6086684"/>
                </a:lnTo>
                <a:cubicBezTo>
                  <a:pt x="4674909" y="6094577"/>
                  <a:pt x="4671608" y="6098657"/>
                  <a:pt x="4672665" y="6121067"/>
                </a:cubicBezTo>
                <a:cubicBezTo>
                  <a:pt x="4673721" y="6143476"/>
                  <a:pt x="4657066" y="6177068"/>
                  <a:pt x="4675485" y="6221142"/>
                </a:cubicBezTo>
                <a:cubicBezTo>
                  <a:pt x="4675068" y="6228689"/>
                  <a:pt x="4665430" y="6246990"/>
                  <a:pt x="4657006" y="6255466"/>
                </a:cubicBezTo>
                <a:lnTo>
                  <a:pt x="4652373" y="6258160"/>
                </a:lnTo>
                <a:cubicBezTo>
                  <a:pt x="4651226" y="6278927"/>
                  <a:pt x="4653178" y="6296913"/>
                  <a:pt x="4648931" y="6320461"/>
                </a:cubicBezTo>
                <a:cubicBezTo>
                  <a:pt x="4542790" y="6322747"/>
                  <a:pt x="2133595" y="6155193"/>
                  <a:pt x="732080" y="6068362"/>
                </a:cubicBezTo>
                <a:lnTo>
                  <a:pt x="423039" y="6051307"/>
                </a:lnTo>
                <a:lnTo>
                  <a:pt x="427345" y="6011137"/>
                </a:lnTo>
                <a:lnTo>
                  <a:pt x="431547" y="6004548"/>
                </a:lnTo>
                <a:cubicBezTo>
                  <a:pt x="432075" y="6003448"/>
                  <a:pt x="431724" y="6002721"/>
                  <a:pt x="431815" y="6001808"/>
                </a:cubicBezTo>
                <a:lnTo>
                  <a:pt x="432084" y="5999067"/>
                </a:lnTo>
                <a:cubicBezTo>
                  <a:pt x="432261" y="5997240"/>
                  <a:pt x="432627" y="5995212"/>
                  <a:pt x="432619" y="5993584"/>
                </a:cubicBezTo>
                <a:cubicBezTo>
                  <a:pt x="432563" y="5983140"/>
                  <a:pt x="431486" y="5996073"/>
                  <a:pt x="432305" y="5987694"/>
                </a:cubicBezTo>
                <a:cubicBezTo>
                  <a:pt x="432112" y="5986644"/>
                  <a:pt x="431788" y="5985763"/>
                  <a:pt x="431724" y="5984546"/>
                </a:cubicBezTo>
                <a:cubicBezTo>
                  <a:pt x="431682" y="5983776"/>
                  <a:pt x="432031" y="5982573"/>
                  <a:pt x="431991" y="5981803"/>
                </a:cubicBezTo>
                <a:cubicBezTo>
                  <a:pt x="431612" y="5974675"/>
                  <a:pt x="431062" y="5982198"/>
                  <a:pt x="431677" y="5975914"/>
                </a:cubicBezTo>
                <a:lnTo>
                  <a:pt x="431096" y="5972765"/>
                </a:lnTo>
                <a:cubicBezTo>
                  <a:pt x="429687" y="5965140"/>
                  <a:pt x="429650" y="5969355"/>
                  <a:pt x="430469" y="5960984"/>
                </a:cubicBezTo>
                <a:cubicBezTo>
                  <a:pt x="430275" y="5959935"/>
                  <a:pt x="429953" y="5959052"/>
                  <a:pt x="429887" y="5957836"/>
                </a:cubicBezTo>
                <a:cubicBezTo>
                  <a:pt x="429845" y="5957067"/>
                  <a:pt x="430277" y="5955758"/>
                  <a:pt x="430154" y="5955094"/>
                </a:cubicBezTo>
                <a:cubicBezTo>
                  <a:pt x="429881" y="5953610"/>
                  <a:pt x="427716" y="5954033"/>
                  <a:pt x="428725" y="5951537"/>
                </a:cubicBezTo>
                <a:lnTo>
                  <a:pt x="434114" y="5888089"/>
                </a:lnTo>
                <a:lnTo>
                  <a:pt x="456311" y="5468000"/>
                </a:lnTo>
                <a:lnTo>
                  <a:pt x="270548" y="5477940"/>
                </a:lnTo>
                <a:lnTo>
                  <a:pt x="270475" y="5437540"/>
                </a:lnTo>
                <a:lnTo>
                  <a:pt x="273938" y="5430534"/>
                </a:lnTo>
                <a:cubicBezTo>
                  <a:pt x="274344" y="5429384"/>
                  <a:pt x="273916" y="5428699"/>
                  <a:pt x="273907" y="5427782"/>
                </a:cubicBezTo>
                <a:lnTo>
                  <a:pt x="273878" y="5425027"/>
                </a:lnTo>
                <a:cubicBezTo>
                  <a:pt x="273856" y="5423192"/>
                  <a:pt x="273999" y="5421136"/>
                  <a:pt x="273815" y="5419519"/>
                </a:cubicBezTo>
                <a:cubicBezTo>
                  <a:pt x="272628" y="5409143"/>
                  <a:pt x="272958" y="5422116"/>
                  <a:pt x="272865" y="5413698"/>
                </a:cubicBezTo>
                <a:cubicBezTo>
                  <a:pt x="272559" y="5412674"/>
                  <a:pt x="272142" y="5411834"/>
                  <a:pt x="271945" y="5410631"/>
                </a:cubicBezTo>
                <a:cubicBezTo>
                  <a:pt x="271820" y="5409870"/>
                  <a:pt x="272038" y="5408637"/>
                  <a:pt x="271914" y="5407876"/>
                </a:cubicBezTo>
                <a:cubicBezTo>
                  <a:pt x="270765" y="5400830"/>
                  <a:pt x="271034" y="5408369"/>
                  <a:pt x="270963" y="5402055"/>
                </a:cubicBezTo>
                <a:lnTo>
                  <a:pt x="270045" y="5398988"/>
                </a:lnTo>
                <a:cubicBezTo>
                  <a:pt x="267818" y="5391560"/>
                  <a:pt x="268238" y="5395755"/>
                  <a:pt x="268144" y="5387344"/>
                </a:cubicBezTo>
                <a:cubicBezTo>
                  <a:pt x="267838" y="5386322"/>
                  <a:pt x="267422" y="5385479"/>
                  <a:pt x="267225" y="5384278"/>
                </a:cubicBezTo>
                <a:cubicBezTo>
                  <a:pt x="267100" y="5383518"/>
                  <a:pt x="267387" y="5382170"/>
                  <a:pt x="267193" y="5381523"/>
                </a:cubicBezTo>
                <a:cubicBezTo>
                  <a:pt x="266761" y="5380077"/>
                  <a:pt x="264655" y="5380732"/>
                  <a:pt x="265387" y="5378142"/>
                </a:cubicBezTo>
                <a:lnTo>
                  <a:pt x="263868" y="5314483"/>
                </a:lnTo>
                <a:lnTo>
                  <a:pt x="192698" y="4040419"/>
                </a:lnTo>
                <a:lnTo>
                  <a:pt x="0" y="208389"/>
                </a:lnTo>
                <a:cubicBezTo>
                  <a:pt x="324855" y="204302"/>
                  <a:pt x="2354391" y="86208"/>
                  <a:pt x="2990554" y="54813"/>
                </a:cubicBezTo>
                <a:lnTo>
                  <a:pt x="3816982" y="20020"/>
                </a:lnTo>
                <a:close/>
              </a:path>
            </a:pathLst>
          </a:custGeom>
        </p:spPr>
      </p:pic>
      <p:sp>
        <p:nvSpPr>
          <p:cNvPr id="32" name="Freeform: Shape 17">
            <a:extLst>
              <a:ext uri="{FF2B5EF4-FFF2-40B4-BE49-F238E27FC236}">
                <a16:creationId xmlns:a16="http://schemas.microsoft.com/office/drawing/2014/main" id="{D70EE2C1-1650-4F94-B141-E57DC2EBBC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84931">
            <a:off x="741094" y="481082"/>
            <a:ext cx="4167630" cy="4858042"/>
          </a:xfrm>
          <a:custGeom>
            <a:avLst/>
            <a:gdLst>
              <a:gd name="connsiteX0" fmla="*/ 4488693 w 4534331"/>
              <a:gd name="connsiteY0" fmla="*/ 246796 h 5270897"/>
              <a:gd name="connsiteX1" fmla="*/ 4516455 w 4534331"/>
              <a:gd name="connsiteY1" fmla="*/ 268550 h 5270897"/>
              <a:gd name="connsiteX2" fmla="*/ 4514689 w 4534331"/>
              <a:gd name="connsiteY2" fmla="*/ 300227 h 5270897"/>
              <a:gd name="connsiteX3" fmla="*/ 4517598 w 4534331"/>
              <a:gd name="connsiteY3" fmla="*/ 301940 h 5270897"/>
              <a:gd name="connsiteX4" fmla="*/ 4533956 w 4534331"/>
              <a:gd name="connsiteY4" fmla="*/ 333441 h 5270897"/>
              <a:gd name="connsiteX5" fmla="*/ 4511788 w 4534331"/>
              <a:gd name="connsiteY5" fmla="*/ 390953 h 5270897"/>
              <a:gd name="connsiteX6" fmla="*/ 4508315 w 4534331"/>
              <a:gd name="connsiteY6" fmla="*/ 414519 h 5270897"/>
              <a:gd name="connsiteX7" fmla="*/ 4503231 w 4534331"/>
              <a:gd name="connsiteY7" fmla="*/ 505644 h 5270897"/>
              <a:gd name="connsiteX8" fmla="*/ 4502584 w 4534331"/>
              <a:gd name="connsiteY8" fmla="*/ 551953 h 5270897"/>
              <a:gd name="connsiteX9" fmla="*/ 4499498 w 4534331"/>
              <a:gd name="connsiteY9" fmla="*/ 580350 h 5270897"/>
              <a:gd name="connsiteX10" fmla="*/ 4498831 w 4534331"/>
              <a:gd name="connsiteY10" fmla="*/ 584522 h 5270897"/>
              <a:gd name="connsiteX11" fmla="*/ 4485949 w 4534331"/>
              <a:gd name="connsiteY11" fmla="*/ 815495 h 5270897"/>
              <a:gd name="connsiteX12" fmla="*/ 4487655 w 4534331"/>
              <a:gd name="connsiteY12" fmla="*/ 820318 h 5270897"/>
              <a:gd name="connsiteX13" fmla="*/ 4485513 w 4534331"/>
              <a:gd name="connsiteY13" fmla="*/ 844093 h 5270897"/>
              <a:gd name="connsiteX14" fmla="*/ 4483919 w 4534331"/>
              <a:gd name="connsiteY14" fmla="*/ 851860 h 5270897"/>
              <a:gd name="connsiteX15" fmla="*/ 4477708 w 4534331"/>
              <a:gd name="connsiteY15" fmla="*/ 963230 h 5270897"/>
              <a:gd name="connsiteX16" fmla="*/ 4479776 w 4534331"/>
              <a:gd name="connsiteY16" fmla="*/ 964128 h 5270897"/>
              <a:gd name="connsiteX17" fmla="*/ 4483878 w 4534331"/>
              <a:gd name="connsiteY17" fmla="*/ 1000225 h 5270897"/>
              <a:gd name="connsiteX18" fmla="*/ 4479100 w 4534331"/>
              <a:gd name="connsiteY18" fmla="*/ 1098522 h 5270897"/>
              <a:gd name="connsiteX19" fmla="*/ 4476746 w 4534331"/>
              <a:gd name="connsiteY19" fmla="*/ 1111831 h 5270897"/>
              <a:gd name="connsiteX20" fmla="*/ 4476455 w 4534331"/>
              <a:gd name="connsiteY20" fmla="*/ 1116310 h 5270897"/>
              <a:gd name="connsiteX21" fmla="*/ 846131 w 4534331"/>
              <a:gd name="connsiteY21" fmla="*/ 513049 h 5270897"/>
              <a:gd name="connsiteX22" fmla="*/ 55505 w 4534331"/>
              <a:gd name="connsiteY22" fmla="*/ 5270897 h 5270897"/>
              <a:gd name="connsiteX23" fmla="*/ 0 w 4534331"/>
              <a:gd name="connsiteY23" fmla="*/ 5267834 h 5270897"/>
              <a:gd name="connsiteX24" fmla="*/ 4306 w 4534331"/>
              <a:gd name="connsiteY24" fmla="*/ 5227664 h 5270897"/>
              <a:gd name="connsiteX25" fmla="*/ 8508 w 4534331"/>
              <a:gd name="connsiteY25" fmla="*/ 5221075 h 5270897"/>
              <a:gd name="connsiteX26" fmla="*/ 8776 w 4534331"/>
              <a:gd name="connsiteY26" fmla="*/ 5218335 h 5270897"/>
              <a:gd name="connsiteX27" fmla="*/ 9045 w 4534331"/>
              <a:gd name="connsiteY27" fmla="*/ 5215593 h 5270897"/>
              <a:gd name="connsiteX28" fmla="*/ 9580 w 4534331"/>
              <a:gd name="connsiteY28" fmla="*/ 5210111 h 5270897"/>
              <a:gd name="connsiteX29" fmla="*/ 9266 w 4534331"/>
              <a:gd name="connsiteY29" fmla="*/ 5204221 h 5270897"/>
              <a:gd name="connsiteX30" fmla="*/ 8685 w 4534331"/>
              <a:gd name="connsiteY30" fmla="*/ 5201072 h 5270897"/>
              <a:gd name="connsiteX31" fmla="*/ 8952 w 4534331"/>
              <a:gd name="connsiteY31" fmla="*/ 5198330 h 5270897"/>
              <a:gd name="connsiteX32" fmla="*/ 8638 w 4534331"/>
              <a:gd name="connsiteY32" fmla="*/ 5192440 h 5270897"/>
              <a:gd name="connsiteX33" fmla="*/ 8057 w 4534331"/>
              <a:gd name="connsiteY33" fmla="*/ 5189292 h 5270897"/>
              <a:gd name="connsiteX34" fmla="*/ 7430 w 4534331"/>
              <a:gd name="connsiteY34" fmla="*/ 5177511 h 5270897"/>
              <a:gd name="connsiteX35" fmla="*/ 6848 w 4534331"/>
              <a:gd name="connsiteY35" fmla="*/ 5174363 h 5270897"/>
              <a:gd name="connsiteX36" fmla="*/ 7115 w 4534331"/>
              <a:gd name="connsiteY36" fmla="*/ 5171621 h 5270897"/>
              <a:gd name="connsiteX37" fmla="*/ 5686 w 4534331"/>
              <a:gd name="connsiteY37" fmla="*/ 5168064 h 5270897"/>
              <a:gd name="connsiteX38" fmla="*/ 11075 w 4534331"/>
              <a:gd name="connsiteY38" fmla="*/ 5104615 h 5270897"/>
              <a:gd name="connsiteX39" fmla="*/ 78405 w 4534331"/>
              <a:gd name="connsiteY39" fmla="*/ 3830343 h 5270897"/>
              <a:gd name="connsiteX40" fmla="*/ 302152 w 4534331"/>
              <a:gd name="connsiteY40" fmla="*/ 0 h 5270897"/>
              <a:gd name="connsiteX41" fmla="*/ 3291735 w 4534331"/>
              <a:gd name="connsiteY41" fmla="*/ 171441 h 5270897"/>
              <a:gd name="connsiteX42" fmla="*/ 4117066 w 4534331"/>
              <a:gd name="connsiteY42" fmla="*/ 226420 h 5270897"/>
              <a:gd name="connsiteX0" fmla="*/ 4488693 w 4534331"/>
              <a:gd name="connsiteY0" fmla="*/ 246796 h 5270897"/>
              <a:gd name="connsiteX1" fmla="*/ 4516455 w 4534331"/>
              <a:gd name="connsiteY1" fmla="*/ 268550 h 5270897"/>
              <a:gd name="connsiteX2" fmla="*/ 4514689 w 4534331"/>
              <a:gd name="connsiteY2" fmla="*/ 300227 h 5270897"/>
              <a:gd name="connsiteX3" fmla="*/ 4517598 w 4534331"/>
              <a:gd name="connsiteY3" fmla="*/ 301940 h 5270897"/>
              <a:gd name="connsiteX4" fmla="*/ 4533956 w 4534331"/>
              <a:gd name="connsiteY4" fmla="*/ 333441 h 5270897"/>
              <a:gd name="connsiteX5" fmla="*/ 4511788 w 4534331"/>
              <a:gd name="connsiteY5" fmla="*/ 390953 h 5270897"/>
              <a:gd name="connsiteX6" fmla="*/ 4508315 w 4534331"/>
              <a:gd name="connsiteY6" fmla="*/ 414519 h 5270897"/>
              <a:gd name="connsiteX7" fmla="*/ 4503231 w 4534331"/>
              <a:gd name="connsiteY7" fmla="*/ 505644 h 5270897"/>
              <a:gd name="connsiteX8" fmla="*/ 4502584 w 4534331"/>
              <a:gd name="connsiteY8" fmla="*/ 551953 h 5270897"/>
              <a:gd name="connsiteX9" fmla="*/ 4499498 w 4534331"/>
              <a:gd name="connsiteY9" fmla="*/ 580350 h 5270897"/>
              <a:gd name="connsiteX10" fmla="*/ 4498831 w 4534331"/>
              <a:gd name="connsiteY10" fmla="*/ 584522 h 5270897"/>
              <a:gd name="connsiteX11" fmla="*/ 4485949 w 4534331"/>
              <a:gd name="connsiteY11" fmla="*/ 815495 h 5270897"/>
              <a:gd name="connsiteX12" fmla="*/ 4487655 w 4534331"/>
              <a:gd name="connsiteY12" fmla="*/ 820318 h 5270897"/>
              <a:gd name="connsiteX13" fmla="*/ 4485513 w 4534331"/>
              <a:gd name="connsiteY13" fmla="*/ 844093 h 5270897"/>
              <a:gd name="connsiteX14" fmla="*/ 4483919 w 4534331"/>
              <a:gd name="connsiteY14" fmla="*/ 851860 h 5270897"/>
              <a:gd name="connsiteX15" fmla="*/ 4477708 w 4534331"/>
              <a:gd name="connsiteY15" fmla="*/ 963230 h 5270897"/>
              <a:gd name="connsiteX16" fmla="*/ 4479776 w 4534331"/>
              <a:gd name="connsiteY16" fmla="*/ 964128 h 5270897"/>
              <a:gd name="connsiteX17" fmla="*/ 4483878 w 4534331"/>
              <a:gd name="connsiteY17" fmla="*/ 1000225 h 5270897"/>
              <a:gd name="connsiteX18" fmla="*/ 4479100 w 4534331"/>
              <a:gd name="connsiteY18" fmla="*/ 1098522 h 5270897"/>
              <a:gd name="connsiteX19" fmla="*/ 4476746 w 4534331"/>
              <a:gd name="connsiteY19" fmla="*/ 1111831 h 5270897"/>
              <a:gd name="connsiteX20" fmla="*/ 4374006 w 4534331"/>
              <a:gd name="connsiteY20" fmla="*/ 1313892 h 5270897"/>
              <a:gd name="connsiteX21" fmla="*/ 846131 w 4534331"/>
              <a:gd name="connsiteY21" fmla="*/ 513049 h 5270897"/>
              <a:gd name="connsiteX22" fmla="*/ 55505 w 4534331"/>
              <a:gd name="connsiteY22" fmla="*/ 5270897 h 5270897"/>
              <a:gd name="connsiteX23" fmla="*/ 0 w 4534331"/>
              <a:gd name="connsiteY23" fmla="*/ 5267834 h 5270897"/>
              <a:gd name="connsiteX24" fmla="*/ 4306 w 4534331"/>
              <a:gd name="connsiteY24" fmla="*/ 5227664 h 5270897"/>
              <a:gd name="connsiteX25" fmla="*/ 8508 w 4534331"/>
              <a:gd name="connsiteY25" fmla="*/ 5221075 h 5270897"/>
              <a:gd name="connsiteX26" fmla="*/ 8776 w 4534331"/>
              <a:gd name="connsiteY26" fmla="*/ 5218335 h 5270897"/>
              <a:gd name="connsiteX27" fmla="*/ 9045 w 4534331"/>
              <a:gd name="connsiteY27" fmla="*/ 5215593 h 5270897"/>
              <a:gd name="connsiteX28" fmla="*/ 9580 w 4534331"/>
              <a:gd name="connsiteY28" fmla="*/ 5210111 h 5270897"/>
              <a:gd name="connsiteX29" fmla="*/ 9266 w 4534331"/>
              <a:gd name="connsiteY29" fmla="*/ 5204221 h 5270897"/>
              <a:gd name="connsiteX30" fmla="*/ 8685 w 4534331"/>
              <a:gd name="connsiteY30" fmla="*/ 5201072 h 5270897"/>
              <a:gd name="connsiteX31" fmla="*/ 8952 w 4534331"/>
              <a:gd name="connsiteY31" fmla="*/ 5198330 h 5270897"/>
              <a:gd name="connsiteX32" fmla="*/ 8638 w 4534331"/>
              <a:gd name="connsiteY32" fmla="*/ 5192440 h 5270897"/>
              <a:gd name="connsiteX33" fmla="*/ 8057 w 4534331"/>
              <a:gd name="connsiteY33" fmla="*/ 5189292 h 5270897"/>
              <a:gd name="connsiteX34" fmla="*/ 7430 w 4534331"/>
              <a:gd name="connsiteY34" fmla="*/ 5177511 h 5270897"/>
              <a:gd name="connsiteX35" fmla="*/ 6848 w 4534331"/>
              <a:gd name="connsiteY35" fmla="*/ 5174363 h 5270897"/>
              <a:gd name="connsiteX36" fmla="*/ 7115 w 4534331"/>
              <a:gd name="connsiteY36" fmla="*/ 5171621 h 5270897"/>
              <a:gd name="connsiteX37" fmla="*/ 5686 w 4534331"/>
              <a:gd name="connsiteY37" fmla="*/ 5168064 h 5270897"/>
              <a:gd name="connsiteX38" fmla="*/ 11075 w 4534331"/>
              <a:gd name="connsiteY38" fmla="*/ 5104615 h 5270897"/>
              <a:gd name="connsiteX39" fmla="*/ 78405 w 4534331"/>
              <a:gd name="connsiteY39" fmla="*/ 3830343 h 5270897"/>
              <a:gd name="connsiteX40" fmla="*/ 302152 w 4534331"/>
              <a:gd name="connsiteY40" fmla="*/ 0 h 5270897"/>
              <a:gd name="connsiteX41" fmla="*/ 3291735 w 4534331"/>
              <a:gd name="connsiteY41" fmla="*/ 171441 h 5270897"/>
              <a:gd name="connsiteX42" fmla="*/ 4117066 w 4534331"/>
              <a:gd name="connsiteY42" fmla="*/ 226420 h 5270897"/>
              <a:gd name="connsiteX43" fmla="*/ 4488693 w 4534331"/>
              <a:gd name="connsiteY43" fmla="*/ 246796 h 5270897"/>
              <a:gd name="connsiteX0" fmla="*/ 4488693 w 4534331"/>
              <a:gd name="connsiteY0" fmla="*/ 246796 h 5270897"/>
              <a:gd name="connsiteX1" fmla="*/ 4516455 w 4534331"/>
              <a:gd name="connsiteY1" fmla="*/ 268550 h 5270897"/>
              <a:gd name="connsiteX2" fmla="*/ 4514689 w 4534331"/>
              <a:gd name="connsiteY2" fmla="*/ 300227 h 5270897"/>
              <a:gd name="connsiteX3" fmla="*/ 4517598 w 4534331"/>
              <a:gd name="connsiteY3" fmla="*/ 301940 h 5270897"/>
              <a:gd name="connsiteX4" fmla="*/ 4533956 w 4534331"/>
              <a:gd name="connsiteY4" fmla="*/ 333441 h 5270897"/>
              <a:gd name="connsiteX5" fmla="*/ 4511788 w 4534331"/>
              <a:gd name="connsiteY5" fmla="*/ 390953 h 5270897"/>
              <a:gd name="connsiteX6" fmla="*/ 4508315 w 4534331"/>
              <a:gd name="connsiteY6" fmla="*/ 414519 h 5270897"/>
              <a:gd name="connsiteX7" fmla="*/ 4503231 w 4534331"/>
              <a:gd name="connsiteY7" fmla="*/ 505644 h 5270897"/>
              <a:gd name="connsiteX8" fmla="*/ 4502584 w 4534331"/>
              <a:gd name="connsiteY8" fmla="*/ 551953 h 5270897"/>
              <a:gd name="connsiteX9" fmla="*/ 4499498 w 4534331"/>
              <a:gd name="connsiteY9" fmla="*/ 580350 h 5270897"/>
              <a:gd name="connsiteX10" fmla="*/ 4498831 w 4534331"/>
              <a:gd name="connsiteY10" fmla="*/ 584522 h 5270897"/>
              <a:gd name="connsiteX11" fmla="*/ 4485949 w 4534331"/>
              <a:gd name="connsiteY11" fmla="*/ 815495 h 5270897"/>
              <a:gd name="connsiteX12" fmla="*/ 4487655 w 4534331"/>
              <a:gd name="connsiteY12" fmla="*/ 820318 h 5270897"/>
              <a:gd name="connsiteX13" fmla="*/ 4485513 w 4534331"/>
              <a:gd name="connsiteY13" fmla="*/ 844093 h 5270897"/>
              <a:gd name="connsiteX14" fmla="*/ 4483919 w 4534331"/>
              <a:gd name="connsiteY14" fmla="*/ 851860 h 5270897"/>
              <a:gd name="connsiteX15" fmla="*/ 4477708 w 4534331"/>
              <a:gd name="connsiteY15" fmla="*/ 963230 h 5270897"/>
              <a:gd name="connsiteX16" fmla="*/ 4479776 w 4534331"/>
              <a:gd name="connsiteY16" fmla="*/ 964128 h 5270897"/>
              <a:gd name="connsiteX17" fmla="*/ 4483878 w 4534331"/>
              <a:gd name="connsiteY17" fmla="*/ 1000225 h 5270897"/>
              <a:gd name="connsiteX18" fmla="*/ 4479100 w 4534331"/>
              <a:gd name="connsiteY18" fmla="*/ 1098522 h 5270897"/>
              <a:gd name="connsiteX19" fmla="*/ 4476746 w 4534331"/>
              <a:gd name="connsiteY19" fmla="*/ 1111831 h 5270897"/>
              <a:gd name="connsiteX20" fmla="*/ 4436394 w 4534331"/>
              <a:gd name="connsiteY20" fmla="*/ 1115065 h 5270897"/>
              <a:gd name="connsiteX21" fmla="*/ 846131 w 4534331"/>
              <a:gd name="connsiteY21" fmla="*/ 513049 h 5270897"/>
              <a:gd name="connsiteX22" fmla="*/ 55505 w 4534331"/>
              <a:gd name="connsiteY22" fmla="*/ 5270897 h 5270897"/>
              <a:gd name="connsiteX23" fmla="*/ 0 w 4534331"/>
              <a:gd name="connsiteY23" fmla="*/ 5267834 h 5270897"/>
              <a:gd name="connsiteX24" fmla="*/ 4306 w 4534331"/>
              <a:gd name="connsiteY24" fmla="*/ 5227664 h 5270897"/>
              <a:gd name="connsiteX25" fmla="*/ 8508 w 4534331"/>
              <a:gd name="connsiteY25" fmla="*/ 5221075 h 5270897"/>
              <a:gd name="connsiteX26" fmla="*/ 8776 w 4534331"/>
              <a:gd name="connsiteY26" fmla="*/ 5218335 h 5270897"/>
              <a:gd name="connsiteX27" fmla="*/ 9045 w 4534331"/>
              <a:gd name="connsiteY27" fmla="*/ 5215593 h 5270897"/>
              <a:gd name="connsiteX28" fmla="*/ 9580 w 4534331"/>
              <a:gd name="connsiteY28" fmla="*/ 5210111 h 5270897"/>
              <a:gd name="connsiteX29" fmla="*/ 9266 w 4534331"/>
              <a:gd name="connsiteY29" fmla="*/ 5204221 h 5270897"/>
              <a:gd name="connsiteX30" fmla="*/ 8685 w 4534331"/>
              <a:gd name="connsiteY30" fmla="*/ 5201072 h 5270897"/>
              <a:gd name="connsiteX31" fmla="*/ 8952 w 4534331"/>
              <a:gd name="connsiteY31" fmla="*/ 5198330 h 5270897"/>
              <a:gd name="connsiteX32" fmla="*/ 8638 w 4534331"/>
              <a:gd name="connsiteY32" fmla="*/ 5192440 h 5270897"/>
              <a:gd name="connsiteX33" fmla="*/ 8057 w 4534331"/>
              <a:gd name="connsiteY33" fmla="*/ 5189292 h 5270897"/>
              <a:gd name="connsiteX34" fmla="*/ 7430 w 4534331"/>
              <a:gd name="connsiteY34" fmla="*/ 5177511 h 5270897"/>
              <a:gd name="connsiteX35" fmla="*/ 6848 w 4534331"/>
              <a:gd name="connsiteY35" fmla="*/ 5174363 h 5270897"/>
              <a:gd name="connsiteX36" fmla="*/ 7115 w 4534331"/>
              <a:gd name="connsiteY36" fmla="*/ 5171621 h 5270897"/>
              <a:gd name="connsiteX37" fmla="*/ 5686 w 4534331"/>
              <a:gd name="connsiteY37" fmla="*/ 5168064 h 5270897"/>
              <a:gd name="connsiteX38" fmla="*/ 11075 w 4534331"/>
              <a:gd name="connsiteY38" fmla="*/ 5104615 h 5270897"/>
              <a:gd name="connsiteX39" fmla="*/ 78405 w 4534331"/>
              <a:gd name="connsiteY39" fmla="*/ 3830343 h 5270897"/>
              <a:gd name="connsiteX40" fmla="*/ 302152 w 4534331"/>
              <a:gd name="connsiteY40" fmla="*/ 0 h 5270897"/>
              <a:gd name="connsiteX41" fmla="*/ 3291735 w 4534331"/>
              <a:gd name="connsiteY41" fmla="*/ 171441 h 5270897"/>
              <a:gd name="connsiteX42" fmla="*/ 4117066 w 4534331"/>
              <a:gd name="connsiteY42" fmla="*/ 226420 h 5270897"/>
              <a:gd name="connsiteX43" fmla="*/ 4488693 w 4534331"/>
              <a:gd name="connsiteY43" fmla="*/ 246796 h 5270897"/>
              <a:gd name="connsiteX0" fmla="*/ 4488693 w 4534331"/>
              <a:gd name="connsiteY0" fmla="*/ 246796 h 5270897"/>
              <a:gd name="connsiteX1" fmla="*/ 4516455 w 4534331"/>
              <a:gd name="connsiteY1" fmla="*/ 268550 h 5270897"/>
              <a:gd name="connsiteX2" fmla="*/ 4514689 w 4534331"/>
              <a:gd name="connsiteY2" fmla="*/ 300227 h 5270897"/>
              <a:gd name="connsiteX3" fmla="*/ 4517598 w 4534331"/>
              <a:gd name="connsiteY3" fmla="*/ 301940 h 5270897"/>
              <a:gd name="connsiteX4" fmla="*/ 4533956 w 4534331"/>
              <a:gd name="connsiteY4" fmla="*/ 333441 h 5270897"/>
              <a:gd name="connsiteX5" fmla="*/ 4511788 w 4534331"/>
              <a:gd name="connsiteY5" fmla="*/ 390953 h 5270897"/>
              <a:gd name="connsiteX6" fmla="*/ 4508315 w 4534331"/>
              <a:gd name="connsiteY6" fmla="*/ 414519 h 5270897"/>
              <a:gd name="connsiteX7" fmla="*/ 4503231 w 4534331"/>
              <a:gd name="connsiteY7" fmla="*/ 505644 h 5270897"/>
              <a:gd name="connsiteX8" fmla="*/ 4502584 w 4534331"/>
              <a:gd name="connsiteY8" fmla="*/ 551953 h 5270897"/>
              <a:gd name="connsiteX9" fmla="*/ 4499498 w 4534331"/>
              <a:gd name="connsiteY9" fmla="*/ 580350 h 5270897"/>
              <a:gd name="connsiteX10" fmla="*/ 4498831 w 4534331"/>
              <a:gd name="connsiteY10" fmla="*/ 584522 h 5270897"/>
              <a:gd name="connsiteX11" fmla="*/ 4485949 w 4534331"/>
              <a:gd name="connsiteY11" fmla="*/ 815495 h 5270897"/>
              <a:gd name="connsiteX12" fmla="*/ 4487655 w 4534331"/>
              <a:gd name="connsiteY12" fmla="*/ 820318 h 5270897"/>
              <a:gd name="connsiteX13" fmla="*/ 4485513 w 4534331"/>
              <a:gd name="connsiteY13" fmla="*/ 844093 h 5270897"/>
              <a:gd name="connsiteX14" fmla="*/ 4483919 w 4534331"/>
              <a:gd name="connsiteY14" fmla="*/ 851860 h 5270897"/>
              <a:gd name="connsiteX15" fmla="*/ 4477708 w 4534331"/>
              <a:gd name="connsiteY15" fmla="*/ 963230 h 5270897"/>
              <a:gd name="connsiteX16" fmla="*/ 4479776 w 4534331"/>
              <a:gd name="connsiteY16" fmla="*/ 964128 h 5270897"/>
              <a:gd name="connsiteX17" fmla="*/ 4483878 w 4534331"/>
              <a:gd name="connsiteY17" fmla="*/ 1000225 h 5270897"/>
              <a:gd name="connsiteX18" fmla="*/ 4479100 w 4534331"/>
              <a:gd name="connsiteY18" fmla="*/ 1098522 h 5270897"/>
              <a:gd name="connsiteX19" fmla="*/ 4476746 w 4534331"/>
              <a:gd name="connsiteY19" fmla="*/ 1111831 h 5270897"/>
              <a:gd name="connsiteX20" fmla="*/ 4436394 w 4534331"/>
              <a:gd name="connsiteY20" fmla="*/ 1115065 h 5270897"/>
              <a:gd name="connsiteX21" fmla="*/ 846855 w 4534331"/>
              <a:gd name="connsiteY21" fmla="*/ 534277 h 5270897"/>
              <a:gd name="connsiteX22" fmla="*/ 55505 w 4534331"/>
              <a:gd name="connsiteY22" fmla="*/ 5270897 h 5270897"/>
              <a:gd name="connsiteX23" fmla="*/ 0 w 4534331"/>
              <a:gd name="connsiteY23" fmla="*/ 5267834 h 5270897"/>
              <a:gd name="connsiteX24" fmla="*/ 4306 w 4534331"/>
              <a:gd name="connsiteY24" fmla="*/ 5227664 h 5270897"/>
              <a:gd name="connsiteX25" fmla="*/ 8508 w 4534331"/>
              <a:gd name="connsiteY25" fmla="*/ 5221075 h 5270897"/>
              <a:gd name="connsiteX26" fmla="*/ 8776 w 4534331"/>
              <a:gd name="connsiteY26" fmla="*/ 5218335 h 5270897"/>
              <a:gd name="connsiteX27" fmla="*/ 9045 w 4534331"/>
              <a:gd name="connsiteY27" fmla="*/ 5215593 h 5270897"/>
              <a:gd name="connsiteX28" fmla="*/ 9580 w 4534331"/>
              <a:gd name="connsiteY28" fmla="*/ 5210111 h 5270897"/>
              <a:gd name="connsiteX29" fmla="*/ 9266 w 4534331"/>
              <a:gd name="connsiteY29" fmla="*/ 5204221 h 5270897"/>
              <a:gd name="connsiteX30" fmla="*/ 8685 w 4534331"/>
              <a:gd name="connsiteY30" fmla="*/ 5201072 h 5270897"/>
              <a:gd name="connsiteX31" fmla="*/ 8952 w 4534331"/>
              <a:gd name="connsiteY31" fmla="*/ 5198330 h 5270897"/>
              <a:gd name="connsiteX32" fmla="*/ 8638 w 4534331"/>
              <a:gd name="connsiteY32" fmla="*/ 5192440 h 5270897"/>
              <a:gd name="connsiteX33" fmla="*/ 8057 w 4534331"/>
              <a:gd name="connsiteY33" fmla="*/ 5189292 h 5270897"/>
              <a:gd name="connsiteX34" fmla="*/ 7430 w 4534331"/>
              <a:gd name="connsiteY34" fmla="*/ 5177511 h 5270897"/>
              <a:gd name="connsiteX35" fmla="*/ 6848 w 4534331"/>
              <a:gd name="connsiteY35" fmla="*/ 5174363 h 5270897"/>
              <a:gd name="connsiteX36" fmla="*/ 7115 w 4534331"/>
              <a:gd name="connsiteY36" fmla="*/ 5171621 h 5270897"/>
              <a:gd name="connsiteX37" fmla="*/ 5686 w 4534331"/>
              <a:gd name="connsiteY37" fmla="*/ 5168064 h 5270897"/>
              <a:gd name="connsiteX38" fmla="*/ 11075 w 4534331"/>
              <a:gd name="connsiteY38" fmla="*/ 5104615 h 5270897"/>
              <a:gd name="connsiteX39" fmla="*/ 78405 w 4534331"/>
              <a:gd name="connsiteY39" fmla="*/ 3830343 h 5270897"/>
              <a:gd name="connsiteX40" fmla="*/ 302152 w 4534331"/>
              <a:gd name="connsiteY40" fmla="*/ 0 h 5270897"/>
              <a:gd name="connsiteX41" fmla="*/ 3291735 w 4534331"/>
              <a:gd name="connsiteY41" fmla="*/ 171441 h 5270897"/>
              <a:gd name="connsiteX42" fmla="*/ 4117066 w 4534331"/>
              <a:gd name="connsiteY42" fmla="*/ 226420 h 5270897"/>
              <a:gd name="connsiteX43" fmla="*/ 4488693 w 4534331"/>
              <a:gd name="connsiteY43" fmla="*/ 246796 h 5270897"/>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8685 w 4534331"/>
              <a:gd name="connsiteY30" fmla="*/ 5192899 h 5262724"/>
              <a:gd name="connsiteX31" fmla="*/ 8952 w 4534331"/>
              <a:gd name="connsiteY31" fmla="*/ 5190157 h 5262724"/>
              <a:gd name="connsiteX32" fmla="*/ 8638 w 4534331"/>
              <a:gd name="connsiteY32" fmla="*/ 5184267 h 5262724"/>
              <a:gd name="connsiteX33" fmla="*/ 8057 w 4534331"/>
              <a:gd name="connsiteY33" fmla="*/ 5181119 h 5262724"/>
              <a:gd name="connsiteX34" fmla="*/ 7430 w 4534331"/>
              <a:gd name="connsiteY34" fmla="*/ 5169338 h 5262724"/>
              <a:gd name="connsiteX35" fmla="*/ 6848 w 4534331"/>
              <a:gd name="connsiteY35" fmla="*/ 5166190 h 5262724"/>
              <a:gd name="connsiteX36" fmla="*/ 7115 w 4534331"/>
              <a:gd name="connsiteY36" fmla="*/ 5163448 h 5262724"/>
              <a:gd name="connsiteX37" fmla="*/ 5686 w 4534331"/>
              <a:gd name="connsiteY37" fmla="*/ 5159891 h 5262724"/>
              <a:gd name="connsiteX38" fmla="*/ 11075 w 4534331"/>
              <a:gd name="connsiteY38" fmla="*/ 5096442 h 5262724"/>
              <a:gd name="connsiteX39" fmla="*/ 78405 w 4534331"/>
              <a:gd name="connsiteY39" fmla="*/ 3822170 h 5262724"/>
              <a:gd name="connsiteX40" fmla="*/ 300639 w 4534331"/>
              <a:gd name="connsiteY40" fmla="*/ 0 h 5262724"/>
              <a:gd name="connsiteX41" fmla="*/ 3291735 w 4534331"/>
              <a:gd name="connsiteY41" fmla="*/ 163268 h 5262724"/>
              <a:gd name="connsiteX42" fmla="*/ 4117066 w 4534331"/>
              <a:gd name="connsiteY42" fmla="*/ 218247 h 5262724"/>
              <a:gd name="connsiteX43" fmla="*/ 4488693 w 4534331"/>
              <a:gd name="connsiteY43"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8685 w 4534331"/>
              <a:gd name="connsiteY30" fmla="*/ 5192899 h 5262724"/>
              <a:gd name="connsiteX31" fmla="*/ 8952 w 4534331"/>
              <a:gd name="connsiteY31" fmla="*/ 5190157 h 5262724"/>
              <a:gd name="connsiteX32" fmla="*/ 8057 w 4534331"/>
              <a:gd name="connsiteY32" fmla="*/ 5181119 h 5262724"/>
              <a:gd name="connsiteX33" fmla="*/ 7430 w 4534331"/>
              <a:gd name="connsiteY33" fmla="*/ 5169338 h 5262724"/>
              <a:gd name="connsiteX34" fmla="*/ 6848 w 4534331"/>
              <a:gd name="connsiteY34" fmla="*/ 5166190 h 5262724"/>
              <a:gd name="connsiteX35" fmla="*/ 7115 w 4534331"/>
              <a:gd name="connsiteY35" fmla="*/ 5163448 h 5262724"/>
              <a:gd name="connsiteX36" fmla="*/ 5686 w 4534331"/>
              <a:gd name="connsiteY36" fmla="*/ 5159891 h 5262724"/>
              <a:gd name="connsiteX37" fmla="*/ 11075 w 4534331"/>
              <a:gd name="connsiteY37" fmla="*/ 5096442 h 5262724"/>
              <a:gd name="connsiteX38" fmla="*/ 78405 w 4534331"/>
              <a:gd name="connsiteY38" fmla="*/ 3822170 h 5262724"/>
              <a:gd name="connsiteX39" fmla="*/ 300639 w 4534331"/>
              <a:gd name="connsiteY39" fmla="*/ 0 h 5262724"/>
              <a:gd name="connsiteX40" fmla="*/ 3291735 w 4534331"/>
              <a:gd name="connsiteY40" fmla="*/ 163268 h 5262724"/>
              <a:gd name="connsiteX41" fmla="*/ 4117066 w 4534331"/>
              <a:gd name="connsiteY41" fmla="*/ 218247 h 5262724"/>
              <a:gd name="connsiteX42" fmla="*/ 4488693 w 4534331"/>
              <a:gd name="connsiteY42"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8685 w 4534331"/>
              <a:gd name="connsiteY30" fmla="*/ 5192899 h 5262724"/>
              <a:gd name="connsiteX31" fmla="*/ 8952 w 4534331"/>
              <a:gd name="connsiteY31" fmla="*/ 5190157 h 5262724"/>
              <a:gd name="connsiteX32" fmla="*/ 7430 w 4534331"/>
              <a:gd name="connsiteY32" fmla="*/ 5169338 h 5262724"/>
              <a:gd name="connsiteX33" fmla="*/ 6848 w 4534331"/>
              <a:gd name="connsiteY33" fmla="*/ 5166190 h 5262724"/>
              <a:gd name="connsiteX34" fmla="*/ 7115 w 4534331"/>
              <a:gd name="connsiteY34" fmla="*/ 5163448 h 5262724"/>
              <a:gd name="connsiteX35" fmla="*/ 5686 w 4534331"/>
              <a:gd name="connsiteY35" fmla="*/ 5159891 h 5262724"/>
              <a:gd name="connsiteX36" fmla="*/ 11075 w 4534331"/>
              <a:gd name="connsiteY36" fmla="*/ 5096442 h 5262724"/>
              <a:gd name="connsiteX37" fmla="*/ 78405 w 4534331"/>
              <a:gd name="connsiteY37" fmla="*/ 3822170 h 5262724"/>
              <a:gd name="connsiteX38" fmla="*/ 300639 w 4534331"/>
              <a:gd name="connsiteY38" fmla="*/ 0 h 5262724"/>
              <a:gd name="connsiteX39" fmla="*/ 3291735 w 4534331"/>
              <a:gd name="connsiteY39" fmla="*/ 163268 h 5262724"/>
              <a:gd name="connsiteX40" fmla="*/ 4117066 w 4534331"/>
              <a:gd name="connsiteY40" fmla="*/ 218247 h 5262724"/>
              <a:gd name="connsiteX41" fmla="*/ 4488693 w 4534331"/>
              <a:gd name="connsiteY41"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8685 w 4534331"/>
              <a:gd name="connsiteY30" fmla="*/ 5192899 h 5262724"/>
              <a:gd name="connsiteX31" fmla="*/ 8952 w 4534331"/>
              <a:gd name="connsiteY31" fmla="*/ 5190157 h 5262724"/>
              <a:gd name="connsiteX32" fmla="*/ 7430 w 4534331"/>
              <a:gd name="connsiteY32" fmla="*/ 5169338 h 5262724"/>
              <a:gd name="connsiteX33" fmla="*/ 6848 w 4534331"/>
              <a:gd name="connsiteY33" fmla="*/ 5166190 h 5262724"/>
              <a:gd name="connsiteX34" fmla="*/ 7115 w 4534331"/>
              <a:gd name="connsiteY34" fmla="*/ 5163448 h 5262724"/>
              <a:gd name="connsiteX35" fmla="*/ 11075 w 4534331"/>
              <a:gd name="connsiteY35" fmla="*/ 5096442 h 5262724"/>
              <a:gd name="connsiteX36" fmla="*/ 78405 w 4534331"/>
              <a:gd name="connsiteY36" fmla="*/ 3822170 h 5262724"/>
              <a:gd name="connsiteX37" fmla="*/ 300639 w 4534331"/>
              <a:gd name="connsiteY37" fmla="*/ 0 h 5262724"/>
              <a:gd name="connsiteX38" fmla="*/ 3291735 w 4534331"/>
              <a:gd name="connsiteY38" fmla="*/ 163268 h 5262724"/>
              <a:gd name="connsiteX39" fmla="*/ 4117066 w 4534331"/>
              <a:gd name="connsiteY39" fmla="*/ 218247 h 5262724"/>
              <a:gd name="connsiteX40" fmla="*/ 4488693 w 4534331"/>
              <a:gd name="connsiteY40"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8685 w 4534331"/>
              <a:gd name="connsiteY30" fmla="*/ 5192899 h 5262724"/>
              <a:gd name="connsiteX31" fmla="*/ 8952 w 4534331"/>
              <a:gd name="connsiteY31" fmla="*/ 5190157 h 5262724"/>
              <a:gd name="connsiteX32" fmla="*/ 7430 w 4534331"/>
              <a:gd name="connsiteY32" fmla="*/ 5169338 h 5262724"/>
              <a:gd name="connsiteX33" fmla="*/ 6848 w 4534331"/>
              <a:gd name="connsiteY33" fmla="*/ 5166190 h 5262724"/>
              <a:gd name="connsiteX34" fmla="*/ 11075 w 4534331"/>
              <a:gd name="connsiteY34" fmla="*/ 5096442 h 5262724"/>
              <a:gd name="connsiteX35" fmla="*/ 78405 w 4534331"/>
              <a:gd name="connsiteY35" fmla="*/ 3822170 h 5262724"/>
              <a:gd name="connsiteX36" fmla="*/ 300639 w 4534331"/>
              <a:gd name="connsiteY36" fmla="*/ 0 h 5262724"/>
              <a:gd name="connsiteX37" fmla="*/ 3291735 w 4534331"/>
              <a:gd name="connsiteY37" fmla="*/ 163268 h 5262724"/>
              <a:gd name="connsiteX38" fmla="*/ 4117066 w 4534331"/>
              <a:gd name="connsiteY38" fmla="*/ 218247 h 5262724"/>
              <a:gd name="connsiteX39" fmla="*/ 4488693 w 4534331"/>
              <a:gd name="connsiteY39"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8685 w 4534331"/>
              <a:gd name="connsiteY30" fmla="*/ 5192899 h 5262724"/>
              <a:gd name="connsiteX31" fmla="*/ 7430 w 4534331"/>
              <a:gd name="connsiteY31" fmla="*/ 5169338 h 5262724"/>
              <a:gd name="connsiteX32" fmla="*/ 6848 w 4534331"/>
              <a:gd name="connsiteY32" fmla="*/ 5166190 h 5262724"/>
              <a:gd name="connsiteX33" fmla="*/ 11075 w 4534331"/>
              <a:gd name="connsiteY33" fmla="*/ 5096442 h 5262724"/>
              <a:gd name="connsiteX34" fmla="*/ 78405 w 4534331"/>
              <a:gd name="connsiteY34" fmla="*/ 3822170 h 5262724"/>
              <a:gd name="connsiteX35" fmla="*/ 300639 w 4534331"/>
              <a:gd name="connsiteY35" fmla="*/ 0 h 5262724"/>
              <a:gd name="connsiteX36" fmla="*/ 3291735 w 4534331"/>
              <a:gd name="connsiteY36" fmla="*/ 163268 h 5262724"/>
              <a:gd name="connsiteX37" fmla="*/ 4117066 w 4534331"/>
              <a:gd name="connsiteY37" fmla="*/ 218247 h 5262724"/>
              <a:gd name="connsiteX38" fmla="*/ 4488693 w 4534331"/>
              <a:gd name="connsiteY38"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7430 w 4534331"/>
              <a:gd name="connsiteY30" fmla="*/ 5169338 h 5262724"/>
              <a:gd name="connsiteX31" fmla="*/ 6848 w 4534331"/>
              <a:gd name="connsiteY31" fmla="*/ 5166190 h 5262724"/>
              <a:gd name="connsiteX32" fmla="*/ 11075 w 4534331"/>
              <a:gd name="connsiteY32" fmla="*/ 5096442 h 5262724"/>
              <a:gd name="connsiteX33" fmla="*/ 78405 w 4534331"/>
              <a:gd name="connsiteY33" fmla="*/ 3822170 h 5262724"/>
              <a:gd name="connsiteX34" fmla="*/ 300639 w 4534331"/>
              <a:gd name="connsiteY34" fmla="*/ 0 h 5262724"/>
              <a:gd name="connsiteX35" fmla="*/ 3291735 w 4534331"/>
              <a:gd name="connsiteY35" fmla="*/ 163268 h 5262724"/>
              <a:gd name="connsiteX36" fmla="*/ 4117066 w 4534331"/>
              <a:gd name="connsiteY36" fmla="*/ 218247 h 5262724"/>
              <a:gd name="connsiteX37" fmla="*/ 4488693 w 4534331"/>
              <a:gd name="connsiteY37"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7430 w 4534331"/>
              <a:gd name="connsiteY29" fmla="*/ 5169338 h 5262724"/>
              <a:gd name="connsiteX30" fmla="*/ 6848 w 4534331"/>
              <a:gd name="connsiteY30" fmla="*/ 5166190 h 5262724"/>
              <a:gd name="connsiteX31" fmla="*/ 11075 w 4534331"/>
              <a:gd name="connsiteY31" fmla="*/ 5096442 h 5262724"/>
              <a:gd name="connsiteX32" fmla="*/ 78405 w 4534331"/>
              <a:gd name="connsiteY32" fmla="*/ 3822170 h 5262724"/>
              <a:gd name="connsiteX33" fmla="*/ 300639 w 4534331"/>
              <a:gd name="connsiteY33" fmla="*/ 0 h 5262724"/>
              <a:gd name="connsiteX34" fmla="*/ 3291735 w 4534331"/>
              <a:gd name="connsiteY34" fmla="*/ 163268 h 5262724"/>
              <a:gd name="connsiteX35" fmla="*/ 4117066 w 4534331"/>
              <a:gd name="connsiteY35" fmla="*/ 218247 h 5262724"/>
              <a:gd name="connsiteX36" fmla="*/ 4488693 w 4534331"/>
              <a:gd name="connsiteY36"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7430 w 4534331"/>
              <a:gd name="connsiteY28" fmla="*/ 5169338 h 5262724"/>
              <a:gd name="connsiteX29" fmla="*/ 6848 w 4534331"/>
              <a:gd name="connsiteY29" fmla="*/ 5166190 h 5262724"/>
              <a:gd name="connsiteX30" fmla="*/ 11075 w 4534331"/>
              <a:gd name="connsiteY30" fmla="*/ 5096442 h 5262724"/>
              <a:gd name="connsiteX31" fmla="*/ 78405 w 4534331"/>
              <a:gd name="connsiteY31" fmla="*/ 3822170 h 5262724"/>
              <a:gd name="connsiteX32" fmla="*/ 300639 w 4534331"/>
              <a:gd name="connsiteY32" fmla="*/ 0 h 5262724"/>
              <a:gd name="connsiteX33" fmla="*/ 3291735 w 4534331"/>
              <a:gd name="connsiteY33" fmla="*/ 163268 h 5262724"/>
              <a:gd name="connsiteX34" fmla="*/ 4117066 w 4534331"/>
              <a:gd name="connsiteY34" fmla="*/ 218247 h 5262724"/>
              <a:gd name="connsiteX35" fmla="*/ 4488693 w 4534331"/>
              <a:gd name="connsiteY35"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7430 w 4534331"/>
              <a:gd name="connsiteY27" fmla="*/ 5169338 h 5262724"/>
              <a:gd name="connsiteX28" fmla="*/ 6848 w 4534331"/>
              <a:gd name="connsiteY28" fmla="*/ 5166190 h 5262724"/>
              <a:gd name="connsiteX29" fmla="*/ 11075 w 4534331"/>
              <a:gd name="connsiteY29" fmla="*/ 5096442 h 5262724"/>
              <a:gd name="connsiteX30" fmla="*/ 78405 w 4534331"/>
              <a:gd name="connsiteY30" fmla="*/ 3822170 h 5262724"/>
              <a:gd name="connsiteX31" fmla="*/ 300639 w 4534331"/>
              <a:gd name="connsiteY31" fmla="*/ 0 h 5262724"/>
              <a:gd name="connsiteX32" fmla="*/ 3291735 w 4534331"/>
              <a:gd name="connsiteY32" fmla="*/ 163268 h 5262724"/>
              <a:gd name="connsiteX33" fmla="*/ 4117066 w 4534331"/>
              <a:gd name="connsiteY33" fmla="*/ 218247 h 5262724"/>
              <a:gd name="connsiteX34" fmla="*/ 4488693 w 4534331"/>
              <a:gd name="connsiteY34"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7430 w 4534331"/>
              <a:gd name="connsiteY26" fmla="*/ 5169338 h 5262724"/>
              <a:gd name="connsiteX27" fmla="*/ 6848 w 4534331"/>
              <a:gd name="connsiteY27" fmla="*/ 5166190 h 5262724"/>
              <a:gd name="connsiteX28" fmla="*/ 11075 w 4534331"/>
              <a:gd name="connsiteY28" fmla="*/ 5096442 h 5262724"/>
              <a:gd name="connsiteX29" fmla="*/ 78405 w 4534331"/>
              <a:gd name="connsiteY29" fmla="*/ 3822170 h 5262724"/>
              <a:gd name="connsiteX30" fmla="*/ 300639 w 4534331"/>
              <a:gd name="connsiteY30" fmla="*/ 0 h 5262724"/>
              <a:gd name="connsiteX31" fmla="*/ 3291735 w 4534331"/>
              <a:gd name="connsiteY31" fmla="*/ 163268 h 5262724"/>
              <a:gd name="connsiteX32" fmla="*/ 4117066 w 4534331"/>
              <a:gd name="connsiteY32" fmla="*/ 218247 h 5262724"/>
              <a:gd name="connsiteX33" fmla="*/ 4488693 w 4534331"/>
              <a:gd name="connsiteY33"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7430 w 4534331"/>
              <a:gd name="connsiteY25" fmla="*/ 5169338 h 5262724"/>
              <a:gd name="connsiteX26" fmla="*/ 6848 w 4534331"/>
              <a:gd name="connsiteY26" fmla="*/ 5166190 h 5262724"/>
              <a:gd name="connsiteX27" fmla="*/ 11075 w 4534331"/>
              <a:gd name="connsiteY27" fmla="*/ 5096442 h 5262724"/>
              <a:gd name="connsiteX28" fmla="*/ 78405 w 4534331"/>
              <a:gd name="connsiteY28" fmla="*/ 3822170 h 5262724"/>
              <a:gd name="connsiteX29" fmla="*/ 300639 w 4534331"/>
              <a:gd name="connsiteY29" fmla="*/ 0 h 5262724"/>
              <a:gd name="connsiteX30" fmla="*/ 3291735 w 4534331"/>
              <a:gd name="connsiteY30" fmla="*/ 163268 h 5262724"/>
              <a:gd name="connsiteX31" fmla="*/ 4117066 w 4534331"/>
              <a:gd name="connsiteY31" fmla="*/ 218247 h 5262724"/>
              <a:gd name="connsiteX32" fmla="*/ 4488693 w 4534331"/>
              <a:gd name="connsiteY32"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7430 w 4534331"/>
              <a:gd name="connsiteY25" fmla="*/ 5169338 h 5262724"/>
              <a:gd name="connsiteX26" fmla="*/ 11075 w 4534331"/>
              <a:gd name="connsiteY26" fmla="*/ 5096442 h 5262724"/>
              <a:gd name="connsiteX27" fmla="*/ 78405 w 4534331"/>
              <a:gd name="connsiteY27" fmla="*/ 3822170 h 5262724"/>
              <a:gd name="connsiteX28" fmla="*/ 300639 w 4534331"/>
              <a:gd name="connsiteY28" fmla="*/ 0 h 5262724"/>
              <a:gd name="connsiteX29" fmla="*/ 3291735 w 4534331"/>
              <a:gd name="connsiteY29" fmla="*/ 163268 h 5262724"/>
              <a:gd name="connsiteX30" fmla="*/ 4117066 w 4534331"/>
              <a:gd name="connsiteY30" fmla="*/ 218247 h 5262724"/>
              <a:gd name="connsiteX31" fmla="*/ 4488693 w 4534331"/>
              <a:gd name="connsiteY31"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11075 w 4534331"/>
              <a:gd name="connsiteY25" fmla="*/ 5096442 h 5262724"/>
              <a:gd name="connsiteX26" fmla="*/ 78405 w 4534331"/>
              <a:gd name="connsiteY26" fmla="*/ 3822170 h 5262724"/>
              <a:gd name="connsiteX27" fmla="*/ 300639 w 4534331"/>
              <a:gd name="connsiteY27" fmla="*/ 0 h 5262724"/>
              <a:gd name="connsiteX28" fmla="*/ 3291735 w 4534331"/>
              <a:gd name="connsiteY28" fmla="*/ 163268 h 5262724"/>
              <a:gd name="connsiteX29" fmla="*/ 4117066 w 4534331"/>
              <a:gd name="connsiteY29" fmla="*/ 218247 h 5262724"/>
              <a:gd name="connsiteX30" fmla="*/ 4488693 w 4534331"/>
              <a:gd name="connsiteY30"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11075 w 4534331"/>
              <a:gd name="connsiteY24" fmla="*/ 5096442 h 5262724"/>
              <a:gd name="connsiteX25" fmla="*/ 78405 w 4534331"/>
              <a:gd name="connsiteY25" fmla="*/ 3822170 h 5262724"/>
              <a:gd name="connsiteX26" fmla="*/ 300639 w 4534331"/>
              <a:gd name="connsiteY26" fmla="*/ 0 h 5262724"/>
              <a:gd name="connsiteX27" fmla="*/ 3291735 w 4534331"/>
              <a:gd name="connsiteY27" fmla="*/ 163268 h 5262724"/>
              <a:gd name="connsiteX28" fmla="*/ 4117066 w 4534331"/>
              <a:gd name="connsiteY28" fmla="*/ 218247 h 5262724"/>
              <a:gd name="connsiteX29" fmla="*/ 4488693 w 4534331"/>
              <a:gd name="connsiteY29"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6847 w 4534331"/>
              <a:gd name="connsiteY24" fmla="*/ 5049278 h 5262724"/>
              <a:gd name="connsiteX25" fmla="*/ 78405 w 4534331"/>
              <a:gd name="connsiteY25" fmla="*/ 3822170 h 5262724"/>
              <a:gd name="connsiteX26" fmla="*/ 300639 w 4534331"/>
              <a:gd name="connsiteY26" fmla="*/ 0 h 5262724"/>
              <a:gd name="connsiteX27" fmla="*/ 3291735 w 4534331"/>
              <a:gd name="connsiteY27" fmla="*/ 163268 h 5262724"/>
              <a:gd name="connsiteX28" fmla="*/ 4117066 w 4534331"/>
              <a:gd name="connsiteY28" fmla="*/ 218247 h 5262724"/>
              <a:gd name="connsiteX29" fmla="*/ 4488693 w 4534331"/>
              <a:gd name="connsiteY29" fmla="*/ 238623 h 5262724"/>
              <a:gd name="connsiteX0" fmla="*/ 4486914 w 4532552"/>
              <a:gd name="connsiteY0" fmla="*/ 238623 h 5262724"/>
              <a:gd name="connsiteX1" fmla="*/ 4514676 w 4532552"/>
              <a:gd name="connsiteY1" fmla="*/ 260377 h 5262724"/>
              <a:gd name="connsiteX2" fmla="*/ 4512910 w 4532552"/>
              <a:gd name="connsiteY2" fmla="*/ 292054 h 5262724"/>
              <a:gd name="connsiteX3" fmla="*/ 4515819 w 4532552"/>
              <a:gd name="connsiteY3" fmla="*/ 293767 h 5262724"/>
              <a:gd name="connsiteX4" fmla="*/ 4532177 w 4532552"/>
              <a:gd name="connsiteY4" fmla="*/ 325268 h 5262724"/>
              <a:gd name="connsiteX5" fmla="*/ 4510009 w 4532552"/>
              <a:gd name="connsiteY5" fmla="*/ 382780 h 5262724"/>
              <a:gd name="connsiteX6" fmla="*/ 4506536 w 4532552"/>
              <a:gd name="connsiteY6" fmla="*/ 406346 h 5262724"/>
              <a:gd name="connsiteX7" fmla="*/ 4501452 w 4532552"/>
              <a:gd name="connsiteY7" fmla="*/ 497471 h 5262724"/>
              <a:gd name="connsiteX8" fmla="*/ 4500805 w 4532552"/>
              <a:gd name="connsiteY8" fmla="*/ 543780 h 5262724"/>
              <a:gd name="connsiteX9" fmla="*/ 4497719 w 4532552"/>
              <a:gd name="connsiteY9" fmla="*/ 572177 h 5262724"/>
              <a:gd name="connsiteX10" fmla="*/ 4497052 w 4532552"/>
              <a:gd name="connsiteY10" fmla="*/ 576349 h 5262724"/>
              <a:gd name="connsiteX11" fmla="*/ 4484170 w 4532552"/>
              <a:gd name="connsiteY11" fmla="*/ 807322 h 5262724"/>
              <a:gd name="connsiteX12" fmla="*/ 4485876 w 4532552"/>
              <a:gd name="connsiteY12" fmla="*/ 812145 h 5262724"/>
              <a:gd name="connsiteX13" fmla="*/ 4483734 w 4532552"/>
              <a:gd name="connsiteY13" fmla="*/ 835920 h 5262724"/>
              <a:gd name="connsiteX14" fmla="*/ 4482140 w 4532552"/>
              <a:gd name="connsiteY14" fmla="*/ 843687 h 5262724"/>
              <a:gd name="connsiteX15" fmla="*/ 4475929 w 4532552"/>
              <a:gd name="connsiteY15" fmla="*/ 955057 h 5262724"/>
              <a:gd name="connsiteX16" fmla="*/ 4477997 w 4532552"/>
              <a:gd name="connsiteY16" fmla="*/ 955955 h 5262724"/>
              <a:gd name="connsiteX17" fmla="*/ 4482099 w 4532552"/>
              <a:gd name="connsiteY17" fmla="*/ 992052 h 5262724"/>
              <a:gd name="connsiteX18" fmla="*/ 4477321 w 4532552"/>
              <a:gd name="connsiteY18" fmla="*/ 1090349 h 5262724"/>
              <a:gd name="connsiteX19" fmla="*/ 4474967 w 4532552"/>
              <a:gd name="connsiteY19" fmla="*/ 1103658 h 5262724"/>
              <a:gd name="connsiteX20" fmla="*/ 4434615 w 4532552"/>
              <a:gd name="connsiteY20" fmla="*/ 1106892 h 5262724"/>
              <a:gd name="connsiteX21" fmla="*/ 845076 w 4532552"/>
              <a:gd name="connsiteY21" fmla="*/ 526104 h 5262724"/>
              <a:gd name="connsiteX22" fmla="*/ 53726 w 4532552"/>
              <a:gd name="connsiteY22" fmla="*/ 5262724 h 5262724"/>
              <a:gd name="connsiteX23" fmla="*/ 0 w 4532552"/>
              <a:gd name="connsiteY23" fmla="*/ 5133379 h 5262724"/>
              <a:gd name="connsiteX24" fmla="*/ 5068 w 4532552"/>
              <a:gd name="connsiteY24" fmla="*/ 5049278 h 5262724"/>
              <a:gd name="connsiteX25" fmla="*/ 76626 w 4532552"/>
              <a:gd name="connsiteY25" fmla="*/ 3822170 h 5262724"/>
              <a:gd name="connsiteX26" fmla="*/ 298860 w 4532552"/>
              <a:gd name="connsiteY26" fmla="*/ 0 h 5262724"/>
              <a:gd name="connsiteX27" fmla="*/ 3289956 w 4532552"/>
              <a:gd name="connsiteY27" fmla="*/ 163268 h 5262724"/>
              <a:gd name="connsiteX28" fmla="*/ 4115287 w 4532552"/>
              <a:gd name="connsiteY28" fmla="*/ 218247 h 5262724"/>
              <a:gd name="connsiteX29" fmla="*/ 4486914 w 4532552"/>
              <a:gd name="connsiteY29" fmla="*/ 238623 h 5262724"/>
              <a:gd name="connsiteX0" fmla="*/ 4486914 w 4532552"/>
              <a:gd name="connsiteY0" fmla="*/ 238623 h 5162437"/>
              <a:gd name="connsiteX1" fmla="*/ 4514676 w 4532552"/>
              <a:gd name="connsiteY1" fmla="*/ 260377 h 5162437"/>
              <a:gd name="connsiteX2" fmla="*/ 4512910 w 4532552"/>
              <a:gd name="connsiteY2" fmla="*/ 292054 h 5162437"/>
              <a:gd name="connsiteX3" fmla="*/ 4515819 w 4532552"/>
              <a:gd name="connsiteY3" fmla="*/ 293767 h 5162437"/>
              <a:gd name="connsiteX4" fmla="*/ 4532177 w 4532552"/>
              <a:gd name="connsiteY4" fmla="*/ 325268 h 5162437"/>
              <a:gd name="connsiteX5" fmla="*/ 4510009 w 4532552"/>
              <a:gd name="connsiteY5" fmla="*/ 382780 h 5162437"/>
              <a:gd name="connsiteX6" fmla="*/ 4506536 w 4532552"/>
              <a:gd name="connsiteY6" fmla="*/ 406346 h 5162437"/>
              <a:gd name="connsiteX7" fmla="*/ 4501452 w 4532552"/>
              <a:gd name="connsiteY7" fmla="*/ 497471 h 5162437"/>
              <a:gd name="connsiteX8" fmla="*/ 4500805 w 4532552"/>
              <a:gd name="connsiteY8" fmla="*/ 543780 h 5162437"/>
              <a:gd name="connsiteX9" fmla="*/ 4497719 w 4532552"/>
              <a:gd name="connsiteY9" fmla="*/ 572177 h 5162437"/>
              <a:gd name="connsiteX10" fmla="*/ 4497052 w 4532552"/>
              <a:gd name="connsiteY10" fmla="*/ 576349 h 5162437"/>
              <a:gd name="connsiteX11" fmla="*/ 4484170 w 4532552"/>
              <a:gd name="connsiteY11" fmla="*/ 807322 h 5162437"/>
              <a:gd name="connsiteX12" fmla="*/ 4485876 w 4532552"/>
              <a:gd name="connsiteY12" fmla="*/ 812145 h 5162437"/>
              <a:gd name="connsiteX13" fmla="*/ 4483734 w 4532552"/>
              <a:gd name="connsiteY13" fmla="*/ 835920 h 5162437"/>
              <a:gd name="connsiteX14" fmla="*/ 4482140 w 4532552"/>
              <a:gd name="connsiteY14" fmla="*/ 843687 h 5162437"/>
              <a:gd name="connsiteX15" fmla="*/ 4475929 w 4532552"/>
              <a:gd name="connsiteY15" fmla="*/ 955057 h 5162437"/>
              <a:gd name="connsiteX16" fmla="*/ 4477997 w 4532552"/>
              <a:gd name="connsiteY16" fmla="*/ 955955 h 5162437"/>
              <a:gd name="connsiteX17" fmla="*/ 4482099 w 4532552"/>
              <a:gd name="connsiteY17" fmla="*/ 992052 h 5162437"/>
              <a:gd name="connsiteX18" fmla="*/ 4477321 w 4532552"/>
              <a:gd name="connsiteY18" fmla="*/ 1090349 h 5162437"/>
              <a:gd name="connsiteX19" fmla="*/ 4474967 w 4532552"/>
              <a:gd name="connsiteY19" fmla="*/ 1103658 h 5162437"/>
              <a:gd name="connsiteX20" fmla="*/ 4434615 w 4532552"/>
              <a:gd name="connsiteY20" fmla="*/ 1106892 h 5162437"/>
              <a:gd name="connsiteX21" fmla="*/ 845076 w 4532552"/>
              <a:gd name="connsiteY21" fmla="*/ 526104 h 5162437"/>
              <a:gd name="connsiteX22" fmla="*/ 59332 w 4532552"/>
              <a:gd name="connsiteY22" fmla="*/ 5162437 h 5162437"/>
              <a:gd name="connsiteX23" fmla="*/ 0 w 4532552"/>
              <a:gd name="connsiteY23" fmla="*/ 5133379 h 5162437"/>
              <a:gd name="connsiteX24" fmla="*/ 5068 w 4532552"/>
              <a:gd name="connsiteY24" fmla="*/ 5049278 h 5162437"/>
              <a:gd name="connsiteX25" fmla="*/ 76626 w 4532552"/>
              <a:gd name="connsiteY25" fmla="*/ 3822170 h 5162437"/>
              <a:gd name="connsiteX26" fmla="*/ 298860 w 4532552"/>
              <a:gd name="connsiteY26" fmla="*/ 0 h 5162437"/>
              <a:gd name="connsiteX27" fmla="*/ 3289956 w 4532552"/>
              <a:gd name="connsiteY27" fmla="*/ 163268 h 5162437"/>
              <a:gd name="connsiteX28" fmla="*/ 4115287 w 4532552"/>
              <a:gd name="connsiteY28" fmla="*/ 218247 h 5162437"/>
              <a:gd name="connsiteX29" fmla="*/ 4486914 w 4532552"/>
              <a:gd name="connsiteY29" fmla="*/ 238623 h 5162437"/>
              <a:gd name="connsiteX0" fmla="*/ 4486914 w 4532552"/>
              <a:gd name="connsiteY0" fmla="*/ 238623 h 5162437"/>
              <a:gd name="connsiteX1" fmla="*/ 4514676 w 4532552"/>
              <a:gd name="connsiteY1" fmla="*/ 260377 h 5162437"/>
              <a:gd name="connsiteX2" fmla="*/ 4512910 w 4532552"/>
              <a:gd name="connsiteY2" fmla="*/ 292054 h 5162437"/>
              <a:gd name="connsiteX3" fmla="*/ 4515819 w 4532552"/>
              <a:gd name="connsiteY3" fmla="*/ 293767 h 5162437"/>
              <a:gd name="connsiteX4" fmla="*/ 4532177 w 4532552"/>
              <a:gd name="connsiteY4" fmla="*/ 325268 h 5162437"/>
              <a:gd name="connsiteX5" fmla="*/ 4510009 w 4532552"/>
              <a:gd name="connsiteY5" fmla="*/ 382780 h 5162437"/>
              <a:gd name="connsiteX6" fmla="*/ 4506536 w 4532552"/>
              <a:gd name="connsiteY6" fmla="*/ 406346 h 5162437"/>
              <a:gd name="connsiteX7" fmla="*/ 4501452 w 4532552"/>
              <a:gd name="connsiteY7" fmla="*/ 497471 h 5162437"/>
              <a:gd name="connsiteX8" fmla="*/ 4500805 w 4532552"/>
              <a:gd name="connsiteY8" fmla="*/ 543780 h 5162437"/>
              <a:gd name="connsiteX9" fmla="*/ 4497719 w 4532552"/>
              <a:gd name="connsiteY9" fmla="*/ 572177 h 5162437"/>
              <a:gd name="connsiteX10" fmla="*/ 4497052 w 4532552"/>
              <a:gd name="connsiteY10" fmla="*/ 576349 h 5162437"/>
              <a:gd name="connsiteX11" fmla="*/ 4484170 w 4532552"/>
              <a:gd name="connsiteY11" fmla="*/ 807322 h 5162437"/>
              <a:gd name="connsiteX12" fmla="*/ 4485876 w 4532552"/>
              <a:gd name="connsiteY12" fmla="*/ 812145 h 5162437"/>
              <a:gd name="connsiteX13" fmla="*/ 4483734 w 4532552"/>
              <a:gd name="connsiteY13" fmla="*/ 835920 h 5162437"/>
              <a:gd name="connsiteX14" fmla="*/ 4482140 w 4532552"/>
              <a:gd name="connsiteY14" fmla="*/ 843687 h 5162437"/>
              <a:gd name="connsiteX15" fmla="*/ 4475929 w 4532552"/>
              <a:gd name="connsiteY15" fmla="*/ 955057 h 5162437"/>
              <a:gd name="connsiteX16" fmla="*/ 4477997 w 4532552"/>
              <a:gd name="connsiteY16" fmla="*/ 955955 h 5162437"/>
              <a:gd name="connsiteX17" fmla="*/ 4482099 w 4532552"/>
              <a:gd name="connsiteY17" fmla="*/ 992052 h 5162437"/>
              <a:gd name="connsiteX18" fmla="*/ 4477321 w 4532552"/>
              <a:gd name="connsiteY18" fmla="*/ 1090349 h 5162437"/>
              <a:gd name="connsiteX19" fmla="*/ 4474967 w 4532552"/>
              <a:gd name="connsiteY19" fmla="*/ 1103658 h 5162437"/>
              <a:gd name="connsiteX20" fmla="*/ 4434615 w 4532552"/>
              <a:gd name="connsiteY20" fmla="*/ 1106892 h 5162437"/>
              <a:gd name="connsiteX21" fmla="*/ 845076 w 4532552"/>
              <a:gd name="connsiteY21" fmla="*/ 526104 h 5162437"/>
              <a:gd name="connsiteX22" fmla="*/ 59332 w 4532552"/>
              <a:gd name="connsiteY22" fmla="*/ 5162437 h 5162437"/>
              <a:gd name="connsiteX23" fmla="*/ 0 w 4532552"/>
              <a:gd name="connsiteY23" fmla="*/ 5133379 h 5162437"/>
              <a:gd name="connsiteX24" fmla="*/ 5068 w 4532552"/>
              <a:gd name="connsiteY24" fmla="*/ 5049278 h 5162437"/>
              <a:gd name="connsiteX25" fmla="*/ 69774 w 4532552"/>
              <a:gd name="connsiteY25" fmla="*/ 3812518 h 5162437"/>
              <a:gd name="connsiteX26" fmla="*/ 298860 w 4532552"/>
              <a:gd name="connsiteY26" fmla="*/ 0 h 5162437"/>
              <a:gd name="connsiteX27" fmla="*/ 3289956 w 4532552"/>
              <a:gd name="connsiteY27" fmla="*/ 163268 h 5162437"/>
              <a:gd name="connsiteX28" fmla="*/ 4115287 w 4532552"/>
              <a:gd name="connsiteY28" fmla="*/ 218247 h 5162437"/>
              <a:gd name="connsiteX29" fmla="*/ 4486914 w 4532552"/>
              <a:gd name="connsiteY29" fmla="*/ 238623 h 5162437"/>
              <a:gd name="connsiteX0" fmla="*/ 4486914 w 4532552"/>
              <a:gd name="connsiteY0" fmla="*/ 238623 h 5162437"/>
              <a:gd name="connsiteX1" fmla="*/ 4514676 w 4532552"/>
              <a:gd name="connsiteY1" fmla="*/ 260377 h 5162437"/>
              <a:gd name="connsiteX2" fmla="*/ 4512910 w 4532552"/>
              <a:gd name="connsiteY2" fmla="*/ 292054 h 5162437"/>
              <a:gd name="connsiteX3" fmla="*/ 4515819 w 4532552"/>
              <a:gd name="connsiteY3" fmla="*/ 293767 h 5162437"/>
              <a:gd name="connsiteX4" fmla="*/ 4532177 w 4532552"/>
              <a:gd name="connsiteY4" fmla="*/ 325268 h 5162437"/>
              <a:gd name="connsiteX5" fmla="*/ 4510009 w 4532552"/>
              <a:gd name="connsiteY5" fmla="*/ 382780 h 5162437"/>
              <a:gd name="connsiteX6" fmla="*/ 4506536 w 4532552"/>
              <a:gd name="connsiteY6" fmla="*/ 406346 h 5162437"/>
              <a:gd name="connsiteX7" fmla="*/ 4501452 w 4532552"/>
              <a:gd name="connsiteY7" fmla="*/ 497471 h 5162437"/>
              <a:gd name="connsiteX8" fmla="*/ 4500805 w 4532552"/>
              <a:gd name="connsiteY8" fmla="*/ 543780 h 5162437"/>
              <a:gd name="connsiteX9" fmla="*/ 4497719 w 4532552"/>
              <a:gd name="connsiteY9" fmla="*/ 572177 h 5162437"/>
              <a:gd name="connsiteX10" fmla="*/ 4497052 w 4532552"/>
              <a:gd name="connsiteY10" fmla="*/ 576349 h 5162437"/>
              <a:gd name="connsiteX11" fmla="*/ 4484170 w 4532552"/>
              <a:gd name="connsiteY11" fmla="*/ 807322 h 5162437"/>
              <a:gd name="connsiteX12" fmla="*/ 4485876 w 4532552"/>
              <a:gd name="connsiteY12" fmla="*/ 812145 h 5162437"/>
              <a:gd name="connsiteX13" fmla="*/ 4483734 w 4532552"/>
              <a:gd name="connsiteY13" fmla="*/ 835920 h 5162437"/>
              <a:gd name="connsiteX14" fmla="*/ 4482140 w 4532552"/>
              <a:gd name="connsiteY14" fmla="*/ 843687 h 5162437"/>
              <a:gd name="connsiteX15" fmla="*/ 4475929 w 4532552"/>
              <a:gd name="connsiteY15" fmla="*/ 955057 h 5162437"/>
              <a:gd name="connsiteX16" fmla="*/ 4477997 w 4532552"/>
              <a:gd name="connsiteY16" fmla="*/ 955955 h 5162437"/>
              <a:gd name="connsiteX17" fmla="*/ 4482099 w 4532552"/>
              <a:gd name="connsiteY17" fmla="*/ 992052 h 5162437"/>
              <a:gd name="connsiteX18" fmla="*/ 4477321 w 4532552"/>
              <a:gd name="connsiteY18" fmla="*/ 1090349 h 5162437"/>
              <a:gd name="connsiteX19" fmla="*/ 4474967 w 4532552"/>
              <a:gd name="connsiteY19" fmla="*/ 1103658 h 5162437"/>
              <a:gd name="connsiteX20" fmla="*/ 4434615 w 4532552"/>
              <a:gd name="connsiteY20" fmla="*/ 1106892 h 5162437"/>
              <a:gd name="connsiteX21" fmla="*/ 850015 w 4532552"/>
              <a:gd name="connsiteY21" fmla="*/ 522756 h 5162437"/>
              <a:gd name="connsiteX22" fmla="*/ 59332 w 4532552"/>
              <a:gd name="connsiteY22" fmla="*/ 5162437 h 5162437"/>
              <a:gd name="connsiteX23" fmla="*/ 0 w 4532552"/>
              <a:gd name="connsiteY23" fmla="*/ 5133379 h 5162437"/>
              <a:gd name="connsiteX24" fmla="*/ 5068 w 4532552"/>
              <a:gd name="connsiteY24" fmla="*/ 5049278 h 5162437"/>
              <a:gd name="connsiteX25" fmla="*/ 69774 w 4532552"/>
              <a:gd name="connsiteY25" fmla="*/ 3812518 h 5162437"/>
              <a:gd name="connsiteX26" fmla="*/ 298860 w 4532552"/>
              <a:gd name="connsiteY26" fmla="*/ 0 h 5162437"/>
              <a:gd name="connsiteX27" fmla="*/ 3289956 w 4532552"/>
              <a:gd name="connsiteY27" fmla="*/ 163268 h 5162437"/>
              <a:gd name="connsiteX28" fmla="*/ 4115287 w 4532552"/>
              <a:gd name="connsiteY28" fmla="*/ 218247 h 5162437"/>
              <a:gd name="connsiteX29" fmla="*/ 4486914 w 4532552"/>
              <a:gd name="connsiteY29" fmla="*/ 238623 h 5162437"/>
              <a:gd name="connsiteX0" fmla="*/ 4486914 w 4532552"/>
              <a:gd name="connsiteY0" fmla="*/ 238623 h 5162437"/>
              <a:gd name="connsiteX1" fmla="*/ 4514676 w 4532552"/>
              <a:gd name="connsiteY1" fmla="*/ 260377 h 5162437"/>
              <a:gd name="connsiteX2" fmla="*/ 4512910 w 4532552"/>
              <a:gd name="connsiteY2" fmla="*/ 292054 h 5162437"/>
              <a:gd name="connsiteX3" fmla="*/ 4515819 w 4532552"/>
              <a:gd name="connsiteY3" fmla="*/ 293767 h 5162437"/>
              <a:gd name="connsiteX4" fmla="*/ 4532177 w 4532552"/>
              <a:gd name="connsiteY4" fmla="*/ 325268 h 5162437"/>
              <a:gd name="connsiteX5" fmla="*/ 4510009 w 4532552"/>
              <a:gd name="connsiteY5" fmla="*/ 382780 h 5162437"/>
              <a:gd name="connsiteX6" fmla="*/ 4506536 w 4532552"/>
              <a:gd name="connsiteY6" fmla="*/ 406346 h 5162437"/>
              <a:gd name="connsiteX7" fmla="*/ 4501452 w 4532552"/>
              <a:gd name="connsiteY7" fmla="*/ 497471 h 5162437"/>
              <a:gd name="connsiteX8" fmla="*/ 4500805 w 4532552"/>
              <a:gd name="connsiteY8" fmla="*/ 543780 h 5162437"/>
              <a:gd name="connsiteX9" fmla="*/ 4497719 w 4532552"/>
              <a:gd name="connsiteY9" fmla="*/ 572177 h 5162437"/>
              <a:gd name="connsiteX10" fmla="*/ 4497052 w 4532552"/>
              <a:gd name="connsiteY10" fmla="*/ 576349 h 5162437"/>
              <a:gd name="connsiteX11" fmla="*/ 4484170 w 4532552"/>
              <a:gd name="connsiteY11" fmla="*/ 807322 h 5162437"/>
              <a:gd name="connsiteX12" fmla="*/ 4485876 w 4532552"/>
              <a:gd name="connsiteY12" fmla="*/ 812145 h 5162437"/>
              <a:gd name="connsiteX13" fmla="*/ 4483734 w 4532552"/>
              <a:gd name="connsiteY13" fmla="*/ 835920 h 5162437"/>
              <a:gd name="connsiteX14" fmla="*/ 4482140 w 4532552"/>
              <a:gd name="connsiteY14" fmla="*/ 843687 h 5162437"/>
              <a:gd name="connsiteX15" fmla="*/ 4475929 w 4532552"/>
              <a:gd name="connsiteY15" fmla="*/ 955057 h 5162437"/>
              <a:gd name="connsiteX16" fmla="*/ 4477997 w 4532552"/>
              <a:gd name="connsiteY16" fmla="*/ 955955 h 5162437"/>
              <a:gd name="connsiteX17" fmla="*/ 4482099 w 4532552"/>
              <a:gd name="connsiteY17" fmla="*/ 992052 h 5162437"/>
              <a:gd name="connsiteX18" fmla="*/ 4477321 w 4532552"/>
              <a:gd name="connsiteY18" fmla="*/ 1090349 h 5162437"/>
              <a:gd name="connsiteX19" fmla="*/ 4474967 w 4532552"/>
              <a:gd name="connsiteY19" fmla="*/ 1103658 h 5162437"/>
              <a:gd name="connsiteX20" fmla="*/ 4435372 w 4532552"/>
              <a:gd name="connsiteY20" fmla="*/ 1102807 h 5162437"/>
              <a:gd name="connsiteX21" fmla="*/ 850015 w 4532552"/>
              <a:gd name="connsiteY21" fmla="*/ 522756 h 5162437"/>
              <a:gd name="connsiteX22" fmla="*/ 59332 w 4532552"/>
              <a:gd name="connsiteY22" fmla="*/ 5162437 h 5162437"/>
              <a:gd name="connsiteX23" fmla="*/ 0 w 4532552"/>
              <a:gd name="connsiteY23" fmla="*/ 5133379 h 5162437"/>
              <a:gd name="connsiteX24" fmla="*/ 5068 w 4532552"/>
              <a:gd name="connsiteY24" fmla="*/ 5049278 h 5162437"/>
              <a:gd name="connsiteX25" fmla="*/ 69774 w 4532552"/>
              <a:gd name="connsiteY25" fmla="*/ 3812518 h 5162437"/>
              <a:gd name="connsiteX26" fmla="*/ 298860 w 4532552"/>
              <a:gd name="connsiteY26" fmla="*/ 0 h 5162437"/>
              <a:gd name="connsiteX27" fmla="*/ 3289956 w 4532552"/>
              <a:gd name="connsiteY27" fmla="*/ 163268 h 5162437"/>
              <a:gd name="connsiteX28" fmla="*/ 4115287 w 4532552"/>
              <a:gd name="connsiteY28" fmla="*/ 218247 h 5162437"/>
              <a:gd name="connsiteX29" fmla="*/ 4486914 w 4532552"/>
              <a:gd name="connsiteY29" fmla="*/ 238623 h 5162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532552" h="5162437">
                <a:moveTo>
                  <a:pt x="4486914" y="238623"/>
                </a:moveTo>
                <a:lnTo>
                  <a:pt x="4514676" y="260377"/>
                </a:lnTo>
                <a:cubicBezTo>
                  <a:pt x="4514088" y="270937"/>
                  <a:pt x="4513499" y="281495"/>
                  <a:pt x="4512910" y="292054"/>
                </a:cubicBezTo>
                <a:lnTo>
                  <a:pt x="4515819" y="293767"/>
                </a:lnTo>
                <a:cubicBezTo>
                  <a:pt x="4525377" y="295470"/>
                  <a:pt x="4534537" y="282474"/>
                  <a:pt x="4532177" y="325268"/>
                </a:cubicBezTo>
                <a:cubicBezTo>
                  <a:pt x="4521581" y="345709"/>
                  <a:pt x="4514596" y="364640"/>
                  <a:pt x="4510009" y="382780"/>
                </a:cubicBezTo>
                <a:lnTo>
                  <a:pt x="4506536" y="406346"/>
                </a:lnTo>
                <a:lnTo>
                  <a:pt x="4501452" y="497471"/>
                </a:lnTo>
                <a:cubicBezTo>
                  <a:pt x="4501236" y="512907"/>
                  <a:pt x="4501021" y="528344"/>
                  <a:pt x="4500805" y="543780"/>
                </a:cubicBezTo>
                <a:cubicBezTo>
                  <a:pt x="4500535" y="548693"/>
                  <a:pt x="4499446" y="559198"/>
                  <a:pt x="4497719" y="572177"/>
                </a:cubicBezTo>
                <a:cubicBezTo>
                  <a:pt x="4497497" y="573568"/>
                  <a:pt x="4497274" y="574958"/>
                  <a:pt x="4497052" y="576349"/>
                </a:cubicBezTo>
                <a:lnTo>
                  <a:pt x="4484170" y="807322"/>
                </a:lnTo>
                <a:lnTo>
                  <a:pt x="4485876" y="812145"/>
                </a:lnTo>
                <a:cubicBezTo>
                  <a:pt x="4486375" y="819672"/>
                  <a:pt x="4485299" y="827715"/>
                  <a:pt x="4483734" y="835920"/>
                </a:cubicBezTo>
                <a:lnTo>
                  <a:pt x="4482140" y="843687"/>
                </a:lnTo>
                <a:lnTo>
                  <a:pt x="4475929" y="955057"/>
                </a:lnTo>
                <a:lnTo>
                  <a:pt x="4477997" y="955955"/>
                </a:lnTo>
                <a:cubicBezTo>
                  <a:pt x="4479432" y="962298"/>
                  <a:pt x="4482211" y="969654"/>
                  <a:pt x="4482099" y="992052"/>
                </a:cubicBezTo>
                <a:cubicBezTo>
                  <a:pt x="4471306" y="1019290"/>
                  <a:pt x="4491677" y="1056551"/>
                  <a:pt x="4477321" y="1090349"/>
                </a:cubicBezTo>
                <a:cubicBezTo>
                  <a:pt x="4476393" y="1093457"/>
                  <a:pt x="4475579" y="1098191"/>
                  <a:pt x="4474967" y="1103658"/>
                </a:cubicBezTo>
                <a:lnTo>
                  <a:pt x="4435372" y="1102807"/>
                </a:lnTo>
                <a:lnTo>
                  <a:pt x="850015" y="522756"/>
                </a:lnTo>
                <a:lnTo>
                  <a:pt x="59332" y="5162437"/>
                </a:lnTo>
                <a:lnTo>
                  <a:pt x="0" y="5133379"/>
                </a:lnTo>
                <a:lnTo>
                  <a:pt x="5068" y="5049278"/>
                </a:lnTo>
                <a:lnTo>
                  <a:pt x="69774" y="3812518"/>
                </a:lnTo>
                <a:cubicBezTo>
                  <a:pt x="144356" y="2535737"/>
                  <a:pt x="224278" y="1276781"/>
                  <a:pt x="298860" y="0"/>
                </a:cubicBezTo>
                <a:cubicBezTo>
                  <a:pt x="622244" y="31145"/>
                  <a:pt x="2654137" y="125531"/>
                  <a:pt x="3289956" y="163268"/>
                </a:cubicBezTo>
                <a:lnTo>
                  <a:pt x="4115287" y="218247"/>
                </a:lnTo>
                <a:lnTo>
                  <a:pt x="4486914" y="238623"/>
                </a:lnTo>
                <a:close/>
              </a:path>
            </a:pathLst>
          </a:custGeom>
          <a:solidFill>
            <a:srgbClr val="000000">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19">
            <a:extLst>
              <a:ext uri="{FF2B5EF4-FFF2-40B4-BE49-F238E27FC236}">
                <a16:creationId xmlns:a16="http://schemas.microsoft.com/office/drawing/2014/main" id="{20A91793-0277-492A-B660-A4552523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986505">
            <a:off x="1985843" y="-199894"/>
            <a:ext cx="444795" cy="1516353"/>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21">
            <a:extLst>
              <a:ext uri="{FF2B5EF4-FFF2-40B4-BE49-F238E27FC236}">
                <a16:creationId xmlns:a16="http://schemas.microsoft.com/office/drawing/2014/main" id="{34AB576D-6365-43AE-BA89-60F933D6C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51018">
            <a:off x="1232395" y="1203837"/>
            <a:ext cx="4099496" cy="5072884"/>
          </a:xfrm>
          <a:custGeom>
            <a:avLst/>
            <a:gdLst>
              <a:gd name="connsiteX0" fmla="*/ 127458 w 4457507"/>
              <a:gd name="connsiteY0" fmla="*/ 103043 h 5515902"/>
              <a:gd name="connsiteX1" fmla="*/ 118742 w 4457507"/>
              <a:gd name="connsiteY1" fmla="*/ 3939905 h 5515902"/>
              <a:gd name="connsiteX2" fmla="*/ 122936 w 4457507"/>
              <a:gd name="connsiteY2" fmla="*/ 5215949 h 5515902"/>
              <a:gd name="connsiteX3" fmla="*/ 121112 w 4457507"/>
              <a:gd name="connsiteY3" fmla="*/ 5279599 h 5515902"/>
              <a:gd name="connsiteX4" fmla="*/ 122738 w 4457507"/>
              <a:gd name="connsiteY4" fmla="*/ 5283070 h 5515902"/>
              <a:gd name="connsiteX5" fmla="*/ 122625 w 4457507"/>
              <a:gd name="connsiteY5" fmla="*/ 5285823 h 5515902"/>
              <a:gd name="connsiteX6" fmla="*/ 123382 w 4457507"/>
              <a:gd name="connsiteY6" fmla="*/ 5288933 h 5515902"/>
              <a:gd name="connsiteX7" fmla="*/ 124669 w 4457507"/>
              <a:gd name="connsiteY7" fmla="*/ 5300661 h 5515902"/>
              <a:gd name="connsiteX8" fmla="*/ 125425 w 4457507"/>
              <a:gd name="connsiteY8" fmla="*/ 5303772 h 5515902"/>
              <a:gd name="connsiteX9" fmla="*/ 126069 w 4457507"/>
              <a:gd name="connsiteY9" fmla="*/ 5309635 h 5515902"/>
              <a:gd name="connsiteX10" fmla="*/ 125955 w 4457507"/>
              <a:gd name="connsiteY10" fmla="*/ 5312388 h 5515902"/>
              <a:gd name="connsiteX11" fmla="*/ 126712 w 4457507"/>
              <a:gd name="connsiteY11" fmla="*/ 5315499 h 5515902"/>
              <a:gd name="connsiteX12" fmla="*/ 127356 w 4457507"/>
              <a:gd name="connsiteY12" fmla="*/ 5321362 h 5515902"/>
              <a:gd name="connsiteX13" fmla="*/ 127129 w 4457507"/>
              <a:gd name="connsiteY13" fmla="*/ 5326866 h 5515902"/>
              <a:gd name="connsiteX14" fmla="*/ 127014 w 4457507"/>
              <a:gd name="connsiteY14" fmla="*/ 5329618 h 5515902"/>
              <a:gd name="connsiteX15" fmla="*/ 126900 w 4457507"/>
              <a:gd name="connsiteY15" fmla="*/ 5332368 h 5515902"/>
              <a:gd name="connsiteX16" fmla="*/ 123074 w 4457507"/>
              <a:gd name="connsiteY16" fmla="*/ 5339183 h 5515902"/>
              <a:gd name="connsiteX17" fmla="*/ 121026 w 4457507"/>
              <a:gd name="connsiteY17" fmla="*/ 5379531 h 5515902"/>
              <a:gd name="connsiteX18" fmla="*/ 430537 w 4457507"/>
              <a:gd name="connsiteY18" fmla="*/ 5379238 h 5515902"/>
              <a:gd name="connsiteX19" fmla="*/ 4355361 w 4457507"/>
              <a:gd name="connsiteY19" fmla="*/ 5411414 h 5515902"/>
              <a:gd name="connsiteX20" fmla="*/ 4355306 w 4457507"/>
              <a:gd name="connsiteY20" fmla="*/ 5349018 h 5515902"/>
              <a:gd name="connsiteX21" fmla="*/ 4359780 w 4457507"/>
              <a:gd name="connsiteY21" fmla="*/ 5346069 h 5515902"/>
              <a:gd name="connsiteX22" fmla="*/ 4376306 w 4457507"/>
              <a:gd name="connsiteY22" fmla="*/ 5310763 h 5515902"/>
              <a:gd name="connsiteX23" fmla="*/ 4367882 w 4457507"/>
              <a:gd name="connsiteY23" fmla="*/ 5211003 h 5515902"/>
              <a:gd name="connsiteX24" fmla="*/ 4362441 w 4457507"/>
              <a:gd name="connsiteY24" fmla="*/ 5176871 h 5515902"/>
              <a:gd name="connsiteX25" fmla="*/ 4355121 w 4457507"/>
              <a:gd name="connsiteY25" fmla="*/ 5140605 h 5515902"/>
              <a:gd name="connsiteX26" fmla="*/ 4353716 w 4457507"/>
              <a:gd name="connsiteY26" fmla="*/ 3503001 h 5515902"/>
              <a:gd name="connsiteX27" fmla="*/ 4355640 w 4457507"/>
              <a:gd name="connsiteY27" fmla="*/ 3340314 h 5515902"/>
              <a:gd name="connsiteX28" fmla="*/ 4354169 w 4457507"/>
              <a:gd name="connsiteY28" fmla="*/ 3086943 h 5515902"/>
              <a:gd name="connsiteX29" fmla="*/ 4350863 w 4457507"/>
              <a:gd name="connsiteY29" fmla="*/ 2031604 h 5515902"/>
              <a:gd name="connsiteX30" fmla="*/ 4355379 w 4457507"/>
              <a:gd name="connsiteY30" fmla="*/ 1981807 h 5515902"/>
              <a:gd name="connsiteX31" fmla="*/ 4362696 w 4457507"/>
              <a:gd name="connsiteY31" fmla="*/ 1931205 h 5515902"/>
              <a:gd name="connsiteX32" fmla="*/ 4366817 w 4457507"/>
              <a:gd name="connsiteY32" fmla="*/ 1920397 h 5515902"/>
              <a:gd name="connsiteX33" fmla="*/ 4363276 w 4457507"/>
              <a:gd name="connsiteY33" fmla="*/ 1907788 h 5515902"/>
              <a:gd name="connsiteX34" fmla="*/ 4359810 w 4457507"/>
              <a:gd name="connsiteY34" fmla="*/ 1904041 h 5515902"/>
              <a:gd name="connsiteX35" fmla="*/ 4366646 w 4457507"/>
              <a:gd name="connsiteY35" fmla="*/ 1863789 h 5515902"/>
              <a:gd name="connsiteX36" fmla="*/ 4366834 w 4457507"/>
              <a:gd name="connsiteY36" fmla="*/ 1858923 h 5515902"/>
              <a:gd name="connsiteX37" fmla="*/ 4365829 w 4457507"/>
              <a:gd name="connsiteY37" fmla="*/ 1825376 h 5515902"/>
              <a:gd name="connsiteX38" fmla="*/ 4360756 w 4457507"/>
              <a:gd name="connsiteY38" fmla="*/ 1775480 h 5515902"/>
              <a:gd name="connsiteX39" fmla="*/ 4350764 w 4457507"/>
              <a:gd name="connsiteY39" fmla="*/ 1751897 h 5515902"/>
              <a:gd name="connsiteX40" fmla="*/ 4350710 w 4457507"/>
              <a:gd name="connsiteY40" fmla="*/ 1599932 h 5515902"/>
              <a:gd name="connsiteX41" fmla="*/ 4352750 w 4457507"/>
              <a:gd name="connsiteY41" fmla="*/ 1599691 h 5515902"/>
              <a:gd name="connsiteX42" fmla="*/ 4362203 w 4457507"/>
              <a:gd name="connsiteY42" fmla="*/ 1564293 h 5515902"/>
              <a:gd name="connsiteX43" fmla="*/ 4359725 w 4457507"/>
              <a:gd name="connsiteY43" fmla="*/ 1546992 h 5515902"/>
              <a:gd name="connsiteX44" fmla="*/ 4359144 w 4457507"/>
              <a:gd name="connsiteY44" fmla="*/ 1543968 h 5515902"/>
              <a:gd name="connsiteX45" fmla="*/ 4360158 w 4457507"/>
              <a:gd name="connsiteY45" fmla="*/ 1532722 h 5515902"/>
              <a:gd name="connsiteX46" fmla="*/ 4356271 w 4457507"/>
              <a:gd name="connsiteY46" fmla="*/ 1528488 h 5515902"/>
              <a:gd name="connsiteX47" fmla="*/ 4357838 w 4457507"/>
              <a:gd name="connsiteY47" fmla="*/ 1490397 h 5515902"/>
              <a:gd name="connsiteX48" fmla="*/ 4368153 w 4457507"/>
              <a:gd name="connsiteY48" fmla="*/ 1417799 h 5515902"/>
              <a:gd name="connsiteX49" fmla="*/ 4372393 w 4457507"/>
              <a:gd name="connsiteY49" fmla="*/ 1406611 h 5515902"/>
              <a:gd name="connsiteX50" fmla="*/ 4379105 w 4457507"/>
              <a:gd name="connsiteY50" fmla="*/ 1332589 h 5515902"/>
              <a:gd name="connsiteX51" fmla="*/ 4386422 w 4457507"/>
              <a:gd name="connsiteY51" fmla="*/ 1281989 h 5515902"/>
              <a:gd name="connsiteX52" fmla="*/ 4390544 w 4457507"/>
              <a:gd name="connsiteY52" fmla="*/ 1271180 h 5515902"/>
              <a:gd name="connsiteX53" fmla="*/ 4387002 w 4457507"/>
              <a:gd name="connsiteY53" fmla="*/ 1258572 h 5515902"/>
              <a:gd name="connsiteX54" fmla="*/ 4383536 w 4457507"/>
              <a:gd name="connsiteY54" fmla="*/ 1254825 h 5515902"/>
              <a:gd name="connsiteX55" fmla="*/ 4390372 w 4457507"/>
              <a:gd name="connsiteY55" fmla="*/ 1214574 h 5515902"/>
              <a:gd name="connsiteX56" fmla="*/ 4390560 w 4457507"/>
              <a:gd name="connsiteY56" fmla="*/ 1209707 h 5515902"/>
              <a:gd name="connsiteX57" fmla="*/ 4389554 w 4457507"/>
              <a:gd name="connsiteY57" fmla="*/ 1176159 h 5515902"/>
              <a:gd name="connsiteX58" fmla="*/ 4384483 w 4457507"/>
              <a:gd name="connsiteY58" fmla="*/ 1126265 h 5515902"/>
              <a:gd name="connsiteX59" fmla="*/ 4372782 w 4457507"/>
              <a:gd name="connsiteY59" fmla="*/ 1074492 h 5515902"/>
              <a:gd name="connsiteX60" fmla="*/ 4368023 w 4457507"/>
              <a:gd name="connsiteY60" fmla="*/ 1044600 h 5515902"/>
              <a:gd name="connsiteX61" fmla="*/ 4362564 w 4457507"/>
              <a:gd name="connsiteY61" fmla="*/ 1023807 h 5515902"/>
              <a:gd name="connsiteX62" fmla="*/ 4359409 w 4457507"/>
              <a:gd name="connsiteY62" fmla="*/ 965734 h 5515902"/>
              <a:gd name="connsiteX63" fmla="*/ 4358670 w 4457507"/>
              <a:gd name="connsiteY63" fmla="*/ 867324 h 5515902"/>
              <a:gd name="connsiteX64" fmla="*/ 4352551 w 4457507"/>
              <a:gd name="connsiteY64" fmla="*/ 831512 h 5515902"/>
              <a:gd name="connsiteX65" fmla="*/ 4350436 w 4457507"/>
              <a:gd name="connsiteY65" fmla="*/ 830732 h 5515902"/>
              <a:gd name="connsiteX66" fmla="*/ 4350396 w 4457507"/>
              <a:gd name="connsiteY66" fmla="*/ 719189 h 5515902"/>
              <a:gd name="connsiteX67" fmla="*/ 4351552 w 4457507"/>
              <a:gd name="connsiteY67" fmla="*/ 711345 h 5515902"/>
              <a:gd name="connsiteX68" fmla="*/ 4352358 w 4457507"/>
              <a:gd name="connsiteY68" fmla="*/ 687487 h 5515902"/>
              <a:gd name="connsiteX69" fmla="*/ 4350384 w 4457507"/>
              <a:gd name="connsiteY69" fmla="*/ 682767 h 5515902"/>
              <a:gd name="connsiteX70" fmla="*/ 4350301 w 4457507"/>
              <a:gd name="connsiteY70" fmla="*/ 451435 h 5515902"/>
              <a:gd name="connsiteX71" fmla="*/ 4350733 w 4457507"/>
              <a:gd name="connsiteY71" fmla="*/ 447233 h 5515902"/>
              <a:gd name="connsiteX72" fmla="*/ 4352222 w 4457507"/>
              <a:gd name="connsiteY72" fmla="*/ 418707 h 5515902"/>
              <a:gd name="connsiteX73" fmla="*/ 4350273 w 4457507"/>
              <a:gd name="connsiteY73" fmla="*/ 372435 h 5515902"/>
              <a:gd name="connsiteX74" fmla="*/ 4350241 w 4457507"/>
              <a:gd name="connsiteY74" fmla="*/ 281168 h 5515902"/>
              <a:gd name="connsiteX75" fmla="*/ 4352388 w 4457507"/>
              <a:gd name="connsiteY75" fmla="*/ 257444 h 5515902"/>
              <a:gd name="connsiteX76" fmla="*/ 4371298 w 4457507"/>
              <a:gd name="connsiteY76" fmla="*/ 198781 h 5515902"/>
              <a:gd name="connsiteX77" fmla="*/ 4353201 w 4457507"/>
              <a:gd name="connsiteY77" fmla="*/ 168246 h 5515902"/>
              <a:gd name="connsiteX78" fmla="*/ 4350200 w 4457507"/>
              <a:gd name="connsiteY78" fmla="*/ 166698 h 5515902"/>
              <a:gd name="connsiteX79" fmla="*/ 4350188 w 4457507"/>
              <a:gd name="connsiteY79" fmla="*/ 134972 h 5515902"/>
              <a:gd name="connsiteX80" fmla="*/ 4321251 w 4457507"/>
              <a:gd name="connsiteY80" fmla="*/ 114809 h 5515902"/>
              <a:gd name="connsiteX81" fmla="*/ 3949065 w 4457507"/>
              <a:gd name="connsiteY81" fmla="*/ 115293 h 5515902"/>
              <a:gd name="connsiteX82" fmla="*/ 3121950 w 4457507"/>
              <a:gd name="connsiteY82" fmla="*/ 106657 h 5515902"/>
              <a:gd name="connsiteX83" fmla="*/ 127458 w 4457507"/>
              <a:gd name="connsiteY83" fmla="*/ 103043 h 5515902"/>
              <a:gd name="connsiteX84" fmla="*/ 0 w 4457507"/>
              <a:gd name="connsiteY84" fmla="*/ 0 h 5515902"/>
              <a:gd name="connsiteX85" fmla="*/ 4457507 w 4457507"/>
              <a:gd name="connsiteY85" fmla="*/ 0 h 5515902"/>
              <a:gd name="connsiteX86" fmla="*/ 4457507 w 4457507"/>
              <a:gd name="connsiteY86" fmla="*/ 5515902 h 5515902"/>
              <a:gd name="connsiteX87" fmla="*/ 0 w 4457507"/>
              <a:gd name="connsiteY87" fmla="*/ 5515902 h 5515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4457507" h="5515902">
                <a:moveTo>
                  <a:pt x="127458" y="103043"/>
                </a:moveTo>
                <a:lnTo>
                  <a:pt x="118742" y="3939905"/>
                </a:lnTo>
                <a:lnTo>
                  <a:pt x="122936" y="5215949"/>
                </a:lnTo>
                <a:lnTo>
                  <a:pt x="121112" y="5279599"/>
                </a:lnTo>
                <a:cubicBezTo>
                  <a:pt x="120244" y="5282148"/>
                  <a:pt x="122382" y="5281604"/>
                  <a:pt x="122738" y="5283070"/>
                </a:cubicBezTo>
                <a:cubicBezTo>
                  <a:pt x="122897" y="5283727"/>
                  <a:pt x="122540" y="5285058"/>
                  <a:pt x="122625" y="5285823"/>
                </a:cubicBezTo>
                <a:cubicBezTo>
                  <a:pt x="122759" y="5287034"/>
                  <a:pt x="123129" y="5287897"/>
                  <a:pt x="123382" y="5288933"/>
                </a:cubicBezTo>
                <a:cubicBezTo>
                  <a:pt x="123034" y="5297338"/>
                  <a:pt x="122835" y="5293127"/>
                  <a:pt x="124669" y="5300661"/>
                </a:cubicBezTo>
                <a:lnTo>
                  <a:pt x="125425" y="5303772"/>
                </a:lnTo>
                <a:cubicBezTo>
                  <a:pt x="125164" y="5310081"/>
                  <a:pt x="125291" y="5302539"/>
                  <a:pt x="126069" y="5309635"/>
                </a:cubicBezTo>
                <a:cubicBezTo>
                  <a:pt x="126152" y="5310401"/>
                  <a:pt x="125870" y="5311622"/>
                  <a:pt x="125955" y="5312388"/>
                </a:cubicBezTo>
                <a:cubicBezTo>
                  <a:pt x="126088" y="5313599"/>
                  <a:pt x="126461" y="5314461"/>
                  <a:pt x="126712" y="5315499"/>
                </a:cubicBezTo>
                <a:cubicBezTo>
                  <a:pt x="126364" y="5323910"/>
                  <a:pt x="126715" y="5310938"/>
                  <a:pt x="127356" y="5321362"/>
                </a:cubicBezTo>
                <a:cubicBezTo>
                  <a:pt x="127455" y="5322987"/>
                  <a:pt x="127204" y="5325032"/>
                  <a:pt x="127129" y="5326866"/>
                </a:cubicBezTo>
                <a:lnTo>
                  <a:pt x="127014" y="5329618"/>
                </a:lnTo>
                <a:cubicBezTo>
                  <a:pt x="126975" y="5330535"/>
                  <a:pt x="127366" y="5331241"/>
                  <a:pt x="126900" y="5332368"/>
                </a:cubicBezTo>
                <a:lnTo>
                  <a:pt x="123074" y="5339183"/>
                </a:lnTo>
                <a:lnTo>
                  <a:pt x="121026" y="5379531"/>
                </a:lnTo>
                <a:lnTo>
                  <a:pt x="430537" y="5379238"/>
                </a:lnTo>
                <a:cubicBezTo>
                  <a:pt x="1834716" y="5387383"/>
                  <a:pt x="4249515" y="5419645"/>
                  <a:pt x="4355361" y="5411414"/>
                </a:cubicBezTo>
                <a:cubicBezTo>
                  <a:pt x="4358281" y="5387665"/>
                  <a:pt x="4355324" y="5369816"/>
                  <a:pt x="4355306" y="5349018"/>
                </a:cubicBezTo>
                <a:lnTo>
                  <a:pt x="4359780" y="5346069"/>
                </a:lnTo>
                <a:cubicBezTo>
                  <a:pt x="4367716" y="5337134"/>
                  <a:pt x="4376313" y="5318322"/>
                  <a:pt x="4376306" y="5310763"/>
                </a:cubicBezTo>
                <a:cubicBezTo>
                  <a:pt x="4355447" y="5267791"/>
                  <a:pt x="4370193" y="5233317"/>
                  <a:pt x="4367882" y="5211003"/>
                </a:cubicBezTo>
                <a:cubicBezTo>
                  <a:pt x="4365570" y="5188687"/>
                  <a:pt x="4368638" y="5184429"/>
                  <a:pt x="4362441" y="5176871"/>
                </a:cubicBezTo>
                <a:lnTo>
                  <a:pt x="4355121" y="5140605"/>
                </a:lnTo>
                <a:lnTo>
                  <a:pt x="4353716" y="3503001"/>
                </a:lnTo>
                <a:cubicBezTo>
                  <a:pt x="4359944" y="3484225"/>
                  <a:pt x="4361878" y="3334053"/>
                  <a:pt x="4355640" y="3340314"/>
                </a:cubicBezTo>
                <a:cubicBezTo>
                  <a:pt x="4354173" y="3261754"/>
                  <a:pt x="4355635" y="3165504"/>
                  <a:pt x="4354169" y="3086943"/>
                </a:cubicBezTo>
                <a:cubicBezTo>
                  <a:pt x="4338359" y="2741070"/>
                  <a:pt x="4351965" y="2383383"/>
                  <a:pt x="4350863" y="2031604"/>
                </a:cubicBezTo>
                <a:lnTo>
                  <a:pt x="4355379" y="1981807"/>
                </a:lnTo>
                <a:lnTo>
                  <a:pt x="4362696" y="1931205"/>
                </a:lnTo>
                <a:lnTo>
                  <a:pt x="4366817" y="1920397"/>
                </a:lnTo>
                <a:lnTo>
                  <a:pt x="4363276" y="1907788"/>
                </a:lnTo>
                <a:cubicBezTo>
                  <a:pt x="4362235" y="1906240"/>
                  <a:pt x="4361066" y="1904977"/>
                  <a:pt x="4359810" y="1904041"/>
                </a:cubicBezTo>
                <a:lnTo>
                  <a:pt x="4366646" y="1863789"/>
                </a:lnTo>
                <a:lnTo>
                  <a:pt x="4366834" y="1858923"/>
                </a:lnTo>
                <a:cubicBezTo>
                  <a:pt x="4366499" y="1847740"/>
                  <a:pt x="4366164" y="1836559"/>
                  <a:pt x="4365829" y="1825376"/>
                </a:cubicBezTo>
                <a:cubicBezTo>
                  <a:pt x="4364138" y="1808743"/>
                  <a:pt x="4362447" y="1792112"/>
                  <a:pt x="4360756" y="1775480"/>
                </a:cubicBezTo>
                <a:lnTo>
                  <a:pt x="4350764" y="1751897"/>
                </a:lnTo>
                <a:lnTo>
                  <a:pt x="4350710" y="1599932"/>
                </a:lnTo>
                <a:lnTo>
                  <a:pt x="4352750" y="1599691"/>
                </a:lnTo>
                <a:cubicBezTo>
                  <a:pt x="4354837" y="1590544"/>
                  <a:pt x="4347532" y="1561850"/>
                  <a:pt x="4362203" y="1564293"/>
                </a:cubicBezTo>
                <a:cubicBezTo>
                  <a:pt x="4361830" y="1558489"/>
                  <a:pt x="4360854" y="1552763"/>
                  <a:pt x="4359725" y="1546992"/>
                </a:cubicBezTo>
                <a:cubicBezTo>
                  <a:pt x="4359532" y="1545983"/>
                  <a:pt x="4359338" y="1544976"/>
                  <a:pt x="4359144" y="1543968"/>
                </a:cubicBezTo>
                <a:lnTo>
                  <a:pt x="4360158" y="1532722"/>
                </a:lnTo>
                <a:lnTo>
                  <a:pt x="4356271" y="1528488"/>
                </a:lnTo>
                <a:lnTo>
                  <a:pt x="4357838" y="1490397"/>
                </a:lnTo>
                <a:cubicBezTo>
                  <a:pt x="4368378" y="1474114"/>
                  <a:pt x="4363511" y="1443331"/>
                  <a:pt x="4368153" y="1417799"/>
                </a:cubicBezTo>
                <a:lnTo>
                  <a:pt x="4372393" y="1406611"/>
                </a:lnTo>
                <a:lnTo>
                  <a:pt x="4379105" y="1332589"/>
                </a:lnTo>
                <a:lnTo>
                  <a:pt x="4386422" y="1281989"/>
                </a:lnTo>
                <a:lnTo>
                  <a:pt x="4390544" y="1271180"/>
                </a:lnTo>
                <a:lnTo>
                  <a:pt x="4387002" y="1258572"/>
                </a:lnTo>
                <a:cubicBezTo>
                  <a:pt x="4385961" y="1257023"/>
                  <a:pt x="4384791" y="1255762"/>
                  <a:pt x="4383536" y="1254825"/>
                </a:cubicBezTo>
                <a:lnTo>
                  <a:pt x="4390372" y="1214574"/>
                </a:lnTo>
                <a:cubicBezTo>
                  <a:pt x="4390434" y="1212951"/>
                  <a:pt x="4390498" y="1211329"/>
                  <a:pt x="4390560" y="1209707"/>
                </a:cubicBezTo>
                <a:cubicBezTo>
                  <a:pt x="4390225" y="1198524"/>
                  <a:pt x="4389890" y="1187341"/>
                  <a:pt x="4389554" y="1176159"/>
                </a:cubicBezTo>
                <a:lnTo>
                  <a:pt x="4384483" y="1126265"/>
                </a:lnTo>
                <a:cubicBezTo>
                  <a:pt x="4380583" y="1109764"/>
                  <a:pt x="4364675" y="1094873"/>
                  <a:pt x="4372782" y="1074492"/>
                </a:cubicBezTo>
                <a:cubicBezTo>
                  <a:pt x="4363789" y="1079012"/>
                  <a:pt x="4375622" y="1050289"/>
                  <a:pt x="4368023" y="1044600"/>
                </a:cubicBezTo>
                <a:cubicBezTo>
                  <a:pt x="4361707" y="1041260"/>
                  <a:pt x="4363824" y="1031767"/>
                  <a:pt x="4362564" y="1023807"/>
                </a:cubicBezTo>
                <a:cubicBezTo>
                  <a:pt x="4356675" y="1016860"/>
                  <a:pt x="4356400" y="978351"/>
                  <a:pt x="4359409" y="965734"/>
                </a:cubicBezTo>
                <a:cubicBezTo>
                  <a:pt x="4371848" y="931184"/>
                  <a:pt x="4349421" y="895123"/>
                  <a:pt x="4358670" y="867324"/>
                </a:cubicBezTo>
                <a:cubicBezTo>
                  <a:pt x="4357527" y="844954"/>
                  <a:pt x="4354340" y="837765"/>
                  <a:pt x="4352551" y="831512"/>
                </a:cubicBezTo>
                <a:lnTo>
                  <a:pt x="4350436" y="830732"/>
                </a:lnTo>
                <a:lnTo>
                  <a:pt x="4350396" y="719189"/>
                </a:lnTo>
                <a:lnTo>
                  <a:pt x="4351552" y="711345"/>
                </a:lnTo>
                <a:cubicBezTo>
                  <a:pt x="4352655" y="703065"/>
                  <a:pt x="4353279" y="694974"/>
                  <a:pt x="4352358" y="687487"/>
                </a:cubicBezTo>
                <a:lnTo>
                  <a:pt x="4350384" y="682767"/>
                </a:lnTo>
                <a:lnTo>
                  <a:pt x="4350301" y="451435"/>
                </a:lnTo>
                <a:lnTo>
                  <a:pt x="4350733" y="447233"/>
                </a:lnTo>
                <a:cubicBezTo>
                  <a:pt x="4351729" y="434177"/>
                  <a:pt x="4352228" y="423628"/>
                  <a:pt x="4352222" y="418707"/>
                </a:cubicBezTo>
                <a:cubicBezTo>
                  <a:pt x="4351573" y="403283"/>
                  <a:pt x="4350922" y="387859"/>
                  <a:pt x="4350273" y="372435"/>
                </a:cubicBezTo>
                <a:lnTo>
                  <a:pt x="4350241" y="281168"/>
                </a:lnTo>
                <a:lnTo>
                  <a:pt x="4352388" y="257444"/>
                </a:lnTo>
                <a:cubicBezTo>
                  <a:pt x="4355951" y="239076"/>
                  <a:pt x="4361864" y="219783"/>
                  <a:pt x="4371298" y="198781"/>
                </a:cubicBezTo>
                <a:cubicBezTo>
                  <a:pt x="4371256" y="155921"/>
                  <a:pt x="4362839" y="169410"/>
                  <a:pt x="4353201" y="168246"/>
                </a:cubicBezTo>
                <a:lnTo>
                  <a:pt x="4350200" y="166698"/>
                </a:lnTo>
                <a:cubicBezTo>
                  <a:pt x="4350196" y="156123"/>
                  <a:pt x="4350193" y="145548"/>
                  <a:pt x="4350188" y="134972"/>
                </a:cubicBezTo>
                <a:lnTo>
                  <a:pt x="4321251" y="114809"/>
                </a:lnTo>
                <a:lnTo>
                  <a:pt x="3949065" y="115293"/>
                </a:lnTo>
                <a:lnTo>
                  <a:pt x="3121950" y="106657"/>
                </a:lnTo>
                <a:cubicBezTo>
                  <a:pt x="2485016" y="104616"/>
                  <a:pt x="452079" y="116014"/>
                  <a:pt x="127458" y="103043"/>
                </a:cubicBezTo>
                <a:close/>
                <a:moveTo>
                  <a:pt x="0" y="0"/>
                </a:moveTo>
                <a:lnTo>
                  <a:pt x="4457507" y="0"/>
                </a:lnTo>
                <a:lnTo>
                  <a:pt x="4457507" y="5515902"/>
                </a:lnTo>
                <a:lnTo>
                  <a:pt x="0" y="5515902"/>
                </a:lnTo>
                <a:close/>
              </a:path>
            </a:pathLst>
          </a:custGeom>
          <a:solidFill>
            <a:schemeClr val="tx1"/>
          </a:solidFill>
          <a:ln>
            <a:noFill/>
          </a:ln>
          <a:effectLst>
            <a:outerShdw blurRad="76200" dir="13800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Content Placeholder 8">
            <a:extLst>
              <a:ext uri="{FF2B5EF4-FFF2-40B4-BE49-F238E27FC236}">
                <a16:creationId xmlns:a16="http://schemas.microsoft.com/office/drawing/2014/main" id="{550B7B1C-A20B-42B2-B344-044456327D36}"/>
              </a:ext>
            </a:extLst>
          </p:cNvPr>
          <p:cNvSpPr>
            <a:spLocks noGrp="1"/>
          </p:cNvSpPr>
          <p:nvPr>
            <p:ph idx="1"/>
          </p:nvPr>
        </p:nvSpPr>
        <p:spPr>
          <a:xfrm>
            <a:off x="6096000" y="2961280"/>
            <a:ext cx="5126816" cy="2906120"/>
          </a:xfrm>
        </p:spPr>
        <p:txBody>
          <a:bodyPr>
            <a:normAutofit/>
          </a:bodyPr>
          <a:lstStyle/>
          <a:p>
            <a:r>
              <a:rPr lang="en-US"/>
              <a:t>Google is a talent magnet organization that attracts and retains extraordinary talent, and it</a:t>
            </a:r>
            <a:r>
              <a:rPr lang="en-US" b="0" i="0">
                <a:solidFill>
                  <a:srgbClr val="222222"/>
                </a:solidFill>
                <a:effectLst/>
                <a:latin typeface="Libre Franklin" pitchFamily="2" charset="0"/>
              </a:rPr>
              <a:t> </a:t>
            </a:r>
            <a:r>
              <a:rPr lang="en-US" b="0" i="0">
                <a:solidFill>
                  <a:srgbClr val="222222"/>
                </a:solidFill>
                <a:effectLst/>
              </a:rPr>
              <a:t>can expand and grow because it can attract that talent in any new field or job family</a:t>
            </a:r>
          </a:p>
          <a:p>
            <a:r>
              <a:rPr lang="en-US">
                <a:solidFill>
                  <a:srgbClr val="222222"/>
                </a:solidFill>
              </a:rPr>
              <a:t>Using of employer branding as talent acquisition</a:t>
            </a:r>
          </a:p>
          <a:p>
            <a:pPr marL="0" indent="0">
              <a:buNone/>
            </a:pPr>
            <a:r>
              <a:rPr lang="en-US" b="0" i="0">
                <a:solidFill>
                  <a:srgbClr val="222222"/>
                </a:solidFill>
                <a:effectLst/>
              </a:rPr>
              <a:t>.Dr.D.Sullivan,2013</a:t>
            </a:r>
            <a:endParaRPr lang="en-US"/>
          </a:p>
        </p:txBody>
      </p:sp>
      <p:grpSp>
        <p:nvGrpSpPr>
          <p:cNvPr id="24" name="Group 23">
            <a:extLst>
              <a:ext uri="{FF2B5EF4-FFF2-40B4-BE49-F238E27FC236}">
                <a16:creationId xmlns:a16="http://schemas.microsoft.com/office/drawing/2014/main" id="{E0C0AB3B-14AF-4E0B-92A4-F7495D78D9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5" name="Group 24">
              <a:extLst>
                <a:ext uri="{FF2B5EF4-FFF2-40B4-BE49-F238E27FC236}">
                  <a16:creationId xmlns:a16="http://schemas.microsoft.com/office/drawing/2014/main" id="{3DB5358C-A561-4943-BBB3-CDC3507ADC3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7" name="Straight Connector 26">
                <a:extLst>
                  <a:ext uri="{FF2B5EF4-FFF2-40B4-BE49-F238E27FC236}">
                    <a16:creationId xmlns:a16="http://schemas.microsoft.com/office/drawing/2014/main" id="{A40F6DC1-46F8-41D0-B1D7-A9A74063C6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6890566-2D0D-4AB7-9AE3-0379756F0B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6" name="Oval 25">
              <a:extLst>
                <a:ext uri="{FF2B5EF4-FFF2-40B4-BE49-F238E27FC236}">
                  <a16:creationId xmlns:a16="http://schemas.microsoft.com/office/drawing/2014/main" id="{66CA593C-08F1-4E69-96C9-0912DAF580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11749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F08FD56-DA92-4BD4-98BB-9311E5E522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63D487-8C8E-446A-973D-65394F99CFC6}"/>
              </a:ext>
            </a:extLst>
          </p:cNvPr>
          <p:cNvSpPr>
            <a:spLocks noGrp="1"/>
          </p:cNvSpPr>
          <p:nvPr>
            <p:ph type="title"/>
          </p:nvPr>
        </p:nvSpPr>
        <p:spPr>
          <a:xfrm>
            <a:off x="6397557" y="207884"/>
            <a:ext cx="5032572" cy="780933"/>
          </a:xfrm>
        </p:spPr>
        <p:txBody>
          <a:bodyPr>
            <a:normAutofit/>
          </a:bodyPr>
          <a:lstStyle/>
          <a:p>
            <a:r>
              <a:rPr lang="en-US"/>
              <a:t>Conclusion</a:t>
            </a:r>
            <a:endParaRPr lang="en-GB"/>
          </a:p>
        </p:txBody>
      </p:sp>
      <p:sp>
        <p:nvSpPr>
          <p:cNvPr id="14" name="Rectangle 13">
            <a:extLst>
              <a:ext uri="{FF2B5EF4-FFF2-40B4-BE49-F238E27FC236}">
                <a16:creationId xmlns:a16="http://schemas.microsoft.com/office/drawing/2014/main" id="{C5D5E9CC-2294-46D1-89D0-F8C6FA5C4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420">
            <a:off x="780270" y="331637"/>
            <a:ext cx="4892736" cy="5837881"/>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5BABD217-EF3C-4AF3-9C20-A6619D21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27644">
            <a:off x="741222" y="293814"/>
            <a:ext cx="4987909" cy="5883149"/>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4553364" h="5549951">
                <a:moveTo>
                  <a:pt x="303343" y="0"/>
                </a:moveTo>
                <a:cubicBezTo>
                  <a:pt x="628090" y="31218"/>
                  <a:pt x="2667030" y="134017"/>
                  <a:pt x="3305529" y="171842"/>
                </a:cubicBezTo>
                <a:lnTo>
                  <a:pt x="4134340" y="226950"/>
                </a:lnTo>
                <a:lnTo>
                  <a:pt x="4507534" y="247374"/>
                </a:lnTo>
                <a:lnTo>
                  <a:pt x="4535413" y="269179"/>
                </a:lnTo>
                <a:cubicBezTo>
                  <a:pt x="4534822" y="279763"/>
                  <a:pt x="4534230" y="290346"/>
                  <a:pt x="4533639" y="300930"/>
                </a:cubicBezTo>
                <a:lnTo>
                  <a:pt x="4536561" y="302647"/>
                </a:lnTo>
                <a:cubicBezTo>
                  <a:pt x="4546159" y="304354"/>
                  <a:pt x="4555357" y="291327"/>
                  <a:pt x="4552987" y="334222"/>
                </a:cubicBezTo>
                <a:cubicBezTo>
                  <a:pt x="4542346" y="354710"/>
                  <a:pt x="4535332" y="373686"/>
                  <a:pt x="4530726" y="391868"/>
                </a:cubicBezTo>
                <a:lnTo>
                  <a:pt x="4527238" y="415489"/>
                </a:lnTo>
                <a:lnTo>
                  <a:pt x="4522133" y="506828"/>
                </a:lnTo>
                <a:cubicBezTo>
                  <a:pt x="4521916" y="522300"/>
                  <a:pt x="4521700" y="537773"/>
                  <a:pt x="4521483" y="553245"/>
                </a:cubicBezTo>
                <a:cubicBezTo>
                  <a:pt x="4521212" y="558170"/>
                  <a:pt x="4520118" y="568699"/>
                  <a:pt x="4518384" y="581709"/>
                </a:cubicBezTo>
                <a:lnTo>
                  <a:pt x="4517715" y="585890"/>
                </a:lnTo>
                <a:lnTo>
                  <a:pt x="4504778" y="817404"/>
                </a:lnTo>
                <a:lnTo>
                  <a:pt x="4506491" y="822238"/>
                </a:lnTo>
                <a:cubicBezTo>
                  <a:pt x="4506993" y="829783"/>
                  <a:pt x="4505912" y="837845"/>
                  <a:pt x="4504340" y="846069"/>
                </a:cubicBezTo>
                <a:lnTo>
                  <a:pt x="4502740" y="853854"/>
                </a:lnTo>
                <a:lnTo>
                  <a:pt x="4496502" y="965485"/>
                </a:lnTo>
                <a:lnTo>
                  <a:pt x="4498579" y="966385"/>
                </a:lnTo>
                <a:cubicBezTo>
                  <a:pt x="4500020" y="972743"/>
                  <a:pt x="4502811" y="980116"/>
                  <a:pt x="4502698" y="1002567"/>
                </a:cubicBezTo>
                <a:cubicBezTo>
                  <a:pt x="4491860" y="1029868"/>
                  <a:pt x="4512316" y="1067217"/>
                  <a:pt x="4497900" y="1101094"/>
                </a:cubicBezTo>
                <a:cubicBezTo>
                  <a:pt x="4494173" y="1113552"/>
                  <a:pt x="4492281" y="1152106"/>
                  <a:pt x="4497795" y="1159389"/>
                </a:cubicBezTo>
                <a:cubicBezTo>
                  <a:pt x="4498610" y="1167426"/>
                  <a:pt x="4495953" y="1176807"/>
                  <a:pt x="4502098" y="1180505"/>
                </a:cubicBezTo>
                <a:cubicBezTo>
                  <a:pt x="4509397" y="1186625"/>
                  <a:pt x="4495916" y="1214705"/>
                  <a:pt x="4505188" y="1210687"/>
                </a:cubicBezTo>
                <a:cubicBezTo>
                  <a:pt x="4495912" y="1230628"/>
                  <a:pt x="4511023" y="1246424"/>
                  <a:pt x="4514005" y="1263157"/>
                </a:cubicBezTo>
                <a:lnTo>
                  <a:pt x="4516282" y="1313374"/>
                </a:lnTo>
                <a:cubicBezTo>
                  <a:pt x="4515989" y="1324584"/>
                  <a:pt x="4515695" y="1335794"/>
                  <a:pt x="4515402" y="1347004"/>
                </a:cubicBezTo>
                <a:cubicBezTo>
                  <a:pt x="4515248" y="1348624"/>
                  <a:pt x="4515093" y="1350244"/>
                  <a:pt x="4514939" y="1351864"/>
                </a:cubicBezTo>
                <a:lnTo>
                  <a:pt x="4505820" y="1391762"/>
                </a:lnTo>
                <a:cubicBezTo>
                  <a:pt x="4507026" y="1392770"/>
                  <a:pt x="4508128" y="1394098"/>
                  <a:pt x="4509084" y="1395707"/>
                </a:cubicBezTo>
                <a:lnTo>
                  <a:pt x="4511926" y="1408524"/>
                </a:lnTo>
                <a:lnTo>
                  <a:pt x="4507185" y="1419109"/>
                </a:lnTo>
                <a:lnTo>
                  <a:pt x="4497001" y="1469337"/>
                </a:lnTo>
                <a:lnTo>
                  <a:pt x="4486104" y="1543038"/>
                </a:lnTo>
                <a:lnTo>
                  <a:pt x="4481223" y="1553997"/>
                </a:lnTo>
                <a:cubicBezTo>
                  <a:pt x="4475132" y="1579288"/>
                  <a:pt x="4478280" y="1610368"/>
                  <a:pt x="4466795" y="1626071"/>
                </a:cubicBezTo>
                <a:lnTo>
                  <a:pt x="4463080" y="1664103"/>
                </a:lnTo>
                <a:lnTo>
                  <a:pt x="4466740" y="1668558"/>
                </a:lnTo>
                <a:lnTo>
                  <a:pt x="4465090" y="1679756"/>
                </a:lnTo>
                <a:cubicBezTo>
                  <a:pt x="4465227" y="1680776"/>
                  <a:pt x="4465365" y="1681795"/>
                  <a:pt x="4465502" y="1682815"/>
                </a:cubicBezTo>
                <a:cubicBezTo>
                  <a:pt x="4466309" y="1688654"/>
                  <a:pt x="4466966" y="1694439"/>
                  <a:pt x="4467013" y="1700268"/>
                </a:cubicBezTo>
                <a:cubicBezTo>
                  <a:pt x="4452441" y="1697000"/>
                  <a:pt x="4458150" y="1726126"/>
                  <a:pt x="4455543" y="1735163"/>
                </a:cubicBezTo>
                <a:lnTo>
                  <a:pt x="4453483" y="1735289"/>
                </a:lnTo>
                <a:lnTo>
                  <a:pt x="4444985" y="1887374"/>
                </a:lnTo>
                <a:lnTo>
                  <a:pt x="4453676" y="1911536"/>
                </a:lnTo>
                <a:cubicBezTo>
                  <a:pt x="4454435" y="1928276"/>
                  <a:pt x="4455195" y="1945015"/>
                  <a:pt x="4455954" y="1961755"/>
                </a:cubicBezTo>
                <a:cubicBezTo>
                  <a:pt x="4455660" y="1972965"/>
                  <a:pt x="4455367" y="1984174"/>
                  <a:pt x="4455073" y="1995384"/>
                </a:cubicBezTo>
                <a:lnTo>
                  <a:pt x="4454611" y="2000244"/>
                </a:lnTo>
                <a:lnTo>
                  <a:pt x="4445491" y="2040142"/>
                </a:lnTo>
                <a:cubicBezTo>
                  <a:pt x="4446698" y="2041150"/>
                  <a:pt x="4447799" y="2042479"/>
                  <a:pt x="4448756" y="2044087"/>
                </a:cubicBezTo>
                <a:lnTo>
                  <a:pt x="4451597" y="2056904"/>
                </a:lnTo>
                <a:lnTo>
                  <a:pt x="4446856" y="2067489"/>
                </a:lnTo>
                <a:lnTo>
                  <a:pt x="4436672" y="2117719"/>
                </a:lnTo>
                <a:lnTo>
                  <a:pt x="4429341" y="2167300"/>
                </a:lnTo>
                <a:cubicBezTo>
                  <a:pt x="4410647" y="2519411"/>
                  <a:pt x="4376873" y="2876607"/>
                  <a:pt x="4373258" y="3223633"/>
                </a:cubicBezTo>
                <a:cubicBezTo>
                  <a:pt x="4370306" y="3302336"/>
                  <a:pt x="4363423" y="3398578"/>
                  <a:pt x="4360472" y="3477281"/>
                </a:cubicBezTo>
                <a:cubicBezTo>
                  <a:pt x="4367079" y="3471365"/>
                  <a:pt x="4356688" y="3621544"/>
                  <a:pt x="4349387" y="3639984"/>
                </a:cubicBezTo>
                <a:lnTo>
                  <a:pt x="4258626" y="5278921"/>
                </a:lnTo>
                <a:lnTo>
                  <a:pt x="4263924" y="5315626"/>
                </a:lnTo>
                <a:cubicBezTo>
                  <a:pt x="4269712" y="5323538"/>
                  <a:pt x="4266397" y="5327627"/>
                  <a:pt x="4267458" y="5350090"/>
                </a:cubicBezTo>
                <a:cubicBezTo>
                  <a:pt x="4268519" y="5372551"/>
                  <a:pt x="4251794" y="5406222"/>
                  <a:pt x="4270290" y="5450399"/>
                </a:cubicBezTo>
                <a:cubicBezTo>
                  <a:pt x="4269872" y="5457964"/>
                  <a:pt x="4260193" y="5476308"/>
                  <a:pt x="4251733" y="5484804"/>
                </a:cubicBezTo>
                <a:lnTo>
                  <a:pt x="4247081" y="5487504"/>
                </a:lnTo>
                <a:cubicBezTo>
                  <a:pt x="4245929" y="5508319"/>
                  <a:pt x="4247889" y="5526348"/>
                  <a:pt x="4243624" y="5549951"/>
                </a:cubicBezTo>
                <a:cubicBezTo>
                  <a:pt x="3535777" y="5517558"/>
                  <a:pt x="706564" y="5344821"/>
                  <a:pt x="0" y="5293146"/>
                </a:cubicBezTo>
                <a:lnTo>
                  <a:pt x="4241" y="5239903"/>
                </a:lnTo>
                <a:lnTo>
                  <a:pt x="8461" y="5233298"/>
                </a:lnTo>
                <a:cubicBezTo>
                  <a:pt x="8991" y="5232196"/>
                  <a:pt x="8639" y="5231467"/>
                  <a:pt x="8730" y="5230552"/>
                </a:cubicBezTo>
                <a:lnTo>
                  <a:pt x="9000" y="5227804"/>
                </a:lnTo>
                <a:cubicBezTo>
                  <a:pt x="9178" y="5225973"/>
                  <a:pt x="9545" y="5223940"/>
                  <a:pt x="9537" y="5222308"/>
                </a:cubicBezTo>
                <a:cubicBezTo>
                  <a:pt x="9481" y="5211840"/>
                  <a:pt x="8399" y="5224803"/>
                  <a:pt x="9222" y="5216405"/>
                </a:cubicBezTo>
                <a:cubicBezTo>
                  <a:pt x="9028" y="5215352"/>
                  <a:pt x="8703" y="5214469"/>
                  <a:pt x="8638" y="5213249"/>
                </a:cubicBezTo>
                <a:cubicBezTo>
                  <a:pt x="8596" y="5212477"/>
                  <a:pt x="8947" y="5211272"/>
                  <a:pt x="8907" y="5210500"/>
                </a:cubicBezTo>
                <a:cubicBezTo>
                  <a:pt x="8526" y="5203355"/>
                  <a:pt x="7974" y="5210896"/>
                  <a:pt x="8591" y="5204597"/>
                </a:cubicBezTo>
                <a:lnTo>
                  <a:pt x="8008" y="5201441"/>
                </a:lnTo>
                <a:cubicBezTo>
                  <a:pt x="6593" y="5193798"/>
                  <a:pt x="6556" y="5198023"/>
                  <a:pt x="7378" y="5189632"/>
                </a:cubicBezTo>
                <a:cubicBezTo>
                  <a:pt x="7183" y="5188581"/>
                  <a:pt x="6860" y="5187696"/>
                  <a:pt x="6794" y="5186477"/>
                </a:cubicBezTo>
                <a:cubicBezTo>
                  <a:pt x="6752" y="5185706"/>
                  <a:pt x="7185" y="5184394"/>
                  <a:pt x="7062" y="5183728"/>
                </a:cubicBezTo>
                <a:cubicBezTo>
                  <a:pt x="6788" y="5182241"/>
                  <a:pt x="4614" y="5182665"/>
                  <a:pt x="5627" y="5180163"/>
                </a:cubicBezTo>
                <a:lnTo>
                  <a:pt x="11039" y="5116566"/>
                </a:lnTo>
                <a:lnTo>
                  <a:pt x="78653" y="3839310"/>
                </a:lnTo>
                <a:lnTo>
                  <a:pt x="303343"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Icon&#10;&#10;Description automatically generated">
            <a:extLst>
              <a:ext uri="{FF2B5EF4-FFF2-40B4-BE49-F238E27FC236}">
                <a16:creationId xmlns:a16="http://schemas.microsoft.com/office/drawing/2014/main" id="{08DA49EF-E556-49D4-B9F9-133FC4DD92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420419">
            <a:off x="1104416" y="1096986"/>
            <a:ext cx="4254392" cy="4254392"/>
          </a:xfrm>
          <a:prstGeom prst="rect">
            <a:avLst/>
          </a:prstGeom>
        </p:spPr>
      </p:pic>
      <p:sp>
        <p:nvSpPr>
          <p:cNvPr id="9" name="Content Placeholder 8">
            <a:extLst>
              <a:ext uri="{FF2B5EF4-FFF2-40B4-BE49-F238E27FC236}">
                <a16:creationId xmlns:a16="http://schemas.microsoft.com/office/drawing/2014/main" id="{6289DF47-7C9C-4637-AF93-93327B2E2E4D}"/>
              </a:ext>
            </a:extLst>
          </p:cNvPr>
          <p:cNvSpPr>
            <a:spLocks noGrp="1"/>
          </p:cNvSpPr>
          <p:nvPr>
            <p:ph idx="1"/>
          </p:nvPr>
        </p:nvSpPr>
        <p:spPr>
          <a:xfrm>
            <a:off x="6473629" y="1196701"/>
            <a:ext cx="5032572" cy="5232626"/>
          </a:xfrm>
        </p:spPr>
        <p:txBody>
          <a:bodyPr>
            <a:noAutofit/>
          </a:bodyPr>
          <a:lstStyle/>
          <a:p>
            <a:r>
              <a:rPr lang="en-US" sz="1800"/>
              <a:t>Advancement of HRM, is a nonstop interaction </a:t>
            </a:r>
          </a:p>
          <a:p>
            <a:r>
              <a:rPr lang="en-US" sz="1800"/>
              <a:t>Innovation advancement, laws and arrangements affect HRM improvement </a:t>
            </a:r>
          </a:p>
          <a:p>
            <a:r>
              <a:rPr lang="en-US" sz="1800"/>
              <a:t>E-HRM can assist associations with improving their capacity relating to HR exercises bringing advantages of cost investment funds, proficiency, adaptable administrations, and representatives cooperation. </a:t>
            </a:r>
          </a:p>
          <a:p>
            <a:r>
              <a:rPr lang="en-US" sz="1800"/>
              <a:t>By holding talent, an association, further develops its standing as well as the relationship with the workers.</a:t>
            </a:r>
          </a:p>
        </p:txBody>
      </p:sp>
      <p:grpSp>
        <p:nvGrpSpPr>
          <p:cNvPr id="18" name="Group 17">
            <a:extLst>
              <a:ext uri="{FF2B5EF4-FFF2-40B4-BE49-F238E27FC236}">
                <a16:creationId xmlns:a16="http://schemas.microsoft.com/office/drawing/2014/main" id="{96BEFBD8-C05C-43C7-8D7B-58D37F70F5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9" name="Group 18">
              <a:extLst>
                <a:ext uri="{FF2B5EF4-FFF2-40B4-BE49-F238E27FC236}">
                  <a16:creationId xmlns:a16="http://schemas.microsoft.com/office/drawing/2014/main" id="{B622FDA5-36F9-4DD4-87A3-58FC513B837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1" name="Straight Connector 20">
                <a:extLst>
                  <a:ext uri="{FF2B5EF4-FFF2-40B4-BE49-F238E27FC236}">
                    <a16:creationId xmlns:a16="http://schemas.microsoft.com/office/drawing/2014/main" id="{734870DF-B7C4-4149-9E0F-2B602F26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1CD7D4A-FA69-4C48-A532-9ED58E181A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0" name="Oval 19">
              <a:extLst>
                <a:ext uri="{FF2B5EF4-FFF2-40B4-BE49-F238E27FC236}">
                  <a16:creationId xmlns:a16="http://schemas.microsoft.com/office/drawing/2014/main" id="{F57FB85D-1649-470D-A7BA-3475C851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Freeform: Shape 23">
            <a:extLst>
              <a:ext uri="{FF2B5EF4-FFF2-40B4-BE49-F238E27FC236}">
                <a16:creationId xmlns:a16="http://schemas.microsoft.com/office/drawing/2014/main" id="{03CCCF79-BC42-40CC-A81F-1C5962B62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193556" y="5316608"/>
            <a:ext cx="444795" cy="1655141"/>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10360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33A8F-785D-4815-A8B0-FC75690E1AF5}"/>
              </a:ext>
            </a:extLst>
          </p:cNvPr>
          <p:cNvSpPr>
            <a:spLocks noGrp="1"/>
          </p:cNvSpPr>
          <p:nvPr>
            <p:ph type="title"/>
          </p:nvPr>
        </p:nvSpPr>
        <p:spPr>
          <a:xfrm>
            <a:off x="1349375" y="247650"/>
            <a:ext cx="9493249" cy="949325"/>
          </a:xfrm>
        </p:spPr>
        <p:txBody>
          <a:bodyPr>
            <a:normAutofit fontScale="90000"/>
          </a:bodyPr>
          <a:lstStyle/>
          <a:p>
            <a:r>
              <a:rPr lang="en-US"/>
              <a:t>References</a:t>
            </a:r>
            <a:br>
              <a:rPr lang="en-US"/>
            </a:br>
            <a:endParaRPr lang="en-GB"/>
          </a:p>
        </p:txBody>
      </p:sp>
      <p:sp>
        <p:nvSpPr>
          <p:cNvPr id="3" name="Content Placeholder 2">
            <a:extLst>
              <a:ext uri="{FF2B5EF4-FFF2-40B4-BE49-F238E27FC236}">
                <a16:creationId xmlns:a16="http://schemas.microsoft.com/office/drawing/2014/main" id="{87BE5DE2-1964-4391-BAA0-36D6946BDAFD}"/>
              </a:ext>
            </a:extLst>
          </p:cNvPr>
          <p:cNvSpPr>
            <a:spLocks noGrp="1"/>
          </p:cNvSpPr>
          <p:nvPr>
            <p:ph idx="1"/>
          </p:nvPr>
        </p:nvSpPr>
        <p:spPr>
          <a:xfrm>
            <a:off x="209550" y="800100"/>
            <a:ext cx="11468100" cy="5810250"/>
          </a:xfrm>
        </p:spPr>
        <p:txBody>
          <a:bodyPr vert="horz" lIns="91440" tIns="45720" rIns="91440" bIns="45720" rtlCol="0" anchor="t">
            <a:noAutofit/>
          </a:bodyPr>
          <a:lstStyle/>
          <a:p>
            <a:pPr>
              <a:buFont typeface="Arial,Sans-Serif" panose="020B0604020202020204" pitchFamily="34" charset="0"/>
            </a:pPr>
            <a:r>
              <a:rPr lang="en-US">
                <a:solidFill>
                  <a:srgbClr val="212529"/>
                </a:solidFill>
                <a:ea typeface="+mn-lt"/>
                <a:cs typeface="+mn-lt"/>
              </a:rPr>
              <a:t>CIPD. (2007). The Thinking Performer concept . Available: </a:t>
            </a:r>
            <a:r>
              <a:rPr lang="en-US" dirty="0">
                <a:solidFill>
                  <a:srgbClr val="212529"/>
                </a:solidFill>
                <a:ea typeface="+mn-lt"/>
                <a:cs typeface="+mn-lt"/>
                <a:hlinkClick r:id="rId3"/>
              </a:rPr>
              <a:t>http://docs.dpgplc.co.uk/e-lessons/HRM/LP2_DVP/DVP_The_Thinking_Perfomer_Concept.pdf</a:t>
            </a:r>
            <a:r>
              <a:rPr lang="en-US">
                <a:solidFill>
                  <a:srgbClr val="212529"/>
                </a:solidFill>
                <a:ea typeface="+mn-lt"/>
                <a:cs typeface="+mn-lt"/>
              </a:rPr>
              <a:t>. Last accessed 21st October 2021.</a:t>
            </a:r>
            <a:endParaRPr lang="en-US">
              <a:ea typeface="+mn-lt"/>
              <a:cs typeface="+mn-lt"/>
            </a:endParaRPr>
          </a:p>
          <a:p>
            <a:pPr>
              <a:buFont typeface="Arial,Sans-Serif" panose="020B0604020202020204" pitchFamily="34" charset="0"/>
            </a:pPr>
            <a:r>
              <a:rPr lang="en-US">
                <a:solidFill>
                  <a:srgbClr val="212529"/>
                </a:solidFill>
                <a:ea typeface="+mn-lt"/>
                <a:cs typeface="+mn-lt"/>
              </a:rPr>
              <a:t>CIPD. (2013). CIPD HR Profession Map. Available: </a:t>
            </a:r>
            <a:r>
              <a:rPr lang="en-US" dirty="0">
                <a:solidFill>
                  <a:srgbClr val="212529"/>
                </a:solidFill>
                <a:ea typeface="+mn-lt"/>
                <a:cs typeface="+mn-lt"/>
                <a:hlinkClick r:id="rId4"/>
              </a:rPr>
              <a:t>https://www.cipd.co.uk/learn/career/profession-map/2013-profession-map</a:t>
            </a:r>
            <a:r>
              <a:rPr lang="en-US">
                <a:solidFill>
                  <a:srgbClr val="212529"/>
                </a:solidFill>
                <a:ea typeface="+mn-lt"/>
                <a:cs typeface="+mn-lt"/>
              </a:rPr>
              <a:t>. Last accessed 21st October 2021.</a:t>
            </a:r>
            <a:endParaRPr lang="en-US">
              <a:ea typeface="+mn-lt"/>
              <a:cs typeface="+mn-lt"/>
            </a:endParaRPr>
          </a:p>
          <a:p>
            <a:r>
              <a:rPr lang="en-US">
                <a:solidFill>
                  <a:srgbClr val="212529"/>
                </a:solidFill>
              </a:rPr>
              <a:t>D. Ulrich, J. Younger, W .Brockbank, and Ulrich. (2011). The New HR Competencies: Business Partnering from the Outside-In. Available: https://rbl-</a:t>
            </a:r>
            <a:r>
              <a:rPr lang="en-US" dirty="0">
                <a:solidFill>
                  <a:srgbClr val="212529"/>
                </a:solidFill>
              </a:rPr>
              <a:t>net.s3.amazonaws.com/hrcs/2012/New%20HR%20Competencies%C2%8BBusiness%20Partnering%20from%20the%20Ou</a:t>
            </a:r>
            <a:r>
              <a:rPr lang="en-US">
                <a:solidFill>
                  <a:srgbClr val="212529"/>
                </a:solidFill>
              </a:rPr>
              <a:t>tside-In.pdf. Last accessed 21st October 2021.</a:t>
            </a:r>
            <a:endParaRPr lang="en-US">
              <a:ea typeface="+mn-lt"/>
              <a:cs typeface="+mn-lt"/>
            </a:endParaRPr>
          </a:p>
          <a:p>
            <a:r>
              <a:rPr lang="en-GB"/>
              <a:t>Itika, J. (2011). Fundamentals of human resource management: Emerging experiences from Africa. Leiden: African Studies Centre. </a:t>
            </a:r>
            <a:endParaRPr lang="en-US">
              <a:ea typeface="+mn-lt"/>
              <a:cs typeface="+mn-lt"/>
            </a:endParaRPr>
          </a:p>
          <a:p>
            <a:pPr algn="l"/>
            <a:r>
              <a:rPr lang="en-US" b="0" i="0">
                <a:solidFill>
                  <a:srgbClr val="212529"/>
                </a:solidFill>
                <a:effectLst/>
              </a:rPr>
              <a:t>GILMORE, S. and WILLIAMS, S. (2007) Conceptualizing the ‘personnel professional’: a critical analysis of the Chartered Institute of Personnel and Development’s professional qualification scheme. Personnel Review. Vol 36, No 3. pp398–414.</a:t>
            </a:r>
            <a:endParaRPr lang="en-US"/>
          </a:p>
          <a:p>
            <a:pPr algn="l">
              <a:buFont typeface="Arial" panose="020B0604020202020204" pitchFamily="34" charset="0"/>
              <a:buChar char="•"/>
            </a:pPr>
            <a:r>
              <a:rPr lang="en-US" b="0" i="0">
                <a:solidFill>
                  <a:srgbClr val="000000"/>
                </a:solidFill>
                <a:effectLst/>
              </a:rPr>
              <a:t>Sullivan, D., 2013. </a:t>
            </a:r>
            <a:r>
              <a:rPr lang="en-US" b="0" i="1">
                <a:solidFill>
                  <a:srgbClr val="000000"/>
                </a:solidFill>
                <a:effectLst/>
              </a:rPr>
              <a:t>How Google reinvented HR</a:t>
            </a:r>
            <a:r>
              <a:rPr lang="en-US" b="0" i="0">
                <a:solidFill>
                  <a:srgbClr val="000000"/>
                </a:solidFill>
                <a:effectLst/>
              </a:rPr>
              <a:t>. [online] Inside HR. Available at: </a:t>
            </a:r>
            <a:r>
              <a:rPr lang="en-US" b="0" i="0" dirty="0">
                <a:solidFill>
                  <a:srgbClr val="000000"/>
                </a:solidFill>
                <a:effectLst/>
                <a:hlinkClick r:id="rId5"/>
              </a:rPr>
              <a:t>https://www.insidehr.com.au/how-google-reinvented-hr/</a:t>
            </a:r>
            <a:r>
              <a:rPr lang="en-US" b="0" i="0">
                <a:solidFill>
                  <a:srgbClr val="000000"/>
                </a:solidFill>
                <a:effectLst/>
              </a:rPr>
              <a:t> Last Accessed 25</a:t>
            </a:r>
            <a:r>
              <a:rPr lang="en-US" b="0" i="0" baseline="30000">
                <a:solidFill>
                  <a:srgbClr val="000000"/>
                </a:solidFill>
                <a:effectLst/>
              </a:rPr>
              <a:t>th</a:t>
            </a:r>
            <a:r>
              <a:rPr lang="en-US" b="0" i="0">
                <a:solidFill>
                  <a:srgbClr val="000000"/>
                </a:solidFill>
                <a:effectLst/>
              </a:rPr>
              <a:t> October 2021.</a:t>
            </a:r>
          </a:p>
          <a:p>
            <a:r>
              <a:rPr lang="en-US">
                <a:solidFill>
                  <a:srgbClr val="212529"/>
                </a:solidFill>
                <a:ea typeface="+mn-lt"/>
                <a:cs typeface="+mn-lt"/>
              </a:rPr>
              <a:t>Taylor, S (2016). Studying Human Resource Management. 2nd ed. London: Chartered Institute of Personnel and Development. 75.</a:t>
            </a:r>
            <a:endParaRPr lang="en-US">
              <a:ea typeface="+mn-lt"/>
              <a:cs typeface="+mn-lt"/>
            </a:endParaRPr>
          </a:p>
          <a:p>
            <a:endParaRPr lang="en-US" dirty="0"/>
          </a:p>
        </p:txBody>
      </p:sp>
    </p:spTree>
    <p:extLst>
      <p:ext uri="{BB962C8B-B14F-4D97-AF65-F5344CB8AC3E}">
        <p14:creationId xmlns:p14="http://schemas.microsoft.com/office/powerpoint/2010/main" val="3899033608"/>
      </p:ext>
    </p:extLst>
  </p:cSld>
  <p:clrMapOvr>
    <a:masterClrMapping/>
  </p:clrMapOvr>
</p:sld>
</file>

<file path=ppt/theme/theme1.xml><?xml version="1.0" encoding="utf-8"?>
<a:theme xmlns:a="http://schemas.openxmlformats.org/drawingml/2006/main" name="StreetscapeVTI">
  <a:themeElements>
    <a:clrScheme name="Streetscape2">
      <a:dk1>
        <a:sysClr val="windowText" lastClr="000000"/>
      </a:dk1>
      <a:lt1>
        <a:srgbClr val="FFFFFF"/>
      </a:lt1>
      <a:dk2>
        <a:srgbClr val="191919"/>
      </a:dk2>
      <a:lt2>
        <a:srgbClr val="F3F2EE"/>
      </a:lt2>
      <a:accent1>
        <a:srgbClr val="448885"/>
      </a:accent1>
      <a:accent2>
        <a:srgbClr val="627C58"/>
      </a:accent2>
      <a:accent3>
        <a:srgbClr val="848358"/>
      </a:accent3>
      <a:accent4>
        <a:srgbClr val="547096"/>
      </a:accent4>
      <a:accent5>
        <a:srgbClr val="646464"/>
      </a:accent5>
      <a:accent6>
        <a:srgbClr val="A8A8A8"/>
      </a:accent6>
      <a:hlink>
        <a:srgbClr val="0563C1"/>
      </a:hlink>
      <a:folHlink>
        <a:srgbClr val="954F72"/>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treetscapeVTI" id="{B20F88EA-96D0-4E96-9207-A1488DAC5867}" vid="{3F7E5CFE-E584-4E58-A75E-141AC45B14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ae6edbdedb59637b8cbd334191b21d3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3a6ee151d17622bb6c9894421a4ac6c6"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0A251F3-4EAA-484B-B4AC-796F428D7C9B}">
  <ds:schemaRefs>
    <ds:schemaRef ds:uri="9902240c-f584-4322-946e-7b0be23bca91"/>
    <ds:schemaRef ds:uri="d2ec016d-25cf-4c07-aa6b-c53e267faa6f"/>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BA4A0DC-627D-4585-B91E-5AC0E2EB6543}">
  <ds:schemaRefs>
    <ds:schemaRef ds:uri="http://schemas.microsoft.com/sharepoint/v3/contenttype/forms"/>
  </ds:schemaRefs>
</ds:datastoreItem>
</file>

<file path=customXml/itemProps3.xml><?xml version="1.0" encoding="utf-8"?>
<ds:datastoreItem xmlns:ds="http://schemas.openxmlformats.org/officeDocument/2006/customXml" ds:itemID="{361B335D-A5E3-4E36-942F-DD0281EC4CBA}">
  <ds:schemaRefs>
    <ds:schemaRef ds:uri="http://schemas.microsoft.com/office/2006/metadata/properties"/>
    <ds:schemaRef ds:uri="http://www.w3.org/2000/xmln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12</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StreetscapeVTI</vt:lpstr>
      <vt:lpstr>Managing People </vt:lpstr>
      <vt:lpstr>What it means to be a HR specialist?</vt:lpstr>
      <vt:lpstr>HR PROFESSIONALISM</vt:lpstr>
      <vt:lpstr>TYPES OF PEOPLE WITHIN AN ORGANIZATION</vt:lpstr>
      <vt:lpstr>CIPD PROFESSIONAL MAP</vt:lpstr>
      <vt:lpstr>HR Functions </vt:lpstr>
      <vt:lpstr>Circles of HR professionalism</vt:lpstr>
      <vt:lpstr>Providing excellent service</vt:lpstr>
      <vt:lpstr>HRM EVOLUTION </vt:lpstr>
      <vt:lpstr>How Google reinvented HR and drives success through people analytics!?</vt:lpstr>
      <vt:lpstr>Reinventing HR with people analytics </vt:lpstr>
      <vt:lpstr>How Google`s people analytics work</vt:lpstr>
      <vt:lpstr>Google-talent magnet</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Andreea Elisabeta Magos (1918861)</dc:creator>
  <cp:revision>72</cp:revision>
  <dcterms:created xsi:type="dcterms:W3CDTF">2021-10-24T16:08:18Z</dcterms:created>
  <dcterms:modified xsi:type="dcterms:W3CDTF">2021-10-25T12:23:32Z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