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1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1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17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2" r:id="rId4"/>
    <p:sldMasterId id="2147483663" r:id="rId5"/>
    <p:sldMasterId id="2147483666" r:id="rId6"/>
    <p:sldMasterId id="2147483668" r:id="rId7"/>
    <p:sldMasterId id="2147483669" r:id="rId8"/>
    <p:sldMasterId id="2147483672" r:id="rId9"/>
    <p:sldMasterId id="2147483674" r:id="rId10"/>
    <p:sldMasterId id="2147483676" r:id="rId11"/>
    <p:sldMasterId id="2147483680" r:id="rId12"/>
    <p:sldMasterId id="2147483692" r:id="rId13"/>
    <p:sldMasterId id="2147483704" r:id="rId14"/>
    <p:sldMasterId id="2147483724" r:id="rId15"/>
    <p:sldMasterId id="2147483712" r:id="rId16"/>
    <p:sldMasterId id="2147483728" r:id="rId17"/>
    <p:sldMasterId id="2147483740" r:id="rId18"/>
    <p:sldMasterId id="2147483823" r:id="rId19"/>
    <p:sldMasterId id="2147483859" r:id="rId20"/>
    <p:sldMasterId id="2147483871" r:id="rId21"/>
  </p:sldMasterIdLst>
  <p:notesMasterIdLst>
    <p:notesMasterId r:id="rId52"/>
  </p:notesMasterIdLst>
  <p:sldIdLst>
    <p:sldId id="762" r:id="rId22"/>
    <p:sldId id="694" r:id="rId23"/>
    <p:sldId id="1026" r:id="rId24"/>
    <p:sldId id="699" r:id="rId25"/>
    <p:sldId id="998" r:id="rId26"/>
    <p:sldId id="714" r:id="rId27"/>
    <p:sldId id="1020" r:id="rId28"/>
    <p:sldId id="1021" r:id="rId29"/>
    <p:sldId id="1035" r:id="rId30"/>
    <p:sldId id="1037" r:id="rId31"/>
    <p:sldId id="1038" r:id="rId32"/>
    <p:sldId id="1040" r:id="rId33"/>
    <p:sldId id="1041" r:id="rId34"/>
    <p:sldId id="1039" r:id="rId35"/>
    <p:sldId id="1043" r:id="rId36"/>
    <p:sldId id="1044" r:id="rId37"/>
    <p:sldId id="1045" r:id="rId38"/>
    <p:sldId id="1046" r:id="rId39"/>
    <p:sldId id="1047" r:id="rId40"/>
    <p:sldId id="1048" r:id="rId41"/>
    <p:sldId id="1049" r:id="rId42"/>
    <p:sldId id="1050" r:id="rId43"/>
    <p:sldId id="691" r:id="rId44"/>
    <p:sldId id="1025" r:id="rId45"/>
    <p:sldId id="1051" r:id="rId46"/>
    <p:sldId id="1052" r:id="rId47"/>
    <p:sldId id="1053" r:id="rId48"/>
    <p:sldId id="1055" r:id="rId49"/>
    <p:sldId id="1015" r:id="rId50"/>
    <p:sldId id="1014" r:id="rId51"/>
  </p:sldIdLst>
  <p:sldSz cx="12192000" cy="6858000"/>
  <p:notesSz cx="6858000" cy="9144000"/>
  <p:embeddedFontLst>
    <p:embeddedFont>
      <p:font typeface="Open Sans" panose="020B0606030504020204" pitchFamily="34" charset="0"/>
      <p:regular r:id="rId53"/>
      <p:bold r:id="rId54"/>
      <p:italic r:id="rId55"/>
      <p:boldItalic r:id="rId56"/>
    </p:embeddedFont>
    <p:embeddedFont>
      <p:font typeface="Raleway" pitchFamily="2" charset="0"/>
      <p:regular r:id="rId57"/>
      <p:bold r:id="rId58"/>
      <p:italic r:id="rId59"/>
      <p:boldItalic r:id="rId6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3DFD60-6863-47AD-81FF-0A1A3D6109E8}" v="62" dt="2025-11-23T22:43:36.1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8571" autoAdjust="0"/>
  </p:normalViewPr>
  <p:slideViewPr>
    <p:cSldViewPr snapToGrid="0" snapToObjects="1">
      <p:cViewPr varScale="1">
        <p:scale>
          <a:sx n="81" d="100"/>
          <a:sy n="81" d="100"/>
        </p:scale>
        <p:origin x="768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5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3.xml"/><Relationship Id="rId42" Type="http://schemas.openxmlformats.org/officeDocument/2006/relationships/slide" Target="slides/slide21.xml"/><Relationship Id="rId47" Type="http://schemas.openxmlformats.org/officeDocument/2006/relationships/slide" Target="slides/slide26.xml"/><Relationship Id="rId50" Type="http://schemas.openxmlformats.org/officeDocument/2006/relationships/slide" Target="slides/slide29.xml"/><Relationship Id="rId55" Type="http://schemas.openxmlformats.org/officeDocument/2006/relationships/font" Target="fonts/font3.fntdata"/><Relationship Id="rId63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8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3.xml"/><Relationship Id="rId32" Type="http://schemas.openxmlformats.org/officeDocument/2006/relationships/slide" Target="slides/slide11.xml"/><Relationship Id="rId37" Type="http://schemas.openxmlformats.org/officeDocument/2006/relationships/slide" Target="slides/slide16.xml"/><Relationship Id="rId40" Type="http://schemas.openxmlformats.org/officeDocument/2006/relationships/slide" Target="slides/slide19.xml"/><Relationship Id="rId45" Type="http://schemas.openxmlformats.org/officeDocument/2006/relationships/slide" Target="slides/slide24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66" Type="http://schemas.microsoft.com/office/2015/10/relationships/revisionInfo" Target="revisionInfo.xml"/><Relationship Id="rId5" Type="http://schemas.openxmlformats.org/officeDocument/2006/relationships/slideMaster" Target="slideMasters/slideMaster2.xml"/><Relationship Id="rId61" Type="http://schemas.openxmlformats.org/officeDocument/2006/relationships/presProps" Target="presProps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1.xml"/><Relationship Id="rId27" Type="http://schemas.openxmlformats.org/officeDocument/2006/relationships/slide" Target="slides/slide6.xml"/><Relationship Id="rId30" Type="http://schemas.openxmlformats.org/officeDocument/2006/relationships/slide" Target="slides/slide9.xml"/><Relationship Id="rId35" Type="http://schemas.openxmlformats.org/officeDocument/2006/relationships/slide" Target="slides/slide14.xml"/><Relationship Id="rId43" Type="http://schemas.openxmlformats.org/officeDocument/2006/relationships/slide" Target="slides/slide22.xml"/><Relationship Id="rId48" Type="http://schemas.openxmlformats.org/officeDocument/2006/relationships/slide" Target="slides/slide27.xml"/><Relationship Id="rId56" Type="http://schemas.openxmlformats.org/officeDocument/2006/relationships/font" Target="fonts/font4.fntdata"/><Relationship Id="rId64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0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4.xml"/><Relationship Id="rId33" Type="http://schemas.openxmlformats.org/officeDocument/2006/relationships/slide" Target="slides/slide12.xml"/><Relationship Id="rId38" Type="http://schemas.openxmlformats.org/officeDocument/2006/relationships/slide" Target="slides/slide17.xml"/><Relationship Id="rId46" Type="http://schemas.openxmlformats.org/officeDocument/2006/relationships/slide" Target="slides/slide25.xml"/><Relationship Id="rId59" Type="http://schemas.openxmlformats.org/officeDocument/2006/relationships/font" Target="fonts/font7.fntdata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20.xml"/><Relationship Id="rId54" Type="http://schemas.openxmlformats.org/officeDocument/2006/relationships/font" Target="fonts/font2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2.xml"/><Relationship Id="rId28" Type="http://schemas.openxmlformats.org/officeDocument/2006/relationships/slide" Target="slides/slide7.xml"/><Relationship Id="rId36" Type="http://schemas.openxmlformats.org/officeDocument/2006/relationships/slide" Target="slides/slide15.xml"/><Relationship Id="rId49" Type="http://schemas.openxmlformats.org/officeDocument/2006/relationships/slide" Target="slides/slide28.xml"/><Relationship Id="rId57" Type="http://schemas.openxmlformats.org/officeDocument/2006/relationships/font" Target="fonts/font5.fntdata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10.xml"/><Relationship Id="rId44" Type="http://schemas.openxmlformats.org/officeDocument/2006/relationships/slide" Target="slides/slide23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8.fntdata"/><Relationship Id="rId65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nest Wavei" userId="7d0c69e1-f8bd-49ad-bbdd-77db4a82a920" providerId="ADAL" clId="{F12AD673-27A4-49DD-A1AF-A5690F901544}"/>
    <pc:docChg chg="modSld">
      <pc:chgData name="Ernest Wavei" userId="7d0c69e1-f8bd-49ad-bbdd-77db4a82a920" providerId="ADAL" clId="{F12AD673-27A4-49DD-A1AF-A5690F901544}" dt="2025-10-16T09:58:25.231" v="3" actId="20577"/>
      <pc:docMkLst>
        <pc:docMk/>
      </pc:docMkLst>
      <pc:sldChg chg="modSp mod">
        <pc:chgData name="Ernest Wavei" userId="7d0c69e1-f8bd-49ad-bbdd-77db4a82a920" providerId="ADAL" clId="{F12AD673-27A4-49DD-A1AF-A5690F901544}" dt="2025-10-16T09:58:25.231" v="3" actId="20577"/>
        <pc:sldMkLst>
          <pc:docMk/>
          <pc:sldMk cId="931301183" sldId="762"/>
        </pc:sldMkLst>
      </pc:sldChg>
    </pc:docChg>
  </pc:docChgLst>
  <pc:docChgLst>
    <pc:chgData name="Ernest Wavei" userId="7d0c69e1-f8bd-49ad-bbdd-77db4a82a920" providerId="ADAL" clId="{040716EB-941C-4705-AABD-11364E277301}"/>
    <pc:docChg chg="undo redo custSel addSld delSld modSld sldOrd modMainMaster modNotesMaster">
      <pc:chgData name="Ernest Wavei" userId="7d0c69e1-f8bd-49ad-bbdd-77db4a82a920" providerId="ADAL" clId="{040716EB-941C-4705-AABD-11364E277301}" dt="2025-11-23T22:43:41.244" v="908" actId="47"/>
      <pc:docMkLst>
        <pc:docMk/>
      </pc:docMkLst>
      <pc:sldChg chg="modSp modNotes">
        <pc:chgData name="Ernest Wavei" userId="7d0c69e1-f8bd-49ad-bbdd-77db4a82a920" providerId="ADAL" clId="{040716EB-941C-4705-AABD-11364E277301}" dt="2025-11-23T14:22:41.066" v="151"/>
        <pc:sldMkLst>
          <pc:docMk/>
          <pc:sldMk cId="1110891541" sldId="691"/>
        </pc:sld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k cId="1110891541" sldId="691"/>
            <ac:picMk id="4" creationId="{3C3E31E5-C594-2815-E64D-996CFD397980}"/>
          </ac:picMkLst>
        </pc:picChg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k cId="1110891541" sldId="691"/>
            <ac:picMk id="8" creationId="{813FA5B2-1AD3-5C75-5128-3AF5CF9206A2}"/>
          </ac:picMkLst>
        </pc:picChg>
      </pc:sldChg>
      <pc:sldChg chg="modSp modNotes">
        <pc:chgData name="Ernest Wavei" userId="7d0c69e1-f8bd-49ad-bbdd-77db4a82a920" providerId="ADAL" clId="{040716EB-941C-4705-AABD-11364E277301}" dt="2025-11-23T14:22:41.066" v="151"/>
        <pc:sldMkLst>
          <pc:docMk/>
          <pc:sldMk cId="527736280" sldId="694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527736280" sldId="694"/>
            <ac:spMk id="3" creationId="{4DDE06C9-9595-6057-703E-4E962AC881E0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527736280" sldId="694"/>
            <ac:spMk id="4" creationId="{AF1F72DD-5336-53FB-270F-EAFB35A4955F}"/>
          </ac:spMkLst>
        </pc:spChg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k cId="527736280" sldId="694"/>
            <ac:picMk id="12" creationId="{419723EE-A017-05A8-F9AC-1455F575B26D}"/>
          </ac:picMkLst>
        </pc:picChg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k cId="527736280" sldId="694"/>
            <ac:picMk id="15" creationId="{3A788C37-8D6E-ED35-C8C8-DA0B7533FAE1}"/>
          </ac:picMkLst>
        </pc:picChg>
      </pc:sldChg>
      <pc:sldChg chg="modSp modNotes">
        <pc:chgData name="Ernest Wavei" userId="7d0c69e1-f8bd-49ad-bbdd-77db4a82a920" providerId="ADAL" clId="{040716EB-941C-4705-AABD-11364E277301}" dt="2025-11-23T14:22:41.066" v="151"/>
        <pc:sldMkLst>
          <pc:docMk/>
          <pc:sldMk cId="1756921449" sldId="699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1756921449" sldId="699"/>
            <ac:spMk id="2" creationId="{16D52C67-D38C-B4A1-8DE6-432561FC440D}"/>
          </ac:spMkLst>
        </pc:spChg>
      </pc:sldChg>
      <pc:sldChg chg="modSp mod modNotes">
        <pc:chgData name="Ernest Wavei" userId="7d0c69e1-f8bd-49ad-bbdd-77db4a82a920" providerId="ADAL" clId="{040716EB-941C-4705-AABD-11364E277301}" dt="2025-11-23T14:22:41.066" v="151"/>
        <pc:sldMkLst>
          <pc:docMk/>
          <pc:sldMk cId="3024902181" sldId="714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3024902181" sldId="714"/>
            <ac:spMk id="2" creationId="{F7BF0970-A3A9-C164-1F57-70DC65C06A6B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3024902181" sldId="714"/>
            <ac:spMk id="3" creationId="{9E570921-1AA5-4323-083E-9F66E1AD4E23}"/>
          </ac:spMkLst>
        </pc:spChg>
      </pc:sldChg>
      <pc:sldChg chg="modSp mod">
        <pc:chgData name="Ernest Wavei" userId="7d0c69e1-f8bd-49ad-bbdd-77db4a82a920" providerId="ADAL" clId="{040716EB-941C-4705-AABD-11364E277301}" dt="2025-11-23T22:40:46.246" v="830" actId="20577"/>
        <pc:sldMkLst>
          <pc:docMk/>
          <pc:sldMk cId="931301183" sldId="762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931301183" sldId="762"/>
            <ac:spMk id="2" creationId="{53319794-37BF-0847-DF34-C8CFA531D992}"/>
          </ac:spMkLst>
        </pc:spChg>
        <pc:spChg chg="mod">
          <ac:chgData name="Ernest Wavei" userId="7d0c69e1-f8bd-49ad-bbdd-77db4a82a920" providerId="ADAL" clId="{040716EB-941C-4705-AABD-11364E277301}" dt="2025-11-23T22:40:46.246" v="830" actId="20577"/>
          <ac:spMkLst>
            <pc:docMk/>
            <pc:sldMk cId="931301183" sldId="762"/>
            <ac:spMk id="5" creationId="{066E66B9-5E97-9ABB-EF4B-9D37D0CF9BE5}"/>
          </ac:spMkLst>
        </pc:spChg>
      </pc:sldChg>
      <pc:sldChg chg="modSp add del mod modNotes">
        <pc:chgData name="Ernest Wavei" userId="7d0c69e1-f8bd-49ad-bbdd-77db4a82a920" providerId="ADAL" clId="{040716EB-941C-4705-AABD-11364E277301}" dt="2025-11-23T22:40:09.688" v="826" actId="1076"/>
        <pc:sldMkLst>
          <pc:docMk/>
          <pc:sldMk cId="678486525" sldId="998"/>
        </pc:sldMkLst>
        <pc:spChg chg="mod">
          <ac:chgData name="Ernest Wavei" userId="7d0c69e1-f8bd-49ad-bbdd-77db4a82a920" providerId="ADAL" clId="{040716EB-941C-4705-AABD-11364E277301}" dt="2025-11-23T22:40:09.688" v="826" actId="1076"/>
          <ac:spMkLst>
            <pc:docMk/>
            <pc:sldMk cId="678486525" sldId="998"/>
            <ac:spMk id="2" creationId="{EA99C004-7044-4774-9D7A-620E3C0BB355}"/>
          </ac:spMkLst>
        </pc:spChg>
      </pc:sldChg>
      <pc:sldChg chg="modSp mod modNotes">
        <pc:chgData name="Ernest Wavei" userId="7d0c69e1-f8bd-49ad-bbdd-77db4a82a920" providerId="ADAL" clId="{040716EB-941C-4705-AABD-11364E277301}" dt="2025-11-23T22:41:03.613" v="844" actId="20577"/>
        <pc:sldMkLst>
          <pc:docMk/>
          <pc:sldMk cId="3303649114" sldId="1014"/>
        </pc:sldMkLst>
        <pc:spChg chg="mod">
          <ac:chgData name="Ernest Wavei" userId="7d0c69e1-f8bd-49ad-bbdd-77db4a82a920" providerId="ADAL" clId="{040716EB-941C-4705-AABD-11364E277301}" dt="2025-11-23T22:41:03.613" v="844" actId="20577"/>
          <ac:spMkLst>
            <pc:docMk/>
            <pc:sldMk cId="3303649114" sldId="1014"/>
            <ac:spMk id="2" creationId="{2862DBFC-4819-2D04-5CD5-70C216F540C2}"/>
          </ac:spMkLst>
        </pc:spChg>
        <pc:spChg chg="mod">
          <ac:chgData name="Ernest Wavei" userId="7d0c69e1-f8bd-49ad-bbdd-77db4a82a920" providerId="ADAL" clId="{040716EB-941C-4705-AABD-11364E277301}" dt="2025-11-23T14:54:37.779" v="431" actId="20577"/>
          <ac:spMkLst>
            <pc:docMk/>
            <pc:sldMk cId="3303649114" sldId="1014"/>
            <ac:spMk id="3" creationId="{2F2ABA99-F524-33B6-9074-C1B1B92BB087}"/>
          </ac:spMkLst>
        </pc:spChg>
      </pc:sldChg>
      <pc:sldChg chg="modSp mod modNotes">
        <pc:chgData name="Ernest Wavei" userId="7d0c69e1-f8bd-49ad-bbdd-77db4a82a920" providerId="ADAL" clId="{040716EB-941C-4705-AABD-11364E277301}" dt="2025-11-23T22:41:30.195" v="849" actId="20577"/>
        <pc:sldMkLst>
          <pc:docMk/>
          <pc:sldMk cId="1148081968" sldId="1015"/>
        </pc:sldMkLst>
        <pc:spChg chg="mod">
          <ac:chgData name="Ernest Wavei" userId="7d0c69e1-f8bd-49ad-bbdd-77db4a82a920" providerId="ADAL" clId="{040716EB-941C-4705-AABD-11364E277301}" dt="2025-11-23T22:41:30.195" v="849" actId="20577"/>
          <ac:spMkLst>
            <pc:docMk/>
            <pc:sldMk cId="1148081968" sldId="1015"/>
            <ac:spMk id="3" creationId="{2F2ABA99-F524-33B6-9074-C1B1B92BB087}"/>
          </ac:spMkLst>
        </pc:spChg>
      </pc:sldChg>
      <pc:sldChg chg="modSp mod modNotes">
        <pc:chgData name="Ernest Wavei" userId="7d0c69e1-f8bd-49ad-bbdd-77db4a82a920" providerId="ADAL" clId="{040716EB-941C-4705-AABD-11364E277301}" dt="2025-11-23T14:22:41.066" v="151"/>
        <pc:sldMkLst>
          <pc:docMk/>
          <pc:sldMk cId="279556276" sldId="1020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279556276" sldId="1020"/>
            <ac:spMk id="2" creationId="{4F91B614-9001-BA68-8165-480846C93E0F}"/>
          </ac:spMkLst>
        </pc:spChg>
      </pc:sldChg>
      <pc:sldChg chg="modSp mod modNotes modNotesTx">
        <pc:chgData name="Ernest Wavei" userId="7d0c69e1-f8bd-49ad-bbdd-77db4a82a920" providerId="ADAL" clId="{040716EB-941C-4705-AABD-11364E277301}" dt="2025-11-23T14:22:41.066" v="151"/>
        <pc:sldMkLst>
          <pc:docMk/>
          <pc:sldMk cId="881749850" sldId="1021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881749850" sldId="1021"/>
            <ac:spMk id="2" creationId="{3D80846D-D256-DB60-439D-698902FA2CAE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881749850" sldId="1021"/>
            <ac:spMk id="3" creationId="{7A757B81-9BFB-8464-1785-CA3BCEDF3D40}"/>
          </ac:spMkLst>
        </pc:spChg>
      </pc:sldChg>
      <pc:sldChg chg="modSp del modNotes">
        <pc:chgData name="Ernest Wavei" userId="7d0c69e1-f8bd-49ad-bbdd-77db4a82a920" providerId="ADAL" clId="{040716EB-941C-4705-AABD-11364E277301}" dt="2025-11-23T14:50:56.889" v="381" actId="47"/>
        <pc:sldMkLst>
          <pc:docMk/>
          <pc:sldMk cId="386287128" sldId="1022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386287128" sldId="1022"/>
            <ac:spMk id="2" creationId="{34B1699F-09DD-6FA9-3C69-1EC84F990ED0}"/>
          </ac:spMkLst>
        </pc:spChg>
      </pc:sldChg>
      <pc:sldChg chg="modSp mod modNotes">
        <pc:chgData name="Ernest Wavei" userId="7d0c69e1-f8bd-49ad-bbdd-77db4a82a920" providerId="ADAL" clId="{040716EB-941C-4705-AABD-11364E277301}" dt="2025-11-23T14:52:20.714" v="411" actId="20577"/>
        <pc:sldMkLst>
          <pc:docMk/>
          <pc:sldMk cId="2437903174" sldId="1025"/>
        </pc:sldMkLst>
        <pc:spChg chg="mod">
          <ac:chgData name="Ernest Wavei" userId="7d0c69e1-f8bd-49ad-bbdd-77db4a82a920" providerId="ADAL" clId="{040716EB-941C-4705-AABD-11364E277301}" dt="2025-11-23T14:52:20.714" v="411" actId="20577"/>
          <ac:spMkLst>
            <pc:docMk/>
            <pc:sldMk cId="2437903174" sldId="1025"/>
            <ac:spMk id="3" creationId="{7CF78675-57C1-6EFB-FBD3-E5785C2155F8}"/>
          </ac:spMkLst>
        </pc:spChg>
      </pc:sldChg>
      <pc:sldChg chg="modSp modNotes">
        <pc:chgData name="Ernest Wavei" userId="7d0c69e1-f8bd-49ad-bbdd-77db4a82a920" providerId="ADAL" clId="{040716EB-941C-4705-AABD-11364E277301}" dt="2025-11-23T14:22:41.066" v="151"/>
        <pc:sldMkLst>
          <pc:docMk/>
          <pc:sldMk cId="4249969496" sldId="1026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4249969496" sldId="1026"/>
            <ac:spMk id="2" creationId="{BD553264-A532-98CF-2B5C-D81A86B2979A}"/>
          </ac:spMkLst>
        </pc:spChg>
        <pc:graphicFrameChg chg="mod">
          <ac:chgData name="Ernest Wavei" userId="7d0c69e1-f8bd-49ad-bbdd-77db4a82a920" providerId="ADAL" clId="{040716EB-941C-4705-AABD-11364E277301}" dt="2025-11-23T14:22:41.066" v="151"/>
          <ac:graphicFrameMkLst>
            <pc:docMk/>
            <pc:sldMk cId="4249969496" sldId="1026"/>
            <ac:graphicFrameMk id="6" creationId="{1D6BFB10-D954-BD26-0458-3271CB4E8942}"/>
          </ac:graphicFrameMkLst>
        </pc:graphicFrameChg>
      </pc:sldChg>
      <pc:sldChg chg="del">
        <pc:chgData name="Ernest Wavei" userId="7d0c69e1-f8bd-49ad-bbdd-77db4a82a920" providerId="ADAL" clId="{040716EB-941C-4705-AABD-11364E277301}" dt="2025-11-23T14:52:51.924" v="415" actId="47"/>
        <pc:sldMkLst>
          <pc:docMk/>
          <pc:sldMk cId="1061141017" sldId="1028"/>
        </pc:sldMkLst>
      </pc:sldChg>
      <pc:sldChg chg="del">
        <pc:chgData name="Ernest Wavei" userId="7d0c69e1-f8bd-49ad-bbdd-77db4a82a920" providerId="ADAL" clId="{040716EB-941C-4705-AABD-11364E277301}" dt="2025-11-23T14:52:42.283" v="414" actId="47"/>
        <pc:sldMkLst>
          <pc:docMk/>
          <pc:sldMk cId="4041472977" sldId="1029"/>
        </pc:sldMkLst>
      </pc:sldChg>
      <pc:sldChg chg="del">
        <pc:chgData name="Ernest Wavei" userId="7d0c69e1-f8bd-49ad-bbdd-77db4a82a920" providerId="ADAL" clId="{040716EB-941C-4705-AABD-11364E277301}" dt="2025-11-23T14:52:38.840" v="413" actId="47"/>
        <pc:sldMkLst>
          <pc:docMk/>
          <pc:sldMk cId="4110649523" sldId="1030"/>
        </pc:sldMkLst>
      </pc:sldChg>
      <pc:sldChg chg="modSp del">
        <pc:chgData name="Ernest Wavei" userId="7d0c69e1-f8bd-49ad-bbdd-77db4a82a920" providerId="ADAL" clId="{040716EB-941C-4705-AABD-11364E277301}" dt="2025-11-23T14:52:31.574" v="412" actId="47"/>
        <pc:sldMkLst>
          <pc:docMk/>
          <pc:sldMk cId="2713076436" sldId="1031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2713076436" sldId="1031"/>
            <ac:spMk id="2" creationId="{E80641D0-CC11-4FD6-2D1A-2937D104FC3C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2713076436" sldId="1031"/>
            <ac:spMk id="3" creationId="{1306DF82-5299-6C80-5C5B-44DF98AA94E9}"/>
          </ac:spMkLst>
        </pc:spChg>
      </pc:sldChg>
      <pc:sldChg chg="modSp del modNotes">
        <pc:chgData name="Ernest Wavei" userId="7d0c69e1-f8bd-49ad-bbdd-77db4a82a920" providerId="ADAL" clId="{040716EB-941C-4705-AABD-11364E277301}" dt="2025-11-23T14:50:58.784" v="382" actId="47"/>
        <pc:sldMkLst>
          <pc:docMk/>
          <pc:sldMk cId="41024737" sldId="1032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41024737" sldId="1032"/>
            <ac:spMk id="2" creationId="{34B1699F-09DD-6FA9-3C69-1EC84F990ED0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41024737" sldId="1032"/>
            <ac:spMk id="3" creationId="{7CF78675-57C1-6EFB-FBD3-E5785C2155F8}"/>
          </ac:spMkLst>
        </pc:spChg>
      </pc:sldChg>
      <pc:sldChg chg="modSp del modNotes">
        <pc:chgData name="Ernest Wavei" userId="7d0c69e1-f8bd-49ad-bbdd-77db4a82a920" providerId="ADAL" clId="{040716EB-941C-4705-AABD-11364E277301}" dt="2025-11-23T14:51:00.253" v="383" actId="47"/>
        <pc:sldMkLst>
          <pc:docMk/>
          <pc:sldMk cId="3229368987" sldId="1033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3229368987" sldId="1033"/>
            <ac:spMk id="2" creationId="{34B1699F-09DD-6FA9-3C69-1EC84F990ED0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3229368987" sldId="1033"/>
            <ac:spMk id="3" creationId="{7CF78675-57C1-6EFB-FBD3-E5785C2155F8}"/>
          </ac:spMkLst>
        </pc:spChg>
      </pc:sldChg>
      <pc:sldChg chg="modSp del modNotes">
        <pc:chgData name="Ernest Wavei" userId="7d0c69e1-f8bd-49ad-bbdd-77db4a82a920" providerId="ADAL" clId="{040716EB-941C-4705-AABD-11364E277301}" dt="2025-11-23T14:51:04.373" v="384" actId="47"/>
        <pc:sldMkLst>
          <pc:docMk/>
          <pc:sldMk cId="3488950097" sldId="1034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3488950097" sldId="1034"/>
            <ac:spMk id="2" creationId="{34B1699F-09DD-6FA9-3C69-1EC84F990ED0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3488950097" sldId="1034"/>
            <ac:spMk id="3" creationId="{7CF78675-57C1-6EFB-FBD3-E5785C2155F8}"/>
          </ac:spMkLst>
        </pc:spChg>
      </pc:sldChg>
      <pc:sldChg chg="addSp delSp modSp add mod modNotes">
        <pc:chgData name="Ernest Wavei" userId="7d0c69e1-f8bd-49ad-bbdd-77db4a82a920" providerId="ADAL" clId="{040716EB-941C-4705-AABD-11364E277301}" dt="2025-11-23T14:22:41.066" v="151"/>
        <pc:sldMkLst>
          <pc:docMk/>
          <pc:sldMk cId="2425553836" sldId="1035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2425553836" sldId="1035"/>
            <ac:spMk id="2" creationId="{A167BBD5-1B53-FF81-EC77-21C08BDB633F}"/>
          </ac:spMkLst>
        </pc:spChg>
        <pc:spChg chg="add del mod">
          <ac:chgData name="Ernest Wavei" userId="7d0c69e1-f8bd-49ad-bbdd-77db4a82a920" providerId="ADAL" clId="{040716EB-941C-4705-AABD-11364E277301}" dt="2025-11-23T14:10:52.157" v="76"/>
          <ac:spMkLst>
            <pc:docMk/>
            <pc:sldMk cId="2425553836" sldId="1035"/>
            <ac:spMk id="3" creationId="{81B56107-2CA9-0457-DC2B-A8C69590E596}"/>
          </ac:spMkLst>
        </pc:spChg>
        <pc:spChg chg="add mod">
          <ac:chgData name="Ernest Wavei" userId="7d0c69e1-f8bd-49ad-bbdd-77db4a82a920" providerId="ADAL" clId="{040716EB-941C-4705-AABD-11364E277301}" dt="2025-11-23T14:10:47.278" v="73"/>
          <ac:spMkLst>
            <pc:docMk/>
            <pc:sldMk cId="2425553836" sldId="1035"/>
            <ac:spMk id="4" creationId="{E2C499EB-B2AD-E160-FB0D-7295B4A0ACCA}"/>
          </ac:spMkLst>
        </pc:spChg>
        <pc:spChg chg="add mod">
          <ac:chgData name="Ernest Wavei" userId="7d0c69e1-f8bd-49ad-bbdd-77db4a82a920" providerId="ADAL" clId="{040716EB-941C-4705-AABD-11364E277301}" dt="2025-11-23T14:22:41.066" v="151"/>
          <ac:spMkLst>
            <pc:docMk/>
            <pc:sldMk cId="2425553836" sldId="1035"/>
            <ac:spMk id="5" creationId="{7F07916D-7407-CA1D-060B-7B22493D4B10}"/>
          </ac:spMkLst>
        </pc:spChg>
      </pc:sldChg>
      <pc:sldChg chg="add del">
        <pc:chgData name="Ernest Wavei" userId="7d0c69e1-f8bd-49ad-bbdd-77db4a82a920" providerId="ADAL" clId="{040716EB-941C-4705-AABD-11364E277301}" dt="2025-11-23T14:04:04.556" v="35" actId="47"/>
        <pc:sldMkLst>
          <pc:docMk/>
          <pc:sldMk cId="2435609159" sldId="1035"/>
        </pc:sldMkLst>
      </pc:sldChg>
      <pc:sldChg chg="modSp add del mod">
        <pc:chgData name="Ernest Wavei" userId="7d0c69e1-f8bd-49ad-bbdd-77db4a82a920" providerId="ADAL" clId="{040716EB-941C-4705-AABD-11364E277301}" dt="2025-11-23T14:18:01.180" v="127" actId="2696"/>
        <pc:sldMkLst>
          <pc:docMk/>
          <pc:sldMk cId="342287538" sldId="1036"/>
        </pc:sldMkLst>
        <pc:spChg chg="mod">
          <ac:chgData name="Ernest Wavei" userId="7d0c69e1-f8bd-49ad-bbdd-77db4a82a920" providerId="ADAL" clId="{040716EB-941C-4705-AABD-11364E277301}" dt="2025-11-23T14:16:43.698" v="114" actId="21"/>
          <ac:spMkLst>
            <pc:docMk/>
            <pc:sldMk cId="342287538" sldId="1036"/>
            <ac:spMk id="2" creationId="{A9673691-338B-2CC6-19AA-FF487AD3ECD0}"/>
          </ac:spMkLst>
        </pc:spChg>
        <pc:spChg chg="mod">
          <ac:chgData name="Ernest Wavei" userId="7d0c69e1-f8bd-49ad-bbdd-77db4a82a920" providerId="ADAL" clId="{040716EB-941C-4705-AABD-11364E277301}" dt="2025-11-23T14:16:07.491" v="104"/>
          <ac:spMkLst>
            <pc:docMk/>
            <pc:sldMk cId="342287538" sldId="1036"/>
            <ac:spMk id="5" creationId="{79DAF75D-990C-CE4B-2B65-77A08FE72110}"/>
          </ac:spMkLst>
        </pc:spChg>
      </pc:sldChg>
      <pc:sldChg chg="modSp new mod">
        <pc:chgData name="Ernest Wavei" userId="7d0c69e1-f8bd-49ad-bbdd-77db4a82a920" providerId="ADAL" clId="{040716EB-941C-4705-AABD-11364E277301}" dt="2025-11-23T14:22:41.066" v="151"/>
        <pc:sldMkLst>
          <pc:docMk/>
          <pc:sldMk cId="2486327095" sldId="1037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2486327095" sldId="1037"/>
            <ac:spMk id="2" creationId="{AD183175-9B35-3BE9-0ECD-7CE87EB07C95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2486327095" sldId="1037"/>
            <ac:spMk id="3" creationId="{840E4026-2662-3452-1727-78C496613E26}"/>
          </ac:spMkLst>
        </pc:spChg>
      </pc:sldChg>
      <pc:sldChg chg="modSp add mod">
        <pc:chgData name="Ernest Wavei" userId="7d0c69e1-f8bd-49ad-bbdd-77db4a82a920" providerId="ADAL" clId="{040716EB-941C-4705-AABD-11364E277301}" dt="2025-11-23T14:22:41.066" v="151"/>
        <pc:sldMkLst>
          <pc:docMk/>
          <pc:sldMk cId="647285694" sldId="1038"/>
        </pc:sld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647285694" sldId="1038"/>
            <ac:spMk id="2" creationId="{E782FA36-6109-5058-222E-32D29DB27E6D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k cId="647285694" sldId="1038"/>
            <ac:spMk id="3" creationId="{707947E0-855D-CA37-2F8A-C928870CA319}"/>
          </ac:spMkLst>
        </pc:spChg>
      </pc:sldChg>
      <pc:sldChg chg="addSp delSp modSp add mod ord">
        <pc:chgData name="Ernest Wavei" userId="7d0c69e1-f8bd-49ad-bbdd-77db4a82a920" providerId="ADAL" clId="{040716EB-941C-4705-AABD-11364E277301}" dt="2025-11-23T14:46:11.686" v="289" actId="5793"/>
        <pc:sldMkLst>
          <pc:docMk/>
          <pc:sldMk cId="1225983565" sldId="1039"/>
        </pc:sldMkLst>
        <pc:spChg chg="mod">
          <ac:chgData name="Ernest Wavei" userId="7d0c69e1-f8bd-49ad-bbdd-77db4a82a920" providerId="ADAL" clId="{040716EB-941C-4705-AABD-11364E277301}" dt="2025-11-23T14:45:37.779" v="278" actId="20577"/>
          <ac:spMkLst>
            <pc:docMk/>
            <pc:sldMk cId="1225983565" sldId="1039"/>
            <ac:spMk id="2" creationId="{80D0593C-A172-B083-1FEA-FD934DEA2A60}"/>
          </ac:spMkLst>
        </pc:spChg>
        <pc:spChg chg="add del mod">
          <ac:chgData name="Ernest Wavei" userId="7d0c69e1-f8bd-49ad-bbdd-77db4a82a920" providerId="ADAL" clId="{040716EB-941C-4705-AABD-11364E277301}" dt="2025-11-23T14:45:40.258" v="279"/>
          <ac:spMkLst>
            <pc:docMk/>
            <pc:sldMk cId="1225983565" sldId="1039"/>
            <ac:spMk id="3" creationId="{A8256F62-88AF-B813-03FE-E458A6118EFF}"/>
          </ac:spMkLst>
        </pc:spChg>
        <pc:spChg chg="add mod">
          <ac:chgData name="Ernest Wavei" userId="7d0c69e1-f8bd-49ad-bbdd-77db4a82a920" providerId="ADAL" clId="{040716EB-941C-4705-AABD-11364E277301}" dt="2025-11-23T14:46:11.686" v="289" actId="5793"/>
          <ac:spMkLst>
            <pc:docMk/>
            <pc:sldMk cId="1225983565" sldId="1039"/>
            <ac:spMk id="13" creationId="{42144B9B-2855-15E4-EE3B-458BD23FA2EB}"/>
          </ac:spMkLst>
        </pc:spChg>
        <pc:graphicFrameChg chg="add mod">
          <ac:chgData name="Ernest Wavei" userId="7d0c69e1-f8bd-49ad-bbdd-77db4a82a920" providerId="ADAL" clId="{040716EB-941C-4705-AABD-11364E277301}" dt="2025-11-23T14:24:36.697" v="164"/>
          <ac:graphicFrameMkLst>
            <pc:docMk/>
            <pc:sldMk cId="1225983565" sldId="1039"/>
            <ac:graphicFrameMk id="4" creationId="{5AA6241F-CE4E-8019-F0EB-D73BF9ED3DAF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24.485" v="159"/>
          <ac:graphicFrameMkLst>
            <pc:docMk/>
            <pc:sldMk cId="1225983565" sldId="1039"/>
            <ac:graphicFrameMk id="5" creationId="{7664C1E1-CA78-0E21-F0E8-30F910EE4B88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24.485" v="159"/>
          <ac:graphicFrameMkLst>
            <pc:docMk/>
            <pc:sldMk cId="1225983565" sldId="1039"/>
            <ac:graphicFrameMk id="6" creationId="{2B6781BD-9ABA-7BFC-F186-8D8D9AF6599A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24.485" v="159"/>
          <ac:graphicFrameMkLst>
            <pc:docMk/>
            <pc:sldMk cId="1225983565" sldId="1039"/>
            <ac:graphicFrameMk id="7" creationId="{11AB00A7-59C0-C259-D08D-EE8D146CD35A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24.485" v="159"/>
          <ac:graphicFrameMkLst>
            <pc:docMk/>
            <pc:sldMk cId="1225983565" sldId="1039"/>
            <ac:graphicFrameMk id="8" creationId="{60277241-764D-C14E-B1E9-D0CF823552B7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24.485" v="159"/>
          <ac:graphicFrameMkLst>
            <pc:docMk/>
            <pc:sldMk cId="1225983565" sldId="1039"/>
            <ac:graphicFrameMk id="9" creationId="{7EEC80FF-D5BC-5B89-88DF-202BB1855278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24.485" v="159"/>
          <ac:graphicFrameMkLst>
            <pc:docMk/>
            <pc:sldMk cId="1225983565" sldId="1039"/>
            <ac:graphicFrameMk id="10" creationId="{CEBC952F-3642-37C4-EE42-91F068BDA333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24.485" v="159"/>
          <ac:graphicFrameMkLst>
            <pc:docMk/>
            <pc:sldMk cId="1225983565" sldId="1039"/>
            <ac:graphicFrameMk id="11" creationId="{3F5D9BB6-36BE-8BF1-853C-8E6C312787AD}"/>
          </ac:graphicFrameMkLst>
        </pc:graphicFrameChg>
        <pc:graphicFrameChg chg="add mod modGraphic">
          <ac:chgData name="Ernest Wavei" userId="7d0c69e1-f8bd-49ad-bbdd-77db4a82a920" providerId="ADAL" clId="{040716EB-941C-4705-AABD-11364E277301}" dt="2025-11-23T14:24:35.983" v="163" actId="14100"/>
          <ac:graphicFrameMkLst>
            <pc:docMk/>
            <pc:sldMk cId="1225983565" sldId="1039"/>
            <ac:graphicFrameMk id="12" creationId="{E541784C-E88E-E440-2617-F6A8FE1A9B74}"/>
          </ac:graphicFrameMkLst>
        </pc:graphicFrameChg>
      </pc:sldChg>
      <pc:sldChg chg="add ord">
        <pc:chgData name="Ernest Wavei" userId="7d0c69e1-f8bd-49ad-bbdd-77db4a82a920" providerId="ADAL" clId="{040716EB-941C-4705-AABD-11364E277301}" dt="2025-11-23T14:44:44.533" v="234"/>
        <pc:sldMkLst>
          <pc:docMk/>
          <pc:sldMk cId="1761072079" sldId="1040"/>
        </pc:sldMkLst>
      </pc:sldChg>
      <pc:sldChg chg="addSp delSp modSp new mod">
        <pc:chgData name="Ernest Wavei" userId="7d0c69e1-f8bd-49ad-bbdd-77db4a82a920" providerId="ADAL" clId="{040716EB-941C-4705-AABD-11364E277301}" dt="2025-11-23T14:42:44.245" v="229"/>
        <pc:sldMkLst>
          <pc:docMk/>
          <pc:sldMk cId="3699445110" sldId="1041"/>
        </pc:sldMkLst>
        <pc:spChg chg="mod">
          <ac:chgData name="Ernest Wavei" userId="7d0c69e1-f8bd-49ad-bbdd-77db4a82a920" providerId="ADAL" clId="{040716EB-941C-4705-AABD-11364E277301}" dt="2025-11-23T14:26:00.318" v="225" actId="1076"/>
          <ac:spMkLst>
            <pc:docMk/>
            <pc:sldMk cId="3699445110" sldId="1041"/>
            <ac:spMk id="2" creationId="{428E4CD8-5CED-77B2-1113-FD2520AB2E49}"/>
          </ac:spMkLst>
        </pc:spChg>
        <pc:spChg chg="add del mod">
          <ac:chgData name="Ernest Wavei" userId="7d0c69e1-f8bd-49ad-bbdd-77db4a82a920" providerId="ADAL" clId="{040716EB-941C-4705-AABD-11364E277301}" dt="2025-11-23T14:42:44.245" v="229"/>
          <ac:spMkLst>
            <pc:docMk/>
            <pc:sldMk cId="3699445110" sldId="1041"/>
            <ac:spMk id="3" creationId="{45751257-DFDD-3EF2-3DE3-81E7E0FBEF8E}"/>
          </ac:spMkLst>
        </pc:spChg>
        <pc:graphicFrameChg chg="add mod">
          <ac:chgData name="Ernest Wavei" userId="7d0c69e1-f8bd-49ad-bbdd-77db4a82a920" providerId="ADAL" clId="{040716EB-941C-4705-AABD-11364E277301}" dt="2025-11-23T14:24:52.740" v="170"/>
          <ac:graphicFrameMkLst>
            <pc:docMk/>
            <pc:sldMk cId="3699445110" sldId="1041"/>
            <ac:graphicFrameMk id="4" creationId="{D4649746-A6EE-28C2-C057-864C0FE73141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45.256" v="167"/>
          <ac:graphicFrameMkLst>
            <pc:docMk/>
            <pc:sldMk cId="3699445110" sldId="1041"/>
            <ac:graphicFrameMk id="5" creationId="{45D874DF-EEEC-CF6D-F201-25DE7274A67D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45.256" v="167"/>
          <ac:graphicFrameMkLst>
            <pc:docMk/>
            <pc:sldMk cId="3699445110" sldId="1041"/>
            <ac:graphicFrameMk id="6" creationId="{D17D4108-63B0-5642-3C36-E5A8DAAFF49D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45.256" v="167"/>
          <ac:graphicFrameMkLst>
            <pc:docMk/>
            <pc:sldMk cId="3699445110" sldId="1041"/>
            <ac:graphicFrameMk id="7" creationId="{A1100EDF-A9AA-34BC-703B-C82EC1F91202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45.256" v="167"/>
          <ac:graphicFrameMkLst>
            <pc:docMk/>
            <pc:sldMk cId="3699445110" sldId="1041"/>
            <ac:graphicFrameMk id="8" creationId="{2402EA22-C9CA-D5B4-2FDD-BE4E36CD96DD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45.256" v="167"/>
          <ac:graphicFrameMkLst>
            <pc:docMk/>
            <pc:sldMk cId="3699445110" sldId="1041"/>
            <ac:graphicFrameMk id="9" creationId="{8798A982-3600-ACBB-C76D-EDF8C66C8473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45.256" v="167"/>
          <ac:graphicFrameMkLst>
            <pc:docMk/>
            <pc:sldMk cId="3699445110" sldId="1041"/>
            <ac:graphicFrameMk id="10" creationId="{7D41570F-63E8-78F7-823D-41965EF6091E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4:45.256" v="167"/>
          <ac:graphicFrameMkLst>
            <pc:docMk/>
            <pc:sldMk cId="3699445110" sldId="1041"/>
            <ac:graphicFrameMk id="11" creationId="{0FE1058C-2508-AEF3-40BD-50BBDD39BF71}"/>
          </ac:graphicFrameMkLst>
        </pc:graphicFrameChg>
        <pc:graphicFrameChg chg="add mod modGraphic">
          <ac:chgData name="Ernest Wavei" userId="7d0c69e1-f8bd-49ad-bbdd-77db4a82a920" providerId="ADAL" clId="{040716EB-941C-4705-AABD-11364E277301}" dt="2025-11-23T14:24:51.340" v="169" actId="14100"/>
          <ac:graphicFrameMkLst>
            <pc:docMk/>
            <pc:sldMk cId="3699445110" sldId="1041"/>
            <ac:graphicFrameMk id="12" creationId="{88B015C6-0503-C8BB-FA77-A49F2BFFDB55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53.893" v="223"/>
          <ac:graphicFrameMkLst>
            <pc:docMk/>
            <pc:sldMk cId="3699445110" sldId="1041"/>
            <ac:graphicFrameMk id="13" creationId="{959E81AB-8C3A-9B01-97E1-003435DD43F6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40.699" v="218"/>
          <ac:graphicFrameMkLst>
            <pc:docMk/>
            <pc:sldMk cId="3699445110" sldId="1041"/>
            <ac:graphicFrameMk id="14" creationId="{B7633EAC-D416-70A4-3E75-1D7F4584E6F6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40.699" v="218"/>
          <ac:graphicFrameMkLst>
            <pc:docMk/>
            <pc:sldMk cId="3699445110" sldId="1041"/>
            <ac:graphicFrameMk id="15" creationId="{EFEAA76F-4D51-290B-88A2-5897501923CC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40.699" v="218"/>
          <ac:graphicFrameMkLst>
            <pc:docMk/>
            <pc:sldMk cId="3699445110" sldId="1041"/>
            <ac:graphicFrameMk id="16" creationId="{7D40A4BD-8A46-D125-A3D7-77B4A9066896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40.699" v="218"/>
          <ac:graphicFrameMkLst>
            <pc:docMk/>
            <pc:sldMk cId="3699445110" sldId="1041"/>
            <ac:graphicFrameMk id="17" creationId="{FD77404A-CB75-07E8-8C6C-F0D6E2B13CAD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40.699" v="218"/>
          <ac:graphicFrameMkLst>
            <pc:docMk/>
            <pc:sldMk cId="3699445110" sldId="1041"/>
            <ac:graphicFrameMk id="18" creationId="{F448A7FE-BA4B-6B58-E084-6FD4807E5018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40.699" v="218"/>
          <ac:graphicFrameMkLst>
            <pc:docMk/>
            <pc:sldMk cId="3699445110" sldId="1041"/>
            <ac:graphicFrameMk id="19" creationId="{254010D3-6123-7D0D-876E-93600412DE21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5:40.699" v="218"/>
          <ac:graphicFrameMkLst>
            <pc:docMk/>
            <pc:sldMk cId="3699445110" sldId="1041"/>
            <ac:graphicFrameMk id="20" creationId="{2C5DA188-87AE-256D-CE0F-842766B1EF6C}"/>
          </ac:graphicFrameMkLst>
        </pc:graphicFrameChg>
        <pc:graphicFrameChg chg="add mod modGraphic">
          <ac:chgData name="Ernest Wavei" userId="7d0c69e1-f8bd-49ad-bbdd-77db4a82a920" providerId="ADAL" clId="{040716EB-941C-4705-AABD-11364E277301}" dt="2025-11-23T14:25:53.169" v="222" actId="14100"/>
          <ac:graphicFrameMkLst>
            <pc:docMk/>
            <pc:sldMk cId="3699445110" sldId="1041"/>
            <ac:graphicFrameMk id="21" creationId="{78DAE6CB-9D63-8B2E-7761-298B0C541709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6:34.648" v="227"/>
          <ac:graphicFrameMkLst>
            <pc:docMk/>
            <pc:sldMk cId="3699445110" sldId="1041"/>
            <ac:graphicFrameMk id="22" creationId="{038CE1EC-1E00-09D6-A8FB-78F74AB424DC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6:31.600" v="226"/>
          <ac:graphicFrameMkLst>
            <pc:docMk/>
            <pc:sldMk cId="3699445110" sldId="1041"/>
            <ac:graphicFrameMk id="23" creationId="{00A2E932-0026-7524-5D41-19D8F1F0C08F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6:31.600" v="226"/>
          <ac:graphicFrameMkLst>
            <pc:docMk/>
            <pc:sldMk cId="3699445110" sldId="1041"/>
            <ac:graphicFrameMk id="24" creationId="{48C7C331-D3E2-62A5-81B9-CC4BDB8D8E3C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6:31.600" v="226"/>
          <ac:graphicFrameMkLst>
            <pc:docMk/>
            <pc:sldMk cId="3699445110" sldId="1041"/>
            <ac:graphicFrameMk id="25" creationId="{6E2B82FE-0D56-BDF4-6C95-5AD2C45F5F0E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26:31.600" v="226"/>
          <ac:graphicFrameMkLst>
            <pc:docMk/>
            <pc:sldMk cId="3699445110" sldId="1041"/>
            <ac:graphicFrameMk id="26" creationId="{9C8D2621-2CB8-2C58-450F-52317F49DE8E}"/>
          </ac:graphicFrameMkLst>
        </pc:graphicFrameChg>
        <pc:graphicFrameChg chg="add mod">
          <ac:chgData name="Ernest Wavei" userId="7d0c69e1-f8bd-49ad-bbdd-77db4a82a920" providerId="ADAL" clId="{040716EB-941C-4705-AABD-11364E277301}" dt="2025-11-23T14:42:44.245" v="229"/>
          <ac:graphicFrameMkLst>
            <pc:docMk/>
            <pc:sldMk cId="3699445110" sldId="1041"/>
            <ac:graphicFrameMk id="27" creationId="{FED979AD-ADA9-7508-ED0F-6FB2BA8CE92F}"/>
          </ac:graphicFrameMkLst>
        </pc:graphicFrameChg>
      </pc:sldChg>
      <pc:sldChg chg="addSp modSp add del mod">
        <pc:chgData name="Ernest Wavei" userId="7d0c69e1-f8bd-49ad-bbdd-77db4a82a920" providerId="ADAL" clId="{040716EB-941C-4705-AABD-11364E277301}" dt="2025-11-23T14:48:07.723" v="346" actId="47"/>
        <pc:sldMkLst>
          <pc:docMk/>
          <pc:sldMk cId="3845653003" sldId="1042"/>
        </pc:sldMkLst>
        <pc:spChg chg="mod">
          <ac:chgData name="Ernest Wavei" userId="7d0c69e1-f8bd-49ad-bbdd-77db4a82a920" providerId="ADAL" clId="{040716EB-941C-4705-AABD-11364E277301}" dt="2025-11-23T14:47:57.586" v="344" actId="21"/>
          <ac:spMkLst>
            <pc:docMk/>
            <pc:sldMk cId="3845653003" sldId="1042"/>
            <ac:spMk id="2" creationId="{0EB72EC2-A887-52A1-3DF3-4784D60E6F93}"/>
          </ac:spMkLst>
        </pc:spChg>
        <pc:spChg chg="add">
          <ac:chgData name="Ernest Wavei" userId="7d0c69e1-f8bd-49ad-bbdd-77db4a82a920" providerId="ADAL" clId="{040716EB-941C-4705-AABD-11364E277301}" dt="2025-11-23T14:47:30.507" v="339"/>
          <ac:spMkLst>
            <pc:docMk/>
            <pc:sldMk cId="3845653003" sldId="1042"/>
            <ac:spMk id="3" creationId="{FFA8C66B-065C-50BC-BD48-B7D3D9AB6ADB}"/>
          </ac:spMkLst>
        </pc:spChg>
      </pc:sldChg>
      <pc:sldChg chg="addSp delSp modSp new mod">
        <pc:chgData name="Ernest Wavei" userId="7d0c69e1-f8bd-49ad-bbdd-77db4a82a920" providerId="ADAL" clId="{040716EB-941C-4705-AABD-11364E277301}" dt="2025-11-23T14:48:58.770" v="380" actId="1076"/>
        <pc:sldMkLst>
          <pc:docMk/>
          <pc:sldMk cId="1699458926" sldId="1043"/>
        </pc:sldMkLst>
        <pc:spChg chg="mod">
          <ac:chgData name="Ernest Wavei" userId="7d0c69e1-f8bd-49ad-bbdd-77db4a82a920" providerId="ADAL" clId="{040716EB-941C-4705-AABD-11364E277301}" dt="2025-11-23T14:48:16.340" v="370" actId="20577"/>
          <ac:spMkLst>
            <pc:docMk/>
            <pc:sldMk cId="1699458926" sldId="1043"/>
            <ac:spMk id="2" creationId="{7CA023A7-A66F-9E3F-209D-E9E29015A0D0}"/>
          </ac:spMkLst>
        </pc:spChg>
        <pc:spChg chg="del mod">
          <ac:chgData name="Ernest Wavei" userId="7d0c69e1-f8bd-49ad-bbdd-77db4a82a920" providerId="ADAL" clId="{040716EB-941C-4705-AABD-11364E277301}" dt="2025-11-23T14:47:46.579" v="343"/>
          <ac:spMkLst>
            <pc:docMk/>
            <pc:sldMk cId="1699458926" sldId="1043"/>
            <ac:spMk id="3" creationId="{94DC2FBA-D88F-0185-1579-13DAE85AE937}"/>
          </ac:spMkLst>
        </pc:spChg>
        <pc:spChg chg="add mod">
          <ac:chgData name="Ernest Wavei" userId="7d0c69e1-f8bd-49ad-bbdd-77db4a82a920" providerId="ADAL" clId="{040716EB-941C-4705-AABD-11364E277301}" dt="2025-11-23T14:48:58.770" v="380" actId="1076"/>
          <ac:spMkLst>
            <pc:docMk/>
            <pc:sldMk cId="1699458926" sldId="1043"/>
            <ac:spMk id="4" creationId="{AB1993A3-F294-75A0-0CE0-8BBCE28E644E}"/>
          </ac:spMkLst>
        </pc:spChg>
      </pc:sldChg>
      <pc:sldChg chg="modSp new mod">
        <pc:chgData name="Ernest Wavei" userId="7d0c69e1-f8bd-49ad-bbdd-77db4a82a920" providerId="ADAL" clId="{040716EB-941C-4705-AABD-11364E277301}" dt="2025-11-23T15:06:23.773" v="477" actId="115"/>
        <pc:sldMkLst>
          <pc:docMk/>
          <pc:sldMk cId="1257329405" sldId="1044"/>
        </pc:sldMkLst>
        <pc:spChg chg="mod">
          <ac:chgData name="Ernest Wavei" userId="7d0c69e1-f8bd-49ad-bbdd-77db4a82a920" providerId="ADAL" clId="{040716EB-941C-4705-AABD-11364E277301}" dt="2025-11-23T15:05:41.293" v="438" actId="21"/>
          <ac:spMkLst>
            <pc:docMk/>
            <pc:sldMk cId="1257329405" sldId="1044"/>
            <ac:spMk id="2" creationId="{D03F712B-4324-B214-4A2F-BD62CA36F5AB}"/>
          </ac:spMkLst>
        </pc:spChg>
        <pc:spChg chg="mod">
          <ac:chgData name="Ernest Wavei" userId="7d0c69e1-f8bd-49ad-bbdd-77db4a82a920" providerId="ADAL" clId="{040716EB-941C-4705-AABD-11364E277301}" dt="2025-11-23T15:06:23.773" v="477" actId="115"/>
          <ac:spMkLst>
            <pc:docMk/>
            <pc:sldMk cId="1257329405" sldId="1044"/>
            <ac:spMk id="3" creationId="{D0840EDC-47E6-6E3A-A32B-C985D16D3C4C}"/>
          </ac:spMkLst>
        </pc:spChg>
      </pc:sldChg>
      <pc:sldChg chg="modSp add mod">
        <pc:chgData name="Ernest Wavei" userId="7d0c69e1-f8bd-49ad-bbdd-77db4a82a920" providerId="ADAL" clId="{040716EB-941C-4705-AABD-11364E277301}" dt="2025-11-23T15:13:07.880" v="615"/>
        <pc:sldMkLst>
          <pc:docMk/>
          <pc:sldMk cId="78558349" sldId="1045"/>
        </pc:sldMkLst>
        <pc:spChg chg="mod">
          <ac:chgData name="Ernest Wavei" userId="7d0c69e1-f8bd-49ad-bbdd-77db4a82a920" providerId="ADAL" clId="{040716EB-941C-4705-AABD-11364E277301}" dt="2025-11-23T15:08:20.488" v="508" actId="14100"/>
          <ac:spMkLst>
            <pc:docMk/>
            <pc:sldMk cId="78558349" sldId="1045"/>
            <ac:spMk id="2" creationId="{ED22B28D-7024-F719-C33B-80931C9041E5}"/>
          </ac:spMkLst>
        </pc:spChg>
        <pc:spChg chg="mod">
          <ac:chgData name="Ernest Wavei" userId="7d0c69e1-f8bd-49ad-bbdd-77db4a82a920" providerId="ADAL" clId="{040716EB-941C-4705-AABD-11364E277301}" dt="2025-11-23T15:13:07.880" v="615"/>
          <ac:spMkLst>
            <pc:docMk/>
            <pc:sldMk cId="78558349" sldId="1045"/>
            <ac:spMk id="3" creationId="{E28C91F4-47B3-3134-1CAA-FF2EC30FB252}"/>
          </ac:spMkLst>
        </pc:spChg>
      </pc:sldChg>
      <pc:sldChg chg="modSp add mod">
        <pc:chgData name="Ernest Wavei" userId="7d0c69e1-f8bd-49ad-bbdd-77db4a82a920" providerId="ADAL" clId="{040716EB-941C-4705-AABD-11364E277301}" dt="2025-11-23T15:10:37.019" v="572" actId="27636"/>
        <pc:sldMkLst>
          <pc:docMk/>
          <pc:sldMk cId="3206862304" sldId="1046"/>
        </pc:sldMkLst>
        <pc:spChg chg="mod">
          <ac:chgData name="Ernest Wavei" userId="7d0c69e1-f8bd-49ad-bbdd-77db4a82a920" providerId="ADAL" clId="{040716EB-941C-4705-AABD-11364E277301}" dt="2025-11-23T15:09:43.793" v="525" actId="20577"/>
          <ac:spMkLst>
            <pc:docMk/>
            <pc:sldMk cId="3206862304" sldId="1046"/>
            <ac:spMk id="2" creationId="{3AEE0EAA-82E7-F190-DF40-39CF3FC05829}"/>
          </ac:spMkLst>
        </pc:spChg>
        <pc:spChg chg="mod">
          <ac:chgData name="Ernest Wavei" userId="7d0c69e1-f8bd-49ad-bbdd-77db4a82a920" providerId="ADAL" clId="{040716EB-941C-4705-AABD-11364E277301}" dt="2025-11-23T15:10:37.019" v="572" actId="27636"/>
          <ac:spMkLst>
            <pc:docMk/>
            <pc:sldMk cId="3206862304" sldId="1046"/>
            <ac:spMk id="3" creationId="{E45EA7EF-6883-8A90-FFC7-01CD5BD4D30C}"/>
          </ac:spMkLst>
        </pc:spChg>
      </pc:sldChg>
      <pc:sldChg chg="modSp add mod">
        <pc:chgData name="Ernest Wavei" userId="7d0c69e1-f8bd-49ad-bbdd-77db4a82a920" providerId="ADAL" clId="{040716EB-941C-4705-AABD-11364E277301}" dt="2025-11-23T15:11:53.934" v="609" actId="20577"/>
        <pc:sldMkLst>
          <pc:docMk/>
          <pc:sldMk cId="3230184929" sldId="1047"/>
        </pc:sldMkLst>
        <pc:spChg chg="mod">
          <ac:chgData name="Ernest Wavei" userId="7d0c69e1-f8bd-49ad-bbdd-77db4a82a920" providerId="ADAL" clId="{040716EB-941C-4705-AABD-11364E277301}" dt="2025-11-23T15:11:53.934" v="609" actId="20577"/>
          <ac:spMkLst>
            <pc:docMk/>
            <pc:sldMk cId="3230184929" sldId="1047"/>
            <ac:spMk id="3" creationId="{958742D0-DA18-FA05-8026-36932BBCF781}"/>
          </ac:spMkLst>
        </pc:spChg>
      </pc:sldChg>
      <pc:sldChg chg="modSp new add del mod">
        <pc:chgData name="Ernest Wavei" userId="7d0c69e1-f8bd-49ad-bbdd-77db4a82a920" providerId="ADAL" clId="{040716EB-941C-4705-AABD-11364E277301}" dt="2025-11-23T22:40:18.345" v="828" actId="47"/>
        <pc:sldMkLst>
          <pc:docMk/>
          <pc:sldMk cId="1450135819" sldId="1048"/>
        </pc:sldMkLst>
        <pc:spChg chg="mod">
          <ac:chgData name="Ernest Wavei" userId="7d0c69e1-f8bd-49ad-bbdd-77db4a82a920" providerId="ADAL" clId="{040716EB-941C-4705-AABD-11364E277301}" dt="2025-11-23T22:19:21.550" v="618" actId="27636"/>
          <ac:spMkLst>
            <pc:docMk/>
            <pc:sldMk cId="1450135819" sldId="1048"/>
            <ac:spMk id="2" creationId="{4FB0E9DE-CC78-DFCD-BB3C-7CC7783215BB}"/>
          </ac:spMkLst>
        </pc:spChg>
        <pc:spChg chg="mod">
          <ac:chgData name="Ernest Wavei" userId="7d0c69e1-f8bd-49ad-bbdd-77db4a82a920" providerId="ADAL" clId="{040716EB-941C-4705-AABD-11364E277301}" dt="2025-11-23T22:19:53.932" v="623" actId="5793"/>
          <ac:spMkLst>
            <pc:docMk/>
            <pc:sldMk cId="1450135819" sldId="1048"/>
            <ac:spMk id="3" creationId="{5024952E-3992-6E6B-2AF0-30E7744ECAE5}"/>
          </ac:spMkLst>
        </pc:spChg>
      </pc:sldChg>
      <pc:sldChg chg="modSp add del mod">
        <pc:chgData name="Ernest Wavei" userId="7d0c69e1-f8bd-49ad-bbdd-77db4a82a920" providerId="ADAL" clId="{040716EB-941C-4705-AABD-11364E277301}" dt="2025-11-23T22:40:02.296" v="823" actId="47"/>
        <pc:sldMkLst>
          <pc:docMk/>
          <pc:sldMk cId="2304408097" sldId="1049"/>
        </pc:sldMkLst>
        <pc:spChg chg="mod">
          <ac:chgData name="Ernest Wavei" userId="7d0c69e1-f8bd-49ad-bbdd-77db4a82a920" providerId="ADAL" clId="{040716EB-941C-4705-AABD-11364E277301}" dt="2025-11-23T22:20:57.690" v="630"/>
          <ac:spMkLst>
            <pc:docMk/>
            <pc:sldMk cId="2304408097" sldId="1049"/>
            <ac:spMk id="3" creationId="{94A31CE6-E630-BEA4-51A6-092EC52178BD}"/>
          </ac:spMkLst>
        </pc:spChg>
      </pc:sldChg>
      <pc:sldChg chg="modSp add del mod">
        <pc:chgData name="Ernest Wavei" userId="7d0c69e1-f8bd-49ad-bbdd-77db4a82a920" providerId="ADAL" clId="{040716EB-941C-4705-AABD-11364E277301}" dt="2025-11-23T22:40:00.579" v="822" actId="47"/>
        <pc:sldMkLst>
          <pc:docMk/>
          <pc:sldMk cId="833884569" sldId="1050"/>
        </pc:sldMkLst>
        <pc:spChg chg="mod">
          <ac:chgData name="Ernest Wavei" userId="7d0c69e1-f8bd-49ad-bbdd-77db4a82a920" providerId="ADAL" clId="{040716EB-941C-4705-AABD-11364E277301}" dt="2025-11-23T22:22:46.572" v="644" actId="1076"/>
          <ac:spMkLst>
            <pc:docMk/>
            <pc:sldMk cId="833884569" sldId="1050"/>
            <ac:spMk id="2" creationId="{BE88ECF3-0614-A954-15C2-B55C755309FE}"/>
          </ac:spMkLst>
        </pc:spChg>
        <pc:spChg chg="mod">
          <ac:chgData name="Ernest Wavei" userId="7d0c69e1-f8bd-49ad-bbdd-77db4a82a920" providerId="ADAL" clId="{040716EB-941C-4705-AABD-11364E277301}" dt="2025-11-23T22:24:10.932" v="698" actId="14100"/>
          <ac:spMkLst>
            <pc:docMk/>
            <pc:sldMk cId="833884569" sldId="1050"/>
            <ac:spMk id="3" creationId="{6020BAB7-4EC7-4672-DF39-936B3CB6B1BB}"/>
          </ac:spMkLst>
        </pc:spChg>
      </pc:sldChg>
      <pc:sldChg chg="modSp new mod">
        <pc:chgData name="Ernest Wavei" userId="7d0c69e1-f8bd-49ad-bbdd-77db4a82a920" providerId="ADAL" clId="{040716EB-941C-4705-AABD-11364E277301}" dt="2025-11-23T22:29:04.785" v="731" actId="27636"/>
        <pc:sldMkLst>
          <pc:docMk/>
          <pc:sldMk cId="426037979" sldId="1051"/>
        </pc:sldMkLst>
        <pc:spChg chg="mod">
          <ac:chgData name="Ernest Wavei" userId="7d0c69e1-f8bd-49ad-bbdd-77db4a82a920" providerId="ADAL" clId="{040716EB-941C-4705-AABD-11364E277301}" dt="2025-11-23T22:28:44.451" v="727" actId="1076"/>
          <ac:spMkLst>
            <pc:docMk/>
            <pc:sldMk cId="426037979" sldId="1051"/>
            <ac:spMk id="2" creationId="{71F1E2C5-0097-E9C0-27BC-E69873E1D269}"/>
          </ac:spMkLst>
        </pc:spChg>
        <pc:spChg chg="mod">
          <ac:chgData name="Ernest Wavei" userId="7d0c69e1-f8bd-49ad-bbdd-77db4a82a920" providerId="ADAL" clId="{040716EB-941C-4705-AABD-11364E277301}" dt="2025-11-23T22:29:04.785" v="731" actId="27636"/>
          <ac:spMkLst>
            <pc:docMk/>
            <pc:sldMk cId="426037979" sldId="1051"/>
            <ac:spMk id="3" creationId="{D4FBD856-A0C4-161D-4BE8-8FC843796B7E}"/>
          </ac:spMkLst>
        </pc:spChg>
      </pc:sldChg>
      <pc:sldChg chg="modSp add mod">
        <pc:chgData name="Ernest Wavei" userId="7d0c69e1-f8bd-49ad-bbdd-77db4a82a920" providerId="ADAL" clId="{040716EB-941C-4705-AABD-11364E277301}" dt="2025-11-23T22:31:21.550" v="762" actId="27636"/>
        <pc:sldMkLst>
          <pc:docMk/>
          <pc:sldMk cId="623652307" sldId="1052"/>
        </pc:sldMkLst>
        <pc:spChg chg="mod">
          <ac:chgData name="Ernest Wavei" userId="7d0c69e1-f8bd-49ad-bbdd-77db4a82a920" providerId="ADAL" clId="{040716EB-941C-4705-AABD-11364E277301}" dt="2025-11-23T22:31:21.550" v="762" actId="27636"/>
          <ac:spMkLst>
            <pc:docMk/>
            <pc:sldMk cId="623652307" sldId="1052"/>
            <ac:spMk id="3" creationId="{A7446585-EB40-CCAB-FD78-0EF5D9688FDA}"/>
          </ac:spMkLst>
        </pc:spChg>
      </pc:sldChg>
      <pc:sldChg chg="modSp add mod">
        <pc:chgData name="Ernest Wavei" userId="7d0c69e1-f8bd-49ad-bbdd-77db4a82a920" providerId="ADAL" clId="{040716EB-941C-4705-AABD-11364E277301}" dt="2025-11-23T22:31:56.205" v="770" actId="20577"/>
        <pc:sldMkLst>
          <pc:docMk/>
          <pc:sldMk cId="2595621301" sldId="1053"/>
        </pc:sldMkLst>
        <pc:spChg chg="mod">
          <ac:chgData name="Ernest Wavei" userId="7d0c69e1-f8bd-49ad-bbdd-77db4a82a920" providerId="ADAL" clId="{040716EB-941C-4705-AABD-11364E277301}" dt="2025-11-23T22:31:56.205" v="770" actId="20577"/>
          <ac:spMkLst>
            <pc:docMk/>
            <pc:sldMk cId="2595621301" sldId="1053"/>
            <ac:spMk id="3" creationId="{6A815A50-17D2-53B8-B11C-C8DC385882BC}"/>
          </ac:spMkLst>
        </pc:spChg>
      </pc:sldChg>
      <pc:sldChg chg="addSp modSp add del mod">
        <pc:chgData name="Ernest Wavei" userId="7d0c69e1-f8bd-49ad-bbdd-77db4a82a920" providerId="ADAL" clId="{040716EB-941C-4705-AABD-11364E277301}" dt="2025-11-23T22:43:41.244" v="908" actId="47"/>
        <pc:sldMkLst>
          <pc:docMk/>
          <pc:sldMk cId="1355420167" sldId="1054"/>
        </pc:sldMkLst>
        <pc:spChg chg="mod">
          <ac:chgData name="Ernest Wavei" userId="7d0c69e1-f8bd-49ad-bbdd-77db4a82a920" providerId="ADAL" clId="{040716EB-941C-4705-AABD-11364E277301}" dt="2025-11-23T22:43:21.573" v="903" actId="21"/>
          <ac:spMkLst>
            <pc:docMk/>
            <pc:sldMk cId="1355420167" sldId="1054"/>
            <ac:spMk id="2" creationId="{B3604B8A-DFCA-E7D7-B140-99C2DF536296}"/>
          </ac:spMkLst>
        </pc:spChg>
        <pc:spChg chg="mod">
          <ac:chgData name="Ernest Wavei" userId="7d0c69e1-f8bd-49ad-bbdd-77db4a82a920" providerId="ADAL" clId="{040716EB-941C-4705-AABD-11364E277301}" dt="2025-11-23T22:43:10.501" v="901" actId="21"/>
          <ac:spMkLst>
            <pc:docMk/>
            <pc:sldMk cId="1355420167" sldId="1054"/>
            <ac:spMk id="3" creationId="{1BD3BA3E-06AD-F287-AC68-ACD45343802A}"/>
          </ac:spMkLst>
        </pc:spChg>
        <pc:spChg chg="add">
          <ac:chgData name="Ernest Wavei" userId="7d0c69e1-f8bd-49ad-bbdd-77db4a82a920" providerId="ADAL" clId="{040716EB-941C-4705-AABD-11364E277301}" dt="2025-11-23T22:42:12.955" v="864"/>
          <ac:spMkLst>
            <pc:docMk/>
            <pc:sldMk cId="1355420167" sldId="1054"/>
            <ac:spMk id="4" creationId="{83065A7B-7304-3EF0-C8A4-4A4A0EB2F149}"/>
          </ac:spMkLst>
        </pc:spChg>
      </pc:sldChg>
      <pc:sldChg chg="addSp delSp modSp new mod">
        <pc:chgData name="Ernest Wavei" userId="7d0c69e1-f8bd-49ad-bbdd-77db4a82a920" providerId="ADAL" clId="{040716EB-941C-4705-AABD-11364E277301}" dt="2025-11-23T22:43:36.188" v="907" actId="1076"/>
        <pc:sldMkLst>
          <pc:docMk/>
          <pc:sldMk cId="3383310245" sldId="1055"/>
        </pc:sldMkLst>
        <pc:spChg chg="mod">
          <ac:chgData name="Ernest Wavei" userId="7d0c69e1-f8bd-49ad-bbdd-77db4a82a920" providerId="ADAL" clId="{040716EB-941C-4705-AABD-11364E277301}" dt="2025-11-23T22:43:29.345" v="906" actId="113"/>
          <ac:spMkLst>
            <pc:docMk/>
            <pc:sldMk cId="3383310245" sldId="1055"/>
            <ac:spMk id="2" creationId="{F579A370-C36B-DB65-4014-FD27C5BF0E1F}"/>
          </ac:spMkLst>
        </pc:spChg>
        <pc:spChg chg="del mod">
          <ac:chgData name="Ernest Wavei" userId="7d0c69e1-f8bd-49ad-bbdd-77db4a82a920" providerId="ADAL" clId="{040716EB-941C-4705-AABD-11364E277301}" dt="2025-11-23T22:42:23.554" v="867"/>
          <ac:spMkLst>
            <pc:docMk/>
            <pc:sldMk cId="3383310245" sldId="1055"/>
            <ac:spMk id="3" creationId="{BF9EA05A-A1CE-2A36-116B-E0B28411B685}"/>
          </ac:spMkLst>
        </pc:spChg>
        <pc:spChg chg="add mod">
          <ac:chgData name="Ernest Wavei" userId="7d0c69e1-f8bd-49ad-bbdd-77db4a82a920" providerId="ADAL" clId="{040716EB-941C-4705-AABD-11364E277301}" dt="2025-11-23T22:43:36.188" v="907" actId="1076"/>
          <ac:spMkLst>
            <pc:docMk/>
            <pc:sldMk cId="3383310245" sldId="1055"/>
            <ac:spMk id="4" creationId="{15D816CC-5803-67DC-2826-9AB48062562F}"/>
          </ac:spMkLst>
        </pc:spChg>
      </pc:sld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3199328627" sldId="2147483662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3199328627" sldId="2147483662"/>
            <ac:picMk id="8" creationId="{B11DD05D-E9D6-9843-8D15-F038D77E7422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99328627" sldId="2147483662"/>
            <pc:sldLayoutMk cId="2048649259" sldId="214748364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99328627" sldId="2147483662"/>
              <pc:sldLayoutMk cId="2048649259" sldId="2147483648"/>
              <ac:spMk id="2" creationId="{92D77E0C-7BD5-5549-A375-8247A3893243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1439537101" sldId="2147483663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1439537101" sldId="2147483663"/>
            <ac:picMk id="8" creationId="{6F6BDCC3-68A5-F445-88C0-DAB78F462C86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439537101" sldId="2147483663"/>
            <pc:sldLayoutMk cId="3868080227" sldId="2147483752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439537101" sldId="2147483663"/>
              <pc:sldLayoutMk cId="3868080227" sldId="2147483752"/>
              <ac:spMk id="2" creationId="{4D5EAA79-7DCE-46C3-9004-2EDC6E66558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439537101" sldId="2147483663"/>
              <pc:sldLayoutMk cId="3868080227" sldId="2147483752"/>
              <ac:spMk id="3" creationId="{FB1957E2-D01A-4EE5-98A0-6EF2B07EDDEB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1288790940" sldId="2147483666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1288790940" sldId="2147483666"/>
            <ac:picMk id="8" creationId="{0C1BDC32-D4F1-3049-91DC-0E2B06EFA56F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88790940" sldId="2147483666"/>
            <pc:sldLayoutMk cId="286662793" sldId="214748366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88790940" sldId="2147483666"/>
              <pc:sldLayoutMk cId="286662793" sldId="2147483667"/>
              <ac:spMk id="3" creationId="{9C98C58F-EF67-CB44-8825-0F046CAF7261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1339742971" sldId="2147483668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1339742971" sldId="2147483668"/>
            <ac:picMk id="8" creationId="{8BE69152-AADC-5147-A851-5818AE827F0D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339742971" sldId="2147483668"/>
            <pc:sldLayoutMk cId="3761956396" sldId="214748375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339742971" sldId="2147483668"/>
              <pc:sldLayoutMk cId="3761956396" sldId="2147483753"/>
              <ac:spMk id="2" creationId="{8D2484BA-3CDD-4CBE-B8ED-A5FF1D64E3F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339742971" sldId="2147483668"/>
              <pc:sldLayoutMk cId="3761956396" sldId="2147483753"/>
              <ac:spMk id="3" creationId="{75E0E428-53E1-4CD8-9933-11FC7D6E747D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921761218" sldId="2147483669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921761218" sldId="2147483669"/>
            <ac:picMk id="8" creationId="{65277B58-6235-064D-97B2-D0F4DEB59BA2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21761218" sldId="2147483669"/>
            <pc:sldLayoutMk cId="3440184068" sldId="214748367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21761218" sldId="2147483669"/>
              <pc:sldLayoutMk cId="3440184068" sldId="2147483670"/>
              <ac:spMk id="3" creationId="{BF0BA9FB-2FDB-7E46-981B-3CC0ADD4E578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21761218" sldId="2147483669"/>
            <pc:sldLayoutMk cId="685753093" sldId="214748367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21761218" sldId="2147483669"/>
              <pc:sldLayoutMk cId="685753093" sldId="2147483671"/>
              <ac:spMk id="3" creationId="{59F52B34-1263-5340-99D2-7468DF6FDF5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21761218" sldId="2147483669"/>
              <pc:sldLayoutMk cId="685753093" sldId="2147483671"/>
              <ac:spMk id="6" creationId="{160C76CE-A814-A147-9C0B-27514F28EA56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3119471356" sldId="2147483672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3119471356" sldId="2147483672"/>
            <ac:picMk id="8" creationId="{444BC08C-2962-454D-849E-17D2822D1382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9471356" sldId="2147483672"/>
            <pc:sldLayoutMk cId="3942648333" sldId="214748367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9471356" sldId="2147483672"/>
              <pc:sldLayoutMk cId="3942648333" sldId="2147483673"/>
              <ac:spMk id="3" creationId="{5AD7A99E-5B7F-6649-9A4D-E3C41FE51EE1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1919443053" sldId="2147483674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1919443053" sldId="2147483674"/>
            <ac:picMk id="8" creationId="{9204EC72-2D01-394B-9A9E-F65E10B37F41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919443053" sldId="2147483674"/>
            <pc:sldLayoutMk cId="4123628421" sldId="2147483675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919443053" sldId="2147483674"/>
              <pc:sldLayoutMk cId="4123628421" sldId="2147483675"/>
              <ac:spMk id="3" creationId="{AE47795F-9AD2-A242-9522-9B44F1A5DF9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919443053" sldId="2147483674"/>
              <pc:sldLayoutMk cId="4123628421" sldId="2147483675"/>
              <ac:spMk id="4" creationId="{D1C6F2FA-9D48-5647-B3AE-270F4C5B4527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2867895613" sldId="2147483676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2867895613" sldId="2147483676"/>
            <ac:picMk id="8" creationId="{07D91359-67D2-A247-898E-E5E6274F864F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867895613" sldId="2147483676"/>
            <pc:sldLayoutMk cId="2272742108" sldId="214748367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867895613" sldId="2147483676"/>
              <pc:sldLayoutMk cId="2272742108" sldId="2147483677"/>
              <ac:spMk id="3" creationId="{E3A74712-E683-8D4A-897E-564DD5A5F4C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867895613" sldId="2147483676"/>
              <pc:sldLayoutMk cId="2272742108" sldId="2147483677"/>
              <ac:spMk id="4" creationId="{16161775-7EDC-3249-8DBB-B8547B34CE06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1251622122" sldId="2147483680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1251622122" sldId="2147483680"/>
            <ac:picMk id="10" creationId="{62A00376-38CB-5547-8DDE-248B1E7270B7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3971786554" sldId="214748368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971786554" sldId="2147483681"/>
              <ac:spMk id="2" creationId="{3625973B-0617-EF4E-B8BA-63C0CB6CF07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971786554" sldId="2147483681"/>
              <ac:spMk id="3" creationId="{29C96FA2-1610-8644-A46F-A1F0404166D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971786554" sldId="2147483681"/>
              <ac:spMk id="4" creationId="{4D1632FC-BFB2-3A43-8489-9556F79A1B5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971786554" sldId="2147483681"/>
              <ac:spMk id="5" creationId="{54227885-DFCC-AC4E-9AA9-B19EAD3FAC8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971786554" sldId="2147483681"/>
              <ac:spMk id="6" creationId="{CCA20796-B193-A04C-9EFF-19756A579A3C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1989646181" sldId="2147483682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989646181" sldId="2147483682"/>
              <ac:spMk id="2" creationId="{378A49A3-4F36-9940-9066-5FFBFF416F0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989646181" sldId="2147483682"/>
              <ac:spMk id="3" creationId="{D1005FF9-2955-4A45-9B9A-ECB15C4D4D3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989646181" sldId="2147483682"/>
              <ac:spMk id="4" creationId="{68F3DD13-0DF7-B143-9A75-A1333935E09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989646181" sldId="2147483682"/>
              <ac:spMk id="5" creationId="{CC0F5F61-03FC-5E4D-A2D5-786169F71F8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989646181" sldId="2147483682"/>
              <ac:spMk id="6" creationId="{8A7D202A-85BC-164E-9912-0D5A29F86B3D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2509027987" sldId="214748368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09027987" sldId="2147483683"/>
              <ac:spMk id="2" creationId="{6CFD5AEB-C1B5-334A-9377-51368A72C8E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09027987" sldId="2147483683"/>
              <ac:spMk id="3" creationId="{4A8C7F90-1245-5E4D-92C9-8F3C02CE7EC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09027987" sldId="2147483683"/>
              <ac:spMk id="4" creationId="{F5A92210-4E7D-D545-8210-0D9E5F2B059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09027987" sldId="2147483683"/>
              <ac:spMk id="5" creationId="{69F7020C-CF8C-874F-8F7D-4F95EF5AEC4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09027987" sldId="2147483683"/>
              <ac:spMk id="6" creationId="{F0AB886C-9302-1144-AD86-2FF68AFF58E9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886049734" sldId="214748368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886049734" sldId="2147483684"/>
              <ac:spMk id="2" creationId="{220A6B11-C7D8-2749-9426-1E386E7DAC9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886049734" sldId="2147483684"/>
              <ac:spMk id="3" creationId="{D5C8387C-9E05-3D48-9519-17AE87F15B5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886049734" sldId="2147483684"/>
              <ac:spMk id="4" creationId="{36120914-3064-B241-86C3-34F117DC3D1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886049734" sldId="2147483684"/>
              <ac:spMk id="5" creationId="{5860EFB3-14AA-E74A-BE69-6864AFF5FA3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886049734" sldId="2147483684"/>
              <ac:spMk id="6" creationId="{D1E77BD3-2B44-7B48-9232-ADA469110B8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886049734" sldId="2147483684"/>
              <ac:spMk id="7" creationId="{F28D5B23-1B5C-CF46-B1C6-1F4B0248170F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1079138667" sldId="2147483685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2" creationId="{2E8C20E9-D997-4A46-81FA-88A2A3F99E6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3" creationId="{AF05FF20-EFC8-7342-A4EE-935B8141963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4" creationId="{EDCD2759-7C27-8D4B-8D26-072A4D0A597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5" creationId="{DBBAF52A-C1D2-4A4A-A681-6D63C1BD2F7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6" creationId="{582DE55A-B71E-BA41-90D3-2976D4458E4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7" creationId="{F6DD9C76-21EA-6248-90F9-7A300362D57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8" creationId="{EDA9195B-0651-574C-8781-D551D21A912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1079138667" sldId="2147483685"/>
              <ac:spMk id="9" creationId="{39E0110E-9732-A140-8ECA-B7817FB866F0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2656021432" sldId="214748368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656021432" sldId="2147483686"/>
              <ac:spMk id="2" creationId="{0487FEDE-5922-0B45-B788-0D7D57AC3A4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656021432" sldId="2147483686"/>
              <ac:spMk id="3" creationId="{01C1EC47-E33E-D54E-9EEA-C3A7B70D27D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656021432" sldId="2147483686"/>
              <ac:spMk id="4" creationId="{C4948AD1-BF27-A948-88FF-2DA2B603FA2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656021432" sldId="2147483686"/>
              <ac:spMk id="5" creationId="{070ED372-A8C4-3742-ABA0-D80BD442204D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2593494363" sldId="214748368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93494363" sldId="2147483687"/>
              <ac:spMk id="2" creationId="{FE37BA7C-5C50-FC46-8459-FFD45D09F08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93494363" sldId="2147483687"/>
              <ac:spMk id="3" creationId="{DACE0E85-3D60-2E45-B2A8-AF03F170557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593494363" sldId="2147483687"/>
              <ac:spMk id="4" creationId="{50319475-D5FB-9B49-987C-89F08A93FC3B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979517844" sldId="214748368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979517844" sldId="2147483688"/>
              <ac:spMk id="2" creationId="{971D3232-B722-DC40-A650-A55D07AE310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979517844" sldId="2147483688"/>
              <ac:spMk id="3" creationId="{3DED0E3E-EF3F-F044-8662-647F8EA0A3D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979517844" sldId="2147483688"/>
              <ac:spMk id="4" creationId="{F7D01F15-9474-B049-9462-3E2BABACC53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979517844" sldId="2147483688"/>
              <ac:spMk id="5" creationId="{A1A53BC6-051F-444F-AD9A-4C2A86698AD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979517844" sldId="2147483688"/>
              <ac:spMk id="6" creationId="{AE365583-E373-B940-8238-DEB57E2FDBD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979517844" sldId="2147483688"/>
              <ac:spMk id="7" creationId="{0A3FE136-665B-7540-AD01-230AE2421E7F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4153212562" sldId="2147483689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4153212562" sldId="2147483689"/>
              <ac:spMk id="2" creationId="{474C6D91-043A-DC40-9990-1D2F1DD39EE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4153212562" sldId="2147483689"/>
              <ac:spMk id="3" creationId="{553CB045-C2D7-4747-82DF-AAAF51D5DB0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4153212562" sldId="2147483689"/>
              <ac:spMk id="4" creationId="{EA632F0D-BDC5-0846-BD6E-0E29AB4B2B4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4153212562" sldId="2147483689"/>
              <ac:spMk id="5" creationId="{EC9E92B8-6A96-F048-8214-476C2AB23F3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4153212562" sldId="2147483689"/>
              <ac:spMk id="6" creationId="{2BA0D68D-0C4D-2842-B1FF-77B6B1F09EA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4153212562" sldId="2147483689"/>
              <ac:spMk id="7" creationId="{48E086E4-267A-744B-8F48-069154009E8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2911799620" sldId="214748369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911799620" sldId="2147483690"/>
              <ac:spMk id="2" creationId="{D573AFD1-A60D-7749-B561-5B4522AD7A8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911799620" sldId="2147483690"/>
              <ac:spMk id="3" creationId="{DDF7E477-22BF-1D4C-8447-04EB5093E92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911799620" sldId="2147483690"/>
              <ac:spMk id="4" creationId="{1867D9CA-A248-2C49-83E5-8B28A9D15E4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911799620" sldId="2147483690"/>
              <ac:spMk id="5" creationId="{33FE155C-A8F2-834B-AE93-3A757E848C3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2911799620" sldId="2147483690"/>
              <ac:spMk id="6" creationId="{4E5F338A-A5BB-2740-8547-26EE98F6B0D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251622122" sldId="2147483680"/>
            <pc:sldLayoutMk cId="3244335152" sldId="214748369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244335152" sldId="2147483691"/>
              <ac:spMk id="2" creationId="{EFD3409A-915E-9648-BA65-2EA8FF736F1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244335152" sldId="2147483691"/>
              <ac:spMk id="3" creationId="{0039DD88-072B-B947-979D-A153BB3B3D8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244335152" sldId="2147483691"/>
              <ac:spMk id="4" creationId="{6798F075-D74E-7847-9BF2-CC8442DCECE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244335152" sldId="2147483691"/>
              <ac:spMk id="5" creationId="{7A0699C4-6F46-9C4C-BDEC-A74A8E75F2F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251622122" sldId="2147483680"/>
              <pc:sldLayoutMk cId="3244335152" sldId="2147483691"/>
              <ac:spMk id="6" creationId="{715D6642-D80E-FC44-8915-3EE693353B7A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847168410" sldId="2147483692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847168410" sldId="2147483692"/>
            <ac:picMk id="8" creationId="{382E4C30-7575-D148-87A5-842F6A4E7C8C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847168410" sldId="2147483692"/>
            <pc:sldLayoutMk cId="1757194907" sldId="214748369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1757194907" sldId="2147483694"/>
              <ac:spMk id="2" creationId="{B8E13553-AB8B-C341-93A5-5CC82D843D32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1757194907" sldId="2147483694"/>
              <ac:spMk id="3" creationId="{AA1CB8C6-8818-9C4E-9A49-B521788745D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847168410" sldId="2147483692"/>
            <pc:sldLayoutMk cId="2719517338" sldId="214748369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2719517338" sldId="2147483696"/>
              <ac:spMk id="2" creationId="{7557033D-9F3E-8248-9B9F-E98406770C4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2719517338" sldId="2147483696"/>
              <ac:spMk id="3" creationId="{78D8C34B-9896-0E40-BD81-61E38533FA8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2719517338" sldId="2147483696"/>
              <ac:spMk id="4" creationId="{808F99B9-D9F3-D448-81A1-3C9FA0DB51B0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847168410" sldId="2147483692"/>
            <pc:sldLayoutMk cId="1234747292" sldId="214748370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1234747292" sldId="2147483701"/>
              <ac:spMk id="2" creationId="{A8A08889-95C7-C547-A1EA-A22929CE988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1234747292" sldId="2147483701"/>
              <ac:spMk id="3" creationId="{EA5581E7-B6AD-1144-AFF7-D87531D2208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847168410" sldId="2147483692"/>
              <pc:sldLayoutMk cId="1234747292" sldId="2147483701"/>
              <ac:spMk id="4" creationId="{9DFC0E95-E99E-4C48-9AA8-DCB130280040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1915559488" sldId="2147483704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1915559488" sldId="2147483704"/>
            <ac:picMk id="8" creationId="{3B4127EB-145A-B946-9EF1-43A59ADB3403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915559488" sldId="2147483704"/>
            <pc:sldLayoutMk cId="3275815000" sldId="2147483705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915559488" sldId="2147483704"/>
              <pc:sldLayoutMk cId="3275815000" sldId="2147483705"/>
              <ac:spMk id="7" creationId="{B07AF117-4642-4B4F-9E27-4D6E2B7C5EF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915559488" sldId="2147483704"/>
              <pc:sldLayoutMk cId="3275815000" sldId="2147483705"/>
              <ac:spMk id="8" creationId="{27C814C8-3E80-F94B-8AAA-96F2F4684695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915559488" sldId="2147483704"/>
            <pc:sldLayoutMk cId="1743241292" sldId="214748370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915559488" sldId="2147483704"/>
              <pc:sldLayoutMk cId="1743241292" sldId="2147483708"/>
              <ac:spMk id="3" creationId="{E5AA01EA-088C-C946-BEA0-F7A16D611B3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915559488" sldId="2147483704"/>
              <pc:sldLayoutMk cId="1743241292" sldId="2147483708"/>
              <ac:spMk id="4" creationId="{D21DB74E-393F-8341-8EDE-BCD3D1EC5002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915559488" sldId="2147483704"/>
              <pc:sldLayoutMk cId="1743241292" sldId="2147483708"/>
              <ac:spMk id="8" creationId="{B9C1506C-B0E9-4E4D-9F5A-01E9D6DE132E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224443458" sldId="2147483712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224443458" sldId="2147483712"/>
            <ac:picMk id="8" creationId="{CD47BF98-06ED-7B44-BEB7-FB20FA299010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1941042865" sldId="214748371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41042865" sldId="2147483713"/>
              <ac:spMk id="2" creationId="{2567CF91-8FB7-0B42-A329-E11BE478FD5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41042865" sldId="2147483713"/>
              <ac:spMk id="3" creationId="{F534FCA1-D7E4-A64A-B793-6901C347CA5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41042865" sldId="2147483713"/>
              <ac:spMk id="4" creationId="{CDCEEFF4-2699-2845-91D9-D5A07A07881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41042865" sldId="2147483713"/>
              <ac:spMk id="5" creationId="{C53D7AE9-B962-CC42-BA86-B1E5EDE333E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41042865" sldId="2147483713"/>
              <ac:spMk id="6" creationId="{3C947482-2CC9-0E4C-870E-8D35795D50A1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2677773522" sldId="214748371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7773522" sldId="2147483714"/>
              <ac:spMk id="2" creationId="{D4591516-56E3-FE49-AF8F-9F2EF75D8C7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7773522" sldId="2147483714"/>
              <ac:spMk id="3" creationId="{F79EEC7E-522D-5245-80F4-6045A4C8C59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7773522" sldId="2147483714"/>
              <ac:spMk id="4" creationId="{A7853E28-50D1-DB40-925E-1865E073DFF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7773522" sldId="2147483714"/>
              <ac:spMk id="5" creationId="{F90EE0FC-C5EA-7B43-A0D8-933FEEC1E19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7773522" sldId="2147483714"/>
              <ac:spMk id="6" creationId="{8689ED53-FDF6-FE4E-8218-A5DCCBEBF0E7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2608033025" sldId="2147483715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08033025" sldId="2147483715"/>
              <ac:spMk id="2" creationId="{21D149A6-312A-DE4B-B032-3C87D4A1F23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08033025" sldId="2147483715"/>
              <ac:spMk id="3" creationId="{CA53AC8F-1D8F-4045-BA5F-AC0745D4C40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08033025" sldId="2147483715"/>
              <ac:spMk id="4" creationId="{FB47A2DA-0D49-1243-97F3-8C33ED427BA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08033025" sldId="2147483715"/>
              <ac:spMk id="5" creationId="{333D2AB8-7709-F248-874B-15AF8A8F2F7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08033025" sldId="2147483715"/>
              <ac:spMk id="6" creationId="{4E3051CA-2F1D-EF43-AB3E-970DE78ECA31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3794458227" sldId="214748371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794458227" sldId="2147483716"/>
              <ac:spMk id="2" creationId="{D6FCC5C1-CEEC-A54F-8061-670B3716BCF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794458227" sldId="2147483716"/>
              <ac:spMk id="3" creationId="{8446779F-F147-C642-A601-EB30995A307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794458227" sldId="2147483716"/>
              <ac:spMk id="4" creationId="{B5339AF6-4ECF-C940-B2CD-54C3A848183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794458227" sldId="2147483716"/>
              <ac:spMk id="5" creationId="{BEC2FBBA-1744-7C44-BDC5-5E40FC4E7242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794458227" sldId="2147483716"/>
              <ac:spMk id="6" creationId="{E74CE875-541F-134E-8E16-39C7587211C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794458227" sldId="2147483716"/>
              <ac:spMk id="7" creationId="{9E3B6349-EA0A-2142-8CEF-E85D325A4907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4112017719" sldId="214748371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2" creationId="{69C4223D-B3AF-FC43-8E2C-CD1AAF8624D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3" creationId="{FABF013F-2912-624D-8195-A67E13901835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4" creationId="{C03456B4-6048-6640-9D7D-42EA2A6DDEC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5" creationId="{F37129F5-4B35-4648-9238-99F17302CF5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6" creationId="{B76AB2B2-2AF7-4E41-BF6E-38905C051B6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7" creationId="{771B7545-C2A4-3C49-AFF2-44FB003DC615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8" creationId="{266D25BF-5E79-9048-9C82-AFCE84DEAF9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4112017719" sldId="2147483717"/>
              <ac:spMk id="9" creationId="{9991EC22-A66B-F44B-96E5-15E164D9B6C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1931748908" sldId="214748371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31748908" sldId="2147483718"/>
              <ac:spMk id="2" creationId="{606FC50D-4F82-6D41-B29B-7D5BFC9BC88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31748908" sldId="2147483718"/>
              <ac:spMk id="3" creationId="{1C24865E-E560-0B4E-9395-474CD6DBF7E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31748908" sldId="2147483718"/>
              <ac:spMk id="4" creationId="{CDD83FAC-4B1F-7341-B306-E3666ACF0B1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931748908" sldId="2147483718"/>
              <ac:spMk id="5" creationId="{7EE7A9CF-F8E0-444E-872B-29AF2503BE4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1893947679" sldId="2147483719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893947679" sldId="2147483719"/>
              <ac:spMk id="2" creationId="{BEE6DEFC-6AE7-8546-81B6-A8985717AB2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893947679" sldId="2147483719"/>
              <ac:spMk id="3" creationId="{D023E71D-C4D2-684F-A864-9E8A10CACB4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893947679" sldId="2147483719"/>
              <ac:spMk id="4" creationId="{3FE9DACB-F630-B743-96E9-3C02225BD9C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1583265413" sldId="214748372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583265413" sldId="2147483720"/>
              <ac:spMk id="2" creationId="{EDB2CFC4-E0FF-CD48-BF1D-8282D552AB9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583265413" sldId="2147483720"/>
              <ac:spMk id="3" creationId="{3795B17B-9BE6-EB49-B5FB-C098D6C43A3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583265413" sldId="2147483720"/>
              <ac:spMk id="4" creationId="{33FB7D76-9210-8F49-9A78-8747A6504AD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583265413" sldId="2147483720"/>
              <ac:spMk id="5" creationId="{E375A7EF-7E39-2F4E-9A2D-6C0F4CDC5A0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583265413" sldId="2147483720"/>
              <ac:spMk id="6" creationId="{C534F60D-F04A-8F46-8F4B-C293A3F22BF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583265413" sldId="2147483720"/>
              <ac:spMk id="7" creationId="{B0DBFFEF-7F5C-3E4A-AEBA-AE008AE7FBA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2672035952" sldId="214748372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2035952" sldId="2147483721"/>
              <ac:spMk id="2" creationId="{B7D254E5-EC60-7642-89FC-E0005F24DF7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2035952" sldId="2147483721"/>
              <ac:spMk id="3" creationId="{396ABA9B-C852-BD4C-8EBB-DCA38ABAFB7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2035952" sldId="2147483721"/>
              <ac:spMk id="4" creationId="{1A052852-941B-934D-8B59-88371343E63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2035952" sldId="2147483721"/>
              <ac:spMk id="5" creationId="{CE4B2328-0A43-4342-A653-438448402AB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2035952" sldId="2147483721"/>
              <ac:spMk id="6" creationId="{0964BB61-D3D6-F54F-B677-477ED6253E55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2672035952" sldId="2147483721"/>
              <ac:spMk id="7" creationId="{61DC3A9F-519B-324E-8B37-F8E2A620868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3552218518" sldId="2147483722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552218518" sldId="2147483722"/>
              <ac:spMk id="2" creationId="{D42CF624-42BE-7644-90FA-098E6BC22AE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552218518" sldId="2147483722"/>
              <ac:spMk id="3" creationId="{EE3350E3-FA89-4446-9F4F-2DDCB0D7246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552218518" sldId="2147483722"/>
              <ac:spMk id="4" creationId="{94560375-BEC7-464A-8FED-420C1DCCF56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552218518" sldId="2147483722"/>
              <ac:spMk id="5" creationId="{5749956A-D1B6-2141-8227-E96F8757319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3552218518" sldId="2147483722"/>
              <ac:spMk id="6" creationId="{721AFAD8-75E0-E74B-8E53-F8DAA76AF129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24443458" sldId="2147483712"/>
            <pc:sldLayoutMk cId="1639903460" sldId="214748372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639903460" sldId="2147483723"/>
              <ac:spMk id="2" creationId="{1F022C87-B12F-C545-920B-2FEA49D862E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639903460" sldId="2147483723"/>
              <ac:spMk id="3" creationId="{9944DBAF-A21F-884B-8893-93D4AB4B5BD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639903460" sldId="2147483723"/>
              <ac:spMk id="4" creationId="{5BEBC95F-39B8-0C49-A006-DB8F65C05F8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639903460" sldId="2147483723"/>
              <ac:spMk id="5" creationId="{59480421-2463-624E-8B83-7E103ADC90A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24443458" sldId="2147483712"/>
              <pc:sldLayoutMk cId="1639903460" sldId="2147483723"/>
              <ac:spMk id="6" creationId="{D3D2072A-1BC5-4B41-9369-C7AF05D0BA9D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265431678" sldId="2147483724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265431678" sldId="2147483724"/>
            <ac:picMk id="7" creationId="{3A81A8AB-655B-9F44-A0B6-888AE8CA54F2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65431678" sldId="2147483724"/>
            <pc:sldLayoutMk cId="791740406" sldId="2147483725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65431678" sldId="2147483724"/>
              <pc:sldLayoutMk cId="791740406" sldId="2147483725"/>
              <ac:spMk id="7" creationId="{B07AF117-4642-4B4F-9E27-4D6E2B7C5EF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65431678" sldId="2147483724"/>
              <pc:sldLayoutMk cId="791740406" sldId="2147483725"/>
              <ac:spMk id="8" creationId="{27C814C8-3E80-F94B-8AAA-96F2F4684695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265431678" sldId="2147483724"/>
            <pc:sldLayoutMk cId="2329407591" sldId="214748372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65431678" sldId="2147483724"/>
              <pc:sldLayoutMk cId="2329407591" sldId="2147483726"/>
              <ac:spMk id="3" creationId="{E5AA01EA-088C-C946-BEA0-F7A16D611B3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65431678" sldId="2147483724"/>
              <pc:sldLayoutMk cId="2329407591" sldId="2147483726"/>
              <ac:spMk id="4" creationId="{D21DB74E-393F-8341-8EDE-BCD3D1EC5002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265431678" sldId="2147483724"/>
              <pc:sldLayoutMk cId="2329407591" sldId="2147483726"/>
              <ac:spMk id="8" creationId="{B9C1506C-B0E9-4E4D-9F5A-01E9D6DE132E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1898461747" sldId="2147483728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1898461747" sldId="2147483728"/>
            <ac:picMk id="8" creationId="{3B2201CD-8F67-7B41-B60B-AFDD0004B68A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2629640546" sldId="2147483729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629640546" sldId="2147483729"/>
              <ac:spMk id="2" creationId="{E92D55A6-6F6E-F74C-9EA0-0B5928337FC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629640546" sldId="2147483729"/>
              <ac:spMk id="3" creationId="{818C1E26-42A5-B440-B9C8-CEDD2A852D4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629640546" sldId="2147483729"/>
              <ac:spMk id="4" creationId="{05BA9EB3-C20B-DF4F-A968-B10AB5D9013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629640546" sldId="2147483729"/>
              <ac:spMk id="5" creationId="{A9CFCFFA-B6A2-F74A-8C54-0B36FE17BA6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629640546" sldId="2147483729"/>
              <ac:spMk id="6" creationId="{BA04AC94-14D0-8B40-AC33-71C6CF732900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2995740351" sldId="214748373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995740351" sldId="2147483730"/>
              <ac:spMk id="2" creationId="{B8667951-B918-894D-BB5C-B72A99F2C65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995740351" sldId="2147483730"/>
              <ac:spMk id="3" creationId="{9F0155AD-98F2-734A-B92B-9C6661F3C05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995740351" sldId="2147483730"/>
              <ac:spMk id="4" creationId="{AB5785D2-81B9-2F43-9E4D-DCD90694EEA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995740351" sldId="2147483730"/>
              <ac:spMk id="5" creationId="{CF954D14-FC43-0C4F-858F-9CF6665D8C8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995740351" sldId="2147483730"/>
              <ac:spMk id="6" creationId="{AB4E1104-FF98-FB4B-B38F-9C077F967F72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448258358" sldId="214748373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448258358" sldId="2147483731"/>
              <ac:spMk id="2" creationId="{EFC4934C-B4C9-2A4C-B88F-D91E73D7B96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448258358" sldId="2147483731"/>
              <ac:spMk id="3" creationId="{A6872BD2-5D0B-BE48-AE5D-B91BF84DDFE2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448258358" sldId="2147483731"/>
              <ac:spMk id="4" creationId="{D3F626BB-7637-DB46-87CD-5A77DA49023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448258358" sldId="2147483731"/>
              <ac:spMk id="5" creationId="{673CCEE1-9588-4642-91F6-0AC184FDD7D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448258358" sldId="2147483731"/>
              <ac:spMk id="6" creationId="{EFB459B8-64BF-5141-A955-95F9AB23B60A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2515892369" sldId="2147483732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515892369" sldId="2147483732"/>
              <ac:spMk id="2" creationId="{0C8149ED-0700-344B-AF7A-1FAA1270293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515892369" sldId="2147483732"/>
              <ac:spMk id="3" creationId="{BE0A7911-5EFA-6B4D-B369-D7ED660597E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515892369" sldId="2147483732"/>
              <ac:spMk id="4" creationId="{2E518818-A7A5-334F-9BB5-DFA66F746D9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515892369" sldId="2147483732"/>
              <ac:spMk id="5" creationId="{0BAB2CE8-7DFC-4B40-B4C2-64F6E9FBFAF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515892369" sldId="2147483732"/>
              <ac:spMk id="6" creationId="{EECBC5FC-F8C6-7C4C-94CD-C312E0BE0C7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515892369" sldId="2147483732"/>
              <ac:spMk id="7" creationId="{1E5FDDFD-CB88-F141-906B-DA0E35C36F8C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1460362126" sldId="214748373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2" creationId="{728FC1F5-AB6D-1847-9672-250A387E47E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3" creationId="{94DF9861-87E1-A249-8299-7C29BE7639C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4" creationId="{DE8CB95E-5618-844C-9757-B733223DB9B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5" creationId="{3577E6FB-192F-AE40-AEC5-D27B01360C55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6" creationId="{9275A479-214E-D54F-8170-2D3F57C9848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7" creationId="{A631FE86-DB76-8547-829A-D16D296EA33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8" creationId="{9B17C808-3559-C84E-ADFE-CCB80B260D1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460362126" sldId="2147483733"/>
              <ac:spMk id="9" creationId="{04519476-8DF1-314F-A373-B7B26111A96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1147444371" sldId="214748373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147444371" sldId="2147483734"/>
              <ac:spMk id="2" creationId="{79A8C171-7289-D249-A793-DE9F5EB81D3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147444371" sldId="2147483734"/>
              <ac:spMk id="3" creationId="{5374DBDE-AF66-704B-98B2-37FDC1193E8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147444371" sldId="2147483734"/>
              <ac:spMk id="4" creationId="{27370EF4-5D33-D84F-AB32-3D385BC1E06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1147444371" sldId="2147483734"/>
              <ac:spMk id="5" creationId="{164884FD-90BC-1A43-9B75-28B27C166D11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3207117977" sldId="2147483735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207117977" sldId="2147483735"/>
              <ac:spMk id="2" creationId="{AA1A62C1-3DEA-5546-9E5E-C32410A1B5D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207117977" sldId="2147483735"/>
              <ac:spMk id="3" creationId="{4BF570D8-3B80-564F-929A-04BEC36B705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207117977" sldId="2147483735"/>
              <ac:spMk id="4" creationId="{F758973F-C520-6D4D-A4B2-CF1EF89EF3A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645783211" sldId="214748373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645783211" sldId="2147483736"/>
              <ac:spMk id="2" creationId="{96D79CFF-BF8F-F744-B9EE-60193117DA0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645783211" sldId="2147483736"/>
              <ac:spMk id="3" creationId="{116C392F-8BA6-C843-BFA2-37A235A7CCB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645783211" sldId="2147483736"/>
              <ac:spMk id="4" creationId="{08608ED9-A011-4342-B842-18012F2EC24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645783211" sldId="2147483736"/>
              <ac:spMk id="5" creationId="{C36CEA99-61DA-0A49-BCD4-AB1492700F1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645783211" sldId="2147483736"/>
              <ac:spMk id="6" creationId="{18D48789-EEBB-4C4E-8064-2E64AF75EF0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645783211" sldId="2147483736"/>
              <ac:spMk id="7" creationId="{E2A39AF6-375A-F64D-85EE-A8E01815567A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2842928238" sldId="214748373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842928238" sldId="2147483737"/>
              <ac:spMk id="2" creationId="{62BC32E7-F382-9F46-9FA8-FE1B6E22E16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842928238" sldId="2147483737"/>
              <ac:spMk id="3" creationId="{4B8F85F5-1E2C-EA48-A168-AA871577DBF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842928238" sldId="2147483737"/>
              <ac:spMk id="4" creationId="{E4341BF9-8683-A247-94F0-3F8EAD5B707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842928238" sldId="2147483737"/>
              <ac:spMk id="5" creationId="{3BE2EBB5-B5D0-C645-B0DC-15CFC0D9C64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842928238" sldId="2147483737"/>
              <ac:spMk id="6" creationId="{0D121C38-F234-5640-81F2-7023DE9ECC8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842928238" sldId="2147483737"/>
              <ac:spMk id="7" creationId="{36E6311F-C9BC-A04C-90E6-58694A8DB540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3163317495" sldId="214748373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163317495" sldId="2147483738"/>
              <ac:spMk id="2" creationId="{02BE4A9D-2A4B-E242-AD73-2213273B5FB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163317495" sldId="2147483738"/>
              <ac:spMk id="3" creationId="{9EF8B4BA-D763-A749-B180-F12D47DD800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163317495" sldId="2147483738"/>
              <ac:spMk id="4" creationId="{3B9FC624-76C3-9848-B506-CB4DF013153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163317495" sldId="2147483738"/>
              <ac:spMk id="5" creationId="{761B07F3-6F8C-304D-B01C-87FA8B3D2D7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3163317495" sldId="2147483738"/>
              <ac:spMk id="6" creationId="{76749C26-FC13-B042-8323-29B4ED26C17D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1898461747" sldId="2147483728"/>
            <pc:sldLayoutMk cId="2343064109" sldId="2147483739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343064109" sldId="2147483739"/>
              <ac:spMk id="2" creationId="{23331CA3-6867-2B41-A4AC-AE41453A33B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343064109" sldId="2147483739"/>
              <ac:spMk id="3" creationId="{5CC6E175-D0C1-6F4F-BBCE-07E66A026E8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343064109" sldId="2147483739"/>
              <ac:spMk id="4" creationId="{E61061C9-1FDF-BB42-9982-77DF7AF43F9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343064109" sldId="2147483739"/>
              <ac:spMk id="5" creationId="{779E19CD-FADD-E442-BE32-978030C6966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1898461747" sldId="2147483728"/>
              <pc:sldLayoutMk cId="2343064109" sldId="2147483739"/>
              <ac:spMk id="6" creationId="{A28F8E86-7E3C-5045-B990-0EB986A57FCC}"/>
            </ac:spMkLst>
          </pc:spChg>
        </pc:sldLayoutChg>
      </pc:sldMasterChg>
      <pc:sldMasterChg chg="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3299703660" sldId="2147483740"/>
        </pc:sldMasterMkLst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3983888747" sldId="214748374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3983888747" sldId="2147483741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3983888747" sldId="2147483741"/>
              <ac:picMk id="11" creationId="{466B934A-A475-114C-AA1B-5F9F12584F2C}"/>
            </ac:picMkLst>
          </pc:pic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2839593873" sldId="2147483742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2839593873" sldId="2147483742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2839593873" sldId="2147483742"/>
              <ac:picMk id="3" creationId="{0736A280-2C91-F548-B032-A04AB39CF28E}"/>
            </ac:picMkLst>
          </pc:pic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3405252121" sldId="214748374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3405252121" sldId="2147483746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3405252121" sldId="2147483746"/>
              <ac:picMk id="3" creationId="{79AAABAA-0F32-FD4D-BFBE-5CFAD828F7F3}"/>
            </ac:picMkLst>
          </pc:pic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1356628735" sldId="214748374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1356628735" sldId="2147483747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1356628735" sldId="2147483747"/>
              <ac:picMk id="4" creationId="{0F8DD660-4622-2A47-82B3-18A6984986A2}"/>
            </ac:picMkLst>
          </pc:pic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1864841059" sldId="214748374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1864841059" sldId="2147483748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1864841059" sldId="2147483748"/>
              <ac:picMk id="3" creationId="{4D3D6F76-26A7-0E46-9BE1-B7F072940204}"/>
            </ac:picMkLst>
          </pc:pic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1146472426" sldId="2147483749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1146472426" sldId="2147483749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1146472426" sldId="2147483749"/>
              <ac:picMk id="4" creationId="{2AEF8B83-F027-5B40-9BE5-0DC1AAF1C706}"/>
            </ac:picMkLst>
          </pc:pic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1740882548" sldId="214748375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1740882548" sldId="2147483750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1740882548" sldId="2147483750"/>
              <ac:picMk id="4" creationId="{6B516FE7-964A-1E4E-9AD2-64229A0C31A3}"/>
            </ac:picMkLst>
          </pc:pic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299703660" sldId="2147483740"/>
            <pc:sldLayoutMk cId="358031164" sldId="214748375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299703660" sldId="2147483740"/>
              <pc:sldLayoutMk cId="358031164" sldId="2147483751"/>
              <ac:spMk id="13" creationId="{05B2AD06-9CF6-0A46-AF22-119BF7556057}"/>
            </ac:spMkLst>
          </pc:spChg>
          <pc:picChg chg="mod">
            <ac:chgData name="Ernest Wavei" userId="7d0c69e1-f8bd-49ad-bbdd-77db4a82a920" providerId="ADAL" clId="{040716EB-941C-4705-AABD-11364E277301}" dt="2025-11-23T14:22:41.066" v="151"/>
            <ac:picMkLst>
              <pc:docMk/>
              <pc:sldMasterMk cId="3299703660" sldId="2147483740"/>
              <pc:sldLayoutMk cId="358031164" sldId="2147483751"/>
              <ac:picMk id="3" creationId="{1B6401D3-A379-1A4C-84B3-73B1DEBDD1E8}"/>
            </ac:picMkLst>
          </pc:pic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3091573025" sldId="2147483823"/>
        </pc:sldMasterMkLst>
        <pc:picChg chg="mod">
          <ac:chgData name="Ernest Wavei" userId="7d0c69e1-f8bd-49ad-bbdd-77db4a82a920" providerId="ADAL" clId="{040716EB-941C-4705-AABD-11364E277301}" dt="2025-11-23T14:22:41.066" v="151"/>
          <ac:picMkLst>
            <pc:docMk/>
            <pc:sldMasterMk cId="3091573025" sldId="2147483823"/>
            <ac:picMk id="10" creationId="{62A00376-38CB-5547-8DDE-248B1E7270B7}"/>
          </ac:picMkLst>
        </pc:pic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49476967" sldId="214748382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9476967" sldId="2147483824"/>
              <ac:spMk id="2" creationId="{3625973B-0617-EF4E-B8BA-63C0CB6CF07F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9476967" sldId="2147483824"/>
              <ac:spMk id="3" creationId="{29C96FA2-1610-8644-A46F-A1F0404166D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9476967" sldId="2147483824"/>
              <ac:spMk id="4" creationId="{4D1632FC-BFB2-3A43-8489-9556F79A1B5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9476967" sldId="2147483824"/>
              <ac:spMk id="5" creationId="{54227885-DFCC-AC4E-9AA9-B19EAD3FAC8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9476967" sldId="2147483824"/>
              <ac:spMk id="6" creationId="{CCA20796-B193-A04C-9EFF-19756A579A3C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712691526" sldId="2147483825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12691526" sldId="2147483825"/>
              <ac:spMk id="2" creationId="{378A49A3-4F36-9940-9066-5FFBFF416F0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12691526" sldId="2147483825"/>
              <ac:spMk id="3" creationId="{D1005FF9-2955-4A45-9B9A-ECB15C4D4D3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12691526" sldId="2147483825"/>
              <ac:spMk id="4" creationId="{68F3DD13-0DF7-B143-9A75-A1333935E09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12691526" sldId="2147483825"/>
              <ac:spMk id="5" creationId="{CC0F5F61-03FC-5E4D-A2D5-786169F71F8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12691526" sldId="2147483825"/>
              <ac:spMk id="6" creationId="{8A7D202A-85BC-164E-9912-0D5A29F86B3D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772850979" sldId="214748382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72850979" sldId="2147483826"/>
              <ac:spMk id="2" creationId="{6CFD5AEB-C1B5-334A-9377-51368A72C8E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72850979" sldId="2147483826"/>
              <ac:spMk id="3" creationId="{4A8C7F90-1245-5E4D-92C9-8F3C02CE7EC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72850979" sldId="2147483826"/>
              <ac:spMk id="4" creationId="{F5A92210-4E7D-D545-8210-0D9E5F2B059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72850979" sldId="2147483826"/>
              <ac:spMk id="5" creationId="{69F7020C-CF8C-874F-8F7D-4F95EF5AEC4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772850979" sldId="2147483826"/>
              <ac:spMk id="6" creationId="{F0AB886C-9302-1144-AD86-2FF68AFF58E9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1519443120" sldId="214748382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519443120" sldId="2147483827"/>
              <ac:spMk id="2" creationId="{220A6B11-C7D8-2749-9426-1E386E7DAC9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519443120" sldId="2147483827"/>
              <ac:spMk id="3" creationId="{D5C8387C-9E05-3D48-9519-17AE87F15B5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519443120" sldId="2147483827"/>
              <ac:spMk id="4" creationId="{36120914-3064-B241-86C3-34F117DC3D1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519443120" sldId="2147483827"/>
              <ac:spMk id="5" creationId="{5860EFB3-14AA-E74A-BE69-6864AFF5FA3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519443120" sldId="2147483827"/>
              <ac:spMk id="6" creationId="{D1E77BD3-2B44-7B48-9232-ADA469110B8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519443120" sldId="2147483827"/>
              <ac:spMk id="7" creationId="{F28D5B23-1B5C-CF46-B1C6-1F4B0248170F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4112844546" sldId="214748382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2" creationId="{2E8C20E9-D997-4A46-81FA-88A2A3F99E6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3" creationId="{AF05FF20-EFC8-7342-A4EE-935B81419636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4" creationId="{EDCD2759-7C27-8D4B-8D26-072A4D0A597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5" creationId="{DBBAF52A-C1D2-4A4A-A681-6D63C1BD2F7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6" creationId="{582DE55A-B71E-BA41-90D3-2976D4458E4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7" creationId="{F6DD9C76-21EA-6248-90F9-7A300362D57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8" creationId="{EDA9195B-0651-574C-8781-D551D21A912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4112844546" sldId="2147483828"/>
              <ac:spMk id="9" creationId="{39E0110E-9732-A140-8ECA-B7817FB866F0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889128674" sldId="2147483829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889128674" sldId="2147483829"/>
              <ac:spMk id="2" creationId="{0487FEDE-5922-0B45-B788-0D7D57AC3A44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889128674" sldId="2147483829"/>
              <ac:spMk id="3" creationId="{01C1EC47-E33E-D54E-9EEA-C3A7B70D27D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889128674" sldId="2147483829"/>
              <ac:spMk id="4" creationId="{C4948AD1-BF27-A948-88FF-2DA2B603FA2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889128674" sldId="2147483829"/>
              <ac:spMk id="5" creationId="{070ED372-A8C4-3742-ABA0-D80BD442204D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620184685" sldId="214748383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620184685" sldId="2147483830"/>
              <ac:spMk id="2" creationId="{FE37BA7C-5C50-FC46-8459-FFD45D09F08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620184685" sldId="2147483830"/>
              <ac:spMk id="3" creationId="{DACE0E85-3D60-2E45-B2A8-AF03F170557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620184685" sldId="2147483830"/>
              <ac:spMk id="4" creationId="{50319475-D5FB-9B49-987C-89F08A93FC3B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1453562639" sldId="2147483831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453562639" sldId="2147483831"/>
              <ac:spMk id="2" creationId="{971D3232-B722-DC40-A650-A55D07AE310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453562639" sldId="2147483831"/>
              <ac:spMk id="3" creationId="{3DED0E3E-EF3F-F044-8662-647F8EA0A3D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453562639" sldId="2147483831"/>
              <ac:spMk id="4" creationId="{F7D01F15-9474-B049-9462-3E2BABACC53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453562639" sldId="2147483831"/>
              <ac:spMk id="5" creationId="{A1A53BC6-051F-444F-AD9A-4C2A86698AD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453562639" sldId="2147483831"/>
              <ac:spMk id="6" creationId="{AE365583-E373-B940-8238-DEB57E2FDBD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453562639" sldId="2147483831"/>
              <ac:spMk id="7" creationId="{0A3FE136-665B-7540-AD01-230AE2421E7F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1124787517" sldId="2147483832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124787517" sldId="2147483832"/>
              <ac:spMk id="2" creationId="{474C6D91-043A-DC40-9990-1D2F1DD39EE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124787517" sldId="2147483832"/>
              <ac:spMk id="3" creationId="{553CB045-C2D7-4747-82DF-AAAF51D5DB0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124787517" sldId="2147483832"/>
              <ac:spMk id="4" creationId="{EA632F0D-BDC5-0846-BD6E-0E29AB4B2B49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124787517" sldId="2147483832"/>
              <ac:spMk id="5" creationId="{EC9E92B8-6A96-F048-8214-476C2AB23F3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124787517" sldId="2147483832"/>
              <ac:spMk id="6" creationId="{2BA0D68D-0C4D-2842-B1FF-77B6B1F09EA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1124787517" sldId="2147483832"/>
              <ac:spMk id="7" creationId="{48E086E4-267A-744B-8F48-069154009E8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314941190" sldId="214748383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14941190" sldId="2147483833"/>
              <ac:spMk id="2" creationId="{D573AFD1-A60D-7749-B561-5B4522AD7A8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14941190" sldId="2147483833"/>
              <ac:spMk id="3" creationId="{DDF7E477-22BF-1D4C-8447-04EB5093E92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14941190" sldId="2147483833"/>
              <ac:spMk id="4" creationId="{1867D9CA-A248-2C49-83E5-8B28A9D15E4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14941190" sldId="2147483833"/>
              <ac:spMk id="5" creationId="{33FE155C-A8F2-834B-AE93-3A757E848C3B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14941190" sldId="2147483833"/>
              <ac:spMk id="6" creationId="{4E5F338A-A5BB-2740-8547-26EE98F6B0D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091573025" sldId="2147483823"/>
            <pc:sldLayoutMk cId="3455751095" sldId="214748383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455751095" sldId="2147483834"/>
              <ac:spMk id="2" creationId="{EFD3409A-915E-9648-BA65-2EA8FF736F1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455751095" sldId="2147483834"/>
              <ac:spMk id="3" creationId="{0039DD88-072B-B947-979D-A153BB3B3D8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455751095" sldId="2147483834"/>
              <ac:spMk id="4" creationId="{6798F075-D74E-7847-9BF2-CC8442DCECE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455751095" sldId="2147483834"/>
              <ac:spMk id="5" creationId="{7A0699C4-6F46-9C4C-BDEC-A74A8E75F2F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091573025" sldId="2147483823"/>
              <pc:sldLayoutMk cId="3455751095" sldId="2147483834"/>
              <ac:spMk id="6" creationId="{715D6642-D80E-FC44-8915-3EE693353B7A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950305919" sldId="2147483835"/>
        </pc:sldMaster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950305919" sldId="2147483835"/>
            <ac:spMk id="2" creationId="{698BCAE4-E4DF-56DA-A567-0D05449D4D5D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950305919" sldId="2147483835"/>
            <ac:spMk id="3" creationId="{2CFC735F-9803-259C-18EA-C03700DE63D3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950305919" sldId="2147483835"/>
            <ac:spMk id="4" creationId="{430C043A-F9F6-2403-EEB1-C6BC3D5A436F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950305919" sldId="2147483835"/>
            <ac:spMk id="5" creationId="{8ACEE623-190A-71D3-79DE-892556427F7D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950305919" sldId="2147483835"/>
            <ac:spMk id="6" creationId="{AAD25559-A655-D606-8FC4-CBEFF924C2A9}"/>
          </ac:spMkLst>
        </pc:sp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50305919" sldId="2147483835"/>
            <pc:sldLayoutMk cId="3838400174" sldId="214748383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3838400174" sldId="2147483836"/>
              <ac:spMk id="2" creationId="{2416913E-039A-2149-4741-B8591ED769B5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3838400174" sldId="2147483836"/>
              <ac:spMk id="3" creationId="{C894EEC8-388A-33B4-D4FD-E68E26E67637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50305919" sldId="2147483835"/>
            <pc:sldLayoutMk cId="3599638335" sldId="214748383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3599638335" sldId="2147483838"/>
              <ac:spMk id="2" creationId="{1770B797-2F89-538A-09EE-F4BDD73174A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3599638335" sldId="2147483838"/>
              <ac:spMk id="3" creationId="{AF5E09BD-D78A-2378-07C8-9AB84D36358A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50305919" sldId="2147483835"/>
            <pc:sldLayoutMk cId="3240345412" sldId="2147483839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3240345412" sldId="2147483839"/>
              <ac:spMk id="3" creationId="{D49E62F8-256C-A05F-D248-9CF8A7A5300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3240345412" sldId="2147483839"/>
              <ac:spMk id="4" creationId="{46E8BDD5-29BB-7699-AF0F-AF4E0AF9E62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50305919" sldId="2147483835"/>
            <pc:sldLayoutMk cId="2924723617" sldId="214748384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924723617" sldId="2147483840"/>
              <ac:spMk id="2" creationId="{A9901E71-70B2-C517-BBD6-ACDF4250343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924723617" sldId="2147483840"/>
              <ac:spMk id="3" creationId="{5115786F-C830-06A1-FA7D-29AC8E4DD57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924723617" sldId="2147483840"/>
              <ac:spMk id="4" creationId="{6D0D3140-0917-924C-547C-187B1366A3D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924723617" sldId="2147483840"/>
              <ac:spMk id="5" creationId="{7F9A0479-196A-8FAE-8FF8-06A56A821FD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924723617" sldId="2147483840"/>
              <ac:spMk id="6" creationId="{FC33F88A-AD85-CC52-41FF-A5BD38315A0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50305919" sldId="2147483835"/>
            <pc:sldLayoutMk cId="2368071308" sldId="214748384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368071308" sldId="2147483843"/>
              <ac:spMk id="2" creationId="{118B0D98-2B82-E6D9-4987-2C7C08EB0CF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368071308" sldId="2147483843"/>
              <ac:spMk id="3" creationId="{7CDD6CF0-8985-AC41-2ACF-9458ED04C26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2368071308" sldId="2147483843"/>
              <ac:spMk id="4" creationId="{2E6B9C27-51D5-2A7D-CF4C-1AEF5DB37B97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50305919" sldId="2147483835"/>
            <pc:sldLayoutMk cId="4069272591" sldId="214748384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4069272591" sldId="2147483844"/>
              <ac:spMk id="2" creationId="{3A7EEF05-2E80-0AD1-0CB1-3D92CB358FF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4069272591" sldId="2147483844"/>
              <ac:spMk id="3" creationId="{7E333B6C-74FE-596F-A71F-77ABE0C4706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4069272591" sldId="2147483844"/>
              <ac:spMk id="4" creationId="{71F7B152-36E0-B77F-CB19-A0DB35B31D7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950305919" sldId="2147483835"/>
            <pc:sldLayoutMk cId="4176089210" sldId="2147483846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4176089210" sldId="2147483846"/>
              <ac:spMk id="2" creationId="{77ACA418-0C41-46E3-3D9C-291B397D98A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950305919" sldId="2147483835"/>
              <pc:sldLayoutMk cId="4176089210" sldId="2147483846"/>
              <ac:spMk id="3" creationId="{EC138515-1189-1376-3018-AC7BDB35C623}"/>
            </ac:spMkLst>
          </pc:spChg>
        </pc:sldLayoutChg>
      </pc:sldMasterChg>
      <pc:sldMasterChg chg="modSp modSldLayout">
        <pc:chgData name="Ernest Wavei" userId="7d0c69e1-f8bd-49ad-bbdd-77db4a82a920" providerId="ADAL" clId="{040716EB-941C-4705-AABD-11364E277301}" dt="2025-11-23T14:22:41.066" v="151"/>
        <pc:sldMasterMkLst>
          <pc:docMk/>
          <pc:sldMasterMk cId="3116546437" sldId="2147483859"/>
        </pc:sldMasterMkLst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3116546437" sldId="2147483859"/>
            <ac:spMk id="2" creationId="{698BCAE4-E4DF-56DA-A567-0D05449D4D5D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3116546437" sldId="2147483859"/>
            <ac:spMk id="3" creationId="{2CFC735F-9803-259C-18EA-C03700DE63D3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3116546437" sldId="2147483859"/>
            <ac:spMk id="4" creationId="{430C043A-F9F6-2403-EEB1-C6BC3D5A436F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3116546437" sldId="2147483859"/>
            <ac:spMk id="5" creationId="{8ACEE623-190A-71D3-79DE-892556427F7D}"/>
          </ac:spMkLst>
        </pc:spChg>
        <pc:spChg chg="mod">
          <ac:chgData name="Ernest Wavei" userId="7d0c69e1-f8bd-49ad-bbdd-77db4a82a920" providerId="ADAL" clId="{040716EB-941C-4705-AABD-11364E277301}" dt="2025-11-23T14:22:41.066" v="151"/>
          <ac:spMkLst>
            <pc:docMk/>
            <pc:sldMasterMk cId="3116546437" sldId="2147483859"/>
            <ac:spMk id="6" creationId="{AAD25559-A655-D606-8FC4-CBEFF924C2A9}"/>
          </ac:spMkLst>
        </pc:sp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6546437" sldId="2147483859"/>
            <pc:sldLayoutMk cId="3530430843" sldId="214748386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3530430843" sldId="2147483860"/>
              <ac:spMk id="2" creationId="{2416913E-039A-2149-4741-B8591ED769B5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3530430843" sldId="2147483860"/>
              <ac:spMk id="3" creationId="{C894EEC8-388A-33B4-D4FD-E68E26E67637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6546437" sldId="2147483859"/>
            <pc:sldLayoutMk cId="3141133920" sldId="2147483862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3141133920" sldId="2147483862"/>
              <ac:spMk id="2" creationId="{1770B797-2F89-538A-09EE-F4BDD73174A3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3141133920" sldId="2147483862"/>
              <ac:spMk id="3" creationId="{AF5E09BD-D78A-2378-07C8-9AB84D36358A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6546437" sldId="2147483859"/>
            <pc:sldLayoutMk cId="2877387723" sldId="2147483863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877387723" sldId="2147483863"/>
              <ac:spMk id="3" creationId="{D49E62F8-256C-A05F-D248-9CF8A7A5300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877387723" sldId="2147483863"/>
              <ac:spMk id="4" creationId="{46E8BDD5-29BB-7699-AF0F-AF4E0AF9E62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6546437" sldId="2147483859"/>
            <pc:sldLayoutMk cId="2936143557" sldId="2147483864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936143557" sldId="2147483864"/>
              <ac:spMk id="2" creationId="{A9901E71-70B2-C517-BBD6-ACDF4250343D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936143557" sldId="2147483864"/>
              <ac:spMk id="3" creationId="{5115786F-C830-06A1-FA7D-29AC8E4DD578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936143557" sldId="2147483864"/>
              <ac:spMk id="4" creationId="{6D0D3140-0917-924C-547C-187B1366A3D0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936143557" sldId="2147483864"/>
              <ac:spMk id="5" creationId="{7F9A0479-196A-8FAE-8FF8-06A56A821FD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936143557" sldId="2147483864"/>
              <ac:spMk id="6" creationId="{FC33F88A-AD85-CC52-41FF-A5BD38315A0E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6546437" sldId="2147483859"/>
            <pc:sldLayoutMk cId="2876838539" sldId="2147483867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876838539" sldId="2147483867"/>
              <ac:spMk id="2" creationId="{118B0D98-2B82-E6D9-4987-2C7C08EB0CFC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876838539" sldId="2147483867"/>
              <ac:spMk id="3" creationId="{7CDD6CF0-8985-AC41-2ACF-9458ED04C261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2876838539" sldId="2147483867"/>
              <ac:spMk id="4" creationId="{2E6B9C27-51D5-2A7D-CF4C-1AEF5DB37B97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6546437" sldId="2147483859"/>
            <pc:sldLayoutMk cId="3876463039" sldId="2147483868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3876463039" sldId="2147483868"/>
              <ac:spMk id="2" creationId="{3A7EEF05-2E80-0AD1-0CB1-3D92CB358FF7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3876463039" sldId="2147483868"/>
              <ac:spMk id="3" creationId="{7E333B6C-74FE-596F-A71F-77ABE0C4706A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3876463039" sldId="2147483868"/>
              <ac:spMk id="4" creationId="{71F7B152-36E0-B77F-CB19-A0DB35B31D74}"/>
            </ac:spMkLst>
          </pc:spChg>
        </pc:sldLayoutChg>
        <pc:sldLayoutChg chg="modSp">
          <pc:chgData name="Ernest Wavei" userId="7d0c69e1-f8bd-49ad-bbdd-77db4a82a920" providerId="ADAL" clId="{040716EB-941C-4705-AABD-11364E277301}" dt="2025-11-23T14:22:41.066" v="151"/>
          <pc:sldLayoutMkLst>
            <pc:docMk/>
            <pc:sldMasterMk cId="3116546437" sldId="2147483859"/>
            <pc:sldLayoutMk cId="1912768319" sldId="2147483870"/>
          </pc:sldLayoutMkLst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1912768319" sldId="2147483870"/>
              <ac:spMk id="2" creationId="{77ACA418-0C41-46E3-3D9C-291B397D98AE}"/>
            </ac:spMkLst>
          </pc:spChg>
          <pc:spChg chg="mod">
            <ac:chgData name="Ernest Wavei" userId="7d0c69e1-f8bd-49ad-bbdd-77db4a82a920" providerId="ADAL" clId="{040716EB-941C-4705-AABD-11364E277301}" dt="2025-11-23T14:22:41.066" v="151"/>
            <ac:spMkLst>
              <pc:docMk/>
              <pc:sldMasterMk cId="3116546437" sldId="2147483859"/>
              <pc:sldLayoutMk cId="1912768319" sldId="2147483870"/>
              <ac:spMk id="3" creationId="{EC138515-1189-1376-3018-AC7BDB35C623}"/>
            </ac:spMkLst>
          </pc:spChg>
        </pc:sldLayoutChg>
      </pc:sldMasterChg>
    </pc:docChg>
  </pc:docChgLst>
  <pc:docChgLst>
    <pc:chgData name="Ernest Wavei" userId="7d0c69e1-f8bd-49ad-bbdd-77db4a82a920" providerId="ADAL" clId="{65DD268D-E090-4543-B87D-79B5D26DDB7C}"/>
    <pc:docChg chg="undo custSel addSld delSld modSld sldOrd">
      <pc:chgData name="Ernest Wavei" userId="7d0c69e1-f8bd-49ad-bbdd-77db4a82a920" providerId="ADAL" clId="{65DD268D-E090-4543-B87D-79B5D26DDB7C}" dt="2024-11-09T11:26:41.145" v="210" actId="20577"/>
      <pc:docMkLst>
        <pc:docMk/>
      </pc:docMkLst>
      <pc:sldChg chg="modSp mod">
        <pc:chgData name="Ernest Wavei" userId="7d0c69e1-f8bd-49ad-bbdd-77db4a82a920" providerId="ADAL" clId="{65DD268D-E090-4543-B87D-79B5D26DDB7C}" dt="2024-11-09T11:26:41.145" v="210" actId="20577"/>
        <pc:sldMkLst>
          <pc:docMk/>
          <pc:sldMk cId="2660711795" sldId="271"/>
        </pc:sldMkLst>
      </pc:sldChg>
      <pc:sldChg chg="ord">
        <pc:chgData name="Ernest Wavei" userId="7d0c69e1-f8bd-49ad-bbdd-77db4a82a920" providerId="ADAL" clId="{65DD268D-E090-4543-B87D-79B5D26DDB7C}" dt="2024-11-09T11:14:58.512" v="105"/>
        <pc:sldMkLst>
          <pc:docMk/>
          <pc:sldMk cId="1010139133" sldId="293"/>
        </pc:sldMkLst>
      </pc:sldChg>
      <pc:sldChg chg="add ord">
        <pc:chgData name="Ernest Wavei" userId="7d0c69e1-f8bd-49ad-bbdd-77db4a82a920" providerId="ADAL" clId="{65DD268D-E090-4543-B87D-79B5D26DDB7C}" dt="2024-11-09T11:06:30.963" v="14"/>
        <pc:sldMkLst>
          <pc:docMk/>
          <pc:sldMk cId="527736280" sldId="694"/>
        </pc:sldMkLst>
      </pc:sldChg>
      <pc:sldChg chg="modSp add mod ord">
        <pc:chgData name="Ernest Wavei" userId="7d0c69e1-f8bd-49ad-bbdd-77db4a82a920" providerId="ADAL" clId="{65DD268D-E090-4543-B87D-79B5D26DDB7C}" dt="2024-11-09T11:10:20.007" v="86" actId="20577"/>
        <pc:sldMkLst>
          <pc:docMk/>
          <pc:sldMk cId="1756921449" sldId="699"/>
        </pc:sldMkLst>
      </pc:sldChg>
      <pc:sldChg chg="modSp add mod">
        <pc:chgData name="Ernest Wavei" userId="7d0c69e1-f8bd-49ad-bbdd-77db4a82a920" providerId="ADAL" clId="{65DD268D-E090-4543-B87D-79B5D26DDB7C}" dt="2024-11-09T11:15:31.943" v="116" actId="11"/>
        <pc:sldMkLst>
          <pc:docMk/>
          <pc:sldMk cId="3024902181" sldId="714"/>
        </pc:sldMkLst>
      </pc:sldChg>
      <pc:sldChg chg="delSp modSp mod">
        <pc:chgData name="Ernest Wavei" userId="7d0c69e1-f8bd-49ad-bbdd-77db4a82a920" providerId="ADAL" clId="{65DD268D-E090-4543-B87D-79B5D26DDB7C}" dt="2024-11-09T11:04:28.266" v="11" actId="21"/>
        <pc:sldMkLst>
          <pc:docMk/>
          <pc:sldMk cId="931301183" sldId="762"/>
        </pc:sldMkLst>
      </pc:sldChg>
      <pc:sldChg chg="ord">
        <pc:chgData name="Ernest Wavei" userId="7d0c69e1-f8bd-49ad-bbdd-77db4a82a920" providerId="ADAL" clId="{65DD268D-E090-4543-B87D-79B5D26DDB7C}" dt="2024-11-09T11:14:55.609" v="103"/>
        <pc:sldMkLst>
          <pc:docMk/>
          <pc:sldMk cId="678486525" sldId="998"/>
        </pc:sldMkLst>
      </pc:sldChg>
      <pc:sldChg chg="del">
        <pc:chgData name="Ernest Wavei" userId="7d0c69e1-f8bd-49ad-bbdd-77db4a82a920" providerId="ADAL" clId="{65DD268D-E090-4543-B87D-79B5D26DDB7C}" dt="2024-11-09T11:14:51.593" v="101" actId="47"/>
        <pc:sldMkLst>
          <pc:docMk/>
          <pc:sldMk cId="2941564429" sldId="1007"/>
        </pc:sldMkLst>
      </pc:sldChg>
      <pc:sldChg chg="modSp add mod">
        <pc:chgData name="Ernest Wavei" userId="7d0c69e1-f8bd-49ad-bbdd-77db4a82a920" providerId="ADAL" clId="{65DD268D-E090-4543-B87D-79B5D26DDB7C}" dt="2024-11-09T11:07:55.844" v="20" actId="207"/>
        <pc:sldMkLst>
          <pc:docMk/>
          <pc:sldMk cId="4249969496" sldId="1026"/>
        </pc:sldMkLst>
      </pc:sldChg>
      <pc:sldChg chg="modSp add mod ord">
        <pc:chgData name="Ernest Wavei" userId="7d0c69e1-f8bd-49ad-bbdd-77db4a82a920" providerId="ADAL" clId="{65DD268D-E090-4543-B87D-79B5D26DDB7C}" dt="2024-11-09T11:20:53.779" v="189" actId="122"/>
        <pc:sldMkLst>
          <pc:docMk/>
          <pc:sldMk cId="2935484056" sldId="1027"/>
        </pc:sldMkLst>
      </pc:sldChg>
    </pc:docChg>
  </pc:docChgLst>
  <pc:docChgLst>
    <pc:chgData name="Ernest Wavei" userId="7d0c69e1-f8bd-49ad-bbdd-77db4a82a920" providerId="ADAL" clId="{A4FB2B11-CAAE-4133-84FF-B38DA558F9E0}"/>
    <pc:docChg chg="custSel addSld delSld modSld sldOrd">
      <pc:chgData name="Ernest Wavei" userId="7d0c69e1-f8bd-49ad-bbdd-77db4a82a920" providerId="ADAL" clId="{A4FB2B11-CAAE-4133-84FF-B38DA558F9E0}" dt="2024-11-26T12:46:39.766" v="900" actId="47"/>
      <pc:docMkLst>
        <pc:docMk/>
      </pc:docMkLst>
      <pc:sldChg chg="del">
        <pc:chgData name="Ernest Wavei" userId="7d0c69e1-f8bd-49ad-bbdd-77db4a82a920" providerId="ADAL" clId="{A4FB2B11-CAAE-4133-84FF-B38DA558F9E0}" dt="2024-11-24T21:15:10.737" v="105" actId="47"/>
        <pc:sldMkLst>
          <pc:docMk/>
          <pc:sldMk cId="2660711795" sldId="271"/>
        </pc:sldMkLst>
      </pc:sldChg>
      <pc:sldChg chg="del">
        <pc:chgData name="Ernest Wavei" userId="7d0c69e1-f8bd-49ad-bbdd-77db4a82a920" providerId="ADAL" clId="{A4FB2B11-CAAE-4133-84FF-B38DA558F9E0}" dt="2024-11-24T21:15:05.558" v="101" actId="47"/>
        <pc:sldMkLst>
          <pc:docMk/>
          <pc:sldMk cId="2612098936" sldId="275"/>
        </pc:sldMkLst>
      </pc:sldChg>
      <pc:sldChg chg="del">
        <pc:chgData name="Ernest Wavei" userId="7d0c69e1-f8bd-49ad-bbdd-77db4a82a920" providerId="ADAL" clId="{A4FB2B11-CAAE-4133-84FF-B38DA558F9E0}" dt="2024-11-24T21:14:59.611" v="99" actId="47"/>
        <pc:sldMkLst>
          <pc:docMk/>
          <pc:sldMk cId="880563476" sldId="280"/>
        </pc:sldMkLst>
      </pc:sldChg>
      <pc:sldChg chg="del">
        <pc:chgData name="Ernest Wavei" userId="7d0c69e1-f8bd-49ad-bbdd-77db4a82a920" providerId="ADAL" clId="{A4FB2B11-CAAE-4133-84FF-B38DA558F9E0}" dt="2024-11-24T21:14:19.476" v="96" actId="47"/>
        <pc:sldMkLst>
          <pc:docMk/>
          <pc:sldMk cId="1010139133" sldId="293"/>
        </pc:sldMkLst>
      </pc:sldChg>
      <pc:sldChg chg="add ord">
        <pc:chgData name="Ernest Wavei" userId="7d0c69e1-f8bd-49ad-bbdd-77db4a82a920" providerId="ADAL" clId="{A4FB2B11-CAAE-4133-84FF-B38DA558F9E0}" dt="2024-11-24T21:36:20.536" v="835"/>
        <pc:sldMkLst>
          <pc:docMk/>
          <pc:sldMk cId="1110891541" sldId="691"/>
        </pc:sldMkLst>
      </pc:sldChg>
      <pc:sldChg chg="modSp mod">
        <pc:chgData name="Ernest Wavei" userId="7d0c69e1-f8bd-49ad-bbdd-77db4a82a920" providerId="ADAL" clId="{A4FB2B11-CAAE-4133-84FF-B38DA558F9E0}" dt="2024-11-24T21:14:37.860" v="97" actId="6549"/>
        <pc:sldMkLst>
          <pc:docMk/>
          <pc:sldMk cId="3024902181" sldId="714"/>
        </pc:sldMkLst>
      </pc:sldChg>
      <pc:sldChg chg="modSp mod">
        <pc:chgData name="Ernest Wavei" userId="7d0c69e1-f8bd-49ad-bbdd-77db4a82a920" providerId="ADAL" clId="{A4FB2B11-CAAE-4133-84FF-B38DA558F9E0}" dt="2024-11-24T21:12:19.965" v="67" actId="20577"/>
        <pc:sldMkLst>
          <pc:docMk/>
          <pc:sldMk cId="931301183" sldId="762"/>
        </pc:sldMkLst>
      </pc:sldChg>
      <pc:sldChg chg="delSp modSp mod">
        <pc:chgData name="Ernest Wavei" userId="7d0c69e1-f8bd-49ad-bbdd-77db4a82a920" providerId="ADAL" clId="{A4FB2B11-CAAE-4133-84FF-B38DA558F9E0}" dt="2024-11-24T21:14:07.411" v="95" actId="21"/>
        <pc:sldMkLst>
          <pc:docMk/>
          <pc:sldMk cId="678486525" sldId="998"/>
        </pc:sldMkLst>
      </pc:sldChg>
      <pc:sldChg chg="modSp mod">
        <pc:chgData name="Ernest Wavei" userId="7d0c69e1-f8bd-49ad-bbdd-77db4a82a920" providerId="ADAL" clId="{A4FB2B11-CAAE-4133-84FF-B38DA558F9E0}" dt="2024-11-24T21:25:31.572" v="538" actId="20577"/>
        <pc:sldMkLst>
          <pc:docMk/>
          <pc:sldMk cId="3303649114" sldId="1014"/>
        </pc:sldMkLst>
      </pc:sldChg>
      <pc:sldChg chg="del">
        <pc:chgData name="Ernest Wavei" userId="7d0c69e1-f8bd-49ad-bbdd-77db4a82a920" providerId="ADAL" clId="{A4FB2B11-CAAE-4133-84FF-B38DA558F9E0}" dt="2024-11-24T21:15:06.815" v="102" actId="47"/>
        <pc:sldMkLst>
          <pc:docMk/>
          <pc:sldMk cId="2144410559" sldId="1016"/>
        </pc:sldMkLst>
      </pc:sldChg>
      <pc:sldChg chg="del">
        <pc:chgData name="Ernest Wavei" userId="7d0c69e1-f8bd-49ad-bbdd-77db4a82a920" providerId="ADAL" clId="{A4FB2B11-CAAE-4133-84FF-B38DA558F9E0}" dt="2024-11-24T21:15:07.731" v="103" actId="47"/>
        <pc:sldMkLst>
          <pc:docMk/>
          <pc:sldMk cId="2329529839" sldId="1017"/>
        </pc:sldMkLst>
      </pc:sldChg>
      <pc:sldChg chg="del">
        <pc:chgData name="Ernest Wavei" userId="7d0c69e1-f8bd-49ad-bbdd-77db4a82a920" providerId="ADAL" clId="{A4FB2B11-CAAE-4133-84FF-B38DA558F9E0}" dt="2024-11-24T21:15:09.141" v="104" actId="47"/>
        <pc:sldMkLst>
          <pc:docMk/>
          <pc:sldMk cId="2726434030" sldId="1018"/>
        </pc:sldMkLst>
      </pc:sldChg>
      <pc:sldChg chg="del">
        <pc:chgData name="Ernest Wavei" userId="7d0c69e1-f8bd-49ad-bbdd-77db4a82a920" providerId="ADAL" clId="{A4FB2B11-CAAE-4133-84FF-B38DA558F9E0}" dt="2024-11-24T21:15:11.400" v="106" actId="47"/>
        <pc:sldMkLst>
          <pc:docMk/>
          <pc:sldMk cId="1948158837" sldId="1019"/>
        </pc:sldMkLst>
      </pc:sldChg>
      <pc:sldChg chg="modSp mod modNotesTx">
        <pc:chgData name="Ernest Wavei" userId="7d0c69e1-f8bd-49ad-bbdd-77db4a82a920" providerId="ADAL" clId="{A4FB2B11-CAAE-4133-84FF-B38DA558F9E0}" dt="2024-11-24T21:38:01.185" v="844" actId="14100"/>
        <pc:sldMkLst>
          <pc:docMk/>
          <pc:sldMk cId="279556276" sldId="1020"/>
        </pc:sldMkLst>
      </pc:sldChg>
      <pc:sldChg chg="modSp mod">
        <pc:chgData name="Ernest Wavei" userId="7d0c69e1-f8bd-49ad-bbdd-77db4a82a920" providerId="ADAL" clId="{A4FB2B11-CAAE-4133-84FF-B38DA558F9E0}" dt="2024-11-24T21:38:31.724" v="849" actId="255"/>
        <pc:sldMkLst>
          <pc:docMk/>
          <pc:sldMk cId="881749850" sldId="1021"/>
        </pc:sldMkLst>
      </pc:sldChg>
      <pc:sldChg chg="modSp mod">
        <pc:chgData name="Ernest Wavei" userId="7d0c69e1-f8bd-49ad-bbdd-77db4a82a920" providerId="ADAL" clId="{A4FB2B11-CAAE-4133-84FF-B38DA558F9E0}" dt="2024-11-24T21:39:00.299" v="855" actId="20577"/>
        <pc:sldMkLst>
          <pc:docMk/>
          <pc:sldMk cId="386287128" sldId="1022"/>
        </pc:sldMkLst>
      </pc:sldChg>
      <pc:sldChg chg="del">
        <pc:chgData name="Ernest Wavei" userId="7d0c69e1-f8bd-49ad-bbdd-77db4a82a920" providerId="ADAL" clId="{A4FB2B11-CAAE-4133-84FF-B38DA558F9E0}" dt="2024-11-24T21:15:12.971" v="107" actId="47"/>
        <pc:sldMkLst>
          <pc:docMk/>
          <pc:sldMk cId="2334048590" sldId="1023"/>
        </pc:sldMkLst>
      </pc:sldChg>
      <pc:sldChg chg="del">
        <pc:chgData name="Ernest Wavei" userId="7d0c69e1-f8bd-49ad-bbdd-77db4a82a920" providerId="ADAL" clId="{A4FB2B11-CAAE-4133-84FF-B38DA558F9E0}" dt="2024-11-24T21:14:55.658" v="98" actId="47"/>
        <pc:sldMkLst>
          <pc:docMk/>
          <pc:sldMk cId="1464201212" sldId="1024"/>
        </pc:sldMkLst>
      </pc:sldChg>
      <pc:sldChg chg="modSp mod modNotesTx">
        <pc:chgData name="Ernest Wavei" userId="7d0c69e1-f8bd-49ad-bbdd-77db4a82a920" providerId="ADAL" clId="{A4FB2B11-CAAE-4133-84FF-B38DA558F9E0}" dt="2024-11-24T21:24:34.080" v="509" actId="255"/>
        <pc:sldMkLst>
          <pc:docMk/>
          <pc:sldMk cId="2437903174" sldId="1025"/>
        </pc:sldMkLst>
      </pc:sldChg>
      <pc:sldChg chg="modSp mod">
        <pc:chgData name="Ernest Wavei" userId="7d0c69e1-f8bd-49ad-bbdd-77db4a82a920" providerId="ADAL" clId="{A4FB2B11-CAAE-4133-84FF-B38DA558F9E0}" dt="2024-11-24T21:13:09.759" v="69" actId="207"/>
        <pc:sldMkLst>
          <pc:docMk/>
          <pc:sldMk cId="4249969496" sldId="1026"/>
        </pc:sldMkLst>
      </pc:sldChg>
      <pc:sldChg chg="modSp add del mod ord modNotesTx">
        <pc:chgData name="Ernest Wavei" userId="7d0c69e1-f8bd-49ad-bbdd-77db4a82a920" providerId="ADAL" clId="{A4FB2B11-CAAE-4133-84FF-B38DA558F9E0}" dt="2024-11-26T12:46:39.766" v="900" actId="47"/>
        <pc:sldMkLst>
          <pc:docMk/>
          <pc:sldMk cId="1308077833" sldId="1027"/>
        </pc:sldMkLst>
      </pc:sldChg>
      <pc:sldChg chg="del">
        <pc:chgData name="Ernest Wavei" userId="7d0c69e1-f8bd-49ad-bbdd-77db4a82a920" providerId="ADAL" clId="{A4FB2B11-CAAE-4133-84FF-B38DA558F9E0}" dt="2024-11-24T21:15:03.949" v="100" actId="47"/>
        <pc:sldMkLst>
          <pc:docMk/>
          <pc:sldMk cId="2935484056" sldId="1027"/>
        </pc:sldMkLst>
      </pc:sldChg>
      <pc:sldChg chg="modSp new mod">
        <pc:chgData name="Ernest Wavei" userId="7d0c69e1-f8bd-49ad-bbdd-77db4a82a920" providerId="ADAL" clId="{A4FB2B11-CAAE-4133-84FF-B38DA558F9E0}" dt="2024-11-24T21:37:06.009" v="838" actId="255"/>
        <pc:sldMkLst>
          <pc:docMk/>
          <pc:sldMk cId="1061141017" sldId="1028"/>
        </pc:sldMkLst>
      </pc:sldChg>
      <pc:sldChg chg="modSp add mod">
        <pc:chgData name="Ernest Wavei" userId="7d0c69e1-f8bd-49ad-bbdd-77db4a82a920" providerId="ADAL" clId="{A4FB2B11-CAAE-4133-84FF-B38DA558F9E0}" dt="2024-11-24T21:36:55.557" v="837" actId="255"/>
        <pc:sldMkLst>
          <pc:docMk/>
          <pc:sldMk cId="4041472977" sldId="1029"/>
        </pc:sldMkLst>
      </pc:sldChg>
      <pc:sldChg chg="modSp add mod">
        <pc:chgData name="Ernest Wavei" userId="7d0c69e1-f8bd-49ad-bbdd-77db4a82a920" providerId="ADAL" clId="{A4FB2B11-CAAE-4133-84FF-B38DA558F9E0}" dt="2024-11-24T21:36:41.342" v="836" actId="255"/>
        <pc:sldMkLst>
          <pc:docMk/>
          <pc:sldMk cId="4110649523" sldId="1030"/>
        </pc:sldMkLst>
      </pc:sldChg>
      <pc:sldChg chg="modSp add mod">
        <pc:chgData name="Ernest Wavei" userId="7d0c69e1-f8bd-49ad-bbdd-77db4a82a920" providerId="ADAL" clId="{A4FB2B11-CAAE-4133-84FF-B38DA558F9E0}" dt="2024-11-24T21:33:10.862" v="832" actId="255"/>
        <pc:sldMkLst>
          <pc:docMk/>
          <pc:sldMk cId="2713076436" sldId="1031"/>
        </pc:sldMkLst>
      </pc:sldChg>
      <pc:sldChg chg="modSp add mod">
        <pc:chgData name="Ernest Wavei" userId="7d0c69e1-f8bd-49ad-bbdd-77db4a82a920" providerId="ADAL" clId="{A4FB2B11-CAAE-4133-84FF-B38DA558F9E0}" dt="2024-11-26T12:44:01.686" v="865" actId="27636"/>
        <pc:sldMkLst>
          <pc:docMk/>
          <pc:sldMk cId="41024737" sldId="1032"/>
        </pc:sldMkLst>
      </pc:sldChg>
      <pc:sldChg chg="modSp add mod">
        <pc:chgData name="Ernest Wavei" userId="7d0c69e1-f8bd-49ad-bbdd-77db4a82a920" providerId="ADAL" clId="{A4FB2B11-CAAE-4133-84FF-B38DA558F9E0}" dt="2024-11-26T12:45:04.456" v="880" actId="20577"/>
        <pc:sldMkLst>
          <pc:docMk/>
          <pc:sldMk cId="3229368987" sldId="1033"/>
        </pc:sldMkLst>
      </pc:sldChg>
      <pc:sldChg chg="modSp add mod">
        <pc:chgData name="Ernest Wavei" userId="7d0c69e1-f8bd-49ad-bbdd-77db4a82a920" providerId="ADAL" clId="{A4FB2B11-CAAE-4133-84FF-B38DA558F9E0}" dt="2024-11-26T12:46:15.647" v="899" actId="1076"/>
        <pc:sldMkLst>
          <pc:docMk/>
          <pc:sldMk cId="3488950097" sldId="1034"/>
        </pc:sldMkLst>
      </pc:sldChg>
    </pc:docChg>
  </pc:docChgLst>
  <pc:docChgLst>
    <pc:chgData name="Ernest Wavei" userId="7d0c69e1-f8bd-49ad-bbdd-77db4a82a920" providerId="ADAL" clId="{A44B9E99-0E40-4CDA-BD99-36101FF1D61B}"/>
    <pc:docChg chg="undo redo custSel addSld delSld modSld">
      <pc:chgData name="Ernest Wavei" userId="7d0c69e1-f8bd-49ad-bbdd-77db4a82a920" providerId="ADAL" clId="{A44B9E99-0E40-4CDA-BD99-36101FF1D61B}" dt="2024-05-20T15:36:48.352" v="499" actId="12"/>
      <pc:docMkLst>
        <pc:docMk/>
      </pc:docMkLst>
      <pc:sldChg chg="add del">
        <pc:chgData name="Ernest Wavei" userId="7d0c69e1-f8bd-49ad-bbdd-77db4a82a920" providerId="ADAL" clId="{A44B9E99-0E40-4CDA-BD99-36101FF1D61B}" dt="2024-05-20T15:09:11.604" v="166" actId="47"/>
        <pc:sldMkLst>
          <pc:docMk/>
          <pc:sldMk cId="1448858174" sldId="266"/>
        </pc:sldMkLst>
      </pc:sldChg>
      <pc:sldChg chg="modSp add mod">
        <pc:chgData name="Ernest Wavei" userId="7d0c69e1-f8bd-49ad-bbdd-77db4a82a920" providerId="ADAL" clId="{A44B9E99-0E40-4CDA-BD99-36101FF1D61B}" dt="2024-05-17T07:49:42.656" v="31" actId="5793"/>
        <pc:sldMkLst>
          <pc:docMk/>
          <pc:sldMk cId="1010139133" sldId="293"/>
        </pc:sldMkLst>
      </pc:sldChg>
      <pc:sldChg chg="addSp delSp modSp mod">
        <pc:chgData name="Ernest Wavei" userId="7d0c69e1-f8bd-49ad-bbdd-77db4a82a920" providerId="ADAL" clId="{A44B9E99-0E40-4CDA-BD99-36101FF1D61B}" dt="2024-05-17T07:51:40.549" v="48" actId="20577"/>
        <pc:sldMkLst>
          <pc:docMk/>
          <pc:sldMk cId="678486525" sldId="998"/>
        </pc:sldMkLst>
      </pc:sldChg>
      <pc:sldChg chg="modSp mod">
        <pc:chgData name="Ernest Wavei" userId="7d0c69e1-f8bd-49ad-bbdd-77db4a82a920" providerId="ADAL" clId="{A44B9E99-0E40-4CDA-BD99-36101FF1D61B}" dt="2024-05-20T15:02:35.806" v="128" actId="20577"/>
        <pc:sldMkLst>
          <pc:docMk/>
          <pc:sldMk cId="2941564429" sldId="1007"/>
        </pc:sldMkLst>
      </pc:sldChg>
      <pc:sldChg chg="modNotesTx">
        <pc:chgData name="Ernest Wavei" userId="7d0c69e1-f8bd-49ad-bbdd-77db4a82a920" providerId="ADAL" clId="{A44B9E99-0E40-4CDA-BD99-36101FF1D61B}" dt="2024-05-20T14:58:59.317" v="114" actId="20577"/>
        <pc:sldMkLst>
          <pc:docMk/>
          <pc:sldMk cId="386287128" sldId="1022"/>
        </pc:sldMkLst>
      </pc:sldChg>
      <pc:sldChg chg="add">
        <pc:chgData name="Ernest Wavei" userId="7d0c69e1-f8bd-49ad-bbdd-77db4a82a920" providerId="ADAL" clId="{A44B9E99-0E40-4CDA-BD99-36101FF1D61B}" dt="2024-05-17T07:47:54.408" v="12" actId="2890"/>
        <pc:sldMkLst>
          <pc:docMk/>
          <pc:sldMk cId="1464201212" sldId="1024"/>
        </pc:sldMkLst>
      </pc:sldChg>
      <pc:sldChg chg="add del">
        <pc:chgData name="Ernest Wavei" userId="7d0c69e1-f8bd-49ad-bbdd-77db4a82a920" providerId="ADAL" clId="{A44B9E99-0E40-4CDA-BD99-36101FF1D61B}" dt="2024-05-17T07:47:46.641" v="11" actId="47"/>
        <pc:sldMkLst>
          <pc:docMk/>
          <pc:sldMk cId="4127220163" sldId="1024"/>
        </pc:sldMkLst>
      </pc:sldChg>
      <pc:sldChg chg="addSp delSp modSp add mod modNotesTx">
        <pc:chgData name="Ernest Wavei" userId="7d0c69e1-f8bd-49ad-bbdd-77db4a82a920" providerId="ADAL" clId="{A44B9E99-0E40-4CDA-BD99-36101FF1D61B}" dt="2024-05-20T15:36:48.352" v="499" actId="12"/>
        <pc:sldMkLst>
          <pc:docMk/>
          <pc:sldMk cId="2437903174" sldId="1025"/>
        </pc:sldMkLst>
      </pc:sldChg>
      <pc:sldChg chg="add del">
        <pc:chgData name="Ernest Wavei" userId="7d0c69e1-f8bd-49ad-bbdd-77db4a82a920" providerId="ADAL" clId="{A44B9E99-0E40-4CDA-BD99-36101FF1D61B}" dt="2024-05-20T15:09:15.209" v="167" actId="47"/>
        <pc:sldMkLst>
          <pc:docMk/>
          <pc:sldMk cId="241695482" sldId="102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9A453-43CB-29E1-A0E7-085C729E0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E71A7A-EBB3-245E-F889-4C5D353A46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C49F0A-9830-2710-C1CA-63FCC4EE85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7D7968-77C5-0BAF-11BE-58AF482722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661F1-DB81-44E4-BB5E-8CFA2BC56AE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799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661F1-DB81-44E4-BB5E-8CFA2BC56AE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236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79C0D-ADBF-38E9-C06F-1C9233923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442139-510C-7A80-51F6-64B74FF13B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0042A1-BBA1-856B-2885-C976C462D8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9408EA-3E99-4629-F243-519F05C0E0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8E0E6F-9F86-418E-AC36-6514D8CA4DE1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27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Read out the objectives for today.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661F1-DB81-44E4-BB5E-8CFA2BC56AE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938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554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6879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03F16-EFF1-4179-C277-CE0C68F51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DEB3E-22B5-D631-EABA-7D2B784BE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ADF7CD-D07A-4840-9A9E-8AAE93511A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1FDFCB-B8AA-2325-2CC4-67CD9C03A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201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608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20 minutes.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4661F1-DB81-44E4-BB5E-8CFA2BC56AE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8849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002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661F1-DB81-44E4-BB5E-8CFA2BC56AE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85695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661F1-DB81-44E4-BB5E-8CFA2BC56AE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4660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6808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/>
              <a:t>Click to edit Master title style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6195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48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/>
              <a:t>Click to edit Master title style</a:t>
            </a:r>
            <a:endParaRPr lang="en-US" sz="25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0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 userDrawn="1"/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/>
              <a:t>Click to edit Master title style</a:t>
            </a:r>
            <a:endParaRPr lang="en-US" sz="25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0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274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1949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518" y="365126"/>
            <a:ext cx="11193517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517" y="1825626"/>
            <a:ext cx="5468883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4918" y="1825626"/>
            <a:ext cx="5834117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73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1024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457201"/>
            <a:ext cx="617220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7472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0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50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412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6456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0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0" y="2632841"/>
            <a:ext cx="5973379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0" y="1106105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405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403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83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923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21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443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179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832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282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174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641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7696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69152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85097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4431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8445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12867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18468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56263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78751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4119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75109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43084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1700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13392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38772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14355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5188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12092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83853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46303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5202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76831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16950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84638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80569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18104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07819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93131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03657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71745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14603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41832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228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0.pn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2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2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9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image" Target="../media/image23.jpg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7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9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9" r:id="rId3"/>
    <p:sldLayoutId id="214748370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1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57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54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19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8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Relationship Id="rId5" Type="http://schemas.openxmlformats.org/officeDocument/2006/relationships/hyperlink" Target="https://www.freepngimg.com/png/24945-register-button-transparent" TargetMode="External"/><Relationship Id="rId4" Type="http://schemas.openxmlformats.org/officeDocument/2006/relationships/image" Target="../media/image2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66E66B9-5E97-9ABB-EF4B-9D37D0CF9BE5}"/>
              </a:ext>
            </a:extLst>
          </p:cNvPr>
          <p:cNvSpPr txBox="1"/>
          <p:nvPr/>
        </p:nvSpPr>
        <p:spPr>
          <a:xfrm>
            <a:off x="1813763" y="2083405"/>
            <a:ext cx="855234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GB" sz="4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BMIH5013/D Financial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3319794-37BF-0847-DF34-C8CFA531D992}"/>
              </a:ext>
            </a:extLst>
          </p:cNvPr>
          <p:cNvSpPr txBox="1"/>
          <p:nvPr/>
        </p:nvSpPr>
        <p:spPr>
          <a:xfrm>
            <a:off x="1813763" y="3478960"/>
            <a:ext cx="5176417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GB" sz="4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Statements </a:t>
            </a:r>
          </a:p>
        </p:txBody>
      </p:sp>
    </p:spTree>
    <p:extLst>
      <p:ext uri="{BB962C8B-B14F-4D97-AF65-F5344CB8AC3E}">
        <p14:creationId xmlns:p14="http://schemas.microsoft.com/office/powerpoint/2010/main" val="931301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4972B-37CE-458E-167F-93F478A271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E06C9-9595-6057-703E-4E962AC88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2153" y="1687882"/>
            <a:ext cx="8807694" cy="3893769"/>
          </a:xfrm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en-GB" sz="1350" b="1" dirty="0"/>
            </a:br>
            <a:endParaRPr lang="en-GB" sz="1350" b="1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F1F72DD-5336-53FB-270F-EAFB35A495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718752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350"/>
          </a:p>
        </p:txBody>
      </p:sp>
      <p:pic>
        <p:nvPicPr>
          <p:cNvPr id="12" name="Picture 11" descr="Black pen and pencil on white background">
            <a:extLst>
              <a:ext uri="{FF2B5EF4-FFF2-40B4-BE49-F238E27FC236}">
                <a16:creationId xmlns:a16="http://schemas.microsoft.com/office/drawing/2014/main" id="{419723EE-A017-05A8-F9AC-1455F575B2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50"/>
          <a:stretch/>
        </p:blipFill>
        <p:spPr>
          <a:xfrm rot="962306">
            <a:off x="8149088" y="1559069"/>
            <a:ext cx="1322417" cy="3234906"/>
          </a:xfrm>
          <a:prstGeom prst="rect">
            <a:avLst/>
          </a:prstGeom>
        </p:spPr>
      </p:pic>
      <p:pic>
        <p:nvPicPr>
          <p:cNvPr id="15" name="Picture 14" descr="A blue and white sign&#10;&#10;Description automatically generated">
            <a:extLst>
              <a:ext uri="{FF2B5EF4-FFF2-40B4-BE49-F238E27FC236}">
                <a16:creationId xmlns:a16="http://schemas.microsoft.com/office/drawing/2014/main" id="{3A788C37-8D6E-ED35-C8C8-DA0B7533FA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136218" y="2021506"/>
            <a:ext cx="6099785" cy="231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736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53264-A532-98CF-2B5C-D81A86B29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0"/>
            <a:ext cx="7886700" cy="695068"/>
          </a:xfrm>
        </p:spPr>
        <p:txBody>
          <a:bodyPr>
            <a:normAutofit fontScale="90000"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				</a:t>
            </a:r>
            <a:br>
              <a:rPr lang="en-GB" sz="2400" dirty="0">
                <a:solidFill>
                  <a:srgbClr val="0070C0"/>
                </a:solidFill>
              </a:rPr>
            </a:br>
            <a:r>
              <a:rPr lang="en-GB" sz="2400" dirty="0">
                <a:solidFill>
                  <a:srgbClr val="0070C0"/>
                </a:solidFill>
              </a:rPr>
              <a:t>					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Are We Now?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D6BFB10-D954-BD26-0458-3271CB4E89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0862556"/>
              </p:ext>
            </p:extLst>
          </p:nvPr>
        </p:nvGraphicFramePr>
        <p:xfrm>
          <a:off x="1524000" y="850493"/>
          <a:ext cx="9144000" cy="493996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16249">
                  <a:extLst>
                    <a:ext uri="{9D8B030D-6E8A-4147-A177-3AD203B41FA5}">
                      <a16:colId xmlns:a16="http://schemas.microsoft.com/office/drawing/2014/main" val="3368446010"/>
                    </a:ext>
                  </a:extLst>
                </a:gridCol>
                <a:gridCol w="8027751">
                  <a:extLst>
                    <a:ext uri="{9D8B030D-6E8A-4147-A177-3AD203B41FA5}">
                      <a16:colId xmlns:a16="http://schemas.microsoft.com/office/drawing/2014/main" val="2997792221"/>
                    </a:ext>
                  </a:extLst>
                </a:gridCol>
              </a:tblGrid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Module: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Contemporary Themes for the Hotel and Hospitality Sector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70035281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Week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Lecture Topic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744130047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1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Induction 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496920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2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the Module, Financial Terminology, and assessment overview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091113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r>
                        <a:rPr lang="en-GB" sz="1000" dirty="0"/>
                        <a:t>3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Supply, Demand &amp; Price Setting</a:t>
                      </a:r>
                    </a:p>
                    <a:p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Market Position</a:t>
                      </a:r>
                      <a:endParaRPr lang="en-GB" sz="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8229969"/>
                  </a:ext>
                </a:extLst>
              </a:tr>
              <a:tr h="564503">
                <a:tc>
                  <a:txBody>
                    <a:bodyPr/>
                    <a:lstStyle/>
                    <a:p>
                      <a:r>
                        <a:rPr lang="en-GB" sz="1000" dirty="0"/>
                        <a:t>4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Key Characteristics of the Hospitality Industry and Financial Management Implications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Role of Finance Manager and Finance Team</a:t>
                      </a:r>
                    </a:p>
                  </a:txBody>
                  <a:tcPr marL="85725" marR="8572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933572"/>
                  </a:ext>
                </a:extLst>
              </a:tr>
              <a:tr h="564503">
                <a:tc>
                  <a:txBody>
                    <a:bodyPr/>
                    <a:lstStyle/>
                    <a:p>
                      <a:r>
                        <a:rPr lang="en-GB" sz="1000" dirty="0"/>
                        <a:t>5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 Cost structure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n-lt"/>
                          <a:ea typeface="Calibri" panose="020F0502020204030204" pitchFamily="34" charset="0"/>
                        </a:rPr>
                        <a:t>Assessment one (1) support</a:t>
                      </a:r>
                    </a:p>
                  </a:txBody>
                  <a:tcPr marL="85725" marR="8572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8160518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W/C 28th Oct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READING WEEK-NO CLASSES / MID-SEMESTER BREAK</a:t>
                      </a:r>
                      <a:endParaRPr lang="en-GB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695334605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6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  <a:latin typeface="+mj-lt"/>
                          <a:ea typeface="Calibri" panose="020F0502020204030204" pitchFamily="34" charset="0"/>
                        </a:rPr>
                        <a:t>Introduction to budgeting and Working Capital Management</a:t>
                      </a:r>
                    </a:p>
                  </a:txBody>
                  <a:tcPr marL="85725" marR="85725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4119425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7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Risk Management and Financial Strategies</a:t>
                      </a:r>
                      <a:endParaRPr lang="en-GB" sz="1000" dirty="0"/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244149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fr-F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Revenue Management</a:t>
                      </a:r>
                      <a:endParaRPr lang="en-GB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951991702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400" dirty="0"/>
                        <a:t>9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Balance Sheet and Income Statement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787572"/>
                  </a:ext>
                </a:extLst>
              </a:tr>
              <a:tr h="488680">
                <a:tc>
                  <a:txBody>
                    <a:bodyPr/>
                    <a:lstStyle/>
                    <a:p>
                      <a:r>
                        <a:rPr lang="en-GB" sz="1400" dirty="0"/>
                        <a:t>10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P&amp;L and Financial Stability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Break even analysis</a:t>
                      </a:r>
                      <a:endParaRPr lang="en-GB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370909"/>
                  </a:ext>
                </a:extLst>
              </a:tr>
              <a:tr h="279246">
                <a:tc>
                  <a:txBody>
                    <a:bodyPr/>
                    <a:lstStyle/>
                    <a:p>
                      <a:r>
                        <a:rPr lang="en-GB" sz="1000" dirty="0"/>
                        <a:t>11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Module Feedback</a:t>
                      </a:r>
                      <a:endParaRPr lang="en-GB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394316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9969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7CA70-D4DB-ECCC-69C8-25810FF45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D52C67-D38C-B4A1-8DE6-432561FC440D}"/>
              </a:ext>
            </a:extLst>
          </p:cNvPr>
          <p:cNvSpPr txBox="1"/>
          <p:nvPr/>
        </p:nvSpPr>
        <p:spPr>
          <a:xfrm>
            <a:off x="2209015" y="1276054"/>
            <a:ext cx="69557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leway" pitchFamily="2" charset="0"/>
                <a:cs typeface="Arial" panose="020B0604020202020204" pitchFamily="34" charset="0"/>
              </a:rPr>
              <a:t>Recap-What did we learn last week?</a:t>
            </a:r>
          </a:p>
        </p:txBody>
      </p:sp>
    </p:spTree>
    <p:extLst>
      <p:ext uri="{BB962C8B-B14F-4D97-AF65-F5344CB8AC3E}">
        <p14:creationId xmlns:p14="http://schemas.microsoft.com/office/powerpoint/2010/main" val="1756921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9C004-7044-4774-9D7A-620E3C0B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2790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Revenue Management (RM)</a:t>
            </a:r>
            <a:br>
              <a:rPr lang="en-GB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br>
              <a:rPr lang="en-GB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br>
              <a:rPr lang="en-GB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RM?</a:t>
            </a:r>
          </a:p>
        </p:txBody>
      </p:sp>
    </p:spTree>
    <p:extLst>
      <p:ext uri="{BB962C8B-B14F-4D97-AF65-F5344CB8AC3E}">
        <p14:creationId xmlns:p14="http://schemas.microsoft.com/office/powerpoint/2010/main" val="678486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0970-A3A9-C164-1F57-70DC65C06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0070C0"/>
                </a:solidFill>
              </a:rPr>
              <a:t>Today’s Objectives</a:t>
            </a:r>
            <a:r>
              <a:rPr lang="en-GB" sz="44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70921-1AA5-4323-083E-9F66E1AD4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483113"/>
            <a:ext cx="7886700" cy="34451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/>
              <a:t>Balance Sheet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000" dirty="0"/>
              <a:t>Assignment 2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950" dirty="0"/>
          </a:p>
          <a:p>
            <a:pPr marL="385763" indent="-385763">
              <a:lnSpc>
                <a:spcPct val="150000"/>
              </a:lnSpc>
              <a:buAutoNum type="arabicPeriod"/>
            </a:pPr>
            <a:endParaRPr lang="en-GB" sz="1950" dirty="0"/>
          </a:p>
          <a:p>
            <a:pPr marL="0" indent="0">
              <a:buNone/>
            </a:pPr>
            <a:endParaRPr lang="en-GB" sz="1950" dirty="0"/>
          </a:p>
        </p:txBody>
      </p:sp>
    </p:spTree>
    <p:extLst>
      <p:ext uri="{BB962C8B-B14F-4D97-AF65-F5344CB8AC3E}">
        <p14:creationId xmlns:p14="http://schemas.microsoft.com/office/powerpoint/2010/main" val="3024902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1B614-9001-BA68-8165-480846C93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103438"/>
            <a:ext cx="90424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What is a Balance Sheet?</a:t>
            </a:r>
          </a:p>
        </p:txBody>
      </p:sp>
    </p:spTree>
    <p:extLst>
      <p:ext uri="{BB962C8B-B14F-4D97-AF65-F5344CB8AC3E}">
        <p14:creationId xmlns:p14="http://schemas.microsoft.com/office/powerpoint/2010/main" val="279556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0846D-D256-DB60-439D-698902FA2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44463"/>
            <a:ext cx="7886700" cy="892175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Balance 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57B81-9BFB-8464-1785-CA3BCEDF3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2950" y="1253331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A </a:t>
            </a:r>
            <a:r>
              <a:rPr lang="en-GB" sz="2800" b="1" dirty="0"/>
              <a:t>Balance Sheet</a:t>
            </a:r>
            <a:r>
              <a:rPr lang="en-GB" sz="2800" dirty="0"/>
              <a:t> is a financial statement that shows a company’s </a:t>
            </a:r>
            <a:r>
              <a:rPr lang="en-GB" sz="2800" b="1" dirty="0"/>
              <a:t>financial position at a specific point in time</a:t>
            </a:r>
            <a:r>
              <a:rPr lang="en-GB" sz="2800" dirty="0"/>
              <a:t>.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It summarizes what the business </a:t>
            </a:r>
            <a:r>
              <a:rPr lang="en-GB" sz="2800" b="1" dirty="0"/>
              <a:t>owns (assets)</a:t>
            </a:r>
            <a:r>
              <a:rPr lang="en-GB" sz="2800" dirty="0"/>
              <a:t>, </a:t>
            </a:r>
            <a:r>
              <a:rPr lang="en-GB" sz="2800" b="1" dirty="0"/>
              <a:t>owes (liabilities)</a:t>
            </a:r>
            <a:r>
              <a:rPr lang="en-GB" sz="2800" dirty="0"/>
              <a:t>, and the </a:t>
            </a:r>
            <a:r>
              <a:rPr lang="en-GB" sz="2800" b="1" dirty="0"/>
              <a:t>owners’ equity (capital)</a:t>
            </a:r>
            <a:r>
              <a:rPr lang="en-GB" sz="2800" dirty="0"/>
              <a:t>.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/>
              <a:t>Formula:</a:t>
            </a:r>
          </a:p>
          <a:p>
            <a:pPr marL="0" indent="0">
              <a:buNone/>
            </a:pPr>
            <a:r>
              <a:rPr lang="en-GB" sz="2800" b="1" dirty="0"/>
              <a:t>Assets = Liabilities + Owners’ Equity</a:t>
            </a:r>
            <a:endParaRPr lang="en-GB" sz="2800" dirty="0"/>
          </a:p>
          <a:p>
            <a:pPr marL="0" indent="0">
              <a:buNone/>
            </a:pPr>
            <a:endParaRPr lang="en-GB" sz="2800" dirty="0">
              <a:solidFill>
                <a:schemeClr val="bg2">
                  <a:lumMod val="2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749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2188D-A1C9-96A0-B5A7-83DD7AA80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7BBD5-1B53-FF81-EC77-21C08BDB6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44463"/>
            <a:ext cx="7886700" cy="892175"/>
          </a:xfrm>
        </p:spPr>
        <p:txBody>
          <a:bodyPr>
            <a:normAutofit/>
          </a:bodyPr>
          <a:lstStyle/>
          <a:p>
            <a:r>
              <a:rPr lang="en-GB" sz="3600" dirty="0"/>
              <a:t>Purpose of a Balance Sheet in Hotels</a:t>
            </a:r>
            <a:endParaRPr lang="en-GB" sz="3600" b="1" dirty="0">
              <a:solidFill>
                <a:schemeClr val="accent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F07916D-7407-CA1D-060B-7B22493D4B1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524001" y="1415864"/>
            <a:ext cx="8686993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Measures the hotel’s financial strength and stability.</a:t>
            </a: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Helps managers understand </a:t>
            </a:r>
            <a:r>
              <a:rPr lang="en-US" altLang="en-US" sz="2000" b="1" dirty="0">
                <a:latin typeface="Arial" panose="020B0604020202020204" pitchFamily="34" charset="0"/>
              </a:rPr>
              <a:t>resource allocation</a:t>
            </a:r>
            <a:r>
              <a:rPr lang="en-US" altLang="en-US" sz="2000" dirty="0">
                <a:latin typeface="Arial" panose="020B0604020202020204" pitchFamily="34" charset="0"/>
              </a:rPr>
              <a:t>, </a:t>
            </a:r>
            <a:r>
              <a:rPr lang="en-US" altLang="en-US" sz="2000" b="1" dirty="0">
                <a:latin typeface="Arial" panose="020B0604020202020204" pitchFamily="34" charset="0"/>
              </a:rPr>
              <a:t>debt levels</a:t>
            </a:r>
            <a:r>
              <a:rPr lang="en-US" altLang="en-US" sz="2000" dirty="0">
                <a:latin typeface="Arial" panose="020B0604020202020204" pitchFamily="34" charset="0"/>
              </a:rPr>
              <a:t>, and </a:t>
            </a: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000" b="1" dirty="0">
                <a:latin typeface="Arial" panose="020B0604020202020204" pitchFamily="34" charset="0"/>
              </a:rPr>
              <a:t>investment needs</a:t>
            </a:r>
            <a:r>
              <a:rPr lang="en-US" altLang="en-US" sz="2000" dirty="0">
                <a:latin typeface="Arial" panose="020B0604020202020204" pitchFamily="34" charset="0"/>
              </a:rPr>
              <a:t>.</a:t>
            </a: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Used by </a:t>
            </a:r>
            <a:r>
              <a:rPr lang="en-US" altLang="en-US" sz="2000" b="1" dirty="0">
                <a:latin typeface="Arial" panose="020B0604020202020204" pitchFamily="34" charset="0"/>
              </a:rPr>
              <a:t>owners, investors, lenders</a:t>
            </a:r>
            <a:r>
              <a:rPr lang="en-US" altLang="en-US" sz="2000" dirty="0">
                <a:latin typeface="Arial" panose="020B0604020202020204" pitchFamily="34" charset="0"/>
              </a:rPr>
              <a:t>, and </a:t>
            </a:r>
            <a:r>
              <a:rPr lang="en-US" altLang="en-US" sz="2000" b="1" dirty="0">
                <a:latin typeface="Arial" panose="020B0604020202020204" pitchFamily="34" charset="0"/>
              </a:rPr>
              <a:t>hotel management</a:t>
            </a:r>
            <a:r>
              <a:rPr lang="en-US" altLang="en-US" sz="2000" dirty="0">
                <a:latin typeface="Arial" panose="020B0604020202020204" pitchFamily="34" charset="0"/>
              </a:rPr>
              <a:t> for </a:t>
            </a: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2000" dirty="0">
                <a:latin typeface="Arial" panose="020B0604020202020204" pitchFamily="34" charset="0"/>
              </a:rPr>
              <a:t>decision-making.</a:t>
            </a: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mar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>
                <a:latin typeface="Arial" panose="020B0604020202020204" pitchFamily="34" charset="0"/>
              </a:rPr>
              <a:t>Essential for evaluating </a:t>
            </a:r>
            <a:r>
              <a:rPr lang="en-US" altLang="en-US" sz="2000" b="1" dirty="0">
                <a:latin typeface="Arial" panose="020B0604020202020204" pitchFamily="34" charset="0"/>
              </a:rPr>
              <a:t>liquidity</a:t>
            </a:r>
            <a:r>
              <a:rPr lang="en-US" altLang="en-US" sz="2000" dirty="0">
                <a:latin typeface="Arial" panose="020B0604020202020204" pitchFamily="34" charset="0"/>
              </a:rPr>
              <a:t>, </a:t>
            </a:r>
            <a:r>
              <a:rPr lang="en-US" altLang="en-US" sz="2000" b="1" dirty="0">
                <a:latin typeface="Arial" panose="020B0604020202020204" pitchFamily="34" charset="0"/>
              </a:rPr>
              <a:t>solvency</a:t>
            </a:r>
            <a:r>
              <a:rPr lang="en-US" altLang="en-US" sz="2000" dirty="0">
                <a:latin typeface="Arial" panose="020B0604020202020204" pitchFamily="34" charset="0"/>
              </a:rPr>
              <a:t>, and </a:t>
            </a:r>
            <a:r>
              <a:rPr lang="en-US" altLang="en-US" sz="2000" b="1" dirty="0">
                <a:latin typeface="Arial" panose="020B0604020202020204" pitchFamily="34" charset="0"/>
              </a:rPr>
              <a:t>overall financial health</a:t>
            </a:r>
            <a:r>
              <a:rPr lang="en-US" altLang="en-US" sz="2000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5553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83175-9B35-3BE9-0ECD-7CE87EB07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76799"/>
            <a:ext cx="7886700" cy="412748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Components of a Balance Sheet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E4026-2662-3452-1727-78C496613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4474" y="685801"/>
            <a:ext cx="8963526" cy="54911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A. Assets</a:t>
            </a:r>
          </a:p>
          <a:p>
            <a:r>
              <a:rPr lang="en-GB" dirty="0"/>
              <a:t>Resources owned or controlled by the hotel that provide future economic benefits.</a:t>
            </a:r>
          </a:p>
          <a:p>
            <a:pPr marL="0" indent="0">
              <a:buNone/>
            </a:pPr>
            <a:r>
              <a:rPr lang="en-GB" b="1" dirty="0"/>
              <a:t>1. Current Assets (convertible to cash within 12 months)</a:t>
            </a:r>
          </a:p>
          <a:p>
            <a:pPr lvl="1"/>
            <a:r>
              <a:rPr lang="en-GB" dirty="0"/>
              <a:t>Cash &amp; cash equivalents</a:t>
            </a:r>
          </a:p>
          <a:p>
            <a:pPr lvl="1"/>
            <a:r>
              <a:rPr lang="en-GB" dirty="0"/>
              <a:t>Accounts receivable (guest bills, corporate accounts)</a:t>
            </a:r>
          </a:p>
          <a:p>
            <a:pPr lvl="1"/>
            <a:r>
              <a:rPr lang="en-GB" dirty="0"/>
              <a:t>Inventory (food &amp; beverage, linen, supplies)</a:t>
            </a:r>
          </a:p>
          <a:p>
            <a:pPr lvl="1"/>
            <a:r>
              <a:rPr lang="en-GB" dirty="0"/>
              <a:t>Prepaid expenses (insurance, rent)</a:t>
            </a:r>
          </a:p>
          <a:p>
            <a:pPr lvl="1"/>
            <a:r>
              <a:rPr lang="en-GB" dirty="0"/>
              <a:t>Marketable securities</a:t>
            </a:r>
          </a:p>
          <a:p>
            <a:pPr marL="0" indent="0">
              <a:buNone/>
            </a:pPr>
            <a:r>
              <a:rPr lang="en-GB" b="1" dirty="0"/>
              <a:t>2. Non-Current (Fixed) Assets</a:t>
            </a:r>
          </a:p>
          <a:p>
            <a:r>
              <a:rPr lang="en-GB" dirty="0"/>
              <a:t>Property, Plant &amp; Equipment (PPE)</a:t>
            </a:r>
          </a:p>
          <a:p>
            <a:pPr lvl="1"/>
            <a:r>
              <a:rPr lang="en-GB" dirty="0"/>
              <a:t>Hotel buildings</a:t>
            </a:r>
          </a:p>
          <a:p>
            <a:pPr lvl="1"/>
            <a:r>
              <a:rPr lang="en-GB" dirty="0"/>
              <a:t>Land</a:t>
            </a:r>
          </a:p>
          <a:p>
            <a:pPr lvl="1"/>
            <a:r>
              <a:rPr lang="en-GB" dirty="0"/>
              <a:t>Furniture &amp; fixtures</a:t>
            </a:r>
          </a:p>
          <a:p>
            <a:pPr lvl="1"/>
            <a:r>
              <a:rPr lang="en-GB" dirty="0"/>
              <a:t>Kitchen equipment</a:t>
            </a:r>
          </a:p>
          <a:p>
            <a:pPr lvl="1"/>
            <a:r>
              <a:rPr lang="en-GB" dirty="0"/>
              <a:t>Laundry equipment</a:t>
            </a:r>
          </a:p>
          <a:p>
            <a:r>
              <a:rPr lang="en-GB" dirty="0"/>
              <a:t>Intangible assets</a:t>
            </a:r>
          </a:p>
          <a:p>
            <a:pPr lvl="1"/>
            <a:r>
              <a:rPr lang="en-GB" dirty="0"/>
              <a:t>Franchise rights</a:t>
            </a:r>
          </a:p>
          <a:p>
            <a:pPr lvl="1"/>
            <a:r>
              <a:rPr lang="en-GB" dirty="0"/>
              <a:t>Brand names</a:t>
            </a:r>
          </a:p>
          <a:p>
            <a:pPr lvl="1"/>
            <a:r>
              <a:rPr lang="en-GB" dirty="0"/>
              <a:t>Goodwill</a:t>
            </a:r>
          </a:p>
          <a:p>
            <a:r>
              <a:rPr lang="en-GB" dirty="0"/>
              <a:t>Long-term investments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6327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B2FF8-5B4F-F7B3-1D86-10869B34A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2FA36-6109-5058-222E-32D29DB27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76799"/>
            <a:ext cx="7886700" cy="412748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Components of a Balance Sheet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947E0-855D-CA37-2F8A-C928870CA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4474" y="685801"/>
            <a:ext cx="8963526" cy="5491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B. Liabilities</a:t>
            </a:r>
          </a:p>
          <a:p>
            <a:r>
              <a:rPr lang="en-GB" dirty="0"/>
              <a:t>Financial obligations the hotel must settle in the future.</a:t>
            </a:r>
          </a:p>
          <a:p>
            <a:pPr marL="0" indent="0">
              <a:buNone/>
            </a:pPr>
            <a:r>
              <a:rPr lang="en-GB" b="1" dirty="0"/>
              <a:t>1. Current Liabilities (due within 12 months)</a:t>
            </a:r>
          </a:p>
          <a:p>
            <a:pPr lvl="1"/>
            <a:r>
              <a:rPr lang="en-GB" dirty="0"/>
              <a:t>Accounts payable (suppliers)</a:t>
            </a:r>
          </a:p>
          <a:p>
            <a:pPr lvl="1"/>
            <a:r>
              <a:rPr lang="en-GB" dirty="0"/>
              <a:t>Short-term loans</a:t>
            </a:r>
          </a:p>
          <a:p>
            <a:pPr lvl="1"/>
            <a:r>
              <a:rPr lang="en-GB" dirty="0"/>
              <a:t>Accrued expenses (salaries, utilities)</a:t>
            </a:r>
          </a:p>
          <a:p>
            <a:pPr lvl="1"/>
            <a:r>
              <a:rPr lang="en-GB" dirty="0"/>
              <a:t>Taxes payable</a:t>
            </a:r>
          </a:p>
          <a:p>
            <a:pPr lvl="1"/>
            <a:r>
              <a:rPr lang="en-GB" dirty="0"/>
              <a:t>Unearned revenue (advance room bookings)</a:t>
            </a:r>
          </a:p>
          <a:p>
            <a:pPr marL="0" indent="0">
              <a:buNone/>
            </a:pPr>
            <a:r>
              <a:rPr lang="en-GB" b="1" dirty="0"/>
              <a:t>2. Long-Term Liabilities</a:t>
            </a:r>
          </a:p>
          <a:p>
            <a:pPr lvl="1"/>
            <a:r>
              <a:rPr lang="en-GB" dirty="0"/>
              <a:t>Long-term bank loans</a:t>
            </a:r>
          </a:p>
          <a:p>
            <a:pPr lvl="1"/>
            <a:r>
              <a:rPr lang="en-GB" dirty="0"/>
              <a:t>Mortgage on hotel property</a:t>
            </a:r>
          </a:p>
          <a:p>
            <a:pPr lvl="1"/>
            <a:r>
              <a:rPr lang="en-GB" dirty="0"/>
              <a:t>Bonds payable</a:t>
            </a:r>
          </a:p>
          <a:p>
            <a:pPr lvl="1"/>
            <a:r>
              <a:rPr lang="en-GB" dirty="0"/>
              <a:t>Deferred tax liabilities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7285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A32557-AB78-2060-327D-2BA54BBB1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C144D-F473-D3C9-01FF-24BA9C5F5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76799"/>
            <a:ext cx="7886700" cy="412748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Components of a Balance Sheet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3230B-80BF-4043-78CC-F3478D6C8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4474" y="685801"/>
            <a:ext cx="9677400" cy="54911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C. Owners’ Equity (Shareholders’ Equity)</a:t>
            </a:r>
          </a:p>
          <a:p>
            <a:r>
              <a:rPr lang="en-GB" dirty="0"/>
              <a:t>Claims of the owners after liabilities are deducted from assets.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This includes:</a:t>
            </a:r>
          </a:p>
          <a:p>
            <a:pPr lvl="1"/>
            <a:r>
              <a:rPr lang="en-GB" dirty="0"/>
              <a:t>Capital contributed by owners/shareholders</a:t>
            </a:r>
          </a:p>
          <a:p>
            <a:pPr lvl="1"/>
            <a:r>
              <a:rPr lang="en-GB" dirty="0"/>
              <a:t>Retained earnings (accumulated profits)</a:t>
            </a:r>
          </a:p>
          <a:p>
            <a:pPr lvl="1"/>
            <a:r>
              <a:rPr lang="en-GB" dirty="0"/>
              <a:t>Reserves</a:t>
            </a:r>
          </a:p>
          <a:p>
            <a:pPr lvl="1"/>
            <a:r>
              <a:rPr lang="en-GB" dirty="0"/>
              <a:t>Owner withdrawals (in proprietorship/partnership hotels)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072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E4CD8-5CED-77B2-1113-FD2520AB2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819"/>
            <a:ext cx="10515600" cy="621462"/>
          </a:xfrm>
        </p:spPr>
        <p:txBody>
          <a:bodyPr/>
          <a:lstStyle/>
          <a:p>
            <a:r>
              <a:rPr lang="en-GB" dirty="0"/>
              <a:t>Example of a Balance Sheet structure in a Hotel</a:t>
            </a:r>
          </a:p>
        </p:txBody>
      </p:sp>
      <p:graphicFrame>
        <p:nvGraphicFramePr>
          <p:cNvPr id="27" name="Content Placeholder 26">
            <a:extLst>
              <a:ext uri="{FF2B5EF4-FFF2-40B4-BE49-F238E27FC236}">
                <a16:creationId xmlns:a16="http://schemas.microsoft.com/office/drawing/2014/main" id="{FED979AD-ADA9-7508-ED0F-6FB2BA8CE92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54063" y="1965484"/>
          <a:ext cx="10515600" cy="2674620"/>
        </p:xfrm>
        <a:graphic>
          <a:graphicData uri="http://schemas.openxmlformats.org/drawingml/2006/table">
            <a:tbl>
              <a:tblPr/>
              <a:tblGrid>
                <a:gridCol w="2628900">
                  <a:extLst>
                    <a:ext uri="{9D8B030D-6E8A-4147-A177-3AD203B41FA5}">
                      <a16:colId xmlns:a16="http://schemas.microsoft.com/office/drawing/2014/main" val="226831207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38171653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62538380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1928749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Assets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Liabilities &amp; Equity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64308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Current Assets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Current Liabilities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74973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Cash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Accounts Payable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2484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Accounts Receivable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Accrued Wages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7343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Inventories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Advance Bookings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09859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Non-Current Assets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Long-Term Liabilities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46833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Building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Mortgage Loan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0457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Furniture &amp; Equipment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Bank Loan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1199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Total Assets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=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Total Liabilities + Equity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2692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9445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05E07-4BE4-2975-148D-67AC92B9B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0593C-A172-B083-1FEA-FD934DEA2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76799"/>
            <a:ext cx="7886700" cy="412748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Importance of Balance Sheet analysis in hotels</a:t>
            </a:r>
            <a:endParaRPr lang="en-GB" dirty="0"/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42144B9B-2855-15E4-EE3B-458BD23FA2E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704975" y="1723222"/>
            <a:ext cx="6856364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Liquidity Analysis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ability to meet short-term obligations.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Current Ratio, Quick Ratio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Solvency Analysis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long-term financial stability.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Debt-to-Equity Ratio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Asset Management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Evaluates efficiency of property and equipment usage.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Working Capital Management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Ensures smooth operations (room division, F&amp;B, housekeeping).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983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023A7-A66F-9E3F-209D-E9E29015A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Characteristics of Hotel Balance Sheets</a:t>
            </a:r>
            <a:endParaRPr lang="en-GB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B1993A3-F294-75A0-0CE0-8BBCE28E64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956953" y="1905117"/>
            <a:ext cx="761298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Asset-heavy due to large investments in land, buildings, and equipment.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High fixed costs mean solvency and debt management are critical.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Revenue seasonality affects current assets and liabilities.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lang="en-US" altLang="en-US" sz="1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Frequent use of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advance deposits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(unearned income).</a:t>
            </a:r>
          </a:p>
        </p:txBody>
      </p:sp>
    </p:spTree>
    <p:extLst>
      <p:ext uri="{BB962C8B-B14F-4D97-AF65-F5344CB8AC3E}">
        <p14:creationId xmlns:p14="http://schemas.microsoft.com/office/powerpoint/2010/main" val="1699458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F712B-4324-B214-4A2F-BD62CA36F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Prepare a Balance Sheet for Sunrise Luxury Hotel (as of 31st March 2025)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40EDC-47E6-6E3A-A32B-C985D16D3C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/>
              <a:t>Case Study </a:t>
            </a:r>
          </a:p>
          <a:p>
            <a:pPr marL="0" indent="0">
              <a:buNone/>
            </a:pPr>
            <a:r>
              <a:rPr lang="en-GB" dirty="0"/>
              <a:t>Sunrise Luxury Hotel is preparing its annual financial statements. You have been provided with the following account balances. Your task is to </a:t>
            </a:r>
            <a:r>
              <a:rPr lang="en-GB" b="1" dirty="0"/>
              <a:t>classify each item into Assets, Liabilities, or Equity</a:t>
            </a:r>
            <a:r>
              <a:rPr lang="en-GB" dirty="0"/>
              <a:t>, identify </a:t>
            </a:r>
            <a:r>
              <a:rPr lang="en-GB" b="1" dirty="0"/>
              <a:t>current vs. non-current</a:t>
            </a:r>
            <a:r>
              <a:rPr lang="en-GB" dirty="0"/>
              <a:t>, and prepare a </a:t>
            </a:r>
            <a:r>
              <a:rPr lang="en-GB" b="1" dirty="0"/>
              <a:t>properly formatted Balance Sheet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7329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5DF24-AB84-2AC6-CAA1-AEC3E5E04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2B28D-7024-F719-C33B-80931C904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7403"/>
          </a:xfrm>
        </p:spPr>
        <p:txBody>
          <a:bodyPr/>
          <a:lstStyle/>
          <a:p>
            <a:r>
              <a:rPr lang="en-GB" dirty="0"/>
              <a:t>Sunrise Financial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C91F4-47B3-3134-1CAA-FF2EC30FB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322" y="1092530"/>
            <a:ext cx="10515600" cy="4351338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/>
              <a:t>Account Balances (in </a:t>
            </a:r>
            <a:r>
              <a:rPr lang="en-GB" dirty="0"/>
              <a:t>£</a:t>
            </a:r>
            <a:r>
              <a:rPr lang="en-GB" b="1" dirty="0"/>
              <a:t>)</a:t>
            </a:r>
          </a:p>
          <a:p>
            <a:r>
              <a:rPr lang="en-GB" dirty="0"/>
              <a:t>Cash in Hand – </a:t>
            </a:r>
            <a:r>
              <a:rPr lang="en-GB" b="1" dirty="0"/>
              <a:t>75,000</a:t>
            </a:r>
            <a:endParaRPr lang="en-GB" dirty="0"/>
          </a:p>
          <a:p>
            <a:r>
              <a:rPr lang="en-GB" dirty="0"/>
              <a:t>Bank Balance – </a:t>
            </a:r>
            <a:r>
              <a:rPr lang="en-GB" b="1" dirty="0"/>
              <a:t>4,50,000</a:t>
            </a:r>
            <a:endParaRPr lang="en-GB" dirty="0"/>
          </a:p>
          <a:p>
            <a:r>
              <a:rPr lang="en-GB" dirty="0"/>
              <a:t>Accounts Receivable (Guests/Travel Agents) – </a:t>
            </a:r>
            <a:r>
              <a:rPr lang="en-GB" b="1" dirty="0"/>
              <a:t>3,25,000</a:t>
            </a:r>
            <a:endParaRPr lang="en-GB" dirty="0"/>
          </a:p>
          <a:p>
            <a:r>
              <a:rPr lang="en-GB" dirty="0"/>
              <a:t>Food &amp; Beverage Inventory – </a:t>
            </a:r>
            <a:r>
              <a:rPr lang="en-GB" b="1" dirty="0"/>
              <a:t>1,80,000</a:t>
            </a:r>
            <a:endParaRPr lang="en-GB" dirty="0"/>
          </a:p>
          <a:p>
            <a:r>
              <a:rPr lang="en-GB" dirty="0"/>
              <a:t>Linen &amp; Housekeeping Supplies – </a:t>
            </a:r>
            <a:r>
              <a:rPr lang="en-GB" b="1" dirty="0"/>
              <a:t>95,000</a:t>
            </a:r>
            <a:endParaRPr lang="en-GB" dirty="0"/>
          </a:p>
          <a:p>
            <a:r>
              <a:rPr lang="en-GB" dirty="0"/>
              <a:t>Prepaid Insurance – </a:t>
            </a:r>
            <a:r>
              <a:rPr lang="en-GB" b="1" dirty="0"/>
              <a:t>40,000</a:t>
            </a:r>
            <a:endParaRPr lang="en-GB" dirty="0"/>
          </a:p>
          <a:p>
            <a:r>
              <a:rPr lang="en-GB" dirty="0"/>
              <a:t>Land – </a:t>
            </a:r>
            <a:r>
              <a:rPr lang="en-GB" b="1" dirty="0"/>
              <a:t>50,00,000</a:t>
            </a:r>
            <a:endParaRPr lang="en-GB" dirty="0"/>
          </a:p>
          <a:p>
            <a:r>
              <a:rPr lang="en-GB" dirty="0"/>
              <a:t>Hotel Building – </a:t>
            </a:r>
            <a:r>
              <a:rPr lang="en-GB" b="1" dirty="0"/>
              <a:t>1,20,00,000</a:t>
            </a:r>
            <a:endParaRPr lang="en-GB" dirty="0"/>
          </a:p>
          <a:p>
            <a:r>
              <a:rPr lang="en-GB" dirty="0"/>
              <a:t>Furniture, Fixtures &amp; Fittings – </a:t>
            </a:r>
            <a:r>
              <a:rPr lang="en-GB" b="1" dirty="0"/>
              <a:t>18,50,000</a:t>
            </a:r>
            <a:endParaRPr lang="en-GB" dirty="0"/>
          </a:p>
          <a:p>
            <a:r>
              <a:rPr lang="en-GB" dirty="0"/>
              <a:t>Laundry &amp; Kitchen Equipment – </a:t>
            </a:r>
            <a:r>
              <a:rPr lang="en-GB" b="1" dirty="0"/>
              <a:t>12,00,000</a:t>
            </a:r>
            <a:endParaRPr lang="en-GB" dirty="0"/>
          </a:p>
          <a:p>
            <a:r>
              <a:rPr lang="en-GB" dirty="0"/>
              <a:t>Accumulated Depreciation – </a:t>
            </a:r>
            <a:r>
              <a:rPr lang="en-GB" b="1" dirty="0"/>
              <a:t>15,20,000</a:t>
            </a:r>
            <a:endParaRPr lang="en-GB" dirty="0"/>
          </a:p>
          <a:p>
            <a:r>
              <a:rPr lang="en-GB" dirty="0"/>
              <a:t>Accounts Payable (Suppliers) – </a:t>
            </a:r>
            <a:r>
              <a:rPr lang="en-GB" b="1" dirty="0"/>
              <a:t>3,95,000</a:t>
            </a:r>
            <a:endParaRPr lang="en-GB" dirty="0"/>
          </a:p>
          <a:p>
            <a:r>
              <a:rPr lang="en-GB" dirty="0"/>
              <a:t>Salaries Payable – </a:t>
            </a:r>
            <a:r>
              <a:rPr lang="en-GB" b="1" dirty="0"/>
              <a:t>2,25,000</a:t>
            </a:r>
            <a:endParaRPr lang="en-GB" dirty="0"/>
          </a:p>
          <a:p>
            <a:r>
              <a:rPr lang="en-GB" dirty="0"/>
              <a:t>Long-Term Bank Loan – </a:t>
            </a:r>
            <a:r>
              <a:rPr lang="en-GB" b="1" dirty="0"/>
              <a:t>40,00,000</a:t>
            </a:r>
            <a:endParaRPr lang="en-GB" dirty="0"/>
          </a:p>
          <a:p>
            <a:r>
              <a:rPr lang="en-GB" dirty="0"/>
              <a:t>Advance Room Bookings (Unearned Revenue) – </a:t>
            </a:r>
            <a:r>
              <a:rPr lang="en-GB" b="1" dirty="0"/>
              <a:t>1,55,000</a:t>
            </a:r>
            <a:endParaRPr lang="en-GB" dirty="0"/>
          </a:p>
          <a:p>
            <a:r>
              <a:rPr lang="en-GB" dirty="0"/>
              <a:t>Owner’s Capital – </a:t>
            </a:r>
            <a:r>
              <a:rPr lang="en-GB" b="1" dirty="0"/>
              <a:t>1,20,00,000</a:t>
            </a:r>
            <a:endParaRPr lang="en-GB" dirty="0"/>
          </a:p>
          <a:p>
            <a:r>
              <a:rPr lang="en-GB" dirty="0"/>
              <a:t>Retained Earnings – </a:t>
            </a:r>
            <a:r>
              <a:rPr lang="en-GB" b="1" dirty="0"/>
              <a:t>18,50,000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58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4D400-A0B1-E3B1-35FF-21CFC09FF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E0EAA-82E7-F190-DF40-39CF3FC05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7403"/>
          </a:xfrm>
        </p:spPr>
        <p:txBody>
          <a:bodyPr/>
          <a:lstStyle/>
          <a:p>
            <a:r>
              <a:rPr lang="en-GB" dirty="0"/>
              <a:t>Instruction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EA7EF-6883-8A90-FFC7-01CD5BD4D3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322" y="1092530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Classify each item as:</a:t>
            </a:r>
          </a:p>
          <a:p>
            <a:r>
              <a:rPr lang="en-GB" b="1" dirty="0"/>
              <a:t>Current Asset</a:t>
            </a:r>
            <a:endParaRPr lang="en-GB" dirty="0"/>
          </a:p>
          <a:p>
            <a:r>
              <a:rPr lang="en-GB" b="1" dirty="0"/>
              <a:t>Non-Current Asset</a:t>
            </a:r>
            <a:endParaRPr lang="en-GB" dirty="0"/>
          </a:p>
          <a:p>
            <a:r>
              <a:rPr lang="en-GB" b="1" dirty="0"/>
              <a:t>Current Liability</a:t>
            </a:r>
            <a:endParaRPr lang="en-GB" dirty="0"/>
          </a:p>
          <a:p>
            <a:r>
              <a:rPr lang="en-GB" b="1" dirty="0"/>
              <a:t>Long-Term Liability</a:t>
            </a:r>
            <a:endParaRPr lang="en-GB" dirty="0"/>
          </a:p>
          <a:p>
            <a:r>
              <a:rPr lang="en-GB" b="1" dirty="0"/>
              <a:t>Equity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And provide Subtotals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Then Calculate:</a:t>
            </a:r>
          </a:p>
          <a:p>
            <a:r>
              <a:rPr lang="en-GB" dirty="0"/>
              <a:t>Total Current Assets</a:t>
            </a:r>
          </a:p>
          <a:p>
            <a:r>
              <a:rPr lang="en-GB" dirty="0"/>
              <a:t>Total Non-Current Assets (less depreciation)</a:t>
            </a:r>
          </a:p>
          <a:p>
            <a:r>
              <a:rPr lang="en-GB" dirty="0"/>
              <a:t>Total Current Liabilities</a:t>
            </a:r>
          </a:p>
          <a:p>
            <a:r>
              <a:rPr lang="en-GB" dirty="0"/>
              <a:t>Total Non-Current Liabilities</a:t>
            </a:r>
          </a:p>
          <a:p>
            <a:r>
              <a:rPr lang="en-GB" dirty="0"/>
              <a:t>Total Equity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8623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7BA72-B119-74BC-7F80-76BBAAA4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5E065-804D-4734-2361-CA6B9C924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27403"/>
          </a:xfrm>
        </p:spPr>
        <p:txBody>
          <a:bodyPr/>
          <a:lstStyle/>
          <a:p>
            <a:r>
              <a:rPr lang="en-GB" dirty="0"/>
              <a:t>Instruction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742D0-DA18-FA05-8026-36932BBCF7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322" y="1092530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Prepare the Balance Sheet</a:t>
            </a:r>
          </a:p>
          <a:p>
            <a:r>
              <a:rPr lang="en-GB" dirty="0"/>
              <a:t>Prepare a structured </a:t>
            </a:r>
            <a:r>
              <a:rPr lang="en-GB" b="1" dirty="0"/>
              <a:t>Balance Sheet for Sunrise Luxury Hotel</a:t>
            </a:r>
            <a:r>
              <a:rPr lang="en-GB" dirty="0"/>
              <a:t> as of 31st March 2025 using the format: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Assets</a:t>
            </a:r>
            <a:br>
              <a:rPr lang="en-GB" dirty="0"/>
            </a:br>
            <a:r>
              <a:rPr lang="en-GB" dirty="0"/>
              <a:t> Current Assets</a:t>
            </a:r>
            <a:br>
              <a:rPr lang="en-GB" dirty="0"/>
            </a:br>
            <a:r>
              <a:rPr lang="en-GB" dirty="0"/>
              <a:t> Non-Current Assets (Net)</a:t>
            </a:r>
            <a:br>
              <a:rPr lang="en-GB" dirty="0"/>
            </a:br>
            <a:r>
              <a:rPr lang="en-GB" b="1" dirty="0"/>
              <a:t>Total Assets</a:t>
            </a:r>
            <a:endParaRPr lang="en-GB" dirty="0"/>
          </a:p>
          <a:p>
            <a:r>
              <a:rPr lang="en-GB" b="1" dirty="0"/>
              <a:t>Liabilities &amp; Equity</a:t>
            </a:r>
            <a:br>
              <a:rPr lang="en-GB" dirty="0"/>
            </a:br>
            <a:r>
              <a:rPr lang="en-GB" dirty="0"/>
              <a:t> Current Liabilities</a:t>
            </a:r>
            <a:br>
              <a:rPr lang="en-GB" dirty="0"/>
            </a:br>
            <a:r>
              <a:rPr lang="en-GB" dirty="0"/>
              <a:t> Non-Current Liabilities</a:t>
            </a:r>
            <a:br>
              <a:rPr lang="en-GB" dirty="0"/>
            </a:br>
            <a:r>
              <a:rPr lang="en-GB" dirty="0"/>
              <a:t> Equity</a:t>
            </a:r>
            <a:br>
              <a:rPr lang="en-GB" dirty="0"/>
            </a:br>
            <a:r>
              <a:rPr lang="en-GB" b="1" dirty="0"/>
              <a:t>Total Liabilities &amp; Equity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Check Equation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Ensure</a:t>
            </a:r>
          </a:p>
          <a:p>
            <a:pPr marL="0" indent="0">
              <a:buNone/>
            </a:pPr>
            <a:r>
              <a:rPr lang="en-GB" b="1" dirty="0"/>
              <a:t>Total Assets = Total Liabilities + Equity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184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E9DE-CC78-DFCD-BB3C-7CC778321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Balance Sheet of Sunrise Luxury Hotel</a:t>
            </a:r>
            <a:br>
              <a:rPr lang="en-GB" b="1" dirty="0"/>
            </a:br>
            <a:r>
              <a:rPr lang="en-GB" b="1" dirty="0"/>
              <a:t>As of 31st March 2025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4952E-3992-6E6B-2AF0-30E7744EC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Assets</a:t>
            </a:r>
          </a:p>
          <a:p>
            <a:r>
              <a:rPr lang="en-GB" b="1" dirty="0"/>
              <a:t>Current Assets</a:t>
            </a:r>
          </a:p>
          <a:p>
            <a:r>
              <a:rPr lang="en-GB" dirty="0"/>
              <a:t>Cash in Hand – 75,000</a:t>
            </a:r>
          </a:p>
          <a:p>
            <a:r>
              <a:rPr lang="en-GB" dirty="0"/>
              <a:t>Bank Balance – 4,50,000</a:t>
            </a:r>
          </a:p>
          <a:p>
            <a:r>
              <a:rPr lang="en-GB" dirty="0"/>
              <a:t>Accounts Receivable – 3,25,000</a:t>
            </a:r>
          </a:p>
          <a:p>
            <a:r>
              <a:rPr lang="en-GB" dirty="0"/>
              <a:t>Inventory (F&amp;B) – 1,80,000</a:t>
            </a:r>
          </a:p>
          <a:p>
            <a:r>
              <a:rPr lang="en-GB" dirty="0"/>
              <a:t>Linen &amp; Supplies – 95,000</a:t>
            </a:r>
          </a:p>
          <a:p>
            <a:r>
              <a:rPr lang="en-GB" dirty="0"/>
              <a:t>Prepaid Insurance – 40,000</a:t>
            </a:r>
            <a:br>
              <a:rPr lang="en-GB" dirty="0"/>
            </a:br>
            <a:r>
              <a:rPr lang="en-GB" b="1" dirty="0"/>
              <a:t>Total Current Assets = 11,65,000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01358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0040D-CFF2-1BE4-9240-F4ABA2AE7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3A379-7ED0-B5AE-DC4E-7A96974CE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Balance Sheet of Sunrise Luxury Hotel</a:t>
            </a:r>
            <a:br>
              <a:rPr lang="en-GB" b="1" dirty="0"/>
            </a:br>
            <a:r>
              <a:rPr lang="en-GB" b="1" dirty="0"/>
              <a:t>As of 31st March 2025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31CE6-E630-BEA4-51A6-092EC52178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Non-Current Assets (Net)</a:t>
            </a:r>
          </a:p>
          <a:p>
            <a:r>
              <a:rPr lang="en-GB" dirty="0"/>
              <a:t>Land – 50,00,000</a:t>
            </a:r>
          </a:p>
          <a:p>
            <a:r>
              <a:rPr lang="en-GB" dirty="0"/>
              <a:t>Hotel Building – 1,20,00,000</a:t>
            </a:r>
          </a:p>
          <a:p>
            <a:r>
              <a:rPr lang="en-GB" dirty="0"/>
              <a:t>Furniture &amp; Fixtures – 18,50,000</a:t>
            </a:r>
          </a:p>
          <a:p>
            <a:r>
              <a:rPr lang="en-GB" dirty="0"/>
              <a:t>Laundry &amp; Kitchen Equipment – 12,00,000</a:t>
            </a:r>
          </a:p>
          <a:p>
            <a:r>
              <a:rPr lang="en-GB" dirty="0"/>
              <a:t>Less: Accumulated Depreciation – (15,20,000)</a:t>
            </a:r>
            <a:br>
              <a:rPr lang="en-GB" dirty="0"/>
            </a:br>
            <a:r>
              <a:rPr lang="en-GB" b="1" dirty="0"/>
              <a:t>Net Non-Current Assets = 1,85,30,000</a:t>
            </a:r>
          </a:p>
          <a:p>
            <a:endParaRPr lang="en-GB" b="1" dirty="0"/>
          </a:p>
          <a:p>
            <a:pPr marL="0" indent="0">
              <a:buNone/>
            </a:pPr>
            <a:r>
              <a:rPr lang="en-GB" dirty="0"/>
              <a:t>Total Assets = 1,96,95,000</a:t>
            </a:r>
          </a:p>
        </p:txBody>
      </p:sp>
    </p:spTree>
    <p:extLst>
      <p:ext uri="{BB962C8B-B14F-4D97-AF65-F5344CB8AC3E}">
        <p14:creationId xmlns:p14="http://schemas.microsoft.com/office/powerpoint/2010/main" val="2304408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BCF4D-2535-0DAC-7EAA-986F0B49A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8ECF3-0614-A954-15C2-B55C75530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41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Balance Sheet of Sunrise Luxury Hotel</a:t>
            </a:r>
            <a:br>
              <a:rPr lang="en-GB" b="1" dirty="0"/>
            </a:br>
            <a:r>
              <a:rPr lang="en-GB" b="1" dirty="0"/>
              <a:t>As of 31st March 2025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0BAB7-4EC7-4672-DF39-936B3CB6B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322" y="1113105"/>
            <a:ext cx="10515600" cy="463455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Liabilities &amp; Equity</a:t>
            </a:r>
          </a:p>
          <a:p>
            <a:r>
              <a:rPr lang="en-GB" b="1" dirty="0"/>
              <a:t>Current Liabilities</a:t>
            </a:r>
          </a:p>
          <a:p>
            <a:pPr lvl="1"/>
            <a:r>
              <a:rPr lang="en-GB" dirty="0"/>
              <a:t>Accounts Payable – 3,95,000</a:t>
            </a:r>
          </a:p>
          <a:p>
            <a:pPr lvl="1"/>
            <a:r>
              <a:rPr lang="en-GB" dirty="0"/>
              <a:t>Salaries Payable – 2,25,000</a:t>
            </a:r>
          </a:p>
          <a:p>
            <a:pPr lvl="1"/>
            <a:r>
              <a:rPr lang="en-GB" dirty="0"/>
              <a:t>Advance Room Bookings – 1,55,000</a:t>
            </a:r>
            <a:br>
              <a:rPr lang="en-GB" dirty="0"/>
            </a:br>
            <a:r>
              <a:rPr lang="en-GB" b="1" dirty="0"/>
              <a:t>Total Current Liabilities = 7,75,000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Long-Term Liabilities</a:t>
            </a:r>
          </a:p>
          <a:p>
            <a:r>
              <a:rPr lang="en-GB" dirty="0"/>
              <a:t>Long-Term Bank Loan – 40,00,000</a:t>
            </a:r>
            <a:br>
              <a:rPr lang="en-GB" dirty="0"/>
            </a:br>
            <a:r>
              <a:rPr lang="en-GB" b="1" dirty="0"/>
              <a:t>Total Long-Term Liabilities = 40,00,000</a:t>
            </a:r>
            <a:endParaRPr lang="en-GB" dirty="0"/>
          </a:p>
          <a:p>
            <a:r>
              <a:rPr lang="en-GB" b="1" dirty="0"/>
              <a:t>Equity</a:t>
            </a:r>
          </a:p>
          <a:p>
            <a:r>
              <a:rPr lang="en-GB" dirty="0"/>
              <a:t>Owner’s Capital – 1,20,00,000</a:t>
            </a:r>
          </a:p>
          <a:p>
            <a:r>
              <a:rPr lang="en-GB" dirty="0"/>
              <a:t>Retained Earnings – 18,50,000</a:t>
            </a:r>
            <a:br>
              <a:rPr lang="en-GB" dirty="0"/>
            </a:br>
            <a:r>
              <a:rPr lang="en-GB" b="1" dirty="0"/>
              <a:t>Total Equity = 1,38,50,000</a:t>
            </a:r>
          </a:p>
          <a:p>
            <a:r>
              <a:rPr lang="en-GB" b="1" dirty="0"/>
              <a:t>Total Liabilities + Equity = 1,96,25,000</a:t>
            </a:r>
          </a:p>
          <a:p>
            <a:pPr marL="0" indent="0">
              <a:buNone/>
            </a:pPr>
            <a:r>
              <a:rPr lang="en-GB" b="1" dirty="0"/>
              <a:t>Balanced?</a:t>
            </a:r>
            <a:br>
              <a:rPr lang="en-GB" dirty="0"/>
            </a:br>
            <a:r>
              <a:rPr lang="en-GB" dirty="0"/>
              <a:t>There is a small discrepancy:</a:t>
            </a:r>
            <a:br>
              <a:rPr lang="en-GB" dirty="0"/>
            </a:br>
            <a:r>
              <a:rPr lang="en-GB" b="1" dirty="0"/>
              <a:t>Assets = 1,96,95,000</a:t>
            </a:r>
            <a:br>
              <a:rPr lang="en-GB" dirty="0"/>
            </a:br>
            <a:r>
              <a:rPr lang="en-GB" b="1" dirty="0"/>
              <a:t>Liabilities + Equity = 1,96,25,000</a:t>
            </a:r>
            <a:endParaRPr lang="en-GB" dirty="0"/>
          </a:p>
          <a:p>
            <a:r>
              <a:rPr lang="en-GB" dirty="0"/>
              <a:t>A difference of £</a:t>
            </a:r>
            <a:r>
              <a:rPr lang="en-GB" b="1" dirty="0"/>
              <a:t>70,000</a:t>
            </a:r>
            <a:r>
              <a:rPr lang="en-GB" dirty="0"/>
              <a:t> (likely due to rounding).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8845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13FA5B2-1AD3-5C75-5128-3AF5CF9206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8957" y="1116523"/>
            <a:ext cx="7434086" cy="3661565"/>
          </a:xfrm>
          <a:prstGeom prst="rect">
            <a:avLst/>
          </a:prstGeom>
        </p:spPr>
      </p:pic>
      <p:pic>
        <p:nvPicPr>
          <p:cNvPr id="4" name="Picture 3" descr="A red and blue clock with white numbers&#10;&#10;Description automatically generated">
            <a:extLst>
              <a:ext uri="{FF2B5EF4-FFF2-40B4-BE49-F238E27FC236}">
                <a16:creationId xmlns:a16="http://schemas.microsoft.com/office/drawing/2014/main" id="{3C3E31E5-C594-2815-E64D-996CFD3979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349" y="3429001"/>
            <a:ext cx="1993385" cy="1349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915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78675-57C1-6EFB-FBD3-E5785C215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4474" y="192505"/>
            <a:ext cx="8671426" cy="5984458"/>
          </a:xfrm>
        </p:spPr>
        <p:txBody>
          <a:bodyPr/>
          <a:lstStyle/>
          <a:p>
            <a:pPr marL="0" indent="0">
              <a:buNone/>
            </a:pPr>
            <a:r>
              <a:rPr lang="en-GB" sz="2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Assessment 2                                                    </a:t>
            </a:r>
            <a:r>
              <a:rPr lang="en-GB" sz="2600" b="1" u="sng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sessment</a:t>
            </a:r>
            <a:r>
              <a:rPr lang="en-GB" sz="2600" b="1" u="sng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2</a:t>
            </a:r>
            <a:br>
              <a:rPr lang="en-GB" sz="2600" b="1" u="sng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2600" b="1" dirty="0"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DEADLINE: Tuesday 16</a:t>
            </a:r>
            <a:r>
              <a:rPr lang="en-GB" sz="2600" b="1" baseline="30000" dirty="0"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</a:t>
            </a:r>
            <a:r>
              <a:rPr lang="en-GB" sz="2600" b="1" dirty="0"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January 2026 by 23.59</a:t>
            </a:r>
            <a:br>
              <a:rPr lang="en-GB" sz="2600" b="1" dirty="0"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2600" b="1" dirty="0"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2000 words Report </a:t>
            </a:r>
            <a:endParaRPr lang="en-GB" sz="2600" dirty="0">
              <a:highlight>
                <a:srgbClr val="FFFF00"/>
              </a:highlight>
            </a:endParaRPr>
          </a:p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Report structure: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Title/Cover page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Generative AI Acknowledgement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Executive Summary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Table of contents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Introduction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Main body (with all the individual subheadings)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Recommendations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Conclusion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Reference list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9031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E2C5-0097-E9C0-27BC-E69873E1D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616"/>
            <a:ext cx="10515600" cy="573024"/>
          </a:xfrm>
        </p:spPr>
        <p:txBody>
          <a:bodyPr/>
          <a:lstStyle/>
          <a:p>
            <a:r>
              <a:rPr lang="en-GB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BD856-A0C4-161D-4BE8-8FC843796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444" y="908947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Questions</a:t>
            </a:r>
          </a:p>
          <a:p>
            <a:pPr marL="457200" indent="-457200">
              <a:buAutoNum type="arabicPeriod"/>
            </a:pPr>
            <a:r>
              <a:rPr lang="en-GB" dirty="0"/>
              <a:t>Which of the following is a </a:t>
            </a:r>
            <a:r>
              <a:rPr lang="en-GB" b="1" dirty="0"/>
              <a:t>current asset</a:t>
            </a:r>
            <a:r>
              <a:rPr lang="en-GB" dirty="0"/>
              <a:t> of a hotel?</a:t>
            </a:r>
            <a:br>
              <a:rPr lang="en-GB" dirty="0"/>
            </a:br>
            <a:r>
              <a:rPr lang="en-GB" dirty="0"/>
              <a:t>a) Land</a:t>
            </a:r>
            <a:br>
              <a:rPr lang="en-GB" dirty="0"/>
            </a:br>
            <a:r>
              <a:rPr lang="en-GB" dirty="0"/>
              <a:t>b) Laundry equipment</a:t>
            </a:r>
            <a:br>
              <a:rPr lang="en-GB" dirty="0"/>
            </a:br>
            <a:r>
              <a:rPr lang="en-GB" dirty="0"/>
              <a:t>c) Accounts Receivable</a:t>
            </a:r>
            <a:br>
              <a:rPr lang="en-GB" dirty="0"/>
            </a:br>
            <a:r>
              <a:rPr lang="en-GB" dirty="0"/>
              <a:t>d) Mortgage loan</a:t>
            </a:r>
          </a:p>
          <a:p>
            <a:pPr marL="457200" indent="-457200">
              <a:buAutoNum type="arabicPeriod"/>
            </a:pPr>
            <a:r>
              <a:rPr lang="en-GB" dirty="0"/>
              <a:t>Advance room bookings (guest deposits) should be classified as:</a:t>
            </a:r>
            <a:br>
              <a:rPr lang="en-GB" dirty="0"/>
            </a:br>
            <a:r>
              <a:rPr lang="en-GB" dirty="0"/>
              <a:t>a) Current asset</a:t>
            </a:r>
            <a:br>
              <a:rPr lang="en-GB" dirty="0"/>
            </a:br>
            <a:r>
              <a:rPr lang="en-GB" dirty="0"/>
              <a:t>b) Current liability</a:t>
            </a:r>
            <a:br>
              <a:rPr lang="en-GB" dirty="0"/>
            </a:br>
            <a:r>
              <a:rPr lang="en-GB" dirty="0"/>
              <a:t>c) Long-term liability</a:t>
            </a:r>
            <a:br>
              <a:rPr lang="en-GB" dirty="0"/>
            </a:br>
            <a:r>
              <a:rPr lang="en-GB" dirty="0"/>
              <a:t>d) Equity</a:t>
            </a:r>
          </a:p>
          <a:p>
            <a:pPr marL="457200" indent="-457200">
              <a:buAutoNum type="arabicPeriod"/>
            </a:pPr>
            <a:r>
              <a:rPr lang="en-GB" dirty="0"/>
              <a:t>Which one is a </a:t>
            </a:r>
            <a:r>
              <a:rPr lang="en-GB" b="1" dirty="0"/>
              <a:t>non-current asset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a) Linen &amp; supplies</a:t>
            </a:r>
            <a:br>
              <a:rPr lang="en-GB" dirty="0"/>
            </a:br>
            <a:r>
              <a:rPr lang="en-GB" dirty="0"/>
              <a:t>b) Prepaid insurance</a:t>
            </a:r>
            <a:br>
              <a:rPr lang="en-GB" dirty="0"/>
            </a:br>
            <a:r>
              <a:rPr lang="en-GB" dirty="0"/>
              <a:t>c) Hotel Building</a:t>
            </a:r>
            <a:br>
              <a:rPr lang="en-GB" dirty="0"/>
            </a:br>
            <a:r>
              <a:rPr lang="en-GB" dirty="0"/>
              <a:t>d) Salaries payable</a:t>
            </a:r>
          </a:p>
          <a:p>
            <a:pPr marL="457200" indent="-457200">
              <a:buAutoNum type="arabicPeriod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0379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93F0F-4871-A59B-C24C-97708ED98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B0028-1D1C-F1D0-DB7A-86D42F0C5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616"/>
            <a:ext cx="10515600" cy="573024"/>
          </a:xfrm>
        </p:spPr>
        <p:txBody>
          <a:bodyPr/>
          <a:lstStyle/>
          <a:p>
            <a:r>
              <a:rPr lang="en-GB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46585-EB40-CCAB-FD78-0EF5D9688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444" y="90894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Questions</a:t>
            </a:r>
          </a:p>
          <a:p>
            <a:pPr marL="0" indent="0">
              <a:buNone/>
            </a:pPr>
            <a:r>
              <a:rPr lang="en-GB" dirty="0"/>
              <a:t>4. Given:</a:t>
            </a:r>
            <a:br>
              <a:rPr lang="en-GB" dirty="0"/>
            </a:br>
            <a:r>
              <a:rPr lang="en-GB" dirty="0"/>
              <a:t>Current Assets = £1,165,000</a:t>
            </a:r>
            <a:br>
              <a:rPr lang="en-GB" dirty="0"/>
            </a:br>
            <a:r>
              <a:rPr lang="en-GB" dirty="0"/>
              <a:t>Current Liabilities = £775,000</a:t>
            </a:r>
            <a:br>
              <a:rPr lang="en-GB" dirty="0"/>
            </a:br>
            <a:r>
              <a:rPr lang="en-GB" dirty="0"/>
              <a:t>What is the </a:t>
            </a:r>
            <a:r>
              <a:rPr lang="en-GB" b="1" dirty="0"/>
              <a:t>Working Capital</a:t>
            </a:r>
            <a:r>
              <a:rPr lang="en-GB" dirty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5. If a hotel has:</a:t>
            </a:r>
            <a:br>
              <a:rPr lang="en-GB" dirty="0"/>
            </a:br>
            <a:r>
              <a:rPr lang="en-GB" dirty="0"/>
              <a:t>Total Assets = £19,695,000</a:t>
            </a:r>
            <a:br>
              <a:rPr lang="en-GB" dirty="0"/>
            </a:br>
            <a:r>
              <a:rPr lang="en-GB" dirty="0"/>
              <a:t>Total Liabilities = £4,775,000</a:t>
            </a:r>
            <a:br>
              <a:rPr lang="en-GB" dirty="0"/>
            </a:br>
            <a:r>
              <a:rPr lang="en-GB" dirty="0"/>
              <a:t>What is </a:t>
            </a:r>
            <a:r>
              <a:rPr lang="en-GB" b="1" dirty="0"/>
              <a:t>Equity</a:t>
            </a:r>
            <a:r>
              <a:rPr lang="en-GB" dirty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6. True or False:</a:t>
            </a:r>
            <a:br>
              <a:rPr lang="en-GB" dirty="0"/>
            </a:br>
            <a:r>
              <a:rPr lang="en-GB" dirty="0"/>
              <a:t>Accumulated Depreciation increases the value of non-current assets.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6523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72C97-43E1-7F4E-9E0C-9B4C16465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0D009-C9FF-CD32-6F5C-9C10222E3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616"/>
            <a:ext cx="10515600" cy="573024"/>
          </a:xfrm>
        </p:spPr>
        <p:txBody>
          <a:bodyPr/>
          <a:lstStyle/>
          <a:p>
            <a:r>
              <a:rPr lang="en-GB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815A50-17D2-53B8-B11C-C8DC38588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444" y="90894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Questions</a:t>
            </a:r>
          </a:p>
          <a:p>
            <a:pPr marL="0" indent="0">
              <a:buNone/>
            </a:pPr>
            <a:r>
              <a:rPr lang="en-GB" dirty="0"/>
              <a:t>7. A hotel purchased kitchen equipment for £1,200,000.</a:t>
            </a:r>
            <a:br>
              <a:rPr lang="en-GB" dirty="0"/>
            </a:br>
            <a:r>
              <a:rPr lang="en-GB" dirty="0"/>
              <a:t>How should this be classified?</a:t>
            </a:r>
            <a:br>
              <a:rPr lang="en-GB" dirty="0"/>
            </a:br>
            <a:r>
              <a:rPr lang="en-GB" dirty="0"/>
              <a:t>a) Current asset</a:t>
            </a:r>
            <a:br>
              <a:rPr lang="en-GB" dirty="0"/>
            </a:br>
            <a:r>
              <a:rPr lang="en-GB" dirty="0"/>
              <a:t>b) Non-current asset</a:t>
            </a:r>
            <a:br>
              <a:rPr lang="en-GB" dirty="0"/>
            </a:br>
            <a:r>
              <a:rPr lang="en-GB" dirty="0"/>
              <a:t>c) Current liability</a:t>
            </a:r>
            <a:br>
              <a:rPr lang="en-GB" dirty="0"/>
            </a:br>
            <a:r>
              <a:rPr lang="en-GB" dirty="0"/>
              <a:t>d) Expense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8. Which equation must always balance?</a:t>
            </a:r>
            <a:br>
              <a:rPr lang="en-GB" dirty="0"/>
            </a:br>
            <a:r>
              <a:rPr lang="en-GB" dirty="0"/>
              <a:t>a) Assets = Revenue + Expenses</a:t>
            </a:r>
            <a:br>
              <a:rPr lang="en-GB" dirty="0"/>
            </a:br>
            <a:r>
              <a:rPr lang="en-GB" dirty="0"/>
              <a:t>b) Assets = Liabilities + Equity</a:t>
            </a:r>
            <a:br>
              <a:rPr lang="en-GB" dirty="0"/>
            </a:br>
            <a:r>
              <a:rPr lang="en-GB" dirty="0"/>
              <a:t>c) Cash = Profit</a:t>
            </a:r>
            <a:br>
              <a:rPr lang="en-GB" dirty="0"/>
            </a:br>
            <a:r>
              <a:rPr lang="en-GB" dirty="0"/>
              <a:t>d) Equity = Cash – Liabilities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6213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9A370-C36B-DB65-4014-FD27C5BF0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Quiz Answers</a:t>
            </a:r>
            <a:br>
              <a:rPr lang="en-GB" b="1" dirty="0"/>
            </a:br>
            <a:endParaRPr lang="en-GB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5D816CC-5803-67DC-2826-9AB4806256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690690"/>
            <a:ext cx="353191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c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b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3. c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4. £390,000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5. £14,920,000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False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7. b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8. b</a:t>
            </a:r>
          </a:p>
        </p:txBody>
      </p:sp>
    </p:spTree>
    <p:extLst>
      <p:ext uri="{BB962C8B-B14F-4D97-AF65-F5344CB8AC3E}">
        <p14:creationId xmlns:p14="http://schemas.microsoft.com/office/powerpoint/2010/main" val="33833102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2ABA99-F524-33B6-9074-C1B1B92BB087}"/>
              </a:ext>
            </a:extLst>
          </p:cNvPr>
          <p:cNvSpPr txBox="1"/>
          <p:nvPr/>
        </p:nvSpPr>
        <p:spPr>
          <a:xfrm>
            <a:off x="3831020" y="2135834"/>
            <a:ext cx="584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GB" sz="4800" dirty="0">
                <a:solidFill>
                  <a:prstClr val="white"/>
                </a:solidFill>
                <a:latin typeface="Calibri Light" panose="020F0302020204030204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1480819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2DBFC-4819-2D04-5CD5-70C216F540C2}"/>
              </a:ext>
            </a:extLst>
          </p:cNvPr>
          <p:cNvSpPr txBox="1">
            <a:spLocks/>
          </p:cNvSpPr>
          <p:nvPr/>
        </p:nvSpPr>
        <p:spPr>
          <a:xfrm>
            <a:off x="1775619" y="1588374"/>
            <a:ext cx="4320382" cy="2421981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defRPr/>
            </a:pPr>
            <a:r>
              <a:rPr lang="en-GB" sz="1800" b="1" dirty="0">
                <a:solidFill>
                  <a:prstClr val="white"/>
                </a:solidFill>
                <a:latin typeface="Calibri Light" panose="020F0302020204030204"/>
              </a:rPr>
              <a:t>I look forward to seeing you next week.</a:t>
            </a:r>
            <a:br>
              <a:rPr lang="en-GB" sz="1800" b="1" dirty="0">
                <a:solidFill>
                  <a:prstClr val="white"/>
                </a:solidFill>
                <a:latin typeface="Calibri Light" panose="020F0302020204030204"/>
              </a:rPr>
            </a:br>
            <a:br>
              <a:rPr lang="en-GB" sz="1800" b="1" dirty="0">
                <a:solidFill>
                  <a:prstClr val="white"/>
                </a:solidFill>
                <a:latin typeface="Calibri Light" panose="020F0302020204030204"/>
              </a:rPr>
            </a:br>
            <a:r>
              <a:rPr lang="en-GB" sz="1800" b="1" dirty="0">
                <a:solidFill>
                  <a:prstClr val="white"/>
                </a:solidFill>
                <a:latin typeface="Calibri Light" panose="020F0302020204030204"/>
              </a:rPr>
              <a:t>If you have any questions in the meantime, please send an email from your </a:t>
            </a:r>
            <a:r>
              <a:rPr lang="en-GB" sz="1800" b="1" i="1" u="sng" dirty="0">
                <a:solidFill>
                  <a:prstClr val="white"/>
                </a:solidFill>
                <a:latin typeface="Calibri Light" panose="020F0302020204030204"/>
              </a:rPr>
              <a:t>student account</a:t>
            </a:r>
            <a:br>
              <a:rPr lang="en-GB" sz="1800" b="1" i="1" u="sng" dirty="0">
                <a:solidFill>
                  <a:prstClr val="white"/>
                </a:solidFill>
                <a:latin typeface="Calibri Light" panose="020F0302020204030204"/>
              </a:rPr>
            </a:br>
            <a:br>
              <a:rPr lang="en-GB" sz="1800" b="1" i="1" u="sng" dirty="0">
                <a:solidFill>
                  <a:prstClr val="white"/>
                </a:solidFill>
                <a:latin typeface="Calibri Light" panose="020F0302020204030204"/>
              </a:rPr>
            </a:br>
            <a:r>
              <a:rPr lang="en-GB" sz="1800" b="1" i="1" u="sng" dirty="0">
                <a:solidFill>
                  <a:prstClr val="white"/>
                </a:solidFill>
                <a:latin typeface="Calibri Light" panose="020F0302020204030204"/>
              </a:rPr>
              <a:t>e.wavei@uwtsd.ac.uk</a:t>
            </a:r>
            <a:endParaRPr lang="en-GB" sz="5400" u="sng" dirty="0">
              <a:solidFill>
                <a:prstClr val="white"/>
              </a:solidFill>
              <a:latin typeface="Calibri Light" panose="020F03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2ABA99-F524-33B6-9074-C1B1B92BB087}"/>
              </a:ext>
            </a:extLst>
          </p:cNvPr>
          <p:cNvSpPr txBox="1"/>
          <p:nvPr/>
        </p:nvSpPr>
        <p:spPr>
          <a:xfrm>
            <a:off x="6805450" y="2181554"/>
            <a:ext cx="376795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GB" dirty="0">
                <a:solidFill>
                  <a:prstClr val="white"/>
                </a:solidFill>
                <a:latin typeface="Calibri Light" panose="020F0302020204030204"/>
              </a:rPr>
              <a:t>Next week…………….</a:t>
            </a:r>
          </a:p>
          <a:p>
            <a:pPr defTabSz="685800">
              <a:defRPr/>
            </a:pPr>
            <a:endParaRPr lang="en-GB" dirty="0">
              <a:solidFill>
                <a:prstClr val="white"/>
              </a:solidFill>
              <a:latin typeface="Calibri Light" panose="020F0302020204030204"/>
            </a:endParaRPr>
          </a:p>
          <a:p>
            <a:pPr defTabSz="685800">
              <a:defRPr/>
            </a:pPr>
            <a:r>
              <a:rPr lang="en-GB" dirty="0">
                <a:solidFill>
                  <a:prstClr val="white"/>
                </a:solidFill>
                <a:latin typeface="Calibri Light" panose="020F0302020204030204"/>
              </a:rPr>
              <a:t>Income Statement</a:t>
            </a:r>
          </a:p>
          <a:p>
            <a:pPr defTabSz="685800">
              <a:defRPr/>
            </a:pPr>
            <a:endParaRPr lang="en-GB" dirty="0">
              <a:solidFill>
                <a:prstClr val="white"/>
              </a:solidFill>
              <a:latin typeface="Calibri Light" panose="020F0302020204030204"/>
            </a:endParaRPr>
          </a:p>
          <a:p>
            <a:pPr defTabSz="685800">
              <a:defRPr/>
            </a:pPr>
            <a:r>
              <a:rPr lang="en-GB" dirty="0">
                <a:solidFill>
                  <a:prstClr val="white"/>
                </a:solidFill>
                <a:latin typeface="Calibri Light" panose="020F0302020204030204"/>
              </a:rPr>
              <a:t>Please have a look at the material on Moodle, which will be made available this Friday.</a:t>
            </a:r>
          </a:p>
        </p:txBody>
      </p:sp>
    </p:spTree>
    <p:extLst>
      <p:ext uri="{BB962C8B-B14F-4D97-AF65-F5344CB8AC3E}">
        <p14:creationId xmlns:p14="http://schemas.microsoft.com/office/powerpoint/2010/main" val="3303649114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HATM Theme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ATM Theme Template" id="{90FC4587-7AF0-4E78-8023-DFF368814361}" vid="{068DFAAC-0DCB-4844-84A9-E4D137B91683}"/>
    </a:ext>
  </a:extLst>
</a:theme>
</file>

<file path=ppt/theme/theme18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2529e2e-246e-4beb-bcc0-0746cc8768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1913553D3EB4479A5F0D40DB0A3B87" ma:contentTypeVersion="16" ma:contentTypeDescription="Create a new document." ma:contentTypeScope="" ma:versionID="d7aa11ca7ba87e24592be95ebd44150f">
  <xsd:schema xmlns:xsd="http://www.w3.org/2001/XMLSchema" xmlns:xs="http://www.w3.org/2001/XMLSchema" xmlns:p="http://schemas.microsoft.com/office/2006/metadata/properties" xmlns:ns3="e2529e2e-246e-4beb-bcc0-0746cc8768ab" xmlns:ns4="f4749491-4d80-4c02-8964-7cff4f7a4456" targetNamespace="http://schemas.microsoft.com/office/2006/metadata/properties" ma:root="true" ma:fieldsID="a9b70b14771f4d33441e368e47fbb4ff" ns3:_="" ns4:_="">
    <xsd:import namespace="e2529e2e-246e-4beb-bcc0-0746cc8768ab"/>
    <xsd:import namespace="f4749491-4d80-4c02-8964-7cff4f7a445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29e2e-246e-4beb-bcc0-0746cc8768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749491-4d80-4c02-8964-7cff4f7a445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47D3B3-2CEC-47BE-8F2F-5C3164EBC5A8}">
  <ds:schemaRefs>
    <ds:schemaRef ds:uri="http://www.w3.org/XML/1998/namespace"/>
    <ds:schemaRef ds:uri="http://purl.org/dc/elements/1.1/"/>
    <ds:schemaRef ds:uri="http://purl.org/dc/terms/"/>
    <ds:schemaRef ds:uri="http://purl.org/dc/dcmitype/"/>
    <ds:schemaRef ds:uri="e2529e2e-246e-4beb-bcc0-0746cc8768ab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4749491-4d80-4c02-8964-7cff4f7a4456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AE1112E-EDC2-4AC9-9B76-EB457A03CE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4C8FD0-8405-4250-9110-CFBE7C7788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529e2e-246e-4beb-bcc0-0746cc8768ab"/>
    <ds:schemaRef ds:uri="f4749491-4d80-4c02-8964-7cff4f7a445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1516</Words>
  <Application>Microsoft Office PowerPoint</Application>
  <PresentationFormat>Widescreen</PresentationFormat>
  <Paragraphs>290</Paragraphs>
  <Slides>30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18</vt:i4>
      </vt:variant>
      <vt:variant>
        <vt:lpstr>Slide Titles</vt:lpstr>
      </vt:variant>
      <vt:variant>
        <vt:i4>30</vt:i4>
      </vt:variant>
    </vt:vector>
  </HeadingPairs>
  <TitlesOfParts>
    <vt:vector size="54" baseType="lpstr">
      <vt:lpstr>Wingdings</vt:lpstr>
      <vt:lpstr>Calibri Light</vt:lpstr>
      <vt:lpstr>Arial</vt:lpstr>
      <vt:lpstr>Raleway</vt:lpstr>
      <vt:lpstr>Calibri</vt:lpstr>
      <vt:lpstr>Open Sans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1_Text 1</vt:lpstr>
      <vt:lpstr>HATM Theme Template</vt:lpstr>
      <vt:lpstr>Office 2013 - 2022 Theme</vt:lpstr>
      <vt:lpstr>PowerPoint Presentation</vt:lpstr>
      <vt:lpstr>PowerPoint Presentation</vt:lpstr>
      <vt:lpstr>          Where Are We Now?</vt:lpstr>
      <vt:lpstr>PowerPoint Presentation</vt:lpstr>
      <vt:lpstr>Revenue Management (RM)   What is RM?</vt:lpstr>
      <vt:lpstr>Today’s Objectives </vt:lpstr>
      <vt:lpstr> What is a Balance Sheet?</vt:lpstr>
      <vt:lpstr>Balance Sheet</vt:lpstr>
      <vt:lpstr>Purpose of a Balance Sheet in Hotels</vt:lpstr>
      <vt:lpstr>Components of a Balance Sheet</vt:lpstr>
      <vt:lpstr>Components of a Balance Sheet</vt:lpstr>
      <vt:lpstr>Components of a Balance Sheet</vt:lpstr>
      <vt:lpstr>Example of a Balance Sheet structure in a Hotel</vt:lpstr>
      <vt:lpstr>Importance of Balance Sheet analysis in hotels</vt:lpstr>
      <vt:lpstr>Characteristics of Hotel Balance Sheets</vt:lpstr>
      <vt:lpstr>Prepare a Balance Sheet for Sunrise Luxury Hotel (as of 31st March 2025)</vt:lpstr>
      <vt:lpstr>Sunrise Financial Data</vt:lpstr>
      <vt:lpstr>Instruction</vt:lpstr>
      <vt:lpstr>Instruction</vt:lpstr>
      <vt:lpstr>Balance Sheet of Sunrise Luxury Hotel As of 31st March 2025 </vt:lpstr>
      <vt:lpstr>Balance Sheet of Sunrise Luxury Hotel As of 31st March 2025 </vt:lpstr>
      <vt:lpstr>Balance Sheet of Sunrise Luxury Hotel As of 31st March 2025 </vt:lpstr>
      <vt:lpstr>PowerPoint Presentation</vt:lpstr>
      <vt:lpstr>PowerPoint Presentation</vt:lpstr>
      <vt:lpstr>Quiz</vt:lpstr>
      <vt:lpstr>Quiz</vt:lpstr>
      <vt:lpstr>Quiz</vt:lpstr>
      <vt:lpstr>Quiz Answers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Ernest Wavei</cp:lastModifiedBy>
  <cp:revision>78</cp:revision>
  <dcterms:created xsi:type="dcterms:W3CDTF">2021-03-10T12:10:47Z</dcterms:created>
  <dcterms:modified xsi:type="dcterms:W3CDTF">2025-11-23T22:43:43Z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0x010100321913553D3EB4479A5F0D40DB0A3B87</vt:lpwstr>
  </property>
</Properties>
</file>