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F46BA69-4B42-4F2A-9523-4F9F4BB97121}" type="datetimeFigureOut">
              <a:rPr lang="en-US" smtClean="0"/>
              <a:pPr/>
              <a:t>4/27/2018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1B573BD-352A-424C-BC2F-CAE137A9403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BA69-4B42-4F2A-9523-4F9F4BB97121}" type="datetimeFigureOut">
              <a:rPr lang="en-US" smtClean="0"/>
              <a:pPr/>
              <a:t>4/27/2018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573BD-352A-424C-BC2F-CAE137A9403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BA69-4B42-4F2A-9523-4F9F4BB97121}" type="datetimeFigureOut">
              <a:rPr lang="en-US" smtClean="0"/>
              <a:pPr/>
              <a:t>4/27/2018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573BD-352A-424C-BC2F-CAE137A9403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BA69-4B42-4F2A-9523-4F9F4BB97121}" type="datetimeFigureOut">
              <a:rPr lang="en-US" smtClean="0"/>
              <a:pPr/>
              <a:t>4/27/2018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573BD-352A-424C-BC2F-CAE137A9403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BA69-4B42-4F2A-9523-4F9F4BB97121}" type="datetimeFigureOut">
              <a:rPr lang="en-US" smtClean="0"/>
              <a:pPr/>
              <a:t>4/27/2018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573BD-352A-424C-BC2F-CAE137A9403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BA69-4B42-4F2A-9523-4F9F4BB97121}" type="datetimeFigureOut">
              <a:rPr lang="en-US" smtClean="0"/>
              <a:pPr/>
              <a:t>4/27/2018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573BD-352A-424C-BC2F-CAE137A9403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BA69-4B42-4F2A-9523-4F9F4BB97121}" type="datetimeFigureOut">
              <a:rPr lang="en-US" smtClean="0"/>
              <a:pPr/>
              <a:t>4/27/2018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573BD-352A-424C-BC2F-CAE137A9403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2F46BA69-4B42-4F2A-9523-4F9F4BB97121}" type="datetimeFigureOut">
              <a:rPr lang="en-US" smtClean="0"/>
              <a:pPr/>
              <a:t>4/27/2018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573BD-352A-424C-BC2F-CAE137A9403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F46BA69-4B42-4F2A-9523-4F9F4BB97121}" type="datetimeFigureOut">
              <a:rPr lang="en-US" smtClean="0"/>
              <a:pPr/>
              <a:t>4/27/2018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1B573BD-352A-424C-BC2F-CAE137A9403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BA69-4B42-4F2A-9523-4F9F4BB97121}" type="datetimeFigureOut">
              <a:rPr lang="en-US" smtClean="0"/>
              <a:pPr/>
              <a:t>4/27/2018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573BD-352A-424C-BC2F-CAE137A9403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BA69-4B42-4F2A-9523-4F9F4BB97121}" type="datetimeFigureOut">
              <a:rPr lang="en-US" smtClean="0"/>
              <a:pPr/>
              <a:t>4/27/2018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573BD-352A-424C-BC2F-CAE137A9403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F46BA69-4B42-4F2A-9523-4F9F4BB97121}" type="datetimeFigureOut">
              <a:rPr lang="en-US" smtClean="0"/>
              <a:pPr/>
              <a:t>4/27/2018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1B573BD-352A-424C-BC2F-CAE137A9403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2880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latin typeface="Algerian" pitchFamily="82" charset="0"/>
              </a:rPr>
              <a:t>E-Business </a:t>
            </a:r>
            <a:r>
              <a:rPr lang="en-US" dirty="0" smtClean="0">
                <a:latin typeface="Algerian" pitchFamily="82" charset="0"/>
              </a:rPr>
              <a:t>Strategy</a:t>
            </a:r>
            <a:br>
              <a:rPr lang="en-US" dirty="0" smtClean="0">
                <a:latin typeface="Algerian" pitchFamily="82" charset="0"/>
              </a:rPr>
            </a:br>
            <a:r>
              <a:rPr lang="en-US" dirty="0" smtClean="0">
                <a:latin typeface="Algerian" pitchFamily="82" charset="0"/>
              </a:rPr>
              <a:t>presented by</a:t>
            </a:r>
            <a:br>
              <a:rPr lang="en-US" dirty="0" smtClean="0">
                <a:latin typeface="Algerian" pitchFamily="82" charset="0"/>
              </a:rPr>
            </a:br>
            <a:r>
              <a:rPr lang="en-US" smtClean="0">
                <a:latin typeface="Algerian" pitchFamily="82" charset="0"/>
              </a:rPr>
              <a:t>Mitul Pathak(1705904)</a:t>
            </a:r>
            <a:endParaRPr lang="en-US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7415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219200"/>
            <a:ext cx="7772400" cy="1470025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Introduction</a:t>
            </a:r>
            <a:br>
              <a:rPr lang="en-US" sz="2400" dirty="0">
                <a:latin typeface="Times New Roman" pitchFamily="18" charset="0"/>
                <a:cs typeface="Times New Roman" pitchFamily="18" charset="0"/>
              </a:rPr>
            </a:b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514600"/>
            <a:ext cx="6400800" cy="1752600"/>
          </a:xfrm>
        </p:spPr>
        <p:txBody>
          <a:bodyPr>
            <a:noAutofit/>
          </a:bodyPr>
          <a:lstStyle/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 order to sustain the business activities in the competitive market, it is necessary for the organization to introduce 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e-commerce.</a:t>
            </a:r>
          </a:p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E-commerce 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has facilitated a business transaction between business to business and business to customers for proper 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streamlining.</a:t>
            </a:r>
          </a:p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 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context of B2B e-commerce, several challenges have been faced regarding data extraction from other reliable sources.</a:t>
            </a:r>
          </a:p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endParaRPr lang="en-US" sz="1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2827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219200"/>
            <a:ext cx="7772400" cy="1470025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Overview of B2B Electronic Commerce</a:t>
            </a:r>
            <a:br>
              <a:rPr lang="en-US" sz="2400" dirty="0">
                <a:latin typeface="Times New Roman" pitchFamily="18" charset="0"/>
                <a:cs typeface="Times New Roman" pitchFamily="18" charset="0"/>
              </a:rPr>
            </a:b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2400" dirty="0">
                <a:latin typeface="Times New Roman" pitchFamily="18" charset="0"/>
                <a:cs typeface="Times New Roman" pitchFamily="18" charset="0"/>
              </a:rPr>
            </a:b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514600"/>
            <a:ext cx="6400800" cy="1752600"/>
          </a:xfrm>
        </p:spPr>
        <p:txBody>
          <a:bodyPr>
            <a:noAutofit/>
          </a:bodyPr>
          <a:lstStyle/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Electronic commerce facilitates the direct exchange of goods and service with other business with the help online sales portals without the presence of the third 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party.</a:t>
            </a:r>
          </a:p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With 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help of online portals and involvement of conventional producers, the transaction process becomes </a:t>
            </a: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easy.</a:t>
            </a:r>
          </a:p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This 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kind of business model enables the business person to have wider reach across the global market. </a:t>
            </a:r>
          </a:p>
        </p:txBody>
      </p:sp>
    </p:spTree>
    <p:extLst>
      <p:ext uri="{BB962C8B-B14F-4D97-AF65-F5344CB8AC3E}">
        <p14:creationId xmlns:p14="http://schemas.microsoft.com/office/powerpoint/2010/main" val="1127886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457200"/>
            <a:ext cx="7772400" cy="1470025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Challenges face in Content management in B2B electronic Commerce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514600"/>
            <a:ext cx="6400800" cy="1752600"/>
          </a:xfrm>
        </p:spPr>
        <p:txBody>
          <a:bodyPr>
            <a:noAutofit/>
          </a:bodyPr>
          <a:lstStyle/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One of the major challenges in e-commerce is content management because keeping documents is tough to be maintained; therefore, context management is overall a difficult aspect. </a:t>
            </a:r>
          </a:p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Besides, advancement of technology is making website design complex and slower. </a:t>
            </a:r>
          </a:p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New and advanced technologies are used for keeping the transaction process active but it affects the user-friendly process.</a:t>
            </a:r>
          </a:p>
        </p:txBody>
      </p:sp>
    </p:spTree>
    <p:extLst>
      <p:ext uri="{BB962C8B-B14F-4D97-AF65-F5344CB8AC3E}">
        <p14:creationId xmlns:p14="http://schemas.microsoft.com/office/powerpoint/2010/main" val="1742107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457200"/>
            <a:ext cx="7772400" cy="1470025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Challenges face in Content management in B2B electronic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Commerce (Contd.)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514600"/>
            <a:ext cx="6400800" cy="1752600"/>
          </a:xfrm>
        </p:spPr>
        <p:txBody>
          <a:bodyPr>
            <a:noAutofit/>
          </a:bodyPr>
          <a:lstStyle/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Lack of resources is the reason for higher levels of inefficiency</a:t>
            </a:r>
          </a:p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This affects overall growth of business process and management of e-commerce is another major problem</a:t>
            </a:r>
          </a:p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Management of catalogue organization is seen facing challenges and difficulties relating to SKUs across diverse challenges. </a:t>
            </a:r>
          </a:p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Challenges are there regarding changes in listing the price, update the list of new products and services</a:t>
            </a:r>
          </a:p>
        </p:txBody>
      </p:sp>
    </p:spTree>
    <p:extLst>
      <p:ext uri="{BB962C8B-B14F-4D97-AF65-F5344CB8AC3E}">
        <p14:creationId xmlns:p14="http://schemas.microsoft.com/office/powerpoint/2010/main" val="7581907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457200"/>
            <a:ext cx="7772400" cy="1470025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KM tool for reducing challenges in B2B electronic Commerce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514600"/>
            <a:ext cx="6400800" cy="1752600"/>
          </a:xfrm>
        </p:spPr>
        <p:txBody>
          <a:bodyPr>
            <a:noAutofit/>
          </a:bodyPr>
          <a:lstStyle/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Knowledge Management tool is used for mitigating challenges and improve better performance.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This will help in better content management, which is beneficial for the organization for maintaining products catalogue and suppliers information.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This can be achieved through the proper implementation of  Knowledge management</a:t>
            </a:r>
          </a:p>
        </p:txBody>
      </p:sp>
    </p:spTree>
    <p:extLst>
      <p:ext uri="{BB962C8B-B14F-4D97-AF65-F5344CB8AC3E}">
        <p14:creationId xmlns:p14="http://schemas.microsoft.com/office/powerpoint/2010/main" val="30566469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457200"/>
            <a:ext cx="7772400" cy="1470025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Usage of UNSPSC in relation to B2B e-commerce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1828800"/>
            <a:ext cx="6400800" cy="1752600"/>
          </a:xfrm>
        </p:spPr>
        <p:txBody>
          <a:bodyPr>
            <a:noAutofit/>
          </a:bodyPr>
          <a:lstStyle/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UNSPSC is the acronym for Universal Standard for Products and Services Classification; this is a specific coding system for the open standard of electronic commerce</a:t>
            </a:r>
          </a:p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purposes behind designing UNSPSC are Resource Delivery, Product Awareness and expenditure analysis</a:t>
            </a:r>
          </a:p>
          <a:p>
            <a:pPr marL="742950" lvl="1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Resource Delivery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This assists in understanding specific products and services encompass the identification</a:t>
            </a:r>
          </a:p>
        </p:txBody>
      </p:sp>
    </p:spTree>
    <p:extLst>
      <p:ext uri="{BB962C8B-B14F-4D97-AF65-F5344CB8AC3E}">
        <p14:creationId xmlns:p14="http://schemas.microsoft.com/office/powerpoint/2010/main" val="42754829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457200"/>
            <a:ext cx="7772400" cy="1470025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Usage of UNSPSC in relation to B2B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e-commerce (Contd.)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1828800"/>
            <a:ext cx="6400800" cy="1752600"/>
          </a:xfrm>
        </p:spPr>
        <p:txBody>
          <a:bodyPr>
            <a:noAutofit/>
          </a:bodyPr>
          <a:lstStyle/>
          <a:p>
            <a:pPr marL="742950" lvl="1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Product Awareness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Understand the demand and need of the customers for overall integration before selecting products</a:t>
            </a:r>
          </a:p>
          <a:p>
            <a:pPr marL="742950" lvl="1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Expenditure Awareness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calculate the budget and spend as per budget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This also helps in comparing the products and services with the exiting one so that company can innovate</a:t>
            </a:r>
          </a:p>
        </p:txBody>
      </p:sp>
    </p:spTree>
    <p:extLst>
      <p:ext uri="{BB962C8B-B14F-4D97-AF65-F5344CB8AC3E}">
        <p14:creationId xmlns:p14="http://schemas.microsoft.com/office/powerpoint/2010/main" val="1110380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457200"/>
            <a:ext cx="7772400" cy="1470025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Importance of using XML based information extraction engines in B2B e-commerce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1828800"/>
            <a:ext cx="6400800" cy="1752600"/>
          </a:xfrm>
        </p:spPr>
        <p:txBody>
          <a:bodyPr>
            <a:noAutofit/>
          </a:bodyPr>
          <a:lstStyle/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XML is the acronym for Extensible mark-up language for fulfilling the tag language; the objectives of XML are: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 create an accurate document for effectively exchange and processes by means of various computing exchange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 make the structure accurate for disseminating highly explicit information</a:t>
            </a: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There is various specification like </a:t>
            </a:r>
            <a:r>
              <a:rPr lang="en-US" sz="14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Xpath</a:t>
            </a: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DOM and XSLT are responsible for making the overall process of XML</a:t>
            </a:r>
          </a:p>
        </p:txBody>
      </p:sp>
    </p:spTree>
    <p:extLst>
      <p:ext uri="{BB962C8B-B14F-4D97-AF65-F5344CB8AC3E}">
        <p14:creationId xmlns:p14="http://schemas.microsoft.com/office/powerpoint/2010/main" val="1333751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457200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Conclusion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1828800"/>
            <a:ext cx="6400800" cy="1752600"/>
          </a:xfrm>
        </p:spPr>
        <p:txBody>
          <a:bodyPr>
            <a:noAutofit/>
          </a:bodyPr>
          <a:lstStyle/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XML and UNSPSC are Knowledge management Tool for extraction of information</a:t>
            </a:r>
          </a:p>
          <a:p>
            <a:pPr marL="285750" indent="-2857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This report informs about the advantages and restriction of these tools in B2B electronic commerce.</a:t>
            </a:r>
          </a:p>
        </p:txBody>
      </p:sp>
    </p:spTree>
    <p:extLst>
      <p:ext uri="{BB962C8B-B14F-4D97-AF65-F5344CB8AC3E}">
        <p14:creationId xmlns:p14="http://schemas.microsoft.com/office/powerpoint/2010/main" val="18125845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457200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en-IN" sz="2400" dirty="0">
                <a:effectLst/>
                <a:latin typeface="Times New Roman" pitchFamily="18" charset="0"/>
                <a:cs typeface="Times New Roman" pitchFamily="18" charset="0"/>
              </a:rPr>
              <a:t>References</a:t>
            </a:r>
            <a:endParaRPr lang="en-US" sz="24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1828800"/>
            <a:ext cx="6400800" cy="1752600"/>
          </a:xfrm>
        </p:spPr>
        <p:txBody>
          <a:bodyPr>
            <a:noAutofit/>
          </a:bodyPr>
          <a:lstStyle/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IN" sz="1400" dirty="0" err="1">
                <a:latin typeface="Times New Roman" pitchFamily="18" charset="0"/>
                <a:cs typeface="Times New Roman" pitchFamily="18" charset="0"/>
              </a:rPr>
              <a:t>Bahafid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, A., El </a:t>
            </a:r>
            <a:r>
              <a:rPr lang="en-IN" sz="1400" dirty="0" err="1">
                <a:latin typeface="Times New Roman" pitchFamily="18" charset="0"/>
                <a:cs typeface="Times New Roman" pitchFamily="18" charset="0"/>
              </a:rPr>
              <a:t>Guemmat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, K. and </a:t>
            </a:r>
            <a:r>
              <a:rPr lang="en-IN" sz="1400" dirty="0" err="1">
                <a:latin typeface="Times New Roman" pitchFamily="18" charset="0"/>
                <a:cs typeface="Times New Roman" pitchFamily="18" charset="0"/>
              </a:rPr>
              <a:t>Talea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, M., 2015. Toward a new Information retrieval system based on an e-commerce ontology. </a:t>
            </a:r>
            <a:r>
              <a:rPr lang="en-IN" sz="1400" i="1" dirty="0">
                <a:latin typeface="Times New Roman" pitchFamily="18" charset="0"/>
                <a:cs typeface="Times New Roman" pitchFamily="18" charset="0"/>
              </a:rPr>
              <a:t>International Journal of Advanced Studies in Computers, Science and Engineering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IN" sz="1400" i="1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(10), p.26.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Fung, D.Y. and Hood, B.C., </a:t>
            </a:r>
            <a:r>
              <a:rPr lang="en-IN" sz="1400" dirty="0" err="1">
                <a:latin typeface="Times New Roman" pitchFamily="18" charset="0"/>
                <a:cs typeface="Times New Roman" pitchFamily="18" charset="0"/>
              </a:rPr>
              <a:t>Gula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 Consulting LLC, 2017. </a:t>
            </a:r>
            <a:r>
              <a:rPr lang="en-IN" sz="1400" i="1" dirty="0">
                <a:latin typeface="Times New Roman" pitchFamily="18" charset="0"/>
                <a:cs typeface="Times New Roman" pitchFamily="18" charset="0"/>
              </a:rPr>
              <a:t>Method, system and computer readable medium for web site account and e-commerce management from a central location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. U.S. Patent Application 15/451,304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 algn="l">
              <a:lnSpc>
                <a:spcPct val="200000"/>
              </a:lnSpc>
              <a:buFont typeface="Arial" pitchFamily="34" charset="0"/>
              <a:buChar char="•"/>
            </a:pP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Goldberg, A., </a:t>
            </a:r>
            <a:r>
              <a:rPr lang="en-IN" sz="1400" dirty="0" err="1">
                <a:latin typeface="Times New Roman" pitchFamily="18" charset="0"/>
                <a:cs typeface="Times New Roman" pitchFamily="18" charset="0"/>
              </a:rPr>
              <a:t>Asok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, S. and Lee, D.T., Box </a:t>
            </a:r>
            <a:r>
              <a:rPr lang="en-IN" sz="1400" dirty="0" err="1">
                <a:latin typeface="Times New Roman" pitchFamily="18" charset="0"/>
                <a:cs typeface="Times New Roman" pitchFamily="18" charset="0"/>
              </a:rPr>
              <a:t>Inc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, 2017. </a:t>
            </a:r>
            <a:r>
              <a:rPr lang="en-IN" sz="1400" i="1" dirty="0">
                <a:latin typeface="Times New Roman" pitchFamily="18" charset="0"/>
                <a:cs typeface="Times New Roman" pitchFamily="18" charset="0"/>
              </a:rPr>
              <a:t>Desktop application for access and interaction with workspaces in a cloud-based content management system and synchronization mechanisms thereof</a:t>
            </a:r>
            <a:r>
              <a:rPr lang="en-IN" sz="1400" dirty="0">
                <a:latin typeface="Times New Roman" pitchFamily="18" charset="0"/>
                <a:cs typeface="Times New Roman" pitchFamily="18" charset="0"/>
              </a:rPr>
              <a:t>. U.S. Patent 9,652,741.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19731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103919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</TotalTime>
  <Words>581</Words>
  <Application>Microsoft Office PowerPoint</Application>
  <PresentationFormat>On-screen Show (4:3)</PresentationFormat>
  <Paragraphs>42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Algerian</vt:lpstr>
      <vt:lpstr>Arial</vt:lpstr>
      <vt:lpstr>Lucida Sans Unicode</vt:lpstr>
      <vt:lpstr>Times New Roman</vt:lpstr>
      <vt:lpstr>Verdana</vt:lpstr>
      <vt:lpstr>Wingdings 2</vt:lpstr>
      <vt:lpstr>Wingdings 3</vt:lpstr>
      <vt:lpstr>Concourse</vt:lpstr>
      <vt:lpstr>E-Business Strategy presented by Mitul Pathak(1705904)</vt:lpstr>
      <vt:lpstr>Introduction </vt:lpstr>
      <vt:lpstr>Overview of B2B Electronic Commerce  </vt:lpstr>
      <vt:lpstr>Challenges face in Content management in B2B electronic Commerce</vt:lpstr>
      <vt:lpstr>Challenges face in Content management in B2B electronic Commerce (Contd.)</vt:lpstr>
      <vt:lpstr>KM tool for reducing challenges in B2B electronic Commerce</vt:lpstr>
      <vt:lpstr>Usage of UNSPSC in relation to B2B e-commerce</vt:lpstr>
      <vt:lpstr>Usage of UNSPSC in relation to B2B e-commerce (Contd.)</vt:lpstr>
      <vt:lpstr>Importance of using XML based information extraction engines in B2B e-commerce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BIDDYA</dc:creator>
  <cp:lastModifiedBy>Mitul Pathak (1705904)</cp:lastModifiedBy>
  <cp:revision>5</cp:revision>
  <dcterms:created xsi:type="dcterms:W3CDTF">2018-04-26T08:08:23Z</dcterms:created>
  <dcterms:modified xsi:type="dcterms:W3CDTF">2018-04-27T10:01:28Z</dcterms:modified>
</cp:coreProperties>
</file>