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19136-8003-D498-9BE0-52A932A388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79CDEE-AEDD-C173-E8B8-2D88A1C968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B32844-582F-F6CB-8442-8854A3034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7A3E2-4220-A700-607B-FA7077C34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CDC81-733C-B067-D2FE-673B44F4F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930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4518-2870-7F05-5493-C08AB2B78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553F7-0AF2-3338-11B9-C68D233DD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B3A83-5632-DC69-EAF2-C32A80223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4CCCA-112B-7EA8-0CF4-759CA98CA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90BA0-EA37-E408-5FAA-DF628633B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66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8E773-49D1-4B38-53F6-265BF8EE0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252CB-858F-2D6F-51A3-8E4CFA32D0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0555F-CA50-0E1B-4B4A-BCB8B1B55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DE046-E8F7-0824-84C9-7AE822474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5F5C6-3670-4AE3-DF29-F81EC2DF8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014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B572B-4C52-A03C-5BEB-8FE353F4A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79CE8-9E87-ED22-A890-B56D6954C0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7953A8-4F7F-60BB-2592-BB298EF37D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EA94C8-C4B8-5E58-01DE-794AFF9B3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8E8455-8476-7ECC-2651-BDC107E16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4E9904-B1B2-40EA-3219-B53B34CF8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62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F584E-7F7B-00DD-4B6C-8A28D34C4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FAADC5-3D29-0FD7-8E17-6C0998702C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BB3251-C67D-41B5-5565-D63B7446EB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71E388-52CC-EFCD-7590-43C31962E0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087F69-5396-1AC6-2CDD-056C2313FA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2FBCB2-FEEC-20A5-0AE7-1D512F5F4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7EC50D-BD7A-51FF-E5B9-5A7D42FB7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0D08D7-EE89-4D29-8D87-35BEE9ACC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887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11C0D-EB01-60AE-7F02-AFA5F5E26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AD13FD-3411-744F-EB78-ECB5F7DB1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009855-93AC-A25A-9203-80A3901D3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7DA617-CCBF-4CB6-551E-EF5E46992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941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7F82F0-30FA-5188-A65C-61324FEFB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2DF4BA-0DB2-6D42-DCDF-613A0060E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E98C17-93F2-1777-95D3-6EA9A1C73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23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7DEBA-D187-C213-2341-55247B9AB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6572F-945D-4718-3C0E-D2710B903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D47EB8-38A5-DB7A-0544-64B858DCAA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6DA88-9943-76E4-5621-246EDE0AF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4980AF-3445-B623-ABD8-9A2DACCDF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DBA708-B27C-85CB-0BFC-94E929ADF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408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FC025-2C00-3EC5-4248-79511F036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F4CC7D-269D-9940-E816-451B6558E6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0C99A1-F8E0-A1D0-56A0-E5CFA66437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4C733-73CB-1C7D-2E94-02ACFBBAD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0CF099-663A-636E-CF4A-B434F254D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9BCA7F-1231-228B-6ACD-82B66277C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478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14A0C-2C52-AE66-F62A-7560072CF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DD4CF3-0736-2CFA-A37F-198A2A4606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745F2-781D-DF4B-099F-832ACB6A3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DB280-6CF0-4407-A716-2E52A0CF0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8F6C6-C889-A8C2-C07D-EDA668D7A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775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AB319D-3183-4182-DFD5-693C26F8C9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EAAF6-8CC0-4057-B14D-316CC31255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F5FED-4228-FE44-EA6A-68F15BC5A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3215D-7E17-3BC0-8CCD-EBC9B2DB9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8A39B-CD86-E728-D832-A47EA70472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943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1BA8CB-8EE4-3324-D763-6A0BFD77A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3659BA-4982-C7C6-967F-438C9E0C66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ADE5B3-98B5-5D59-0EED-BE0FDF0E59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71E2E7-B235-3143-97B4-A8568DDAC69F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AC752-BB97-0194-B1FD-4A8EEE45EA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7F4D6-5ECF-70C0-F3B6-BA42E2E895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E5F2A3-BB46-9840-A7C1-7157B381A4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331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0CD0FD-104C-CA78-6259-38875571B7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7930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Shaquan Mittoo02</dc:creator>
  <cp:lastModifiedBy>Sukeisha Bailey</cp:lastModifiedBy>
  <cp:revision>1</cp:revision>
  <dcterms:created xsi:type="dcterms:W3CDTF">2026-02-13T23:15:18Z</dcterms:created>
  <dcterms:modified xsi:type="dcterms:W3CDTF">2026-02-16T08:00:28Z</dcterms:modified>
</cp:coreProperties>
</file>