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9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990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909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956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019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44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950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699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28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340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44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633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13383-0AE1-476F-865D-D761807B5F80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1623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jpeg"/><Relationship Id="rId21" Type="http://schemas.openxmlformats.org/officeDocument/2006/relationships/image" Target="../media/image20.png"/><Relationship Id="rId7" Type="http://schemas.openxmlformats.org/officeDocument/2006/relationships/image" Target="../media/image6.jfif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3AF8-33B3-4DD9-A560-3D87919ED8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0" dirty="0"/>
              <a:t/>
            </a:r>
            <a:br>
              <a:rPr lang="en-US" b="0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D056F9-6C91-4418-A0F8-8DD5B40CF0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76252"/>
            <a:ext cx="9144000" cy="1933712"/>
          </a:xfrm>
        </p:spPr>
        <p:txBody>
          <a:bodyPr>
            <a:normAutofit/>
          </a:bodyPr>
          <a:lstStyle/>
          <a:p>
            <a:r>
              <a:rPr lang="en-US" dirty="0" smtClean="0"/>
              <a:t>Student Name- </a:t>
            </a:r>
            <a:r>
              <a:rPr lang="en-US" dirty="0" err="1" smtClean="0"/>
              <a:t>Sayeda</a:t>
            </a:r>
            <a:r>
              <a:rPr lang="en-US" dirty="0" smtClean="0"/>
              <a:t> Laila </a:t>
            </a:r>
            <a:r>
              <a:rPr lang="en-US" dirty="0" err="1" smtClean="0"/>
              <a:t>Yeasmine</a:t>
            </a:r>
            <a:r>
              <a:rPr lang="en-US" dirty="0" smtClean="0"/>
              <a:t> </a:t>
            </a:r>
          </a:p>
          <a:p>
            <a:r>
              <a:rPr lang="en-US" dirty="0" smtClean="0"/>
              <a:t>Student Number - 2119793</a:t>
            </a:r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04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91990" y="523788"/>
            <a:ext cx="370014" cy="370014"/>
          </a:xfrm>
          <a:prstGeom prst="rect">
            <a:avLst/>
          </a:prstGeom>
        </p:spPr>
      </p:pic>
      <p:pic>
        <p:nvPicPr>
          <p:cNvPr id="3074" name="Picture 2" descr="Wordmark logo design for &quot;Palm Hot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650" y="0"/>
            <a:ext cx="220662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8274" y="471746"/>
            <a:ext cx="461849" cy="5302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8540" y="1634839"/>
            <a:ext cx="4706735" cy="11144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7977" y="450625"/>
            <a:ext cx="2194102" cy="665252"/>
          </a:xfrm>
          <a:prstGeom prst="rect">
            <a:avLst/>
          </a:prstGeom>
        </p:spPr>
      </p:pic>
      <p:pic>
        <p:nvPicPr>
          <p:cNvPr id="11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7195" y="75540"/>
            <a:ext cx="354808" cy="3548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0846" y="-22450"/>
            <a:ext cx="542925" cy="5266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14821" y="3919"/>
            <a:ext cx="1924100" cy="6326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390109"/>
            <a:ext cx="4066653" cy="8546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8630" y="822943"/>
            <a:ext cx="3895725" cy="8435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06697" y="2522262"/>
            <a:ext cx="2585658" cy="5658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55015" y="3566551"/>
            <a:ext cx="2816225" cy="69269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61605" y="5054067"/>
            <a:ext cx="2410020" cy="65307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154" y="2857099"/>
            <a:ext cx="609600" cy="5310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187043" y="2765173"/>
            <a:ext cx="703756" cy="50333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6154" y="3147003"/>
            <a:ext cx="673273" cy="5576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196537" y="3035106"/>
            <a:ext cx="1123734" cy="55691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2908" y="3463522"/>
            <a:ext cx="1385901" cy="52514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194813" y="3355328"/>
            <a:ext cx="1975636" cy="47975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6425" y="4260859"/>
            <a:ext cx="1030630" cy="46720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205417" y="4300491"/>
            <a:ext cx="1296586" cy="44902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6425" y="4803416"/>
            <a:ext cx="1288739" cy="40775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205417" y="4767779"/>
            <a:ext cx="879182" cy="52714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162337" y="4579566"/>
            <a:ext cx="2000304" cy="38228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0" y="4555204"/>
            <a:ext cx="2006901" cy="42515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1880" y="6025926"/>
            <a:ext cx="1697090" cy="42178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0244635" y="6065126"/>
            <a:ext cx="1710430" cy="41441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5679" y="5784321"/>
            <a:ext cx="1399046" cy="39973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0310827" y="5784550"/>
            <a:ext cx="1420491" cy="39950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5679" y="6277130"/>
            <a:ext cx="2122981" cy="40247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0244547" y="6332067"/>
            <a:ext cx="1449040" cy="40084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11195709" y="94700"/>
            <a:ext cx="1071217" cy="29809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11200034" y="525557"/>
            <a:ext cx="1066892" cy="29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29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18639</TotalTime>
  <Words>10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Employee Engagement</dc:title>
  <dc:creator>COVID19</dc:creator>
  <cp:lastModifiedBy>COVID19</cp:lastModifiedBy>
  <cp:revision>73</cp:revision>
  <dcterms:created xsi:type="dcterms:W3CDTF">2022-12-01T20:03:25Z</dcterms:created>
  <dcterms:modified xsi:type="dcterms:W3CDTF">2023-03-03T21:13:27Z</dcterms:modified>
</cp:coreProperties>
</file>