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8" r:id="rId2"/>
    <p:sldId id="256" r:id="rId3"/>
    <p:sldId id="257"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D5FEEC-0CF9-5381-CA06-E71CF5786DD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486BCD3E-FA16-946A-6D53-534CDBC8E95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CF68B86-F762-A46A-E785-0290368B3C79}"/>
              </a:ext>
            </a:extLst>
          </p:cNvPr>
          <p:cNvSpPr>
            <a:spLocks noGrp="1"/>
          </p:cNvSpPr>
          <p:nvPr>
            <p:ph type="dt" sz="half" idx="10"/>
          </p:nvPr>
        </p:nvSpPr>
        <p:spPr/>
        <p:txBody>
          <a:bodyPr/>
          <a:lstStyle/>
          <a:p>
            <a:fld id="{EFD62FD5-42D0-CF43-B7FA-386F5CAAC8DC}" type="datetimeFigureOut">
              <a:rPr lang="en-US" smtClean="0"/>
              <a:t>10/12/25</a:t>
            </a:fld>
            <a:endParaRPr lang="en-US"/>
          </a:p>
        </p:txBody>
      </p:sp>
      <p:sp>
        <p:nvSpPr>
          <p:cNvPr id="5" name="Footer Placeholder 4">
            <a:extLst>
              <a:ext uri="{FF2B5EF4-FFF2-40B4-BE49-F238E27FC236}">
                <a16:creationId xmlns:a16="http://schemas.microsoft.com/office/drawing/2014/main" id="{96996A78-8CA8-968E-8ACA-88CBEC1941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02966F7-AF2B-063E-70D9-84E609EF0D9E}"/>
              </a:ext>
            </a:extLst>
          </p:cNvPr>
          <p:cNvSpPr>
            <a:spLocks noGrp="1"/>
          </p:cNvSpPr>
          <p:nvPr>
            <p:ph type="sldNum" sz="quarter" idx="12"/>
          </p:nvPr>
        </p:nvSpPr>
        <p:spPr/>
        <p:txBody>
          <a:bodyPr/>
          <a:lstStyle/>
          <a:p>
            <a:fld id="{71F873A9-7001-154D-A47B-EA7340056ECA}" type="slidenum">
              <a:rPr lang="en-US" smtClean="0"/>
              <a:t>‹#›</a:t>
            </a:fld>
            <a:endParaRPr lang="en-US"/>
          </a:p>
        </p:txBody>
      </p:sp>
    </p:spTree>
    <p:extLst>
      <p:ext uri="{BB962C8B-B14F-4D97-AF65-F5344CB8AC3E}">
        <p14:creationId xmlns:p14="http://schemas.microsoft.com/office/powerpoint/2010/main" val="2498764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59B38-FB48-6F2A-8851-0CEADF2EE40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A3FC6CB-5B2A-283F-54D3-45CFD45E0FE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83F6894-AB9A-B60C-F32E-6209A42D1A4F}"/>
              </a:ext>
            </a:extLst>
          </p:cNvPr>
          <p:cNvSpPr>
            <a:spLocks noGrp="1"/>
          </p:cNvSpPr>
          <p:nvPr>
            <p:ph type="dt" sz="half" idx="10"/>
          </p:nvPr>
        </p:nvSpPr>
        <p:spPr/>
        <p:txBody>
          <a:bodyPr/>
          <a:lstStyle/>
          <a:p>
            <a:fld id="{EFD62FD5-42D0-CF43-B7FA-386F5CAAC8DC}" type="datetimeFigureOut">
              <a:rPr lang="en-US" smtClean="0"/>
              <a:t>10/12/25</a:t>
            </a:fld>
            <a:endParaRPr lang="en-US"/>
          </a:p>
        </p:txBody>
      </p:sp>
      <p:sp>
        <p:nvSpPr>
          <p:cNvPr id="5" name="Footer Placeholder 4">
            <a:extLst>
              <a:ext uri="{FF2B5EF4-FFF2-40B4-BE49-F238E27FC236}">
                <a16:creationId xmlns:a16="http://schemas.microsoft.com/office/drawing/2014/main" id="{8F363164-B3A3-1105-2E9C-492259BC65C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7062F89-57B9-595E-D9E8-94178A872018}"/>
              </a:ext>
            </a:extLst>
          </p:cNvPr>
          <p:cNvSpPr>
            <a:spLocks noGrp="1"/>
          </p:cNvSpPr>
          <p:nvPr>
            <p:ph type="sldNum" sz="quarter" idx="12"/>
          </p:nvPr>
        </p:nvSpPr>
        <p:spPr/>
        <p:txBody>
          <a:bodyPr/>
          <a:lstStyle/>
          <a:p>
            <a:fld id="{71F873A9-7001-154D-A47B-EA7340056ECA}" type="slidenum">
              <a:rPr lang="en-US" smtClean="0"/>
              <a:t>‹#›</a:t>
            </a:fld>
            <a:endParaRPr lang="en-US"/>
          </a:p>
        </p:txBody>
      </p:sp>
    </p:spTree>
    <p:extLst>
      <p:ext uri="{BB962C8B-B14F-4D97-AF65-F5344CB8AC3E}">
        <p14:creationId xmlns:p14="http://schemas.microsoft.com/office/powerpoint/2010/main" val="17708545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A3C507-246F-384D-91D4-0857A7F8D43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D8F8CA9A-4FD1-2CE5-4C4C-B6DDC8B2207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D08DD21-F6E9-0753-9DBC-639602AD39BB}"/>
              </a:ext>
            </a:extLst>
          </p:cNvPr>
          <p:cNvSpPr>
            <a:spLocks noGrp="1"/>
          </p:cNvSpPr>
          <p:nvPr>
            <p:ph type="dt" sz="half" idx="10"/>
          </p:nvPr>
        </p:nvSpPr>
        <p:spPr/>
        <p:txBody>
          <a:bodyPr/>
          <a:lstStyle/>
          <a:p>
            <a:fld id="{EFD62FD5-42D0-CF43-B7FA-386F5CAAC8DC}" type="datetimeFigureOut">
              <a:rPr lang="en-US" smtClean="0"/>
              <a:t>10/12/25</a:t>
            </a:fld>
            <a:endParaRPr lang="en-US"/>
          </a:p>
        </p:txBody>
      </p:sp>
      <p:sp>
        <p:nvSpPr>
          <p:cNvPr id="5" name="Footer Placeholder 4">
            <a:extLst>
              <a:ext uri="{FF2B5EF4-FFF2-40B4-BE49-F238E27FC236}">
                <a16:creationId xmlns:a16="http://schemas.microsoft.com/office/drawing/2014/main" id="{2A918905-095D-C1FE-8FB8-67C144277E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85552D6-52CA-5DD8-387C-7C3770E14855}"/>
              </a:ext>
            </a:extLst>
          </p:cNvPr>
          <p:cNvSpPr>
            <a:spLocks noGrp="1"/>
          </p:cNvSpPr>
          <p:nvPr>
            <p:ph type="sldNum" sz="quarter" idx="12"/>
          </p:nvPr>
        </p:nvSpPr>
        <p:spPr/>
        <p:txBody>
          <a:bodyPr/>
          <a:lstStyle/>
          <a:p>
            <a:fld id="{71F873A9-7001-154D-A47B-EA7340056ECA}" type="slidenum">
              <a:rPr lang="en-US" smtClean="0"/>
              <a:t>‹#›</a:t>
            </a:fld>
            <a:endParaRPr lang="en-US"/>
          </a:p>
        </p:txBody>
      </p:sp>
    </p:spTree>
    <p:extLst>
      <p:ext uri="{BB962C8B-B14F-4D97-AF65-F5344CB8AC3E}">
        <p14:creationId xmlns:p14="http://schemas.microsoft.com/office/powerpoint/2010/main" val="2768489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5A04B-9EE6-20A6-EF4B-5CF258E6C03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B2D00C3-A444-F24A-5C44-93F3BD910A9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A20AE36-A477-60DB-EBE8-B37402D672E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0BC2BA7-869A-7124-5F2B-E5705046CF5D}"/>
              </a:ext>
            </a:extLst>
          </p:cNvPr>
          <p:cNvSpPr>
            <a:spLocks noGrp="1"/>
          </p:cNvSpPr>
          <p:nvPr>
            <p:ph type="dt" sz="half" idx="10"/>
          </p:nvPr>
        </p:nvSpPr>
        <p:spPr/>
        <p:txBody>
          <a:bodyPr/>
          <a:lstStyle/>
          <a:p>
            <a:fld id="{EFD62FD5-42D0-CF43-B7FA-386F5CAAC8DC}" type="datetimeFigureOut">
              <a:rPr lang="en-US" smtClean="0"/>
              <a:t>10/12/25</a:t>
            </a:fld>
            <a:endParaRPr lang="en-US"/>
          </a:p>
        </p:txBody>
      </p:sp>
      <p:sp>
        <p:nvSpPr>
          <p:cNvPr id="6" name="Footer Placeholder 5">
            <a:extLst>
              <a:ext uri="{FF2B5EF4-FFF2-40B4-BE49-F238E27FC236}">
                <a16:creationId xmlns:a16="http://schemas.microsoft.com/office/drawing/2014/main" id="{80A59AF5-0600-5AEB-9BB8-995E72F2A14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6181783-FDD9-4550-6733-D337327612F9}"/>
              </a:ext>
            </a:extLst>
          </p:cNvPr>
          <p:cNvSpPr>
            <a:spLocks noGrp="1"/>
          </p:cNvSpPr>
          <p:nvPr>
            <p:ph type="sldNum" sz="quarter" idx="12"/>
          </p:nvPr>
        </p:nvSpPr>
        <p:spPr/>
        <p:txBody>
          <a:bodyPr/>
          <a:lstStyle/>
          <a:p>
            <a:fld id="{71F873A9-7001-154D-A47B-EA7340056ECA}" type="slidenum">
              <a:rPr lang="en-US" smtClean="0"/>
              <a:t>‹#›</a:t>
            </a:fld>
            <a:endParaRPr lang="en-US"/>
          </a:p>
        </p:txBody>
      </p:sp>
    </p:spTree>
    <p:extLst>
      <p:ext uri="{BB962C8B-B14F-4D97-AF65-F5344CB8AC3E}">
        <p14:creationId xmlns:p14="http://schemas.microsoft.com/office/powerpoint/2010/main" val="364230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E8ABD9-1389-F382-B5D5-5F34EC605CB8}"/>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9DD61D8-EF7E-3D45-449B-783118057BB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EF058CC-283D-4C92-BB09-EE4A001FF1D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155BC3AE-F800-BAEF-49E5-D61BB774AD6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79CB687-4B19-5A5D-583A-6834214263B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5616B781-F5E7-E6B1-6A90-C0C4A65A9867}"/>
              </a:ext>
            </a:extLst>
          </p:cNvPr>
          <p:cNvSpPr>
            <a:spLocks noGrp="1"/>
          </p:cNvSpPr>
          <p:nvPr>
            <p:ph type="dt" sz="half" idx="10"/>
          </p:nvPr>
        </p:nvSpPr>
        <p:spPr/>
        <p:txBody>
          <a:bodyPr/>
          <a:lstStyle/>
          <a:p>
            <a:fld id="{EFD62FD5-42D0-CF43-B7FA-386F5CAAC8DC}" type="datetimeFigureOut">
              <a:rPr lang="en-US" smtClean="0"/>
              <a:t>10/12/25</a:t>
            </a:fld>
            <a:endParaRPr lang="en-US"/>
          </a:p>
        </p:txBody>
      </p:sp>
      <p:sp>
        <p:nvSpPr>
          <p:cNvPr id="8" name="Footer Placeholder 7">
            <a:extLst>
              <a:ext uri="{FF2B5EF4-FFF2-40B4-BE49-F238E27FC236}">
                <a16:creationId xmlns:a16="http://schemas.microsoft.com/office/drawing/2014/main" id="{823C4D14-936F-D64B-8B24-C893B9CDFC8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F18187F-E30D-A0F3-1C60-5DA19BB9D8B5}"/>
              </a:ext>
            </a:extLst>
          </p:cNvPr>
          <p:cNvSpPr>
            <a:spLocks noGrp="1"/>
          </p:cNvSpPr>
          <p:nvPr>
            <p:ph type="sldNum" sz="quarter" idx="12"/>
          </p:nvPr>
        </p:nvSpPr>
        <p:spPr/>
        <p:txBody>
          <a:bodyPr/>
          <a:lstStyle/>
          <a:p>
            <a:fld id="{71F873A9-7001-154D-A47B-EA7340056ECA}" type="slidenum">
              <a:rPr lang="en-US" smtClean="0"/>
              <a:t>‹#›</a:t>
            </a:fld>
            <a:endParaRPr lang="en-US"/>
          </a:p>
        </p:txBody>
      </p:sp>
    </p:spTree>
    <p:extLst>
      <p:ext uri="{BB962C8B-B14F-4D97-AF65-F5344CB8AC3E}">
        <p14:creationId xmlns:p14="http://schemas.microsoft.com/office/powerpoint/2010/main" val="16358521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FEE07-BAA2-E666-C8E6-F79F9D4E29B5}"/>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346C40D-02A6-4D44-3608-A6CE9FDB6278}"/>
              </a:ext>
            </a:extLst>
          </p:cNvPr>
          <p:cNvSpPr>
            <a:spLocks noGrp="1"/>
          </p:cNvSpPr>
          <p:nvPr>
            <p:ph type="dt" sz="half" idx="10"/>
          </p:nvPr>
        </p:nvSpPr>
        <p:spPr/>
        <p:txBody>
          <a:bodyPr/>
          <a:lstStyle/>
          <a:p>
            <a:fld id="{EFD62FD5-42D0-CF43-B7FA-386F5CAAC8DC}" type="datetimeFigureOut">
              <a:rPr lang="en-US" smtClean="0"/>
              <a:t>10/12/25</a:t>
            </a:fld>
            <a:endParaRPr lang="en-US"/>
          </a:p>
        </p:txBody>
      </p:sp>
      <p:sp>
        <p:nvSpPr>
          <p:cNvPr id="4" name="Footer Placeholder 3">
            <a:extLst>
              <a:ext uri="{FF2B5EF4-FFF2-40B4-BE49-F238E27FC236}">
                <a16:creationId xmlns:a16="http://schemas.microsoft.com/office/drawing/2014/main" id="{1B49A917-A25A-0ADF-0397-C62622C43CE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97DF4C6-4F4F-639E-0209-28FF9F67DE06}"/>
              </a:ext>
            </a:extLst>
          </p:cNvPr>
          <p:cNvSpPr>
            <a:spLocks noGrp="1"/>
          </p:cNvSpPr>
          <p:nvPr>
            <p:ph type="sldNum" sz="quarter" idx="12"/>
          </p:nvPr>
        </p:nvSpPr>
        <p:spPr/>
        <p:txBody>
          <a:bodyPr/>
          <a:lstStyle/>
          <a:p>
            <a:fld id="{71F873A9-7001-154D-A47B-EA7340056ECA}" type="slidenum">
              <a:rPr lang="en-US" smtClean="0"/>
              <a:t>‹#›</a:t>
            </a:fld>
            <a:endParaRPr lang="en-US"/>
          </a:p>
        </p:txBody>
      </p:sp>
    </p:spTree>
    <p:extLst>
      <p:ext uri="{BB962C8B-B14F-4D97-AF65-F5344CB8AC3E}">
        <p14:creationId xmlns:p14="http://schemas.microsoft.com/office/powerpoint/2010/main" val="29083099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E9172A7-3A8D-190A-205E-C02C35F37438}"/>
              </a:ext>
            </a:extLst>
          </p:cNvPr>
          <p:cNvSpPr>
            <a:spLocks noGrp="1"/>
          </p:cNvSpPr>
          <p:nvPr>
            <p:ph type="dt" sz="half" idx="10"/>
          </p:nvPr>
        </p:nvSpPr>
        <p:spPr/>
        <p:txBody>
          <a:bodyPr/>
          <a:lstStyle/>
          <a:p>
            <a:fld id="{EFD62FD5-42D0-CF43-B7FA-386F5CAAC8DC}" type="datetimeFigureOut">
              <a:rPr lang="en-US" smtClean="0"/>
              <a:t>10/12/25</a:t>
            </a:fld>
            <a:endParaRPr lang="en-US"/>
          </a:p>
        </p:txBody>
      </p:sp>
      <p:sp>
        <p:nvSpPr>
          <p:cNvPr id="3" name="Footer Placeholder 2">
            <a:extLst>
              <a:ext uri="{FF2B5EF4-FFF2-40B4-BE49-F238E27FC236}">
                <a16:creationId xmlns:a16="http://schemas.microsoft.com/office/drawing/2014/main" id="{46242697-A151-B0A1-8A3E-80AB4D3FA54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99329DB-75C8-43BC-5778-16B4A2D76AD0}"/>
              </a:ext>
            </a:extLst>
          </p:cNvPr>
          <p:cNvSpPr>
            <a:spLocks noGrp="1"/>
          </p:cNvSpPr>
          <p:nvPr>
            <p:ph type="sldNum" sz="quarter" idx="12"/>
          </p:nvPr>
        </p:nvSpPr>
        <p:spPr/>
        <p:txBody>
          <a:bodyPr/>
          <a:lstStyle/>
          <a:p>
            <a:fld id="{71F873A9-7001-154D-A47B-EA7340056ECA}" type="slidenum">
              <a:rPr lang="en-US" smtClean="0"/>
              <a:t>‹#›</a:t>
            </a:fld>
            <a:endParaRPr lang="en-US"/>
          </a:p>
        </p:txBody>
      </p:sp>
    </p:spTree>
    <p:extLst>
      <p:ext uri="{BB962C8B-B14F-4D97-AF65-F5344CB8AC3E}">
        <p14:creationId xmlns:p14="http://schemas.microsoft.com/office/powerpoint/2010/main" val="28651351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33BC9-62E2-0168-519A-623BE6EBD6B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7FBB28EB-926D-BAF5-F81B-5DC5141F24C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7AC27C5-1FA3-C560-6750-6BE5F2AAD3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CBD6AE3-98E6-3102-019F-446B3F980870}"/>
              </a:ext>
            </a:extLst>
          </p:cNvPr>
          <p:cNvSpPr>
            <a:spLocks noGrp="1"/>
          </p:cNvSpPr>
          <p:nvPr>
            <p:ph type="dt" sz="half" idx="10"/>
          </p:nvPr>
        </p:nvSpPr>
        <p:spPr/>
        <p:txBody>
          <a:bodyPr/>
          <a:lstStyle/>
          <a:p>
            <a:fld id="{EFD62FD5-42D0-CF43-B7FA-386F5CAAC8DC}" type="datetimeFigureOut">
              <a:rPr lang="en-US" smtClean="0"/>
              <a:t>10/12/25</a:t>
            </a:fld>
            <a:endParaRPr lang="en-US"/>
          </a:p>
        </p:txBody>
      </p:sp>
      <p:sp>
        <p:nvSpPr>
          <p:cNvPr id="6" name="Footer Placeholder 5">
            <a:extLst>
              <a:ext uri="{FF2B5EF4-FFF2-40B4-BE49-F238E27FC236}">
                <a16:creationId xmlns:a16="http://schemas.microsoft.com/office/drawing/2014/main" id="{19C04CF2-6900-9870-CF07-AC05F5C00C7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FBD531B-A87E-BE50-6DD7-B88A085B3F3C}"/>
              </a:ext>
            </a:extLst>
          </p:cNvPr>
          <p:cNvSpPr>
            <a:spLocks noGrp="1"/>
          </p:cNvSpPr>
          <p:nvPr>
            <p:ph type="sldNum" sz="quarter" idx="12"/>
          </p:nvPr>
        </p:nvSpPr>
        <p:spPr/>
        <p:txBody>
          <a:bodyPr/>
          <a:lstStyle/>
          <a:p>
            <a:fld id="{71F873A9-7001-154D-A47B-EA7340056ECA}" type="slidenum">
              <a:rPr lang="en-US" smtClean="0"/>
              <a:t>‹#›</a:t>
            </a:fld>
            <a:endParaRPr lang="en-US"/>
          </a:p>
        </p:txBody>
      </p:sp>
    </p:spTree>
    <p:extLst>
      <p:ext uri="{BB962C8B-B14F-4D97-AF65-F5344CB8AC3E}">
        <p14:creationId xmlns:p14="http://schemas.microsoft.com/office/powerpoint/2010/main" val="40801726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58D866-9E6C-4A5F-4563-0FA2B22B3F4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D5FA69E-950F-9213-5A90-F11499A7D27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39C4EFD-3633-19C3-C73E-CFF092596E8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D035BFE-9401-FB57-EB2D-9625C20DDAD9}"/>
              </a:ext>
            </a:extLst>
          </p:cNvPr>
          <p:cNvSpPr>
            <a:spLocks noGrp="1"/>
          </p:cNvSpPr>
          <p:nvPr>
            <p:ph type="dt" sz="half" idx="10"/>
          </p:nvPr>
        </p:nvSpPr>
        <p:spPr/>
        <p:txBody>
          <a:bodyPr/>
          <a:lstStyle/>
          <a:p>
            <a:fld id="{EFD62FD5-42D0-CF43-B7FA-386F5CAAC8DC}" type="datetimeFigureOut">
              <a:rPr lang="en-US" smtClean="0"/>
              <a:t>10/12/25</a:t>
            </a:fld>
            <a:endParaRPr lang="en-US"/>
          </a:p>
        </p:txBody>
      </p:sp>
      <p:sp>
        <p:nvSpPr>
          <p:cNvPr id="6" name="Footer Placeholder 5">
            <a:extLst>
              <a:ext uri="{FF2B5EF4-FFF2-40B4-BE49-F238E27FC236}">
                <a16:creationId xmlns:a16="http://schemas.microsoft.com/office/drawing/2014/main" id="{2731522F-AD86-7EDF-F70F-00853DE5E3E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F464667-7326-4FF9-102D-C9409F388E0F}"/>
              </a:ext>
            </a:extLst>
          </p:cNvPr>
          <p:cNvSpPr>
            <a:spLocks noGrp="1"/>
          </p:cNvSpPr>
          <p:nvPr>
            <p:ph type="sldNum" sz="quarter" idx="12"/>
          </p:nvPr>
        </p:nvSpPr>
        <p:spPr/>
        <p:txBody>
          <a:bodyPr/>
          <a:lstStyle/>
          <a:p>
            <a:fld id="{71F873A9-7001-154D-A47B-EA7340056ECA}" type="slidenum">
              <a:rPr lang="en-US" smtClean="0"/>
              <a:t>‹#›</a:t>
            </a:fld>
            <a:endParaRPr lang="en-US"/>
          </a:p>
        </p:txBody>
      </p:sp>
    </p:spTree>
    <p:extLst>
      <p:ext uri="{BB962C8B-B14F-4D97-AF65-F5344CB8AC3E}">
        <p14:creationId xmlns:p14="http://schemas.microsoft.com/office/powerpoint/2010/main" val="30778970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1E1940-4883-1A8F-F522-6C59880CB920}"/>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F9B5E19-4E72-ADB4-1A69-0584D29BA03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7CED0C1-9B22-B2F9-C8C1-2E2936ABA69B}"/>
              </a:ext>
            </a:extLst>
          </p:cNvPr>
          <p:cNvSpPr>
            <a:spLocks noGrp="1"/>
          </p:cNvSpPr>
          <p:nvPr>
            <p:ph type="dt" sz="half" idx="10"/>
          </p:nvPr>
        </p:nvSpPr>
        <p:spPr/>
        <p:txBody>
          <a:bodyPr/>
          <a:lstStyle/>
          <a:p>
            <a:fld id="{EFD62FD5-42D0-CF43-B7FA-386F5CAAC8DC}" type="datetimeFigureOut">
              <a:rPr lang="en-US" smtClean="0"/>
              <a:t>10/12/25</a:t>
            </a:fld>
            <a:endParaRPr lang="en-US"/>
          </a:p>
        </p:txBody>
      </p:sp>
      <p:sp>
        <p:nvSpPr>
          <p:cNvPr id="5" name="Footer Placeholder 4">
            <a:extLst>
              <a:ext uri="{FF2B5EF4-FFF2-40B4-BE49-F238E27FC236}">
                <a16:creationId xmlns:a16="http://schemas.microsoft.com/office/drawing/2014/main" id="{09103152-7EC9-1BE4-ABCE-F48C271D630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D2E2035-8E21-427C-DB1B-C2ADE7D4A052}"/>
              </a:ext>
            </a:extLst>
          </p:cNvPr>
          <p:cNvSpPr>
            <a:spLocks noGrp="1"/>
          </p:cNvSpPr>
          <p:nvPr>
            <p:ph type="sldNum" sz="quarter" idx="12"/>
          </p:nvPr>
        </p:nvSpPr>
        <p:spPr/>
        <p:txBody>
          <a:bodyPr/>
          <a:lstStyle/>
          <a:p>
            <a:fld id="{71F873A9-7001-154D-A47B-EA7340056ECA}" type="slidenum">
              <a:rPr lang="en-US" smtClean="0"/>
              <a:t>‹#›</a:t>
            </a:fld>
            <a:endParaRPr lang="en-US"/>
          </a:p>
        </p:txBody>
      </p:sp>
    </p:spTree>
    <p:extLst>
      <p:ext uri="{BB962C8B-B14F-4D97-AF65-F5344CB8AC3E}">
        <p14:creationId xmlns:p14="http://schemas.microsoft.com/office/powerpoint/2010/main" val="12971181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21489A6-7B98-AA2A-56C0-6DEDC0C30EA7}"/>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633DF4C-AA76-2040-FFAF-F68CAC5641E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E0A2D4C-3DB3-8521-B720-F7306CAD72EE}"/>
              </a:ext>
            </a:extLst>
          </p:cNvPr>
          <p:cNvSpPr>
            <a:spLocks noGrp="1"/>
          </p:cNvSpPr>
          <p:nvPr>
            <p:ph type="dt" sz="half" idx="10"/>
          </p:nvPr>
        </p:nvSpPr>
        <p:spPr/>
        <p:txBody>
          <a:bodyPr/>
          <a:lstStyle/>
          <a:p>
            <a:fld id="{EFD62FD5-42D0-CF43-B7FA-386F5CAAC8DC}" type="datetimeFigureOut">
              <a:rPr lang="en-US" smtClean="0"/>
              <a:t>10/12/25</a:t>
            </a:fld>
            <a:endParaRPr lang="en-US"/>
          </a:p>
        </p:txBody>
      </p:sp>
      <p:sp>
        <p:nvSpPr>
          <p:cNvPr id="5" name="Footer Placeholder 4">
            <a:extLst>
              <a:ext uri="{FF2B5EF4-FFF2-40B4-BE49-F238E27FC236}">
                <a16:creationId xmlns:a16="http://schemas.microsoft.com/office/drawing/2014/main" id="{9CBF3F57-024B-0185-2A4C-4DDEF86629C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990CD34-DE5D-DE5A-BA78-2FF1C1E92E6F}"/>
              </a:ext>
            </a:extLst>
          </p:cNvPr>
          <p:cNvSpPr>
            <a:spLocks noGrp="1"/>
          </p:cNvSpPr>
          <p:nvPr>
            <p:ph type="sldNum" sz="quarter" idx="12"/>
          </p:nvPr>
        </p:nvSpPr>
        <p:spPr/>
        <p:txBody>
          <a:bodyPr/>
          <a:lstStyle/>
          <a:p>
            <a:fld id="{71F873A9-7001-154D-A47B-EA7340056ECA}" type="slidenum">
              <a:rPr lang="en-US" smtClean="0"/>
              <a:t>‹#›</a:t>
            </a:fld>
            <a:endParaRPr lang="en-US"/>
          </a:p>
        </p:txBody>
      </p:sp>
    </p:spTree>
    <p:extLst>
      <p:ext uri="{BB962C8B-B14F-4D97-AF65-F5344CB8AC3E}">
        <p14:creationId xmlns:p14="http://schemas.microsoft.com/office/powerpoint/2010/main" val="18415934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1D4C579-67E2-0F07-A8DD-2727ED1B23C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0A7DC36-CB6E-97A3-97C3-EF9908D3AC5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F34EC13-2083-D5EC-5CDF-64ABBA8E5C8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FD62FD5-42D0-CF43-B7FA-386F5CAAC8DC}" type="datetimeFigureOut">
              <a:rPr lang="en-US" smtClean="0"/>
              <a:t>10/12/25</a:t>
            </a:fld>
            <a:endParaRPr lang="en-US"/>
          </a:p>
        </p:txBody>
      </p:sp>
      <p:sp>
        <p:nvSpPr>
          <p:cNvPr id="5" name="Footer Placeholder 4">
            <a:extLst>
              <a:ext uri="{FF2B5EF4-FFF2-40B4-BE49-F238E27FC236}">
                <a16:creationId xmlns:a16="http://schemas.microsoft.com/office/drawing/2014/main" id="{84F01B07-4813-9783-4120-80892D6EA1B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6FDF0F0E-6CB3-B7AC-E3B8-C28F6771A62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1F873A9-7001-154D-A47B-EA7340056ECA}" type="slidenum">
              <a:rPr lang="en-US" smtClean="0"/>
              <a:t>‹#›</a:t>
            </a:fld>
            <a:endParaRPr lang="en-US"/>
          </a:p>
        </p:txBody>
      </p:sp>
    </p:spTree>
    <p:extLst>
      <p:ext uri="{BB962C8B-B14F-4D97-AF65-F5344CB8AC3E}">
        <p14:creationId xmlns:p14="http://schemas.microsoft.com/office/powerpoint/2010/main" val="25516520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E65AB04-042A-AAB2-4427-C972A63D626B}"/>
              </a:ext>
            </a:extLst>
          </p:cNvPr>
          <p:cNvSpPr>
            <a:spLocks noGrp="1"/>
          </p:cNvSpPr>
          <p:nvPr>
            <p:ph idx="1"/>
          </p:nvPr>
        </p:nvSpPr>
        <p:spPr>
          <a:xfrm>
            <a:off x="193529" y="1900903"/>
            <a:ext cx="6427370" cy="3358522"/>
          </a:xfrm>
        </p:spPr>
        <p:txBody>
          <a:bodyPr>
            <a:noAutofit/>
          </a:bodyPr>
          <a:lstStyle/>
          <a:p>
            <a:r>
              <a:rPr lang="en-GB" sz="2400" b="0" i="0" dirty="0">
                <a:effectLst/>
                <a:latin typeface="Helvetica" pitchFamily="2" charset="0"/>
              </a:rPr>
              <a:t>The aim of this presentation is to explore® the use of Excel in Sunrise Residential Care Home.</a:t>
            </a:r>
            <a:endParaRPr lang="en-GB" sz="2400" dirty="0">
              <a:effectLst/>
              <a:latin typeface="Helvetica" pitchFamily="2" charset="0"/>
            </a:endParaRPr>
          </a:p>
          <a:p>
            <a:r>
              <a:rPr lang="en-GB" sz="2400" b="0" i="0" dirty="0">
                <a:effectLst/>
                <a:latin typeface="Helvetica" pitchFamily="2" charset="0"/>
              </a:rPr>
              <a:t>﻿﻿It will analyse the MS Tea as a</a:t>
            </a:r>
            <a:endParaRPr lang="en-GB" sz="2400" dirty="0">
              <a:effectLst/>
              <a:latin typeface="Helvetica" pitchFamily="2" charset="0"/>
            </a:endParaRPr>
          </a:p>
          <a:p>
            <a:r>
              <a:rPr lang="en-GB" sz="2400" b="0" i="0" dirty="0">
                <a:effectLst/>
                <a:latin typeface="Helvetica" pitchFamily="2" charset="0"/>
              </a:rPr>
              <a:t>collaborative tool for staff and professionals.</a:t>
            </a:r>
            <a:endParaRPr lang="en-GB" sz="2400" dirty="0">
              <a:effectLst/>
              <a:latin typeface="Helvetica" pitchFamily="2" charset="0"/>
            </a:endParaRPr>
          </a:p>
          <a:p>
            <a:r>
              <a:rPr lang="en-GB" sz="2400" b="0" i="0" dirty="0">
                <a:effectLst/>
                <a:latin typeface="Helvetica" pitchFamily="2" charset="0"/>
              </a:rPr>
              <a:t>﻿﻿The presentation will highlight challenges caused by limited digital literacy.</a:t>
            </a:r>
            <a:endParaRPr lang="en-GB" sz="2400" dirty="0">
              <a:effectLst/>
              <a:latin typeface="Helvetica" pitchFamily="2" charset="0"/>
            </a:endParaRPr>
          </a:p>
          <a:p>
            <a:r>
              <a:rPr lang="en-GB" sz="2400" b="0" i="0" dirty="0">
                <a:effectLst/>
                <a:latin typeface="Helvetica" pitchFamily="2" charset="0"/>
              </a:rPr>
              <a:t>﻿﻿A digital safety checklist will be presented, followed by the conclusion</a:t>
            </a:r>
            <a:endParaRPr lang="en-GB" sz="2400" dirty="0">
              <a:effectLst/>
              <a:latin typeface="Helvetica" pitchFamily="2" charset="0"/>
            </a:endParaRPr>
          </a:p>
          <a:p>
            <a:endParaRPr lang="en-US" sz="2400" dirty="0"/>
          </a:p>
        </p:txBody>
      </p:sp>
      <p:sp>
        <p:nvSpPr>
          <p:cNvPr id="7" name="Title 1">
            <a:extLst>
              <a:ext uri="{FF2B5EF4-FFF2-40B4-BE49-F238E27FC236}">
                <a16:creationId xmlns:a16="http://schemas.microsoft.com/office/drawing/2014/main" id="{583A12FE-4591-1E08-BD87-A6D0CFDFDAB0}"/>
              </a:ext>
            </a:extLst>
          </p:cNvPr>
          <p:cNvSpPr txBox="1">
            <a:spLocks noGrp="1"/>
          </p:cNvSpPr>
          <p:nvPr>
            <p:ph type="title"/>
          </p:nvPr>
        </p:nvSpPr>
        <p:spPr>
          <a:prstGeom prst="rect">
            <a:avLst/>
          </a:prstGeom>
        </p:spPr>
        <p:txBody>
          <a:bodyPr vert="horz" lIns="91440" tIns="45720" rIns="91440" bIns="45720" rtlCol="0" anchor="ctr">
            <a:normAutofit fontScale="9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br>
              <a:rPr lang="en-GB" dirty="0">
                <a:latin typeface="Helvetica" pitchFamily="2" charset="0"/>
              </a:rPr>
            </a:br>
            <a:r>
              <a:rPr lang="en-GB" dirty="0">
                <a:latin typeface="Helvetica" pitchFamily="2" charset="0"/>
              </a:rPr>
              <a:t>                          </a:t>
            </a:r>
            <a:r>
              <a:rPr lang="en-GB" dirty="0">
                <a:ln w="0"/>
                <a:effectLst>
                  <a:outerShdw blurRad="38100" dist="19050" dir="2700000" algn="tl" rotWithShape="0">
                    <a:schemeClr val="dk1">
                      <a:alpha val="40000"/>
                    </a:schemeClr>
                  </a:outerShdw>
                </a:effectLst>
                <a:latin typeface="Helvetica" pitchFamily="2" charset="0"/>
              </a:rPr>
              <a:t>Introduction</a:t>
            </a:r>
            <a:br>
              <a:rPr lang="en-GB" dirty="0">
                <a:latin typeface="Helvetica" pitchFamily="2" charset="0"/>
              </a:rPr>
            </a:br>
            <a:endParaRPr lang="en-US" dirty="0"/>
          </a:p>
        </p:txBody>
      </p:sp>
      <p:pic>
        <p:nvPicPr>
          <p:cNvPr id="8" name="Picture 7">
            <a:extLst>
              <a:ext uri="{FF2B5EF4-FFF2-40B4-BE49-F238E27FC236}">
                <a16:creationId xmlns:a16="http://schemas.microsoft.com/office/drawing/2014/main" id="{B5A020C7-8CE6-9BC8-67D5-B8397A8BB26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63530" y="1598575"/>
            <a:ext cx="5057542" cy="3660850"/>
          </a:xfrm>
          <a:prstGeom prst="rect">
            <a:avLst/>
          </a:prstGeom>
        </p:spPr>
      </p:pic>
    </p:spTree>
    <p:extLst>
      <p:ext uri="{BB962C8B-B14F-4D97-AF65-F5344CB8AC3E}">
        <p14:creationId xmlns:p14="http://schemas.microsoft.com/office/powerpoint/2010/main" val="15606444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7698A-5941-B234-4EDB-686D88903CB9}"/>
              </a:ext>
            </a:extLst>
          </p:cNvPr>
          <p:cNvSpPr>
            <a:spLocks noGrp="1"/>
          </p:cNvSpPr>
          <p:nvPr>
            <p:ph type="ctrTitle"/>
          </p:nvPr>
        </p:nvSpPr>
        <p:spPr>
          <a:xfrm>
            <a:off x="1245419" y="-1698932"/>
            <a:ext cx="9701161" cy="3397864"/>
          </a:xfrm>
        </p:spPr>
        <p:txBody>
          <a:bodyPr>
            <a:normAutofit/>
          </a:bodyPr>
          <a:lstStyle/>
          <a:p>
            <a:r>
              <a:rPr lang="en-GB" sz="3600" dirty="0">
                <a:effectLst/>
                <a:latin typeface="Helvetica" pitchFamily="2" charset="0"/>
              </a:rPr>
              <a:t>DIGITAL SAFETY CHECKLIST FOR SUNRISE</a:t>
            </a:r>
            <a:br>
              <a:rPr lang="en-GB" sz="3600" dirty="0">
                <a:effectLst/>
                <a:latin typeface="Helvetica" pitchFamily="2" charset="0"/>
              </a:rPr>
            </a:br>
            <a:r>
              <a:rPr lang="en-GB" sz="3600" dirty="0">
                <a:effectLst/>
                <a:latin typeface="Helvetica" pitchFamily="2" charset="0"/>
              </a:rPr>
              <a:t>RESIDENTIAL CARE HOME</a:t>
            </a:r>
          </a:p>
        </p:txBody>
      </p:sp>
      <p:sp>
        <p:nvSpPr>
          <p:cNvPr id="3" name="Subtitle 2">
            <a:extLst>
              <a:ext uri="{FF2B5EF4-FFF2-40B4-BE49-F238E27FC236}">
                <a16:creationId xmlns:a16="http://schemas.microsoft.com/office/drawing/2014/main" id="{99BEF801-F7C7-07E0-AF1E-C727FE0384DA}"/>
              </a:ext>
            </a:extLst>
          </p:cNvPr>
          <p:cNvSpPr>
            <a:spLocks noGrp="1"/>
          </p:cNvSpPr>
          <p:nvPr>
            <p:ph type="subTitle" idx="1"/>
          </p:nvPr>
        </p:nvSpPr>
        <p:spPr>
          <a:xfrm>
            <a:off x="925870" y="1698932"/>
            <a:ext cx="10020710" cy="4790358"/>
          </a:xfrm>
        </p:spPr>
        <p:txBody>
          <a:bodyPr>
            <a:normAutofit fontScale="92500" lnSpcReduction="20000"/>
          </a:bodyPr>
          <a:lstStyle/>
          <a:p>
            <a:pPr marL="342900" indent="-342900">
              <a:buFont typeface="Arial" panose="020B0604020202020204" pitchFamily="34" charset="0"/>
              <a:buChar char="•"/>
            </a:pPr>
            <a:r>
              <a:rPr lang="en-GB" i="0" u="none" strike="noStrike" dirty="0">
                <a:solidFill>
                  <a:srgbClr val="000000"/>
                </a:solidFill>
                <a:effectLst/>
                <a:latin typeface="-webkit-standard"/>
              </a:rPr>
              <a:t>To secure logins for accessing Excel files, it is essential to implement unique usernames and strong passwords for each staff member. Enabling Multi-Factor Authentication (MFA) adds an extra security layer. Users should log out of Excel and other applications when not in use, and sharing login credentials with colleagues or external parties is strongly discouraged.</a:t>
            </a:r>
          </a:p>
          <a:p>
            <a:pPr marL="342900" indent="-342900">
              <a:buFont typeface="Arial" panose="020B0604020202020204" pitchFamily="34" charset="0"/>
              <a:buChar char="•"/>
            </a:pPr>
            <a:r>
              <a:rPr lang="en-GB" b="0" i="0" u="none" strike="noStrike" dirty="0">
                <a:solidFill>
                  <a:srgbClr val="000000"/>
                </a:solidFill>
                <a:effectLst/>
                <a:latin typeface="-webkit-standard"/>
              </a:rPr>
              <a:t>To ensure email security, verify the sender's email address before interacting with attachments or links, avoid opening suspicious attachments, and report any phishing attempts to the IT department. Additionally, use encrypted email services when sending sensitive information, such as Excel files.</a:t>
            </a:r>
          </a:p>
          <a:p>
            <a:pPr marL="342900" indent="-342900">
              <a:buFont typeface="Arial" panose="020B0604020202020204" pitchFamily="34" charset="0"/>
              <a:buChar char="•"/>
            </a:pPr>
            <a:r>
              <a:rPr lang="en-GB" b="0" i="0" u="none" strike="noStrike" dirty="0">
                <a:solidFill>
                  <a:srgbClr val="000000"/>
                </a:solidFill>
                <a:effectLst/>
                <a:latin typeface="-webkit-standard"/>
              </a:rPr>
              <a:t>To enhance security for Teams and Microsoft 365 accounts, use strong, unique passwords, enable Multi-Factor Authentication (MFA), always log out when finished, and avoid sharing login details or leaving accounts signed in on unattended devices. </a:t>
            </a:r>
          </a:p>
          <a:p>
            <a:pPr marL="342900" indent="-342900">
              <a:buFont typeface="Arial" panose="020B0604020202020204" pitchFamily="34" charset="0"/>
              <a:buChar char="•"/>
            </a:pPr>
            <a:r>
              <a:rPr lang="en-GB" b="0" i="0" u="none" strike="noStrike" dirty="0">
                <a:solidFill>
                  <a:srgbClr val="000000"/>
                </a:solidFill>
                <a:effectLst/>
                <a:latin typeface="-webkit-standard"/>
              </a:rPr>
              <a:t>Be cautious with links or attachments in Teams; verify the sender's identity before sharing sensitive information, and report any phishing or suspicious messages to your IT or management team. Avoid discussing confidential resident information in public or group chats.</a:t>
            </a:r>
            <a:endParaRPr lang="en-US" dirty="0"/>
          </a:p>
        </p:txBody>
      </p:sp>
    </p:spTree>
    <p:extLst>
      <p:ext uri="{BB962C8B-B14F-4D97-AF65-F5344CB8AC3E}">
        <p14:creationId xmlns:p14="http://schemas.microsoft.com/office/powerpoint/2010/main" val="39715805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E28B6A-875B-9393-3515-D268BFBA4138}"/>
              </a:ext>
            </a:extLst>
          </p:cNvPr>
          <p:cNvSpPr>
            <a:spLocks noGrp="1"/>
          </p:cNvSpPr>
          <p:nvPr>
            <p:ph type="title"/>
          </p:nvPr>
        </p:nvSpPr>
        <p:spPr>
          <a:xfrm>
            <a:off x="838200" y="500062"/>
            <a:ext cx="10515600" cy="1325563"/>
          </a:xfrm>
        </p:spPr>
        <p:txBody>
          <a:bodyPr/>
          <a:lstStyle/>
          <a:p>
            <a:r>
              <a:rPr lang="en-GB"/>
              <a:t>CONCLUSION :</a:t>
            </a:r>
            <a:endParaRPr lang="en-US" dirty="0"/>
          </a:p>
        </p:txBody>
      </p:sp>
      <p:sp>
        <p:nvSpPr>
          <p:cNvPr id="5" name="Content Placeholder 4">
            <a:extLst>
              <a:ext uri="{FF2B5EF4-FFF2-40B4-BE49-F238E27FC236}">
                <a16:creationId xmlns:a16="http://schemas.microsoft.com/office/drawing/2014/main" id="{3791DAB6-7E4C-AC6C-6E42-8847633ABF9C}"/>
              </a:ext>
            </a:extLst>
          </p:cNvPr>
          <p:cNvSpPr>
            <a:spLocks noGrp="1"/>
          </p:cNvSpPr>
          <p:nvPr>
            <p:ph idx="1"/>
          </p:nvPr>
        </p:nvSpPr>
        <p:spPr/>
        <p:txBody>
          <a:bodyPr/>
          <a:lstStyle/>
          <a:p>
            <a:endParaRPr lang="en-GB" dirty="0">
              <a:effectLst/>
              <a:latin typeface="Helvetica" pitchFamily="2" charset="0"/>
            </a:endParaRPr>
          </a:p>
          <a:p>
            <a:r>
              <a:rPr lang="en-GB" b="0" i="0" dirty="0">
                <a:effectLst/>
                <a:latin typeface="Helvetica" pitchFamily="2" charset="0"/>
              </a:rPr>
              <a:t>Excel improved scheduling, medication tracking, and daily efficiency.</a:t>
            </a:r>
            <a:endParaRPr lang="en-GB" dirty="0">
              <a:effectLst/>
              <a:latin typeface="Helvetica" pitchFamily="2" charset="0"/>
            </a:endParaRPr>
          </a:p>
          <a:p>
            <a:r>
              <a:rPr lang="en-GB" b="0" i="0" dirty="0">
                <a:effectLst/>
                <a:latin typeface="Helvetica" pitchFamily="2" charset="0"/>
              </a:rPr>
              <a:t>﻿﻿The MS Teams enhanced secure collaboration and access to</a:t>
            </a:r>
            <a:br>
              <a:rPr lang="en-GB" b="0" i="0" dirty="0">
                <a:effectLst/>
                <a:latin typeface="Helvetica" pitchFamily="2" charset="0"/>
              </a:rPr>
            </a:br>
            <a:r>
              <a:rPr lang="en-GB" b="0" i="0" dirty="0">
                <a:effectLst/>
                <a:latin typeface="Helvetica" pitchFamily="2" charset="0"/>
              </a:rPr>
              <a:t>care plans.</a:t>
            </a:r>
            <a:endParaRPr lang="en-GB" dirty="0">
              <a:effectLst/>
              <a:latin typeface="Helvetica" pitchFamily="2" charset="0"/>
            </a:endParaRPr>
          </a:p>
          <a:p>
            <a:r>
              <a:rPr lang="en-GB" b="0" i="0" dirty="0">
                <a:effectLst/>
                <a:latin typeface="Helvetica" pitchFamily="2" charset="0"/>
              </a:rPr>
              <a:t>﻿﻿Limited digital literacy created risks and communication challenges.</a:t>
            </a:r>
            <a:endParaRPr lang="en-GB" dirty="0">
              <a:effectLst/>
              <a:latin typeface="Helvetica" pitchFamily="2" charset="0"/>
            </a:endParaRPr>
          </a:p>
          <a:p>
            <a:endParaRPr lang="en-GB" dirty="0"/>
          </a:p>
        </p:txBody>
      </p:sp>
    </p:spTree>
    <p:extLst>
      <p:ext uri="{BB962C8B-B14F-4D97-AF65-F5344CB8AC3E}">
        <p14:creationId xmlns:p14="http://schemas.microsoft.com/office/powerpoint/2010/main" val="214214142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3</Slides>
  <Notes>0</Notes>
  <HiddenSlides>0</HiddenSlide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Office Theme</vt:lpstr>
      <vt:lpstr>                           Introduction </vt:lpstr>
      <vt:lpstr>DIGITAL SAFETY CHECKLIST FOR SUNRISE RESIDENTIAL CARE HOME</vt:lpstr>
      <vt:lpstr>CONCLUSION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SAFETY CHECKLIST FOR SUNRISE RESIDENTIAL CARE HOME</dc:title>
  <dc:creator>Fatou Mbaye</dc:creator>
  <cp:lastModifiedBy>Fatou Mbaye</cp:lastModifiedBy>
  <cp:revision>4</cp:revision>
  <dcterms:created xsi:type="dcterms:W3CDTF">2025-10-10T17:01:28Z</dcterms:created>
  <dcterms:modified xsi:type="dcterms:W3CDTF">2025-10-12T17:06:19Z</dcterms:modified>
</cp:coreProperties>
</file>