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 id="214748365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Lst>
  <p:sldSz cy="6858000" cx="12192000"/>
  <p:notesSz cx="6858000" cy="9144000"/>
  <p:embeddedFontLst>
    <p:embeddedFont>
      <p:font typeface="Geo"/>
      <p:regular r:id="rId48"/>
      <p:italic r:id="rId4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50" roundtripDataSignature="AMtx7mg40vVMXG0MFDQcyzrxEcFMkBusk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48" Type="http://schemas.openxmlformats.org/officeDocument/2006/relationships/font" Target="fonts/Geo-regular.fntdata"/><Relationship Id="rId47" Type="http://schemas.openxmlformats.org/officeDocument/2006/relationships/slide" Target="slides/slide42.xml"/><Relationship Id="rId49" Type="http://schemas.openxmlformats.org/officeDocument/2006/relationships/font" Target="fonts/Ge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9" name="Google Shape;99;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9" name="Google Shape;109;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Group presentation 2026</a:t>
            </a:r>
            <a:endParaRPr/>
          </a:p>
          <a:p>
            <a:pPr indent="0" lvl="0" marL="0" rtl="0" algn="l">
              <a:spcBef>
                <a:spcPts val="0"/>
              </a:spcBef>
              <a:spcAft>
                <a:spcPts val="0"/>
              </a:spcAft>
              <a:buNone/>
            </a:pPr>
            <a:r>
              <a:t/>
            </a:r>
            <a:endParaRPr/>
          </a:p>
        </p:txBody>
      </p:sp>
      <p:sp>
        <p:nvSpPr>
          <p:cNvPr id="110" name="Google Shape;110;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1d60daa32f3b8a34_0: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9" name="Google Shape;119;g1d60daa32f3b8a34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g63375c365b82f752_80: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8" name="Google Shape;128;g63375c365b82f752_8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1d60daa32f3b8a34_1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0" name="Google Shape;140;g1d60daa32f3b8a34_1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1d60daa32f3b8a34_2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0" name="Google Shape;150;g1d60daa32f3b8a34_2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g1d60daa32f3b8a34_29: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9" name="Google Shape;159;g1d60daa32f3b8a34_2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g1c1a37ee137a36ec_0: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5" name="Google Shape;165;g1c1a37ee137a36ec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g1c1a37ee137a36ec_6: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2" name="Google Shape;172;g1c1a37ee137a36ec_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g1c1a37ee137a36ec_14: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1" name="Google Shape;181;g1c1a37ee137a36ec_1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g1c1a37ee137a36ec_19: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7" name="Google Shape;187;g1c1a37ee137a36ec_1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g1c1a37ee137a36ec_29: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8" name="Google Shape;198;g1c1a37ee137a36ec_2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g1c1a37ee137a36ec_36: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6" name="Google Shape;206;g1c1a37ee137a36ec_3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g5b45c7581a0388a0_0: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4" name="Google Shape;214;g5b45c7581a0388a0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3" name="Google Shape;22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4" name="Google Shape;224;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4" name="Google Shape;23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2" name="Google Shape;242;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6" name="Google Shape;25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2" name="Google Shape;26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3" name="Shape 273"/>
        <p:cNvGrpSpPr/>
        <p:nvPr/>
      </p:nvGrpSpPr>
      <p:grpSpPr>
        <a:xfrm>
          <a:off x="0" y="0"/>
          <a:ext cx="0" cy="0"/>
          <a:chOff x="0" y="0"/>
          <a:chExt cx="0" cy="0"/>
        </a:xfrm>
      </p:grpSpPr>
      <p:sp>
        <p:nvSpPr>
          <p:cNvPr id="274" name="Google Shape;274;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5" name="Google Shape;27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3" name="Google Shape;283;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g7d145feb7c2c8b1d_8: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1" name="Google Shape;291;g7d145feb7c2c8b1d_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8" name="Shape 298"/>
        <p:cNvGrpSpPr/>
        <p:nvPr/>
      </p:nvGrpSpPr>
      <p:grpSpPr>
        <a:xfrm>
          <a:off x="0" y="0"/>
          <a:ext cx="0" cy="0"/>
          <a:chOff x="0" y="0"/>
          <a:chExt cx="0" cy="0"/>
        </a:xfrm>
      </p:grpSpPr>
      <p:sp>
        <p:nvSpPr>
          <p:cNvPr id="299" name="Google Shape;299;g5a77c64e12b3ccd2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00" name="Google Shape;300;g5a77c64e12b3ccd2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1" name="Google Shape;301;g5a77c64e12b3ccd2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1" name="Shape 311"/>
        <p:cNvGrpSpPr/>
        <p:nvPr/>
      </p:nvGrpSpPr>
      <p:grpSpPr>
        <a:xfrm>
          <a:off x="0" y="0"/>
          <a:ext cx="0" cy="0"/>
          <a:chOff x="0" y="0"/>
          <a:chExt cx="0" cy="0"/>
        </a:xfrm>
      </p:grpSpPr>
      <p:sp>
        <p:nvSpPr>
          <p:cNvPr id="312" name="Google Shape;312;g4876f2fec76995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13" name="Google Shape;313;g4876f2fec76995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4" name="Google Shape;314;g4876f2fec76995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0" name="Shape 320"/>
        <p:cNvGrpSpPr/>
        <p:nvPr/>
      </p:nvGrpSpPr>
      <p:grpSpPr>
        <a:xfrm>
          <a:off x="0" y="0"/>
          <a:ext cx="0" cy="0"/>
          <a:chOff x="0" y="0"/>
          <a:chExt cx="0" cy="0"/>
        </a:xfrm>
      </p:grpSpPr>
      <p:sp>
        <p:nvSpPr>
          <p:cNvPr id="321" name="Google Shape;321;g4876f2fec76995_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22" name="Google Shape;322;g4876f2fec76995_6: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3" name="Google Shape;323;g4876f2fec76995_6: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8" name="Shape 328"/>
        <p:cNvGrpSpPr/>
        <p:nvPr/>
      </p:nvGrpSpPr>
      <p:grpSpPr>
        <a:xfrm>
          <a:off x="0" y="0"/>
          <a:ext cx="0" cy="0"/>
          <a:chOff x="0" y="0"/>
          <a:chExt cx="0" cy="0"/>
        </a:xfrm>
      </p:grpSpPr>
      <p:sp>
        <p:nvSpPr>
          <p:cNvPr id="329" name="Google Shape;329;g52c3f6ce23d44d0b_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30" name="Google Shape;330;g52c3f6ce23d44d0b_2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1" name="Google Shape;331;g52c3f6ce23d44d0b_21: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g52c3f6ce23d44d0b_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37" name="Google Shape;337;g52c3f6ce23d44d0b_2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8" name="Google Shape;338;g52c3f6ce23d44d0b_27: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2" name="Shape 342"/>
        <p:cNvGrpSpPr/>
        <p:nvPr/>
      </p:nvGrpSpPr>
      <p:grpSpPr>
        <a:xfrm>
          <a:off x="0" y="0"/>
          <a:ext cx="0" cy="0"/>
          <a:chOff x="0" y="0"/>
          <a:chExt cx="0" cy="0"/>
        </a:xfrm>
      </p:grpSpPr>
      <p:sp>
        <p:nvSpPr>
          <p:cNvPr id="343" name="Google Shape;343;g52c3f6ce23d44d0b_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44" name="Google Shape;344;g52c3f6ce23d44d0b_3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5" name="Google Shape;345;g52c3f6ce23d44d0b_33: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g52c3f6ce23d44d0b_4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52" name="Google Shape;352;g52c3f6ce23d44d0b_44: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3" name="Google Shape;353;g52c3f6ce23d44d0b_44: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8" name="Shape 358"/>
        <p:cNvGrpSpPr/>
        <p:nvPr/>
      </p:nvGrpSpPr>
      <p:grpSpPr>
        <a:xfrm>
          <a:off x="0" y="0"/>
          <a:ext cx="0" cy="0"/>
          <a:chOff x="0" y="0"/>
          <a:chExt cx="0" cy="0"/>
        </a:xfrm>
      </p:grpSpPr>
      <p:sp>
        <p:nvSpPr>
          <p:cNvPr id="359" name="Google Shape;359;g52c3f6ce23d44d0b_5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60" name="Google Shape;360;g52c3f6ce23d44d0b_5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1" name="Google Shape;361;g52c3f6ce23d44d0b_5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8" name="Shape 368"/>
        <p:cNvGrpSpPr/>
        <p:nvPr/>
      </p:nvGrpSpPr>
      <p:grpSpPr>
        <a:xfrm>
          <a:off x="0" y="0"/>
          <a:ext cx="0" cy="0"/>
          <a:chOff x="0" y="0"/>
          <a:chExt cx="0" cy="0"/>
        </a:xfrm>
      </p:grpSpPr>
      <p:sp>
        <p:nvSpPr>
          <p:cNvPr id="369" name="Google Shape;369;g52c3f6ce23d44d0b_5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70" name="Google Shape;370;g52c3f6ce23d44d0b_56: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1" name="Google Shape;371;g52c3f6ce23d44d0b_56: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6" name="Shape 376"/>
        <p:cNvGrpSpPr/>
        <p:nvPr/>
      </p:nvGrpSpPr>
      <p:grpSpPr>
        <a:xfrm>
          <a:off x="0" y="0"/>
          <a:ext cx="0" cy="0"/>
          <a:chOff x="0" y="0"/>
          <a:chExt cx="0" cy="0"/>
        </a:xfrm>
      </p:grpSpPr>
      <p:sp>
        <p:nvSpPr>
          <p:cNvPr id="377" name="Google Shape;377;g52c3f6ce23d44d0b_6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78" name="Google Shape;378;g52c3f6ce23d44d0b_62: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9" name="Google Shape;379;g52c3f6ce23d44d0b_62: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4" name="Shape 384"/>
        <p:cNvGrpSpPr/>
        <p:nvPr/>
      </p:nvGrpSpPr>
      <p:grpSpPr>
        <a:xfrm>
          <a:off x="0" y="0"/>
          <a:ext cx="0" cy="0"/>
          <a:chOff x="0" y="0"/>
          <a:chExt cx="0" cy="0"/>
        </a:xfrm>
      </p:grpSpPr>
      <p:sp>
        <p:nvSpPr>
          <p:cNvPr id="385" name="Google Shape;385;g52c3f6ce23d44d0b_6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86" name="Google Shape;386;g52c3f6ce23d44d0b_68: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7" name="Google Shape;387;g52c3f6ce23d44d0b_68: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3" name="Shape 393"/>
        <p:cNvGrpSpPr/>
        <p:nvPr/>
      </p:nvGrpSpPr>
      <p:grpSpPr>
        <a:xfrm>
          <a:off x="0" y="0"/>
          <a:ext cx="0" cy="0"/>
          <a:chOff x="0" y="0"/>
          <a:chExt cx="0" cy="0"/>
        </a:xfrm>
      </p:grpSpPr>
      <p:sp>
        <p:nvSpPr>
          <p:cNvPr id="394" name="Google Shape;394;g5b1c9bf2b339028_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95" name="Google Shape;395;g5b1c9bf2b339028_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6" name="Google Shape;396;g5b1c9bf2b339028_3: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0" name="Shape 400"/>
        <p:cNvGrpSpPr/>
        <p:nvPr/>
      </p:nvGrpSpPr>
      <p:grpSpPr>
        <a:xfrm>
          <a:off x="0" y="0"/>
          <a:ext cx="0" cy="0"/>
          <a:chOff x="0" y="0"/>
          <a:chExt cx="0" cy="0"/>
        </a:xfrm>
      </p:grpSpPr>
      <p:sp>
        <p:nvSpPr>
          <p:cNvPr id="401" name="Google Shape;401;g5b1c9bf2b339028_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02" name="Google Shape;402;g5b1c9bf2b339028_9: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3" name="Google Shape;403;g5b1c9bf2b339028_9: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7" name="Shape 407"/>
        <p:cNvGrpSpPr/>
        <p:nvPr/>
      </p:nvGrpSpPr>
      <p:grpSpPr>
        <a:xfrm>
          <a:off x="0" y="0"/>
          <a:ext cx="0" cy="0"/>
          <a:chOff x="0" y="0"/>
          <a:chExt cx="0" cy="0"/>
        </a:xfrm>
      </p:grpSpPr>
      <p:sp>
        <p:nvSpPr>
          <p:cNvPr id="408" name="Google Shape;408;g5b1c9bf2b339028_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09" name="Google Shape;409;g5b1c9bf2b339028_1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0" name="Google Shape;410;g5b1c9bf2b339028_15: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3" name="Shape 413"/>
        <p:cNvGrpSpPr/>
        <p:nvPr/>
      </p:nvGrpSpPr>
      <p:grpSpPr>
        <a:xfrm>
          <a:off x="0" y="0"/>
          <a:ext cx="0" cy="0"/>
          <a:chOff x="0" y="0"/>
          <a:chExt cx="0" cy="0"/>
        </a:xfrm>
      </p:grpSpPr>
      <p:sp>
        <p:nvSpPr>
          <p:cNvPr id="414" name="Google Shape;414;g5b1c9bf2b339028_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15" name="Google Shape;415;g5b1c9bf2b339028_2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6" name="Google Shape;416;g5b1c9bf2b339028_21: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9" name="Shape 419"/>
        <p:cNvGrpSpPr/>
        <p:nvPr/>
      </p:nvGrpSpPr>
      <p:grpSpPr>
        <a:xfrm>
          <a:off x="0" y="0"/>
          <a:ext cx="0" cy="0"/>
          <a:chOff x="0" y="0"/>
          <a:chExt cx="0" cy="0"/>
        </a:xfrm>
      </p:grpSpPr>
      <p:sp>
        <p:nvSpPr>
          <p:cNvPr id="420" name="Google Shape;420;g487a607837a3a388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21" name="Google Shape;421;g487a607837a3a388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2" name="Google Shape;422;g487a607837a3a388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6" name="Shape 426"/>
        <p:cNvGrpSpPr/>
        <p:nvPr/>
      </p:nvGrpSpPr>
      <p:grpSpPr>
        <a:xfrm>
          <a:off x="0" y="0"/>
          <a:ext cx="0" cy="0"/>
          <a:chOff x="0" y="0"/>
          <a:chExt cx="0" cy="0"/>
        </a:xfrm>
      </p:grpSpPr>
      <p:sp>
        <p:nvSpPr>
          <p:cNvPr id="427" name="Google Shape;427;g63375c365b82f752_0: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8" name="Google Shape;428;g63375c365b82f752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2" name="Shape 432"/>
        <p:cNvGrpSpPr/>
        <p:nvPr/>
      </p:nvGrpSpPr>
      <p:grpSpPr>
        <a:xfrm>
          <a:off x="0" y="0"/>
          <a:ext cx="0" cy="0"/>
          <a:chOff x="0" y="0"/>
          <a:chExt cx="0" cy="0"/>
        </a:xfrm>
      </p:grpSpPr>
      <p:sp>
        <p:nvSpPr>
          <p:cNvPr id="433" name="Google Shape;433;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4" name="Google Shape;434;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8" name="Shape 438"/>
        <p:cNvGrpSpPr/>
        <p:nvPr/>
      </p:nvGrpSpPr>
      <p:grpSpPr>
        <a:xfrm>
          <a:off x="0" y="0"/>
          <a:ext cx="0" cy="0"/>
          <a:chOff x="0" y="0"/>
          <a:chExt cx="0" cy="0"/>
        </a:xfrm>
      </p:grpSpPr>
      <p:sp>
        <p:nvSpPr>
          <p:cNvPr id="439" name="Google Shape;439;g2993cc312576fc5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40" name="Google Shape;440;g2993cc312576fc5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41" name="Google Shape;441;g2993cc312576fc5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5" name="Shape 445"/>
        <p:cNvGrpSpPr/>
        <p:nvPr/>
      </p:nvGrpSpPr>
      <p:grpSpPr>
        <a:xfrm>
          <a:off x="0" y="0"/>
          <a:ext cx="0" cy="0"/>
          <a:chOff x="0" y="0"/>
          <a:chExt cx="0" cy="0"/>
        </a:xfrm>
      </p:grpSpPr>
      <p:sp>
        <p:nvSpPr>
          <p:cNvPr id="446" name="Google Shape;446;g487a607837a3a388_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47" name="Google Shape;447;g487a607837a3a388_6: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48" name="Google Shape;448;g487a607837a3a388_6: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7" name="Shape 17"/>
        <p:cNvGrpSpPr/>
        <p:nvPr/>
      </p:nvGrpSpPr>
      <p:grpSpPr>
        <a:xfrm>
          <a:off x="0" y="0"/>
          <a:ext cx="0" cy="0"/>
          <a:chOff x="0" y="0"/>
          <a:chExt cx="0" cy="0"/>
        </a:xfrm>
      </p:grpSpPr>
      <p:sp>
        <p:nvSpPr>
          <p:cNvPr id="18" name="Google Shape;18;p14"/>
          <p:cNvSpPr/>
          <p:nvPr/>
        </p:nvSpPr>
        <p:spPr>
          <a:xfrm>
            <a:off x="3175" y="6400800"/>
            <a:ext cx="12188825" cy="457200"/>
          </a:xfrm>
          <a:prstGeom prst="rect">
            <a:avLst/>
          </a:prstGeom>
          <a:solidFill>
            <a:srgbClr val="262626"/>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Arial"/>
              <a:ea typeface="Arial"/>
              <a:cs typeface="Arial"/>
              <a:sym typeface="Arial"/>
            </a:endParaRPr>
          </a:p>
        </p:txBody>
      </p:sp>
      <p:sp>
        <p:nvSpPr>
          <p:cNvPr id="19" name="Google Shape;19;p14"/>
          <p:cNvSpPr txBox="1"/>
          <p:nvPr>
            <p:ph type="ctrTitle"/>
          </p:nvPr>
        </p:nvSpPr>
        <p:spPr>
          <a:xfrm>
            <a:off x="1097280" y="758952"/>
            <a:ext cx="10058400" cy="356616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262626"/>
              </a:buClr>
              <a:buSzPts val="8000"/>
              <a:buFont typeface="Geo"/>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14"/>
          <p:cNvSpPr txBox="1"/>
          <p:nvPr>
            <p:ph idx="1" type="subTitle"/>
          </p:nvPr>
        </p:nvSpPr>
        <p:spPr>
          <a:xfrm>
            <a:off x="1100051" y="4645152"/>
            <a:ext cx="10058400" cy="1143000"/>
          </a:xfrm>
          <a:prstGeom prst="rect">
            <a:avLst/>
          </a:prstGeom>
          <a:noFill/>
          <a:ln>
            <a:noFill/>
          </a:ln>
        </p:spPr>
        <p:txBody>
          <a:bodyPr anchorCtr="0" anchor="t" bIns="45700" lIns="91425" spcFirstLastPara="1" rIns="91425" wrap="square" tIns="45700">
            <a:normAutofit/>
          </a:bodyPr>
          <a:lstStyle>
            <a:lvl1pPr lvl="0" algn="l">
              <a:lnSpc>
                <a:spcPct val="110000"/>
              </a:lnSpc>
              <a:spcBef>
                <a:spcPts val="1200"/>
              </a:spcBef>
              <a:spcAft>
                <a:spcPts val="0"/>
              </a:spcAft>
              <a:buSzPts val="2400"/>
              <a:buNone/>
              <a:defRPr sz="2400" cap="none">
                <a:solidFill>
                  <a:schemeClr val="dk1"/>
                </a:solidFill>
                <a:latin typeface="Arial"/>
                <a:ea typeface="Arial"/>
                <a:cs typeface="Arial"/>
                <a:sym typeface="Arial"/>
              </a:defRPr>
            </a:lvl1pPr>
            <a:lvl2pPr lvl="1" algn="ctr">
              <a:lnSpc>
                <a:spcPct val="100000"/>
              </a:lnSpc>
              <a:spcBef>
                <a:spcPts val="200"/>
              </a:spcBef>
              <a:spcAft>
                <a:spcPts val="0"/>
              </a:spcAft>
              <a:buClr>
                <a:srgbClr val="3F3F3F"/>
              </a:buClr>
              <a:buSzPts val="2400"/>
              <a:buNone/>
              <a:defRPr sz="2400"/>
            </a:lvl2pPr>
            <a:lvl3pPr lvl="2" algn="ctr">
              <a:lnSpc>
                <a:spcPct val="100000"/>
              </a:lnSpc>
              <a:spcBef>
                <a:spcPts val="400"/>
              </a:spcBef>
              <a:spcAft>
                <a:spcPts val="0"/>
              </a:spcAft>
              <a:buClr>
                <a:srgbClr val="3F3F3F"/>
              </a:buClr>
              <a:buSzPts val="2400"/>
              <a:buNone/>
              <a:defRPr sz="2400"/>
            </a:lvl3pPr>
            <a:lvl4pPr lvl="3" algn="ctr">
              <a:lnSpc>
                <a:spcPct val="100000"/>
              </a:lnSpc>
              <a:spcBef>
                <a:spcPts val="400"/>
              </a:spcBef>
              <a:spcAft>
                <a:spcPts val="0"/>
              </a:spcAft>
              <a:buClr>
                <a:srgbClr val="3F3F3F"/>
              </a:buClr>
              <a:buSzPts val="2000"/>
              <a:buNone/>
              <a:defRPr sz="2000"/>
            </a:lvl4pPr>
            <a:lvl5pPr lvl="4" algn="ctr">
              <a:lnSpc>
                <a:spcPct val="100000"/>
              </a:lnSpc>
              <a:spcBef>
                <a:spcPts val="400"/>
              </a:spcBef>
              <a:spcAft>
                <a:spcPts val="0"/>
              </a:spcAft>
              <a:buClr>
                <a:srgbClr val="3F3F3F"/>
              </a:buClr>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p:txBody>
      </p:sp>
      <p:cxnSp>
        <p:nvCxnSpPr>
          <p:cNvPr id="21" name="Google Shape;21;p14"/>
          <p:cNvCxnSpPr/>
          <p:nvPr/>
        </p:nvCxnSpPr>
        <p:spPr>
          <a:xfrm>
            <a:off x="1207658" y="4474741"/>
            <a:ext cx="9875520" cy="0"/>
          </a:xfrm>
          <a:prstGeom prst="straightConnector1">
            <a:avLst/>
          </a:prstGeom>
          <a:noFill/>
          <a:ln cap="flat" cmpd="sng" w="12700">
            <a:solidFill>
              <a:srgbClr val="3F3F3F"/>
            </a:solidFill>
            <a:prstDash val="solid"/>
            <a:round/>
            <a:headEnd len="sm" w="sm" type="none"/>
            <a:tailEnd len="sm" w="sm" type="none"/>
          </a:ln>
        </p:spPr>
      </p:cxnSp>
      <p:sp>
        <p:nvSpPr>
          <p:cNvPr id="22" name="Google Shape;22;p14"/>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4"/>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4"/>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3" name="Shape 33"/>
        <p:cNvGrpSpPr/>
        <p:nvPr/>
      </p:nvGrpSpPr>
      <p:grpSpPr>
        <a:xfrm>
          <a:off x="0" y="0"/>
          <a:ext cx="0" cy="0"/>
          <a:chOff x="0" y="0"/>
          <a:chExt cx="0" cy="0"/>
        </a:xfrm>
      </p:grpSpPr>
      <p:sp>
        <p:nvSpPr>
          <p:cNvPr id="34" name="Google Shape;34;p15"/>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5"/>
          <p:cNvSpPr txBox="1"/>
          <p:nvPr>
            <p:ph idx="1" type="body"/>
          </p:nvPr>
        </p:nvSpPr>
        <p:spPr>
          <a:xfrm>
            <a:off x="1097280" y="2108201"/>
            <a:ext cx="10058400" cy="3760891"/>
          </a:xfrm>
          <a:prstGeom prst="rect">
            <a:avLst/>
          </a:prstGeom>
          <a:noFill/>
          <a:ln>
            <a:noFill/>
          </a:ln>
        </p:spPr>
        <p:txBody>
          <a:bodyPr anchorCtr="0" anchor="t" bIns="45700" lIns="0" spcFirstLastPara="1" rIns="0" wrap="square" tIns="45700">
            <a:normAutofit/>
          </a:bodyPr>
          <a:lstStyle>
            <a:lvl1pPr indent="-342900" lvl="0" marL="457200" algn="l">
              <a:lnSpc>
                <a:spcPct val="110000"/>
              </a:lnSpc>
              <a:spcBef>
                <a:spcPts val="1200"/>
              </a:spcBef>
              <a:spcAft>
                <a:spcPts val="0"/>
              </a:spcAft>
              <a:buSzPts val="1800"/>
              <a:buChar char=" "/>
              <a:defRPr/>
            </a:lvl1pPr>
            <a:lvl2pPr indent="-342900" lvl="1" marL="914400" algn="l">
              <a:lnSpc>
                <a:spcPct val="100000"/>
              </a:lnSpc>
              <a:spcBef>
                <a:spcPts val="200"/>
              </a:spcBef>
              <a:spcAft>
                <a:spcPts val="0"/>
              </a:spcAft>
              <a:buClr>
                <a:srgbClr val="3F3F3F"/>
              </a:buClr>
              <a:buSzPts val="1800"/>
              <a:buChar char="◦"/>
              <a:defRPr/>
            </a:lvl2pPr>
            <a:lvl3pPr indent="-342900" lvl="2" marL="1371600" algn="l">
              <a:lnSpc>
                <a:spcPct val="100000"/>
              </a:lnSpc>
              <a:spcBef>
                <a:spcPts val="400"/>
              </a:spcBef>
              <a:spcAft>
                <a:spcPts val="0"/>
              </a:spcAft>
              <a:buClr>
                <a:srgbClr val="3F3F3F"/>
              </a:buClr>
              <a:buSzPts val="1800"/>
              <a:buChar char="◦"/>
              <a:defRPr/>
            </a:lvl3pPr>
            <a:lvl4pPr indent="-342900" lvl="3" marL="1828800" algn="l">
              <a:lnSpc>
                <a:spcPct val="100000"/>
              </a:lnSpc>
              <a:spcBef>
                <a:spcPts val="400"/>
              </a:spcBef>
              <a:spcAft>
                <a:spcPts val="0"/>
              </a:spcAft>
              <a:buClr>
                <a:srgbClr val="3F3F3F"/>
              </a:buClr>
              <a:buSzPts val="1800"/>
              <a:buChar char="◦"/>
              <a:defRPr/>
            </a:lvl4pPr>
            <a:lvl5pPr indent="-342900" lvl="4" marL="2286000" algn="l">
              <a:lnSpc>
                <a:spcPct val="100000"/>
              </a:lnSpc>
              <a:spcBef>
                <a:spcPts val="400"/>
              </a:spcBef>
              <a:spcAft>
                <a:spcPts val="0"/>
              </a:spcAft>
              <a:buClr>
                <a:srgbClr val="3F3F3F"/>
              </a:buClr>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6" name="Google Shape;36;p15"/>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5"/>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5"/>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39" name="Shape 39"/>
        <p:cNvGrpSpPr/>
        <p:nvPr/>
      </p:nvGrpSpPr>
      <p:grpSpPr>
        <a:xfrm>
          <a:off x="0" y="0"/>
          <a:ext cx="0" cy="0"/>
          <a:chOff x="0" y="0"/>
          <a:chExt cx="0" cy="0"/>
        </a:xfrm>
      </p:grpSpPr>
      <p:sp>
        <p:nvSpPr>
          <p:cNvPr id="40" name="Google Shape;40;p13"/>
          <p:cNvSpPr/>
          <p:nvPr/>
        </p:nvSpPr>
        <p:spPr>
          <a:xfrm>
            <a:off x="3175" y="6400800"/>
            <a:ext cx="12188825" cy="457200"/>
          </a:xfrm>
          <a:prstGeom prst="rect">
            <a:avLst/>
          </a:prstGeom>
          <a:solidFill>
            <a:srgbClr val="262626"/>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Arial"/>
              <a:ea typeface="Arial"/>
              <a:cs typeface="Arial"/>
              <a:sym typeface="Arial"/>
            </a:endParaRPr>
          </a:p>
        </p:txBody>
      </p:sp>
      <p:sp>
        <p:nvSpPr>
          <p:cNvPr id="41" name="Google Shape;41;p13"/>
          <p:cNvSpPr txBox="1"/>
          <p:nvPr>
            <p:ph type="ctrTitle"/>
          </p:nvPr>
        </p:nvSpPr>
        <p:spPr>
          <a:xfrm>
            <a:off x="1097280" y="758952"/>
            <a:ext cx="10058400" cy="356616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262626"/>
              </a:buClr>
              <a:buSzPts val="8000"/>
              <a:buFont typeface="Geo"/>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3"/>
          <p:cNvSpPr txBox="1"/>
          <p:nvPr>
            <p:ph idx="1" type="subTitle"/>
          </p:nvPr>
        </p:nvSpPr>
        <p:spPr>
          <a:xfrm>
            <a:off x="1100051" y="4645152"/>
            <a:ext cx="10058400" cy="1143000"/>
          </a:xfrm>
          <a:prstGeom prst="rect">
            <a:avLst/>
          </a:prstGeom>
          <a:noFill/>
          <a:ln>
            <a:noFill/>
          </a:ln>
        </p:spPr>
        <p:txBody>
          <a:bodyPr anchorCtr="0" anchor="t" bIns="45700" lIns="91425" spcFirstLastPara="1" rIns="91425" wrap="square" tIns="45700">
            <a:normAutofit/>
          </a:bodyPr>
          <a:lstStyle>
            <a:lvl1pPr lvl="0" algn="l">
              <a:lnSpc>
                <a:spcPct val="110000"/>
              </a:lnSpc>
              <a:spcBef>
                <a:spcPts val="1200"/>
              </a:spcBef>
              <a:spcAft>
                <a:spcPts val="0"/>
              </a:spcAft>
              <a:buSzPts val="2400"/>
              <a:buNone/>
              <a:defRPr sz="2400" cap="none">
                <a:solidFill>
                  <a:schemeClr val="dk1"/>
                </a:solidFill>
                <a:latin typeface="Arial"/>
                <a:ea typeface="Arial"/>
                <a:cs typeface="Arial"/>
                <a:sym typeface="Arial"/>
              </a:defRPr>
            </a:lvl1pPr>
            <a:lvl2pPr lvl="1" algn="ctr">
              <a:lnSpc>
                <a:spcPct val="100000"/>
              </a:lnSpc>
              <a:spcBef>
                <a:spcPts val="200"/>
              </a:spcBef>
              <a:spcAft>
                <a:spcPts val="0"/>
              </a:spcAft>
              <a:buClr>
                <a:srgbClr val="3F3F3F"/>
              </a:buClr>
              <a:buSzPts val="2400"/>
              <a:buNone/>
              <a:defRPr sz="2400"/>
            </a:lvl2pPr>
            <a:lvl3pPr lvl="2" algn="ctr">
              <a:lnSpc>
                <a:spcPct val="100000"/>
              </a:lnSpc>
              <a:spcBef>
                <a:spcPts val="400"/>
              </a:spcBef>
              <a:spcAft>
                <a:spcPts val="0"/>
              </a:spcAft>
              <a:buClr>
                <a:srgbClr val="3F3F3F"/>
              </a:buClr>
              <a:buSzPts val="2400"/>
              <a:buNone/>
              <a:defRPr sz="2400"/>
            </a:lvl3pPr>
            <a:lvl4pPr lvl="3" algn="ctr">
              <a:lnSpc>
                <a:spcPct val="100000"/>
              </a:lnSpc>
              <a:spcBef>
                <a:spcPts val="400"/>
              </a:spcBef>
              <a:spcAft>
                <a:spcPts val="0"/>
              </a:spcAft>
              <a:buClr>
                <a:srgbClr val="3F3F3F"/>
              </a:buClr>
              <a:buSzPts val="2000"/>
              <a:buNone/>
              <a:defRPr sz="2000"/>
            </a:lvl4pPr>
            <a:lvl5pPr lvl="4" algn="ctr">
              <a:lnSpc>
                <a:spcPct val="100000"/>
              </a:lnSpc>
              <a:spcBef>
                <a:spcPts val="400"/>
              </a:spcBef>
              <a:spcAft>
                <a:spcPts val="0"/>
              </a:spcAft>
              <a:buClr>
                <a:srgbClr val="3F3F3F"/>
              </a:buClr>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p:txBody>
      </p:sp>
      <p:cxnSp>
        <p:nvCxnSpPr>
          <p:cNvPr id="43" name="Google Shape;43;p13"/>
          <p:cNvCxnSpPr/>
          <p:nvPr/>
        </p:nvCxnSpPr>
        <p:spPr>
          <a:xfrm>
            <a:off x="1207658" y="4474741"/>
            <a:ext cx="9875520" cy="0"/>
          </a:xfrm>
          <a:prstGeom prst="straightConnector1">
            <a:avLst/>
          </a:prstGeom>
          <a:noFill/>
          <a:ln cap="flat" cmpd="sng" w="12700">
            <a:solidFill>
              <a:srgbClr val="3F3F3F"/>
            </a:solidFill>
            <a:prstDash val="solid"/>
            <a:round/>
            <a:headEnd len="sm" w="sm" type="none"/>
            <a:tailEnd len="sm" w="sm" type="none"/>
          </a:ln>
        </p:spPr>
      </p:cxnSp>
      <p:sp>
        <p:nvSpPr>
          <p:cNvPr id="44" name="Google Shape;44;p13"/>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3"/>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13"/>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bg>
      <p:bgPr>
        <a:solidFill>
          <a:schemeClr val="lt1"/>
        </a:solidFill>
      </p:bgPr>
    </p:bg>
    <p:spTree>
      <p:nvGrpSpPr>
        <p:cNvPr id="47" name="Shape 47"/>
        <p:cNvGrpSpPr/>
        <p:nvPr/>
      </p:nvGrpSpPr>
      <p:grpSpPr>
        <a:xfrm>
          <a:off x="0" y="0"/>
          <a:ext cx="0" cy="0"/>
          <a:chOff x="0" y="0"/>
          <a:chExt cx="0" cy="0"/>
        </a:xfrm>
      </p:grpSpPr>
      <p:sp>
        <p:nvSpPr>
          <p:cNvPr id="48" name="Google Shape;48;p16"/>
          <p:cNvSpPr/>
          <p:nvPr/>
        </p:nvSpPr>
        <p:spPr>
          <a:xfrm>
            <a:off x="3175" y="6400800"/>
            <a:ext cx="12188825" cy="457200"/>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16"/>
          <p:cNvSpPr txBox="1"/>
          <p:nvPr>
            <p:ph type="title"/>
          </p:nvPr>
        </p:nvSpPr>
        <p:spPr>
          <a:xfrm>
            <a:off x="1097280" y="758952"/>
            <a:ext cx="10058400" cy="356616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262626"/>
              </a:buClr>
              <a:buSzPts val="8000"/>
              <a:buFont typeface="Geo"/>
              <a:buNone/>
              <a:defRPr b="0"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 name="Google Shape;50;p16"/>
          <p:cNvSpPr txBox="1"/>
          <p:nvPr>
            <p:ph idx="1" type="body"/>
          </p:nvPr>
        </p:nvSpPr>
        <p:spPr>
          <a:xfrm>
            <a:off x="1097280" y="4663440"/>
            <a:ext cx="10058400" cy="1143000"/>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1200"/>
              </a:spcBef>
              <a:spcAft>
                <a:spcPts val="0"/>
              </a:spcAft>
              <a:buSzPts val="2400"/>
              <a:buNone/>
              <a:defRPr sz="2400" cap="none">
                <a:solidFill>
                  <a:schemeClr val="dk1"/>
                </a:solidFill>
                <a:latin typeface="Arial"/>
                <a:ea typeface="Arial"/>
                <a:cs typeface="Arial"/>
                <a:sym typeface="Arial"/>
              </a:defRPr>
            </a:lvl1pPr>
            <a:lvl2pPr indent="-228600" lvl="1" marL="914400" algn="l">
              <a:lnSpc>
                <a:spcPct val="100000"/>
              </a:lnSpc>
              <a:spcBef>
                <a:spcPts val="200"/>
              </a:spcBef>
              <a:spcAft>
                <a:spcPts val="0"/>
              </a:spcAft>
              <a:buClr>
                <a:srgbClr val="888888"/>
              </a:buClr>
              <a:buSzPts val="1800"/>
              <a:buNone/>
              <a:defRPr sz="1800">
                <a:solidFill>
                  <a:srgbClr val="888888"/>
                </a:solidFill>
              </a:defRPr>
            </a:lvl2pPr>
            <a:lvl3pPr indent="-228600" lvl="2" marL="1371600" algn="l">
              <a:lnSpc>
                <a:spcPct val="100000"/>
              </a:lnSpc>
              <a:spcBef>
                <a:spcPts val="400"/>
              </a:spcBef>
              <a:spcAft>
                <a:spcPts val="0"/>
              </a:spcAft>
              <a:buClr>
                <a:srgbClr val="888888"/>
              </a:buClr>
              <a:buSzPts val="1600"/>
              <a:buNone/>
              <a:defRPr sz="1600">
                <a:solidFill>
                  <a:srgbClr val="888888"/>
                </a:solidFill>
              </a:defRPr>
            </a:lvl3pPr>
            <a:lvl4pPr indent="-228600" lvl="3" marL="1828800" algn="l">
              <a:lnSpc>
                <a:spcPct val="100000"/>
              </a:lnSpc>
              <a:spcBef>
                <a:spcPts val="400"/>
              </a:spcBef>
              <a:spcAft>
                <a:spcPts val="0"/>
              </a:spcAft>
              <a:buClr>
                <a:srgbClr val="888888"/>
              </a:buClr>
              <a:buSzPts val="1400"/>
              <a:buNone/>
              <a:defRPr sz="1400">
                <a:solidFill>
                  <a:srgbClr val="888888"/>
                </a:solidFill>
              </a:defRPr>
            </a:lvl4pPr>
            <a:lvl5pPr indent="-228600" lvl="4" marL="2286000" algn="l">
              <a:lnSpc>
                <a:spcPct val="100000"/>
              </a:lnSpc>
              <a:spcBef>
                <a:spcPts val="400"/>
              </a:spcBef>
              <a:spcAft>
                <a:spcPts val="0"/>
              </a:spcAft>
              <a:buClr>
                <a:srgbClr val="888888"/>
              </a:buClr>
              <a:buSzPts val="1400"/>
              <a:buNone/>
              <a:defRPr sz="1400">
                <a:solidFill>
                  <a:srgbClr val="888888"/>
                </a:solidFill>
              </a:defRPr>
            </a:lvl5pPr>
            <a:lvl6pPr indent="-228600" lvl="5" marL="2743200" algn="l">
              <a:lnSpc>
                <a:spcPct val="90000"/>
              </a:lnSpc>
              <a:spcBef>
                <a:spcPts val="400"/>
              </a:spcBef>
              <a:spcAft>
                <a:spcPts val="0"/>
              </a:spcAft>
              <a:buSzPts val="1400"/>
              <a:buNone/>
              <a:defRPr sz="1400">
                <a:solidFill>
                  <a:srgbClr val="888888"/>
                </a:solidFill>
              </a:defRPr>
            </a:lvl6pPr>
            <a:lvl7pPr indent="-228600" lvl="6" marL="3200400" algn="l">
              <a:lnSpc>
                <a:spcPct val="90000"/>
              </a:lnSpc>
              <a:spcBef>
                <a:spcPts val="400"/>
              </a:spcBef>
              <a:spcAft>
                <a:spcPts val="0"/>
              </a:spcAft>
              <a:buSzPts val="1400"/>
              <a:buNone/>
              <a:defRPr sz="1400">
                <a:solidFill>
                  <a:srgbClr val="888888"/>
                </a:solidFill>
              </a:defRPr>
            </a:lvl7pPr>
            <a:lvl8pPr indent="-228600" lvl="7" marL="3657600" algn="l">
              <a:lnSpc>
                <a:spcPct val="90000"/>
              </a:lnSpc>
              <a:spcBef>
                <a:spcPts val="400"/>
              </a:spcBef>
              <a:spcAft>
                <a:spcPts val="0"/>
              </a:spcAft>
              <a:buSzPts val="1400"/>
              <a:buNone/>
              <a:defRPr sz="1400">
                <a:solidFill>
                  <a:srgbClr val="888888"/>
                </a:solidFill>
              </a:defRPr>
            </a:lvl8pPr>
            <a:lvl9pPr indent="-228600" lvl="8" marL="4114800" algn="l">
              <a:lnSpc>
                <a:spcPct val="90000"/>
              </a:lnSpc>
              <a:spcBef>
                <a:spcPts val="400"/>
              </a:spcBef>
              <a:spcAft>
                <a:spcPts val="400"/>
              </a:spcAft>
              <a:buSzPts val="1400"/>
              <a:buNone/>
              <a:defRPr sz="1400">
                <a:solidFill>
                  <a:srgbClr val="888888"/>
                </a:solidFill>
              </a:defRPr>
            </a:lvl9pPr>
          </a:lstStyle>
          <a:p/>
        </p:txBody>
      </p:sp>
      <p:cxnSp>
        <p:nvCxnSpPr>
          <p:cNvPr id="51" name="Google Shape;51;p16"/>
          <p:cNvCxnSpPr/>
          <p:nvPr/>
        </p:nvCxnSpPr>
        <p:spPr>
          <a:xfrm>
            <a:off x="1207658" y="4485132"/>
            <a:ext cx="9875520" cy="0"/>
          </a:xfrm>
          <a:prstGeom prst="straightConnector1">
            <a:avLst/>
          </a:prstGeom>
          <a:noFill/>
          <a:ln cap="flat" cmpd="sng" w="12700">
            <a:solidFill>
              <a:srgbClr val="3F3F3F"/>
            </a:solidFill>
            <a:prstDash val="solid"/>
            <a:round/>
            <a:headEnd len="sm" w="sm" type="none"/>
            <a:tailEnd len="sm" w="sm" type="none"/>
          </a:ln>
        </p:spPr>
      </p:cxnSp>
      <p:sp>
        <p:nvSpPr>
          <p:cNvPr id="52" name="Google Shape;52;p16"/>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6"/>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6"/>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5" name="Shape 55"/>
        <p:cNvGrpSpPr/>
        <p:nvPr/>
      </p:nvGrpSpPr>
      <p:grpSpPr>
        <a:xfrm>
          <a:off x="0" y="0"/>
          <a:ext cx="0" cy="0"/>
          <a:chOff x="0" y="0"/>
          <a:chExt cx="0" cy="0"/>
        </a:xfrm>
      </p:grpSpPr>
      <p:sp>
        <p:nvSpPr>
          <p:cNvPr id="56" name="Google Shape;56;p1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17"/>
          <p:cNvSpPr txBox="1"/>
          <p:nvPr>
            <p:ph idx="1" type="body"/>
          </p:nvPr>
        </p:nvSpPr>
        <p:spPr>
          <a:xfrm>
            <a:off x="1097280" y="2120900"/>
            <a:ext cx="4639736" cy="3748193"/>
          </a:xfrm>
          <a:prstGeom prst="rect">
            <a:avLst/>
          </a:prstGeom>
          <a:noFill/>
          <a:ln>
            <a:noFill/>
          </a:ln>
        </p:spPr>
        <p:txBody>
          <a:bodyPr anchorCtr="0" anchor="t" bIns="45700" lIns="0" spcFirstLastPara="1" rIns="0" wrap="square" tIns="45700">
            <a:normAutofit/>
          </a:bodyPr>
          <a:lstStyle>
            <a:lvl1pPr indent="-342900" lvl="0" marL="457200" algn="l">
              <a:lnSpc>
                <a:spcPct val="110000"/>
              </a:lnSpc>
              <a:spcBef>
                <a:spcPts val="1200"/>
              </a:spcBef>
              <a:spcAft>
                <a:spcPts val="0"/>
              </a:spcAft>
              <a:buSzPts val="1800"/>
              <a:buChar char=" "/>
              <a:defRPr/>
            </a:lvl1pPr>
            <a:lvl2pPr indent="-342900" lvl="1" marL="914400" algn="l">
              <a:lnSpc>
                <a:spcPct val="100000"/>
              </a:lnSpc>
              <a:spcBef>
                <a:spcPts val="200"/>
              </a:spcBef>
              <a:spcAft>
                <a:spcPts val="0"/>
              </a:spcAft>
              <a:buClr>
                <a:srgbClr val="3F3F3F"/>
              </a:buClr>
              <a:buSzPts val="1800"/>
              <a:buChar char="◦"/>
              <a:defRPr/>
            </a:lvl2pPr>
            <a:lvl3pPr indent="-342900" lvl="2" marL="1371600" algn="l">
              <a:lnSpc>
                <a:spcPct val="100000"/>
              </a:lnSpc>
              <a:spcBef>
                <a:spcPts val="400"/>
              </a:spcBef>
              <a:spcAft>
                <a:spcPts val="0"/>
              </a:spcAft>
              <a:buClr>
                <a:srgbClr val="3F3F3F"/>
              </a:buClr>
              <a:buSzPts val="1800"/>
              <a:buChar char="◦"/>
              <a:defRPr/>
            </a:lvl3pPr>
            <a:lvl4pPr indent="-342900" lvl="3" marL="1828800" algn="l">
              <a:lnSpc>
                <a:spcPct val="100000"/>
              </a:lnSpc>
              <a:spcBef>
                <a:spcPts val="400"/>
              </a:spcBef>
              <a:spcAft>
                <a:spcPts val="0"/>
              </a:spcAft>
              <a:buClr>
                <a:srgbClr val="3F3F3F"/>
              </a:buClr>
              <a:buSzPts val="1800"/>
              <a:buChar char="◦"/>
              <a:defRPr/>
            </a:lvl4pPr>
            <a:lvl5pPr indent="-342900" lvl="4" marL="2286000" algn="l">
              <a:lnSpc>
                <a:spcPct val="100000"/>
              </a:lnSpc>
              <a:spcBef>
                <a:spcPts val="400"/>
              </a:spcBef>
              <a:spcAft>
                <a:spcPts val="0"/>
              </a:spcAft>
              <a:buClr>
                <a:srgbClr val="3F3F3F"/>
              </a:buClr>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8" name="Google Shape;58;p17"/>
          <p:cNvSpPr txBox="1"/>
          <p:nvPr>
            <p:ph idx="2" type="body"/>
          </p:nvPr>
        </p:nvSpPr>
        <p:spPr>
          <a:xfrm>
            <a:off x="6515944" y="2120900"/>
            <a:ext cx="4639736" cy="3748194"/>
          </a:xfrm>
          <a:prstGeom prst="rect">
            <a:avLst/>
          </a:prstGeom>
          <a:noFill/>
          <a:ln>
            <a:noFill/>
          </a:ln>
        </p:spPr>
        <p:txBody>
          <a:bodyPr anchorCtr="0" anchor="t" bIns="45700" lIns="0" spcFirstLastPara="1" rIns="0" wrap="square" tIns="45700">
            <a:normAutofit/>
          </a:bodyPr>
          <a:lstStyle>
            <a:lvl1pPr indent="-342900" lvl="0" marL="457200" algn="l">
              <a:lnSpc>
                <a:spcPct val="110000"/>
              </a:lnSpc>
              <a:spcBef>
                <a:spcPts val="1200"/>
              </a:spcBef>
              <a:spcAft>
                <a:spcPts val="0"/>
              </a:spcAft>
              <a:buSzPts val="1800"/>
              <a:buChar char=" "/>
              <a:defRPr/>
            </a:lvl1pPr>
            <a:lvl2pPr indent="-342900" lvl="1" marL="914400" algn="l">
              <a:lnSpc>
                <a:spcPct val="100000"/>
              </a:lnSpc>
              <a:spcBef>
                <a:spcPts val="200"/>
              </a:spcBef>
              <a:spcAft>
                <a:spcPts val="0"/>
              </a:spcAft>
              <a:buClr>
                <a:srgbClr val="3F3F3F"/>
              </a:buClr>
              <a:buSzPts val="1800"/>
              <a:buChar char="◦"/>
              <a:defRPr/>
            </a:lvl2pPr>
            <a:lvl3pPr indent="-342900" lvl="2" marL="1371600" algn="l">
              <a:lnSpc>
                <a:spcPct val="100000"/>
              </a:lnSpc>
              <a:spcBef>
                <a:spcPts val="400"/>
              </a:spcBef>
              <a:spcAft>
                <a:spcPts val="0"/>
              </a:spcAft>
              <a:buClr>
                <a:srgbClr val="3F3F3F"/>
              </a:buClr>
              <a:buSzPts val="1800"/>
              <a:buChar char="◦"/>
              <a:defRPr/>
            </a:lvl3pPr>
            <a:lvl4pPr indent="-342900" lvl="3" marL="1828800" algn="l">
              <a:lnSpc>
                <a:spcPct val="100000"/>
              </a:lnSpc>
              <a:spcBef>
                <a:spcPts val="400"/>
              </a:spcBef>
              <a:spcAft>
                <a:spcPts val="0"/>
              </a:spcAft>
              <a:buClr>
                <a:srgbClr val="3F3F3F"/>
              </a:buClr>
              <a:buSzPts val="1800"/>
              <a:buChar char="◦"/>
              <a:defRPr/>
            </a:lvl4pPr>
            <a:lvl5pPr indent="-342900" lvl="4" marL="2286000" algn="l">
              <a:lnSpc>
                <a:spcPct val="100000"/>
              </a:lnSpc>
              <a:spcBef>
                <a:spcPts val="400"/>
              </a:spcBef>
              <a:spcAft>
                <a:spcPts val="0"/>
              </a:spcAft>
              <a:buClr>
                <a:srgbClr val="3F3F3F"/>
              </a:buClr>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9" name="Google Shape;59;p17"/>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7"/>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17"/>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2" name="Shape 62"/>
        <p:cNvGrpSpPr/>
        <p:nvPr/>
      </p:nvGrpSpPr>
      <p:grpSpPr>
        <a:xfrm>
          <a:off x="0" y="0"/>
          <a:ext cx="0" cy="0"/>
          <a:chOff x="0" y="0"/>
          <a:chExt cx="0" cy="0"/>
        </a:xfrm>
      </p:grpSpPr>
      <p:sp>
        <p:nvSpPr>
          <p:cNvPr id="63" name="Google Shape;63;p18"/>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4" name="Google Shape;64;p18"/>
          <p:cNvSpPr txBox="1"/>
          <p:nvPr>
            <p:ph idx="1" type="body"/>
          </p:nvPr>
        </p:nvSpPr>
        <p:spPr>
          <a:xfrm>
            <a:off x="1097280" y="2057400"/>
            <a:ext cx="4639736" cy="736282"/>
          </a:xfrm>
          <a:prstGeom prst="rect">
            <a:avLst/>
          </a:prstGeom>
          <a:noFill/>
          <a:ln>
            <a:noFill/>
          </a:ln>
        </p:spPr>
        <p:txBody>
          <a:bodyPr anchorCtr="0" anchor="ctr" bIns="45700" lIns="91425" spcFirstLastPara="1" rIns="91425" wrap="square" tIns="45700">
            <a:normAutofit/>
          </a:bodyPr>
          <a:lstStyle>
            <a:lvl1pPr indent="-228600" lvl="0" marL="457200" algn="l">
              <a:lnSpc>
                <a:spcPct val="110000"/>
              </a:lnSpc>
              <a:spcBef>
                <a:spcPts val="1200"/>
              </a:spcBef>
              <a:spcAft>
                <a:spcPts val="0"/>
              </a:spcAft>
              <a:buSzPts val="2000"/>
              <a:buNone/>
              <a:defRPr b="0" sz="2000" cap="none">
                <a:solidFill>
                  <a:schemeClr val="dk1"/>
                </a:solidFill>
              </a:defRPr>
            </a:lvl1pPr>
            <a:lvl2pPr indent="-228600" lvl="1" marL="914400" algn="l">
              <a:lnSpc>
                <a:spcPct val="100000"/>
              </a:lnSpc>
              <a:spcBef>
                <a:spcPts val="200"/>
              </a:spcBef>
              <a:spcAft>
                <a:spcPts val="0"/>
              </a:spcAft>
              <a:buClr>
                <a:srgbClr val="3F3F3F"/>
              </a:buClr>
              <a:buSzPts val="2000"/>
              <a:buNone/>
              <a:defRPr b="1" sz="2000"/>
            </a:lvl2pPr>
            <a:lvl3pPr indent="-228600" lvl="2" marL="1371600" algn="l">
              <a:lnSpc>
                <a:spcPct val="100000"/>
              </a:lnSpc>
              <a:spcBef>
                <a:spcPts val="400"/>
              </a:spcBef>
              <a:spcAft>
                <a:spcPts val="0"/>
              </a:spcAft>
              <a:buClr>
                <a:srgbClr val="3F3F3F"/>
              </a:buClr>
              <a:buSzPts val="1800"/>
              <a:buNone/>
              <a:defRPr b="1" sz="1800"/>
            </a:lvl3pPr>
            <a:lvl4pPr indent="-228600" lvl="3" marL="1828800" algn="l">
              <a:lnSpc>
                <a:spcPct val="100000"/>
              </a:lnSpc>
              <a:spcBef>
                <a:spcPts val="400"/>
              </a:spcBef>
              <a:spcAft>
                <a:spcPts val="0"/>
              </a:spcAft>
              <a:buClr>
                <a:srgbClr val="3F3F3F"/>
              </a:buClr>
              <a:buSzPts val="1600"/>
              <a:buNone/>
              <a:defRPr b="1" sz="1600"/>
            </a:lvl4pPr>
            <a:lvl5pPr indent="-228600" lvl="4" marL="2286000" algn="l">
              <a:lnSpc>
                <a:spcPct val="100000"/>
              </a:lnSpc>
              <a:spcBef>
                <a:spcPts val="400"/>
              </a:spcBef>
              <a:spcAft>
                <a:spcPts val="0"/>
              </a:spcAft>
              <a:buClr>
                <a:srgbClr val="3F3F3F"/>
              </a:buClr>
              <a:buSzPts val="1600"/>
              <a:buNone/>
              <a:defRPr b="1" sz="1600"/>
            </a:lvl5pPr>
            <a:lvl6pPr indent="-228600" lvl="5" marL="2743200" algn="l">
              <a:lnSpc>
                <a:spcPct val="90000"/>
              </a:lnSpc>
              <a:spcBef>
                <a:spcPts val="400"/>
              </a:spcBef>
              <a:spcAft>
                <a:spcPts val="0"/>
              </a:spcAft>
              <a:buSzPts val="1600"/>
              <a:buNone/>
              <a:defRPr b="1" sz="1600"/>
            </a:lvl6pPr>
            <a:lvl7pPr indent="-228600" lvl="6" marL="3200400" algn="l">
              <a:lnSpc>
                <a:spcPct val="90000"/>
              </a:lnSpc>
              <a:spcBef>
                <a:spcPts val="400"/>
              </a:spcBef>
              <a:spcAft>
                <a:spcPts val="0"/>
              </a:spcAft>
              <a:buSzPts val="1600"/>
              <a:buNone/>
              <a:defRPr b="1" sz="1600"/>
            </a:lvl7pPr>
            <a:lvl8pPr indent="-228600" lvl="7" marL="3657600" algn="l">
              <a:lnSpc>
                <a:spcPct val="90000"/>
              </a:lnSpc>
              <a:spcBef>
                <a:spcPts val="400"/>
              </a:spcBef>
              <a:spcAft>
                <a:spcPts val="0"/>
              </a:spcAft>
              <a:buSzPts val="1600"/>
              <a:buNone/>
              <a:defRPr b="1" sz="1600"/>
            </a:lvl8pPr>
            <a:lvl9pPr indent="-228600" lvl="8" marL="4114800" algn="l">
              <a:lnSpc>
                <a:spcPct val="90000"/>
              </a:lnSpc>
              <a:spcBef>
                <a:spcPts val="400"/>
              </a:spcBef>
              <a:spcAft>
                <a:spcPts val="400"/>
              </a:spcAft>
              <a:buSzPts val="1600"/>
              <a:buNone/>
              <a:defRPr b="1" sz="1600"/>
            </a:lvl9pPr>
          </a:lstStyle>
          <a:p/>
        </p:txBody>
      </p:sp>
      <p:sp>
        <p:nvSpPr>
          <p:cNvPr id="65" name="Google Shape;65;p18"/>
          <p:cNvSpPr txBox="1"/>
          <p:nvPr>
            <p:ph idx="2" type="body"/>
          </p:nvPr>
        </p:nvSpPr>
        <p:spPr>
          <a:xfrm>
            <a:off x="1097280" y="2958274"/>
            <a:ext cx="4639736" cy="2910821"/>
          </a:xfrm>
          <a:prstGeom prst="rect">
            <a:avLst/>
          </a:prstGeom>
          <a:noFill/>
          <a:ln>
            <a:noFill/>
          </a:ln>
        </p:spPr>
        <p:txBody>
          <a:bodyPr anchorCtr="0" anchor="t" bIns="45700" lIns="0" spcFirstLastPara="1" rIns="0" wrap="square" tIns="45700">
            <a:normAutofit/>
          </a:bodyPr>
          <a:lstStyle>
            <a:lvl1pPr indent="-342900" lvl="0" marL="457200" algn="l">
              <a:lnSpc>
                <a:spcPct val="110000"/>
              </a:lnSpc>
              <a:spcBef>
                <a:spcPts val="1200"/>
              </a:spcBef>
              <a:spcAft>
                <a:spcPts val="0"/>
              </a:spcAft>
              <a:buSzPts val="1800"/>
              <a:buChar char=" "/>
              <a:defRPr/>
            </a:lvl1pPr>
            <a:lvl2pPr indent="-342900" lvl="1" marL="914400" algn="l">
              <a:lnSpc>
                <a:spcPct val="100000"/>
              </a:lnSpc>
              <a:spcBef>
                <a:spcPts val="200"/>
              </a:spcBef>
              <a:spcAft>
                <a:spcPts val="0"/>
              </a:spcAft>
              <a:buClr>
                <a:srgbClr val="3F3F3F"/>
              </a:buClr>
              <a:buSzPts val="1800"/>
              <a:buChar char="◦"/>
              <a:defRPr/>
            </a:lvl2pPr>
            <a:lvl3pPr indent="-342900" lvl="2" marL="1371600" algn="l">
              <a:lnSpc>
                <a:spcPct val="100000"/>
              </a:lnSpc>
              <a:spcBef>
                <a:spcPts val="400"/>
              </a:spcBef>
              <a:spcAft>
                <a:spcPts val="0"/>
              </a:spcAft>
              <a:buClr>
                <a:srgbClr val="3F3F3F"/>
              </a:buClr>
              <a:buSzPts val="1800"/>
              <a:buChar char="◦"/>
              <a:defRPr/>
            </a:lvl3pPr>
            <a:lvl4pPr indent="-342900" lvl="3" marL="1828800" algn="l">
              <a:lnSpc>
                <a:spcPct val="100000"/>
              </a:lnSpc>
              <a:spcBef>
                <a:spcPts val="400"/>
              </a:spcBef>
              <a:spcAft>
                <a:spcPts val="0"/>
              </a:spcAft>
              <a:buClr>
                <a:srgbClr val="3F3F3F"/>
              </a:buClr>
              <a:buSzPts val="1800"/>
              <a:buChar char="◦"/>
              <a:defRPr/>
            </a:lvl4pPr>
            <a:lvl5pPr indent="-342900" lvl="4" marL="2286000" algn="l">
              <a:lnSpc>
                <a:spcPct val="100000"/>
              </a:lnSpc>
              <a:spcBef>
                <a:spcPts val="400"/>
              </a:spcBef>
              <a:spcAft>
                <a:spcPts val="0"/>
              </a:spcAft>
              <a:buClr>
                <a:srgbClr val="3F3F3F"/>
              </a:buClr>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6" name="Google Shape;66;p18"/>
          <p:cNvSpPr txBox="1"/>
          <p:nvPr>
            <p:ph idx="3" type="body"/>
          </p:nvPr>
        </p:nvSpPr>
        <p:spPr>
          <a:xfrm>
            <a:off x="6515944" y="2057400"/>
            <a:ext cx="4639736" cy="736282"/>
          </a:xfrm>
          <a:prstGeom prst="rect">
            <a:avLst/>
          </a:prstGeom>
          <a:noFill/>
          <a:ln>
            <a:noFill/>
          </a:ln>
        </p:spPr>
        <p:txBody>
          <a:bodyPr anchorCtr="0" anchor="ctr" bIns="45700" lIns="91425" spcFirstLastPara="1" rIns="91425" wrap="square" tIns="45700">
            <a:normAutofit/>
          </a:bodyPr>
          <a:lstStyle>
            <a:lvl1pPr indent="-228600" lvl="0" marL="457200" algn="l">
              <a:lnSpc>
                <a:spcPct val="110000"/>
              </a:lnSpc>
              <a:spcBef>
                <a:spcPts val="1200"/>
              </a:spcBef>
              <a:spcAft>
                <a:spcPts val="0"/>
              </a:spcAft>
              <a:buSzPts val="2000"/>
              <a:buNone/>
              <a:defRPr b="0" sz="2000" cap="none">
                <a:solidFill>
                  <a:schemeClr val="dk1"/>
                </a:solidFill>
              </a:defRPr>
            </a:lvl1pPr>
            <a:lvl2pPr indent="-228600" lvl="1" marL="914400" algn="l">
              <a:lnSpc>
                <a:spcPct val="100000"/>
              </a:lnSpc>
              <a:spcBef>
                <a:spcPts val="200"/>
              </a:spcBef>
              <a:spcAft>
                <a:spcPts val="0"/>
              </a:spcAft>
              <a:buClr>
                <a:srgbClr val="3F3F3F"/>
              </a:buClr>
              <a:buSzPts val="2000"/>
              <a:buNone/>
              <a:defRPr b="1" sz="2000"/>
            </a:lvl2pPr>
            <a:lvl3pPr indent="-228600" lvl="2" marL="1371600" algn="l">
              <a:lnSpc>
                <a:spcPct val="100000"/>
              </a:lnSpc>
              <a:spcBef>
                <a:spcPts val="400"/>
              </a:spcBef>
              <a:spcAft>
                <a:spcPts val="0"/>
              </a:spcAft>
              <a:buClr>
                <a:srgbClr val="3F3F3F"/>
              </a:buClr>
              <a:buSzPts val="1800"/>
              <a:buNone/>
              <a:defRPr b="1" sz="1800"/>
            </a:lvl3pPr>
            <a:lvl4pPr indent="-228600" lvl="3" marL="1828800" algn="l">
              <a:lnSpc>
                <a:spcPct val="100000"/>
              </a:lnSpc>
              <a:spcBef>
                <a:spcPts val="400"/>
              </a:spcBef>
              <a:spcAft>
                <a:spcPts val="0"/>
              </a:spcAft>
              <a:buClr>
                <a:srgbClr val="3F3F3F"/>
              </a:buClr>
              <a:buSzPts val="1600"/>
              <a:buNone/>
              <a:defRPr b="1" sz="1600"/>
            </a:lvl4pPr>
            <a:lvl5pPr indent="-228600" lvl="4" marL="2286000" algn="l">
              <a:lnSpc>
                <a:spcPct val="100000"/>
              </a:lnSpc>
              <a:spcBef>
                <a:spcPts val="400"/>
              </a:spcBef>
              <a:spcAft>
                <a:spcPts val="0"/>
              </a:spcAft>
              <a:buClr>
                <a:srgbClr val="3F3F3F"/>
              </a:buClr>
              <a:buSzPts val="1600"/>
              <a:buNone/>
              <a:defRPr b="1" sz="1600"/>
            </a:lvl5pPr>
            <a:lvl6pPr indent="-228600" lvl="5" marL="2743200" algn="l">
              <a:lnSpc>
                <a:spcPct val="90000"/>
              </a:lnSpc>
              <a:spcBef>
                <a:spcPts val="400"/>
              </a:spcBef>
              <a:spcAft>
                <a:spcPts val="0"/>
              </a:spcAft>
              <a:buSzPts val="1600"/>
              <a:buNone/>
              <a:defRPr b="1" sz="1600"/>
            </a:lvl6pPr>
            <a:lvl7pPr indent="-228600" lvl="6" marL="3200400" algn="l">
              <a:lnSpc>
                <a:spcPct val="90000"/>
              </a:lnSpc>
              <a:spcBef>
                <a:spcPts val="400"/>
              </a:spcBef>
              <a:spcAft>
                <a:spcPts val="0"/>
              </a:spcAft>
              <a:buSzPts val="1600"/>
              <a:buNone/>
              <a:defRPr b="1" sz="1600"/>
            </a:lvl7pPr>
            <a:lvl8pPr indent="-228600" lvl="7" marL="3657600" algn="l">
              <a:lnSpc>
                <a:spcPct val="90000"/>
              </a:lnSpc>
              <a:spcBef>
                <a:spcPts val="400"/>
              </a:spcBef>
              <a:spcAft>
                <a:spcPts val="0"/>
              </a:spcAft>
              <a:buSzPts val="1600"/>
              <a:buNone/>
              <a:defRPr b="1" sz="1600"/>
            </a:lvl8pPr>
            <a:lvl9pPr indent="-228600" lvl="8" marL="4114800" algn="l">
              <a:lnSpc>
                <a:spcPct val="90000"/>
              </a:lnSpc>
              <a:spcBef>
                <a:spcPts val="400"/>
              </a:spcBef>
              <a:spcAft>
                <a:spcPts val="400"/>
              </a:spcAft>
              <a:buSzPts val="1600"/>
              <a:buNone/>
              <a:defRPr b="1" sz="1600"/>
            </a:lvl9pPr>
          </a:lstStyle>
          <a:p/>
        </p:txBody>
      </p:sp>
      <p:sp>
        <p:nvSpPr>
          <p:cNvPr id="67" name="Google Shape;67;p18"/>
          <p:cNvSpPr txBox="1"/>
          <p:nvPr>
            <p:ph idx="4" type="body"/>
          </p:nvPr>
        </p:nvSpPr>
        <p:spPr>
          <a:xfrm>
            <a:off x="6515944" y="2958273"/>
            <a:ext cx="4639736" cy="2910821"/>
          </a:xfrm>
          <a:prstGeom prst="rect">
            <a:avLst/>
          </a:prstGeom>
          <a:noFill/>
          <a:ln>
            <a:noFill/>
          </a:ln>
        </p:spPr>
        <p:txBody>
          <a:bodyPr anchorCtr="0" anchor="t" bIns="45700" lIns="0" spcFirstLastPara="1" rIns="0" wrap="square" tIns="45700">
            <a:normAutofit/>
          </a:bodyPr>
          <a:lstStyle>
            <a:lvl1pPr indent="-342900" lvl="0" marL="457200" algn="l">
              <a:lnSpc>
                <a:spcPct val="110000"/>
              </a:lnSpc>
              <a:spcBef>
                <a:spcPts val="1200"/>
              </a:spcBef>
              <a:spcAft>
                <a:spcPts val="0"/>
              </a:spcAft>
              <a:buSzPts val="1800"/>
              <a:buChar char=" "/>
              <a:defRPr/>
            </a:lvl1pPr>
            <a:lvl2pPr indent="-342900" lvl="1" marL="914400" algn="l">
              <a:lnSpc>
                <a:spcPct val="100000"/>
              </a:lnSpc>
              <a:spcBef>
                <a:spcPts val="200"/>
              </a:spcBef>
              <a:spcAft>
                <a:spcPts val="0"/>
              </a:spcAft>
              <a:buClr>
                <a:srgbClr val="3F3F3F"/>
              </a:buClr>
              <a:buSzPts val="1800"/>
              <a:buChar char="◦"/>
              <a:defRPr/>
            </a:lvl2pPr>
            <a:lvl3pPr indent="-342900" lvl="2" marL="1371600" algn="l">
              <a:lnSpc>
                <a:spcPct val="100000"/>
              </a:lnSpc>
              <a:spcBef>
                <a:spcPts val="400"/>
              </a:spcBef>
              <a:spcAft>
                <a:spcPts val="0"/>
              </a:spcAft>
              <a:buClr>
                <a:srgbClr val="3F3F3F"/>
              </a:buClr>
              <a:buSzPts val="1800"/>
              <a:buChar char="◦"/>
              <a:defRPr/>
            </a:lvl3pPr>
            <a:lvl4pPr indent="-342900" lvl="3" marL="1828800" algn="l">
              <a:lnSpc>
                <a:spcPct val="100000"/>
              </a:lnSpc>
              <a:spcBef>
                <a:spcPts val="400"/>
              </a:spcBef>
              <a:spcAft>
                <a:spcPts val="0"/>
              </a:spcAft>
              <a:buClr>
                <a:srgbClr val="3F3F3F"/>
              </a:buClr>
              <a:buSzPts val="1800"/>
              <a:buChar char="◦"/>
              <a:defRPr/>
            </a:lvl4pPr>
            <a:lvl5pPr indent="-342900" lvl="4" marL="2286000" algn="l">
              <a:lnSpc>
                <a:spcPct val="100000"/>
              </a:lnSpc>
              <a:spcBef>
                <a:spcPts val="400"/>
              </a:spcBef>
              <a:spcAft>
                <a:spcPts val="0"/>
              </a:spcAft>
              <a:buClr>
                <a:srgbClr val="3F3F3F"/>
              </a:buClr>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8" name="Google Shape;68;p18"/>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8"/>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8"/>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1" name="Shape 71"/>
        <p:cNvGrpSpPr/>
        <p:nvPr/>
      </p:nvGrpSpPr>
      <p:grpSpPr>
        <a:xfrm>
          <a:off x="0" y="0"/>
          <a:ext cx="0" cy="0"/>
          <a:chOff x="0" y="0"/>
          <a:chExt cx="0" cy="0"/>
        </a:xfrm>
      </p:grpSpPr>
      <p:sp>
        <p:nvSpPr>
          <p:cNvPr id="72" name="Google Shape;72;p19"/>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19"/>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19"/>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19"/>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76" name="Shape 76"/>
        <p:cNvGrpSpPr/>
        <p:nvPr/>
      </p:nvGrpSpPr>
      <p:grpSpPr>
        <a:xfrm>
          <a:off x="0" y="0"/>
          <a:ext cx="0" cy="0"/>
          <a:chOff x="0" y="0"/>
          <a:chExt cx="0" cy="0"/>
        </a:xfrm>
      </p:grpSpPr>
      <p:sp>
        <p:nvSpPr>
          <p:cNvPr id="77" name="Google Shape;77;p20"/>
          <p:cNvSpPr/>
          <p:nvPr/>
        </p:nvSpPr>
        <p:spPr>
          <a:xfrm>
            <a:off x="3175" y="6400800"/>
            <a:ext cx="12188825" cy="457200"/>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20"/>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0"/>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0"/>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81" name="Shape 81"/>
        <p:cNvGrpSpPr/>
        <p:nvPr/>
      </p:nvGrpSpPr>
      <p:grpSpPr>
        <a:xfrm>
          <a:off x="0" y="0"/>
          <a:ext cx="0" cy="0"/>
          <a:chOff x="0" y="0"/>
          <a:chExt cx="0" cy="0"/>
        </a:xfrm>
      </p:grpSpPr>
      <p:sp>
        <p:nvSpPr>
          <p:cNvPr id="82" name="Google Shape;82;p21"/>
          <p:cNvSpPr/>
          <p:nvPr/>
        </p:nvSpPr>
        <p:spPr>
          <a:xfrm>
            <a:off x="16" y="0"/>
            <a:ext cx="4654296" cy="6858000"/>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21"/>
          <p:cNvSpPr txBox="1"/>
          <p:nvPr>
            <p:ph type="title"/>
          </p:nvPr>
        </p:nvSpPr>
        <p:spPr>
          <a:xfrm>
            <a:off x="643466" y="786383"/>
            <a:ext cx="3517567" cy="2093975"/>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FFFFFF"/>
              </a:buClr>
              <a:buSzPts val="3600"/>
              <a:buFont typeface="Geo"/>
              <a:buNone/>
              <a:defRPr b="0" sz="360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4" name="Google Shape;84;p21"/>
          <p:cNvSpPr txBox="1"/>
          <p:nvPr>
            <p:ph idx="1" type="body"/>
          </p:nvPr>
        </p:nvSpPr>
        <p:spPr>
          <a:xfrm>
            <a:off x="5458984" y="812799"/>
            <a:ext cx="5928344" cy="5294757"/>
          </a:xfrm>
          <a:prstGeom prst="rect">
            <a:avLst/>
          </a:prstGeom>
          <a:noFill/>
          <a:ln>
            <a:noFill/>
          </a:ln>
        </p:spPr>
        <p:txBody>
          <a:bodyPr anchorCtr="0" anchor="t" bIns="45700" lIns="0" spcFirstLastPara="1" rIns="0" wrap="square" tIns="45700">
            <a:normAutofit/>
          </a:bodyPr>
          <a:lstStyle>
            <a:lvl1pPr indent="-342900" lvl="0" marL="457200" algn="l">
              <a:lnSpc>
                <a:spcPct val="110000"/>
              </a:lnSpc>
              <a:spcBef>
                <a:spcPts val="1200"/>
              </a:spcBef>
              <a:spcAft>
                <a:spcPts val="0"/>
              </a:spcAft>
              <a:buSzPts val="1800"/>
              <a:buChar char=" "/>
              <a:defRPr/>
            </a:lvl1pPr>
            <a:lvl2pPr indent="-342900" lvl="1" marL="914400" algn="l">
              <a:lnSpc>
                <a:spcPct val="100000"/>
              </a:lnSpc>
              <a:spcBef>
                <a:spcPts val="200"/>
              </a:spcBef>
              <a:spcAft>
                <a:spcPts val="0"/>
              </a:spcAft>
              <a:buClr>
                <a:srgbClr val="3F3F3F"/>
              </a:buClr>
              <a:buSzPts val="1800"/>
              <a:buChar char="◦"/>
              <a:defRPr/>
            </a:lvl2pPr>
            <a:lvl3pPr indent="-342900" lvl="2" marL="1371600" algn="l">
              <a:lnSpc>
                <a:spcPct val="100000"/>
              </a:lnSpc>
              <a:spcBef>
                <a:spcPts val="400"/>
              </a:spcBef>
              <a:spcAft>
                <a:spcPts val="0"/>
              </a:spcAft>
              <a:buClr>
                <a:srgbClr val="3F3F3F"/>
              </a:buClr>
              <a:buSzPts val="1800"/>
              <a:buChar char="◦"/>
              <a:defRPr/>
            </a:lvl3pPr>
            <a:lvl4pPr indent="-342900" lvl="3" marL="1828800" algn="l">
              <a:lnSpc>
                <a:spcPct val="100000"/>
              </a:lnSpc>
              <a:spcBef>
                <a:spcPts val="400"/>
              </a:spcBef>
              <a:spcAft>
                <a:spcPts val="0"/>
              </a:spcAft>
              <a:buClr>
                <a:srgbClr val="3F3F3F"/>
              </a:buClr>
              <a:buSzPts val="1800"/>
              <a:buChar char="◦"/>
              <a:defRPr/>
            </a:lvl4pPr>
            <a:lvl5pPr indent="-342900" lvl="4" marL="2286000" algn="l">
              <a:lnSpc>
                <a:spcPct val="100000"/>
              </a:lnSpc>
              <a:spcBef>
                <a:spcPts val="400"/>
              </a:spcBef>
              <a:spcAft>
                <a:spcPts val="0"/>
              </a:spcAft>
              <a:buClr>
                <a:srgbClr val="3F3F3F"/>
              </a:buClr>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85" name="Google Shape;85;p21"/>
          <p:cNvSpPr txBox="1"/>
          <p:nvPr>
            <p:ph idx="2" type="body"/>
          </p:nvPr>
        </p:nvSpPr>
        <p:spPr>
          <a:xfrm>
            <a:off x="643465" y="3043050"/>
            <a:ext cx="3517567" cy="3064505"/>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1200"/>
              </a:spcBef>
              <a:spcAft>
                <a:spcPts val="0"/>
              </a:spcAft>
              <a:buSzPts val="1800"/>
              <a:buNone/>
              <a:defRPr sz="1800">
                <a:solidFill>
                  <a:srgbClr val="FFFFFF"/>
                </a:solidFill>
              </a:defRPr>
            </a:lvl1pPr>
            <a:lvl2pPr indent="-228600" lvl="1" marL="914400" algn="l">
              <a:lnSpc>
                <a:spcPct val="100000"/>
              </a:lnSpc>
              <a:spcBef>
                <a:spcPts val="200"/>
              </a:spcBef>
              <a:spcAft>
                <a:spcPts val="0"/>
              </a:spcAft>
              <a:buClr>
                <a:srgbClr val="3F3F3F"/>
              </a:buClr>
              <a:buSzPts val="1200"/>
              <a:buNone/>
              <a:defRPr sz="1200"/>
            </a:lvl2pPr>
            <a:lvl3pPr indent="-228600" lvl="2" marL="1371600" algn="l">
              <a:lnSpc>
                <a:spcPct val="100000"/>
              </a:lnSpc>
              <a:spcBef>
                <a:spcPts val="400"/>
              </a:spcBef>
              <a:spcAft>
                <a:spcPts val="0"/>
              </a:spcAft>
              <a:buClr>
                <a:srgbClr val="3F3F3F"/>
              </a:buClr>
              <a:buSzPts val="1000"/>
              <a:buNone/>
              <a:defRPr sz="1000"/>
            </a:lvl3pPr>
            <a:lvl4pPr indent="-228600" lvl="3" marL="1828800" algn="l">
              <a:lnSpc>
                <a:spcPct val="100000"/>
              </a:lnSpc>
              <a:spcBef>
                <a:spcPts val="400"/>
              </a:spcBef>
              <a:spcAft>
                <a:spcPts val="0"/>
              </a:spcAft>
              <a:buClr>
                <a:srgbClr val="3F3F3F"/>
              </a:buClr>
              <a:buSzPts val="900"/>
              <a:buNone/>
              <a:defRPr sz="900"/>
            </a:lvl4pPr>
            <a:lvl5pPr indent="-228600" lvl="4" marL="2286000" algn="l">
              <a:lnSpc>
                <a:spcPct val="100000"/>
              </a:lnSpc>
              <a:spcBef>
                <a:spcPts val="400"/>
              </a:spcBef>
              <a:spcAft>
                <a:spcPts val="0"/>
              </a:spcAft>
              <a:buClr>
                <a:srgbClr val="3F3F3F"/>
              </a:buClr>
              <a:buSzPts val="900"/>
              <a:buNone/>
              <a:defRPr sz="900"/>
            </a:lvl5pPr>
            <a:lvl6pPr indent="-228600" lvl="5" marL="2743200" algn="l">
              <a:lnSpc>
                <a:spcPct val="90000"/>
              </a:lnSpc>
              <a:spcBef>
                <a:spcPts val="400"/>
              </a:spcBef>
              <a:spcAft>
                <a:spcPts val="0"/>
              </a:spcAft>
              <a:buSzPts val="900"/>
              <a:buNone/>
              <a:defRPr sz="900"/>
            </a:lvl6pPr>
            <a:lvl7pPr indent="-228600" lvl="6" marL="3200400" algn="l">
              <a:lnSpc>
                <a:spcPct val="90000"/>
              </a:lnSpc>
              <a:spcBef>
                <a:spcPts val="400"/>
              </a:spcBef>
              <a:spcAft>
                <a:spcPts val="0"/>
              </a:spcAft>
              <a:buSzPts val="900"/>
              <a:buNone/>
              <a:defRPr sz="900"/>
            </a:lvl7pPr>
            <a:lvl8pPr indent="-228600" lvl="7" marL="3657600" algn="l">
              <a:lnSpc>
                <a:spcPct val="90000"/>
              </a:lnSpc>
              <a:spcBef>
                <a:spcPts val="400"/>
              </a:spcBef>
              <a:spcAft>
                <a:spcPts val="0"/>
              </a:spcAft>
              <a:buSzPts val="900"/>
              <a:buNone/>
              <a:defRPr sz="900"/>
            </a:lvl8pPr>
            <a:lvl9pPr indent="-228600" lvl="8" marL="4114800" algn="l">
              <a:lnSpc>
                <a:spcPct val="90000"/>
              </a:lnSpc>
              <a:spcBef>
                <a:spcPts val="400"/>
              </a:spcBef>
              <a:spcAft>
                <a:spcPts val="400"/>
              </a:spcAft>
              <a:buSzPts val="900"/>
              <a:buNone/>
              <a:defRPr sz="900"/>
            </a:lvl9pPr>
          </a:lstStyle>
          <a:p/>
        </p:txBody>
      </p:sp>
      <p:sp>
        <p:nvSpPr>
          <p:cNvPr id="86" name="Google Shape;86;p21"/>
          <p:cNvSpPr txBox="1"/>
          <p:nvPr>
            <p:ph idx="10" type="dt"/>
          </p:nvPr>
        </p:nvSpPr>
        <p:spPr>
          <a:xfrm>
            <a:off x="643464" y="6446520"/>
            <a:ext cx="351756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21"/>
          <p:cNvSpPr txBox="1"/>
          <p:nvPr>
            <p:ph idx="11" type="ftr"/>
          </p:nvPr>
        </p:nvSpPr>
        <p:spPr>
          <a:xfrm>
            <a:off x="5458983" y="6446520"/>
            <a:ext cx="533401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1"/>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sz="900">
                <a:solidFill>
                  <a:schemeClr val="dk2"/>
                </a:solidFill>
                <a:latin typeface="Arial"/>
                <a:ea typeface="Arial"/>
                <a:cs typeface="Arial"/>
                <a:sym typeface="Arial"/>
              </a:defRPr>
            </a:lvl1pPr>
            <a:lvl2pPr indent="0" lvl="1" marL="0" algn="l">
              <a:spcBef>
                <a:spcPts val="0"/>
              </a:spcBef>
              <a:buNone/>
              <a:defRPr sz="900">
                <a:solidFill>
                  <a:schemeClr val="dk2"/>
                </a:solidFill>
                <a:latin typeface="Arial"/>
                <a:ea typeface="Arial"/>
                <a:cs typeface="Arial"/>
                <a:sym typeface="Arial"/>
              </a:defRPr>
            </a:lvl2pPr>
            <a:lvl3pPr indent="0" lvl="2" marL="0" algn="l">
              <a:spcBef>
                <a:spcPts val="0"/>
              </a:spcBef>
              <a:buNone/>
              <a:defRPr sz="900">
                <a:solidFill>
                  <a:schemeClr val="dk2"/>
                </a:solidFill>
                <a:latin typeface="Arial"/>
                <a:ea typeface="Arial"/>
                <a:cs typeface="Arial"/>
                <a:sym typeface="Arial"/>
              </a:defRPr>
            </a:lvl3pPr>
            <a:lvl4pPr indent="0" lvl="3" marL="0" algn="l">
              <a:spcBef>
                <a:spcPts val="0"/>
              </a:spcBef>
              <a:buNone/>
              <a:defRPr sz="900">
                <a:solidFill>
                  <a:schemeClr val="dk2"/>
                </a:solidFill>
                <a:latin typeface="Arial"/>
                <a:ea typeface="Arial"/>
                <a:cs typeface="Arial"/>
                <a:sym typeface="Arial"/>
              </a:defRPr>
            </a:lvl4pPr>
            <a:lvl5pPr indent="0" lvl="4" marL="0" algn="l">
              <a:spcBef>
                <a:spcPts val="0"/>
              </a:spcBef>
              <a:buNone/>
              <a:defRPr sz="900">
                <a:solidFill>
                  <a:schemeClr val="dk2"/>
                </a:solidFill>
                <a:latin typeface="Arial"/>
                <a:ea typeface="Arial"/>
                <a:cs typeface="Arial"/>
                <a:sym typeface="Arial"/>
              </a:defRPr>
            </a:lvl5pPr>
            <a:lvl6pPr indent="0" lvl="5" marL="0" algn="l">
              <a:spcBef>
                <a:spcPts val="0"/>
              </a:spcBef>
              <a:buNone/>
              <a:defRPr sz="900">
                <a:solidFill>
                  <a:schemeClr val="dk2"/>
                </a:solidFill>
                <a:latin typeface="Arial"/>
                <a:ea typeface="Arial"/>
                <a:cs typeface="Arial"/>
                <a:sym typeface="Arial"/>
              </a:defRPr>
            </a:lvl6pPr>
            <a:lvl7pPr indent="0" lvl="6" marL="0" algn="l">
              <a:spcBef>
                <a:spcPts val="0"/>
              </a:spcBef>
              <a:buNone/>
              <a:defRPr sz="900">
                <a:solidFill>
                  <a:schemeClr val="dk2"/>
                </a:solidFill>
                <a:latin typeface="Arial"/>
                <a:ea typeface="Arial"/>
                <a:cs typeface="Arial"/>
                <a:sym typeface="Arial"/>
              </a:defRPr>
            </a:lvl7pPr>
            <a:lvl8pPr indent="0" lvl="7" marL="0" algn="l">
              <a:spcBef>
                <a:spcPts val="0"/>
              </a:spcBef>
              <a:buNone/>
              <a:defRPr sz="900">
                <a:solidFill>
                  <a:schemeClr val="dk2"/>
                </a:solidFill>
                <a:latin typeface="Arial"/>
                <a:ea typeface="Arial"/>
                <a:cs typeface="Arial"/>
                <a:sym typeface="Arial"/>
              </a:defRPr>
            </a:lvl8pPr>
            <a:lvl9pPr indent="0" lvl="8" marL="0" algn="l">
              <a:spcBef>
                <a:spcPts val="0"/>
              </a:spcBef>
              <a:buNone/>
              <a:defRPr sz="900">
                <a:solidFill>
                  <a:schemeClr val="dk2"/>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89" name="Shape 89"/>
        <p:cNvGrpSpPr/>
        <p:nvPr/>
      </p:nvGrpSpPr>
      <p:grpSpPr>
        <a:xfrm>
          <a:off x="0" y="0"/>
          <a:ext cx="0" cy="0"/>
          <a:chOff x="0" y="0"/>
          <a:chExt cx="0" cy="0"/>
        </a:xfrm>
      </p:grpSpPr>
      <p:sp>
        <p:nvSpPr>
          <p:cNvPr id="90" name="Google Shape;90;p22"/>
          <p:cNvSpPr/>
          <p:nvPr/>
        </p:nvSpPr>
        <p:spPr>
          <a:xfrm>
            <a:off x="0" y="4578350"/>
            <a:ext cx="12188825" cy="2279650"/>
          </a:xfrm>
          <a:prstGeom prst="rect">
            <a:avLst/>
          </a:prstGeom>
          <a:solidFill>
            <a:srgbClr val="26262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22"/>
          <p:cNvSpPr/>
          <p:nvPr>
            <p:ph idx="2" type="pic"/>
          </p:nvPr>
        </p:nvSpPr>
        <p:spPr>
          <a:xfrm>
            <a:off x="15" y="0"/>
            <a:ext cx="12191985" cy="4578350"/>
          </a:xfrm>
          <a:prstGeom prst="rect">
            <a:avLst/>
          </a:prstGeom>
          <a:solidFill>
            <a:srgbClr val="D8D8D8"/>
          </a:solidFill>
          <a:ln>
            <a:noFill/>
          </a:ln>
        </p:spPr>
      </p:sp>
      <p:sp>
        <p:nvSpPr>
          <p:cNvPr id="92" name="Google Shape;92;p22"/>
          <p:cNvSpPr txBox="1"/>
          <p:nvPr>
            <p:ph type="title"/>
          </p:nvPr>
        </p:nvSpPr>
        <p:spPr>
          <a:xfrm>
            <a:off x="1097279" y="4799362"/>
            <a:ext cx="10113645" cy="743682"/>
          </a:xfrm>
          <a:prstGeom prst="rect">
            <a:avLst/>
          </a:prstGeom>
          <a:noFill/>
          <a:ln>
            <a:noFill/>
          </a:ln>
        </p:spPr>
        <p:txBody>
          <a:bodyPr anchorCtr="0" anchor="b" bIns="0" lIns="91425" spcFirstLastPara="1" rIns="91425" wrap="square" tIns="0">
            <a:noAutofit/>
          </a:bodyPr>
          <a:lstStyle>
            <a:lvl1pPr lvl="0" algn="l">
              <a:lnSpc>
                <a:spcPct val="90000"/>
              </a:lnSpc>
              <a:spcBef>
                <a:spcPts val="0"/>
              </a:spcBef>
              <a:spcAft>
                <a:spcPts val="0"/>
              </a:spcAft>
              <a:buClr>
                <a:srgbClr val="FFFFFF"/>
              </a:buClr>
              <a:buSzPts val="3600"/>
              <a:buFont typeface="Geo"/>
              <a:buNone/>
              <a:defRPr b="0" sz="360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3" name="Google Shape;93;p22"/>
          <p:cNvSpPr txBox="1"/>
          <p:nvPr>
            <p:ph idx="1" type="body"/>
          </p:nvPr>
        </p:nvSpPr>
        <p:spPr>
          <a:xfrm>
            <a:off x="1097279" y="5715000"/>
            <a:ext cx="10113264" cy="609600"/>
          </a:xfrm>
          <a:prstGeom prst="rect">
            <a:avLst/>
          </a:prstGeom>
          <a:noFill/>
          <a:ln>
            <a:noFill/>
          </a:ln>
        </p:spPr>
        <p:txBody>
          <a:bodyPr anchorCtr="0" anchor="t" bIns="0" lIns="91425" spcFirstLastPara="1" rIns="91425" wrap="square" tIns="0">
            <a:normAutofit/>
          </a:bodyPr>
          <a:lstStyle>
            <a:lvl1pPr indent="-228600" lvl="0" marL="457200" algn="l">
              <a:lnSpc>
                <a:spcPct val="110000"/>
              </a:lnSpc>
              <a:spcBef>
                <a:spcPts val="0"/>
              </a:spcBef>
              <a:spcAft>
                <a:spcPts val="0"/>
              </a:spcAft>
              <a:buSzPts val="1800"/>
              <a:buNone/>
              <a:defRPr sz="1800">
                <a:solidFill>
                  <a:srgbClr val="FFFFFF"/>
                </a:solidFill>
              </a:defRPr>
            </a:lvl1pPr>
            <a:lvl2pPr indent="-228600" lvl="1" marL="914400" algn="l">
              <a:lnSpc>
                <a:spcPct val="100000"/>
              </a:lnSpc>
              <a:spcBef>
                <a:spcPts val="600"/>
              </a:spcBef>
              <a:spcAft>
                <a:spcPts val="0"/>
              </a:spcAft>
              <a:buClr>
                <a:srgbClr val="3F3F3F"/>
              </a:buClr>
              <a:buSzPts val="1200"/>
              <a:buNone/>
              <a:defRPr sz="1200"/>
            </a:lvl2pPr>
            <a:lvl3pPr indent="-228600" lvl="2" marL="1371600" algn="l">
              <a:lnSpc>
                <a:spcPct val="100000"/>
              </a:lnSpc>
              <a:spcBef>
                <a:spcPts val="400"/>
              </a:spcBef>
              <a:spcAft>
                <a:spcPts val="0"/>
              </a:spcAft>
              <a:buClr>
                <a:srgbClr val="3F3F3F"/>
              </a:buClr>
              <a:buSzPts val="1000"/>
              <a:buNone/>
              <a:defRPr sz="1000"/>
            </a:lvl3pPr>
            <a:lvl4pPr indent="-228600" lvl="3" marL="1828800" algn="l">
              <a:lnSpc>
                <a:spcPct val="100000"/>
              </a:lnSpc>
              <a:spcBef>
                <a:spcPts val="400"/>
              </a:spcBef>
              <a:spcAft>
                <a:spcPts val="0"/>
              </a:spcAft>
              <a:buClr>
                <a:srgbClr val="3F3F3F"/>
              </a:buClr>
              <a:buSzPts val="900"/>
              <a:buNone/>
              <a:defRPr sz="900"/>
            </a:lvl4pPr>
            <a:lvl5pPr indent="-228600" lvl="4" marL="2286000" algn="l">
              <a:lnSpc>
                <a:spcPct val="100000"/>
              </a:lnSpc>
              <a:spcBef>
                <a:spcPts val="400"/>
              </a:spcBef>
              <a:spcAft>
                <a:spcPts val="0"/>
              </a:spcAft>
              <a:buClr>
                <a:srgbClr val="3F3F3F"/>
              </a:buClr>
              <a:buSzPts val="900"/>
              <a:buNone/>
              <a:defRPr sz="900"/>
            </a:lvl5pPr>
            <a:lvl6pPr indent="-228600" lvl="5" marL="2743200" algn="l">
              <a:lnSpc>
                <a:spcPct val="90000"/>
              </a:lnSpc>
              <a:spcBef>
                <a:spcPts val="400"/>
              </a:spcBef>
              <a:spcAft>
                <a:spcPts val="0"/>
              </a:spcAft>
              <a:buSzPts val="900"/>
              <a:buNone/>
              <a:defRPr sz="900"/>
            </a:lvl6pPr>
            <a:lvl7pPr indent="-228600" lvl="6" marL="3200400" algn="l">
              <a:lnSpc>
                <a:spcPct val="90000"/>
              </a:lnSpc>
              <a:spcBef>
                <a:spcPts val="400"/>
              </a:spcBef>
              <a:spcAft>
                <a:spcPts val="0"/>
              </a:spcAft>
              <a:buSzPts val="900"/>
              <a:buNone/>
              <a:defRPr sz="900"/>
            </a:lvl7pPr>
            <a:lvl8pPr indent="-228600" lvl="7" marL="3657600" algn="l">
              <a:lnSpc>
                <a:spcPct val="90000"/>
              </a:lnSpc>
              <a:spcBef>
                <a:spcPts val="400"/>
              </a:spcBef>
              <a:spcAft>
                <a:spcPts val="0"/>
              </a:spcAft>
              <a:buSzPts val="900"/>
              <a:buNone/>
              <a:defRPr sz="900"/>
            </a:lvl8pPr>
            <a:lvl9pPr indent="-228600" lvl="8" marL="4114800" algn="l">
              <a:lnSpc>
                <a:spcPct val="90000"/>
              </a:lnSpc>
              <a:spcBef>
                <a:spcPts val="400"/>
              </a:spcBef>
              <a:spcAft>
                <a:spcPts val="400"/>
              </a:spcAft>
              <a:buSzPts val="900"/>
              <a:buNone/>
              <a:defRPr sz="900"/>
            </a:lvl9pPr>
          </a:lstStyle>
          <a:p/>
        </p:txBody>
      </p:sp>
      <p:sp>
        <p:nvSpPr>
          <p:cNvPr id="94" name="Google Shape;94;p22"/>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22"/>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22"/>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10" Type="http://schemas.openxmlformats.org/officeDocument/2006/relationships/theme" Target="../theme/theme3.xml"/><Relationship Id="rId9" Type="http://schemas.openxmlformats.org/officeDocument/2006/relationships/slideLayout" Target="../slideLayouts/slideLayout10.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2"/>
          <p:cNvSpPr/>
          <p:nvPr/>
        </p:nvSpPr>
        <p:spPr>
          <a:xfrm>
            <a:off x="3175" y="6400800"/>
            <a:ext cx="12188825" cy="457200"/>
          </a:xfrm>
          <a:prstGeom prst="rect">
            <a:avLst/>
          </a:prstGeom>
          <a:solidFill>
            <a:srgbClr val="262626"/>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Arial"/>
              <a:ea typeface="Arial"/>
              <a:cs typeface="Arial"/>
              <a:sym typeface="Arial"/>
            </a:endParaRPr>
          </a:p>
        </p:txBody>
      </p:sp>
      <p:sp>
        <p:nvSpPr>
          <p:cNvPr id="11" name="Google Shape;11;p12"/>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marR="0" rtl="0" algn="l">
              <a:lnSpc>
                <a:spcPct val="90000"/>
              </a:lnSpc>
              <a:spcBef>
                <a:spcPts val="0"/>
              </a:spcBef>
              <a:spcAft>
                <a:spcPts val="0"/>
              </a:spcAft>
              <a:buClr>
                <a:srgbClr val="3F3F3F"/>
              </a:buClr>
              <a:buSzPts val="4600"/>
              <a:buFont typeface="Geo"/>
              <a:buNone/>
              <a:defRPr b="0" i="0" sz="4600" u="none" cap="none" strike="noStrike">
                <a:solidFill>
                  <a:srgbClr val="3F3F3F"/>
                </a:solidFill>
                <a:latin typeface="Geo"/>
                <a:ea typeface="Geo"/>
                <a:cs typeface="Geo"/>
                <a:sym typeface="Geo"/>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2" name="Google Shape;12;p12"/>
          <p:cNvSpPr txBox="1"/>
          <p:nvPr>
            <p:ph idx="1" type="body"/>
          </p:nvPr>
        </p:nvSpPr>
        <p:spPr>
          <a:xfrm>
            <a:off x="1097280" y="2108201"/>
            <a:ext cx="10058400" cy="3760891"/>
          </a:xfrm>
          <a:prstGeom prst="rect">
            <a:avLst/>
          </a:prstGeom>
          <a:noFill/>
          <a:ln>
            <a:noFill/>
          </a:ln>
        </p:spPr>
        <p:txBody>
          <a:bodyPr anchorCtr="0" anchor="t" bIns="45700" lIns="0" spcFirstLastPara="1" rIns="0" wrap="square" tIns="45700">
            <a:normAutofit/>
          </a:bodyPr>
          <a:lstStyle>
            <a:lvl1pPr indent="-355600" lvl="0" marL="457200" marR="0" rtl="0" algn="l">
              <a:lnSpc>
                <a:spcPct val="110000"/>
              </a:lnSpc>
              <a:spcBef>
                <a:spcPts val="1200"/>
              </a:spcBef>
              <a:spcAft>
                <a:spcPts val="0"/>
              </a:spcAft>
              <a:buClr>
                <a:schemeClr val="accent1"/>
              </a:buClr>
              <a:buSzPts val="2000"/>
              <a:buFont typeface="Calibri"/>
              <a:buChar char=" "/>
              <a:defRPr b="0" i="0" sz="2000" u="none" cap="none" strike="noStrike">
                <a:solidFill>
                  <a:srgbClr val="3F3F3F"/>
                </a:solidFill>
                <a:latin typeface="Arial"/>
                <a:ea typeface="Arial"/>
                <a:cs typeface="Arial"/>
                <a:sym typeface="Arial"/>
              </a:defRPr>
            </a:lvl1pPr>
            <a:lvl2pPr indent="-342900" lvl="1" marL="914400" marR="0" rtl="0" algn="l">
              <a:lnSpc>
                <a:spcPct val="100000"/>
              </a:lnSpc>
              <a:spcBef>
                <a:spcPts val="200"/>
              </a:spcBef>
              <a:spcAft>
                <a:spcPts val="0"/>
              </a:spcAft>
              <a:buClr>
                <a:srgbClr val="3F3F3F"/>
              </a:buClr>
              <a:buSzPts val="1800"/>
              <a:buFont typeface="Calibri"/>
              <a:buChar char="◦"/>
              <a:defRPr b="0" i="0" sz="1800" u="none" cap="none" strike="noStrike">
                <a:solidFill>
                  <a:srgbClr val="3F3F3F"/>
                </a:solidFill>
                <a:latin typeface="Arial"/>
                <a:ea typeface="Arial"/>
                <a:cs typeface="Arial"/>
                <a:sym typeface="Arial"/>
              </a:defRPr>
            </a:lvl2pPr>
            <a:lvl3pPr indent="-317500" lvl="2" marL="1371600" marR="0" rtl="0" algn="l">
              <a:lnSpc>
                <a:spcPct val="100000"/>
              </a:lnSpc>
              <a:spcBef>
                <a:spcPts val="400"/>
              </a:spcBef>
              <a:spcAft>
                <a:spcPts val="0"/>
              </a:spcAft>
              <a:buClr>
                <a:srgbClr val="3F3F3F"/>
              </a:buClr>
              <a:buSzPts val="1400"/>
              <a:buFont typeface="Calibri"/>
              <a:buChar char="◦"/>
              <a:defRPr b="0" i="0" sz="1400" u="none" cap="none" strike="noStrike">
                <a:solidFill>
                  <a:srgbClr val="3F3F3F"/>
                </a:solidFill>
                <a:latin typeface="Arial"/>
                <a:ea typeface="Arial"/>
                <a:cs typeface="Arial"/>
                <a:sym typeface="Arial"/>
              </a:defRPr>
            </a:lvl3pPr>
            <a:lvl4pPr indent="-317500" lvl="3" marL="1828800" marR="0" rtl="0" algn="l">
              <a:lnSpc>
                <a:spcPct val="100000"/>
              </a:lnSpc>
              <a:spcBef>
                <a:spcPts val="400"/>
              </a:spcBef>
              <a:spcAft>
                <a:spcPts val="0"/>
              </a:spcAft>
              <a:buClr>
                <a:srgbClr val="3F3F3F"/>
              </a:buClr>
              <a:buSzPts val="1400"/>
              <a:buFont typeface="Calibri"/>
              <a:buChar char="◦"/>
              <a:defRPr b="0" i="0" sz="1400" u="none" cap="none" strike="noStrike">
                <a:solidFill>
                  <a:srgbClr val="3F3F3F"/>
                </a:solidFill>
                <a:latin typeface="Arial"/>
                <a:ea typeface="Arial"/>
                <a:cs typeface="Arial"/>
                <a:sym typeface="Arial"/>
              </a:defRPr>
            </a:lvl4pPr>
            <a:lvl5pPr indent="-317500" lvl="4" marL="2286000" marR="0" rtl="0" algn="l">
              <a:lnSpc>
                <a:spcPct val="100000"/>
              </a:lnSpc>
              <a:spcBef>
                <a:spcPts val="400"/>
              </a:spcBef>
              <a:spcAft>
                <a:spcPts val="0"/>
              </a:spcAft>
              <a:buClr>
                <a:srgbClr val="3F3F3F"/>
              </a:buClr>
              <a:buSzPts val="1400"/>
              <a:buFont typeface="Calibri"/>
              <a:buChar char="◦"/>
              <a:defRPr b="0" i="0" sz="1400" u="none" cap="none" strike="noStrike">
                <a:solidFill>
                  <a:srgbClr val="3F3F3F"/>
                </a:solidFill>
                <a:latin typeface="Arial"/>
                <a:ea typeface="Arial"/>
                <a:cs typeface="Arial"/>
                <a:sym typeface="Arial"/>
              </a:defRPr>
            </a:lvl5pPr>
            <a:lvl6pPr indent="-317500" lvl="5" marL="27432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Arial"/>
                <a:ea typeface="Arial"/>
                <a:cs typeface="Arial"/>
                <a:sym typeface="Arial"/>
              </a:defRPr>
            </a:lvl6pPr>
            <a:lvl7pPr indent="-317500" lvl="6" marL="32004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Arial"/>
                <a:ea typeface="Arial"/>
                <a:cs typeface="Arial"/>
                <a:sym typeface="Arial"/>
              </a:defRPr>
            </a:lvl7pPr>
            <a:lvl8pPr indent="-317500" lvl="7" marL="36576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Arial"/>
                <a:ea typeface="Arial"/>
                <a:cs typeface="Arial"/>
                <a:sym typeface="Arial"/>
              </a:defRPr>
            </a:lvl8pPr>
            <a:lvl9pPr indent="-317500" lvl="8" marL="4114800" marR="0" rtl="0" algn="l">
              <a:lnSpc>
                <a:spcPct val="90000"/>
              </a:lnSpc>
              <a:spcBef>
                <a:spcPts val="400"/>
              </a:spcBef>
              <a:spcAft>
                <a:spcPts val="400"/>
              </a:spcAft>
              <a:buClr>
                <a:schemeClr val="accent1"/>
              </a:buClr>
              <a:buSzPts val="1400"/>
              <a:buFont typeface="Calibri"/>
              <a:buChar char="◦"/>
              <a:defRPr b="0" i="0" sz="1400" u="none" cap="none" strike="noStrike">
                <a:solidFill>
                  <a:srgbClr val="3F3F3F"/>
                </a:solidFill>
                <a:latin typeface="Arial"/>
                <a:ea typeface="Arial"/>
                <a:cs typeface="Arial"/>
                <a:sym typeface="Arial"/>
              </a:defRPr>
            </a:lvl9pPr>
          </a:lstStyle>
          <a:p/>
        </p:txBody>
      </p:sp>
      <p:sp>
        <p:nvSpPr>
          <p:cNvPr id="13" name="Google Shape;13;p12"/>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sz="900">
                <a:solidFill>
                  <a:srgbClr val="FFFFFF"/>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12"/>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900" cap="none">
                <a:solidFill>
                  <a:srgbClr val="FFFFFF"/>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5" name="Google Shape;15;p12"/>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marR="0" rtl="0" algn="l">
              <a:spcBef>
                <a:spcPts val="0"/>
              </a:spcBef>
              <a:buNone/>
              <a:defRPr b="0" sz="900" u="none">
                <a:solidFill>
                  <a:srgbClr val="FFFFFF"/>
                </a:solidFill>
                <a:latin typeface="Arial"/>
                <a:ea typeface="Arial"/>
                <a:cs typeface="Arial"/>
                <a:sym typeface="Arial"/>
              </a:defRPr>
            </a:lvl1pPr>
            <a:lvl2pPr indent="0" lvl="1" marL="0" marR="0" rtl="0" algn="l">
              <a:spcBef>
                <a:spcPts val="0"/>
              </a:spcBef>
              <a:buNone/>
              <a:defRPr b="0" sz="900" u="none">
                <a:solidFill>
                  <a:srgbClr val="FFFFFF"/>
                </a:solidFill>
                <a:latin typeface="Arial"/>
                <a:ea typeface="Arial"/>
                <a:cs typeface="Arial"/>
                <a:sym typeface="Arial"/>
              </a:defRPr>
            </a:lvl2pPr>
            <a:lvl3pPr indent="0" lvl="2" marL="0" marR="0" rtl="0" algn="l">
              <a:spcBef>
                <a:spcPts val="0"/>
              </a:spcBef>
              <a:buNone/>
              <a:defRPr b="0" sz="900" u="none">
                <a:solidFill>
                  <a:srgbClr val="FFFFFF"/>
                </a:solidFill>
                <a:latin typeface="Arial"/>
                <a:ea typeface="Arial"/>
                <a:cs typeface="Arial"/>
                <a:sym typeface="Arial"/>
              </a:defRPr>
            </a:lvl3pPr>
            <a:lvl4pPr indent="0" lvl="3" marL="0" marR="0" rtl="0" algn="l">
              <a:spcBef>
                <a:spcPts val="0"/>
              </a:spcBef>
              <a:buNone/>
              <a:defRPr b="0" sz="900" u="none">
                <a:solidFill>
                  <a:srgbClr val="FFFFFF"/>
                </a:solidFill>
                <a:latin typeface="Arial"/>
                <a:ea typeface="Arial"/>
                <a:cs typeface="Arial"/>
                <a:sym typeface="Arial"/>
              </a:defRPr>
            </a:lvl4pPr>
            <a:lvl5pPr indent="0" lvl="4" marL="0" marR="0" rtl="0" algn="l">
              <a:spcBef>
                <a:spcPts val="0"/>
              </a:spcBef>
              <a:buNone/>
              <a:defRPr b="0" sz="900" u="none">
                <a:solidFill>
                  <a:srgbClr val="FFFFFF"/>
                </a:solidFill>
                <a:latin typeface="Arial"/>
                <a:ea typeface="Arial"/>
                <a:cs typeface="Arial"/>
                <a:sym typeface="Arial"/>
              </a:defRPr>
            </a:lvl5pPr>
            <a:lvl6pPr indent="0" lvl="5" marL="0" marR="0" rtl="0" algn="l">
              <a:spcBef>
                <a:spcPts val="0"/>
              </a:spcBef>
              <a:buNone/>
              <a:defRPr b="0" sz="900" u="none">
                <a:solidFill>
                  <a:srgbClr val="FFFFFF"/>
                </a:solidFill>
                <a:latin typeface="Arial"/>
                <a:ea typeface="Arial"/>
                <a:cs typeface="Arial"/>
                <a:sym typeface="Arial"/>
              </a:defRPr>
            </a:lvl6pPr>
            <a:lvl7pPr indent="0" lvl="6" marL="0" marR="0" rtl="0" algn="l">
              <a:spcBef>
                <a:spcPts val="0"/>
              </a:spcBef>
              <a:buNone/>
              <a:defRPr b="0" sz="900" u="none">
                <a:solidFill>
                  <a:srgbClr val="FFFFFF"/>
                </a:solidFill>
                <a:latin typeface="Arial"/>
                <a:ea typeface="Arial"/>
                <a:cs typeface="Arial"/>
                <a:sym typeface="Arial"/>
              </a:defRPr>
            </a:lvl7pPr>
            <a:lvl8pPr indent="0" lvl="7" marL="0" marR="0" rtl="0" algn="l">
              <a:spcBef>
                <a:spcPts val="0"/>
              </a:spcBef>
              <a:buNone/>
              <a:defRPr b="0" sz="900" u="none">
                <a:solidFill>
                  <a:srgbClr val="FFFFFF"/>
                </a:solidFill>
                <a:latin typeface="Arial"/>
                <a:ea typeface="Arial"/>
                <a:cs typeface="Arial"/>
                <a:sym typeface="Arial"/>
              </a:defRPr>
            </a:lvl8pPr>
            <a:lvl9pPr indent="0" lvl="8" marL="0" marR="0" rtl="0" algn="l">
              <a:spcBef>
                <a:spcPts val="0"/>
              </a:spcBef>
              <a:buNone/>
              <a:defRPr b="0" sz="900" u="none">
                <a:solidFill>
                  <a:srgbClr val="FFFFFF"/>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GB"/>
              <a:t>‹#›</a:t>
            </a:fld>
            <a:endParaRPr/>
          </a:p>
        </p:txBody>
      </p:sp>
      <p:cxnSp>
        <p:nvCxnSpPr>
          <p:cNvPr id="16" name="Google Shape;16;p12"/>
          <p:cNvCxnSpPr/>
          <p:nvPr/>
        </p:nvCxnSpPr>
        <p:spPr>
          <a:xfrm>
            <a:off x="1193532" y="1897380"/>
            <a:ext cx="9966960" cy="0"/>
          </a:xfrm>
          <a:prstGeom prst="straightConnector1">
            <a:avLst/>
          </a:prstGeom>
          <a:noFill/>
          <a:ln cap="flat" cmpd="sng" w="12700">
            <a:solidFill>
              <a:srgbClr val="3F3F3F"/>
            </a:solidFill>
            <a:prstDash val="solid"/>
            <a:round/>
            <a:headEnd len="sm" w="sm" type="none"/>
            <a:tailEnd len="sm" w="sm" type="none"/>
          </a:ln>
        </p:spPr>
      </p:cxnSp>
    </p:spTree>
  </p:cSld>
  <p:clrMap accent1="accent1" accent2="accent2" accent3="accent3" accent4="accent4" accent5="accent5" accent6="accent6" bg1="lt1" bg2="dk2" tx1="dk1" tx2="lt2" folHlink="folHlink" hlink="hlink"/>
  <p:sldLayoutIdLst>
    <p:sldLayoutId id="2147483649"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 name="Shape 25"/>
        <p:cNvGrpSpPr/>
        <p:nvPr/>
      </p:nvGrpSpPr>
      <p:grpSpPr>
        <a:xfrm>
          <a:off x="0" y="0"/>
          <a:ext cx="0" cy="0"/>
          <a:chOff x="0" y="0"/>
          <a:chExt cx="0" cy="0"/>
        </a:xfrm>
      </p:grpSpPr>
      <p:sp>
        <p:nvSpPr>
          <p:cNvPr id="26" name="Google Shape;26;p11"/>
          <p:cNvSpPr/>
          <p:nvPr/>
        </p:nvSpPr>
        <p:spPr>
          <a:xfrm>
            <a:off x="3175" y="6400800"/>
            <a:ext cx="12188825" cy="457200"/>
          </a:xfrm>
          <a:prstGeom prst="rect">
            <a:avLst/>
          </a:prstGeom>
          <a:solidFill>
            <a:srgbClr val="262626"/>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Arial"/>
              <a:ea typeface="Arial"/>
              <a:cs typeface="Arial"/>
              <a:sym typeface="Arial"/>
            </a:endParaRPr>
          </a:p>
        </p:txBody>
      </p:sp>
      <p:sp>
        <p:nvSpPr>
          <p:cNvPr id="27" name="Google Shape;27;p11"/>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marR="0" rtl="0" algn="l">
              <a:lnSpc>
                <a:spcPct val="90000"/>
              </a:lnSpc>
              <a:spcBef>
                <a:spcPts val="0"/>
              </a:spcBef>
              <a:spcAft>
                <a:spcPts val="0"/>
              </a:spcAft>
              <a:buClr>
                <a:srgbClr val="3F3F3F"/>
              </a:buClr>
              <a:buSzPts val="4600"/>
              <a:buFont typeface="Geo"/>
              <a:buNone/>
              <a:defRPr b="0" i="0" sz="4600" u="none" cap="none" strike="noStrike">
                <a:solidFill>
                  <a:srgbClr val="3F3F3F"/>
                </a:solidFill>
                <a:latin typeface="Geo"/>
                <a:ea typeface="Geo"/>
                <a:cs typeface="Geo"/>
                <a:sym typeface="Geo"/>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28" name="Google Shape;28;p11"/>
          <p:cNvSpPr txBox="1"/>
          <p:nvPr>
            <p:ph idx="1" type="body"/>
          </p:nvPr>
        </p:nvSpPr>
        <p:spPr>
          <a:xfrm>
            <a:off x="1097280" y="2108201"/>
            <a:ext cx="10058400" cy="3760891"/>
          </a:xfrm>
          <a:prstGeom prst="rect">
            <a:avLst/>
          </a:prstGeom>
          <a:noFill/>
          <a:ln>
            <a:noFill/>
          </a:ln>
        </p:spPr>
        <p:txBody>
          <a:bodyPr anchorCtr="0" anchor="t" bIns="45700" lIns="0" spcFirstLastPara="1" rIns="0" wrap="square" tIns="45700">
            <a:normAutofit/>
          </a:bodyPr>
          <a:lstStyle>
            <a:lvl1pPr indent="-355600" lvl="0" marL="457200" marR="0" rtl="0" algn="l">
              <a:lnSpc>
                <a:spcPct val="110000"/>
              </a:lnSpc>
              <a:spcBef>
                <a:spcPts val="1200"/>
              </a:spcBef>
              <a:spcAft>
                <a:spcPts val="0"/>
              </a:spcAft>
              <a:buClr>
                <a:schemeClr val="accent1"/>
              </a:buClr>
              <a:buSzPts val="2000"/>
              <a:buFont typeface="Calibri"/>
              <a:buChar char=" "/>
              <a:defRPr b="0" i="0" sz="2000" u="none" cap="none" strike="noStrike">
                <a:solidFill>
                  <a:srgbClr val="3F3F3F"/>
                </a:solidFill>
                <a:latin typeface="Arial"/>
                <a:ea typeface="Arial"/>
                <a:cs typeface="Arial"/>
                <a:sym typeface="Arial"/>
              </a:defRPr>
            </a:lvl1pPr>
            <a:lvl2pPr indent="-342900" lvl="1" marL="914400" marR="0" rtl="0" algn="l">
              <a:lnSpc>
                <a:spcPct val="100000"/>
              </a:lnSpc>
              <a:spcBef>
                <a:spcPts val="200"/>
              </a:spcBef>
              <a:spcAft>
                <a:spcPts val="0"/>
              </a:spcAft>
              <a:buClr>
                <a:srgbClr val="3F3F3F"/>
              </a:buClr>
              <a:buSzPts val="1800"/>
              <a:buFont typeface="Calibri"/>
              <a:buChar char="◦"/>
              <a:defRPr b="0" i="0" sz="1800" u="none" cap="none" strike="noStrike">
                <a:solidFill>
                  <a:srgbClr val="3F3F3F"/>
                </a:solidFill>
                <a:latin typeface="Arial"/>
                <a:ea typeface="Arial"/>
                <a:cs typeface="Arial"/>
                <a:sym typeface="Arial"/>
              </a:defRPr>
            </a:lvl2pPr>
            <a:lvl3pPr indent="-317500" lvl="2" marL="1371600" marR="0" rtl="0" algn="l">
              <a:lnSpc>
                <a:spcPct val="100000"/>
              </a:lnSpc>
              <a:spcBef>
                <a:spcPts val="400"/>
              </a:spcBef>
              <a:spcAft>
                <a:spcPts val="0"/>
              </a:spcAft>
              <a:buClr>
                <a:srgbClr val="3F3F3F"/>
              </a:buClr>
              <a:buSzPts val="1400"/>
              <a:buFont typeface="Calibri"/>
              <a:buChar char="◦"/>
              <a:defRPr b="0" i="0" sz="1400" u="none" cap="none" strike="noStrike">
                <a:solidFill>
                  <a:srgbClr val="3F3F3F"/>
                </a:solidFill>
                <a:latin typeface="Arial"/>
                <a:ea typeface="Arial"/>
                <a:cs typeface="Arial"/>
                <a:sym typeface="Arial"/>
              </a:defRPr>
            </a:lvl3pPr>
            <a:lvl4pPr indent="-317500" lvl="3" marL="1828800" marR="0" rtl="0" algn="l">
              <a:lnSpc>
                <a:spcPct val="100000"/>
              </a:lnSpc>
              <a:spcBef>
                <a:spcPts val="400"/>
              </a:spcBef>
              <a:spcAft>
                <a:spcPts val="0"/>
              </a:spcAft>
              <a:buClr>
                <a:srgbClr val="3F3F3F"/>
              </a:buClr>
              <a:buSzPts val="1400"/>
              <a:buFont typeface="Calibri"/>
              <a:buChar char="◦"/>
              <a:defRPr b="0" i="0" sz="1400" u="none" cap="none" strike="noStrike">
                <a:solidFill>
                  <a:srgbClr val="3F3F3F"/>
                </a:solidFill>
                <a:latin typeface="Arial"/>
                <a:ea typeface="Arial"/>
                <a:cs typeface="Arial"/>
                <a:sym typeface="Arial"/>
              </a:defRPr>
            </a:lvl4pPr>
            <a:lvl5pPr indent="-317500" lvl="4" marL="2286000" marR="0" rtl="0" algn="l">
              <a:lnSpc>
                <a:spcPct val="100000"/>
              </a:lnSpc>
              <a:spcBef>
                <a:spcPts val="400"/>
              </a:spcBef>
              <a:spcAft>
                <a:spcPts val="0"/>
              </a:spcAft>
              <a:buClr>
                <a:srgbClr val="3F3F3F"/>
              </a:buClr>
              <a:buSzPts val="1400"/>
              <a:buFont typeface="Calibri"/>
              <a:buChar char="◦"/>
              <a:defRPr b="0" i="0" sz="1400" u="none" cap="none" strike="noStrike">
                <a:solidFill>
                  <a:srgbClr val="3F3F3F"/>
                </a:solidFill>
                <a:latin typeface="Arial"/>
                <a:ea typeface="Arial"/>
                <a:cs typeface="Arial"/>
                <a:sym typeface="Arial"/>
              </a:defRPr>
            </a:lvl5pPr>
            <a:lvl6pPr indent="-317500" lvl="5" marL="27432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Arial"/>
                <a:ea typeface="Arial"/>
                <a:cs typeface="Arial"/>
                <a:sym typeface="Arial"/>
              </a:defRPr>
            </a:lvl6pPr>
            <a:lvl7pPr indent="-317500" lvl="6" marL="32004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Arial"/>
                <a:ea typeface="Arial"/>
                <a:cs typeface="Arial"/>
                <a:sym typeface="Arial"/>
              </a:defRPr>
            </a:lvl7pPr>
            <a:lvl8pPr indent="-317500" lvl="7" marL="36576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Arial"/>
                <a:ea typeface="Arial"/>
                <a:cs typeface="Arial"/>
                <a:sym typeface="Arial"/>
              </a:defRPr>
            </a:lvl8pPr>
            <a:lvl9pPr indent="-317500" lvl="8" marL="4114800" marR="0" rtl="0" algn="l">
              <a:lnSpc>
                <a:spcPct val="90000"/>
              </a:lnSpc>
              <a:spcBef>
                <a:spcPts val="400"/>
              </a:spcBef>
              <a:spcAft>
                <a:spcPts val="400"/>
              </a:spcAft>
              <a:buClr>
                <a:schemeClr val="accent1"/>
              </a:buClr>
              <a:buSzPts val="1400"/>
              <a:buFont typeface="Calibri"/>
              <a:buChar char="◦"/>
              <a:defRPr b="0" i="0" sz="1400" u="none" cap="none" strike="noStrike">
                <a:solidFill>
                  <a:srgbClr val="3F3F3F"/>
                </a:solidFill>
                <a:latin typeface="Arial"/>
                <a:ea typeface="Arial"/>
                <a:cs typeface="Arial"/>
                <a:sym typeface="Arial"/>
              </a:defRPr>
            </a:lvl9pPr>
          </a:lstStyle>
          <a:p/>
        </p:txBody>
      </p:sp>
      <p:sp>
        <p:nvSpPr>
          <p:cNvPr id="29" name="Google Shape;29;p11"/>
          <p:cNvSpPr txBox="1"/>
          <p:nvPr>
            <p:ph idx="10" type="dt"/>
          </p:nvPr>
        </p:nvSpPr>
        <p:spPr>
          <a:xfrm>
            <a:off x="8218426" y="6446838"/>
            <a:ext cx="258485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sz="900">
                <a:solidFill>
                  <a:srgbClr val="FFFFFF"/>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30" name="Google Shape;30;p11"/>
          <p:cNvSpPr txBox="1"/>
          <p:nvPr>
            <p:ph idx="11" type="ftr"/>
          </p:nvPr>
        </p:nvSpPr>
        <p:spPr>
          <a:xfrm>
            <a:off x="1097279" y="6446838"/>
            <a:ext cx="681826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900" cap="none">
                <a:solidFill>
                  <a:srgbClr val="FFFFFF"/>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31" name="Google Shape;31;p11"/>
          <p:cNvSpPr txBox="1"/>
          <p:nvPr>
            <p:ph idx="12" type="sldNum"/>
          </p:nvPr>
        </p:nvSpPr>
        <p:spPr>
          <a:xfrm>
            <a:off x="10993582" y="6446838"/>
            <a:ext cx="780010" cy="365125"/>
          </a:xfrm>
          <a:prstGeom prst="rect">
            <a:avLst/>
          </a:prstGeom>
          <a:noFill/>
          <a:ln>
            <a:noFill/>
          </a:ln>
        </p:spPr>
        <p:txBody>
          <a:bodyPr anchorCtr="0" anchor="ctr" bIns="45700" lIns="91425" spcFirstLastPara="1" rIns="91425" wrap="square" tIns="45700">
            <a:noAutofit/>
          </a:bodyPr>
          <a:lstStyle>
            <a:lvl1pPr indent="0" lvl="0" marL="0" marR="0" rtl="0" algn="l">
              <a:spcBef>
                <a:spcPts val="0"/>
              </a:spcBef>
              <a:buNone/>
              <a:defRPr b="0" sz="900" u="none">
                <a:solidFill>
                  <a:srgbClr val="FFFFFF"/>
                </a:solidFill>
                <a:latin typeface="Arial"/>
                <a:ea typeface="Arial"/>
                <a:cs typeface="Arial"/>
                <a:sym typeface="Arial"/>
              </a:defRPr>
            </a:lvl1pPr>
            <a:lvl2pPr indent="0" lvl="1" marL="0" marR="0" rtl="0" algn="l">
              <a:spcBef>
                <a:spcPts val="0"/>
              </a:spcBef>
              <a:buNone/>
              <a:defRPr b="0" sz="900" u="none">
                <a:solidFill>
                  <a:srgbClr val="FFFFFF"/>
                </a:solidFill>
                <a:latin typeface="Arial"/>
                <a:ea typeface="Arial"/>
                <a:cs typeface="Arial"/>
                <a:sym typeface="Arial"/>
              </a:defRPr>
            </a:lvl2pPr>
            <a:lvl3pPr indent="0" lvl="2" marL="0" marR="0" rtl="0" algn="l">
              <a:spcBef>
                <a:spcPts val="0"/>
              </a:spcBef>
              <a:buNone/>
              <a:defRPr b="0" sz="900" u="none">
                <a:solidFill>
                  <a:srgbClr val="FFFFFF"/>
                </a:solidFill>
                <a:latin typeface="Arial"/>
                <a:ea typeface="Arial"/>
                <a:cs typeface="Arial"/>
                <a:sym typeface="Arial"/>
              </a:defRPr>
            </a:lvl3pPr>
            <a:lvl4pPr indent="0" lvl="3" marL="0" marR="0" rtl="0" algn="l">
              <a:spcBef>
                <a:spcPts val="0"/>
              </a:spcBef>
              <a:buNone/>
              <a:defRPr b="0" sz="900" u="none">
                <a:solidFill>
                  <a:srgbClr val="FFFFFF"/>
                </a:solidFill>
                <a:latin typeface="Arial"/>
                <a:ea typeface="Arial"/>
                <a:cs typeface="Arial"/>
                <a:sym typeface="Arial"/>
              </a:defRPr>
            </a:lvl4pPr>
            <a:lvl5pPr indent="0" lvl="4" marL="0" marR="0" rtl="0" algn="l">
              <a:spcBef>
                <a:spcPts val="0"/>
              </a:spcBef>
              <a:buNone/>
              <a:defRPr b="0" sz="900" u="none">
                <a:solidFill>
                  <a:srgbClr val="FFFFFF"/>
                </a:solidFill>
                <a:latin typeface="Arial"/>
                <a:ea typeface="Arial"/>
                <a:cs typeface="Arial"/>
                <a:sym typeface="Arial"/>
              </a:defRPr>
            </a:lvl5pPr>
            <a:lvl6pPr indent="0" lvl="5" marL="0" marR="0" rtl="0" algn="l">
              <a:spcBef>
                <a:spcPts val="0"/>
              </a:spcBef>
              <a:buNone/>
              <a:defRPr b="0" sz="900" u="none">
                <a:solidFill>
                  <a:srgbClr val="FFFFFF"/>
                </a:solidFill>
                <a:latin typeface="Arial"/>
                <a:ea typeface="Arial"/>
                <a:cs typeface="Arial"/>
                <a:sym typeface="Arial"/>
              </a:defRPr>
            </a:lvl6pPr>
            <a:lvl7pPr indent="0" lvl="6" marL="0" marR="0" rtl="0" algn="l">
              <a:spcBef>
                <a:spcPts val="0"/>
              </a:spcBef>
              <a:buNone/>
              <a:defRPr b="0" sz="900" u="none">
                <a:solidFill>
                  <a:srgbClr val="FFFFFF"/>
                </a:solidFill>
                <a:latin typeface="Arial"/>
                <a:ea typeface="Arial"/>
                <a:cs typeface="Arial"/>
                <a:sym typeface="Arial"/>
              </a:defRPr>
            </a:lvl7pPr>
            <a:lvl8pPr indent="0" lvl="7" marL="0" marR="0" rtl="0" algn="l">
              <a:spcBef>
                <a:spcPts val="0"/>
              </a:spcBef>
              <a:buNone/>
              <a:defRPr b="0" sz="900" u="none">
                <a:solidFill>
                  <a:srgbClr val="FFFFFF"/>
                </a:solidFill>
                <a:latin typeface="Arial"/>
                <a:ea typeface="Arial"/>
                <a:cs typeface="Arial"/>
                <a:sym typeface="Arial"/>
              </a:defRPr>
            </a:lvl8pPr>
            <a:lvl9pPr indent="0" lvl="8" marL="0" marR="0" rtl="0" algn="l">
              <a:spcBef>
                <a:spcPts val="0"/>
              </a:spcBef>
              <a:buNone/>
              <a:defRPr b="0" sz="900" u="none">
                <a:solidFill>
                  <a:srgbClr val="FFFFFF"/>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GB"/>
              <a:t>‹#›</a:t>
            </a:fld>
            <a:endParaRPr/>
          </a:p>
        </p:txBody>
      </p:sp>
      <p:cxnSp>
        <p:nvCxnSpPr>
          <p:cNvPr id="32" name="Google Shape;32;p11"/>
          <p:cNvCxnSpPr/>
          <p:nvPr/>
        </p:nvCxnSpPr>
        <p:spPr>
          <a:xfrm>
            <a:off x="1193532" y="1897380"/>
            <a:ext cx="9966960" cy="0"/>
          </a:xfrm>
          <a:prstGeom prst="straightConnector1">
            <a:avLst/>
          </a:prstGeom>
          <a:noFill/>
          <a:ln cap="flat" cmpd="sng" w="12700">
            <a:solidFill>
              <a:srgbClr val="3F3F3F"/>
            </a:solidFill>
            <a:prstDash val="solid"/>
            <a:round/>
            <a:headEnd len="sm" w="sm" type="none"/>
            <a:tailEnd len="sm" w="sm" type="none"/>
          </a:ln>
        </p:spPr>
      </p:cxnSp>
    </p:spTree>
  </p:cSld>
  <p:clrMap accent1="accent1" accent2="accent2" accent3="accent3" accent4="accent4" accent5="accent5" accent6="accent6" bg1="lt1" bg2="dk2" tx1="dk1" tx2="lt2" folHlink="folHlink" hlink="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jp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1.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0.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2.jpg"/><Relationship Id="rId4" Type="http://schemas.openxmlformats.org/officeDocument/2006/relationships/image" Target="../media/image3.png"/><Relationship Id="rId5" Type="http://schemas.openxmlformats.org/officeDocument/2006/relationships/image" Target="../media/image9.png"/><Relationship Id="rId6" Type="http://schemas.openxmlformats.org/officeDocument/2006/relationships/image" Target="../media/image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1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27.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21.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23.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32.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30.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24.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34.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31.jpg"/><Relationship Id="rId4" Type="http://schemas.openxmlformats.org/officeDocument/2006/relationships/image" Target="../media/image29.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33.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28.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35.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26.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 Id="rId3" Type="http://schemas.openxmlformats.org/officeDocument/2006/relationships/hyperlink" Target="https://www.gov.uk/government/publications/understanding-the-vaping-market/executive-summary-understanding-the-vaping-market" TargetMode="External"/><Relationship Id="rId4" Type="http://schemas.openxmlformats.org/officeDocument/2006/relationships/hyperlink" Target="https://pmc.ncbi.nlm.nih.gov/articles/PMC11895060" TargetMode="External"/><Relationship Id="rId5" Type="http://schemas.openxmlformats.org/officeDocument/2006/relationships/hyperlink" Target="https://ourarchive.otago.ac.nz/esploro/outputs/doctoral/Understanding-vaping-in-young-adults-The/9926590061701891" TargetMode="External"/><Relationship Id="rId6" Type="http://schemas.openxmlformats.org/officeDocument/2006/relationships/hyperlink" Target="https://journals.sagepub.com/doi/full/10.1177/08901171261483783" TargetMode="External"/><Relationship Id="rId7" Type="http://schemas.openxmlformats.org/officeDocument/2006/relationships/hyperlink" Target="https://pmc.ncbi.nlm.nih.gov/articles/PMC4945860/"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 Id="rId3" Type="http://schemas.openxmlformats.org/officeDocument/2006/relationships/hyperlink" Target="https://ash.org.uk/" TargetMode="External"/><Relationship Id="rId4" Type="http://schemas.openxmlformats.org/officeDocument/2006/relationships/hyperlink" Target="https://crind.org/missionservices/resources-icon/" TargetMode="External"/><Relationship Id="rId10" Type="http://schemas.openxmlformats.org/officeDocument/2006/relationships/hyperlink" Target="https://www.ruralhealthinfo.org/toolkits/health-promotion/5/types-of-evaluation" TargetMode="External"/><Relationship Id="rId9" Type="http://schemas.openxmlformats.org/officeDocument/2006/relationships/hyperlink" Target="https://www.gov.uk/guidance/evaluation-in-health-and-wellbeing-introduction" TargetMode="External"/><Relationship Id="rId5" Type="http://schemas.openxmlformats.org/officeDocument/2006/relationships/hyperlink" Target="https://www.collaborationprimer.ca/evaluation/" TargetMode="External"/><Relationship Id="rId6" Type="http://schemas.openxmlformats.org/officeDocument/2006/relationships/hyperlink" Target="https://www.gov.uk/government/news/ministers-launch-crackdown-on-vapes-targeting-kids" TargetMode="External"/><Relationship Id="rId7" Type="http://schemas.openxmlformats.org/officeDocument/2006/relationships/hyperlink" Target="https://www.nhs.uk/better-health/quit-smoking/help-others-quit/young-people-and-vaping/" TargetMode="External"/><Relationship Id="rId8" Type="http://schemas.openxmlformats.org/officeDocument/2006/relationships/hyperlink" Target="https://ssslearning.co.uk/safeguarding-articles/vaping"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hyperlink" Target="https://www.theguardian.com/society/2024/dec/16/more-than-a-million-vapes-a-day-in-uk-thrown-away-says-research?CMP=share_btn_url" TargetMode="External"/><Relationship Id="rId4" Type="http://schemas.openxmlformats.org/officeDocument/2006/relationships/hyperlink" Target="https://defraenvironment.blog.gov.uk/2025/05/01/single-use-vapes-why-its-time-to-ditch-them-for-good" TargetMode="External"/><Relationship Id="rId9" Type="http://schemas.openxmlformats.org/officeDocument/2006/relationships/hyperlink" Target="https://doi.org/10.14485/hbpr" TargetMode="External"/><Relationship Id="rId5" Type="http://schemas.openxmlformats.org/officeDocument/2006/relationships/hyperlink" Target="https://www.nhs.uk/live-well/quit-smoking/using-e-cigarettes-to-stop-smoking" TargetMode="External"/><Relationship Id="rId6" Type="http://schemas.openxmlformats.org/officeDocument/2006/relationships/hyperlink" Target="https://doi.org/10.1002/14651858.CD010216" TargetMode="External"/><Relationship Id="rId7" Type="http://schemas.openxmlformats.org/officeDocument/2006/relationships/hyperlink" Target="https://www.nhs.uk/better-health/quit-smoking/ready-to-quit-smoking/vaping-to-quit-smoking" TargetMode="External"/><Relationship Id="rId8" Type="http://schemas.openxmlformats.org/officeDocument/2006/relationships/hyperlink" Target="https://www.who.int/news-room/questions-and-answers/item/tobacco-e"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 Id="rId3" Type="http://schemas.openxmlformats.org/officeDocument/2006/relationships/image" Target="../media/image36.jpg"/><Relationship Id="rId4" Type="http://schemas.openxmlformats.org/officeDocument/2006/relationships/image" Target="../media/image2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0" name="Shape 100"/>
        <p:cNvGrpSpPr/>
        <p:nvPr/>
      </p:nvGrpSpPr>
      <p:grpSpPr>
        <a:xfrm>
          <a:off x="0" y="0"/>
          <a:ext cx="0" cy="0"/>
          <a:chOff x="0" y="0"/>
          <a:chExt cx="0" cy="0"/>
        </a:xfrm>
      </p:grpSpPr>
      <p:sp>
        <p:nvSpPr>
          <p:cNvPr id="101" name="Google Shape;101;p1"/>
          <p:cNvSpPr/>
          <p:nvPr/>
        </p:nvSpPr>
        <p:spPr>
          <a:xfrm>
            <a:off x="0" y="0"/>
            <a:ext cx="12192001"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2" name="Google Shape;102;p1"/>
          <p:cNvSpPr txBox="1"/>
          <p:nvPr>
            <p:ph type="ctrTitle"/>
          </p:nvPr>
        </p:nvSpPr>
        <p:spPr>
          <a:xfrm>
            <a:off x="5100320" y="1671205"/>
            <a:ext cx="7017000" cy="2838600"/>
          </a:xfrm>
          <a:prstGeom prst="rect">
            <a:avLst/>
          </a:prstGeom>
          <a:noFill/>
          <a:ln>
            <a:noFill/>
          </a:ln>
        </p:spPr>
        <p:txBody>
          <a:bodyPr anchorCtr="0" anchor="b" bIns="45700" lIns="91425" spcFirstLastPara="1" rIns="91425" wrap="square" tIns="45700">
            <a:normAutofit fontScale="90000"/>
          </a:bodyPr>
          <a:lstStyle/>
          <a:p>
            <a:pPr indent="0" lvl="0" marL="0" rtl="0" algn="l">
              <a:lnSpc>
                <a:spcPct val="150000"/>
              </a:lnSpc>
              <a:spcBef>
                <a:spcPts val="0"/>
              </a:spcBef>
              <a:spcAft>
                <a:spcPts val="0"/>
              </a:spcAft>
              <a:buClr>
                <a:srgbClr val="002060"/>
              </a:buClr>
              <a:buSzPct val="100000"/>
              <a:buFont typeface="Arial"/>
              <a:buNone/>
            </a:pPr>
            <a:r>
              <a:rPr b="1" lang="en-GB" sz="3200">
                <a:solidFill>
                  <a:srgbClr val="002060"/>
                </a:solidFill>
                <a:latin typeface="Arial"/>
                <a:ea typeface="Arial"/>
                <a:cs typeface="Arial"/>
                <a:sym typeface="Arial"/>
              </a:rPr>
              <a:t>Social Epidemiology &amp; </a:t>
            </a:r>
            <a:r>
              <a:rPr b="1" lang="en-GB" sz="3200">
                <a:solidFill>
                  <a:srgbClr val="002060"/>
                </a:solidFill>
                <a:latin typeface="Arial"/>
                <a:ea typeface="Arial"/>
                <a:cs typeface="Arial"/>
                <a:sym typeface="Arial"/>
              </a:rPr>
              <a:t>Public Health Development</a:t>
            </a:r>
            <a:endParaRPr b="1" sz="3200">
              <a:solidFill>
                <a:srgbClr val="002060"/>
              </a:solidFill>
              <a:latin typeface="Arial"/>
              <a:ea typeface="Arial"/>
              <a:cs typeface="Arial"/>
              <a:sym typeface="Arial"/>
            </a:endParaRPr>
          </a:p>
          <a:p>
            <a:pPr indent="0" lvl="0" marL="0" rtl="0" algn="l">
              <a:lnSpc>
                <a:spcPct val="150000"/>
              </a:lnSpc>
              <a:spcBef>
                <a:spcPts val="0"/>
              </a:spcBef>
              <a:spcAft>
                <a:spcPts val="0"/>
              </a:spcAft>
              <a:buClr>
                <a:srgbClr val="002060"/>
              </a:buClr>
              <a:buSzPct val="100000"/>
              <a:buFont typeface="Arial"/>
              <a:buNone/>
            </a:pPr>
            <a:r>
              <a:rPr b="1" lang="en-GB" sz="3200">
                <a:solidFill>
                  <a:srgbClr val="002060"/>
                </a:solidFill>
                <a:latin typeface="Arial"/>
                <a:ea typeface="Arial"/>
                <a:cs typeface="Arial"/>
                <a:sym typeface="Arial"/>
              </a:rPr>
              <a:t>LCHS7000</a:t>
            </a:r>
            <a:br>
              <a:rPr b="1" lang="en-GB" sz="3200">
                <a:solidFill>
                  <a:srgbClr val="002060"/>
                </a:solidFill>
                <a:latin typeface="Arial"/>
                <a:ea typeface="Arial"/>
                <a:cs typeface="Arial"/>
                <a:sym typeface="Arial"/>
              </a:rPr>
            </a:br>
            <a:r>
              <a:rPr b="1" lang="en-GB" sz="3200">
                <a:solidFill>
                  <a:srgbClr val="002060"/>
                </a:solidFill>
                <a:latin typeface="Arial"/>
                <a:ea typeface="Arial"/>
                <a:cs typeface="Arial"/>
                <a:sym typeface="Arial"/>
              </a:rPr>
              <a:t>Topic: VAPING IN THE UK</a:t>
            </a:r>
            <a:endParaRPr b="1" sz="3200">
              <a:solidFill>
                <a:srgbClr val="002060"/>
              </a:solidFill>
              <a:latin typeface="Arial"/>
              <a:ea typeface="Arial"/>
              <a:cs typeface="Arial"/>
              <a:sym typeface="Arial"/>
            </a:endParaRPr>
          </a:p>
        </p:txBody>
      </p:sp>
      <p:sp>
        <p:nvSpPr>
          <p:cNvPr id="103" name="Google Shape;103;p1"/>
          <p:cNvSpPr txBox="1"/>
          <p:nvPr>
            <p:ph idx="1" type="subTitle"/>
          </p:nvPr>
        </p:nvSpPr>
        <p:spPr>
          <a:xfrm>
            <a:off x="6953519" y="4841701"/>
            <a:ext cx="4829100" cy="12387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SzPts val="2400"/>
              <a:buNone/>
            </a:pPr>
            <a:r>
              <a:rPr lang="en-GB">
                <a:solidFill>
                  <a:srgbClr val="002060"/>
                </a:solidFill>
                <a:latin typeface="Arial"/>
                <a:ea typeface="Arial"/>
                <a:cs typeface="Arial"/>
                <a:sym typeface="Arial"/>
              </a:rPr>
              <a:t>GROUP 1</a:t>
            </a:r>
            <a:endParaRPr/>
          </a:p>
          <a:p>
            <a:pPr indent="0" lvl="0" marL="0" rtl="0" algn="l">
              <a:lnSpc>
                <a:spcPct val="100000"/>
              </a:lnSpc>
              <a:spcBef>
                <a:spcPts val="1400"/>
              </a:spcBef>
              <a:spcAft>
                <a:spcPts val="0"/>
              </a:spcAft>
              <a:buSzPts val="2400"/>
              <a:buNone/>
            </a:pPr>
            <a:r>
              <a:rPr lang="en-GB">
                <a:solidFill>
                  <a:srgbClr val="002060"/>
                </a:solidFill>
                <a:latin typeface="Arial"/>
                <a:ea typeface="Arial"/>
                <a:cs typeface="Arial"/>
                <a:sym typeface="Arial"/>
              </a:rPr>
              <a:t>PRESENTATION</a:t>
            </a:r>
            <a:endParaRPr/>
          </a:p>
        </p:txBody>
      </p:sp>
      <p:pic>
        <p:nvPicPr>
          <p:cNvPr id="104" name="Google Shape;104;p1"/>
          <p:cNvPicPr preferRelativeResize="0"/>
          <p:nvPr/>
        </p:nvPicPr>
        <p:blipFill rotWithShape="1">
          <a:blip r:embed="rId3">
            <a:alphaModFix/>
          </a:blip>
          <a:srcRect b="0" l="0" r="0" t="0"/>
          <a:stretch/>
        </p:blipFill>
        <p:spPr>
          <a:xfrm>
            <a:off x="2" y="10"/>
            <a:ext cx="4389120" cy="6857990"/>
          </a:xfrm>
          <a:prstGeom prst="rect">
            <a:avLst/>
          </a:prstGeom>
          <a:noFill/>
          <a:ln>
            <a:noFill/>
          </a:ln>
        </p:spPr>
      </p:pic>
      <p:cxnSp>
        <p:nvCxnSpPr>
          <p:cNvPr id="105" name="Google Shape;105;p1"/>
          <p:cNvCxnSpPr/>
          <p:nvPr/>
        </p:nvCxnSpPr>
        <p:spPr>
          <a:xfrm>
            <a:off x="6805053" y="4294754"/>
            <a:ext cx="4389120" cy="0"/>
          </a:xfrm>
          <a:prstGeom prst="straightConnector1">
            <a:avLst/>
          </a:prstGeom>
          <a:noFill/>
          <a:ln cap="flat" cmpd="sng" w="12700">
            <a:solidFill>
              <a:srgbClr val="3F3F3F"/>
            </a:solidFill>
            <a:prstDash val="solid"/>
            <a:round/>
            <a:headEnd len="sm" w="sm" type="none"/>
            <a:tailEnd len="sm" w="sm" type="none"/>
          </a:ln>
        </p:spPr>
      </p:cxnSp>
      <p:pic>
        <p:nvPicPr>
          <p:cNvPr descr="A black text on a white background&#10;&#10;AI-generated content may be incorrect." id="106" name="Google Shape;106;p1"/>
          <p:cNvPicPr preferRelativeResize="0"/>
          <p:nvPr/>
        </p:nvPicPr>
        <p:blipFill rotWithShape="1">
          <a:blip r:embed="rId4">
            <a:alphaModFix/>
          </a:blip>
          <a:srcRect b="0" l="0" r="0" t="0"/>
          <a:stretch/>
        </p:blipFill>
        <p:spPr>
          <a:xfrm>
            <a:off x="4389122" y="131638"/>
            <a:ext cx="6463935" cy="16862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2"/>
          <p:cNvSpPr txBox="1"/>
          <p:nvPr>
            <p:ph type="title"/>
          </p:nvPr>
        </p:nvSpPr>
        <p:spPr>
          <a:xfrm>
            <a:off x="761803" y="350196"/>
            <a:ext cx="4646904" cy="162452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150000"/>
              </a:lnSpc>
              <a:spcBef>
                <a:spcPts val="0"/>
              </a:spcBef>
              <a:spcAft>
                <a:spcPts val="0"/>
              </a:spcAft>
              <a:buClr>
                <a:srgbClr val="002060"/>
              </a:buClr>
              <a:buSzPct val="100000"/>
              <a:buFont typeface="Arial"/>
              <a:buNone/>
            </a:pPr>
            <a:r>
              <a:rPr b="1" lang="en-GB" sz="3700">
                <a:solidFill>
                  <a:srgbClr val="002060"/>
                </a:solidFill>
                <a:latin typeface="Arial"/>
                <a:ea typeface="Arial"/>
                <a:cs typeface="Arial"/>
                <a:sym typeface="Arial"/>
              </a:rPr>
              <a:t>GROUP  INTRODUCTION </a:t>
            </a:r>
            <a:endParaRPr sz="3700">
              <a:latin typeface="Arial"/>
              <a:ea typeface="Arial"/>
              <a:cs typeface="Arial"/>
              <a:sym typeface="Arial"/>
            </a:endParaRPr>
          </a:p>
        </p:txBody>
      </p:sp>
      <p:pic>
        <p:nvPicPr>
          <p:cNvPr descr="A group of people in a classroom&#10;&#10;AI-generated content may be incorrect." id="113" name="Google Shape;113;p2"/>
          <p:cNvPicPr preferRelativeResize="0"/>
          <p:nvPr/>
        </p:nvPicPr>
        <p:blipFill rotWithShape="1">
          <a:blip r:embed="rId3">
            <a:alphaModFix/>
          </a:blip>
          <a:srcRect b="0" l="4197" r="6815" t="0"/>
          <a:stretch/>
        </p:blipFill>
        <p:spPr>
          <a:xfrm>
            <a:off x="5765800" y="471488"/>
            <a:ext cx="6102825" cy="5915024"/>
          </a:xfrm>
          <a:prstGeom prst="rect">
            <a:avLst/>
          </a:prstGeom>
          <a:noFill/>
          <a:ln>
            <a:noFill/>
          </a:ln>
        </p:spPr>
      </p:pic>
      <p:sp>
        <p:nvSpPr>
          <p:cNvPr id="114" name="Google Shape;114;p2"/>
          <p:cNvSpPr/>
          <p:nvPr/>
        </p:nvSpPr>
        <p:spPr>
          <a:xfrm>
            <a:off x="323375" y="2108201"/>
            <a:ext cx="5328125" cy="1320799"/>
          </a:xfrm>
          <a:prstGeom prst="roundRect">
            <a:avLst>
              <a:gd fmla="val 16667" name="adj"/>
            </a:avLst>
          </a:prstGeom>
          <a:solidFill>
            <a:srgbClr val="F1B983"/>
          </a:solidFill>
          <a:ln>
            <a:noFill/>
          </a:ln>
        </p:spPr>
        <p:txBody>
          <a:bodyPr anchorCtr="0" anchor="ctr" bIns="45700" lIns="91425" spcFirstLastPara="1" rIns="91425" wrap="square" tIns="45700">
            <a:noAutofit/>
          </a:bodyPr>
          <a:lstStyle/>
          <a:p>
            <a:pPr indent="0" lvl="0" marL="0" marR="0" rtl="0" algn="l">
              <a:lnSpc>
                <a:spcPct val="150000"/>
              </a:lnSpc>
              <a:spcBef>
                <a:spcPts val="0"/>
              </a:spcBef>
              <a:spcAft>
                <a:spcPts val="0"/>
              </a:spcAft>
              <a:buNone/>
            </a:pPr>
            <a:r>
              <a:rPr b="1" lang="en-GB" sz="1800">
                <a:solidFill>
                  <a:schemeClr val="dk1"/>
                </a:solidFill>
                <a:latin typeface="Arial"/>
                <a:ea typeface="Arial"/>
                <a:cs typeface="Arial"/>
                <a:sym typeface="Arial"/>
              </a:rPr>
              <a:t>Name:     </a:t>
            </a:r>
            <a:r>
              <a:rPr b="1" lang="en-GB" sz="1800">
                <a:solidFill>
                  <a:schemeClr val="dk1"/>
                </a:solidFill>
              </a:rPr>
              <a:t>Rutvi Kaneriya</a:t>
            </a:r>
            <a:endParaRPr b="1" sz="1800">
              <a:solidFill>
                <a:schemeClr val="dk1"/>
              </a:solidFill>
            </a:endParaRPr>
          </a:p>
          <a:p>
            <a:pPr indent="0" lvl="0" marL="0" marR="0" rtl="0" algn="l">
              <a:lnSpc>
                <a:spcPct val="150000"/>
              </a:lnSpc>
              <a:spcBef>
                <a:spcPts val="0"/>
              </a:spcBef>
              <a:spcAft>
                <a:spcPts val="0"/>
              </a:spcAft>
              <a:buNone/>
            </a:pPr>
            <a:r>
              <a:rPr b="1" lang="en-GB" sz="1800">
                <a:solidFill>
                  <a:schemeClr val="dk1"/>
                </a:solidFill>
              </a:rPr>
              <a:t>                </a:t>
            </a:r>
            <a:r>
              <a:rPr b="1" lang="en-GB" sz="1800">
                <a:solidFill>
                  <a:schemeClr val="dk1"/>
                </a:solidFill>
                <a:latin typeface="Arial"/>
                <a:ea typeface="Arial"/>
                <a:cs typeface="Arial"/>
                <a:sym typeface="Arial"/>
              </a:rPr>
              <a:t>Althea Freeman</a:t>
            </a:r>
            <a:endParaRPr/>
          </a:p>
          <a:p>
            <a:pPr indent="0" lvl="0" marL="0" marR="0" rtl="0" algn="l">
              <a:lnSpc>
                <a:spcPct val="150000"/>
              </a:lnSpc>
              <a:spcBef>
                <a:spcPts val="0"/>
              </a:spcBef>
              <a:spcAft>
                <a:spcPts val="0"/>
              </a:spcAft>
              <a:buNone/>
            </a:pPr>
            <a:r>
              <a:rPr b="1" lang="en-GB" sz="1800">
                <a:solidFill>
                  <a:schemeClr val="dk1"/>
                </a:solidFill>
                <a:latin typeface="Arial"/>
                <a:ea typeface="Arial"/>
                <a:cs typeface="Arial"/>
                <a:sym typeface="Arial"/>
              </a:rPr>
              <a:t>	        Bhavika Kundan Suryavanshi       </a:t>
            </a:r>
            <a:endParaRPr/>
          </a:p>
        </p:txBody>
      </p:sp>
      <p:sp>
        <p:nvSpPr>
          <p:cNvPr id="115" name="Google Shape;115;p2"/>
          <p:cNvSpPr/>
          <p:nvPr/>
        </p:nvSpPr>
        <p:spPr>
          <a:xfrm>
            <a:off x="323375" y="3635829"/>
            <a:ext cx="1744133" cy="2667000"/>
          </a:xfrm>
          <a:prstGeom prst="roundRect">
            <a:avLst>
              <a:gd fmla="val 16667" name="adj"/>
            </a:avLst>
          </a:prstGeom>
          <a:solidFill>
            <a:srgbClr val="F4A6BC"/>
          </a:solidFill>
          <a:ln>
            <a:noFill/>
          </a:ln>
        </p:spPr>
        <p:txBody>
          <a:bodyPr anchorCtr="0" anchor="ctr" bIns="45700" lIns="91425" spcFirstLastPara="1" rIns="91425" wrap="square" tIns="45700">
            <a:noAutofit/>
          </a:bodyPr>
          <a:lstStyle/>
          <a:p>
            <a:pPr indent="0" lvl="0" marL="0" marR="0" rtl="0" algn="ctr">
              <a:lnSpc>
                <a:spcPct val="150000"/>
              </a:lnSpc>
              <a:spcBef>
                <a:spcPts val="0"/>
              </a:spcBef>
              <a:spcAft>
                <a:spcPts val="0"/>
              </a:spcAft>
              <a:buNone/>
            </a:pPr>
            <a:r>
              <a:rPr b="1" lang="en-GB" sz="1800">
                <a:solidFill>
                  <a:schemeClr val="lt1"/>
                </a:solidFill>
                <a:latin typeface="Arial"/>
                <a:ea typeface="Arial"/>
                <a:cs typeface="Arial"/>
                <a:sym typeface="Arial"/>
              </a:rPr>
              <a:t>STUDENT ID </a:t>
            </a:r>
            <a:endParaRPr/>
          </a:p>
          <a:p>
            <a:pPr indent="-285750" lvl="0" marL="285750" marR="0" rtl="0" algn="ctr">
              <a:lnSpc>
                <a:spcPct val="150000"/>
              </a:lnSpc>
              <a:spcBef>
                <a:spcPts val="0"/>
              </a:spcBef>
              <a:spcAft>
                <a:spcPts val="0"/>
              </a:spcAft>
              <a:buClr>
                <a:schemeClr val="lt1"/>
              </a:buClr>
              <a:buSzPts val="1800"/>
              <a:buFont typeface="Noto Sans Symbols"/>
              <a:buChar char="⮚"/>
            </a:pPr>
            <a:r>
              <a:rPr b="1" lang="en-GB" sz="1800">
                <a:solidFill>
                  <a:schemeClr val="lt1"/>
                </a:solidFill>
              </a:rPr>
              <a:t>2616597</a:t>
            </a:r>
            <a:endParaRPr/>
          </a:p>
          <a:p>
            <a:pPr indent="-285750" lvl="0" marL="285750" marR="0" rtl="0" algn="ctr">
              <a:lnSpc>
                <a:spcPct val="150000"/>
              </a:lnSpc>
              <a:spcBef>
                <a:spcPts val="0"/>
              </a:spcBef>
              <a:spcAft>
                <a:spcPts val="0"/>
              </a:spcAft>
              <a:buClr>
                <a:schemeClr val="lt1"/>
              </a:buClr>
              <a:buSzPts val="1800"/>
              <a:buFont typeface="Noto Sans Symbols"/>
              <a:buChar char="⮚"/>
            </a:pPr>
            <a:r>
              <a:rPr b="1" lang="en-GB" sz="1800">
                <a:solidFill>
                  <a:schemeClr val="lt1"/>
                </a:solidFill>
              </a:rPr>
              <a:t>2228968</a:t>
            </a:r>
            <a:endParaRPr/>
          </a:p>
          <a:p>
            <a:pPr indent="-285750" lvl="0" marL="285750" marR="0" rtl="0" algn="ctr">
              <a:lnSpc>
                <a:spcPct val="150000"/>
              </a:lnSpc>
              <a:spcBef>
                <a:spcPts val="0"/>
              </a:spcBef>
              <a:spcAft>
                <a:spcPts val="0"/>
              </a:spcAft>
              <a:buClr>
                <a:schemeClr val="lt1"/>
              </a:buClr>
              <a:buSzPts val="1800"/>
              <a:buFont typeface="Noto Sans Symbols"/>
              <a:buChar char="⮚"/>
            </a:pPr>
            <a:r>
              <a:rPr b="1" lang="en-GB" sz="1800">
                <a:solidFill>
                  <a:schemeClr val="lt1"/>
                </a:solidFill>
                <a:latin typeface="Arial"/>
                <a:ea typeface="Arial"/>
                <a:cs typeface="Arial"/>
                <a:sym typeface="Arial"/>
              </a:rPr>
              <a:t>2609790</a:t>
            </a:r>
            <a:endParaRPr b="1" sz="1800">
              <a:solidFill>
                <a:schemeClr val="lt1"/>
              </a:solidFill>
              <a:latin typeface="Arial"/>
              <a:ea typeface="Arial"/>
              <a:cs typeface="Arial"/>
              <a:sym typeface="Arial"/>
            </a:endParaRPr>
          </a:p>
        </p:txBody>
      </p:sp>
      <p:sp>
        <p:nvSpPr>
          <p:cNvPr id="116" name="Google Shape;116;p2"/>
          <p:cNvSpPr/>
          <p:nvPr/>
        </p:nvSpPr>
        <p:spPr>
          <a:xfrm>
            <a:off x="2269068" y="3635829"/>
            <a:ext cx="3139640" cy="2667000"/>
          </a:xfrm>
          <a:prstGeom prst="roundRect">
            <a:avLst>
              <a:gd fmla="val 16667" name="adj"/>
            </a:avLst>
          </a:prstGeom>
          <a:solidFill>
            <a:srgbClr val="5F9CD3"/>
          </a:solidFill>
          <a:ln>
            <a:noFill/>
          </a:ln>
        </p:spPr>
        <p:txBody>
          <a:bodyPr anchorCtr="0" anchor="ctr" bIns="45700" lIns="91425" spcFirstLastPara="1" rIns="91425" wrap="square" tIns="45700">
            <a:noAutofit/>
          </a:bodyPr>
          <a:lstStyle/>
          <a:p>
            <a:pPr indent="0" lvl="0" marL="0" marR="0" rtl="0" algn="l">
              <a:lnSpc>
                <a:spcPct val="150000"/>
              </a:lnSpc>
              <a:spcBef>
                <a:spcPts val="0"/>
              </a:spcBef>
              <a:spcAft>
                <a:spcPts val="0"/>
              </a:spcAft>
              <a:buNone/>
            </a:pPr>
            <a:r>
              <a:rPr b="1" lang="en-GB" sz="1800">
                <a:solidFill>
                  <a:schemeClr val="lt1"/>
                </a:solidFill>
                <a:latin typeface="Arial"/>
                <a:ea typeface="Arial"/>
                <a:cs typeface="Arial"/>
                <a:sym typeface="Arial"/>
              </a:rPr>
              <a:t>Topic</a:t>
            </a:r>
            <a:r>
              <a:rPr lang="en-GB" sz="1800">
                <a:solidFill>
                  <a:schemeClr val="lt1"/>
                </a:solidFill>
                <a:latin typeface="Arial"/>
                <a:ea typeface="Arial"/>
                <a:cs typeface="Arial"/>
                <a:sym typeface="Arial"/>
              </a:rPr>
              <a:t> :Vaping in the uk</a:t>
            </a:r>
            <a:endParaRPr sz="1800">
              <a:solidFill>
                <a:schemeClr val="lt1"/>
              </a:solidFill>
              <a:latin typeface="Arial"/>
              <a:ea typeface="Arial"/>
              <a:cs typeface="Arial"/>
              <a:sym typeface="Arial"/>
            </a:endParaRPr>
          </a:p>
          <a:p>
            <a:pPr indent="0" lvl="0" marL="0" marR="0" rtl="0" algn="l">
              <a:lnSpc>
                <a:spcPct val="150000"/>
              </a:lnSpc>
              <a:spcBef>
                <a:spcPts val="0"/>
              </a:spcBef>
              <a:spcAft>
                <a:spcPts val="0"/>
              </a:spcAft>
              <a:buNone/>
            </a:pPr>
            <a:r>
              <a:rPr b="1" lang="en-GB" sz="1800">
                <a:solidFill>
                  <a:schemeClr val="lt1"/>
                </a:solidFill>
                <a:latin typeface="Arial"/>
                <a:ea typeface="Arial"/>
                <a:cs typeface="Arial"/>
                <a:sym typeface="Arial"/>
              </a:rPr>
              <a:t>Age Group </a:t>
            </a:r>
            <a:r>
              <a:rPr lang="en-GB" sz="1800">
                <a:solidFill>
                  <a:schemeClr val="lt1"/>
                </a:solidFill>
                <a:latin typeface="Arial"/>
                <a:ea typeface="Arial"/>
                <a:cs typeface="Arial"/>
                <a:sym typeface="Arial"/>
              </a:rPr>
              <a:t>:18-24  years</a:t>
            </a:r>
            <a:endParaRPr/>
          </a:p>
          <a:p>
            <a:pPr indent="0" lvl="0" marL="0" marR="0" rtl="0" algn="l">
              <a:lnSpc>
                <a:spcPct val="150000"/>
              </a:lnSpc>
              <a:spcBef>
                <a:spcPts val="0"/>
              </a:spcBef>
              <a:spcAft>
                <a:spcPts val="0"/>
              </a:spcAft>
              <a:buNone/>
            </a:pPr>
            <a:r>
              <a:rPr b="1" lang="en-GB" sz="1800">
                <a:solidFill>
                  <a:schemeClr val="lt1"/>
                </a:solidFill>
                <a:latin typeface="Arial"/>
                <a:ea typeface="Arial"/>
                <a:cs typeface="Arial"/>
                <a:sym typeface="Arial"/>
              </a:rPr>
              <a:t>Task 1 </a:t>
            </a:r>
            <a:r>
              <a:rPr lang="en-GB" sz="1800">
                <a:solidFill>
                  <a:schemeClr val="lt1"/>
                </a:solidFill>
                <a:latin typeface="Arial"/>
                <a:ea typeface="Arial"/>
                <a:cs typeface="Arial"/>
                <a:sym typeface="Arial"/>
              </a:rPr>
              <a:t>: </a:t>
            </a:r>
            <a:r>
              <a:rPr lang="en-GB" sz="1800">
                <a:solidFill>
                  <a:schemeClr val="lt1"/>
                </a:solidFill>
              </a:rPr>
              <a:t> Rationale</a:t>
            </a:r>
            <a:endParaRPr/>
          </a:p>
          <a:p>
            <a:pPr indent="0" lvl="0" marL="0" marR="0" rtl="0" algn="l">
              <a:lnSpc>
                <a:spcPct val="150000"/>
              </a:lnSpc>
              <a:spcBef>
                <a:spcPts val="0"/>
              </a:spcBef>
              <a:spcAft>
                <a:spcPts val="0"/>
              </a:spcAft>
              <a:buNone/>
            </a:pPr>
            <a:r>
              <a:rPr lang="en-GB" sz="1800">
                <a:solidFill>
                  <a:schemeClr val="lt1"/>
                </a:solidFill>
                <a:latin typeface="Arial"/>
                <a:ea typeface="Arial"/>
                <a:cs typeface="Arial"/>
                <a:sym typeface="Arial"/>
              </a:rPr>
              <a:t>         </a:t>
            </a:r>
            <a:r>
              <a:rPr b="1" lang="en-GB" sz="1800">
                <a:solidFill>
                  <a:schemeClr val="lt1"/>
                </a:solidFill>
                <a:latin typeface="Arial"/>
                <a:ea typeface="Arial"/>
                <a:cs typeface="Arial"/>
                <a:sym typeface="Arial"/>
              </a:rPr>
              <a:t> 2 </a:t>
            </a:r>
            <a:r>
              <a:rPr lang="en-GB" sz="1800">
                <a:solidFill>
                  <a:schemeClr val="lt1"/>
                </a:solidFill>
                <a:latin typeface="Arial"/>
                <a:ea typeface="Arial"/>
                <a:cs typeface="Arial"/>
                <a:sym typeface="Arial"/>
              </a:rPr>
              <a:t>:  </a:t>
            </a:r>
            <a:r>
              <a:rPr lang="en-GB" sz="1800">
                <a:solidFill>
                  <a:schemeClr val="lt1"/>
                </a:solidFill>
              </a:rPr>
              <a:t>Campaign</a:t>
            </a:r>
            <a:endParaRPr/>
          </a:p>
          <a:p>
            <a:pPr indent="0" lvl="0" marL="0" marR="0" rtl="0" algn="l">
              <a:lnSpc>
                <a:spcPct val="150000"/>
              </a:lnSpc>
              <a:spcBef>
                <a:spcPts val="0"/>
              </a:spcBef>
              <a:spcAft>
                <a:spcPts val="0"/>
              </a:spcAft>
              <a:buNone/>
            </a:pPr>
            <a:r>
              <a:rPr lang="en-GB" sz="1800">
                <a:solidFill>
                  <a:schemeClr val="lt1"/>
                </a:solidFill>
                <a:latin typeface="Arial"/>
                <a:ea typeface="Arial"/>
                <a:cs typeface="Arial"/>
                <a:sym typeface="Arial"/>
              </a:rPr>
              <a:t>         </a:t>
            </a:r>
            <a:r>
              <a:rPr b="1" lang="en-GB" sz="1800">
                <a:solidFill>
                  <a:schemeClr val="lt1"/>
                </a:solidFill>
                <a:latin typeface="Arial"/>
                <a:ea typeface="Arial"/>
                <a:cs typeface="Arial"/>
                <a:sym typeface="Arial"/>
              </a:rPr>
              <a:t> 3 </a:t>
            </a:r>
            <a:r>
              <a:rPr lang="en-GB" sz="1800">
                <a:solidFill>
                  <a:schemeClr val="lt1"/>
                </a:solidFill>
                <a:latin typeface="Arial"/>
                <a:ea typeface="Arial"/>
                <a:cs typeface="Arial"/>
                <a:sym typeface="Arial"/>
              </a:rPr>
              <a:t>: Benefits and                                 	challenges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0" name="Shape 120"/>
        <p:cNvGrpSpPr/>
        <p:nvPr/>
      </p:nvGrpSpPr>
      <p:grpSpPr>
        <a:xfrm>
          <a:off x="0" y="0"/>
          <a:ext cx="0" cy="0"/>
          <a:chOff x="0" y="0"/>
          <a:chExt cx="0" cy="0"/>
        </a:xfrm>
      </p:grpSpPr>
      <p:sp>
        <p:nvSpPr>
          <p:cNvPr id="121" name="Google Shape;121;g1d60daa32f3b8a34_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2" name="Google Shape;122;g1d60daa32f3b8a34_0"/>
          <p:cNvSpPr/>
          <p:nvPr/>
        </p:nvSpPr>
        <p:spPr>
          <a:xfrm>
            <a:off x="0" y="1"/>
            <a:ext cx="6298478" cy="5091693"/>
          </a:xfrm>
          <a:custGeom>
            <a:rect b="b" l="l" r="r" t="t"/>
            <a:pathLst>
              <a:path extrusionOk="0" h="5753325" w="6443456">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49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3" name="Google Shape;123;g1d60daa32f3b8a34_0"/>
          <p:cNvSpPr/>
          <p:nvPr/>
        </p:nvSpPr>
        <p:spPr>
          <a:xfrm>
            <a:off x="2773357" y="2248475"/>
            <a:ext cx="6462808" cy="2676335"/>
          </a:xfrm>
          <a:custGeom>
            <a:rect b="b" l="l" r="r" t="t"/>
            <a:pathLst>
              <a:path extrusionOk="0" h="2400300" w="2400300">
                <a:moveTo>
                  <a:pt x="0" y="0"/>
                </a:moveTo>
                <a:lnTo>
                  <a:pt x="2400300" y="0"/>
                </a:lnTo>
                <a:lnTo>
                  <a:pt x="2400300" y="2400300"/>
                </a:lnTo>
                <a:lnTo>
                  <a:pt x="0" y="2400300"/>
                </a:lnTo>
                <a:close/>
              </a:path>
            </a:pathLst>
          </a:custGeom>
          <a:gradFill>
            <a:gsLst>
              <a:gs pos="0">
                <a:srgbClr val="DFEAFB"/>
              </a:gs>
              <a:gs pos="100000">
                <a:srgbClr val="6E9CE7"/>
              </a:gs>
            </a:gsLst>
            <a:lin ang="5400012" scaled="0"/>
          </a:gradFill>
          <a:ln>
            <a:noFill/>
          </a:ln>
          <a:effectLst>
            <a:outerShdw blurRad="50800" rotWithShape="0" algn="tl" dir="3000000" dist="12700">
              <a:srgbClr val="000000">
                <a:alpha val="2706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4" name="Google Shape;124;g1d60daa32f3b8a34_0"/>
          <p:cNvSpPr/>
          <p:nvPr/>
        </p:nvSpPr>
        <p:spPr>
          <a:xfrm>
            <a:off x="2114188" y="5840345"/>
            <a:ext cx="1706383" cy="429549"/>
          </a:xfrm>
          <a:custGeom>
            <a:rect b="b" l="l" r="r" t="t"/>
            <a:pathLst>
              <a:path extrusionOk="0" h="594531" w="2201784">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2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5" name="Google Shape;125;g1d60daa32f3b8a34_0"/>
          <p:cNvSpPr txBox="1"/>
          <p:nvPr/>
        </p:nvSpPr>
        <p:spPr>
          <a:xfrm>
            <a:off x="3522125" y="2578525"/>
            <a:ext cx="5323800" cy="1858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i="1" lang="en-GB" sz="3600">
                <a:solidFill>
                  <a:schemeClr val="dk1"/>
                </a:solidFill>
              </a:rPr>
              <a:t>TASK:- 1</a:t>
            </a:r>
            <a:endParaRPr b="1" i="1" sz="3600">
              <a:solidFill>
                <a:schemeClr val="dk1"/>
              </a:solidFill>
            </a:endParaRPr>
          </a:p>
          <a:p>
            <a:pPr indent="0" lvl="0" marL="0" rtl="0" algn="ctr">
              <a:spcBef>
                <a:spcPts val="0"/>
              </a:spcBef>
              <a:spcAft>
                <a:spcPts val="0"/>
              </a:spcAft>
              <a:buNone/>
            </a:pPr>
            <a:r>
              <a:rPr b="1" i="1" lang="en-GB" sz="3600">
                <a:solidFill>
                  <a:schemeClr val="dk1"/>
                </a:solidFill>
              </a:rPr>
              <a:t>Rutvi Kaneriya </a:t>
            </a:r>
            <a:endParaRPr b="1" i="1" sz="3600">
              <a:solidFill>
                <a:schemeClr val="dk1"/>
              </a:solidFill>
            </a:endParaRPr>
          </a:p>
          <a:p>
            <a:pPr indent="0" lvl="0" marL="0" rtl="0" algn="ctr">
              <a:spcBef>
                <a:spcPts val="0"/>
              </a:spcBef>
              <a:spcAft>
                <a:spcPts val="0"/>
              </a:spcAft>
              <a:buNone/>
            </a:pPr>
            <a:r>
              <a:rPr b="1" i="1" lang="en-GB" sz="3600">
                <a:solidFill>
                  <a:schemeClr val="dk1"/>
                </a:solidFill>
              </a:rPr>
              <a:t>2616597</a:t>
            </a:r>
            <a:endParaRPr b="1" i="1" sz="3600">
              <a:solidFill>
                <a:schemeClr val="dk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9" name="Shape 129"/>
        <p:cNvGrpSpPr/>
        <p:nvPr/>
      </p:nvGrpSpPr>
      <p:grpSpPr>
        <a:xfrm>
          <a:off x="0" y="0"/>
          <a:ext cx="0" cy="0"/>
          <a:chOff x="0" y="0"/>
          <a:chExt cx="0" cy="0"/>
        </a:xfrm>
      </p:grpSpPr>
      <p:sp>
        <p:nvSpPr>
          <p:cNvPr id="130" name="Google Shape;130;g63375c365b82f752_8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1" name="Google Shape;131;g63375c365b82f752_80"/>
          <p:cNvSpPr/>
          <p:nvPr/>
        </p:nvSpPr>
        <p:spPr>
          <a:xfrm>
            <a:off x="0" y="1"/>
            <a:ext cx="6298478" cy="5091693"/>
          </a:xfrm>
          <a:custGeom>
            <a:rect b="b" l="l" r="r" t="t"/>
            <a:pathLst>
              <a:path extrusionOk="0" h="5753325" w="6443456">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49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2" name="Google Shape;132;g63375c365b82f752_80"/>
          <p:cNvSpPr txBox="1"/>
          <p:nvPr>
            <p:ph type="ctrTitle"/>
          </p:nvPr>
        </p:nvSpPr>
        <p:spPr>
          <a:xfrm>
            <a:off x="383999" y="1068900"/>
            <a:ext cx="4713900" cy="19851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400"/>
              <a:buFont typeface="Play"/>
              <a:buNone/>
            </a:pPr>
            <a:r>
              <a:rPr b="1" i="1" lang="en-GB" sz="3400">
                <a:solidFill>
                  <a:schemeClr val="dk1"/>
                </a:solidFill>
                <a:latin typeface="Arial"/>
                <a:ea typeface="Arial"/>
                <a:cs typeface="Arial"/>
                <a:sym typeface="Arial"/>
              </a:rPr>
              <a:t>Rationale for the Vaping Awareness Campaign</a:t>
            </a:r>
            <a:br>
              <a:rPr b="1" i="1" lang="en-GB" sz="3400">
                <a:solidFill>
                  <a:schemeClr val="dk1"/>
                </a:solidFill>
                <a:latin typeface="Arial"/>
                <a:ea typeface="Arial"/>
                <a:cs typeface="Arial"/>
                <a:sym typeface="Arial"/>
              </a:rPr>
            </a:br>
            <a:endParaRPr b="1" i="1" sz="3400">
              <a:solidFill>
                <a:schemeClr val="dk1"/>
              </a:solidFill>
              <a:latin typeface="Arial"/>
              <a:ea typeface="Arial"/>
              <a:cs typeface="Arial"/>
              <a:sym typeface="Arial"/>
            </a:endParaRPr>
          </a:p>
        </p:txBody>
      </p:sp>
      <p:sp>
        <p:nvSpPr>
          <p:cNvPr id="133" name="Google Shape;133;g63375c365b82f752_80"/>
          <p:cNvSpPr/>
          <p:nvPr/>
        </p:nvSpPr>
        <p:spPr>
          <a:xfrm>
            <a:off x="910674" y="3440575"/>
            <a:ext cx="3726466" cy="2676335"/>
          </a:xfrm>
          <a:custGeom>
            <a:rect b="b" l="l" r="r" t="t"/>
            <a:pathLst>
              <a:path extrusionOk="0" h="2400300" w="2400300">
                <a:moveTo>
                  <a:pt x="0" y="0"/>
                </a:moveTo>
                <a:lnTo>
                  <a:pt x="2400300" y="0"/>
                </a:lnTo>
                <a:lnTo>
                  <a:pt x="2400300" y="2400300"/>
                </a:lnTo>
                <a:lnTo>
                  <a:pt x="0" y="2400300"/>
                </a:lnTo>
                <a:close/>
              </a:path>
            </a:pathLst>
          </a:custGeom>
          <a:solidFill>
            <a:srgbClr val="FFFFFF"/>
          </a:solidFill>
          <a:ln>
            <a:noFill/>
          </a:ln>
          <a:effectLst>
            <a:outerShdw blurRad="50800" rotWithShape="0" algn="tl" dir="3000000" dist="12700">
              <a:srgbClr val="000000">
                <a:alpha val="2706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People Raising Their Hands" id="134" name="Google Shape;134;g63375c365b82f752_80"/>
          <p:cNvPicPr preferRelativeResize="0"/>
          <p:nvPr/>
        </p:nvPicPr>
        <p:blipFill rotWithShape="1">
          <a:blip r:embed="rId3">
            <a:alphaModFix/>
          </a:blip>
          <a:srcRect b="70" l="0" r="11762" t="209"/>
          <a:stretch/>
        </p:blipFill>
        <p:spPr>
          <a:xfrm>
            <a:off x="1049624" y="3704850"/>
            <a:ext cx="3385550" cy="2152124"/>
          </a:xfrm>
          <a:prstGeom prst="rect">
            <a:avLst/>
          </a:prstGeom>
          <a:noFill/>
          <a:ln>
            <a:noFill/>
          </a:ln>
        </p:spPr>
      </p:pic>
      <p:sp>
        <p:nvSpPr>
          <p:cNvPr id="135" name="Google Shape;135;g63375c365b82f752_80"/>
          <p:cNvSpPr/>
          <p:nvPr/>
        </p:nvSpPr>
        <p:spPr>
          <a:xfrm>
            <a:off x="2114188" y="5840345"/>
            <a:ext cx="1706383" cy="429549"/>
          </a:xfrm>
          <a:custGeom>
            <a:rect b="b" l="l" r="r" t="t"/>
            <a:pathLst>
              <a:path extrusionOk="0" h="594531" w="2201784">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2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6" name="Google Shape;136;g63375c365b82f752_80"/>
          <p:cNvSpPr txBox="1"/>
          <p:nvPr>
            <p:ph idx="1" type="subTitle"/>
          </p:nvPr>
        </p:nvSpPr>
        <p:spPr>
          <a:xfrm>
            <a:off x="5097900" y="1625825"/>
            <a:ext cx="6596400" cy="5097900"/>
          </a:xfrm>
          <a:prstGeom prst="rect">
            <a:avLst/>
          </a:prstGeom>
          <a:noFill/>
          <a:ln>
            <a:noFill/>
          </a:ln>
        </p:spPr>
        <p:txBody>
          <a:bodyPr anchorCtr="0" anchor="ctr" bIns="45700" lIns="91425" spcFirstLastPara="1" rIns="91425" wrap="square" tIns="45700">
            <a:noAutofit/>
          </a:bodyPr>
          <a:lstStyle/>
          <a:p>
            <a:pPr indent="-349250" lvl="0" marL="457200" rtl="0" algn="l">
              <a:lnSpc>
                <a:spcPct val="150000"/>
              </a:lnSpc>
              <a:spcBef>
                <a:spcPts val="0"/>
              </a:spcBef>
              <a:spcAft>
                <a:spcPts val="0"/>
              </a:spcAft>
              <a:buClr>
                <a:srgbClr val="000000"/>
              </a:buClr>
              <a:buSzPts val="1900"/>
              <a:buChar char="●"/>
            </a:pPr>
            <a:r>
              <a:rPr b="1" i="1" lang="en-GB" sz="1900">
                <a:solidFill>
                  <a:srgbClr val="000000"/>
                </a:solidFill>
              </a:rPr>
              <a:t>Public health issue:</a:t>
            </a:r>
            <a:r>
              <a:rPr i="1" lang="en-GB" sz="1900">
                <a:solidFill>
                  <a:srgbClr val="000000"/>
                </a:solidFill>
              </a:rPr>
              <a:t> Vaping among young adults aged 18–24 is an important public health concern.</a:t>
            </a:r>
            <a:endParaRPr i="1" sz="1900">
              <a:solidFill>
                <a:srgbClr val="000000"/>
              </a:solidFill>
            </a:endParaRPr>
          </a:p>
          <a:p>
            <a:pPr indent="-349250" lvl="0" marL="457200" rtl="0" algn="l">
              <a:lnSpc>
                <a:spcPct val="150000"/>
              </a:lnSpc>
              <a:spcBef>
                <a:spcPts val="0"/>
              </a:spcBef>
              <a:spcAft>
                <a:spcPts val="0"/>
              </a:spcAft>
              <a:buClr>
                <a:srgbClr val="000000"/>
              </a:buClr>
              <a:buSzPts val="1900"/>
              <a:buChar char="●"/>
            </a:pPr>
            <a:r>
              <a:rPr b="1" i="1" lang="en-GB" sz="1900">
                <a:solidFill>
                  <a:srgbClr val="000000"/>
                </a:solidFill>
              </a:rPr>
              <a:t>Reasons for vaping: </a:t>
            </a:r>
            <a:r>
              <a:rPr i="1" lang="en-GB" sz="1900">
                <a:solidFill>
                  <a:srgbClr val="000000"/>
                </a:solidFill>
              </a:rPr>
              <a:t>Young people may start vaping due to curiosity, attractive flavours, peer influence, or the belief that vaping is less harmful than smoking.</a:t>
            </a:r>
            <a:endParaRPr i="1" sz="1900">
              <a:solidFill>
                <a:srgbClr val="000000"/>
              </a:solidFill>
            </a:endParaRPr>
          </a:p>
          <a:p>
            <a:pPr indent="-349250" lvl="0" marL="457200" rtl="0" algn="l">
              <a:lnSpc>
                <a:spcPct val="150000"/>
              </a:lnSpc>
              <a:spcBef>
                <a:spcPts val="0"/>
              </a:spcBef>
              <a:spcAft>
                <a:spcPts val="0"/>
              </a:spcAft>
              <a:buClr>
                <a:srgbClr val="000000"/>
              </a:buClr>
              <a:buSzPts val="1900"/>
              <a:buChar char="●"/>
            </a:pPr>
            <a:r>
              <a:rPr b="1" i="1" lang="en-GB" sz="1900">
                <a:solidFill>
                  <a:srgbClr val="000000"/>
                </a:solidFill>
              </a:rPr>
              <a:t>Research evidence</a:t>
            </a:r>
            <a:r>
              <a:rPr i="1" lang="en-GB" sz="1900">
                <a:solidFill>
                  <a:srgbClr val="000000"/>
                </a:solidFill>
              </a:rPr>
              <a:t>: Kinouani et al. (2025) reviewed 37 studies examining why adults aged 18–24 start and continue vaping.</a:t>
            </a:r>
            <a:endParaRPr i="1" sz="1900">
              <a:solidFill>
                <a:srgbClr val="000000"/>
              </a:solidFill>
            </a:endParaRPr>
          </a:p>
          <a:p>
            <a:pPr indent="0" lvl="0" marL="0" rtl="0" algn="l">
              <a:lnSpc>
                <a:spcPct val="150000"/>
              </a:lnSpc>
              <a:spcBef>
                <a:spcPts val="200"/>
              </a:spcBef>
              <a:spcAft>
                <a:spcPts val="0"/>
              </a:spcAft>
              <a:buNone/>
            </a:pPr>
            <a:r>
              <a:t/>
            </a:r>
            <a:endParaRPr i="1" sz="1900"/>
          </a:p>
        </p:txBody>
      </p:sp>
      <p:sp>
        <p:nvSpPr>
          <p:cNvPr id="137" name="Google Shape;137;g63375c365b82f752_80"/>
          <p:cNvSpPr txBox="1"/>
          <p:nvPr/>
        </p:nvSpPr>
        <p:spPr>
          <a:xfrm>
            <a:off x="4116475" y="3012024"/>
            <a:ext cx="7298700" cy="617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800">
              <a:solidFill>
                <a:schemeClr val="dk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134"/>
                                        </p:tgtEl>
                                        <p:attrNameLst>
                                          <p:attrName>style.visibility</p:attrName>
                                        </p:attrNameLst>
                                      </p:cBhvr>
                                      <p:to>
                                        <p:strVal val="visible"/>
                                      </p:to>
                                    </p:set>
                                    <p:animEffect filter="fade" transition="in">
                                      <p:cBhvr>
                                        <p:cTn dur="5000"/>
                                        <p:tgtEl>
                                          <p:spTgt spid="13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1" name="Shape 141"/>
        <p:cNvGrpSpPr/>
        <p:nvPr/>
      </p:nvGrpSpPr>
      <p:grpSpPr>
        <a:xfrm>
          <a:off x="0" y="0"/>
          <a:ext cx="0" cy="0"/>
          <a:chOff x="0" y="0"/>
          <a:chExt cx="0" cy="0"/>
        </a:xfrm>
      </p:grpSpPr>
      <p:sp>
        <p:nvSpPr>
          <p:cNvPr id="142" name="Google Shape;142;g1d60daa32f3b8a34_1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3" name="Google Shape;143;g1d60daa32f3b8a34_11"/>
          <p:cNvSpPr/>
          <p:nvPr/>
        </p:nvSpPr>
        <p:spPr>
          <a:xfrm>
            <a:off x="0" y="1"/>
            <a:ext cx="6298478" cy="5091693"/>
          </a:xfrm>
          <a:custGeom>
            <a:rect b="b" l="l" r="r" t="t"/>
            <a:pathLst>
              <a:path extrusionOk="0" h="5753325" w="6443456">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49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4" name="Google Shape;144;g1d60daa32f3b8a34_11"/>
          <p:cNvSpPr/>
          <p:nvPr/>
        </p:nvSpPr>
        <p:spPr>
          <a:xfrm>
            <a:off x="2114188" y="5840345"/>
            <a:ext cx="1706383" cy="429549"/>
          </a:xfrm>
          <a:custGeom>
            <a:rect b="b" l="l" r="r" t="t"/>
            <a:pathLst>
              <a:path extrusionOk="0" h="594531" w="2201784">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2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5" name="Google Shape;145;g1d60daa32f3b8a34_11"/>
          <p:cNvSpPr txBox="1"/>
          <p:nvPr>
            <p:ph idx="1" type="subTitle"/>
          </p:nvPr>
        </p:nvSpPr>
        <p:spPr>
          <a:xfrm>
            <a:off x="0" y="404250"/>
            <a:ext cx="6873900" cy="6049500"/>
          </a:xfrm>
          <a:prstGeom prst="rect">
            <a:avLst/>
          </a:prstGeom>
          <a:noFill/>
          <a:ln>
            <a:noFill/>
          </a:ln>
        </p:spPr>
        <p:txBody>
          <a:bodyPr anchorCtr="0" anchor="ctr" bIns="45700" lIns="91425" spcFirstLastPara="1" rIns="91425" wrap="square" tIns="45700">
            <a:noAutofit/>
          </a:bodyPr>
          <a:lstStyle/>
          <a:p>
            <a:pPr indent="0" lvl="0" marL="457200" rtl="0" algn="l">
              <a:lnSpc>
                <a:spcPct val="150000"/>
              </a:lnSpc>
              <a:spcBef>
                <a:spcPts val="0"/>
              </a:spcBef>
              <a:spcAft>
                <a:spcPts val="0"/>
              </a:spcAft>
              <a:buNone/>
            </a:pPr>
            <a:r>
              <a:t/>
            </a:r>
            <a:endParaRPr i="1" sz="1900">
              <a:solidFill>
                <a:srgbClr val="000000"/>
              </a:solidFill>
            </a:endParaRPr>
          </a:p>
          <a:p>
            <a:pPr indent="-349250" lvl="0" marL="457200" rtl="0" algn="l">
              <a:lnSpc>
                <a:spcPct val="150000"/>
              </a:lnSpc>
              <a:spcBef>
                <a:spcPts val="200"/>
              </a:spcBef>
              <a:spcAft>
                <a:spcPts val="0"/>
              </a:spcAft>
              <a:buClr>
                <a:srgbClr val="000000"/>
              </a:buClr>
              <a:buSzPts val="1900"/>
              <a:buChar char="●"/>
            </a:pPr>
            <a:r>
              <a:rPr b="1" i="1" lang="en-GB" sz="1900">
                <a:solidFill>
                  <a:srgbClr val="000000"/>
                </a:solidFill>
              </a:rPr>
              <a:t>Need for the campaign</a:t>
            </a:r>
            <a:r>
              <a:rPr i="1" lang="en-GB" sz="1900">
                <a:solidFill>
                  <a:srgbClr val="000000"/>
                </a:solidFill>
              </a:rPr>
              <a:t>: Raise awareness about vaping, challenge misconceptions, and help young adults make informed health decisions.</a:t>
            </a:r>
            <a:endParaRPr i="1" sz="1900">
              <a:solidFill>
                <a:srgbClr val="000000"/>
              </a:solidFill>
            </a:endParaRPr>
          </a:p>
          <a:p>
            <a:pPr indent="-349250" lvl="0" marL="457200" rtl="0" algn="l">
              <a:lnSpc>
                <a:spcPct val="150000"/>
              </a:lnSpc>
              <a:spcBef>
                <a:spcPts val="0"/>
              </a:spcBef>
              <a:spcAft>
                <a:spcPts val="0"/>
              </a:spcAft>
              <a:buClr>
                <a:srgbClr val="000000"/>
              </a:buClr>
              <a:buSzPts val="1900"/>
              <a:buChar char="●"/>
            </a:pPr>
            <a:r>
              <a:rPr b="1" i="1" lang="en-GB" sz="1900">
                <a:solidFill>
                  <a:srgbClr val="000000"/>
                </a:solidFill>
              </a:rPr>
              <a:t>Campaign goal</a:t>
            </a:r>
            <a:r>
              <a:rPr i="1" lang="en-GB" sz="1900">
                <a:solidFill>
                  <a:srgbClr val="000000"/>
                </a:solidFill>
              </a:rPr>
              <a:t>: Provide evidence-based information and encourage young adults not to start vaping.</a:t>
            </a:r>
            <a:endParaRPr i="1" sz="1900">
              <a:solidFill>
                <a:srgbClr val="000000"/>
              </a:solidFill>
            </a:endParaRPr>
          </a:p>
          <a:p>
            <a:pPr indent="-349250" lvl="0" marL="457200" rtl="0" algn="l">
              <a:lnSpc>
                <a:spcPct val="150000"/>
              </a:lnSpc>
              <a:spcBef>
                <a:spcPts val="0"/>
              </a:spcBef>
              <a:spcAft>
                <a:spcPts val="0"/>
              </a:spcAft>
              <a:buClr>
                <a:srgbClr val="000000"/>
              </a:buClr>
              <a:buSzPts val="1900"/>
              <a:buChar char="●"/>
            </a:pPr>
            <a:r>
              <a:rPr b="1" i="1" lang="en-GB" sz="1900">
                <a:solidFill>
                  <a:srgbClr val="000000"/>
                </a:solidFill>
              </a:rPr>
              <a:t>Important balance: </a:t>
            </a:r>
            <a:r>
              <a:rPr i="1" lang="en-GB" sz="1900">
                <a:solidFill>
                  <a:srgbClr val="000000"/>
                </a:solidFill>
              </a:rPr>
              <a:t>UK NHS guidance says vaping is less harmful than smoking and can help adults quit smoking, but it is not harmless and non-smokers should not start. </a:t>
            </a:r>
            <a:endParaRPr i="1" sz="1900">
              <a:solidFill>
                <a:srgbClr val="000000"/>
              </a:solidFill>
            </a:endParaRPr>
          </a:p>
          <a:p>
            <a:pPr indent="0" lvl="0" marL="0" rtl="0" algn="l">
              <a:lnSpc>
                <a:spcPct val="150000"/>
              </a:lnSpc>
              <a:spcBef>
                <a:spcPts val="200"/>
              </a:spcBef>
              <a:spcAft>
                <a:spcPts val="0"/>
              </a:spcAft>
              <a:buNone/>
            </a:pPr>
            <a:r>
              <a:t/>
            </a:r>
            <a:endParaRPr i="1" sz="1900"/>
          </a:p>
        </p:txBody>
      </p:sp>
      <p:sp>
        <p:nvSpPr>
          <p:cNvPr id="146" name="Google Shape;146;g1d60daa32f3b8a34_11"/>
          <p:cNvSpPr txBox="1"/>
          <p:nvPr/>
        </p:nvSpPr>
        <p:spPr>
          <a:xfrm>
            <a:off x="4116475" y="-443466"/>
            <a:ext cx="7298700" cy="617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800">
              <a:solidFill>
                <a:schemeClr val="dk1"/>
              </a:solidFill>
            </a:endParaRPr>
          </a:p>
        </p:txBody>
      </p:sp>
      <p:pic>
        <p:nvPicPr>
          <p:cNvPr id="147" name="Google Shape;147;g1d60daa32f3b8a34_11"/>
          <p:cNvPicPr preferRelativeResize="0"/>
          <p:nvPr/>
        </p:nvPicPr>
        <p:blipFill>
          <a:blip r:embed="rId3">
            <a:alphaModFix/>
          </a:blip>
          <a:stretch>
            <a:fillRect/>
          </a:stretch>
        </p:blipFill>
        <p:spPr>
          <a:xfrm>
            <a:off x="7145875" y="619950"/>
            <a:ext cx="4849700" cy="52967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1" name="Shape 151"/>
        <p:cNvGrpSpPr/>
        <p:nvPr/>
      </p:nvGrpSpPr>
      <p:grpSpPr>
        <a:xfrm>
          <a:off x="0" y="0"/>
          <a:ext cx="0" cy="0"/>
          <a:chOff x="0" y="0"/>
          <a:chExt cx="0" cy="0"/>
        </a:xfrm>
      </p:grpSpPr>
      <p:sp>
        <p:nvSpPr>
          <p:cNvPr id="152" name="Google Shape;152;g1d60daa32f3b8a34_21"/>
          <p:cNvSpPr txBox="1"/>
          <p:nvPr>
            <p:ph type="title"/>
          </p:nvPr>
        </p:nvSpPr>
        <p:spPr>
          <a:xfrm>
            <a:off x="489200" y="874950"/>
            <a:ext cx="11321700" cy="6171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rgbClr val="FFFFFF"/>
              </a:buClr>
              <a:buSzPct val="100000"/>
              <a:buFont typeface="Play"/>
              <a:buNone/>
            </a:pPr>
            <a:r>
              <a:rPr b="1" i="1" lang="en-GB" sz="3700">
                <a:solidFill>
                  <a:srgbClr val="000000"/>
                </a:solidFill>
                <a:latin typeface="Arial"/>
                <a:ea typeface="Arial"/>
                <a:cs typeface="Arial"/>
                <a:sym typeface="Arial"/>
              </a:rPr>
              <a:t>National Guidelines and Vaping Among Young Adults (18–24 Years)</a:t>
            </a:r>
            <a:br>
              <a:rPr b="1" i="1" lang="en-GB" sz="3700">
                <a:solidFill>
                  <a:srgbClr val="000000"/>
                </a:solidFill>
                <a:latin typeface="Arial"/>
                <a:ea typeface="Arial"/>
                <a:cs typeface="Arial"/>
                <a:sym typeface="Arial"/>
              </a:rPr>
            </a:br>
            <a:br>
              <a:rPr b="1" i="1" lang="en-GB" sz="3700">
                <a:solidFill>
                  <a:srgbClr val="000000"/>
                </a:solidFill>
                <a:latin typeface="Arial"/>
                <a:ea typeface="Arial"/>
                <a:cs typeface="Arial"/>
                <a:sym typeface="Arial"/>
              </a:rPr>
            </a:br>
            <a:endParaRPr b="1" i="1" sz="3700">
              <a:solidFill>
                <a:srgbClr val="000000"/>
              </a:solidFill>
              <a:latin typeface="Arial"/>
              <a:ea typeface="Arial"/>
              <a:cs typeface="Arial"/>
              <a:sym typeface="Arial"/>
            </a:endParaRPr>
          </a:p>
        </p:txBody>
      </p:sp>
      <p:sp>
        <p:nvSpPr>
          <p:cNvPr id="153" name="Google Shape;153;g1d60daa32f3b8a34_21"/>
          <p:cNvSpPr/>
          <p:nvPr/>
        </p:nvSpPr>
        <p:spPr>
          <a:xfrm>
            <a:off x="4142100" y="1679575"/>
            <a:ext cx="4057500" cy="2388600"/>
          </a:xfrm>
          <a:prstGeom prst="roundRect">
            <a:avLst>
              <a:gd fmla="val 16667" name="adj"/>
            </a:avLst>
          </a:prstGeom>
          <a:gradFill>
            <a:gsLst>
              <a:gs pos="0">
                <a:srgbClr val="DBD4EB"/>
              </a:gs>
              <a:gs pos="100000">
                <a:srgbClr val="9080BB"/>
              </a:gs>
            </a:gsLst>
            <a:path path="circle">
              <a:fillToRect b="50%" l="50%" r="50%" t="50%"/>
            </a:path>
            <a:tileRect/>
          </a:gradFill>
          <a:ln cap="flat" cmpd="sng" w="9525">
            <a:solidFill>
              <a:srgbClr val="595959"/>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b="1" i="1" lang="en-GB" sz="1800"/>
              <a:t>13% </a:t>
            </a:r>
            <a:endParaRPr b="1" i="1" sz="1800"/>
          </a:p>
          <a:p>
            <a:pPr indent="0" lvl="0" marL="0" rtl="0" algn="ctr">
              <a:lnSpc>
                <a:spcPct val="150000"/>
              </a:lnSpc>
              <a:spcBef>
                <a:spcPts val="0"/>
              </a:spcBef>
              <a:spcAft>
                <a:spcPts val="0"/>
              </a:spcAft>
              <a:buNone/>
            </a:pPr>
            <a:r>
              <a:rPr b="1" i="1" lang="en-GB" sz="1800"/>
              <a:t>People aged  18 –24 using e-cigarettes daily or occasionally in Great Britain in 2024, according to ONS. </a:t>
            </a:r>
            <a:endParaRPr b="1" i="1" sz="1800"/>
          </a:p>
        </p:txBody>
      </p:sp>
      <p:sp>
        <p:nvSpPr>
          <p:cNvPr id="154" name="Google Shape;154;g1d60daa32f3b8a34_21"/>
          <p:cNvSpPr/>
          <p:nvPr/>
        </p:nvSpPr>
        <p:spPr>
          <a:xfrm>
            <a:off x="0" y="1679575"/>
            <a:ext cx="4142100" cy="2388600"/>
          </a:xfrm>
          <a:prstGeom prst="roundRect">
            <a:avLst>
              <a:gd fmla="val 16667" name="adj"/>
            </a:avLst>
          </a:prstGeom>
          <a:gradFill>
            <a:gsLst>
              <a:gs pos="0">
                <a:srgbClr val="DBD4EB"/>
              </a:gs>
              <a:gs pos="100000">
                <a:srgbClr val="9080BB"/>
              </a:gs>
            </a:gsLst>
            <a:path path="circle">
              <a:fillToRect b="50%" l="50%" r="50%" t="50%"/>
            </a:path>
            <a:tileRect/>
          </a:gradFill>
          <a:ln cap="flat" cmpd="sng" w="9525">
            <a:solidFill>
              <a:srgbClr val="595959"/>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t/>
            </a:r>
            <a:endParaRPr b="1" i="1" sz="1800"/>
          </a:p>
          <a:p>
            <a:pPr indent="0" lvl="0" marL="0" rtl="0" algn="ctr">
              <a:lnSpc>
                <a:spcPct val="150000"/>
              </a:lnSpc>
              <a:spcBef>
                <a:spcPts val="0"/>
              </a:spcBef>
              <a:spcAft>
                <a:spcPts val="0"/>
              </a:spcAft>
              <a:buNone/>
            </a:pPr>
            <a:r>
              <a:rPr b="1" i="1" lang="en-GB" sz="1800"/>
              <a:t>25%  </a:t>
            </a:r>
            <a:endParaRPr b="1" i="1" sz="1800"/>
          </a:p>
          <a:p>
            <a:pPr indent="0" lvl="0" marL="0" rtl="0" algn="ctr">
              <a:lnSpc>
                <a:spcPct val="150000"/>
              </a:lnSpc>
              <a:spcBef>
                <a:spcPts val="0"/>
              </a:spcBef>
              <a:spcAft>
                <a:spcPts val="0"/>
              </a:spcAft>
              <a:buNone/>
            </a:pPr>
            <a:r>
              <a:rPr b="1" i="1" lang="en-GB" sz="1800"/>
              <a:t>Adults aged 18–24 reporting vaping in the HMRC-commissioned market survey (published 2024; fieldwork in 2023). </a:t>
            </a:r>
            <a:endParaRPr b="1" i="1" sz="1800"/>
          </a:p>
          <a:p>
            <a:pPr indent="0" lvl="0" marL="0" rtl="0" algn="ctr">
              <a:lnSpc>
                <a:spcPct val="150000"/>
              </a:lnSpc>
              <a:spcBef>
                <a:spcPts val="0"/>
              </a:spcBef>
              <a:spcAft>
                <a:spcPts val="0"/>
              </a:spcAft>
              <a:buNone/>
            </a:pPr>
            <a:r>
              <a:t/>
            </a:r>
            <a:endParaRPr b="1" i="1" sz="1900"/>
          </a:p>
        </p:txBody>
      </p:sp>
      <p:sp>
        <p:nvSpPr>
          <p:cNvPr id="155" name="Google Shape;155;g1d60daa32f3b8a34_21"/>
          <p:cNvSpPr/>
          <p:nvPr/>
        </p:nvSpPr>
        <p:spPr>
          <a:xfrm>
            <a:off x="8199450" y="1679575"/>
            <a:ext cx="3843000" cy="2388600"/>
          </a:xfrm>
          <a:prstGeom prst="roundRect">
            <a:avLst>
              <a:gd fmla="val 16667" name="adj"/>
            </a:avLst>
          </a:prstGeom>
          <a:gradFill>
            <a:gsLst>
              <a:gs pos="0">
                <a:srgbClr val="DBD4EB"/>
              </a:gs>
              <a:gs pos="100000">
                <a:srgbClr val="9080BB"/>
              </a:gs>
            </a:gsLst>
            <a:path path="circle">
              <a:fillToRect b="50%" l="50%" r="50%" t="50%"/>
            </a:path>
            <a:tileRect/>
          </a:gradFill>
          <a:ln cap="flat" cmpd="sng" w="9525">
            <a:solidFill>
              <a:srgbClr val="595959"/>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t/>
            </a:r>
            <a:endParaRPr b="1" i="1" sz="1800"/>
          </a:p>
          <a:p>
            <a:pPr indent="0" lvl="0" marL="0" rtl="0" algn="ctr">
              <a:lnSpc>
                <a:spcPct val="150000"/>
              </a:lnSpc>
              <a:spcBef>
                <a:spcPts val="0"/>
              </a:spcBef>
              <a:spcAft>
                <a:spcPts val="0"/>
              </a:spcAft>
              <a:buNone/>
            </a:pPr>
            <a:r>
              <a:rPr b="1" i="1" lang="en-GB" sz="1800"/>
              <a:t>10% </a:t>
            </a:r>
            <a:endParaRPr b="1" i="1" sz="1800"/>
          </a:p>
          <a:p>
            <a:pPr indent="0" lvl="0" marL="0" rtl="0" algn="ctr">
              <a:lnSpc>
                <a:spcPct val="150000"/>
              </a:lnSpc>
              <a:spcBef>
                <a:spcPts val="0"/>
              </a:spcBef>
              <a:spcAft>
                <a:spcPts val="0"/>
              </a:spcAft>
              <a:buNone/>
            </a:pPr>
            <a:r>
              <a:rPr b="1" i="1" lang="en-GB" sz="1800"/>
              <a:t>Adults aged 16+ using e-cigarettes daily or occasionally in Great Britain in 2024, according to ONS. </a:t>
            </a:r>
            <a:endParaRPr b="1" i="1" sz="1800"/>
          </a:p>
          <a:p>
            <a:pPr indent="0" lvl="0" marL="0" rtl="0" algn="ctr">
              <a:lnSpc>
                <a:spcPct val="150000"/>
              </a:lnSpc>
              <a:spcBef>
                <a:spcPts val="0"/>
              </a:spcBef>
              <a:spcAft>
                <a:spcPts val="0"/>
              </a:spcAft>
              <a:buNone/>
            </a:pPr>
            <a:r>
              <a:t/>
            </a:r>
            <a:endParaRPr b="1" i="1" sz="1800"/>
          </a:p>
        </p:txBody>
      </p:sp>
      <p:sp>
        <p:nvSpPr>
          <p:cNvPr id="156" name="Google Shape;156;g1d60daa32f3b8a34_21"/>
          <p:cNvSpPr txBox="1"/>
          <p:nvPr/>
        </p:nvSpPr>
        <p:spPr>
          <a:xfrm>
            <a:off x="489200" y="4255500"/>
            <a:ext cx="11745900" cy="28398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i="1" lang="en-GB" sz="1900"/>
              <a:t>• </a:t>
            </a:r>
            <a:r>
              <a:rPr b="1" i="1" lang="en-GB" sz="1900"/>
              <a:t>NHS guidance: </a:t>
            </a:r>
            <a:r>
              <a:rPr i="1" lang="en-GB" sz="1900"/>
              <a:t>vaping is not completely harmless; long-term effects are not yet fully known. </a:t>
            </a:r>
            <a:endParaRPr i="1" sz="1900"/>
          </a:p>
          <a:p>
            <a:pPr indent="0" lvl="0" marL="0" rtl="0" algn="l">
              <a:lnSpc>
                <a:spcPct val="150000"/>
              </a:lnSpc>
              <a:spcBef>
                <a:spcPts val="0"/>
              </a:spcBef>
              <a:spcAft>
                <a:spcPts val="0"/>
              </a:spcAft>
              <a:buNone/>
            </a:pPr>
            <a:r>
              <a:rPr i="1" lang="en-GB" sz="1900"/>
              <a:t>• Nicotine vaping may help adults stop smoking, but it is not recommended for people who have never smoked. </a:t>
            </a:r>
            <a:endParaRPr i="1" sz="1900"/>
          </a:p>
          <a:p>
            <a:pPr indent="0" lvl="0" marL="0" rtl="0" algn="l">
              <a:lnSpc>
                <a:spcPct val="150000"/>
              </a:lnSpc>
              <a:spcBef>
                <a:spcPts val="0"/>
              </a:spcBef>
              <a:spcAft>
                <a:spcPts val="0"/>
              </a:spcAft>
              <a:buNone/>
            </a:pPr>
            <a:r>
              <a:rPr i="1" lang="en-GB" sz="1900"/>
              <a:t>• The 25% and 13% figures come from different surveys, with different age bands and methods; they should not be treated as directly comparable. </a:t>
            </a:r>
            <a:endParaRPr i="1" sz="1900"/>
          </a:p>
          <a:p>
            <a:pPr indent="0" lvl="0" marL="0" rtl="0" algn="l">
              <a:lnSpc>
                <a:spcPct val="150000"/>
              </a:lnSpc>
              <a:spcBef>
                <a:spcPts val="0"/>
              </a:spcBef>
              <a:spcAft>
                <a:spcPts val="0"/>
              </a:spcAft>
              <a:buNone/>
            </a:pPr>
            <a:r>
              <a:t/>
            </a:r>
            <a:endParaRPr i="1" sz="19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0" name="Shape 160"/>
        <p:cNvGrpSpPr/>
        <p:nvPr/>
      </p:nvGrpSpPr>
      <p:grpSpPr>
        <a:xfrm>
          <a:off x="0" y="0"/>
          <a:ext cx="0" cy="0"/>
          <a:chOff x="0" y="0"/>
          <a:chExt cx="0" cy="0"/>
        </a:xfrm>
      </p:grpSpPr>
      <p:pic>
        <p:nvPicPr>
          <p:cNvPr id="161" name="Google Shape;161;g1d60daa32f3b8a34_29"/>
          <p:cNvPicPr preferRelativeResize="0"/>
          <p:nvPr/>
        </p:nvPicPr>
        <p:blipFill rotWithShape="1">
          <a:blip r:embed="rId3">
            <a:alphaModFix/>
          </a:blip>
          <a:srcRect b="7129" l="0" r="0" t="8604"/>
          <a:stretch/>
        </p:blipFill>
        <p:spPr>
          <a:xfrm>
            <a:off x="-764991" y="-139851"/>
            <a:ext cx="12956989" cy="7288310"/>
          </a:xfrm>
          <a:prstGeom prst="rect">
            <a:avLst/>
          </a:prstGeom>
          <a:noFill/>
          <a:ln>
            <a:noFill/>
          </a:ln>
        </p:spPr>
      </p:pic>
      <p:sp>
        <p:nvSpPr>
          <p:cNvPr id="162" name="Google Shape;162;g1d60daa32f3b8a34_29"/>
          <p:cNvSpPr/>
          <p:nvPr/>
        </p:nvSpPr>
        <p:spPr>
          <a:xfrm>
            <a:off x="0" y="75300"/>
            <a:ext cx="11903400" cy="6858000"/>
          </a:xfrm>
          <a:prstGeom prst="rect">
            <a:avLst/>
          </a:prstGeom>
          <a:gradFill>
            <a:gsLst>
              <a:gs pos="0">
                <a:srgbClr val="E8E8E8">
                  <a:alpha val="67843"/>
                </a:srgbClr>
              </a:gs>
              <a:gs pos="10000">
                <a:srgbClr val="E8E8E8">
                  <a:alpha val="67843"/>
                </a:srgbClr>
              </a:gs>
              <a:gs pos="85000">
                <a:srgbClr val="E8E8E8">
                  <a:alpha val="96863"/>
                </a:srgbClr>
              </a:gs>
              <a:gs pos="100000">
                <a:srgbClr val="E8E8E8">
                  <a:alpha val="96863"/>
                </a:srgbClr>
              </a:gs>
            </a:gsLst>
            <a:path path="circle">
              <a:fillToRect b="50%" l="50%" r="50%" t="50%"/>
            </a:path>
            <a:tileRect/>
          </a:gradFill>
          <a:ln>
            <a:noFill/>
          </a:ln>
        </p:spPr>
        <p:txBody>
          <a:bodyPr anchorCtr="0" anchor="ctr" bIns="45700" lIns="91425" spcFirstLastPara="1" rIns="91425" wrap="square" tIns="45700">
            <a:noAutofit/>
          </a:bodyPr>
          <a:lstStyle/>
          <a:p>
            <a:pPr indent="0" lvl="0" marL="0" rtl="0" algn="l">
              <a:spcBef>
                <a:spcPts val="0"/>
              </a:spcBef>
              <a:spcAft>
                <a:spcPts val="0"/>
              </a:spcAft>
              <a:buNone/>
            </a:pPr>
            <a:r>
              <a:rPr b="1" i="1" lang="en-GB" sz="2500"/>
              <a:t>Are young adults meeting the guidelines?</a:t>
            </a:r>
            <a:endParaRPr b="1" i="1" sz="2500"/>
          </a:p>
          <a:p>
            <a:pPr indent="0" lvl="0" marL="0" rtl="0" algn="l">
              <a:spcBef>
                <a:spcPts val="0"/>
              </a:spcBef>
              <a:spcAft>
                <a:spcPts val="0"/>
              </a:spcAft>
              <a:buNone/>
            </a:pPr>
            <a:r>
              <a:t/>
            </a:r>
            <a:endParaRPr b="1" sz="1600"/>
          </a:p>
          <a:p>
            <a:pPr indent="-349250" lvl="0" marL="457200" rtl="0" algn="l">
              <a:lnSpc>
                <a:spcPct val="150000"/>
              </a:lnSpc>
              <a:spcBef>
                <a:spcPts val="0"/>
              </a:spcBef>
              <a:spcAft>
                <a:spcPts val="0"/>
              </a:spcAft>
              <a:buSzPts val="1900"/>
              <a:buChar char="●"/>
            </a:pPr>
            <a:r>
              <a:rPr i="1" lang="en-GB" sz="1900"/>
              <a:t>The high proportion of young adults reporting vaping highlights the need for greater awareness of its potential health risks.</a:t>
            </a:r>
            <a:endParaRPr i="1" sz="1900"/>
          </a:p>
          <a:p>
            <a:pPr indent="-349250" lvl="0" marL="457200" rtl="0" algn="l">
              <a:lnSpc>
                <a:spcPct val="150000"/>
              </a:lnSpc>
              <a:spcBef>
                <a:spcPts val="0"/>
              </a:spcBef>
              <a:spcAft>
                <a:spcPts val="0"/>
              </a:spcAft>
              <a:buSzPts val="1900"/>
              <a:buChar char="●"/>
            </a:pPr>
            <a:r>
              <a:rPr i="1" lang="en-GB" sz="1900"/>
              <a:t>The figures show that vaping is common among young adults, but they do not establish whether individuals understand or follow the guidelines.</a:t>
            </a:r>
            <a:endParaRPr i="1" sz="1900"/>
          </a:p>
          <a:p>
            <a:pPr indent="-349250" lvl="0" marL="457200" rtl="0" algn="l">
              <a:lnSpc>
                <a:spcPct val="150000"/>
              </a:lnSpc>
              <a:spcBef>
                <a:spcPts val="0"/>
              </a:spcBef>
              <a:spcAft>
                <a:spcPts val="0"/>
              </a:spcAft>
              <a:buSzPts val="1900"/>
              <a:buChar char="●"/>
            </a:pPr>
            <a:r>
              <a:rPr i="1" lang="en-GB" sz="1900"/>
              <a:t>The UK does not set a target vaping rate for young adults, so these statistics cannot alone determine whether the age group is meeting the guidelines.</a:t>
            </a:r>
            <a:endParaRPr i="1" sz="1900"/>
          </a:p>
          <a:p>
            <a:pPr indent="0" lvl="0" marL="0" rtl="0" algn="l">
              <a:spcBef>
                <a:spcPts val="0"/>
              </a:spcBef>
              <a:spcAft>
                <a:spcPts val="0"/>
              </a:spcAft>
              <a:buNone/>
            </a:pPr>
            <a:r>
              <a:t/>
            </a:r>
            <a:endParaRPr sz="1600"/>
          </a:p>
          <a:p>
            <a:pPr indent="0" lvl="0" marL="0" rtl="0" algn="l">
              <a:spcBef>
                <a:spcPts val="0"/>
              </a:spcBef>
              <a:spcAft>
                <a:spcPts val="0"/>
              </a:spcAft>
              <a:buNone/>
            </a:pPr>
            <a:r>
              <a:rPr b="1" i="1" lang="en-GB" sz="2500"/>
              <a:t>Public health message</a:t>
            </a:r>
            <a:endParaRPr b="1" i="1" sz="2500"/>
          </a:p>
          <a:p>
            <a:pPr indent="0" lvl="0" marL="0" rtl="0" algn="l">
              <a:spcBef>
                <a:spcPts val="0"/>
              </a:spcBef>
              <a:spcAft>
                <a:spcPts val="0"/>
              </a:spcAft>
              <a:buNone/>
            </a:pPr>
            <a:r>
              <a:t/>
            </a:r>
            <a:endParaRPr sz="1600"/>
          </a:p>
          <a:p>
            <a:pPr indent="-349250" lvl="0" marL="457200" rtl="0" algn="l">
              <a:lnSpc>
                <a:spcPct val="150000"/>
              </a:lnSpc>
              <a:spcBef>
                <a:spcPts val="0"/>
              </a:spcBef>
              <a:spcAft>
                <a:spcPts val="0"/>
              </a:spcAft>
              <a:buSzPts val="1900"/>
              <a:buChar char="●"/>
            </a:pPr>
            <a:r>
              <a:rPr i="1" lang="en-GB" sz="1900"/>
              <a:t>Increase awareness of vaping risks.</a:t>
            </a:r>
            <a:endParaRPr i="1" sz="1900"/>
          </a:p>
          <a:p>
            <a:pPr indent="-349250" lvl="0" marL="457200" rtl="0" algn="l">
              <a:lnSpc>
                <a:spcPct val="150000"/>
              </a:lnSpc>
              <a:spcBef>
                <a:spcPts val="0"/>
              </a:spcBef>
              <a:spcAft>
                <a:spcPts val="0"/>
              </a:spcAft>
              <a:buSzPts val="1900"/>
              <a:buChar char="●"/>
            </a:pPr>
            <a:r>
              <a:rPr i="1" lang="en-GB" sz="1900"/>
              <a:t>Discourage non-smokers from starting to vape.</a:t>
            </a:r>
            <a:endParaRPr i="1" sz="1900"/>
          </a:p>
          <a:p>
            <a:pPr indent="-349250" lvl="0" marL="457200" rtl="0" algn="l">
              <a:lnSpc>
                <a:spcPct val="150000"/>
              </a:lnSpc>
              <a:spcBef>
                <a:spcPts val="0"/>
              </a:spcBef>
              <a:spcAft>
                <a:spcPts val="0"/>
              </a:spcAft>
              <a:buSzPts val="1900"/>
              <a:buChar char="●"/>
            </a:pPr>
            <a:r>
              <a:rPr i="1" lang="en-GB" sz="1900"/>
              <a:t>Provide accurate information to support informed decisions.</a:t>
            </a:r>
            <a:endParaRPr i="1" sz="1900"/>
          </a:p>
          <a:p>
            <a:pPr indent="0" lvl="0" marL="0" marR="0" rtl="0" algn="ctr">
              <a:spcBef>
                <a:spcPts val="0"/>
              </a:spcBef>
              <a:spcAft>
                <a:spcPts val="0"/>
              </a:spcAft>
              <a:buNone/>
            </a:pPr>
            <a:r>
              <a:t/>
            </a:r>
            <a:endParaRPr sz="1800">
              <a:solidFill>
                <a:schemeClr val="lt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6" name="Shape 166"/>
        <p:cNvGrpSpPr/>
        <p:nvPr/>
      </p:nvGrpSpPr>
      <p:grpSpPr>
        <a:xfrm>
          <a:off x="0" y="0"/>
          <a:ext cx="0" cy="0"/>
          <a:chOff x="0" y="0"/>
          <a:chExt cx="0" cy="0"/>
        </a:xfrm>
      </p:grpSpPr>
      <p:pic>
        <p:nvPicPr>
          <p:cNvPr id="167" name="Google Shape;167;g1c1a37ee137a36ec_0"/>
          <p:cNvPicPr preferRelativeResize="0"/>
          <p:nvPr/>
        </p:nvPicPr>
        <p:blipFill rotWithShape="1">
          <a:blip r:embed="rId3">
            <a:alphaModFix/>
          </a:blip>
          <a:srcRect b="15733" l="0" r="0" t="0"/>
          <a:stretch/>
        </p:blipFill>
        <p:spPr>
          <a:xfrm>
            <a:off x="20" y="10"/>
            <a:ext cx="12191980" cy="6857989"/>
          </a:xfrm>
          <a:prstGeom prst="rect">
            <a:avLst/>
          </a:prstGeom>
          <a:noFill/>
          <a:ln>
            <a:noFill/>
          </a:ln>
        </p:spPr>
      </p:pic>
      <p:sp>
        <p:nvSpPr>
          <p:cNvPr id="168" name="Google Shape;168;g1c1a37ee137a36ec_0"/>
          <p:cNvSpPr/>
          <p:nvPr/>
        </p:nvSpPr>
        <p:spPr>
          <a:xfrm>
            <a:off x="589200" y="1262075"/>
            <a:ext cx="10515600" cy="5167500"/>
          </a:xfrm>
          <a:prstGeom prst="rect">
            <a:avLst/>
          </a:prstGeom>
          <a:gradFill>
            <a:gsLst>
              <a:gs pos="0">
                <a:srgbClr val="F2F2F2"/>
              </a:gs>
              <a:gs pos="100000">
                <a:srgbClr val="A6A6A6"/>
              </a:gs>
            </a:gsLst>
            <a:lin ang="5400012" scaled="0"/>
          </a:gradFill>
          <a:ln>
            <a:noFill/>
          </a:ln>
        </p:spPr>
        <p:txBody>
          <a:bodyPr anchorCtr="0" anchor="ctr" bIns="45700" lIns="91425" spcFirstLastPara="1" rIns="91425" wrap="square" tIns="45700">
            <a:noAutofit/>
          </a:bodyPr>
          <a:lstStyle/>
          <a:p>
            <a:pPr indent="0" lvl="0" marL="0" rtl="0" algn="l">
              <a:lnSpc>
                <a:spcPct val="150000"/>
              </a:lnSpc>
              <a:spcBef>
                <a:spcPts val="0"/>
              </a:spcBef>
              <a:spcAft>
                <a:spcPts val="0"/>
              </a:spcAft>
              <a:buNone/>
            </a:pPr>
            <a:r>
              <a:rPr lang="en-GB" sz="1500"/>
              <a:t>1. </a:t>
            </a:r>
            <a:r>
              <a:rPr b="1" i="1" lang="en-GB" sz="1800"/>
              <a:t>Short-Term Consequences (Daily Life and Behaviour)</a:t>
            </a:r>
            <a:endParaRPr b="1" i="1" sz="1800"/>
          </a:p>
          <a:p>
            <a:pPr indent="-342900" lvl="0" marL="457200" rtl="0" algn="l">
              <a:lnSpc>
                <a:spcPct val="150000"/>
              </a:lnSpc>
              <a:spcBef>
                <a:spcPts val="1200"/>
              </a:spcBef>
              <a:spcAft>
                <a:spcPts val="0"/>
              </a:spcAft>
              <a:buClr>
                <a:srgbClr val="000000"/>
              </a:buClr>
              <a:buSzPts val="1800"/>
              <a:buChar char="●"/>
            </a:pPr>
            <a:r>
              <a:rPr i="1" lang="en-GB" sz="1800"/>
              <a:t>Stress and vaping behaviour: The first study found that young adults experiencing higher stress were more likely to be current vapers.</a:t>
            </a:r>
            <a:endParaRPr i="1" sz="1800"/>
          </a:p>
          <a:p>
            <a:pPr indent="-342900" lvl="0" marL="457200" rtl="0" algn="l">
              <a:lnSpc>
                <a:spcPct val="150000"/>
              </a:lnSpc>
              <a:spcBef>
                <a:spcPts val="0"/>
              </a:spcBef>
              <a:spcAft>
                <a:spcPts val="0"/>
              </a:spcAft>
              <a:buClr>
                <a:srgbClr val="000000"/>
              </a:buClr>
              <a:buSzPts val="1800"/>
              <a:buChar char="●"/>
            </a:pPr>
            <a:r>
              <a:rPr i="1" lang="en-GB" sz="1800"/>
              <a:t>Mood-related changes: The daily diary study found that vaping was more prevalent on days when participants reported a better mood.</a:t>
            </a:r>
            <a:endParaRPr i="1" sz="1800"/>
          </a:p>
          <a:p>
            <a:pPr indent="-342900" lvl="0" marL="457200" rtl="0" algn="l">
              <a:lnSpc>
                <a:spcPct val="150000"/>
              </a:lnSpc>
              <a:spcBef>
                <a:spcPts val="0"/>
              </a:spcBef>
              <a:spcAft>
                <a:spcPts val="0"/>
              </a:spcAft>
              <a:buClr>
                <a:srgbClr val="000000"/>
              </a:buClr>
              <a:buSzPts val="1800"/>
              <a:buChar char="●"/>
            </a:pPr>
            <a:r>
              <a:rPr i="1" lang="en-GB" sz="1800"/>
              <a:t>Poor impulse control: Young adults with lower conscientiousness were more likely to vape, suggesting that personality characteristics may influence their daily choices and vaping behaviour.</a:t>
            </a:r>
            <a:endParaRPr i="1" sz="1800"/>
          </a:p>
          <a:p>
            <a:pPr indent="-342900" lvl="0" marL="457200" rtl="0" algn="l">
              <a:lnSpc>
                <a:spcPct val="150000"/>
              </a:lnSpc>
              <a:spcBef>
                <a:spcPts val="0"/>
              </a:spcBef>
              <a:spcAft>
                <a:spcPts val="0"/>
              </a:spcAft>
              <a:buClr>
                <a:srgbClr val="000000"/>
              </a:buClr>
              <a:buSzPts val="1800"/>
              <a:buChar char="●"/>
            </a:pPr>
            <a:r>
              <a:rPr i="1" lang="en-GB" sz="1800"/>
              <a:t>Psychological vulnerability: Anxiety and other mental health vulnerabilities were associated with vaping in some studies, although these associations were not consistent across all studies.</a:t>
            </a:r>
            <a:endParaRPr i="1" sz="1800"/>
          </a:p>
          <a:p>
            <a:pPr indent="0" lvl="0" marL="0" marR="0" rtl="0" algn="ctr">
              <a:spcBef>
                <a:spcPts val="1200"/>
              </a:spcBef>
              <a:spcAft>
                <a:spcPts val="0"/>
              </a:spcAft>
              <a:buNone/>
            </a:pPr>
            <a:r>
              <a:t/>
            </a:r>
            <a:endParaRPr sz="1800"/>
          </a:p>
        </p:txBody>
      </p:sp>
      <p:sp>
        <p:nvSpPr>
          <p:cNvPr id="169" name="Google Shape;169;g1c1a37ee137a36ec_0"/>
          <p:cNvSpPr txBox="1"/>
          <p:nvPr>
            <p:ph type="title"/>
          </p:nvPr>
        </p:nvSpPr>
        <p:spPr>
          <a:xfrm>
            <a:off x="1097280" y="286603"/>
            <a:ext cx="10058400" cy="14508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2100"/>
              <a:buFont typeface="Play"/>
              <a:buNone/>
            </a:pPr>
            <a:r>
              <a:rPr b="1" i="1" lang="en-GB" sz="2500">
                <a:latin typeface="Arial"/>
                <a:ea typeface="Arial"/>
                <a:cs typeface="Arial"/>
                <a:sym typeface="Arial"/>
              </a:rPr>
              <a:t>Short-Term and Long-Term Consequences of Vaping Among Young Adults (18–24 Years)</a:t>
            </a:r>
            <a:br>
              <a:rPr b="1" i="1" lang="en-GB" sz="2500">
                <a:latin typeface="Arial"/>
                <a:ea typeface="Arial"/>
                <a:cs typeface="Arial"/>
                <a:sym typeface="Arial"/>
              </a:rPr>
            </a:br>
            <a:br>
              <a:rPr b="1" i="1" lang="en-GB" sz="2500">
                <a:latin typeface="Arial"/>
                <a:ea typeface="Arial"/>
                <a:cs typeface="Arial"/>
                <a:sym typeface="Arial"/>
              </a:rPr>
            </a:br>
            <a:endParaRPr b="1" i="1" sz="250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3" name="Shape 173"/>
        <p:cNvGrpSpPr/>
        <p:nvPr/>
      </p:nvGrpSpPr>
      <p:grpSpPr>
        <a:xfrm>
          <a:off x="0" y="0"/>
          <a:ext cx="0" cy="0"/>
          <a:chOff x="0" y="0"/>
          <a:chExt cx="0" cy="0"/>
        </a:xfrm>
      </p:grpSpPr>
      <p:pic>
        <p:nvPicPr>
          <p:cNvPr id="174" name="Google Shape;174;g1c1a37ee137a36ec_6"/>
          <p:cNvPicPr preferRelativeResize="0"/>
          <p:nvPr/>
        </p:nvPicPr>
        <p:blipFill rotWithShape="1">
          <a:blip r:embed="rId3">
            <a:alphaModFix/>
          </a:blip>
          <a:srcRect b="15733" l="0" r="0" t="0"/>
          <a:stretch/>
        </p:blipFill>
        <p:spPr>
          <a:xfrm>
            <a:off x="20" y="10"/>
            <a:ext cx="12191980" cy="6857989"/>
          </a:xfrm>
          <a:prstGeom prst="rect">
            <a:avLst/>
          </a:prstGeom>
          <a:noFill/>
          <a:ln>
            <a:noFill/>
          </a:ln>
        </p:spPr>
      </p:pic>
      <p:sp>
        <p:nvSpPr>
          <p:cNvPr id="175" name="Google Shape;175;g1c1a37ee137a36ec_6"/>
          <p:cNvSpPr/>
          <p:nvPr/>
        </p:nvSpPr>
        <p:spPr>
          <a:xfrm>
            <a:off x="389475" y="1564175"/>
            <a:ext cx="5116500" cy="2290800"/>
          </a:xfrm>
          <a:prstGeom prst="rect">
            <a:avLst/>
          </a:prstGeom>
          <a:gradFill>
            <a:gsLst>
              <a:gs pos="0">
                <a:srgbClr val="F2F2F2"/>
              </a:gs>
              <a:gs pos="100000">
                <a:srgbClr val="A6A6A6"/>
              </a:gs>
            </a:gsLst>
            <a:lin ang="5400012" scaled="0"/>
          </a:gradFill>
          <a:ln>
            <a:noFill/>
          </a:ln>
        </p:spPr>
        <p:txBody>
          <a:bodyPr anchorCtr="0" anchor="ctr" bIns="45700" lIns="91425" spcFirstLastPara="1" rIns="91425" wrap="square" tIns="45700">
            <a:noAutofit/>
          </a:bodyPr>
          <a:lstStyle/>
          <a:p>
            <a:pPr indent="-342900" lvl="0" marL="457200" rtl="0" algn="l">
              <a:lnSpc>
                <a:spcPct val="150000"/>
              </a:lnSpc>
              <a:spcBef>
                <a:spcPts val="0"/>
              </a:spcBef>
              <a:spcAft>
                <a:spcPts val="0"/>
              </a:spcAft>
              <a:buClr>
                <a:srgbClr val="000000"/>
              </a:buClr>
              <a:buSzPts val="1800"/>
              <a:buChar char="●"/>
            </a:pPr>
            <a:r>
              <a:rPr b="1" i="1" lang="en-GB" sz="1800"/>
              <a:t>Risk of nicotine dependence: </a:t>
            </a:r>
            <a:r>
              <a:rPr i="1" lang="en-GB" sz="1800"/>
              <a:t>The thesis highlights concerns that young adults who vape, including those who have never smoked cigarettes, may develop nicotine dependence.</a:t>
            </a:r>
            <a:endParaRPr i="1" sz="1800"/>
          </a:p>
        </p:txBody>
      </p:sp>
      <p:sp>
        <p:nvSpPr>
          <p:cNvPr id="176" name="Google Shape;176;g1c1a37ee137a36ec_6"/>
          <p:cNvSpPr txBox="1"/>
          <p:nvPr>
            <p:ph type="title"/>
          </p:nvPr>
        </p:nvSpPr>
        <p:spPr>
          <a:xfrm>
            <a:off x="838200" y="300546"/>
            <a:ext cx="10515600" cy="9684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3400"/>
              <a:buFont typeface="Play"/>
              <a:buNone/>
            </a:pPr>
            <a:r>
              <a:rPr b="1" i="1" lang="en-GB" sz="2800">
                <a:latin typeface="Arial"/>
                <a:ea typeface="Arial"/>
                <a:cs typeface="Arial"/>
                <a:sym typeface="Arial"/>
              </a:rPr>
              <a:t>Long-Term Consequences (Future Health and Behaviour)</a:t>
            </a:r>
            <a:br>
              <a:rPr b="1" i="1" lang="en-GB" sz="2800">
                <a:latin typeface="Arial"/>
                <a:ea typeface="Arial"/>
                <a:cs typeface="Arial"/>
                <a:sym typeface="Arial"/>
              </a:rPr>
            </a:br>
            <a:endParaRPr b="1" i="1" sz="2800">
              <a:latin typeface="Arial"/>
              <a:ea typeface="Arial"/>
              <a:cs typeface="Arial"/>
              <a:sym typeface="Arial"/>
            </a:endParaRPr>
          </a:p>
        </p:txBody>
      </p:sp>
      <p:sp>
        <p:nvSpPr>
          <p:cNvPr id="177" name="Google Shape;177;g1c1a37ee137a36ec_6"/>
          <p:cNvSpPr/>
          <p:nvPr/>
        </p:nvSpPr>
        <p:spPr>
          <a:xfrm>
            <a:off x="389469" y="4150191"/>
            <a:ext cx="5116500" cy="2290800"/>
          </a:xfrm>
          <a:prstGeom prst="rect">
            <a:avLst/>
          </a:prstGeom>
          <a:gradFill>
            <a:gsLst>
              <a:gs pos="0">
                <a:srgbClr val="F2F2F2"/>
              </a:gs>
              <a:gs pos="100000">
                <a:srgbClr val="A6A6A6"/>
              </a:gs>
            </a:gsLst>
            <a:lin ang="5400012" scaled="0"/>
          </a:gradFill>
          <a:ln>
            <a:noFill/>
          </a:ln>
        </p:spPr>
        <p:txBody>
          <a:bodyPr anchorCtr="0" anchor="ctr" bIns="45700" lIns="91425" spcFirstLastPara="1" rIns="91425" wrap="square" tIns="45700">
            <a:noAutofit/>
          </a:bodyPr>
          <a:lstStyle/>
          <a:p>
            <a:pPr indent="-342900" lvl="0" marL="457200" rtl="0" algn="l">
              <a:lnSpc>
                <a:spcPct val="150000"/>
              </a:lnSpc>
              <a:spcBef>
                <a:spcPts val="0"/>
              </a:spcBef>
              <a:spcAft>
                <a:spcPts val="0"/>
              </a:spcAft>
              <a:buClr>
                <a:srgbClr val="000000"/>
              </a:buClr>
              <a:buSzPts val="1800"/>
              <a:buChar char="●"/>
            </a:pPr>
            <a:r>
              <a:rPr b="1" i="1" lang="en-GB" sz="1800"/>
              <a:t>Continued vaping behaviour: </a:t>
            </a:r>
            <a:r>
              <a:rPr i="1" lang="en-GB" sz="1800"/>
              <a:t>Lower conscientiousness was consistently associated with vaping and susceptibility to vaping across the three quantitative studies.</a:t>
            </a:r>
            <a:endParaRPr i="1" sz="1800"/>
          </a:p>
        </p:txBody>
      </p:sp>
      <p:pic>
        <p:nvPicPr>
          <p:cNvPr id="178" name="Google Shape;178;g1c1a37ee137a36ec_6"/>
          <p:cNvPicPr preferRelativeResize="0"/>
          <p:nvPr/>
        </p:nvPicPr>
        <p:blipFill>
          <a:blip r:embed="rId4">
            <a:alphaModFix/>
          </a:blip>
          <a:stretch>
            <a:fillRect/>
          </a:stretch>
        </p:blipFill>
        <p:spPr>
          <a:xfrm>
            <a:off x="6270625" y="1498475"/>
            <a:ext cx="5619752" cy="45022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2" name="Shape 182"/>
        <p:cNvGrpSpPr/>
        <p:nvPr/>
      </p:nvGrpSpPr>
      <p:grpSpPr>
        <a:xfrm>
          <a:off x="0" y="0"/>
          <a:ext cx="0" cy="0"/>
          <a:chOff x="0" y="0"/>
          <a:chExt cx="0" cy="0"/>
        </a:xfrm>
      </p:grpSpPr>
      <p:pic>
        <p:nvPicPr>
          <p:cNvPr id="183" name="Google Shape;183;g1c1a37ee137a36ec_14"/>
          <p:cNvPicPr preferRelativeResize="0"/>
          <p:nvPr/>
        </p:nvPicPr>
        <p:blipFill rotWithShape="1">
          <a:blip r:embed="rId3">
            <a:alphaModFix/>
          </a:blip>
          <a:srcRect b="15733" l="0" r="0" t="0"/>
          <a:stretch/>
        </p:blipFill>
        <p:spPr>
          <a:xfrm>
            <a:off x="20" y="10"/>
            <a:ext cx="12191980" cy="6857989"/>
          </a:xfrm>
          <a:prstGeom prst="rect">
            <a:avLst/>
          </a:prstGeom>
          <a:noFill/>
          <a:ln>
            <a:noFill/>
          </a:ln>
        </p:spPr>
      </p:pic>
      <p:sp>
        <p:nvSpPr>
          <p:cNvPr id="184" name="Google Shape;184;g1c1a37ee137a36ec_14"/>
          <p:cNvSpPr/>
          <p:nvPr/>
        </p:nvSpPr>
        <p:spPr>
          <a:xfrm>
            <a:off x="360350" y="570450"/>
            <a:ext cx="10895100" cy="4967700"/>
          </a:xfrm>
          <a:prstGeom prst="rect">
            <a:avLst/>
          </a:prstGeom>
          <a:gradFill>
            <a:gsLst>
              <a:gs pos="0">
                <a:srgbClr val="F2F2F2"/>
              </a:gs>
              <a:gs pos="100000">
                <a:srgbClr val="A6A6A6"/>
              </a:gs>
            </a:gsLst>
            <a:lin ang="5400012" scaled="0"/>
          </a:gradFill>
          <a:ln>
            <a:noFill/>
          </a:ln>
        </p:spPr>
        <p:txBody>
          <a:bodyPr anchorCtr="0" anchor="ctr" bIns="45700" lIns="91425" spcFirstLastPara="1" rIns="91425" wrap="square" tIns="45700">
            <a:noAutofit/>
          </a:bodyPr>
          <a:lstStyle/>
          <a:p>
            <a:pPr indent="-349250" lvl="0" marL="457200" rtl="0" algn="l">
              <a:lnSpc>
                <a:spcPct val="150000"/>
              </a:lnSpc>
              <a:spcBef>
                <a:spcPts val="0"/>
              </a:spcBef>
              <a:spcAft>
                <a:spcPts val="0"/>
              </a:spcAft>
              <a:buClr>
                <a:srgbClr val="595959"/>
              </a:buClr>
              <a:buSzPts val="1900"/>
              <a:buChar char="●"/>
            </a:pPr>
            <a:r>
              <a:rPr b="1" i="1" lang="en-GB" sz="1900"/>
              <a:t>Potential mental health concerns</a:t>
            </a:r>
            <a:r>
              <a:rPr i="1" lang="en-GB" sz="1900"/>
              <a:t>: The relationship between vaping and psychological vulnerability requires further research; the thesis did not establish that vaping directly causes long-term mental health problems.</a:t>
            </a:r>
            <a:endParaRPr i="1" sz="1900"/>
          </a:p>
          <a:p>
            <a:pPr indent="-349250" lvl="0" marL="457200" rtl="0" algn="l">
              <a:lnSpc>
                <a:spcPct val="150000"/>
              </a:lnSpc>
              <a:spcBef>
                <a:spcPts val="0"/>
              </a:spcBef>
              <a:spcAft>
                <a:spcPts val="0"/>
              </a:spcAft>
              <a:buClr>
                <a:srgbClr val="000000"/>
              </a:buClr>
              <a:buSzPts val="1900"/>
              <a:buChar char="●"/>
            </a:pPr>
            <a:r>
              <a:rPr b="1" i="1" lang="en-GB" sz="1900"/>
              <a:t>Need for prevention and support</a:t>
            </a:r>
            <a:r>
              <a:rPr i="1" lang="en-GB" sz="1900"/>
              <a:t>: Young adults with poorer impulse control may benefit from additional support to prevent vaping initiation. The thesis also recommends further investigation of social and environmental influences on vaping.</a:t>
            </a:r>
            <a:endParaRPr i="1" sz="1900"/>
          </a:p>
          <a:p>
            <a:pPr indent="0" lvl="0" marL="0" marR="0" rtl="0" algn="ctr">
              <a:lnSpc>
                <a:spcPct val="150000"/>
              </a:lnSpc>
              <a:spcBef>
                <a:spcPts val="1200"/>
              </a:spcBef>
              <a:spcAft>
                <a:spcPts val="0"/>
              </a:spcAft>
              <a:buNone/>
            </a:pPr>
            <a:r>
              <a:t/>
            </a:r>
            <a:endParaRPr i="1" sz="1900">
              <a:solidFill>
                <a:schemeClr val="lt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8" name="Shape 188"/>
        <p:cNvGrpSpPr/>
        <p:nvPr/>
      </p:nvGrpSpPr>
      <p:grpSpPr>
        <a:xfrm>
          <a:off x="0" y="0"/>
          <a:ext cx="0" cy="0"/>
          <a:chOff x="0" y="0"/>
          <a:chExt cx="0" cy="0"/>
        </a:xfrm>
      </p:grpSpPr>
      <p:sp>
        <p:nvSpPr>
          <p:cNvPr id="189" name="Google Shape;189;g1c1a37ee137a36ec_19"/>
          <p:cNvSpPr/>
          <p:nvPr/>
        </p:nvSpPr>
        <p:spPr>
          <a:xfrm>
            <a:off x="3048" y="0"/>
            <a:ext cx="12189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00000"/>
              </a:buClr>
              <a:buFont typeface="Arial"/>
              <a:buNone/>
            </a:pPr>
            <a:r>
              <a:t/>
            </a:r>
            <a:endParaRPr b="0" i="0" sz="1800" u="none" cap="none" strike="noStrike">
              <a:solidFill>
                <a:schemeClr val="lt1"/>
              </a:solidFill>
              <a:latin typeface="Arial"/>
              <a:ea typeface="Arial"/>
              <a:cs typeface="Arial"/>
              <a:sym typeface="Arial"/>
            </a:endParaRPr>
          </a:p>
        </p:txBody>
      </p:sp>
      <p:sp>
        <p:nvSpPr>
          <p:cNvPr id="190" name="Google Shape;190;g1c1a37ee137a36ec_19"/>
          <p:cNvSpPr/>
          <p:nvPr/>
        </p:nvSpPr>
        <p:spPr>
          <a:xfrm>
            <a:off x="489189" y="1119031"/>
            <a:ext cx="4620000" cy="4620000"/>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91" name="Google Shape;191;g1c1a37ee137a36ec_19"/>
          <p:cNvSpPr txBox="1"/>
          <p:nvPr>
            <p:ph type="title"/>
          </p:nvPr>
        </p:nvSpPr>
        <p:spPr>
          <a:xfrm>
            <a:off x="1178908" y="1674359"/>
            <a:ext cx="3240600" cy="4064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3400"/>
              <a:buFont typeface="Play"/>
              <a:buNone/>
            </a:pPr>
            <a:r>
              <a:rPr b="1" i="1" lang="en-GB" sz="3300">
                <a:solidFill>
                  <a:srgbClr val="FFFFFF"/>
                </a:solidFill>
                <a:latin typeface="Arial"/>
                <a:ea typeface="Arial"/>
                <a:cs typeface="Arial"/>
                <a:sym typeface="Arial"/>
              </a:rPr>
              <a:t>3 Key Aims of a Vaping Prevention Campaign for Young Adults (18–24 Years)</a:t>
            </a:r>
            <a:br>
              <a:rPr b="1" i="1" lang="en-GB" sz="3300">
                <a:solidFill>
                  <a:srgbClr val="FFFFFF"/>
                </a:solidFill>
                <a:latin typeface="Arial"/>
                <a:ea typeface="Arial"/>
                <a:cs typeface="Arial"/>
                <a:sym typeface="Arial"/>
              </a:rPr>
            </a:br>
            <a:br>
              <a:rPr b="1" i="1" lang="en-GB" sz="3300">
                <a:solidFill>
                  <a:srgbClr val="FFFFFF"/>
                </a:solidFill>
                <a:latin typeface="Arial"/>
                <a:ea typeface="Arial"/>
                <a:cs typeface="Arial"/>
                <a:sym typeface="Arial"/>
              </a:rPr>
            </a:br>
            <a:endParaRPr b="1" i="1" sz="3300">
              <a:solidFill>
                <a:srgbClr val="FFFFFF"/>
              </a:solidFill>
              <a:latin typeface="Arial"/>
              <a:ea typeface="Arial"/>
              <a:cs typeface="Arial"/>
              <a:sym typeface="Arial"/>
            </a:endParaRPr>
          </a:p>
        </p:txBody>
      </p:sp>
      <p:sp>
        <p:nvSpPr>
          <p:cNvPr id="192" name="Google Shape;192;g1c1a37ee137a36ec_19"/>
          <p:cNvSpPr/>
          <p:nvPr/>
        </p:nvSpPr>
        <p:spPr>
          <a:xfrm rot="-1790987">
            <a:off x="8683714" y="941128"/>
            <a:ext cx="2987779" cy="2987779"/>
          </a:xfrm>
          <a:prstGeom prst="arc">
            <a:avLst>
              <a:gd fmla="val 15817365" name="adj1"/>
              <a:gd fmla="val 1781380" name="adj2"/>
            </a:avLst>
          </a:prstGeom>
          <a:noFill/>
          <a:ln cap="rnd" cmpd="sng" w="127000">
            <a:solidFill>
              <a:schemeClr val="accent4"/>
            </a:solidFill>
            <a:prstDash val="dash"/>
            <a:miter lim="8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dk1"/>
              </a:buClr>
              <a:buSzPts val="1800"/>
              <a:buFont typeface="Arial"/>
              <a:buNone/>
            </a:pPr>
            <a:r>
              <a:t/>
            </a:r>
            <a:endParaRPr b="0" i="0" sz="1800" u="none" cap="none" strike="noStrike">
              <a:solidFill>
                <a:srgbClr val="000000"/>
              </a:solidFill>
              <a:latin typeface="Calibri"/>
              <a:ea typeface="Calibri"/>
              <a:cs typeface="Calibri"/>
              <a:sym typeface="Calibri"/>
            </a:endParaRPr>
          </a:p>
        </p:txBody>
      </p:sp>
      <p:sp>
        <p:nvSpPr>
          <p:cNvPr id="193" name="Google Shape;193;g1c1a37ee137a36ec_19"/>
          <p:cNvSpPr/>
          <p:nvPr/>
        </p:nvSpPr>
        <p:spPr>
          <a:xfrm>
            <a:off x="910048" y="4780992"/>
            <a:ext cx="546000" cy="546000"/>
          </a:xfrm>
          <a:prstGeom prst="ellipse">
            <a:avLst/>
          </a:prstGeom>
          <a:solidFill>
            <a:schemeClr val="accent5"/>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94" name="Google Shape;194;g1c1a37ee137a36ec_19"/>
          <p:cNvSpPr txBox="1"/>
          <p:nvPr>
            <p:ph idx="1" type="body"/>
          </p:nvPr>
        </p:nvSpPr>
        <p:spPr>
          <a:xfrm>
            <a:off x="5217498" y="888732"/>
            <a:ext cx="6201600" cy="5892300"/>
          </a:xfrm>
          <a:prstGeom prst="rect">
            <a:avLst/>
          </a:prstGeom>
          <a:noFill/>
          <a:ln>
            <a:noFill/>
          </a:ln>
        </p:spPr>
        <p:txBody>
          <a:bodyPr anchorCtr="0" anchor="t" bIns="45700" lIns="91425" spcFirstLastPara="1" rIns="91425" wrap="square" tIns="45700">
            <a:noAutofit/>
          </a:bodyPr>
          <a:lstStyle/>
          <a:p>
            <a:pPr indent="0" lvl="0" marL="914400" rtl="0" algn="l">
              <a:lnSpc>
                <a:spcPct val="150000"/>
              </a:lnSpc>
              <a:spcBef>
                <a:spcPts val="0"/>
              </a:spcBef>
              <a:spcAft>
                <a:spcPts val="0"/>
              </a:spcAft>
              <a:buNone/>
            </a:pPr>
            <a:r>
              <a:t/>
            </a:r>
            <a:endParaRPr b="1" i="1" sz="1900">
              <a:solidFill>
                <a:srgbClr val="000000"/>
              </a:solidFill>
            </a:endParaRPr>
          </a:p>
          <a:p>
            <a:pPr indent="-349250" lvl="0" marL="457200" rtl="0" algn="l">
              <a:lnSpc>
                <a:spcPct val="150000"/>
              </a:lnSpc>
              <a:spcBef>
                <a:spcPts val="1200"/>
              </a:spcBef>
              <a:spcAft>
                <a:spcPts val="0"/>
              </a:spcAft>
              <a:buClr>
                <a:srgbClr val="000000"/>
              </a:buClr>
              <a:buSzPts val="1900"/>
              <a:buChar char="●"/>
            </a:pPr>
            <a:r>
              <a:rPr b="1" i="1" lang="en-GB" sz="1900">
                <a:solidFill>
                  <a:srgbClr val="000000"/>
                </a:solidFill>
              </a:rPr>
              <a:t>Aim: </a:t>
            </a:r>
            <a:r>
              <a:rPr i="1" lang="en-GB" sz="1900">
                <a:solidFill>
                  <a:srgbClr val="000000"/>
                </a:solidFill>
              </a:rPr>
              <a:t>Increase young adults’ awareness of the harmful chemicals in vapes and the potential physical and mental health consequences of vaping.</a:t>
            </a:r>
            <a:endParaRPr i="1" sz="1900">
              <a:solidFill>
                <a:srgbClr val="000000"/>
              </a:solidFill>
            </a:endParaRPr>
          </a:p>
          <a:p>
            <a:pPr indent="-349250" lvl="0" marL="457200" rtl="0" algn="l">
              <a:lnSpc>
                <a:spcPct val="150000"/>
              </a:lnSpc>
              <a:spcBef>
                <a:spcPts val="0"/>
              </a:spcBef>
              <a:spcAft>
                <a:spcPts val="0"/>
              </a:spcAft>
              <a:buClr>
                <a:srgbClr val="000000"/>
              </a:buClr>
              <a:buSzPts val="1900"/>
              <a:buChar char="●"/>
            </a:pPr>
            <a:r>
              <a:rPr b="1" i="1" lang="en-GB" sz="1900">
                <a:solidFill>
                  <a:srgbClr val="000000"/>
                </a:solidFill>
              </a:rPr>
              <a:t>How to measure it: </a:t>
            </a:r>
            <a:r>
              <a:rPr i="1" lang="en-GB" sz="1900">
                <a:solidFill>
                  <a:srgbClr val="000000"/>
                </a:solidFill>
              </a:rPr>
              <a:t>At least 80% of campaign participants should correctly identify two or more potential health risks after the campaign.</a:t>
            </a:r>
            <a:endParaRPr i="1" sz="1900">
              <a:solidFill>
                <a:srgbClr val="000000"/>
              </a:solidFill>
            </a:endParaRPr>
          </a:p>
          <a:p>
            <a:pPr indent="-349250" lvl="0" marL="457200" rtl="0" algn="l">
              <a:lnSpc>
                <a:spcPct val="150000"/>
              </a:lnSpc>
              <a:spcBef>
                <a:spcPts val="0"/>
              </a:spcBef>
              <a:spcAft>
                <a:spcPts val="0"/>
              </a:spcAft>
              <a:buClr>
                <a:srgbClr val="000000"/>
              </a:buClr>
              <a:buSzPts val="1900"/>
              <a:buChar char="●"/>
            </a:pPr>
            <a:r>
              <a:rPr b="1" i="1" lang="en-GB" sz="1900">
                <a:solidFill>
                  <a:srgbClr val="000000"/>
                </a:solidFill>
              </a:rPr>
              <a:t>Benefit: </a:t>
            </a:r>
            <a:r>
              <a:rPr i="1" lang="en-GB" sz="1900">
                <a:solidFill>
                  <a:srgbClr val="000000"/>
                </a:solidFill>
              </a:rPr>
              <a:t>Improved awareness can help young adults make informed decisions about vaping and understand its potential health consequences.</a:t>
            </a:r>
            <a:endParaRPr i="1" sz="1900">
              <a:solidFill>
                <a:srgbClr val="000000"/>
              </a:solidFill>
            </a:endParaRPr>
          </a:p>
          <a:p>
            <a:pPr indent="-158433" lvl="0" marL="228600" rtl="0" algn="l">
              <a:lnSpc>
                <a:spcPct val="150000"/>
              </a:lnSpc>
              <a:spcBef>
                <a:spcPts val="1200"/>
              </a:spcBef>
              <a:spcAft>
                <a:spcPts val="200"/>
              </a:spcAft>
              <a:buClr>
                <a:schemeClr val="dk1"/>
              </a:buClr>
              <a:buSzPts val="1300"/>
              <a:buNone/>
            </a:pPr>
            <a:r>
              <a:t/>
            </a:r>
            <a:endParaRPr sz="1900"/>
          </a:p>
        </p:txBody>
      </p:sp>
      <p:sp>
        <p:nvSpPr>
          <p:cNvPr id="195" name="Google Shape;195;g1c1a37ee137a36ec_19"/>
          <p:cNvSpPr txBox="1"/>
          <p:nvPr/>
        </p:nvSpPr>
        <p:spPr>
          <a:xfrm>
            <a:off x="1456150" y="357024"/>
            <a:ext cx="10411200" cy="762000"/>
          </a:xfrm>
          <a:prstGeom prst="rect">
            <a:avLst/>
          </a:prstGeom>
          <a:noFill/>
          <a:ln>
            <a:noFill/>
          </a:ln>
        </p:spPr>
        <p:txBody>
          <a:bodyPr anchorCtr="0" anchor="t" bIns="91425" lIns="91425" spcFirstLastPara="1" rIns="91425" wrap="square" tIns="91425">
            <a:spAutoFit/>
          </a:bodyPr>
          <a:lstStyle/>
          <a:p>
            <a:pPr indent="0" lvl="0" marL="0" rtl="0" algn="r">
              <a:lnSpc>
                <a:spcPct val="150000"/>
              </a:lnSpc>
              <a:spcBef>
                <a:spcPts val="0"/>
              </a:spcBef>
              <a:spcAft>
                <a:spcPts val="1200"/>
              </a:spcAft>
              <a:buNone/>
            </a:pPr>
            <a:r>
              <a:rPr b="1" i="1" lang="en-GB" sz="2500"/>
              <a:t>1.  Increase Awareness of the Health Risks of Vaping</a:t>
            </a:r>
            <a:endParaRPr b="1" i="1" sz="25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9" name="Shape 199"/>
        <p:cNvGrpSpPr/>
        <p:nvPr/>
      </p:nvGrpSpPr>
      <p:grpSpPr>
        <a:xfrm>
          <a:off x="0" y="0"/>
          <a:ext cx="0" cy="0"/>
          <a:chOff x="0" y="0"/>
          <a:chExt cx="0" cy="0"/>
        </a:xfrm>
      </p:grpSpPr>
      <p:sp>
        <p:nvSpPr>
          <p:cNvPr id="200" name="Google Shape;200;g1c1a37ee137a36ec_29"/>
          <p:cNvSpPr/>
          <p:nvPr/>
        </p:nvSpPr>
        <p:spPr>
          <a:xfrm>
            <a:off x="-1" y="0"/>
            <a:ext cx="12189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rtl="0" algn="l">
              <a:lnSpc>
                <a:spcPct val="150000"/>
              </a:lnSpc>
              <a:spcBef>
                <a:spcPts val="0"/>
              </a:spcBef>
              <a:spcAft>
                <a:spcPts val="1200"/>
              </a:spcAft>
              <a:buNone/>
            </a:pPr>
            <a:r>
              <a:t/>
            </a:r>
            <a:endParaRPr i="1" sz="1900">
              <a:solidFill>
                <a:schemeClr val="lt1"/>
              </a:solidFill>
            </a:endParaRPr>
          </a:p>
        </p:txBody>
      </p:sp>
      <p:sp>
        <p:nvSpPr>
          <p:cNvPr id="201" name="Google Shape;201;g1c1a37ee137a36ec_29"/>
          <p:cNvSpPr txBox="1"/>
          <p:nvPr>
            <p:ph type="title"/>
          </p:nvPr>
        </p:nvSpPr>
        <p:spPr>
          <a:xfrm>
            <a:off x="558050" y="1233150"/>
            <a:ext cx="6851100" cy="3225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3400"/>
              <a:buFont typeface="Play"/>
              <a:buNone/>
            </a:pPr>
            <a:r>
              <a:rPr b="1" i="1" lang="en-GB" sz="3000">
                <a:latin typeface="Arial"/>
                <a:ea typeface="Arial"/>
                <a:cs typeface="Arial"/>
                <a:sym typeface="Arial"/>
              </a:rPr>
              <a:t>2. Correct Misconceptions About Vaping</a:t>
            </a:r>
            <a:br>
              <a:rPr b="1" i="1" lang="en-GB" sz="3000">
                <a:latin typeface="Arial"/>
                <a:ea typeface="Arial"/>
                <a:cs typeface="Arial"/>
                <a:sym typeface="Arial"/>
              </a:rPr>
            </a:br>
            <a:endParaRPr b="1" i="1" sz="3000">
              <a:latin typeface="Arial"/>
              <a:ea typeface="Arial"/>
              <a:cs typeface="Arial"/>
              <a:sym typeface="Arial"/>
            </a:endParaRPr>
          </a:p>
        </p:txBody>
      </p:sp>
      <p:pic>
        <p:nvPicPr>
          <p:cNvPr id="202" name="Google Shape;202;g1c1a37ee137a36ec_29"/>
          <p:cNvPicPr preferRelativeResize="0"/>
          <p:nvPr/>
        </p:nvPicPr>
        <p:blipFill rotWithShape="1">
          <a:blip r:embed="rId3">
            <a:alphaModFix/>
          </a:blip>
          <a:srcRect b="0" l="0" r="45400" t="0"/>
          <a:stretch/>
        </p:blipFill>
        <p:spPr>
          <a:xfrm>
            <a:off x="7199440" y="10"/>
            <a:ext cx="4992558" cy="6857990"/>
          </a:xfrm>
          <a:prstGeom prst="rect">
            <a:avLst/>
          </a:prstGeom>
          <a:noFill/>
          <a:ln>
            <a:noFill/>
          </a:ln>
        </p:spPr>
      </p:pic>
      <p:sp>
        <p:nvSpPr>
          <p:cNvPr id="203" name="Google Shape;203;g1c1a37ee137a36ec_29"/>
          <p:cNvSpPr txBox="1"/>
          <p:nvPr/>
        </p:nvSpPr>
        <p:spPr>
          <a:xfrm>
            <a:off x="311700" y="1233150"/>
            <a:ext cx="6324000" cy="5164500"/>
          </a:xfrm>
          <a:prstGeom prst="rect">
            <a:avLst/>
          </a:prstGeom>
          <a:noFill/>
          <a:ln>
            <a:noFill/>
          </a:ln>
        </p:spPr>
        <p:txBody>
          <a:bodyPr anchorCtr="0" anchor="t" bIns="91425" lIns="91425" spcFirstLastPara="1" rIns="91425" wrap="square" tIns="91425">
            <a:normAutofit/>
          </a:bodyPr>
          <a:lstStyle/>
          <a:p>
            <a:pPr indent="0" lvl="0" marL="0" rtl="0" algn="l">
              <a:lnSpc>
                <a:spcPct val="150000"/>
              </a:lnSpc>
              <a:spcBef>
                <a:spcPts val="0"/>
              </a:spcBef>
              <a:spcAft>
                <a:spcPts val="0"/>
              </a:spcAft>
              <a:buNone/>
            </a:pPr>
            <a:r>
              <a:t/>
            </a:r>
            <a:endParaRPr b="1" i="1" sz="1900"/>
          </a:p>
          <a:p>
            <a:pPr indent="-349250" lvl="0" marL="457200" rtl="0" algn="l">
              <a:lnSpc>
                <a:spcPct val="150000"/>
              </a:lnSpc>
              <a:spcBef>
                <a:spcPts val="1200"/>
              </a:spcBef>
              <a:spcAft>
                <a:spcPts val="0"/>
              </a:spcAft>
              <a:buClr>
                <a:srgbClr val="000000"/>
              </a:buClr>
              <a:buSzPts val="1900"/>
              <a:buChar char="●"/>
            </a:pPr>
            <a:r>
              <a:rPr b="1" i="1" lang="en-GB" sz="1900"/>
              <a:t>Aim: </a:t>
            </a:r>
            <a:r>
              <a:rPr i="1" lang="en-GB" sz="1900"/>
              <a:t>Improve understanding that vaping is not risk-free and that the long-term health effects are not yet fully understood.</a:t>
            </a:r>
            <a:endParaRPr i="1" sz="1900"/>
          </a:p>
          <a:p>
            <a:pPr indent="-349250" lvl="0" marL="457200" rtl="0" algn="l">
              <a:lnSpc>
                <a:spcPct val="150000"/>
              </a:lnSpc>
              <a:spcBef>
                <a:spcPts val="0"/>
              </a:spcBef>
              <a:spcAft>
                <a:spcPts val="0"/>
              </a:spcAft>
              <a:buClr>
                <a:srgbClr val="000000"/>
              </a:buClr>
              <a:buSzPts val="1900"/>
              <a:buChar char="●"/>
            </a:pPr>
            <a:r>
              <a:rPr b="1" i="1" lang="en-GB" sz="1900"/>
              <a:t>How to measure it: </a:t>
            </a:r>
            <a:r>
              <a:rPr i="1" lang="en-GB" sz="1900"/>
              <a:t>Achieve a 20% improvement in correct responses to vaping-related knowledge questions after the campaign.</a:t>
            </a:r>
            <a:endParaRPr i="1" sz="1900"/>
          </a:p>
          <a:p>
            <a:pPr indent="-349250" lvl="0" marL="457200" rtl="0" algn="l">
              <a:lnSpc>
                <a:spcPct val="150000"/>
              </a:lnSpc>
              <a:spcBef>
                <a:spcPts val="0"/>
              </a:spcBef>
              <a:spcAft>
                <a:spcPts val="0"/>
              </a:spcAft>
              <a:buClr>
                <a:srgbClr val="000000"/>
              </a:buClr>
              <a:buSzPts val="1900"/>
              <a:buChar char="●"/>
            </a:pPr>
            <a:r>
              <a:rPr b="1" i="1" lang="en-GB" sz="1900"/>
              <a:t>Benefit</a:t>
            </a:r>
            <a:r>
              <a:rPr i="1" lang="en-GB" sz="1900"/>
              <a:t>: Helps young adults make informed decisions and reduces the belief that e-cigarettes are a completely safe alternative to conventional cigarettes.</a:t>
            </a:r>
            <a:endParaRPr i="1" sz="19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07" name="Shape 207"/>
        <p:cNvGrpSpPr/>
        <p:nvPr/>
      </p:nvGrpSpPr>
      <p:grpSpPr>
        <a:xfrm>
          <a:off x="0" y="0"/>
          <a:ext cx="0" cy="0"/>
          <a:chOff x="0" y="0"/>
          <a:chExt cx="0" cy="0"/>
        </a:xfrm>
      </p:grpSpPr>
      <p:sp>
        <p:nvSpPr>
          <p:cNvPr id="208" name="Google Shape;208;g1c1a37ee137a36ec_36"/>
          <p:cNvSpPr/>
          <p:nvPr/>
        </p:nvSpPr>
        <p:spPr>
          <a:xfrm>
            <a:off x="0" y="0"/>
            <a:ext cx="12192000" cy="685800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9" name="Google Shape;209;g1c1a37ee137a36ec_36"/>
          <p:cNvSpPr txBox="1"/>
          <p:nvPr>
            <p:ph type="title"/>
          </p:nvPr>
        </p:nvSpPr>
        <p:spPr>
          <a:xfrm>
            <a:off x="838200" y="459863"/>
            <a:ext cx="10515600" cy="10047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rgbClr val="FFFFFF"/>
              </a:buClr>
              <a:buSzPts val="3100"/>
              <a:buFont typeface="Play"/>
              <a:buNone/>
            </a:pPr>
            <a:r>
              <a:rPr b="1" i="1" lang="en-GB" sz="3400">
                <a:solidFill>
                  <a:srgbClr val="FFFFFF"/>
                </a:solidFill>
                <a:latin typeface="Arial"/>
                <a:ea typeface="Arial"/>
                <a:cs typeface="Arial"/>
                <a:sym typeface="Arial"/>
              </a:rPr>
              <a:t>3. Encourage Healthier Choices Among Young Adults</a:t>
            </a:r>
            <a:br>
              <a:rPr b="1" i="1" lang="en-GB" sz="3400">
                <a:solidFill>
                  <a:srgbClr val="FFFFFF"/>
                </a:solidFill>
                <a:latin typeface="Arial"/>
                <a:ea typeface="Arial"/>
                <a:cs typeface="Arial"/>
                <a:sym typeface="Arial"/>
              </a:rPr>
            </a:br>
            <a:endParaRPr b="1" i="1" sz="3400">
              <a:solidFill>
                <a:srgbClr val="FFFFFF"/>
              </a:solidFill>
              <a:latin typeface="Arial"/>
              <a:ea typeface="Arial"/>
              <a:cs typeface="Arial"/>
              <a:sym typeface="Arial"/>
            </a:endParaRPr>
          </a:p>
        </p:txBody>
      </p:sp>
      <p:sp>
        <p:nvSpPr>
          <p:cNvPr id="210" name="Google Shape;210;g1c1a37ee137a36ec_36"/>
          <p:cNvSpPr/>
          <p:nvPr/>
        </p:nvSpPr>
        <p:spPr>
          <a:xfrm>
            <a:off x="579496" y="1587970"/>
            <a:ext cx="11033100" cy="4768500"/>
          </a:xfrm>
          <a:prstGeom prst="roundRect">
            <a:avLst>
              <a:gd fmla="val 3174" name="adj"/>
            </a:avLst>
          </a:prstGeom>
          <a:solidFill>
            <a:schemeClr val="lt1">
              <a:alpha val="949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11" name="Google Shape;211;g1c1a37ee137a36ec_36"/>
          <p:cNvSpPr txBox="1"/>
          <p:nvPr/>
        </p:nvSpPr>
        <p:spPr>
          <a:xfrm>
            <a:off x="838200" y="1720800"/>
            <a:ext cx="10023000" cy="3416400"/>
          </a:xfrm>
          <a:prstGeom prst="rect">
            <a:avLst/>
          </a:prstGeom>
          <a:noFill/>
          <a:ln>
            <a:noFill/>
          </a:ln>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t/>
            </a:r>
            <a:endParaRPr b="1" i="1" sz="2000"/>
          </a:p>
          <a:p>
            <a:pPr indent="-355600" lvl="0" marL="457200" rtl="0" algn="l">
              <a:lnSpc>
                <a:spcPct val="150000"/>
              </a:lnSpc>
              <a:spcBef>
                <a:spcPts val="1200"/>
              </a:spcBef>
              <a:spcAft>
                <a:spcPts val="0"/>
              </a:spcAft>
              <a:buClr>
                <a:srgbClr val="000000"/>
              </a:buClr>
              <a:buSzPts val="2000"/>
              <a:buChar char="●"/>
            </a:pPr>
            <a:r>
              <a:rPr b="1" i="1" lang="en-GB" sz="2000"/>
              <a:t>Aim: </a:t>
            </a:r>
            <a:r>
              <a:rPr i="1" lang="en-GB" sz="2000"/>
              <a:t>Encourage young adults to reconsider vaping for reasons such as flavours, entertainment, smoke tricks or improved concentration.</a:t>
            </a:r>
            <a:endParaRPr i="1" sz="2000"/>
          </a:p>
          <a:p>
            <a:pPr indent="-355600" lvl="0" marL="457200" rtl="0" algn="l">
              <a:lnSpc>
                <a:spcPct val="150000"/>
              </a:lnSpc>
              <a:spcBef>
                <a:spcPts val="0"/>
              </a:spcBef>
              <a:spcAft>
                <a:spcPts val="0"/>
              </a:spcAft>
              <a:buClr>
                <a:srgbClr val="000000"/>
              </a:buClr>
              <a:buSzPts val="2000"/>
              <a:buChar char="●"/>
            </a:pPr>
            <a:r>
              <a:rPr b="1" i="1" lang="en-GB" sz="2000"/>
              <a:t>How to measure it: </a:t>
            </a:r>
            <a:r>
              <a:rPr i="1" lang="en-GB" sz="2000"/>
              <a:t>At least 70% of campaign participants will report increased willingness to avoid starting vaping or seek support to quit, measured through a post-campaign survey.</a:t>
            </a:r>
            <a:endParaRPr i="1" sz="2000"/>
          </a:p>
          <a:p>
            <a:pPr indent="-355600" lvl="0" marL="457200" rtl="0" algn="l">
              <a:lnSpc>
                <a:spcPct val="150000"/>
              </a:lnSpc>
              <a:spcBef>
                <a:spcPts val="0"/>
              </a:spcBef>
              <a:spcAft>
                <a:spcPts val="0"/>
              </a:spcAft>
              <a:buClr>
                <a:srgbClr val="000000"/>
              </a:buClr>
              <a:buSzPts val="2000"/>
              <a:buChar char="●"/>
            </a:pPr>
            <a:r>
              <a:rPr b="1" i="1" lang="en-GB" sz="2000"/>
              <a:t>Benefit: </a:t>
            </a:r>
            <a:r>
              <a:rPr i="1" lang="en-GB" sz="2000"/>
              <a:t>Addresses motivations for vaping identified in the study and encourages young adults to avoid starting or to seek support to stop vaping.</a:t>
            </a:r>
            <a:endParaRPr i="1" sz="200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5" name="Shape 215"/>
        <p:cNvGrpSpPr/>
        <p:nvPr/>
      </p:nvGrpSpPr>
      <p:grpSpPr>
        <a:xfrm>
          <a:off x="0" y="0"/>
          <a:ext cx="0" cy="0"/>
          <a:chOff x="0" y="0"/>
          <a:chExt cx="0" cy="0"/>
        </a:xfrm>
      </p:grpSpPr>
      <p:sp>
        <p:nvSpPr>
          <p:cNvPr id="216" name="Google Shape;216;g5b45c7581a0388a0_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17" name="Google Shape;217;g5b45c7581a0388a0_0"/>
          <p:cNvSpPr/>
          <p:nvPr/>
        </p:nvSpPr>
        <p:spPr>
          <a:xfrm>
            <a:off x="0" y="1"/>
            <a:ext cx="6298478" cy="5091693"/>
          </a:xfrm>
          <a:custGeom>
            <a:rect b="b" l="l" r="r" t="t"/>
            <a:pathLst>
              <a:path extrusionOk="0" h="5753325" w="6443456">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49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18" name="Google Shape;218;g5b45c7581a0388a0_0"/>
          <p:cNvSpPr/>
          <p:nvPr/>
        </p:nvSpPr>
        <p:spPr>
          <a:xfrm>
            <a:off x="2773357" y="2248475"/>
            <a:ext cx="6462808" cy="2676335"/>
          </a:xfrm>
          <a:custGeom>
            <a:rect b="b" l="l" r="r" t="t"/>
            <a:pathLst>
              <a:path extrusionOk="0" h="2400300" w="2400300">
                <a:moveTo>
                  <a:pt x="0" y="0"/>
                </a:moveTo>
                <a:lnTo>
                  <a:pt x="2400300" y="0"/>
                </a:lnTo>
                <a:lnTo>
                  <a:pt x="2400300" y="2400300"/>
                </a:lnTo>
                <a:lnTo>
                  <a:pt x="0" y="2400300"/>
                </a:lnTo>
                <a:close/>
              </a:path>
            </a:pathLst>
          </a:custGeom>
          <a:gradFill>
            <a:gsLst>
              <a:gs pos="0">
                <a:srgbClr val="DFEAFB"/>
              </a:gs>
              <a:gs pos="100000">
                <a:srgbClr val="6E9CE7"/>
              </a:gs>
            </a:gsLst>
            <a:lin ang="5400012" scaled="0"/>
          </a:gradFill>
          <a:ln>
            <a:noFill/>
          </a:ln>
          <a:effectLst>
            <a:outerShdw blurRad="50800" rotWithShape="0" algn="tl" dir="3000000" dist="12700">
              <a:srgbClr val="000000">
                <a:alpha val="2706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19" name="Google Shape;219;g5b45c7581a0388a0_0"/>
          <p:cNvSpPr/>
          <p:nvPr/>
        </p:nvSpPr>
        <p:spPr>
          <a:xfrm>
            <a:off x="2114188" y="5840345"/>
            <a:ext cx="1706383" cy="429549"/>
          </a:xfrm>
          <a:custGeom>
            <a:rect b="b" l="l" r="r" t="t"/>
            <a:pathLst>
              <a:path extrusionOk="0" h="594531" w="2201784">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2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20" name="Google Shape;220;g5b45c7581a0388a0_0"/>
          <p:cNvSpPr txBox="1"/>
          <p:nvPr/>
        </p:nvSpPr>
        <p:spPr>
          <a:xfrm>
            <a:off x="3522125" y="2578525"/>
            <a:ext cx="5323800" cy="1858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i="1" lang="en-GB" sz="3600">
                <a:solidFill>
                  <a:schemeClr val="dk1"/>
                </a:solidFill>
              </a:rPr>
              <a:t>TASK:- 2</a:t>
            </a:r>
            <a:endParaRPr b="1" i="1" sz="3600">
              <a:solidFill>
                <a:schemeClr val="dk1"/>
              </a:solidFill>
            </a:endParaRPr>
          </a:p>
          <a:p>
            <a:pPr indent="0" lvl="0" marL="0" rtl="0" algn="ctr">
              <a:spcBef>
                <a:spcPts val="0"/>
              </a:spcBef>
              <a:spcAft>
                <a:spcPts val="0"/>
              </a:spcAft>
              <a:buNone/>
            </a:pPr>
            <a:r>
              <a:rPr b="1" i="1" lang="en-GB" sz="3600">
                <a:solidFill>
                  <a:schemeClr val="dk1"/>
                </a:solidFill>
              </a:rPr>
              <a:t>Althea Freeman</a:t>
            </a:r>
            <a:endParaRPr b="1" i="1" sz="3600">
              <a:solidFill>
                <a:schemeClr val="dk1"/>
              </a:solidFill>
            </a:endParaRPr>
          </a:p>
          <a:p>
            <a:pPr indent="0" lvl="0" marL="0" rtl="0" algn="ctr">
              <a:spcBef>
                <a:spcPts val="0"/>
              </a:spcBef>
              <a:spcAft>
                <a:spcPts val="0"/>
              </a:spcAft>
              <a:buNone/>
            </a:pPr>
            <a:r>
              <a:rPr b="1" i="1" lang="en-GB" sz="3600">
                <a:solidFill>
                  <a:schemeClr val="dk1"/>
                </a:solidFill>
              </a:rPr>
              <a:t>2228968</a:t>
            </a:r>
            <a:endParaRPr b="1" i="1" sz="3600">
              <a:solidFill>
                <a:schemeClr val="dk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5" name="Shape 225"/>
        <p:cNvGrpSpPr/>
        <p:nvPr/>
      </p:nvGrpSpPr>
      <p:grpSpPr>
        <a:xfrm>
          <a:off x="0" y="0"/>
          <a:ext cx="0" cy="0"/>
          <a:chOff x="0" y="0"/>
          <a:chExt cx="0" cy="0"/>
        </a:xfrm>
      </p:grpSpPr>
      <p:sp>
        <p:nvSpPr>
          <p:cNvPr id="226" name="Google Shape;226;p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rgbClr val="002060"/>
              </a:buClr>
              <a:buSzPts val="5400"/>
              <a:buFont typeface="Arial"/>
              <a:buNone/>
            </a:pPr>
            <a:r>
              <a:rPr b="1" lang="en-GB" sz="5400">
                <a:solidFill>
                  <a:srgbClr val="002060"/>
                </a:solidFill>
                <a:latin typeface="Arial"/>
                <a:ea typeface="Arial"/>
                <a:cs typeface="Arial"/>
                <a:sym typeface="Arial"/>
              </a:rPr>
              <a:t>VAPING IN THE UK</a:t>
            </a:r>
            <a:endParaRPr b="1" sz="5400">
              <a:solidFill>
                <a:srgbClr val="002060"/>
              </a:solidFill>
              <a:latin typeface="Arial"/>
              <a:ea typeface="Arial"/>
              <a:cs typeface="Arial"/>
              <a:sym typeface="Arial"/>
            </a:endParaRPr>
          </a:p>
        </p:txBody>
      </p:sp>
      <p:sp>
        <p:nvSpPr>
          <p:cNvPr id="227" name="Google Shape;227;p3"/>
          <p:cNvSpPr/>
          <p:nvPr/>
        </p:nvSpPr>
        <p:spPr>
          <a:xfrm>
            <a:off x="751114" y="2083594"/>
            <a:ext cx="4833258" cy="957943"/>
          </a:xfrm>
          <a:prstGeom prst="roundRect">
            <a:avLst>
              <a:gd fmla="val 16667" name="adj"/>
            </a:avLst>
          </a:prstGeom>
          <a:solidFill>
            <a:srgbClr val="F1B983"/>
          </a:solidFill>
          <a:ln>
            <a:noFill/>
          </a:ln>
        </p:spPr>
        <p:txBody>
          <a:bodyPr anchorCtr="0" anchor="ctr" bIns="45700" lIns="91425" spcFirstLastPara="1" rIns="91425" wrap="square" tIns="45700">
            <a:noAutofit/>
          </a:bodyPr>
          <a:lstStyle/>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TARGET ACTIVITY:</a:t>
            </a:r>
            <a:endParaRPr/>
          </a:p>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VAPING AWARENESS CAMPAIGN </a:t>
            </a:r>
            <a:endParaRPr b="1" sz="1800">
              <a:solidFill>
                <a:schemeClr val="dk1"/>
              </a:solidFill>
              <a:latin typeface="Arial"/>
              <a:ea typeface="Arial"/>
              <a:cs typeface="Arial"/>
              <a:sym typeface="Arial"/>
            </a:endParaRPr>
          </a:p>
        </p:txBody>
      </p:sp>
      <p:sp>
        <p:nvSpPr>
          <p:cNvPr id="228" name="Google Shape;228;p3"/>
          <p:cNvSpPr/>
          <p:nvPr/>
        </p:nvSpPr>
        <p:spPr>
          <a:xfrm>
            <a:off x="751114" y="3337492"/>
            <a:ext cx="4833258" cy="957943"/>
          </a:xfrm>
          <a:prstGeom prst="roundRect">
            <a:avLst>
              <a:gd fmla="val 16667" name="adj"/>
            </a:avLst>
          </a:prstGeom>
          <a:solidFill>
            <a:srgbClr val="D1DFB3"/>
          </a:solidFill>
          <a:ln>
            <a:noFill/>
          </a:ln>
        </p:spPr>
        <p:txBody>
          <a:bodyPr anchorCtr="0" anchor="ctr" bIns="45700" lIns="91425" spcFirstLastPara="1" rIns="91425" wrap="square" tIns="45700">
            <a:noAutofit/>
          </a:bodyPr>
          <a:lstStyle/>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CAMPAIGN SOGAN:</a:t>
            </a:r>
            <a:endParaRPr/>
          </a:p>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OWN YOUR BREATH</a:t>
            </a:r>
            <a:endParaRPr b="1" sz="1800">
              <a:solidFill>
                <a:schemeClr val="dk1"/>
              </a:solidFill>
              <a:latin typeface="Arial"/>
              <a:ea typeface="Arial"/>
              <a:cs typeface="Arial"/>
              <a:sym typeface="Arial"/>
            </a:endParaRPr>
          </a:p>
        </p:txBody>
      </p:sp>
      <p:sp>
        <p:nvSpPr>
          <p:cNvPr id="229" name="Google Shape;229;p3"/>
          <p:cNvSpPr/>
          <p:nvPr/>
        </p:nvSpPr>
        <p:spPr>
          <a:xfrm>
            <a:off x="751114" y="4591390"/>
            <a:ext cx="4833258" cy="957943"/>
          </a:xfrm>
          <a:prstGeom prst="roundRect">
            <a:avLst>
              <a:gd fmla="val 16667" name="adj"/>
            </a:avLst>
          </a:prstGeom>
          <a:solidFill>
            <a:srgbClr val="BDCDDA"/>
          </a:solidFill>
          <a:ln>
            <a:noFill/>
          </a:ln>
        </p:spPr>
        <p:txBody>
          <a:bodyPr anchorCtr="0" anchor="ctr" bIns="45700" lIns="91425" spcFirstLastPara="1" rIns="91425" wrap="square" tIns="45700">
            <a:noAutofit/>
          </a:bodyPr>
          <a:lstStyle/>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TARGET AGE:</a:t>
            </a:r>
            <a:endParaRPr/>
          </a:p>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18 – 24 YEARS </a:t>
            </a:r>
            <a:endParaRPr b="1" sz="1800">
              <a:solidFill>
                <a:schemeClr val="dk1"/>
              </a:solidFill>
              <a:latin typeface="Arial"/>
              <a:ea typeface="Arial"/>
              <a:cs typeface="Arial"/>
              <a:sym typeface="Arial"/>
            </a:endParaRPr>
          </a:p>
        </p:txBody>
      </p:sp>
      <p:sp>
        <p:nvSpPr>
          <p:cNvPr id="230" name="Google Shape;230;p3"/>
          <p:cNvSpPr txBox="1"/>
          <p:nvPr/>
        </p:nvSpPr>
        <p:spPr>
          <a:xfrm>
            <a:off x="9718379" y="5576902"/>
            <a:ext cx="1417376" cy="3077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400">
                <a:solidFill>
                  <a:schemeClr val="dk1"/>
                </a:solidFill>
                <a:latin typeface="Arial"/>
                <a:ea typeface="Arial"/>
                <a:cs typeface="Arial"/>
                <a:sym typeface="Arial"/>
              </a:rPr>
              <a:t>(Preston, 2024)</a:t>
            </a:r>
            <a:endParaRPr/>
          </a:p>
        </p:txBody>
      </p:sp>
      <p:pic>
        <p:nvPicPr>
          <p:cNvPr descr="Addressing the Surge in Youth Vaping | SSS" id="231" name="Google Shape;231;p3"/>
          <p:cNvPicPr preferRelativeResize="0"/>
          <p:nvPr/>
        </p:nvPicPr>
        <p:blipFill rotWithShape="1">
          <a:blip r:embed="rId3">
            <a:alphaModFix/>
          </a:blip>
          <a:srcRect b="0" l="0" r="0" t="0"/>
          <a:stretch/>
        </p:blipFill>
        <p:spPr>
          <a:xfrm>
            <a:off x="5937633" y="2061821"/>
            <a:ext cx="5210175" cy="347662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4"/>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rgbClr val="002060"/>
              </a:buClr>
              <a:buSzPts val="4600"/>
              <a:buFont typeface="Arial"/>
              <a:buNone/>
            </a:pPr>
            <a:r>
              <a:rPr b="1" lang="en-GB">
                <a:solidFill>
                  <a:srgbClr val="002060"/>
                </a:solidFill>
                <a:latin typeface="Arial"/>
                <a:ea typeface="Arial"/>
                <a:cs typeface="Arial"/>
                <a:sym typeface="Arial"/>
              </a:rPr>
              <a:t>TYPES OF EVLAUATION</a:t>
            </a:r>
            <a:endParaRPr b="1">
              <a:solidFill>
                <a:srgbClr val="002060"/>
              </a:solidFill>
              <a:latin typeface="Arial"/>
              <a:ea typeface="Arial"/>
              <a:cs typeface="Arial"/>
              <a:sym typeface="Arial"/>
            </a:endParaRPr>
          </a:p>
        </p:txBody>
      </p:sp>
      <p:sp>
        <p:nvSpPr>
          <p:cNvPr id="237" name="Google Shape;237;p4"/>
          <p:cNvSpPr txBox="1"/>
          <p:nvPr>
            <p:ph idx="1" type="body"/>
          </p:nvPr>
        </p:nvSpPr>
        <p:spPr>
          <a:xfrm>
            <a:off x="3918857" y="2021115"/>
            <a:ext cx="7236823" cy="4205513"/>
          </a:xfrm>
          <a:prstGeom prst="rect">
            <a:avLst/>
          </a:prstGeom>
          <a:noFill/>
          <a:ln>
            <a:noFill/>
          </a:ln>
        </p:spPr>
        <p:txBody>
          <a:bodyPr anchorCtr="0" anchor="t" bIns="45700" lIns="0" spcFirstLastPara="1" rIns="0" wrap="square" tIns="45700">
            <a:normAutofit fontScale="92500" lnSpcReduction="10000"/>
          </a:bodyPr>
          <a:lstStyle/>
          <a:p>
            <a:pPr indent="-105728" lvl="0" marL="91440" rtl="0" algn="l">
              <a:lnSpc>
                <a:spcPct val="150000"/>
              </a:lnSpc>
              <a:spcBef>
                <a:spcPts val="0"/>
              </a:spcBef>
              <a:spcAft>
                <a:spcPts val="0"/>
              </a:spcAft>
              <a:buSzPct val="100000"/>
              <a:buFont typeface="Noto Sans Symbols"/>
              <a:buChar char="⮚"/>
            </a:pPr>
            <a:r>
              <a:rPr b="1" lang="en-GB" sz="1800">
                <a:latin typeface="Arial"/>
                <a:ea typeface="Arial"/>
                <a:cs typeface="Arial"/>
                <a:sym typeface="Arial"/>
              </a:rPr>
              <a:t>Process Evaluation </a:t>
            </a:r>
            <a:endParaRPr/>
          </a:p>
          <a:p>
            <a:pPr indent="0" lvl="0" marL="0" rtl="0" algn="l">
              <a:lnSpc>
                <a:spcPct val="150000"/>
              </a:lnSpc>
              <a:spcBef>
                <a:spcPts val="1400"/>
              </a:spcBef>
              <a:spcAft>
                <a:spcPts val="0"/>
              </a:spcAft>
              <a:buSzPct val="100000"/>
              <a:buNone/>
            </a:pPr>
            <a:r>
              <a:rPr lang="en-GB" sz="1800">
                <a:latin typeface="Arial"/>
                <a:ea typeface="Arial"/>
                <a:cs typeface="Arial"/>
                <a:sym typeface="Arial"/>
              </a:rPr>
              <a:t>examines if the campaign activities were carried out as intended. (Public Health England, 2018)</a:t>
            </a:r>
            <a:endParaRPr/>
          </a:p>
          <a:p>
            <a:pPr indent="-105728" lvl="0" marL="91440" rtl="0" algn="l">
              <a:lnSpc>
                <a:spcPct val="150000"/>
              </a:lnSpc>
              <a:spcBef>
                <a:spcPts val="1400"/>
              </a:spcBef>
              <a:spcAft>
                <a:spcPts val="0"/>
              </a:spcAft>
              <a:buSzPct val="100000"/>
              <a:buFont typeface="Noto Sans Symbols"/>
              <a:buChar char="⮚"/>
            </a:pPr>
            <a:r>
              <a:rPr b="1" lang="en-GB" sz="1800">
                <a:latin typeface="Arial"/>
                <a:ea typeface="Arial"/>
                <a:cs typeface="Arial"/>
                <a:sym typeface="Arial"/>
              </a:rPr>
              <a:t>Impact Evaluation </a:t>
            </a:r>
            <a:endParaRPr/>
          </a:p>
          <a:p>
            <a:pPr indent="0" lvl="0" marL="0" rtl="0" algn="l">
              <a:lnSpc>
                <a:spcPct val="150000"/>
              </a:lnSpc>
              <a:spcBef>
                <a:spcPts val="1400"/>
              </a:spcBef>
              <a:spcAft>
                <a:spcPts val="0"/>
              </a:spcAft>
              <a:buSzPct val="100000"/>
              <a:buNone/>
            </a:pPr>
            <a:r>
              <a:rPr lang="en-GB" sz="1800">
                <a:latin typeface="Arial"/>
                <a:ea typeface="Arial"/>
                <a:cs typeface="Arial"/>
                <a:sym typeface="Arial"/>
              </a:rPr>
              <a:t>assesses participants' knowledge, awareness and attitudes before and after the campaign. (Rural Health Information Hub, 2024)</a:t>
            </a:r>
            <a:endParaRPr/>
          </a:p>
          <a:p>
            <a:pPr indent="-105728" lvl="0" marL="91440" rtl="0" algn="l">
              <a:lnSpc>
                <a:spcPct val="150000"/>
              </a:lnSpc>
              <a:spcBef>
                <a:spcPts val="1400"/>
              </a:spcBef>
              <a:spcAft>
                <a:spcPts val="0"/>
              </a:spcAft>
              <a:buSzPct val="100000"/>
              <a:buFont typeface="Noto Sans Symbols"/>
              <a:buChar char="⮚"/>
            </a:pPr>
            <a:r>
              <a:rPr b="1" lang="en-GB" sz="1800">
                <a:latin typeface="Arial"/>
                <a:ea typeface="Arial"/>
                <a:cs typeface="Arial"/>
                <a:sym typeface="Arial"/>
              </a:rPr>
              <a:t>Outcome Evaluation</a:t>
            </a:r>
            <a:endParaRPr/>
          </a:p>
          <a:p>
            <a:pPr indent="0" lvl="0" marL="0" rtl="0" algn="l">
              <a:lnSpc>
                <a:spcPct val="150000"/>
              </a:lnSpc>
              <a:spcBef>
                <a:spcPts val="1400"/>
              </a:spcBef>
              <a:spcAft>
                <a:spcPts val="0"/>
              </a:spcAft>
              <a:buSzPct val="100000"/>
              <a:buNone/>
            </a:pPr>
            <a:r>
              <a:rPr lang="en-GB" sz="1800">
                <a:latin typeface="Arial"/>
                <a:ea typeface="Arial"/>
                <a:cs typeface="Arial"/>
                <a:sym typeface="Arial"/>
              </a:rPr>
              <a:t>measures if the campaign has helped contribute to positive behaviour changes. (Public Health England, 2018)</a:t>
            </a:r>
            <a:endParaRPr sz="1800">
              <a:latin typeface="Arial"/>
              <a:ea typeface="Arial"/>
              <a:cs typeface="Arial"/>
              <a:sym typeface="Arial"/>
            </a:endParaRPr>
          </a:p>
        </p:txBody>
      </p:sp>
      <p:pic>
        <p:nvPicPr>
          <p:cNvPr id="238" name="Google Shape;238;p4"/>
          <p:cNvPicPr preferRelativeResize="0"/>
          <p:nvPr/>
        </p:nvPicPr>
        <p:blipFill rotWithShape="1">
          <a:blip r:embed="rId3">
            <a:alphaModFix/>
          </a:blip>
          <a:srcRect b="0" l="0" r="0" t="0"/>
          <a:stretch/>
        </p:blipFill>
        <p:spPr>
          <a:xfrm>
            <a:off x="468086" y="2383970"/>
            <a:ext cx="3240795" cy="2736671"/>
          </a:xfrm>
          <a:prstGeom prst="rect">
            <a:avLst/>
          </a:prstGeom>
          <a:noFill/>
          <a:ln>
            <a:noFill/>
          </a:ln>
        </p:spPr>
      </p:pic>
      <p:sp>
        <p:nvSpPr>
          <p:cNvPr id="239" name="Google Shape;239;p4"/>
          <p:cNvSpPr txBox="1"/>
          <p:nvPr/>
        </p:nvSpPr>
        <p:spPr>
          <a:xfrm>
            <a:off x="332636" y="5459474"/>
            <a:ext cx="3376245" cy="3077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400">
                <a:solidFill>
                  <a:schemeClr val="dk1"/>
                </a:solidFill>
                <a:latin typeface="Arial"/>
                <a:ea typeface="Arial"/>
                <a:cs typeface="Arial"/>
                <a:sym typeface="Arial"/>
              </a:rPr>
              <a:t>(Collaboration Primer Framework, 2021)</a:t>
            </a:r>
            <a:endParaRPr sz="1400">
              <a:solidFill>
                <a:schemeClr val="dk1"/>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3" name="Shape 243"/>
        <p:cNvGrpSpPr/>
        <p:nvPr/>
      </p:nvGrpSpPr>
      <p:grpSpPr>
        <a:xfrm>
          <a:off x="0" y="0"/>
          <a:ext cx="0" cy="0"/>
          <a:chOff x="0" y="0"/>
          <a:chExt cx="0" cy="0"/>
        </a:xfrm>
      </p:grpSpPr>
      <p:sp>
        <p:nvSpPr>
          <p:cNvPr id="244" name="Google Shape;244;p5"/>
          <p:cNvSpPr txBox="1"/>
          <p:nvPr>
            <p:ph type="title"/>
          </p:nvPr>
        </p:nvSpPr>
        <p:spPr>
          <a:xfrm>
            <a:off x="1097280" y="386560"/>
            <a:ext cx="10269220" cy="1013732"/>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rgbClr val="002060"/>
              </a:buClr>
              <a:buSzPts val="4600"/>
              <a:buFont typeface="Arial"/>
              <a:buNone/>
            </a:pPr>
            <a:r>
              <a:rPr b="1" lang="en-GB">
                <a:solidFill>
                  <a:srgbClr val="002060"/>
                </a:solidFill>
                <a:latin typeface="Arial"/>
                <a:ea typeface="Arial"/>
                <a:cs typeface="Arial"/>
                <a:sym typeface="Arial"/>
              </a:rPr>
              <a:t>EVAUATION OF THE CAMPAIGN</a:t>
            </a:r>
            <a:endParaRPr b="1">
              <a:solidFill>
                <a:srgbClr val="002060"/>
              </a:solidFill>
              <a:latin typeface="Arial"/>
              <a:ea typeface="Arial"/>
              <a:cs typeface="Arial"/>
              <a:sym typeface="Arial"/>
            </a:endParaRPr>
          </a:p>
        </p:txBody>
      </p:sp>
      <p:sp>
        <p:nvSpPr>
          <p:cNvPr id="245" name="Google Shape;245;p5"/>
          <p:cNvSpPr/>
          <p:nvPr/>
        </p:nvSpPr>
        <p:spPr>
          <a:xfrm>
            <a:off x="805543" y="2268890"/>
            <a:ext cx="3424103" cy="4113766"/>
          </a:xfrm>
          <a:prstGeom prst="roundRect">
            <a:avLst>
              <a:gd fmla="val 16667" name="adj"/>
            </a:avLst>
          </a:prstGeom>
          <a:solidFill>
            <a:srgbClr val="9DC6F3"/>
          </a:solidFill>
          <a:ln>
            <a:noFill/>
          </a:ln>
        </p:spPr>
        <p:txBody>
          <a:bodyPr anchorCtr="0" anchor="ctr" bIns="36000" lIns="36000" spcFirstLastPara="1" rIns="36000" wrap="square" tIns="504000">
            <a:noAutofit/>
          </a:bodyPr>
          <a:lstStyle/>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PROCESS EVALUATION </a:t>
            </a:r>
            <a:endParaRPr/>
          </a:p>
          <a:p>
            <a:pPr indent="-285750" lvl="0" marL="285750" marR="0" rtl="0" algn="ctr">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Track attendance, engagement and reach</a:t>
            </a:r>
            <a:endParaRPr/>
          </a:p>
          <a:p>
            <a:pPr indent="-285750" lvl="0" marL="285750" marR="0" rtl="0" algn="ctr">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 Use sign in sheets, social media analytics and feedback forms </a:t>
            </a:r>
            <a:endParaRPr/>
          </a:p>
          <a:p>
            <a:pPr indent="-285750" lvl="0" marL="285750" marR="0" rtl="0" algn="ctr">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Measure: 200+ youth adults reached </a:t>
            </a:r>
            <a:r>
              <a:rPr lang="en-GB" sz="1400">
                <a:solidFill>
                  <a:schemeClr val="dk1"/>
                </a:solidFill>
                <a:latin typeface="Arial"/>
                <a:ea typeface="Arial"/>
                <a:cs typeface="Arial"/>
                <a:sym typeface="Arial"/>
              </a:rPr>
              <a:t>(Public Health England, 2018</a:t>
            </a:r>
            <a:r>
              <a:rPr lang="en-GB" sz="1800">
                <a:solidFill>
                  <a:schemeClr val="dk1"/>
                </a:solidFill>
                <a:latin typeface="Arial"/>
                <a:ea typeface="Arial"/>
                <a:cs typeface="Arial"/>
                <a:sym typeface="Arial"/>
              </a:rPr>
              <a:t>)</a:t>
            </a:r>
            <a:endParaRPr/>
          </a:p>
        </p:txBody>
      </p:sp>
      <p:sp>
        <p:nvSpPr>
          <p:cNvPr id="246" name="Google Shape;246;p5"/>
          <p:cNvSpPr/>
          <p:nvPr/>
        </p:nvSpPr>
        <p:spPr>
          <a:xfrm>
            <a:off x="4406252" y="2268890"/>
            <a:ext cx="3317692" cy="4113766"/>
          </a:xfrm>
          <a:prstGeom prst="roundRect">
            <a:avLst>
              <a:gd fmla="val 16667" name="adj"/>
            </a:avLst>
          </a:prstGeom>
          <a:solidFill>
            <a:srgbClr val="FAA8C3"/>
          </a:solidFill>
          <a:ln>
            <a:noFill/>
          </a:ln>
        </p:spPr>
        <p:txBody>
          <a:bodyPr anchorCtr="0" anchor="ctr" bIns="36000" lIns="36000" spcFirstLastPara="1" rIns="36000" wrap="square" tIns="540000">
            <a:noAutofit/>
          </a:bodyPr>
          <a:lstStyle/>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IMPACT EVALUATION</a:t>
            </a:r>
            <a:endParaRPr/>
          </a:p>
          <a:p>
            <a:pPr indent="-285750" lvl="0" marL="285750" marR="0" rtl="0" algn="ctr">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Pre and post questionnaires at events </a:t>
            </a:r>
            <a:endParaRPr/>
          </a:p>
          <a:p>
            <a:pPr indent="-285750" lvl="0" marL="285750" marR="0" rtl="0" algn="ctr">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 Compare correct answers before and after</a:t>
            </a:r>
            <a:endParaRPr/>
          </a:p>
          <a:p>
            <a:pPr indent="-285750" lvl="0" marL="285750" marR="0" rtl="0" algn="ctr">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Measure: 50% increase in knowledge</a:t>
            </a:r>
            <a:endParaRPr/>
          </a:p>
          <a:p>
            <a:pPr indent="0" lvl="0" marL="0" marR="0" rtl="0" algn="ctr">
              <a:lnSpc>
                <a:spcPct val="150000"/>
              </a:lnSpc>
              <a:spcBef>
                <a:spcPts val="0"/>
              </a:spcBef>
              <a:spcAft>
                <a:spcPts val="0"/>
              </a:spcAft>
              <a:buNone/>
            </a:pPr>
            <a:r>
              <a:rPr lang="en-GB" sz="1400">
                <a:solidFill>
                  <a:schemeClr val="dk1"/>
                </a:solidFill>
                <a:latin typeface="Arial"/>
                <a:ea typeface="Arial"/>
                <a:cs typeface="Arial"/>
                <a:sym typeface="Arial"/>
              </a:rPr>
              <a:t> (Rural Health Information Hub, 2024)</a:t>
            </a:r>
            <a:endParaRPr sz="1400">
              <a:solidFill>
                <a:schemeClr val="lt1"/>
              </a:solidFill>
              <a:latin typeface="Arial"/>
              <a:ea typeface="Arial"/>
              <a:cs typeface="Arial"/>
              <a:sym typeface="Arial"/>
            </a:endParaRPr>
          </a:p>
        </p:txBody>
      </p:sp>
      <p:sp>
        <p:nvSpPr>
          <p:cNvPr id="247" name="Google Shape;247;p5"/>
          <p:cNvSpPr/>
          <p:nvPr/>
        </p:nvSpPr>
        <p:spPr>
          <a:xfrm>
            <a:off x="7969431" y="2268890"/>
            <a:ext cx="3569425" cy="4113766"/>
          </a:xfrm>
          <a:prstGeom prst="roundRect">
            <a:avLst>
              <a:gd fmla="val 16667" name="adj"/>
            </a:avLst>
          </a:prstGeom>
          <a:solidFill>
            <a:srgbClr val="A4E9AE"/>
          </a:solidFill>
          <a:ln>
            <a:noFill/>
          </a:ln>
        </p:spPr>
        <p:txBody>
          <a:bodyPr anchorCtr="0" anchor="ctr" bIns="36000" lIns="0" spcFirstLastPara="1" rIns="0" wrap="square" tIns="252000">
            <a:noAutofit/>
          </a:bodyPr>
          <a:lstStyle/>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OUTCOME EVALUATION</a:t>
            </a:r>
            <a:endParaRPr/>
          </a:p>
          <a:p>
            <a:pPr indent="-285750" lvl="0" marL="285750" marR="0" rtl="0" algn="ctr">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Follow up surveys </a:t>
            </a:r>
            <a:endParaRPr/>
          </a:p>
          <a:p>
            <a:pPr indent="-285750" lvl="0" marL="285750" marR="0" rtl="0" algn="ctr">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Track self reported reduction or non use of vaping </a:t>
            </a:r>
            <a:endParaRPr/>
          </a:p>
          <a:p>
            <a:pPr indent="-285750" lvl="0" marL="285750" marR="0" rtl="0" algn="ctr">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Record support service</a:t>
            </a:r>
            <a:endParaRPr/>
          </a:p>
          <a:p>
            <a:pPr indent="-285750" lvl="0" marL="285750" marR="0" rtl="0" algn="ctr">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Measure: Record 20+ support service</a:t>
            </a:r>
            <a:endParaRPr/>
          </a:p>
          <a:p>
            <a:pPr indent="0" lvl="0" marL="0" marR="0" rtl="0" algn="ctr">
              <a:lnSpc>
                <a:spcPct val="150000"/>
              </a:lnSpc>
              <a:spcBef>
                <a:spcPts val="0"/>
              </a:spcBef>
              <a:spcAft>
                <a:spcPts val="0"/>
              </a:spcAft>
              <a:buNone/>
            </a:pPr>
            <a:r>
              <a:rPr lang="en-GB" sz="1400">
                <a:solidFill>
                  <a:schemeClr val="dk1"/>
                </a:solidFill>
                <a:latin typeface="Arial"/>
                <a:ea typeface="Arial"/>
                <a:cs typeface="Arial"/>
                <a:sym typeface="Arial"/>
              </a:rPr>
              <a:t>(Public Health England, 2018)</a:t>
            </a:r>
            <a:endParaRPr/>
          </a:p>
        </p:txBody>
      </p:sp>
      <p:sp>
        <p:nvSpPr>
          <p:cNvPr id="248" name="Google Shape;248;p5"/>
          <p:cNvSpPr/>
          <p:nvPr/>
        </p:nvSpPr>
        <p:spPr>
          <a:xfrm>
            <a:off x="1970314" y="1632857"/>
            <a:ext cx="1121229" cy="1143000"/>
          </a:xfrm>
          <a:prstGeom prst="ellipse">
            <a:avLst/>
          </a:prstGeom>
          <a:solidFill>
            <a:srgbClr val="5F9CD3"/>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pic>
        <p:nvPicPr>
          <p:cNvPr id="249" name="Google Shape;249;p5"/>
          <p:cNvPicPr preferRelativeResize="0"/>
          <p:nvPr/>
        </p:nvPicPr>
        <p:blipFill rotWithShape="1">
          <a:blip r:embed="rId3">
            <a:alphaModFix/>
          </a:blip>
          <a:srcRect b="0" l="0" r="0" t="0"/>
          <a:stretch/>
        </p:blipFill>
        <p:spPr>
          <a:xfrm>
            <a:off x="2116706" y="1642266"/>
            <a:ext cx="1013732" cy="1013732"/>
          </a:xfrm>
          <a:prstGeom prst="rect">
            <a:avLst/>
          </a:prstGeom>
          <a:noFill/>
          <a:ln>
            <a:noFill/>
          </a:ln>
        </p:spPr>
      </p:pic>
      <p:sp>
        <p:nvSpPr>
          <p:cNvPr id="250" name="Google Shape;250;p5"/>
          <p:cNvSpPr/>
          <p:nvPr/>
        </p:nvSpPr>
        <p:spPr>
          <a:xfrm>
            <a:off x="5535385" y="1642266"/>
            <a:ext cx="1121229" cy="1143000"/>
          </a:xfrm>
          <a:prstGeom prst="ellipse">
            <a:avLst/>
          </a:prstGeom>
          <a:solidFill>
            <a:srgbClr val="ED7B7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251" name="Google Shape;251;p5"/>
          <p:cNvSpPr/>
          <p:nvPr/>
        </p:nvSpPr>
        <p:spPr>
          <a:xfrm>
            <a:off x="9154631" y="1642266"/>
            <a:ext cx="1121229" cy="1164888"/>
          </a:xfrm>
          <a:prstGeom prst="ellipse">
            <a:avLst/>
          </a:prstGeom>
          <a:solidFill>
            <a:srgbClr val="77DE87"/>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descr="Bullseye" id="252" name="Google Shape;252;p5"/>
          <p:cNvSpPr/>
          <p:nvPr/>
        </p:nvSpPr>
        <p:spPr>
          <a:xfrm>
            <a:off x="9193526" y="1682638"/>
            <a:ext cx="1043437" cy="10434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pic>
        <p:nvPicPr>
          <p:cNvPr id="253" name="Google Shape;253;p5"/>
          <p:cNvPicPr preferRelativeResize="0"/>
          <p:nvPr/>
        </p:nvPicPr>
        <p:blipFill rotWithShape="1">
          <a:blip r:embed="rId4">
            <a:alphaModFix/>
          </a:blip>
          <a:srcRect b="0" l="0" r="0" t="0"/>
          <a:stretch/>
        </p:blipFill>
        <p:spPr>
          <a:xfrm>
            <a:off x="5475354" y="1800251"/>
            <a:ext cx="1179487" cy="786324"/>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6"/>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3F3F3F"/>
              </a:buClr>
              <a:buSzPts val="4600"/>
              <a:buFont typeface="Geo"/>
              <a:buNone/>
            </a:pPr>
            <a:r>
              <a:t/>
            </a:r>
            <a:endParaRPr/>
          </a:p>
        </p:txBody>
      </p:sp>
      <p:pic>
        <p:nvPicPr>
          <p:cNvPr id="259" name="Google Shape;259;p6"/>
          <p:cNvPicPr preferRelativeResize="0"/>
          <p:nvPr>
            <p:ph idx="1" type="body"/>
          </p:nvPr>
        </p:nvPicPr>
        <p:blipFill rotWithShape="1">
          <a:blip r:embed="rId3">
            <a:alphaModFix/>
          </a:blip>
          <a:srcRect b="0" l="0" r="0" t="0"/>
          <a:stretch/>
        </p:blipFill>
        <p:spPr>
          <a:xfrm>
            <a:off x="0" y="27295"/>
            <a:ext cx="12192000" cy="683070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002060"/>
              </a:buClr>
              <a:buSzPts val="4600"/>
              <a:buFont typeface="Arial"/>
              <a:buNone/>
            </a:pPr>
            <a:r>
              <a:rPr b="1" lang="en-GB">
                <a:solidFill>
                  <a:srgbClr val="002060"/>
                </a:solidFill>
                <a:latin typeface="Arial"/>
                <a:ea typeface="Arial"/>
                <a:cs typeface="Arial"/>
                <a:sym typeface="Arial"/>
              </a:rPr>
              <a:t>POTENTIAL PARTNERS AND ORGANISATIONS </a:t>
            </a:r>
            <a:endParaRPr b="1">
              <a:solidFill>
                <a:srgbClr val="002060"/>
              </a:solidFill>
              <a:latin typeface="Arial"/>
              <a:ea typeface="Arial"/>
              <a:cs typeface="Arial"/>
              <a:sym typeface="Arial"/>
            </a:endParaRPr>
          </a:p>
        </p:txBody>
      </p:sp>
      <p:pic>
        <p:nvPicPr>
          <p:cNvPr id="265" name="Google Shape;265;p7"/>
          <p:cNvPicPr preferRelativeResize="0"/>
          <p:nvPr>
            <p:ph idx="1" type="body"/>
          </p:nvPr>
        </p:nvPicPr>
        <p:blipFill rotWithShape="1">
          <a:blip r:embed="rId3">
            <a:alphaModFix/>
          </a:blip>
          <a:srcRect b="0" l="0" r="0" t="0"/>
          <a:stretch/>
        </p:blipFill>
        <p:spPr>
          <a:xfrm>
            <a:off x="337458" y="2108331"/>
            <a:ext cx="1247585" cy="1233488"/>
          </a:xfrm>
          <a:prstGeom prst="rect">
            <a:avLst/>
          </a:prstGeom>
          <a:noFill/>
          <a:ln>
            <a:noFill/>
          </a:ln>
        </p:spPr>
      </p:pic>
      <p:sp>
        <p:nvSpPr>
          <p:cNvPr id="266" name="Google Shape;266;p7"/>
          <p:cNvSpPr txBox="1"/>
          <p:nvPr/>
        </p:nvSpPr>
        <p:spPr>
          <a:xfrm>
            <a:off x="7502249" y="2123958"/>
            <a:ext cx="3996802" cy="2534027"/>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1" lang="en-GB" sz="1800">
                <a:solidFill>
                  <a:schemeClr val="dk1"/>
                </a:solidFill>
                <a:latin typeface="Arial"/>
                <a:ea typeface="Arial"/>
                <a:cs typeface="Arial"/>
                <a:sym typeface="Arial"/>
              </a:rPr>
              <a:t>Action on Smoking and Health</a:t>
            </a:r>
            <a:endParaRPr/>
          </a:p>
          <a:p>
            <a:pPr indent="-285750" lvl="0" marL="285750" marR="0" rtl="0" algn="l">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Aim: To prevent harm associated with tobacco, smoking and nicotine through research, public education, policy advocacy and prevention initiatives. </a:t>
            </a:r>
            <a:r>
              <a:rPr lang="en-GB" sz="1600">
                <a:solidFill>
                  <a:schemeClr val="dk1"/>
                </a:solidFill>
                <a:latin typeface="Arial"/>
                <a:ea typeface="Arial"/>
                <a:cs typeface="Arial"/>
                <a:sym typeface="Arial"/>
              </a:rPr>
              <a:t>(ASH, 2023)</a:t>
            </a:r>
            <a:endParaRPr sz="1600">
              <a:solidFill>
                <a:schemeClr val="dk1"/>
              </a:solidFill>
              <a:latin typeface="Arial"/>
              <a:ea typeface="Arial"/>
              <a:cs typeface="Arial"/>
              <a:sym typeface="Arial"/>
            </a:endParaRPr>
          </a:p>
        </p:txBody>
      </p:sp>
      <p:sp>
        <p:nvSpPr>
          <p:cNvPr id="267" name="Google Shape;267;p7"/>
          <p:cNvSpPr txBox="1"/>
          <p:nvPr/>
        </p:nvSpPr>
        <p:spPr>
          <a:xfrm>
            <a:off x="1897204" y="4657985"/>
            <a:ext cx="3996802" cy="170303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1" lang="en-GB" sz="1800">
                <a:solidFill>
                  <a:schemeClr val="dk1"/>
                </a:solidFill>
                <a:latin typeface="Arial"/>
                <a:ea typeface="Arial"/>
                <a:cs typeface="Arial"/>
                <a:sym typeface="Arial"/>
              </a:rPr>
              <a:t>NHS – Better Health</a:t>
            </a:r>
            <a:endParaRPr/>
          </a:p>
          <a:p>
            <a:pPr indent="-285750" lvl="0" marL="285750" marR="0" rtl="0" algn="l">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Aim: Educates young people about vaping, explaining that it is not risk-free </a:t>
            </a:r>
            <a:r>
              <a:rPr lang="en-GB" sz="1600">
                <a:solidFill>
                  <a:schemeClr val="dk1"/>
                </a:solidFill>
                <a:latin typeface="Arial"/>
                <a:ea typeface="Arial"/>
                <a:cs typeface="Arial"/>
                <a:sym typeface="Arial"/>
              </a:rPr>
              <a:t>(NHS, 2023)</a:t>
            </a:r>
            <a:endParaRPr sz="1600">
              <a:solidFill>
                <a:schemeClr val="dk1"/>
              </a:solidFill>
              <a:latin typeface="Arial"/>
              <a:ea typeface="Arial"/>
              <a:cs typeface="Arial"/>
              <a:sym typeface="Arial"/>
            </a:endParaRPr>
          </a:p>
        </p:txBody>
      </p:sp>
      <p:pic>
        <p:nvPicPr>
          <p:cNvPr id="268" name="Google Shape;268;p7"/>
          <p:cNvPicPr preferRelativeResize="0"/>
          <p:nvPr/>
        </p:nvPicPr>
        <p:blipFill rotWithShape="1">
          <a:blip r:embed="rId4">
            <a:alphaModFix/>
          </a:blip>
          <a:srcRect b="0" l="0" r="0" t="0"/>
          <a:stretch/>
        </p:blipFill>
        <p:spPr>
          <a:xfrm>
            <a:off x="240160" y="4804663"/>
            <a:ext cx="1488634" cy="1115344"/>
          </a:xfrm>
          <a:prstGeom prst="rect">
            <a:avLst/>
          </a:prstGeom>
          <a:noFill/>
          <a:ln>
            <a:noFill/>
          </a:ln>
        </p:spPr>
      </p:pic>
      <p:pic>
        <p:nvPicPr>
          <p:cNvPr id="269" name="Google Shape;269;p7"/>
          <p:cNvPicPr preferRelativeResize="0"/>
          <p:nvPr/>
        </p:nvPicPr>
        <p:blipFill rotWithShape="1">
          <a:blip r:embed="rId5">
            <a:alphaModFix/>
          </a:blip>
          <a:srcRect b="0" l="0" r="0" t="0"/>
          <a:stretch/>
        </p:blipFill>
        <p:spPr>
          <a:xfrm>
            <a:off x="5829231" y="4490579"/>
            <a:ext cx="1673018" cy="1115345"/>
          </a:xfrm>
          <a:prstGeom prst="rect">
            <a:avLst/>
          </a:prstGeom>
          <a:noFill/>
          <a:ln>
            <a:noFill/>
          </a:ln>
        </p:spPr>
      </p:pic>
      <p:sp>
        <p:nvSpPr>
          <p:cNvPr id="270" name="Google Shape;270;p7"/>
          <p:cNvSpPr txBox="1"/>
          <p:nvPr/>
        </p:nvSpPr>
        <p:spPr>
          <a:xfrm>
            <a:off x="7502249" y="4657985"/>
            <a:ext cx="4116544" cy="170303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1" lang="en-GB" sz="1800">
                <a:solidFill>
                  <a:schemeClr val="dk1"/>
                </a:solidFill>
                <a:latin typeface="Arial"/>
                <a:ea typeface="Arial"/>
                <a:cs typeface="Arial"/>
                <a:sym typeface="Arial"/>
              </a:rPr>
              <a:t>UK Government – Tobacco and Vapes policy</a:t>
            </a:r>
            <a:endParaRPr/>
          </a:p>
          <a:p>
            <a:pPr indent="-285750" lvl="0" marL="285750" marR="0" rtl="0" algn="l">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Aim: Aims to reduce youth access to vaping products</a:t>
            </a:r>
            <a:r>
              <a:rPr lang="en-GB" sz="1600">
                <a:solidFill>
                  <a:schemeClr val="dk1"/>
                </a:solidFill>
                <a:latin typeface="Arial"/>
                <a:ea typeface="Arial"/>
                <a:cs typeface="Arial"/>
                <a:sym typeface="Arial"/>
              </a:rPr>
              <a:t>. (DHSC, 2026</a:t>
            </a:r>
            <a:r>
              <a:rPr lang="en-GB" sz="1600">
                <a:solidFill>
                  <a:schemeClr val="dk1"/>
                </a:solidFill>
                <a:latin typeface="Georgia"/>
                <a:ea typeface="Georgia"/>
                <a:cs typeface="Georgia"/>
                <a:sym typeface="Georgia"/>
              </a:rPr>
              <a:t>)</a:t>
            </a:r>
            <a:endParaRPr sz="1600">
              <a:solidFill>
                <a:schemeClr val="dk1"/>
              </a:solidFill>
              <a:latin typeface="Georgia"/>
              <a:ea typeface="Georgia"/>
              <a:cs typeface="Georgia"/>
              <a:sym typeface="Georgia"/>
            </a:endParaRPr>
          </a:p>
        </p:txBody>
      </p:sp>
      <p:pic>
        <p:nvPicPr>
          <p:cNvPr id="271" name="Google Shape;271;p7"/>
          <p:cNvPicPr preferRelativeResize="0"/>
          <p:nvPr/>
        </p:nvPicPr>
        <p:blipFill rotWithShape="1">
          <a:blip r:embed="rId6">
            <a:alphaModFix/>
          </a:blip>
          <a:srcRect b="3200" l="11624" r="15777" t="12293"/>
          <a:stretch/>
        </p:blipFill>
        <p:spPr>
          <a:xfrm>
            <a:off x="5824049" y="2414757"/>
            <a:ext cx="1517012" cy="927062"/>
          </a:xfrm>
          <a:prstGeom prst="rect">
            <a:avLst/>
          </a:prstGeom>
          <a:noFill/>
          <a:ln>
            <a:noFill/>
          </a:ln>
        </p:spPr>
      </p:pic>
      <p:sp>
        <p:nvSpPr>
          <p:cNvPr id="272" name="Google Shape;272;p7"/>
          <p:cNvSpPr txBox="1"/>
          <p:nvPr/>
        </p:nvSpPr>
        <p:spPr>
          <a:xfrm>
            <a:off x="1897204" y="1956552"/>
            <a:ext cx="3926845" cy="2534027"/>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1" lang="en-GB" sz="1800">
                <a:solidFill>
                  <a:schemeClr val="dk1"/>
                </a:solidFill>
                <a:latin typeface="Arial"/>
                <a:ea typeface="Arial"/>
                <a:cs typeface="Arial"/>
                <a:sym typeface="Arial"/>
              </a:rPr>
              <a:t>UNIVERSITY OF WALES, Trinity Saint David, London</a:t>
            </a:r>
            <a:endParaRPr/>
          </a:p>
          <a:p>
            <a:pPr indent="-285750" lvl="0" marL="285750" marR="0" rtl="0" algn="l">
              <a:lnSpc>
                <a:spcPct val="150000"/>
              </a:lnSpc>
              <a:spcBef>
                <a:spcPts val="0"/>
              </a:spcBef>
              <a:spcAft>
                <a:spcPts val="0"/>
              </a:spcAft>
              <a:buClr>
                <a:schemeClr val="dk1"/>
              </a:buClr>
              <a:buSzPts val="1800"/>
              <a:buFont typeface="Noto Sans Symbols"/>
              <a:buChar char="⮚"/>
            </a:pPr>
            <a:r>
              <a:rPr lang="en-GB" sz="1800">
                <a:solidFill>
                  <a:schemeClr val="dk1"/>
                </a:solidFill>
                <a:latin typeface="Arial"/>
                <a:ea typeface="Arial"/>
                <a:cs typeface="Arial"/>
                <a:sym typeface="Arial"/>
              </a:rPr>
              <a:t>Aim: Promote the campaign to students via posters, student communications, workshops and peer ambassadors</a:t>
            </a:r>
            <a:endParaRPr sz="1800">
              <a:solidFill>
                <a:schemeClr val="dk1"/>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6" name="Shape 276"/>
        <p:cNvGrpSpPr/>
        <p:nvPr/>
      </p:nvGrpSpPr>
      <p:grpSpPr>
        <a:xfrm>
          <a:off x="0" y="0"/>
          <a:ext cx="0" cy="0"/>
          <a:chOff x="0" y="0"/>
          <a:chExt cx="0" cy="0"/>
        </a:xfrm>
      </p:grpSpPr>
      <p:sp>
        <p:nvSpPr>
          <p:cNvPr id="277" name="Google Shape;277;p8"/>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002060"/>
              </a:buClr>
              <a:buSzPts val="4600"/>
              <a:buFont typeface="Arial"/>
              <a:buNone/>
            </a:pPr>
            <a:r>
              <a:rPr b="1" lang="en-GB">
                <a:solidFill>
                  <a:srgbClr val="002060"/>
                </a:solidFill>
                <a:latin typeface="Arial"/>
                <a:ea typeface="Arial"/>
                <a:cs typeface="Arial"/>
                <a:sym typeface="Arial"/>
              </a:rPr>
              <a:t>RESOURCES THAT CAN BE USED </a:t>
            </a:r>
            <a:endParaRPr b="1">
              <a:solidFill>
                <a:srgbClr val="002060"/>
              </a:solidFill>
              <a:latin typeface="Arial"/>
              <a:ea typeface="Arial"/>
              <a:cs typeface="Arial"/>
              <a:sym typeface="Arial"/>
            </a:endParaRPr>
          </a:p>
        </p:txBody>
      </p:sp>
      <p:sp>
        <p:nvSpPr>
          <p:cNvPr id="278" name="Google Shape;278;p8"/>
          <p:cNvSpPr txBox="1"/>
          <p:nvPr>
            <p:ph idx="1" type="body"/>
          </p:nvPr>
        </p:nvSpPr>
        <p:spPr>
          <a:xfrm>
            <a:off x="4102099" y="1970315"/>
            <a:ext cx="7536181" cy="4288972"/>
          </a:xfrm>
          <a:prstGeom prst="rect">
            <a:avLst/>
          </a:prstGeom>
          <a:noFill/>
          <a:ln>
            <a:noFill/>
          </a:ln>
        </p:spPr>
        <p:txBody>
          <a:bodyPr anchorCtr="0" anchor="t" bIns="45700" lIns="0" spcFirstLastPara="1" rIns="0" wrap="square" tIns="45700">
            <a:normAutofit fontScale="92500" lnSpcReduction="20000"/>
          </a:bodyPr>
          <a:lstStyle/>
          <a:p>
            <a:pPr indent="-111601" lvl="0" marL="91440" rtl="0" algn="l">
              <a:lnSpc>
                <a:spcPct val="160000"/>
              </a:lnSpc>
              <a:spcBef>
                <a:spcPts val="0"/>
              </a:spcBef>
              <a:spcAft>
                <a:spcPts val="0"/>
              </a:spcAft>
              <a:buSzPct val="100000"/>
              <a:buChar char=" "/>
            </a:pPr>
            <a:r>
              <a:rPr b="1" lang="en-GB" sz="1900">
                <a:latin typeface="Arial"/>
                <a:ea typeface="Arial"/>
                <a:cs typeface="Arial"/>
                <a:sym typeface="Arial"/>
              </a:rPr>
              <a:t>ASH UK – Youth Vaping: The Facts</a:t>
            </a:r>
            <a:endParaRPr/>
          </a:p>
          <a:p>
            <a:pPr indent="-111601" lvl="0" marL="91440" rtl="0" algn="l">
              <a:lnSpc>
                <a:spcPct val="160000"/>
              </a:lnSpc>
              <a:spcBef>
                <a:spcPts val="1400"/>
              </a:spcBef>
              <a:spcAft>
                <a:spcPts val="0"/>
              </a:spcAft>
              <a:buSzPct val="100000"/>
              <a:buFont typeface="Noto Sans Symbols"/>
              <a:buChar char="⮚"/>
            </a:pPr>
            <a:r>
              <a:rPr lang="en-GB" sz="1900">
                <a:latin typeface="Arial"/>
                <a:ea typeface="Arial"/>
                <a:cs typeface="Arial"/>
                <a:sym typeface="Arial"/>
              </a:rPr>
              <a:t>Posters, an animated film, and evidence-based factsheets. (ASH, 2023)</a:t>
            </a:r>
            <a:endParaRPr/>
          </a:p>
          <a:p>
            <a:pPr indent="0" lvl="0" marL="0" rtl="0" algn="l">
              <a:lnSpc>
                <a:spcPct val="160000"/>
              </a:lnSpc>
              <a:spcBef>
                <a:spcPts val="1400"/>
              </a:spcBef>
              <a:spcAft>
                <a:spcPts val="0"/>
              </a:spcAft>
              <a:buSzPct val="100000"/>
              <a:buNone/>
            </a:pPr>
            <a:r>
              <a:rPr b="1" lang="en-GB" sz="1900">
                <a:latin typeface="Arial"/>
                <a:ea typeface="Arial"/>
                <a:cs typeface="Arial"/>
                <a:sym typeface="Arial"/>
              </a:rPr>
              <a:t>NHS Better Health</a:t>
            </a:r>
            <a:endParaRPr/>
          </a:p>
          <a:p>
            <a:pPr indent="-111601" lvl="0" marL="91440" rtl="0" algn="l">
              <a:lnSpc>
                <a:spcPct val="160000"/>
              </a:lnSpc>
              <a:spcBef>
                <a:spcPts val="1400"/>
              </a:spcBef>
              <a:spcAft>
                <a:spcPts val="0"/>
              </a:spcAft>
              <a:buSzPct val="100000"/>
              <a:buFont typeface="Noto Sans Symbols"/>
              <a:buChar char="⮚"/>
            </a:pPr>
            <a:r>
              <a:rPr lang="en-GB" sz="1900">
                <a:latin typeface="Arial"/>
                <a:ea typeface="Arial"/>
                <a:cs typeface="Arial"/>
                <a:sym typeface="Arial"/>
              </a:rPr>
              <a:t>Online information explaining vaping risks, nicotine addiction and relevant laws. (NHS, 2023)</a:t>
            </a:r>
            <a:endParaRPr/>
          </a:p>
          <a:p>
            <a:pPr indent="0" lvl="0" marL="0" rtl="0" algn="l">
              <a:lnSpc>
                <a:spcPct val="160000"/>
              </a:lnSpc>
              <a:spcBef>
                <a:spcPts val="1400"/>
              </a:spcBef>
              <a:spcAft>
                <a:spcPts val="0"/>
              </a:spcAft>
              <a:buSzPct val="100000"/>
              <a:buNone/>
            </a:pPr>
            <a:r>
              <a:rPr b="1" lang="en-GB" sz="1900">
                <a:latin typeface="Arial"/>
                <a:ea typeface="Arial"/>
                <a:cs typeface="Arial"/>
                <a:sym typeface="Arial"/>
              </a:rPr>
              <a:t>UK Government – Tobacco and Vapes policy</a:t>
            </a:r>
            <a:endParaRPr/>
          </a:p>
          <a:p>
            <a:pPr indent="-111601" lvl="0" marL="91440" rtl="0" algn="l">
              <a:lnSpc>
                <a:spcPct val="160000"/>
              </a:lnSpc>
              <a:spcBef>
                <a:spcPts val="1400"/>
              </a:spcBef>
              <a:spcAft>
                <a:spcPts val="0"/>
              </a:spcAft>
              <a:buSzPct val="100000"/>
              <a:buFont typeface="Noto Sans Symbols"/>
              <a:buChar char="⮚"/>
            </a:pPr>
            <a:r>
              <a:rPr lang="en-GB" sz="1900">
                <a:latin typeface="Arial"/>
                <a:ea typeface="Arial"/>
                <a:cs typeface="Arial"/>
                <a:sym typeface="Arial"/>
              </a:rPr>
              <a:t>Policy factsheets and guidance. Health awareness messages, and educational content. (DHSC, 2026)</a:t>
            </a:r>
            <a:endParaRPr/>
          </a:p>
          <a:p>
            <a:pPr indent="0" lvl="0" marL="0" rtl="0" algn="l">
              <a:lnSpc>
                <a:spcPct val="150000"/>
              </a:lnSpc>
              <a:spcBef>
                <a:spcPts val="1400"/>
              </a:spcBef>
              <a:spcAft>
                <a:spcPts val="0"/>
              </a:spcAft>
              <a:buSzPct val="100000"/>
              <a:buNone/>
            </a:pPr>
            <a:r>
              <a:t/>
            </a:r>
            <a:endParaRPr sz="1600">
              <a:latin typeface="Georgia"/>
              <a:ea typeface="Georgia"/>
              <a:cs typeface="Georgia"/>
              <a:sym typeface="Georgia"/>
            </a:endParaRPr>
          </a:p>
        </p:txBody>
      </p:sp>
      <p:pic>
        <p:nvPicPr>
          <p:cNvPr id="279" name="Google Shape;279;p8"/>
          <p:cNvPicPr preferRelativeResize="0"/>
          <p:nvPr/>
        </p:nvPicPr>
        <p:blipFill rotWithShape="1">
          <a:blip r:embed="rId3">
            <a:alphaModFix/>
          </a:blip>
          <a:srcRect b="0" l="0" r="0" t="0"/>
          <a:stretch/>
        </p:blipFill>
        <p:spPr>
          <a:xfrm>
            <a:off x="553720" y="2355543"/>
            <a:ext cx="3059013" cy="3059013"/>
          </a:xfrm>
          <a:prstGeom prst="rect">
            <a:avLst/>
          </a:prstGeom>
          <a:noFill/>
          <a:ln>
            <a:noFill/>
          </a:ln>
        </p:spPr>
      </p:pic>
      <p:sp>
        <p:nvSpPr>
          <p:cNvPr id="280" name="Google Shape;280;p8"/>
          <p:cNvSpPr txBox="1"/>
          <p:nvPr/>
        </p:nvSpPr>
        <p:spPr>
          <a:xfrm>
            <a:off x="553720" y="5556070"/>
            <a:ext cx="2890535" cy="3077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400">
                <a:solidFill>
                  <a:schemeClr val="dk1"/>
                </a:solidFill>
                <a:latin typeface="Arial"/>
                <a:ea typeface="Arial"/>
                <a:cs typeface="Arial"/>
                <a:sym typeface="Arial"/>
              </a:rPr>
              <a:t>(Chippewa River Industries, 2016)</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4" name="Shape 284"/>
        <p:cNvGrpSpPr/>
        <p:nvPr/>
      </p:nvGrpSpPr>
      <p:grpSpPr>
        <a:xfrm>
          <a:off x="0" y="0"/>
          <a:ext cx="0" cy="0"/>
          <a:chOff x="0" y="0"/>
          <a:chExt cx="0" cy="0"/>
        </a:xfrm>
      </p:grpSpPr>
      <p:sp>
        <p:nvSpPr>
          <p:cNvPr id="285" name="Google Shape;285;p9"/>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002060"/>
              </a:buClr>
              <a:buSzPts val="4600"/>
              <a:buFont typeface="Arial"/>
              <a:buNone/>
            </a:pPr>
            <a:r>
              <a:rPr b="1" lang="en-GB">
                <a:solidFill>
                  <a:srgbClr val="002060"/>
                </a:solidFill>
                <a:latin typeface="Arial"/>
                <a:ea typeface="Arial"/>
                <a:cs typeface="Arial"/>
                <a:sym typeface="Arial"/>
              </a:rPr>
              <a:t>HOW THE RESOURCES CAN BE USED </a:t>
            </a:r>
            <a:endParaRPr b="1">
              <a:solidFill>
                <a:srgbClr val="002060"/>
              </a:solidFill>
              <a:latin typeface="Arial"/>
              <a:ea typeface="Arial"/>
              <a:cs typeface="Arial"/>
              <a:sym typeface="Arial"/>
            </a:endParaRPr>
          </a:p>
        </p:txBody>
      </p:sp>
      <p:sp>
        <p:nvSpPr>
          <p:cNvPr id="286" name="Google Shape;286;p9"/>
          <p:cNvSpPr txBox="1"/>
          <p:nvPr>
            <p:ph idx="1" type="body"/>
          </p:nvPr>
        </p:nvSpPr>
        <p:spPr>
          <a:xfrm>
            <a:off x="3592286" y="1889760"/>
            <a:ext cx="8371114" cy="4484914"/>
          </a:xfrm>
          <a:prstGeom prst="rect">
            <a:avLst/>
          </a:prstGeom>
          <a:noFill/>
          <a:ln>
            <a:noFill/>
          </a:ln>
        </p:spPr>
        <p:txBody>
          <a:bodyPr anchorCtr="0" anchor="t" bIns="45700" lIns="0" spcFirstLastPara="1" rIns="0" wrap="square" tIns="45700">
            <a:noAutofit/>
          </a:bodyPr>
          <a:lstStyle/>
          <a:p>
            <a:pPr indent="-114300" lvl="0" marL="91440" rtl="0" algn="l">
              <a:lnSpc>
                <a:spcPct val="150000"/>
              </a:lnSpc>
              <a:spcBef>
                <a:spcPts val="0"/>
              </a:spcBef>
              <a:spcAft>
                <a:spcPts val="0"/>
              </a:spcAft>
              <a:buSzPts val="1800"/>
              <a:buFont typeface="Noto Sans Symbols"/>
              <a:buChar char="⮚"/>
            </a:pPr>
            <a:r>
              <a:rPr b="1" lang="en-GB" sz="1800">
                <a:latin typeface="Arial"/>
                <a:ea typeface="Arial"/>
                <a:cs typeface="Arial"/>
                <a:sym typeface="Arial"/>
              </a:rPr>
              <a:t>Social-media campaign</a:t>
            </a:r>
            <a:r>
              <a:rPr lang="en-GB" sz="1800">
                <a:latin typeface="Arial"/>
                <a:ea typeface="Arial"/>
                <a:cs typeface="Arial"/>
                <a:sym typeface="Arial"/>
              </a:rPr>
              <a:t>: Publish short videos, myth-versus-fact graphics and polls on Instagram and TikTok.</a:t>
            </a:r>
            <a:endParaRPr/>
          </a:p>
          <a:p>
            <a:pPr indent="-114300" lvl="0" marL="91440" rtl="0" algn="l">
              <a:lnSpc>
                <a:spcPct val="150000"/>
              </a:lnSpc>
              <a:spcBef>
                <a:spcPts val="1400"/>
              </a:spcBef>
              <a:spcAft>
                <a:spcPts val="0"/>
              </a:spcAft>
              <a:buSzPts val="1800"/>
              <a:buFont typeface="Noto Sans Symbols"/>
              <a:buChar char="⮚"/>
            </a:pPr>
            <a:r>
              <a:rPr b="1" lang="en-GB" sz="1800">
                <a:latin typeface="Arial"/>
                <a:ea typeface="Arial"/>
                <a:cs typeface="Arial"/>
                <a:sym typeface="Arial"/>
              </a:rPr>
              <a:t>Information leaflets: </a:t>
            </a:r>
            <a:r>
              <a:rPr lang="en-GB" sz="1800">
                <a:latin typeface="Arial"/>
                <a:ea typeface="Arial"/>
                <a:cs typeface="Arial"/>
                <a:sym typeface="Arial"/>
              </a:rPr>
              <a:t>Use NHS guidance to provide accurate health information </a:t>
            </a:r>
            <a:endParaRPr/>
          </a:p>
          <a:p>
            <a:pPr indent="-114300" lvl="0" marL="91440" rtl="0" algn="l">
              <a:lnSpc>
                <a:spcPct val="150000"/>
              </a:lnSpc>
              <a:spcBef>
                <a:spcPts val="1400"/>
              </a:spcBef>
              <a:spcAft>
                <a:spcPts val="0"/>
              </a:spcAft>
              <a:buSzPts val="1800"/>
              <a:buFont typeface="Noto Sans Symbols"/>
              <a:buChar char="⮚"/>
            </a:pPr>
            <a:r>
              <a:rPr b="1" lang="en-GB" sz="1800">
                <a:latin typeface="Arial"/>
                <a:ea typeface="Arial"/>
                <a:cs typeface="Arial"/>
                <a:sym typeface="Arial"/>
              </a:rPr>
              <a:t>Policy-awareness infographics</a:t>
            </a:r>
            <a:r>
              <a:rPr lang="en-GB" sz="1800">
                <a:latin typeface="Arial"/>
                <a:ea typeface="Arial"/>
                <a:cs typeface="Arial"/>
                <a:sym typeface="Arial"/>
              </a:rPr>
              <a:t>: Summarise UK vaping laws relevant to the subject in line with Government guidance.</a:t>
            </a:r>
            <a:endParaRPr/>
          </a:p>
          <a:p>
            <a:pPr indent="-114300" lvl="0" marL="91440" rtl="0" algn="l">
              <a:lnSpc>
                <a:spcPct val="150000"/>
              </a:lnSpc>
              <a:spcBef>
                <a:spcPts val="1400"/>
              </a:spcBef>
              <a:spcAft>
                <a:spcPts val="0"/>
              </a:spcAft>
              <a:buSzPts val="1800"/>
              <a:buFont typeface="Noto Sans Symbols"/>
              <a:buChar char="⮚"/>
            </a:pPr>
            <a:r>
              <a:rPr b="1" lang="en-GB" sz="1800">
                <a:latin typeface="Arial"/>
                <a:ea typeface="Arial"/>
                <a:cs typeface="Arial"/>
                <a:sym typeface="Arial"/>
              </a:rPr>
              <a:t>Interactive workshops</a:t>
            </a:r>
            <a:r>
              <a:rPr lang="en-GB" sz="1800">
                <a:latin typeface="Arial"/>
                <a:ea typeface="Arial"/>
                <a:cs typeface="Arial"/>
                <a:sym typeface="Arial"/>
              </a:rPr>
              <a:t>: Engage in quizzes and discussions about peer pressure, vaping misconceptions, and nicotine addiction inspired by ASH.</a:t>
            </a:r>
            <a:endParaRPr/>
          </a:p>
          <a:p>
            <a:pPr indent="-114300" lvl="0" marL="91440" rtl="0" algn="l">
              <a:lnSpc>
                <a:spcPct val="150000"/>
              </a:lnSpc>
              <a:spcBef>
                <a:spcPts val="1400"/>
              </a:spcBef>
              <a:spcAft>
                <a:spcPts val="0"/>
              </a:spcAft>
              <a:buSzPts val="1800"/>
              <a:buFont typeface="Noto Sans Symbols"/>
              <a:buChar char="⮚"/>
            </a:pPr>
            <a:r>
              <a:rPr b="1" lang="en-GB" sz="1800">
                <a:latin typeface="Arial"/>
                <a:ea typeface="Arial"/>
                <a:cs typeface="Arial"/>
                <a:sym typeface="Arial"/>
              </a:rPr>
              <a:t>QR codes</a:t>
            </a:r>
            <a:r>
              <a:rPr lang="en-GB" sz="1800">
                <a:latin typeface="Arial"/>
                <a:ea typeface="Arial"/>
                <a:cs typeface="Arial"/>
                <a:sym typeface="Arial"/>
              </a:rPr>
              <a:t>: Place posters alongside official ASH, NHS and GOV.UK resources for students to access more information.</a:t>
            </a:r>
            <a:endParaRPr/>
          </a:p>
        </p:txBody>
      </p:sp>
      <p:pic>
        <p:nvPicPr>
          <p:cNvPr descr="New vaping prevention program launched in Suffolk County schools - Shelter  Island Reporter Archives" id="287" name="Google Shape;287;p9"/>
          <p:cNvPicPr preferRelativeResize="0"/>
          <p:nvPr/>
        </p:nvPicPr>
        <p:blipFill rotWithShape="1">
          <a:blip r:embed="rId3">
            <a:alphaModFix/>
          </a:blip>
          <a:srcRect b="0" l="0" r="0" t="0"/>
          <a:stretch/>
        </p:blipFill>
        <p:spPr>
          <a:xfrm>
            <a:off x="228600" y="2188436"/>
            <a:ext cx="2988086" cy="3887561"/>
          </a:xfrm>
          <a:prstGeom prst="rect">
            <a:avLst/>
          </a:prstGeom>
          <a:noFill/>
          <a:ln>
            <a:noFill/>
          </a:ln>
        </p:spPr>
      </p:pic>
      <p:sp>
        <p:nvSpPr>
          <p:cNvPr id="288" name="Google Shape;288;p9"/>
          <p:cNvSpPr txBox="1"/>
          <p:nvPr/>
        </p:nvSpPr>
        <p:spPr>
          <a:xfrm>
            <a:off x="228600" y="6066897"/>
            <a:ext cx="1295483" cy="3077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400">
                <a:solidFill>
                  <a:schemeClr val="dk1"/>
                </a:solidFill>
                <a:latin typeface="Arial"/>
                <a:ea typeface="Arial"/>
                <a:cs typeface="Arial"/>
                <a:sym typeface="Arial"/>
              </a:rPr>
              <a:t>(Viloria, 2019)</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92" name="Shape 292"/>
        <p:cNvGrpSpPr/>
        <p:nvPr/>
      </p:nvGrpSpPr>
      <p:grpSpPr>
        <a:xfrm>
          <a:off x="0" y="0"/>
          <a:ext cx="0" cy="0"/>
          <a:chOff x="0" y="0"/>
          <a:chExt cx="0" cy="0"/>
        </a:xfrm>
      </p:grpSpPr>
      <p:sp>
        <p:nvSpPr>
          <p:cNvPr id="293" name="Google Shape;293;g7d145feb7c2c8b1d_8"/>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94" name="Google Shape;294;g7d145feb7c2c8b1d_8"/>
          <p:cNvSpPr/>
          <p:nvPr/>
        </p:nvSpPr>
        <p:spPr>
          <a:xfrm>
            <a:off x="0" y="1"/>
            <a:ext cx="6298478" cy="5091693"/>
          </a:xfrm>
          <a:custGeom>
            <a:rect b="b" l="l" r="r" t="t"/>
            <a:pathLst>
              <a:path extrusionOk="0" h="5753325" w="6443456">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49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95" name="Google Shape;295;g7d145feb7c2c8b1d_8"/>
          <p:cNvSpPr/>
          <p:nvPr/>
        </p:nvSpPr>
        <p:spPr>
          <a:xfrm>
            <a:off x="2773357" y="2248475"/>
            <a:ext cx="6462808" cy="2676335"/>
          </a:xfrm>
          <a:custGeom>
            <a:rect b="b" l="l" r="r" t="t"/>
            <a:pathLst>
              <a:path extrusionOk="0" h="2400300" w="2400300">
                <a:moveTo>
                  <a:pt x="0" y="0"/>
                </a:moveTo>
                <a:lnTo>
                  <a:pt x="2400300" y="0"/>
                </a:lnTo>
                <a:lnTo>
                  <a:pt x="2400300" y="2400300"/>
                </a:lnTo>
                <a:lnTo>
                  <a:pt x="0" y="2400300"/>
                </a:lnTo>
                <a:close/>
              </a:path>
            </a:pathLst>
          </a:custGeom>
          <a:gradFill>
            <a:gsLst>
              <a:gs pos="0">
                <a:srgbClr val="DFEAFB"/>
              </a:gs>
              <a:gs pos="100000">
                <a:srgbClr val="6E9CE7"/>
              </a:gs>
            </a:gsLst>
            <a:lin ang="5400012" scaled="0"/>
          </a:gradFill>
          <a:ln>
            <a:noFill/>
          </a:ln>
          <a:effectLst>
            <a:outerShdw blurRad="50800" rotWithShape="0" algn="tl" dir="3000000" dist="12700">
              <a:srgbClr val="000000">
                <a:alpha val="2706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96" name="Google Shape;296;g7d145feb7c2c8b1d_8"/>
          <p:cNvSpPr/>
          <p:nvPr/>
        </p:nvSpPr>
        <p:spPr>
          <a:xfrm>
            <a:off x="2114188" y="5840345"/>
            <a:ext cx="1706383" cy="429549"/>
          </a:xfrm>
          <a:custGeom>
            <a:rect b="b" l="l" r="r" t="t"/>
            <a:pathLst>
              <a:path extrusionOk="0" h="594531" w="2201784">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2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97" name="Google Shape;297;g7d145feb7c2c8b1d_8"/>
          <p:cNvSpPr txBox="1"/>
          <p:nvPr/>
        </p:nvSpPr>
        <p:spPr>
          <a:xfrm>
            <a:off x="2114200" y="2578525"/>
            <a:ext cx="7870800" cy="1858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i="1" lang="en-GB" sz="3600">
                <a:solidFill>
                  <a:schemeClr val="dk1"/>
                </a:solidFill>
              </a:rPr>
              <a:t>TASK:- 3</a:t>
            </a:r>
            <a:endParaRPr b="1" i="1" sz="3600">
              <a:solidFill>
                <a:schemeClr val="dk1"/>
              </a:solidFill>
            </a:endParaRPr>
          </a:p>
          <a:p>
            <a:pPr indent="0" lvl="0" marL="0" rtl="0" algn="ctr">
              <a:spcBef>
                <a:spcPts val="0"/>
              </a:spcBef>
              <a:spcAft>
                <a:spcPts val="0"/>
              </a:spcAft>
              <a:buNone/>
            </a:pPr>
            <a:r>
              <a:rPr b="1" i="1" lang="en-GB" sz="3600">
                <a:solidFill>
                  <a:schemeClr val="dk1"/>
                </a:solidFill>
              </a:rPr>
              <a:t>Bhavika Kundan Suryavanshi</a:t>
            </a:r>
            <a:endParaRPr b="1" i="1" sz="3600">
              <a:solidFill>
                <a:schemeClr val="dk1"/>
              </a:solidFill>
            </a:endParaRPr>
          </a:p>
          <a:p>
            <a:pPr indent="0" lvl="0" marL="0" rtl="0" algn="ctr">
              <a:spcBef>
                <a:spcPts val="0"/>
              </a:spcBef>
              <a:spcAft>
                <a:spcPts val="0"/>
              </a:spcAft>
              <a:buNone/>
            </a:pPr>
            <a:r>
              <a:rPr b="1" i="1" lang="en-GB" sz="3600">
                <a:solidFill>
                  <a:schemeClr val="dk1"/>
                </a:solidFill>
              </a:rPr>
              <a:t>2609790</a:t>
            </a:r>
            <a:endParaRPr b="1" i="1" sz="3600">
              <a:solidFill>
                <a:schemeClr val="dk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2" name="Shape 302"/>
        <p:cNvGrpSpPr/>
        <p:nvPr/>
      </p:nvGrpSpPr>
      <p:grpSpPr>
        <a:xfrm>
          <a:off x="0" y="0"/>
          <a:ext cx="0" cy="0"/>
          <a:chOff x="0" y="0"/>
          <a:chExt cx="0" cy="0"/>
        </a:xfrm>
      </p:grpSpPr>
      <p:sp>
        <p:nvSpPr>
          <p:cNvPr id="303" name="Google Shape;303;g5a77c64e12b3ccd2_0"/>
          <p:cNvSpPr txBox="1"/>
          <p:nvPr>
            <p:ph type="title"/>
          </p:nvPr>
        </p:nvSpPr>
        <p:spPr>
          <a:xfrm>
            <a:off x="1097280" y="286603"/>
            <a:ext cx="10058400" cy="1450800"/>
          </a:xfrm>
          <a:prstGeom prst="rect">
            <a:avLst/>
          </a:prstGeom>
        </p:spPr>
        <p:txBody>
          <a:bodyPr anchorCtr="0" anchor="b" bIns="45700" lIns="91425" spcFirstLastPara="1" rIns="91425" wrap="square" tIns="45700">
            <a:normAutofit/>
          </a:bodyPr>
          <a:lstStyle/>
          <a:p>
            <a:pPr indent="0" lvl="0" marL="0" rtl="0" algn="l">
              <a:spcBef>
                <a:spcPts val="0"/>
              </a:spcBef>
              <a:spcAft>
                <a:spcPts val="0"/>
              </a:spcAft>
              <a:buNone/>
            </a:pPr>
            <a:r>
              <a:rPr b="1" lang="en-GB"/>
              <a:t>Benefits and challenges of vaping</a:t>
            </a:r>
            <a:endParaRPr b="1"/>
          </a:p>
        </p:txBody>
      </p:sp>
      <p:sp>
        <p:nvSpPr>
          <p:cNvPr id="304" name="Google Shape;304;g5a77c64e12b3ccd2_0"/>
          <p:cNvSpPr txBox="1"/>
          <p:nvPr>
            <p:ph idx="1" type="body"/>
          </p:nvPr>
        </p:nvSpPr>
        <p:spPr>
          <a:xfrm>
            <a:off x="1097280" y="2108201"/>
            <a:ext cx="10058400" cy="3760800"/>
          </a:xfrm>
          <a:prstGeom prst="rect">
            <a:avLst/>
          </a:prstGeom>
        </p:spPr>
        <p:txBody>
          <a:bodyPr anchorCtr="0" anchor="t" bIns="45700" lIns="0" spcFirstLastPara="1" rIns="0" wrap="square" tIns="45700">
            <a:normAutofit/>
          </a:bodyPr>
          <a:lstStyle/>
          <a:p>
            <a:pPr indent="0" lvl="0" marL="0" rtl="0" algn="l">
              <a:spcBef>
                <a:spcPts val="1200"/>
              </a:spcBef>
              <a:spcAft>
                <a:spcPts val="200"/>
              </a:spcAft>
              <a:buNone/>
            </a:pPr>
            <a:r>
              <a:t/>
            </a:r>
            <a:endParaRPr/>
          </a:p>
        </p:txBody>
      </p:sp>
      <p:sp>
        <p:nvSpPr>
          <p:cNvPr id="305" name="Google Shape;305;g5a77c64e12b3ccd2_0"/>
          <p:cNvSpPr txBox="1"/>
          <p:nvPr/>
        </p:nvSpPr>
        <p:spPr>
          <a:xfrm>
            <a:off x="0" y="3876040"/>
            <a:ext cx="12192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000">
              <a:solidFill>
                <a:srgbClr val="3F3F3F"/>
              </a:solidFill>
            </a:endParaRPr>
          </a:p>
        </p:txBody>
      </p:sp>
      <p:pic>
        <p:nvPicPr>
          <p:cNvPr id="306" name="Google Shape;306;g5a77c64e12b3ccd2_0"/>
          <p:cNvPicPr preferRelativeResize="0"/>
          <p:nvPr/>
        </p:nvPicPr>
        <p:blipFill>
          <a:blip r:embed="rId3">
            <a:alphaModFix/>
          </a:blip>
          <a:stretch>
            <a:fillRect/>
          </a:stretch>
        </p:blipFill>
        <p:spPr>
          <a:xfrm>
            <a:off x="3389165" y="2877675"/>
            <a:ext cx="4600850" cy="2489350"/>
          </a:xfrm>
          <a:prstGeom prst="rect">
            <a:avLst/>
          </a:prstGeom>
          <a:noFill/>
          <a:ln>
            <a:noFill/>
          </a:ln>
        </p:spPr>
      </p:pic>
      <p:sp>
        <p:nvSpPr>
          <p:cNvPr id="307" name="Google Shape;307;g5a77c64e12b3ccd2_0"/>
          <p:cNvSpPr txBox="1"/>
          <p:nvPr/>
        </p:nvSpPr>
        <p:spPr>
          <a:xfrm flipH="1" rot="-4124296">
            <a:off x="3008051" y="3902550"/>
            <a:ext cx="1348487" cy="492425"/>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2000" u="sng">
                <a:solidFill>
                  <a:srgbClr val="3F3F3F"/>
                </a:solidFill>
              </a:rPr>
              <a:t>Benefits </a:t>
            </a:r>
            <a:endParaRPr b="1" sz="2000" u="sng">
              <a:solidFill>
                <a:srgbClr val="3F3F3F"/>
              </a:solidFill>
            </a:endParaRPr>
          </a:p>
        </p:txBody>
      </p:sp>
      <p:sp>
        <p:nvSpPr>
          <p:cNvPr id="308" name="Google Shape;308;g5a77c64e12b3ccd2_0"/>
          <p:cNvSpPr txBox="1"/>
          <p:nvPr/>
        </p:nvSpPr>
        <p:spPr>
          <a:xfrm rot="4152253">
            <a:off x="3074382" y="9380552"/>
            <a:ext cx="13728380" cy="492595"/>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2000" u="sng">
                <a:solidFill>
                  <a:srgbClr val="3F3F3F"/>
                </a:solidFill>
              </a:rPr>
              <a:t>Challenges </a:t>
            </a:r>
            <a:endParaRPr b="1" sz="2000" u="sng">
              <a:solidFill>
                <a:srgbClr val="3F3F3F"/>
              </a:solidFill>
            </a:endParaRPr>
          </a:p>
        </p:txBody>
      </p:sp>
      <p:sp>
        <p:nvSpPr>
          <p:cNvPr id="309" name="Google Shape;309;g5a77c64e12b3ccd2_0"/>
          <p:cNvSpPr txBox="1"/>
          <p:nvPr/>
        </p:nvSpPr>
        <p:spPr>
          <a:xfrm>
            <a:off x="193040" y="4292600"/>
            <a:ext cx="12192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000">
              <a:solidFill>
                <a:srgbClr val="3F3F3F"/>
              </a:solidFill>
            </a:endParaRPr>
          </a:p>
        </p:txBody>
      </p:sp>
      <p:sp>
        <p:nvSpPr>
          <p:cNvPr id="310" name="Google Shape;310;g5a77c64e12b3ccd2_0"/>
          <p:cNvSpPr txBox="1"/>
          <p:nvPr/>
        </p:nvSpPr>
        <p:spPr>
          <a:xfrm>
            <a:off x="0" y="3886200"/>
            <a:ext cx="12192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000">
              <a:solidFill>
                <a:srgbClr val="3F3F3F"/>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5" name="Shape 315"/>
        <p:cNvGrpSpPr/>
        <p:nvPr/>
      </p:nvGrpSpPr>
      <p:grpSpPr>
        <a:xfrm>
          <a:off x="0" y="0"/>
          <a:ext cx="0" cy="0"/>
          <a:chOff x="0" y="0"/>
          <a:chExt cx="0" cy="0"/>
        </a:xfrm>
      </p:grpSpPr>
      <p:sp>
        <p:nvSpPr>
          <p:cNvPr id="316" name="Google Shape;316;g4876f2fec76995_0"/>
          <p:cNvSpPr txBox="1"/>
          <p:nvPr>
            <p:ph type="title"/>
          </p:nvPr>
        </p:nvSpPr>
        <p:spPr>
          <a:xfrm>
            <a:off x="1097280" y="286603"/>
            <a:ext cx="10058400" cy="1450800"/>
          </a:xfrm>
          <a:prstGeom prst="rect">
            <a:avLst/>
          </a:prstGeom>
        </p:spPr>
        <p:txBody>
          <a:bodyPr anchorCtr="0" anchor="b" bIns="45700" lIns="91425" spcFirstLastPara="1" rIns="91425" wrap="square" tIns="45700">
            <a:normAutofit/>
          </a:bodyPr>
          <a:lstStyle/>
          <a:p>
            <a:pPr indent="0" lvl="0" marL="0" rtl="0" algn="ctr">
              <a:spcBef>
                <a:spcPts val="0"/>
              </a:spcBef>
              <a:spcAft>
                <a:spcPts val="0"/>
              </a:spcAft>
              <a:buNone/>
            </a:pPr>
            <a:r>
              <a:rPr b="1" lang="en-GB"/>
              <a:t>BENEFITS OF VAPING</a:t>
            </a:r>
            <a:endParaRPr b="1"/>
          </a:p>
        </p:txBody>
      </p:sp>
      <p:sp>
        <p:nvSpPr>
          <p:cNvPr id="317" name="Google Shape;317;g4876f2fec76995_0"/>
          <p:cNvSpPr txBox="1"/>
          <p:nvPr/>
        </p:nvSpPr>
        <p:spPr>
          <a:xfrm>
            <a:off x="0" y="2717800"/>
            <a:ext cx="12192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000">
              <a:solidFill>
                <a:srgbClr val="3F3F3F"/>
              </a:solidFill>
            </a:endParaRPr>
          </a:p>
        </p:txBody>
      </p:sp>
      <p:pic>
        <p:nvPicPr>
          <p:cNvPr id="318" name="Google Shape;318;g4876f2fec76995_0"/>
          <p:cNvPicPr preferRelativeResize="0"/>
          <p:nvPr/>
        </p:nvPicPr>
        <p:blipFill>
          <a:blip r:embed="rId3">
            <a:alphaModFix/>
          </a:blip>
          <a:stretch>
            <a:fillRect/>
          </a:stretch>
        </p:blipFill>
        <p:spPr>
          <a:xfrm>
            <a:off x="1348725" y="2001359"/>
            <a:ext cx="9555476" cy="4079430"/>
          </a:xfrm>
          <a:prstGeom prst="rect">
            <a:avLst/>
          </a:prstGeom>
          <a:noFill/>
          <a:ln>
            <a:noFill/>
          </a:ln>
        </p:spPr>
      </p:pic>
      <p:sp>
        <p:nvSpPr>
          <p:cNvPr id="319" name="Google Shape;319;g4876f2fec76995_0"/>
          <p:cNvSpPr txBox="1"/>
          <p:nvPr/>
        </p:nvSpPr>
        <p:spPr>
          <a:xfrm>
            <a:off x="0" y="3876040"/>
            <a:ext cx="12192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000">
              <a:solidFill>
                <a:srgbClr val="3F3F3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4" name="Shape 324"/>
        <p:cNvGrpSpPr/>
        <p:nvPr/>
      </p:nvGrpSpPr>
      <p:grpSpPr>
        <a:xfrm>
          <a:off x="0" y="0"/>
          <a:ext cx="0" cy="0"/>
          <a:chOff x="0" y="0"/>
          <a:chExt cx="0" cy="0"/>
        </a:xfrm>
      </p:grpSpPr>
      <p:sp>
        <p:nvSpPr>
          <p:cNvPr id="325" name="Google Shape;325;g4876f2fec76995_6"/>
          <p:cNvSpPr txBox="1"/>
          <p:nvPr/>
        </p:nvSpPr>
        <p:spPr>
          <a:xfrm>
            <a:off x="182880" y="2717800"/>
            <a:ext cx="12192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000">
              <a:solidFill>
                <a:srgbClr val="3F3F3F"/>
              </a:solidFill>
            </a:endParaRPr>
          </a:p>
        </p:txBody>
      </p:sp>
      <p:sp>
        <p:nvSpPr>
          <p:cNvPr id="326" name="Google Shape;326;g4876f2fec76995_6"/>
          <p:cNvSpPr txBox="1"/>
          <p:nvPr/>
        </p:nvSpPr>
        <p:spPr>
          <a:xfrm>
            <a:off x="5" y="219075"/>
            <a:ext cx="12192000" cy="15699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GB" sz="2000">
                <a:solidFill>
                  <a:srgbClr val="3F3F3F"/>
                </a:solidFill>
              </a:rPr>
              <a:t>1. </a:t>
            </a:r>
            <a:r>
              <a:rPr b="1" lang="en-GB" sz="2000">
                <a:solidFill>
                  <a:srgbClr val="3F3F3F"/>
                </a:solidFill>
              </a:rPr>
              <a:t>May help adult smokers quit smoking</a:t>
            </a:r>
            <a:r>
              <a:rPr lang="en-GB" sz="2000">
                <a:solidFill>
                  <a:srgbClr val="3F3F3F"/>
                </a:solidFill>
              </a:rPr>
              <a:t> :- For adults who smoke cigarettes constantly nicotine vaping can help them to overcome from continuing smoking. It's a one type of nicotine replacement therapy for some people's.</a:t>
            </a:r>
            <a:endParaRPr sz="2000">
              <a:solidFill>
                <a:srgbClr val="3F3F3F"/>
              </a:solidFill>
            </a:endParaRPr>
          </a:p>
        </p:txBody>
      </p:sp>
      <p:pic>
        <p:nvPicPr>
          <p:cNvPr id="327" name="Google Shape;327;g4876f2fec76995_6"/>
          <p:cNvPicPr preferRelativeResize="0"/>
          <p:nvPr/>
        </p:nvPicPr>
        <p:blipFill>
          <a:blip r:embed="rId3">
            <a:alphaModFix/>
          </a:blip>
          <a:stretch>
            <a:fillRect/>
          </a:stretch>
        </p:blipFill>
        <p:spPr>
          <a:xfrm>
            <a:off x="731525" y="2042150"/>
            <a:ext cx="10769599" cy="4135126"/>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2" name="Shape 332"/>
        <p:cNvGrpSpPr/>
        <p:nvPr/>
      </p:nvGrpSpPr>
      <p:grpSpPr>
        <a:xfrm>
          <a:off x="0" y="0"/>
          <a:ext cx="0" cy="0"/>
          <a:chOff x="0" y="0"/>
          <a:chExt cx="0" cy="0"/>
        </a:xfrm>
      </p:grpSpPr>
      <p:sp>
        <p:nvSpPr>
          <p:cNvPr id="333" name="Google Shape;333;g52c3f6ce23d44d0b_21"/>
          <p:cNvSpPr txBox="1"/>
          <p:nvPr>
            <p:ph idx="1" type="body"/>
          </p:nvPr>
        </p:nvSpPr>
        <p:spPr>
          <a:xfrm>
            <a:off x="568975" y="7"/>
            <a:ext cx="10058400" cy="1447200"/>
          </a:xfrm>
          <a:prstGeom prst="rect">
            <a:avLst/>
          </a:prstGeom>
        </p:spPr>
        <p:txBody>
          <a:bodyPr anchorCtr="0" anchor="t" bIns="45700" lIns="0" spcFirstLastPara="1" rIns="0" wrap="square" tIns="45700">
            <a:normAutofit/>
          </a:bodyPr>
          <a:lstStyle/>
          <a:p>
            <a:pPr indent="0" lvl="0" marL="0" rtl="0" algn="l">
              <a:lnSpc>
                <a:spcPct val="150000"/>
              </a:lnSpc>
              <a:spcBef>
                <a:spcPts val="1200"/>
              </a:spcBef>
              <a:spcAft>
                <a:spcPts val="200"/>
              </a:spcAft>
              <a:buNone/>
            </a:pPr>
            <a:r>
              <a:rPr lang="en-GB"/>
              <a:t>2.</a:t>
            </a:r>
            <a:r>
              <a:rPr b="1" lang="en-GB"/>
              <a:t> Generally exposes users to fewer harmful chemicals than cigarettes</a:t>
            </a:r>
            <a:r>
              <a:rPr lang="en-GB"/>
              <a:t>:- Vaping does not burn tobacco, so users are generally exposed to fewer toxic substances.</a:t>
            </a:r>
            <a:endParaRPr/>
          </a:p>
        </p:txBody>
      </p:sp>
      <p:pic>
        <p:nvPicPr>
          <p:cNvPr id="334" name="Google Shape;334;g52c3f6ce23d44d0b_21"/>
          <p:cNvPicPr preferRelativeResize="0"/>
          <p:nvPr/>
        </p:nvPicPr>
        <p:blipFill rotWithShape="1">
          <a:blip r:embed="rId3">
            <a:alphaModFix/>
          </a:blip>
          <a:srcRect b="5260" l="0" r="0" t="-5260"/>
          <a:stretch/>
        </p:blipFill>
        <p:spPr>
          <a:xfrm>
            <a:off x="568963" y="1305573"/>
            <a:ext cx="11054074" cy="424687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9" name="Shape 339"/>
        <p:cNvGrpSpPr/>
        <p:nvPr/>
      </p:nvGrpSpPr>
      <p:grpSpPr>
        <a:xfrm>
          <a:off x="0" y="0"/>
          <a:ext cx="0" cy="0"/>
          <a:chOff x="0" y="0"/>
          <a:chExt cx="0" cy="0"/>
        </a:xfrm>
      </p:grpSpPr>
      <p:sp>
        <p:nvSpPr>
          <p:cNvPr id="340" name="Google Shape;340;g52c3f6ce23d44d0b_27"/>
          <p:cNvSpPr txBox="1"/>
          <p:nvPr/>
        </p:nvSpPr>
        <p:spPr>
          <a:xfrm>
            <a:off x="259075" y="881080"/>
            <a:ext cx="11734800" cy="11082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b="1" lang="en-GB" sz="2000">
                <a:solidFill>
                  <a:srgbClr val="3F3F3F"/>
                </a:solidFill>
              </a:rPr>
              <a:t>3. No tobacco smoke or cigarette ash</a:t>
            </a:r>
            <a:r>
              <a:rPr lang="en-GB" sz="2000">
                <a:solidFill>
                  <a:srgbClr val="3F3F3F"/>
                </a:solidFill>
              </a:rPr>
              <a:t>:- Vapes do not produce the same tobacco smoke or ash as a conventional cigarettes.</a:t>
            </a:r>
            <a:endParaRPr sz="2000">
              <a:solidFill>
                <a:srgbClr val="3F3F3F"/>
              </a:solidFill>
            </a:endParaRPr>
          </a:p>
        </p:txBody>
      </p:sp>
      <p:pic>
        <p:nvPicPr>
          <p:cNvPr id="341" name="Google Shape;341;g52c3f6ce23d44d0b_27"/>
          <p:cNvPicPr preferRelativeResize="0"/>
          <p:nvPr/>
        </p:nvPicPr>
        <p:blipFill>
          <a:blip r:embed="rId3">
            <a:alphaModFix/>
          </a:blip>
          <a:stretch>
            <a:fillRect/>
          </a:stretch>
        </p:blipFill>
        <p:spPr>
          <a:xfrm>
            <a:off x="259075" y="2108200"/>
            <a:ext cx="11734801" cy="4170675"/>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6" name="Shape 346"/>
        <p:cNvGrpSpPr/>
        <p:nvPr/>
      </p:nvGrpSpPr>
      <p:grpSpPr>
        <a:xfrm>
          <a:off x="0" y="0"/>
          <a:ext cx="0" cy="0"/>
          <a:chOff x="0" y="0"/>
          <a:chExt cx="0" cy="0"/>
        </a:xfrm>
      </p:grpSpPr>
      <p:sp>
        <p:nvSpPr>
          <p:cNvPr id="347" name="Google Shape;347;g52c3f6ce23d44d0b_33"/>
          <p:cNvSpPr txBox="1"/>
          <p:nvPr>
            <p:ph idx="1" type="body"/>
          </p:nvPr>
        </p:nvSpPr>
        <p:spPr>
          <a:xfrm>
            <a:off x="1097280" y="2108201"/>
            <a:ext cx="10058400" cy="3760800"/>
          </a:xfrm>
          <a:prstGeom prst="rect">
            <a:avLst/>
          </a:prstGeom>
        </p:spPr>
        <p:txBody>
          <a:bodyPr anchorCtr="0" anchor="t" bIns="45700" lIns="0" spcFirstLastPara="1" rIns="0" wrap="square" tIns="45700">
            <a:normAutofit/>
          </a:bodyPr>
          <a:lstStyle/>
          <a:p>
            <a:pPr indent="0" lvl="0" marL="0" rtl="0" algn="l">
              <a:spcBef>
                <a:spcPts val="1200"/>
              </a:spcBef>
              <a:spcAft>
                <a:spcPts val="200"/>
              </a:spcAft>
              <a:buNone/>
            </a:pPr>
            <a:r>
              <a:t/>
            </a:r>
            <a:endParaRPr/>
          </a:p>
        </p:txBody>
      </p:sp>
      <p:sp>
        <p:nvSpPr>
          <p:cNvPr id="348" name="Google Shape;348;g52c3f6ce23d44d0b_33"/>
          <p:cNvSpPr txBox="1"/>
          <p:nvPr/>
        </p:nvSpPr>
        <p:spPr>
          <a:xfrm>
            <a:off x="30465" y="267335"/>
            <a:ext cx="12192000" cy="15699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b="1" lang="en-GB" sz="2000">
                <a:solidFill>
                  <a:srgbClr val="3F3F3F"/>
                </a:solidFill>
              </a:rPr>
              <a:t>4. Available Different options for adult smokers</a:t>
            </a:r>
            <a:r>
              <a:rPr lang="en-GB" sz="2000">
                <a:solidFill>
                  <a:srgbClr val="3F3F3F"/>
                </a:solidFill>
              </a:rPr>
              <a:t>:- vapes devices come in different designs, different flavours, different colours and nicotine strengths so allowing adults smokers who are switching from cigarettes to choose an option that suits them.</a:t>
            </a:r>
            <a:endParaRPr sz="2000">
              <a:solidFill>
                <a:srgbClr val="3F3F3F"/>
              </a:solidFill>
            </a:endParaRPr>
          </a:p>
        </p:txBody>
      </p:sp>
      <p:pic>
        <p:nvPicPr>
          <p:cNvPr id="349" name="Google Shape;349;g52c3f6ce23d44d0b_33"/>
          <p:cNvPicPr preferRelativeResize="0"/>
          <p:nvPr/>
        </p:nvPicPr>
        <p:blipFill>
          <a:blip r:embed="rId3">
            <a:alphaModFix/>
          </a:blip>
          <a:stretch>
            <a:fillRect/>
          </a:stretch>
        </p:blipFill>
        <p:spPr>
          <a:xfrm>
            <a:off x="345451" y="2108200"/>
            <a:ext cx="11412076" cy="4044949"/>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4" name="Shape 354"/>
        <p:cNvGrpSpPr/>
        <p:nvPr/>
      </p:nvGrpSpPr>
      <p:grpSpPr>
        <a:xfrm>
          <a:off x="0" y="0"/>
          <a:ext cx="0" cy="0"/>
          <a:chOff x="0" y="0"/>
          <a:chExt cx="0" cy="0"/>
        </a:xfrm>
      </p:grpSpPr>
      <p:sp>
        <p:nvSpPr>
          <p:cNvPr id="355" name="Google Shape;355;g52c3f6ce23d44d0b_44"/>
          <p:cNvSpPr txBox="1"/>
          <p:nvPr>
            <p:ph type="title"/>
          </p:nvPr>
        </p:nvSpPr>
        <p:spPr>
          <a:xfrm>
            <a:off x="1066805" y="3"/>
            <a:ext cx="10058400" cy="1450800"/>
          </a:xfrm>
          <a:prstGeom prst="rect">
            <a:avLst/>
          </a:prstGeom>
        </p:spPr>
        <p:txBody>
          <a:bodyPr anchorCtr="0" anchor="b" bIns="45700" lIns="91425" spcFirstLastPara="1" rIns="91425" wrap="square" tIns="45700">
            <a:normAutofit/>
          </a:bodyPr>
          <a:lstStyle/>
          <a:p>
            <a:pPr indent="0" lvl="0" marL="0" rtl="0" algn="ctr">
              <a:spcBef>
                <a:spcPts val="0"/>
              </a:spcBef>
              <a:spcAft>
                <a:spcPts val="0"/>
              </a:spcAft>
              <a:buNone/>
            </a:pPr>
            <a:r>
              <a:rPr b="1" lang="en-GB"/>
              <a:t>CHALLENGES OF VAPING</a:t>
            </a:r>
            <a:endParaRPr b="1"/>
          </a:p>
        </p:txBody>
      </p:sp>
      <p:sp>
        <p:nvSpPr>
          <p:cNvPr id="356" name="Google Shape;356;g52c3f6ce23d44d0b_44"/>
          <p:cNvSpPr txBox="1"/>
          <p:nvPr>
            <p:ph idx="1" type="body"/>
          </p:nvPr>
        </p:nvSpPr>
        <p:spPr>
          <a:xfrm>
            <a:off x="1097280" y="2108201"/>
            <a:ext cx="10058400" cy="3760800"/>
          </a:xfrm>
          <a:prstGeom prst="rect">
            <a:avLst/>
          </a:prstGeom>
        </p:spPr>
        <p:txBody>
          <a:bodyPr anchorCtr="0" anchor="t" bIns="45700" lIns="0" spcFirstLastPara="1" rIns="0" wrap="square" tIns="45700">
            <a:normAutofit/>
          </a:bodyPr>
          <a:lstStyle/>
          <a:p>
            <a:pPr indent="0" lvl="0" marL="0" rtl="0" algn="l">
              <a:spcBef>
                <a:spcPts val="1200"/>
              </a:spcBef>
              <a:spcAft>
                <a:spcPts val="200"/>
              </a:spcAft>
              <a:buNone/>
            </a:pPr>
            <a:r>
              <a:t/>
            </a:r>
            <a:endParaRPr/>
          </a:p>
        </p:txBody>
      </p:sp>
      <p:pic>
        <p:nvPicPr>
          <p:cNvPr id="357" name="Google Shape;357;g52c3f6ce23d44d0b_44"/>
          <p:cNvPicPr preferRelativeResize="0"/>
          <p:nvPr/>
        </p:nvPicPr>
        <p:blipFill>
          <a:blip r:embed="rId3">
            <a:alphaModFix/>
          </a:blip>
          <a:stretch>
            <a:fillRect/>
          </a:stretch>
        </p:blipFill>
        <p:spPr>
          <a:xfrm>
            <a:off x="457200" y="1696725"/>
            <a:ext cx="10668001" cy="4602476"/>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2" name="Shape 362"/>
        <p:cNvGrpSpPr/>
        <p:nvPr/>
      </p:nvGrpSpPr>
      <p:grpSpPr>
        <a:xfrm>
          <a:off x="0" y="0"/>
          <a:ext cx="0" cy="0"/>
          <a:chOff x="0" y="0"/>
          <a:chExt cx="0" cy="0"/>
        </a:xfrm>
      </p:grpSpPr>
      <p:sp>
        <p:nvSpPr>
          <p:cNvPr id="363" name="Google Shape;363;g52c3f6ce23d44d0b_50"/>
          <p:cNvSpPr txBox="1"/>
          <p:nvPr/>
        </p:nvSpPr>
        <p:spPr>
          <a:xfrm>
            <a:off x="0" y="2717800"/>
            <a:ext cx="12192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000">
              <a:solidFill>
                <a:srgbClr val="3F3F3F"/>
              </a:solidFill>
            </a:endParaRPr>
          </a:p>
        </p:txBody>
      </p:sp>
      <p:sp>
        <p:nvSpPr>
          <p:cNvPr id="364" name="Google Shape;364;g52c3f6ce23d44d0b_50"/>
          <p:cNvSpPr txBox="1"/>
          <p:nvPr/>
        </p:nvSpPr>
        <p:spPr>
          <a:xfrm>
            <a:off x="213350" y="527800"/>
            <a:ext cx="6771600" cy="2031900"/>
          </a:xfrm>
          <a:prstGeom prst="rect">
            <a:avLst/>
          </a:prstGeom>
          <a:noFill/>
          <a:ln>
            <a:noFill/>
          </a:ln>
        </p:spPr>
        <p:txBody>
          <a:bodyPr anchorCtr="0" anchor="t" bIns="91425" lIns="91425" spcFirstLastPara="1" rIns="91425" wrap="square" tIns="91425">
            <a:spAutoFit/>
          </a:bodyPr>
          <a:lstStyle/>
          <a:p>
            <a:pPr indent="-355600" lvl="0" marL="457200" rtl="0" algn="l">
              <a:lnSpc>
                <a:spcPct val="150000"/>
              </a:lnSpc>
              <a:spcBef>
                <a:spcPts val="0"/>
              </a:spcBef>
              <a:spcAft>
                <a:spcPts val="0"/>
              </a:spcAft>
              <a:buClr>
                <a:srgbClr val="3F3F3F"/>
              </a:buClr>
              <a:buSzPts val="2000"/>
              <a:buAutoNum type="arabicPeriod"/>
            </a:pPr>
            <a:r>
              <a:rPr b="1" lang="en-GB" sz="2000">
                <a:solidFill>
                  <a:srgbClr val="3F3F3F"/>
                </a:solidFill>
              </a:rPr>
              <a:t>Nicotine addiction</a:t>
            </a:r>
            <a:r>
              <a:rPr lang="en-GB" sz="2000">
                <a:solidFill>
                  <a:srgbClr val="3F3F3F"/>
                </a:solidFill>
              </a:rPr>
              <a:t> :- So many consumers addicted to the vapes which contains nicotine which is highly addictive and consumers may develop cravings and end it with difficulty to stop vaping!!!</a:t>
            </a:r>
            <a:endParaRPr sz="2000">
              <a:solidFill>
                <a:srgbClr val="3F3F3F"/>
              </a:solidFill>
            </a:endParaRPr>
          </a:p>
        </p:txBody>
      </p:sp>
      <p:sp>
        <p:nvSpPr>
          <p:cNvPr id="365" name="Google Shape;365;g52c3f6ce23d44d0b_50"/>
          <p:cNvSpPr txBox="1"/>
          <p:nvPr/>
        </p:nvSpPr>
        <p:spPr>
          <a:xfrm>
            <a:off x="213350" y="3210400"/>
            <a:ext cx="6025500" cy="24936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GB" sz="2000">
                <a:solidFill>
                  <a:srgbClr val="3F3F3F"/>
                </a:solidFill>
              </a:rPr>
              <a:t>2. </a:t>
            </a:r>
            <a:r>
              <a:rPr b="1" lang="en-GB" sz="2000">
                <a:solidFill>
                  <a:srgbClr val="3F3F3F"/>
                </a:solidFill>
              </a:rPr>
              <a:t>Impact on young people’s</a:t>
            </a:r>
            <a:r>
              <a:rPr lang="en-GB" sz="2000">
                <a:solidFill>
                  <a:srgbClr val="3F3F3F"/>
                </a:solidFill>
              </a:rPr>
              <a:t>:- Young people may attracted to vaping by the attractive colours, shapes, flavours, packaging and peer pressure. Nicotine can affect the developing brain and vaping is not for teenagers and children’s </a:t>
            </a:r>
            <a:endParaRPr sz="2000">
              <a:solidFill>
                <a:srgbClr val="3F3F3F"/>
              </a:solidFill>
            </a:endParaRPr>
          </a:p>
        </p:txBody>
      </p:sp>
      <p:pic>
        <p:nvPicPr>
          <p:cNvPr id="366" name="Google Shape;366;g52c3f6ce23d44d0b_50"/>
          <p:cNvPicPr preferRelativeResize="0"/>
          <p:nvPr/>
        </p:nvPicPr>
        <p:blipFill rotWithShape="1">
          <a:blip r:embed="rId3">
            <a:alphaModFix/>
          </a:blip>
          <a:srcRect b="0" l="8810" r="-8810" t="0"/>
          <a:stretch/>
        </p:blipFill>
        <p:spPr>
          <a:xfrm>
            <a:off x="6984950" y="296950"/>
            <a:ext cx="5095224" cy="2493600"/>
          </a:xfrm>
          <a:prstGeom prst="rect">
            <a:avLst/>
          </a:prstGeom>
          <a:noFill/>
          <a:ln>
            <a:noFill/>
          </a:ln>
        </p:spPr>
      </p:pic>
      <p:pic>
        <p:nvPicPr>
          <p:cNvPr id="367" name="Google Shape;367;g52c3f6ce23d44d0b_50"/>
          <p:cNvPicPr preferRelativeResize="0"/>
          <p:nvPr/>
        </p:nvPicPr>
        <p:blipFill rotWithShape="1">
          <a:blip r:embed="rId4">
            <a:alphaModFix/>
          </a:blip>
          <a:srcRect b="-9230" l="0" r="0" t="9230"/>
          <a:stretch/>
        </p:blipFill>
        <p:spPr>
          <a:xfrm>
            <a:off x="6522650" y="3368500"/>
            <a:ext cx="5557526" cy="2971351"/>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2" name="Shape 372"/>
        <p:cNvGrpSpPr/>
        <p:nvPr/>
      </p:nvGrpSpPr>
      <p:grpSpPr>
        <a:xfrm>
          <a:off x="0" y="0"/>
          <a:ext cx="0" cy="0"/>
          <a:chOff x="0" y="0"/>
          <a:chExt cx="0" cy="0"/>
        </a:xfrm>
      </p:grpSpPr>
      <p:sp>
        <p:nvSpPr>
          <p:cNvPr id="373" name="Google Shape;373;g52c3f6ce23d44d0b_56"/>
          <p:cNvSpPr txBox="1"/>
          <p:nvPr/>
        </p:nvSpPr>
        <p:spPr>
          <a:xfrm>
            <a:off x="0" y="692201"/>
            <a:ext cx="12192000" cy="11082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GB" sz="2000">
                <a:solidFill>
                  <a:srgbClr val="3F3F3F"/>
                </a:solidFill>
              </a:rPr>
              <a:t>3 Health risks:- Vaping can cause side effects such as coughing, dry mouth, throat irritation, congenital conditions such as lung and brain damage, low birth weight, second hand exposure.</a:t>
            </a:r>
            <a:endParaRPr sz="2000">
              <a:solidFill>
                <a:srgbClr val="3F3F3F"/>
              </a:solidFill>
            </a:endParaRPr>
          </a:p>
        </p:txBody>
      </p:sp>
      <p:sp>
        <p:nvSpPr>
          <p:cNvPr id="374" name="Google Shape;374;g52c3f6ce23d44d0b_56"/>
          <p:cNvSpPr txBox="1"/>
          <p:nvPr/>
        </p:nvSpPr>
        <p:spPr>
          <a:xfrm>
            <a:off x="10" y="1800400"/>
            <a:ext cx="12192000" cy="11082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GB" sz="2000">
                <a:solidFill>
                  <a:srgbClr val="3F3F3F"/>
                </a:solidFill>
              </a:rPr>
              <a:t>4. Environmental pollution:- It’s create electronic waste and contain batteries and metals. So the improper disposal can pollute the environment and contribute to fires at waste facilities </a:t>
            </a:r>
            <a:endParaRPr sz="2000">
              <a:solidFill>
                <a:srgbClr val="3F3F3F"/>
              </a:solidFill>
            </a:endParaRPr>
          </a:p>
        </p:txBody>
      </p:sp>
      <p:pic>
        <p:nvPicPr>
          <p:cNvPr id="375" name="Google Shape;375;g52c3f6ce23d44d0b_56"/>
          <p:cNvPicPr preferRelativeResize="0"/>
          <p:nvPr/>
        </p:nvPicPr>
        <p:blipFill>
          <a:blip r:embed="rId3">
            <a:alphaModFix/>
          </a:blip>
          <a:stretch>
            <a:fillRect/>
          </a:stretch>
        </p:blipFill>
        <p:spPr>
          <a:xfrm>
            <a:off x="782325" y="2908600"/>
            <a:ext cx="10627350" cy="3431249"/>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0" name="Shape 380"/>
        <p:cNvGrpSpPr/>
        <p:nvPr/>
      </p:nvGrpSpPr>
      <p:grpSpPr>
        <a:xfrm>
          <a:off x="0" y="0"/>
          <a:ext cx="0" cy="0"/>
          <a:chOff x="0" y="0"/>
          <a:chExt cx="0" cy="0"/>
        </a:xfrm>
      </p:grpSpPr>
      <p:sp>
        <p:nvSpPr>
          <p:cNvPr id="381" name="Google Shape;381;g52c3f6ce23d44d0b_62"/>
          <p:cNvSpPr txBox="1"/>
          <p:nvPr>
            <p:ph idx="1" type="body"/>
          </p:nvPr>
        </p:nvSpPr>
        <p:spPr>
          <a:xfrm>
            <a:off x="1097280" y="2108201"/>
            <a:ext cx="10058400" cy="3760800"/>
          </a:xfrm>
          <a:prstGeom prst="rect">
            <a:avLst/>
          </a:prstGeom>
        </p:spPr>
        <p:txBody>
          <a:bodyPr anchorCtr="0" anchor="t" bIns="45700" lIns="0" spcFirstLastPara="1" rIns="0" wrap="square" tIns="45700">
            <a:normAutofit/>
          </a:bodyPr>
          <a:lstStyle/>
          <a:p>
            <a:pPr indent="0" lvl="0" marL="0" rtl="0" algn="l">
              <a:spcBef>
                <a:spcPts val="1200"/>
              </a:spcBef>
              <a:spcAft>
                <a:spcPts val="200"/>
              </a:spcAft>
              <a:buNone/>
            </a:pPr>
            <a:r>
              <a:t/>
            </a:r>
            <a:endParaRPr/>
          </a:p>
        </p:txBody>
      </p:sp>
      <p:sp>
        <p:nvSpPr>
          <p:cNvPr id="382" name="Google Shape;382;g52c3f6ce23d44d0b_62"/>
          <p:cNvSpPr txBox="1"/>
          <p:nvPr/>
        </p:nvSpPr>
        <p:spPr>
          <a:xfrm>
            <a:off x="0" y="440055"/>
            <a:ext cx="12192000" cy="11082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b="1" lang="en-GB" sz="2000">
                <a:solidFill>
                  <a:srgbClr val="3F3F3F"/>
                </a:solidFill>
              </a:rPr>
              <a:t>5. Cost and safety concerns</a:t>
            </a:r>
            <a:r>
              <a:rPr lang="en-GB" sz="2000">
                <a:solidFill>
                  <a:srgbClr val="3F3F3F"/>
                </a:solidFill>
              </a:rPr>
              <a:t>:- For the regular purchases can become expensive. It’s leads to financial crisis and it will affect on mental health too!</a:t>
            </a:r>
            <a:endParaRPr sz="2000">
              <a:solidFill>
                <a:srgbClr val="3F3F3F"/>
              </a:solidFill>
            </a:endParaRPr>
          </a:p>
        </p:txBody>
      </p:sp>
      <p:pic>
        <p:nvPicPr>
          <p:cNvPr id="383" name="Google Shape;383;g52c3f6ce23d44d0b_62"/>
          <p:cNvPicPr preferRelativeResize="0"/>
          <p:nvPr/>
        </p:nvPicPr>
        <p:blipFill>
          <a:blip r:embed="rId3">
            <a:alphaModFix/>
          </a:blip>
          <a:stretch>
            <a:fillRect/>
          </a:stretch>
        </p:blipFill>
        <p:spPr>
          <a:xfrm>
            <a:off x="514975" y="1860950"/>
            <a:ext cx="10640699" cy="4255301"/>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8" name="Shape 388"/>
        <p:cNvGrpSpPr/>
        <p:nvPr/>
      </p:nvGrpSpPr>
      <p:grpSpPr>
        <a:xfrm>
          <a:off x="0" y="0"/>
          <a:ext cx="0" cy="0"/>
          <a:chOff x="0" y="0"/>
          <a:chExt cx="0" cy="0"/>
        </a:xfrm>
      </p:grpSpPr>
      <p:sp>
        <p:nvSpPr>
          <p:cNvPr id="389" name="Google Shape;389;g52c3f6ce23d44d0b_68"/>
          <p:cNvSpPr txBox="1"/>
          <p:nvPr>
            <p:ph type="title"/>
          </p:nvPr>
        </p:nvSpPr>
        <p:spPr>
          <a:xfrm>
            <a:off x="1656080" y="-2"/>
            <a:ext cx="10058400" cy="1450800"/>
          </a:xfrm>
          <a:prstGeom prst="rect">
            <a:avLst/>
          </a:prstGeom>
        </p:spPr>
        <p:txBody>
          <a:bodyPr anchorCtr="0" anchor="b" bIns="45700" lIns="91425" spcFirstLastPara="1" rIns="91425" wrap="square" tIns="45700">
            <a:normAutofit/>
          </a:bodyPr>
          <a:lstStyle/>
          <a:p>
            <a:pPr indent="0" lvl="0" marL="0" rtl="0" algn="l">
              <a:spcBef>
                <a:spcPts val="0"/>
              </a:spcBef>
              <a:spcAft>
                <a:spcPts val="0"/>
              </a:spcAft>
              <a:buNone/>
            </a:pPr>
            <a:r>
              <a:rPr b="1" lang="en-GB"/>
              <a:t>Health behavioural theories/model</a:t>
            </a:r>
            <a:endParaRPr b="1"/>
          </a:p>
        </p:txBody>
      </p:sp>
      <p:sp>
        <p:nvSpPr>
          <p:cNvPr id="390" name="Google Shape;390;g52c3f6ce23d44d0b_68"/>
          <p:cNvSpPr txBox="1"/>
          <p:nvPr/>
        </p:nvSpPr>
        <p:spPr>
          <a:xfrm>
            <a:off x="1097275" y="2108200"/>
            <a:ext cx="10058400" cy="8004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GB" sz="2000">
                <a:solidFill>
                  <a:srgbClr val="3F3F3F"/>
                </a:solidFill>
              </a:rPr>
              <a:t>~ Here’s some health behaviour theories That explain barriers to changing behaviour.</a:t>
            </a:r>
            <a:endParaRPr b="1" sz="2000">
              <a:solidFill>
                <a:srgbClr val="3F3F3F"/>
              </a:solidFill>
            </a:endParaRPr>
          </a:p>
        </p:txBody>
      </p:sp>
      <p:sp>
        <p:nvSpPr>
          <p:cNvPr id="391" name="Google Shape;391;g52c3f6ce23d44d0b_68"/>
          <p:cNvSpPr txBox="1"/>
          <p:nvPr/>
        </p:nvSpPr>
        <p:spPr>
          <a:xfrm>
            <a:off x="554353" y="2721000"/>
            <a:ext cx="5319300" cy="34170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b="1" lang="en-GB" sz="2000" u="sng">
                <a:solidFill>
                  <a:srgbClr val="3F3F3F"/>
                </a:solidFill>
              </a:rPr>
              <a:t>Health belief model</a:t>
            </a:r>
            <a:r>
              <a:rPr b="1" lang="en-GB" sz="2000">
                <a:solidFill>
                  <a:srgbClr val="3F3F3F"/>
                </a:solidFill>
              </a:rPr>
              <a:t> </a:t>
            </a:r>
            <a:endParaRPr b="1" sz="2000">
              <a:solidFill>
                <a:srgbClr val="3F3F3F"/>
              </a:solidFill>
            </a:endParaRPr>
          </a:p>
          <a:p>
            <a:pPr indent="0" lvl="0" marL="0" rtl="0" algn="l">
              <a:lnSpc>
                <a:spcPct val="150000"/>
              </a:lnSpc>
              <a:spcBef>
                <a:spcPts val="0"/>
              </a:spcBef>
              <a:spcAft>
                <a:spcPts val="0"/>
              </a:spcAft>
              <a:buNone/>
            </a:pPr>
            <a:r>
              <a:rPr lang="en-GB" sz="2000">
                <a:solidFill>
                  <a:srgbClr val="3F3F3F"/>
                </a:solidFill>
              </a:rPr>
              <a:t>The HBM is a psychological and social framework used to explain and predict health related behaviours, particularly why individuals choose to accept or reject disease prevention programs and health screening tests.</a:t>
            </a:r>
            <a:endParaRPr sz="2000">
              <a:solidFill>
                <a:srgbClr val="3F3F3F"/>
              </a:solidFill>
            </a:endParaRPr>
          </a:p>
        </p:txBody>
      </p:sp>
      <p:pic>
        <p:nvPicPr>
          <p:cNvPr id="392" name="Google Shape;392;g52c3f6ce23d44d0b_68"/>
          <p:cNvPicPr preferRelativeResize="0"/>
          <p:nvPr/>
        </p:nvPicPr>
        <p:blipFill>
          <a:blip r:embed="rId3">
            <a:alphaModFix/>
          </a:blip>
          <a:stretch>
            <a:fillRect/>
          </a:stretch>
        </p:blipFill>
        <p:spPr>
          <a:xfrm>
            <a:off x="6162073" y="3221390"/>
            <a:ext cx="4775174" cy="241620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7" name="Shape 397"/>
        <p:cNvGrpSpPr/>
        <p:nvPr/>
      </p:nvGrpSpPr>
      <p:grpSpPr>
        <a:xfrm>
          <a:off x="0" y="0"/>
          <a:ext cx="0" cy="0"/>
          <a:chOff x="0" y="0"/>
          <a:chExt cx="0" cy="0"/>
        </a:xfrm>
      </p:grpSpPr>
      <p:sp>
        <p:nvSpPr>
          <p:cNvPr id="398" name="Google Shape;398;g5b1c9bf2b339028_3"/>
          <p:cNvSpPr txBox="1"/>
          <p:nvPr>
            <p:ph idx="1" type="body"/>
          </p:nvPr>
        </p:nvSpPr>
        <p:spPr>
          <a:xfrm>
            <a:off x="355025" y="1285875"/>
            <a:ext cx="5455200" cy="4695600"/>
          </a:xfrm>
          <a:prstGeom prst="rect">
            <a:avLst/>
          </a:prstGeom>
        </p:spPr>
        <p:txBody>
          <a:bodyPr anchorCtr="0" anchor="t" bIns="45700" lIns="0" spcFirstLastPara="1" rIns="0" wrap="square" tIns="45700">
            <a:noAutofit/>
          </a:bodyPr>
          <a:lstStyle/>
          <a:p>
            <a:pPr indent="0" lvl="0" marL="0" rtl="0" algn="l">
              <a:lnSpc>
                <a:spcPct val="150000"/>
              </a:lnSpc>
              <a:spcBef>
                <a:spcPts val="1200"/>
              </a:spcBef>
              <a:spcAft>
                <a:spcPts val="0"/>
              </a:spcAft>
              <a:buNone/>
            </a:pPr>
            <a:r>
              <a:rPr b="1" lang="en-GB" sz="2400" u="sng"/>
              <a:t>Theory of planned behaviour</a:t>
            </a:r>
            <a:r>
              <a:rPr lang="en-GB" sz="2400"/>
              <a:t> </a:t>
            </a:r>
            <a:endParaRPr sz="2400"/>
          </a:p>
          <a:p>
            <a:pPr indent="0" lvl="0" marL="0" rtl="0" algn="l">
              <a:lnSpc>
                <a:spcPct val="150000"/>
              </a:lnSpc>
              <a:spcBef>
                <a:spcPts val="1200"/>
              </a:spcBef>
              <a:spcAft>
                <a:spcPts val="0"/>
              </a:spcAft>
              <a:buNone/>
            </a:pPr>
            <a:r>
              <a:rPr lang="en-GB" sz="1750"/>
              <a:t>The theory of planned behavior is a cognitive theory by Ajzen that extends the earlier theory of reasoned action by adding a third predictor, perceived behavioral control.</a:t>
            </a:r>
            <a:endParaRPr sz="1750"/>
          </a:p>
          <a:p>
            <a:pPr indent="0" lvl="0" marL="0" rtl="0" algn="l">
              <a:lnSpc>
                <a:spcPct val="150000"/>
              </a:lnSpc>
              <a:spcBef>
                <a:spcPts val="1200"/>
              </a:spcBef>
              <a:spcAft>
                <a:spcPts val="0"/>
              </a:spcAft>
              <a:buNone/>
            </a:pPr>
            <a:r>
              <a:rPr lang="en-GB" sz="1750"/>
              <a:t>In  person’s attitude perceived social pressure and perceived control influence their intentions to perform a behaviour and it turn their actual behaviour.</a:t>
            </a:r>
            <a:endParaRPr sz="1750"/>
          </a:p>
          <a:p>
            <a:pPr indent="0" lvl="0" marL="0" rtl="0" algn="l">
              <a:lnSpc>
                <a:spcPct val="150000"/>
              </a:lnSpc>
              <a:spcBef>
                <a:spcPts val="1200"/>
              </a:spcBef>
              <a:spcAft>
                <a:spcPts val="0"/>
              </a:spcAft>
              <a:buNone/>
            </a:pPr>
            <a:r>
              <a:t/>
            </a:r>
            <a:endParaRPr sz="1750"/>
          </a:p>
          <a:p>
            <a:pPr indent="0" lvl="0" marL="0" rtl="0" algn="l">
              <a:lnSpc>
                <a:spcPct val="150000"/>
              </a:lnSpc>
              <a:spcBef>
                <a:spcPts val="1200"/>
              </a:spcBef>
              <a:spcAft>
                <a:spcPts val="0"/>
              </a:spcAft>
              <a:buNone/>
            </a:pPr>
            <a:r>
              <a:t/>
            </a:r>
            <a:endParaRPr sz="1750"/>
          </a:p>
          <a:p>
            <a:pPr indent="0" lvl="0" marL="0" rtl="0" algn="l">
              <a:lnSpc>
                <a:spcPct val="150000"/>
              </a:lnSpc>
              <a:spcBef>
                <a:spcPts val="1200"/>
              </a:spcBef>
              <a:spcAft>
                <a:spcPts val="0"/>
              </a:spcAft>
              <a:buNone/>
            </a:pPr>
            <a:r>
              <a:t/>
            </a:r>
            <a:endParaRPr sz="1750" u="sng"/>
          </a:p>
          <a:p>
            <a:pPr indent="0" lvl="0" marL="0" rtl="0" algn="l">
              <a:lnSpc>
                <a:spcPct val="150000"/>
              </a:lnSpc>
              <a:spcBef>
                <a:spcPts val="1200"/>
              </a:spcBef>
              <a:spcAft>
                <a:spcPts val="200"/>
              </a:spcAft>
              <a:buNone/>
            </a:pPr>
            <a:r>
              <a:t/>
            </a:r>
            <a:endParaRPr sz="1750"/>
          </a:p>
        </p:txBody>
      </p:sp>
      <p:pic>
        <p:nvPicPr>
          <p:cNvPr id="399" name="Google Shape;399;g5b1c9bf2b339028_3"/>
          <p:cNvPicPr preferRelativeResize="0"/>
          <p:nvPr/>
        </p:nvPicPr>
        <p:blipFill>
          <a:blip r:embed="rId3">
            <a:alphaModFix/>
          </a:blip>
          <a:stretch>
            <a:fillRect/>
          </a:stretch>
        </p:blipFill>
        <p:spPr>
          <a:xfrm>
            <a:off x="6658751" y="2220749"/>
            <a:ext cx="5013199" cy="2416501"/>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g5b1c9bf2b339028_9"/>
          <p:cNvSpPr txBox="1"/>
          <p:nvPr>
            <p:ph type="title"/>
          </p:nvPr>
        </p:nvSpPr>
        <p:spPr>
          <a:xfrm>
            <a:off x="1097280" y="286603"/>
            <a:ext cx="10058400" cy="1450800"/>
          </a:xfrm>
          <a:prstGeom prst="rect">
            <a:avLst/>
          </a:prstGeom>
        </p:spPr>
        <p:txBody>
          <a:bodyPr anchorCtr="0" anchor="b" bIns="45700" lIns="91425" spcFirstLastPara="1" rIns="91425" wrap="square" tIns="45700">
            <a:normAutofit/>
          </a:bodyPr>
          <a:lstStyle/>
          <a:p>
            <a:pPr indent="0" lvl="0" marL="0" rtl="0" algn="ctr">
              <a:spcBef>
                <a:spcPts val="0"/>
              </a:spcBef>
              <a:spcAft>
                <a:spcPts val="0"/>
              </a:spcAft>
              <a:buNone/>
            </a:pPr>
            <a:r>
              <a:rPr b="1" lang="en-GB"/>
              <a:t>Solution in the campaign to overcome individual challenge</a:t>
            </a:r>
            <a:endParaRPr b="1"/>
          </a:p>
        </p:txBody>
      </p:sp>
      <p:sp>
        <p:nvSpPr>
          <p:cNvPr id="406" name="Google Shape;406;g5b1c9bf2b339028_9"/>
          <p:cNvSpPr txBox="1"/>
          <p:nvPr>
            <p:ph idx="1" type="body"/>
          </p:nvPr>
        </p:nvSpPr>
        <p:spPr>
          <a:xfrm>
            <a:off x="1066790" y="2016761"/>
            <a:ext cx="10058400" cy="3760800"/>
          </a:xfrm>
          <a:prstGeom prst="rect">
            <a:avLst/>
          </a:prstGeom>
          <a:ln cap="flat" cmpd="sng" w="9525">
            <a:solidFill>
              <a:srgbClr val="000000"/>
            </a:solidFill>
            <a:prstDash val="solid"/>
            <a:round/>
            <a:headEnd len="sm" w="sm" type="none"/>
            <a:tailEnd len="sm" w="sm" type="none"/>
          </a:ln>
        </p:spPr>
        <p:txBody>
          <a:bodyPr anchorCtr="0" anchor="t" bIns="45700" lIns="0" spcFirstLastPara="1" rIns="0" wrap="square" tIns="45700">
            <a:normAutofit fontScale="92500" lnSpcReduction="20000"/>
          </a:bodyPr>
          <a:lstStyle/>
          <a:p>
            <a:pPr indent="0" lvl="0" marL="0" rtl="0" algn="l">
              <a:lnSpc>
                <a:spcPct val="150000"/>
              </a:lnSpc>
              <a:spcBef>
                <a:spcPts val="1200"/>
              </a:spcBef>
              <a:spcAft>
                <a:spcPts val="0"/>
              </a:spcAft>
              <a:buNone/>
            </a:pPr>
            <a:r>
              <a:rPr lang="en-GB"/>
              <a:t>      ~  We can do </a:t>
            </a:r>
            <a:r>
              <a:rPr lang="en-GB"/>
              <a:t>camping in public places with permission.</a:t>
            </a:r>
            <a:endParaRPr/>
          </a:p>
          <a:p>
            <a:pPr indent="0" lvl="0" marL="0" rtl="0" algn="l">
              <a:lnSpc>
                <a:spcPct val="150000"/>
              </a:lnSpc>
              <a:spcBef>
                <a:spcPts val="1200"/>
              </a:spcBef>
              <a:spcAft>
                <a:spcPts val="0"/>
              </a:spcAft>
              <a:buNone/>
            </a:pPr>
            <a:r>
              <a:rPr lang="en-GB"/>
              <a:t>      ~ Give slogan which will effective for young youth.</a:t>
            </a:r>
            <a:endParaRPr/>
          </a:p>
          <a:p>
            <a:pPr indent="-334328" lvl="0" marL="457200" rtl="0" algn="l">
              <a:lnSpc>
                <a:spcPct val="150000"/>
              </a:lnSpc>
              <a:spcBef>
                <a:spcPts val="1200"/>
              </a:spcBef>
              <a:spcAft>
                <a:spcPts val="0"/>
              </a:spcAft>
              <a:buSzPct val="90000"/>
              <a:buChar char=" "/>
            </a:pPr>
            <a:r>
              <a:rPr lang="en-GB"/>
              <a:t>  Ex:- “breathe clean, think clear”, “break free from vaping”.</a:t>
            </a:r>
            <a:endParaRPr/>
          </a:p>
          <a:p>
            <a:pPr indent="-334328" lvl="0" marL="457200" rtl="0" algn="l">
              <a:lnSpc>
                <a:spcPct val="150000"/>
              </a:lnSpc>
              <a:spcBef>
                <a:spcPts val="0"/>
              </a:spcBef>
              <a:spcAft>
                <a:spcPts val="0"/>
              </a:spcAft>
              <a:buSzPct val="90000"/>
              <a:buChar char=" "/>
            </a:pPr>
            <a:r>
              <a:rPr lang="en-GB"/>
              <a:t>~Activity topics:-</a:t>
            </a:r>
            <a:endParaRPr/>
          </a:p>
          <a:p>
            <a:pPr indent="-334328" lvl="0" marL="457200" rtl="0" algn="l">
              <a:lnSpc>
                <a:spcPct val="150000"/>
              </a:lnSpc>
              <a:spcBef>
                <a:spcPts val="0"/>
              </a:spcBef>
              <a:spcAft>
                <a:spcPts val="0"/>
              </a:spcAft>
              <a:buSzPct val="90000"/>
              <a:buChar char=" "/>
            </a:pPr>
            <a:r>
              <a:rPr lang="en-GB"/>
              <a:t>  </a:t>
            </a:r>
            <a:r>
              <a:rPr b="1" lang="en-GB"/>
              <a:t>1. Nicotine addiction and cravings:-</a:t>
            </a:r>
            <a:endParaRPr b="1"/>
          </a:p>
          <a:p>
            <a:pPr indent="-334328" lvl="0" marL="457200" rtl="0" algn="l">
              <a:lnSpc>
                <a:spcPct val="150000"/>
              </a:lnSpc>
              <a:spcBef>
                <a:spcPts val="0"/>
              </a:spcBef>
              <a:spcAft>
                <a:spcPts val="0"/>
              </a:spcAft>
              <a:buSzPct val="90000"/>
              <a:buChar char=" "/>
            </a:pPr>
            <a:r>
              <a:rPr lang="en-GB"/>
              <a:t>   Provide access to trained stop-vaping advisers or healthcare professionals.</a:t>
            </a:r>
            <a:endParaRPr/>
          </a:p>
          <a:p>
            <a:pPr indent="-334328" lvl="0" marL="457200" rtl="0" algn="l">
              <a:lnSpc>
                <a:spcPct val="150000"/>
              </a:lnSpc>
              <a:spcBef>
                <a:spcPts val="0"/>
              </a:spcBef>
              <a:spcAft>
                <a:spcPts val="0"/>
              </a:spcAft>
              <a:buSzPct val="90000"/>
              <a:buChar char=" "/>
            </a:pPr>
            <a:r>
              <a:rPr lang="en-GB"/>
              <a:t>Offer personalised plans to manage cravings and withdrawal.Provide appropriate support for nicotine dependence, including advice on treatment options where suitable.</a:t>
            </a:r>
            <a:endParaRPr/>
          </a:p>
          <a:p>
            <a:pPr indent="-334328" lvl="0" marL="457200" rtl="0" algn="l">
              <a:lnSpc>
                <a:spcPct val="150000"/>
              </a:lnSpc>
              <a:spcBef>
                <a:spcPts val="0"/>
              </a:spcBef>
              <a:spcAft>
                <a:spcPts val="0"/>
              </a:spcAft>
              <a:buSzPct val="90000"/>
              <a:buChar char=" "/>
            </a:pPr>
            <a:r>
              <a:t/>
            </a:r>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1" name="Shape 411"/>
        <p:cNvGrpSpPr/>
        <p:nvPr/>
      </p:nvGrpSpPr>
      <p:grpSpPr>
        <a:xfrm>
          <a:off x="0" y="0"/>
          <a:ext cx="0" cy="0"/>
          <a:chOff x="0" y="0"/>
          <a:chExt cx="0" cy="0"/>
        </a:xfrm>
      </p:grpSpPr>
      <p:sp>
        <p:nvSpPr>
          <p:cNvPr id="412" name="Google Shape;412;g5b1c9bf2b339028_15"/>
          <p:cNvSpPr txBox="1"/>
          <p:nvPr>
            <p:ph idx="1" type="body"/>
          </p:nvPr>
        </p:nvSpPr>
        <p:spPr>
          <a:xfrm>
            <a:off x="1066800" y="1772920"/>
            <a:ext cx="10058400" cy="4140300"/>
          </a:xfrm>
          <a:prstGeom prst="rect">
            <a:avLst/>
          </a:prstGeom>
        </p:spPr>
        <p:txBody>
          <a:bodyPr anchorCtr="0" anchor="t" bIns="45700" lIns="0" spcFirstLastPara="1" rIns="0" wrap="square" tIns="45700">
            <a:normAutofit fontScale="92500" lnSpcReduction="20000"/>
          </a:bodyPr>
          <a:lstStyle/>
          <a:p>
            <a:pPr indent="0" lvl="0" marL="0" rtl="0" algn="l">
              <a:lnSpc>
                <a:spcPct val="150000"/>
              </a:lnSpc>
              <a:spcBef>
                <a:spcPts val="1200"/>
              </a:spcBef>
              <a:spcAft>
                <a:spcPts val="0"/>
              </a:spcAft>
              <a:buNone/>
            </a:pPr>
            <a:r>
              <a:rPr b="1" lang="en-GB"/>
              <a:t>2. </a:t>
            </a:r>
            <a:r>
              <a:rPr b="1" lang="en-GB"/>
              <a:t>Stress anxiety and emotional difficulties:- </a:t>
            </a:r>
            <a:endParaRPr b="1"/>
          </a:p>
          <a:p>
            <a:pPr indent="0" lvl="0" marL="0" rtl="0" algn="l">
              <a:lnSpc>
                <a:spcPct val="150000"/>
              </a:lnSpc>
              <a:spcBef>
                <a:spcPts val="1200"/>
              </a:spcBef>
              <a:spcAft>
                <a:spcPts val="0"/>
              </a:spcAft>
              <a:buNone/>
            </a:pPr>
            <a:r>
              <a:rPr lang="en-GB"/>
              <a:t>Teach breathing exercises and relaxation techniques.</a:t>
            </a:r>
            <a:endParaRPr/>
          </a:p>
          <a:p>
            <a:pPr indent="0" lvl="0" marL="0" rtl="0" algn="l">
              <a:lnSpc>
                <a:spcPct val="150000"/>
              </a:lnSpc>
              <a:spcBef>
                <a:spcPts val="1200"/>
              </a:spcBef>
              <a:spcAft>
                <a:spcPts val="0"/>
              </a:spcAft>
              <a:buNone/>
            </a:pPr>
            <a:r>
              <a:rPr lang="en-GB"/>
              <a:t>Promote healthy alternatives, such as physical activity and hobbies.</a:t>
            </a:r>
            <a:endParaRPr/>
          </a:p>
          <a:p>
            <a:pPr indent="0" lvl="0" marL="0" rtl="0" algn="l">
              <a:lnSpc>
                <a:spcPct val="150000"/>
              </a:lnSpc>
              <a:spcBef>
                <a:spcPts val="1200"/>
              </a:spcBef>
              <a:spcAft>
                <a:spcPts val="0"/>
              </a:spcAft>
              <a:buNone/>
            </a:pPr>
            <a:r>
              <a:rPr lang="en-GB"/>
              <a:t>Provide access to counselling and emotional support when needed.</a:t>
            </a:r>
            <a:endParaRPr/>
          </a:p>
          <a:p>
            <a:pPr indent="0" lvl="0" marL="0" rtl="0" algn="l">
              <a:lnSpc>
                <a:spcPct val="150000"/>
              </a:lnSpc>
              <a:spcBef>
                <a:spcPts val="1200"/>
              </a:spcBef>
              <a:spcAft>
                <a:spcPts val="0"/>
              </a:spcAft>
              <a:buNone/>
            </a:pPr>
            <a:r>
              <a:rPr b="1" lang="en-GB"/>
              <a:t>3. Peer pressure and social influence:-</a:t>
            </a:r>
            <a:endParaRPr b="1"/>
          </a:p>
          <a:p>
            <a:pPr indent="0" lvl="0" marL="0" rtl="0" algn="l">
              <a:lnSpc>
                <a:spcPct val="150000"/>
              </a:lnSpc>
              <a:spcBef>
                <a:spcPts val="1200"/>
              </a:spcBef>
              <a:spcAft>
                <a:spcPts val="0"/>
              </a:spcAft>
              <a:buNone/>
            </a:pPr>
            <a:r>
              <a:rPr lang="en-GB"/>
              <a:t>Use peer educators and positive role models.</a:t>
            </a:r>
            <a:endParaRPr/>
          </a:p>
          <a:p>
            <a:pPr indent="0" lvl="0" marL="0" rtl="0" algn="l">
              <a:lnSpc>
                <a:spcPct val="150000"/>
              </a:lnSpc>
              <a:spcBef>
                <a:spcPts val="1200"/>
              </a:spcBef>
              <a:spcAft>
                <a:spcPts val="0"/>
              </a:spcAft>
              <a:buNone/>
            </a:pPr>
            <a:r>
              <a:rPr lang="en-GB"/>
              <a:t>Teach refusal skills to help people say no confidently.</a:t>
            </a:r>
            <a:endParaRPr/>
          </a:p>
          <a:p>
            <a:pPr indent="0" lvl="0" marL="0" rtl="0" algn="l">
              <a:lnSpc>
                <a:spcPct val="150000"/>
              </a:lnSpc>
              <a:spcBef>
                <a:spcPts val="1200"/>
              </a:spcBef>
              <a:spcAft>
                <a:spcPts val="200"/>
              </a:spcAft>
              <a:buNone/>
            </a:pPr>
            <a:r>
              <a:rPr lang="en-GB"/>
              <a:t>Encourage social activities that do not involve vaping.</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7" name="Shape 417"/>
        <p:cNvGrpSpPr/>
        <p:nvPr/>
      </p:nvGrpSpPr>
      <p:grpSpPr>
        <a:xfrm>
          <a:off x="0" y="0"/>
          <a:ext cx="0" cy="0"/>
          <a:chOff x="0" y="0"/>
          <a:chExt cx="0" cy="0"/>
        </a:xfrm>
      </p:grpSpPr>
      <p:sp>
        <p:nvSpPr>
          <p:cNvPr id="418" name="Google Shape;418;g5b1c9bf2b339028_21"/>
          <p:cNvSpPr txBox="1"/>
          <p:nvPr>
            <p:ph idx="1" type="body"/>
          </p:nvPr>
        </p:nvSpPr>
        <p:spPr>
          <a:xfrm>
            <a:off x="1097280" y="2108201"/>
            <a:ext cx="10058400" cy="3760800"/>
          </a:xfrm>
          <a:prstGeom prst="rect">
            <a:avLst/>
          </a:prstGeom>
        </p:spPr>
        <p:txBody>
          <a:bodyPr anchorCtr="0" anchor="t" bIns="45700" lIns="0" spcFirstLastPara="1" rIns="0" wrap="square" tIns="45700">
            <a:normAutofit/>
          </a:bodyPr>
          <a:lstStyle/>
          <a:p>
            <a:pPr indent="0" lvl="0" marL="0" rtl="0" algn="l">
              <a:lnSpc>
                <a:spcPct val="150000"/>
              </a:lnSpc>
              <a:spcBef>
                <a:spcPts val="1200"/>
              </a:spcBef>
              <a:spcAft>
                <a:spcPts val="0"/>
              </a:spcAft>
              <a:buNone/>
            </a:pPr>
            <a:r>
              <a:rPr b="1" lang="en-GB"/>
              <a:t>4. Lack of knowledge about health risks</a:t>
            </a:r>
            <a:endParaRPr b="1"/>
          </a:p>
          <a:p>
            <a:pPr indent="0" lvl="0" marL="0" rtl="0" algn="l">
              <a:lnSpc>
                <a:spcPct val="150000"/>
              </a:lnSpc>
              <a:spcBef>
                <a:spcPts val="1200"/>
              </a:spcBef>
              <a:spcAft>
                <a:spcPts val="0"/>
              </a:spcAft>
              <a:buNone/>
            </a:pPr>
            <a:r>
              <a:rPr lang="en-GB"/>
              <a:t>Provide clear, evidence-based information about nicotine addiction and potential health risks.</a:t>
            </a:r>
            <a:endParaRPr/>
          </a:p>
          <a:p>
            <a:pPr indent="0" lvl="0" marL="0" rtl="0" algn="l">
              <a:lnSpc>
                <a:spcPct val="150000"/>
              </a:lnSpc>
              <a:spcBef>
                <a:spcPts val="1200"/>
              </a:spcBef>
              <a:spcAft>
                <a:spcPts val="0"/>
              </a:spcAft>
              <a:buNone/>
            </a:pPr>
            <a:r>
              <a:rPr lang="en-GB"/>
              <a:t>Use posters, social media, short videos and school or community workshops.</a:t>
            </a:r>
            <a:endParaRPr/>
          </a:p>
          <a:p>
            <a:pPr indent="0" lvl="0" marL="0" rtl="0" algn="l">
              <a:lnSpc>
                <a:spcPct val="150000"/>
              </a:lnSpc>
              <a:spcBef>
                <a:spcPts val="1200"/>
              </a:spcBef>
              <a:spcAft>
                <a:spcPts val="200"/>
              </a:spcAft>
              <a:buNone/>
            </a:pPr>
            <a:r>
              <a:rPr lang="en-GB"/>
              <a:t>Correct misinformation without exaggerating the evidence.</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3" name="Shape 423"/>
        <p:cNvGrpSpPr/>
        <p:nvPr/>
      </p:nvGrpSpPr>
      <p:grpSpPr>
        <a:xfrm>
          <a:off x="0" y="0"/>
          <a:ext cx="0" cy="0"/>
          <a:chOff x="0" y="0"/>
          <a:chExt cx="0" cy="0"/>
        </a:xfrm>
      </p:grpSpPr>
      <p:sp>
        <p:nvSpPr>
          <p:cNvPr id="424" name="Google Shape;424;g487a607837a3a388_0"/>
          <p:cNvSpPr txBox="1"/>
          <p:nvPr>
            <p:ph type="title"/>
          </p:nvPr>
        </p:nvSpPr>
        <p:spPr>
          <a:xfrm>
            <a:off x="1097280" y="286603"/>
            <a:ext cx="10058400" cy="1450800"/>
          </a:xfrm>
          <a:prstGeom prst="rect">
            <a:avLst/>
          </a:prstGeom>
        </p:spPr>
        <p:txBody>
          <a:bodyPr anchorCtr="0" anchor="b" bIns="45700" lIns="91425" spcFirstLastPara="1" rIns="91425" wrap="square" tIns="45700">
            <a:normAutofit/>
          </a:bodyPr>
          <a:lstStyle/>
          <a:p>
            <a:pPr indent="0" lvl="0" marL="0" rtl="0" algn="ctr">
              <a:spcBef>
                <a:spcPts val="0"/>
              </a:spcBef>
              <a:spcAft>
                <a:spcPts val="0"/>
              </a:spcAft>
              <a:buNone/>
            </a:pPr>
            <a:r>
              <a:rPr b="1" lang="en-GB"/>
              <a:t>CONCLUSION</a:t>
            </a:r>
            <a:r>
              <a:rPr lang="en-GB"/>
              <a:t> </a:t>
            </a:r>
            <a:endParaRPr/>
          </a:p>
        </p:txBody>
      </p:sp>
      <p:sp>
        <p:nvSpPr>
          <p:cNvPr id="425" name="Google Shape;425;g487a607837a3a388_0"/>
          <p:cNvSpPr txBox="1"/>
          <p:nvPr>
            <p:ph idx="1" type="body"/>
          </p:nvPr>
        </p:nvSpPr>
        <p:spPr>
          <a:xfrm>
            <a:off x="1097280" y="2788921"/>
            <a:ext cx="10058400" cy="3760800"/>
          </a:xfrm>
          <a:prstGeom prst="rect">
            <a:avLst/>
          </a:prstGeom>
        </p:spPr>
        <p:txBody>
          <a:bodyPr anchorCtr="0" anchor="t" bIns="45700" lIns="0" spcFirstLastPara="1" rIns="0" wrap="square" tIns="45700">
            <a:normAutofit/>
          </a:bodyPr>
          <a:lstStyle/>
          <a:p>
            <a:pPr indent="0" lvl="0" marL="0" rtl="0" algn="l">
              <a:lnSpc>
                <a:spcPct val="150000"/>
              </a:lnSpc>
              <a:spcBef>
                <a:spcPts val="1200"/>
              </a:spcBef>
              <a:spcAft>
                <a:spcPts val="200"/>
              </a:spcAft>
              <a:buNone/>
            </a:pPr>
            <a:r>
              <a:rPr lang="en-GB"/>
              <a:t>Vaping overcome campaign is useful and helpful for helping individuals overcome barriers to behavioural change including nicotine addiction, stress, peer pressure, lack of awareness and low motivation through applying health behavioural theories such as health belief model, theory of planned behaviour.</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9" name="Shape 429"/>
        <p:cNvGrpSpPr/>
        <p:nvPr/>
      </p:nvGrpSpPr>
      <p:grpSpPr>
        <a:xfrm>
          <a:off x="0" y="0"/>
          <a:ext cx="0" cy="0"/>
          <a:chOff x="0" y="0"/>
          <a:chExt cx="0" cy="0"/>
        </a:xfrm>
      </p:grpSpPr>
      <p:sp>
        <p:nvSpPr>
          <p:cNvPr id="430" name="Google Shape;430;g63375c365b82f752_0"/>
          <p:cNvSpPr txBox="1"/>
          <p:nvPr>
            <p:ph type="title"/>
          </p:nvPr>
        </p:nvSpPr>
        <p:spPr>
          <a:xfrm>
            <a:off x="758613" y="814923"/>
            <a:ext cx="10058400" cy="14508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GB">
                <a:solidFill>
                  <a:srgbClr val="000000"/>
                </a:solidFill>
                <a:latin typeface="Arial"/>
                <a:ea typeface="Arial"/>
                <a:cs typeface="Arial"/>
                <a:sym typeface="Arial"/>
              </a:rPr>
              <a:t>REFERENCES</a:t>
            </a:r>
            <a:br>
              <a:rPr lang="en-GB">
                <a:latin typeface="Arial"/>
                <a:ea typeface="Arial"/>
                <a:cs typeface="Arial"/>
                <a:sym typeface="Arial"/>
              </a:rPr>
            </a:br>
            <a:endParaRPr>
              <a:latin typeface="Arial"/>
              <a:ea typeface="Arial"/>
              <a:cs typeface="Arial"/>
              <a:sym typeface="Arial"/>
            </a:endParaRPr>
          </a:p>
        </p:txBody>
      </p:sp>
      <p:sp>
        <p:nvSpPr>
          <p:cNvPr id="431" name="Google Shape;431;g63375c365b82f752_0"/>
          <p:cNvSpPr txBox="1"/>
          <p:nvPr/>
        </p:nvSpPr>
        <p:spPr>
          <a:xfrm>
            <a:off x="304927" y="1986280"/>
            <a:ext cx="11292900" cy="4699200"/>
          </a:xfrm>
          <a:prstGeom prst="rect">
            <a:avLst/>
          </a:prstGeom>
          <a:noFill/>
          <a:ln>
            <a:noFill/>
          </a:ln>
        </p:spPr>
        <p:txBody>
          <a:bodyPr anchorCtr="0" anchor="t" bIns="91425" lIns="91425" spcFirstLastPara="1" rIns="91425" wrap="square" tIns="91425">
            <a:noAutofit/>
          </a:bodyPr>
          <a:lstStyle/>
          <a:p>
            <a:pPr indent="-349250" lvl="0" marL="457200" rtl="0" algn="l">
              <a:lnSpc>
                <a:spcPct val="85000"/>
              </a:lnSpc>
              <a:spcBef>
                <a:spcPts val="0"/>
              </a:spcBef>
              <a:spcAft>
                <a:spcPts val="0"/>
              </a:spcAft>
              <a:buClr>
                <a:srgbClr val="595959"/>
              </a:buClr>
              <a:buSzPts val="1900"/>
              <a:buChar char="●"/>
            </a:pPr>
            <a:r>
              <a:rPr lang="en-GB" sz="1900"/>
              <a:t>HM Revenue &amp; Customs (2024) Understanding the vaping market: executive summary. Available at: </a:t>
            </a:r>
            <a:r>
              <a:rPr lang="en-GB" sz="1900" u="sng">
                <a:solidFill>
                  <a:srgbClr val="0097A7"/>
                </a:solidFill>
                <a:hlinkClick r:id="rId3">
                  <a:extLst>
                    <a:ext uri="{A12FA001-AC4F-418D-AE19-62706E023703}">
                      <ahyp:hlinkClr val="tx"/>
                    </a:ext>
                  </a:extLst>
                </a:hlinkClick>
              </a:rPr>
              <a:t>https://www.gov.uk/government/publications/understanding-the-vaping-market/executive-summary-understanding-the-vaping-market</a:t>
            </a:r>
            <a:r>
              <a:rPr lang="en-GB" sz="1900">
                <a:solidFill>
                  <a:srgbClr val="595959"/>
                </a:solidFill>
              </a:rPr>
              <a:t>, </a:t>
            </a:r>
            <a:r>
              <a:rPr lang="en-GB" sz="1900"/>
              <a:t>Office for National Statistics (2025) </a:t>
            </a:r>
            <a:r>
              <a:rPr i="1" lang="en-GB" sz="1900"/>
              <a:t>Adult smoking habits in the UK: 2024</a:t>
            </a:r>
            <a:r>
              <a:rPr lang="en-GB" sz="1900"/>
              <a:t>. Available at: https://www.ons.gov.uk/peoplepopulationandcommunity/healthandsocialcare/healthandlifeexpectancies/bulletins/adultsmokinghabitsingreatbritain/2024 </a:t>
            </a:r>
            <a:endParaRPr sz="1900"/>
          </a:p>
          <a:p>
            <a:pPr indent="-349250" lvl="0" marL="457200" rtl="0" algn="l">
              <a:lnSpc>
                <a:spcPct val="85000"/>
              </a:lnSpc>
              <a:spcBef>
                <a:spcPts val="0"/>
              </a:spcBef>
              <a:spcAft>
                <a:spcPts val="0"/>
              </a:spcAft>
              <a:buClr>
                <a:srgbClr val="595959"/>
              </a:buClr>
              <a:buSzPts val="1900"/>
              <a:buChar char="●"/>
            </a:pPr>
            <a:r>
              <a:rPr lang="en-GB" sz="1900"/>
              <a:t>Kinouani, S. et al. (2025) ‘Reasons for using electronic cigarettes among young adults aged 18–30: a systematic review: </a:t>
            </a:r>
            <a:r>
              <a:rPr lang="en-GB" sz="1900" u="sng">
                <a:solidFill>
                  <a:srgbClr val="0097A7"/>
                </a:solidFill>
                <a:hlinkClick r:id="rId4">
                  <a:extLst>
                    <a:ext uri="{A12FA001-AC4F-418D-AE19-62706E023703}">
                      <ahyp:hlinkClr val="tx"/>
                    </a:ext>
                  </a:extLst>
                </a:hlinkClick>
              </a:rPr>
              <a:t>https://pmc.ncbi.nlm.nih.gov/articles/PMC11895060</a:t>
            </a:r>
            <a:endParaRPr sz="1900">
              <a:solidFill>
                <a:srgbClr val="595959"/>
              </a:solidFill>
            </a:endParaRPr>
          </a:p>
          <a:p>
            <a:pPr indent="-349250" lvl="0" marL="457200" rtl="0" algn="l">
              <a:lnSpc>
                <a:spcPct val="85000"/>
              </a:lnSpc>
              <a:spcBef>
                <a:spcPts val="0"/>
              </a:spcBef>
              <a:spcAft>
                <a:spcPts val="0"/>
              </a:spcAft>
              <a:buClr>
                <a:srgbClr val="595959"/>
              </a:buClr>
              <a:buSzPts val="1900"/>
              <a:buChar char="●"/>
            </a:pPr>
            <a:r>
              <a:rPr lang="en-GB" sz="1900"/>
              <a:t>Understanding vaping in young adults: The role of psychological factors:</a:t>
            </a:r>
            <a:r>
              <a:rPr lang="en-GB" sz="1900" u="sng">
                <a:solidFill>
                  <a:srgbClr val="0097A7"/>
                </a:solidFill>
                <a:hlinkClick r:id="rId5">
                  <a:extLst>
                    <a:ext uri="{A12FA001-AC4F-418D-AE19-62706E023703}">
                      <ahyp:hlinkClr val="tx"/>
                    </a:ext>
                  </a:extLst>
                </a:hlinkClick>
              </a:rPr>
              <a:t>https://ourarchive.otago.ac.nz/esploro/outputs/doctoral/Understanding-vaping-in-young-adults-The/9926590061701891</a:t>
            </a:r>
            <a:endParaRPr sz="1900">
              <a:solidFill>
                <a:srgbClr val="595959"/>
              </a:solidFill>
            </a:endParaRPr>
          </a:p>
          <a:p>
            <a:pPr indent="-349250" lvl="0" marL="457200" rtl="0" algn="l">
              <a:lnSpc>
                <a:spcPct val="85000"/>
              </a:lnSpc>
              <a:spcBef>
                <a:spcPts val="0"/>
              </a:spcBef>
              <a:spcAft>
                <a:spcPts val="0"/>
              </a:spcAft>
              <a:buClr>
                <a:srgbClr val="595959"/>
              </a:buClr>
              <a:buSzPts val="1900"/>
              <a:buChar char="●"/>
            </a:pPr>
            <a:r>
              <a:rPr lang="en-GB" sz="1900"/>
              <a:t>Characteristics of Vaping Prevention Advertisements: Are Evidence-Based Approaches Being Adopted?</a:t>
            </a:r>
            <a:r>
              <a:rPr lang="en-GB" sz="1900">
                <a:solidFill>
                  <a:srgbClr val="595959"/>
                </a:solidFill>
              </a:rPr>
              <a:t> </a:t>
            </a:r>
            <a:r>
              <a:rPr lang="en-GB" sz="1900" u="sng">
                <a:solidFill>
                  <a:srgbClr val="0097A7"/>
                </a:solidFill>
                <a:hlinkClick r:id="rId6">
                  <a:extLst>
                    <a:ext uri="{A12FA001-AC4F-418D-AE19-62706E023703}">
                      <ahyp:hlinkClr val="tx"/>
                    </a:ext>
                  </a:extLst>
                </a:hlinkClick>
              </a:rPr>
              <a:t>https://journals.sagepub.com/doi/full/10.1177/08901171261483783</a:t>
            </a:r>
            <a:endParaRPr sz="1900">
              <a:solidFill>
                <a:srgbClr val="595959"/>
              </a:solidFill>
            </a:endParaRPr>
          </a:p>
          <a:p>
            <a:pPr indent="-349250" lvl="0" marL="457200" rtl="0" algn="l">
              <a:lnSpc>
                <a:spcPct val="85000"/>
              </a:lnSpc>
              <a:spcBef>
                <a:spcPts val="0"/>
              </a:spcBef>
              <a:spcAft>
                <a:spcPts val="0"/>
              </a:spcAft>
              <a:buClr>
                <a:srgbClr val="595959"/>
              </a:buClr>
              <a:buSzPts val="1900"/>
              <a:buChar char="●"/>
            </a:pPr>
            <a:r>
              <a:rPr lang="en-GB" sz="1900"/>
              <a:t>Comparing young adults to older adults in e-cigarette perceptions and motivations for use: Implications for health communication: </a:t>
            </a:r>
            <a:r>
              <a:rPr lang="en-GB" sz="1900" u="sng">
                <a:solidFill>
                  <a:srgbClr val="0097A7"/>
                </a:solidFill>
                <a:hlinkClick r:id="rId7">
                  <a:extLst>
                    <a:ext uri="{A12FA001-AC4F-418D-AE19-62706E023703}">
                      <ahyp:hlinkClr val="tx"/>
                    </a:ext>
                  </a:extLst>
                </a:hlinkClick>
              </a:rPr>
              <a:t>https://pmc.ncbi.nlm.nih.gov/articles/PMC4945860/</a:t>
            </a:r>
            <a:endParaRPr sz="1900">
              <a:solidFill>
                <a:srgbClr val="595959"/>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5" name="Shape 435"/>
        <p:cNvGrpSpPr/>
        <p:nvPr/>
      </p:nvGrpSpPr>
      <p:grpSpPr>
        <a:xfrm>
          <a:off x="0" y="0"/>
          <a:ext cx="0" cy="0"/>
          <a:chOff x="0" y="0"/>
          <a:chExt cx="0" cy="0"/>
        </a:xfrm>
      </p:grpSpPr>
      <p:sp>
        <p:nvSpPr>
          <p:cNvPr id="436" name="Google Shape;436;p10"/>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002060"/>
              </a:buClr>
              <a:buSzPts val="4600"/>
              <a:buFont typeface="Arial"/>
              <a:buNone/>
            </a:pPr>
            <a:r>
              <a:rPr b="1" lang="en-GB">
                <a:solidFill>
                  <a:srgbClr val="002060"/>
                </a:solidFill>
                <a:latin typeface="Arial"/>
                <a:ea typeface="Arial"/>
                <a:cs typeface="Arial"/>
                <a:sym typeface="Arial"/>
              </a:rPr>
              <a:t>REFERENCES</a:t>
            </a:r>
            <a:endParaRPr b="1">
              <a:solidFill>
                <a:srgbClr val="002060"/>
              </a:solidFill>
              <a:latin typeface="Arial"/>
              <a:ea typeface="Arial"/>
              <a:cs typeface="Arial"/>
              <a:sym typeface="Arial"/>
            </a:endParaRPr>
          </a:p>
        </p:txBody>
      </p:sp>
      <p:sp>
        <p:nvSpPr>
          <p:cNvPr id="437" name="Google Shape;437;p10"/>
          <p:cNvSpPr txBox="1"/>
          <p:nvPr>
            <p:ph idx="1" type="body"/>
          </p:nvPr>
        </p:nvSpPr>
        <p:spPr>
          <a:xfrm>
            <a:off x="1105747" y="1894114"/>
            <a:ext cx="10058400" cy="4495799"/>
          </a:xfrm>
          <a:prstGeom prst="rect">
            <a:avLst/>
          </a:prstGeom>
          <a:noFill/>
          <a:ln>
            <a:noFill/>
          </a:ln>
        </p:spPr>
        <p:txBody>
          <a:bodyPr anchorCtr="0" anchor="t" bIns="45700" lIns="0" spcFirstLastPara="1" rIns="0" wrap="square" tIns="45700">
            <a:noAutofit/>
          </a:bodyPr>
          <a:lstStyle/>
          <a:p>
            <a:pPr indent="-91440" lvl="0" marL="91440" rtl="0" algn="l">
              <a:lnSpc>
                <a:spcPct val="110000"/>
              </a:lnSpc>
              <a:spcBef>
                <a:spcPts val="0"/>
              </a:spcBef>
              <a:spcAft>
                <a:spcPts val="0"/>
              </a:spcAft>
              <a:buSzPts val="1200"/>
              <a:buFont typeface="Arial"/>
              <a:buChar char="•"/>
            </a:pPr>
            <a:r>
              <a:rPr lang="en-GB" sz="1200">
                <a:latin typeface="Arial"/>
                <a:ea typeface="Arial"/>
                <a:cs typeface="Arial"/>
                <a:sym typeface="Arial"/>
              </a:rPr>
              <a:t>ASH (2023). Action on smoking and health. [online] Action on Smoking and Health. Available at: </a:t>
            </a:r>
            <a:r>
              <a:rPr lang="en-GB" sz="1200" u="sng">
                <a:solidFill>
                  <a:schemeClr val="hlink"/>
                </a:solidFill>
                <a:latin typeface="Arial"/>
                <a:ea typeface="Arial"/>
                <a:cs typeface="Arial"/>
                <a:sym typeface="Arial"/>
                <a:hlinkClick r:id="rId3"/>
              </a:rPr>
              <a:t>https://ash.org.uk/</a:t>
            </a:r>
            <a:r>
              <a:rPr lang="en-GB" sz="1200">
                <a:latin typeface="Arial"/>
                <a:ea typeface="Arial"/>
                <a:cs typeface="Arial"/>
                <a:sym typeface="Arial"/>
              </a:rPr>
              <a:t> Accessed 14 Oct. 2026].</a:t>
            </a:r>
            <a:endParaRPr/>
          </a:p>
          <a:p>
            <a:pPr indent="-91440" lvl="0" marL="91440" rtl="0" algn="l">
              <a:lnSpc>
                <a:spcPct val="110000"/>
              </a:lnSpc>
              <a:spcBef>
                <a:spcPts val="1400"/>
              </a:spcBef>
              <a:spcAft>
                <a:spcPts val="0"/>
              </a:spcAft>
              <a:buSzPts val="1200"/>
              <a:buFont typeface="Arial"/>
              <a:buChar char="•"/>
            </a:pPr>
            <a:r>
              <a:rPr lang="en-GB" sz="1200">
                <a:latin typeface="Arial"/>
                <a:ea typeface="Arial"/>
                <a:cs typeface="Arial"/>
                <a:sym typeface="Arial"/>
              </a:rPr>
              <a:t>Chippewa River Industries. (2016). </a:t>
            </a:r>
            <a:r>
              <a:rPr i="1" lang="en-GB" sz="1200">
                <a:latin typeface="Arial"/>
                <a:ea typeface="Arial"/>
                <a:cs typeface="Arial"/>
                <a:sym typeface="Arial"/>
              </a:rPr>
              <a:t>Resources-icon - Chippewa river Industries</a:t>
            </a:r>
            <a:r>
              <a:rPr lang="en-GB" sz="1200">
                <a:latin typeface="Arial"/>
                <a:ea typeface="Arial"/>
                <a:cs typeface="Arial"/>
                <a:sym typeface="Arial"/>
              </a:rPr>
              <a:t>. [online] Available at: </a:t>
            </a:r>
            <a:r>
              <a:rPr lang="en-GB" sz="1200" u="sng">
                <a:solidFill>
                  <a:schemeClr val="hlink"/>
                </a:solidFill>
                <a:latin typeface="Arial"/>
                <a:ea typeface="Arial"/>
                <a:cs typeface="Arial"/>
                <a:sym typeface="Arial"/>
                <a:hlinkClick r:id="rId4"/>
              </a:rPr>
              <a:t>https://crind.org/missionservices/resources-icon/</a:t>
            </a:r>
            <a:r>
              <a:rPr lang="en-GB" sz="1200">
                <a:latin typeface="Arial"/>
                <a:ea typeface="Arial"/>
                <a:cs typeface="Arial"/>
                <a:sym typeface="Arial"/>
              </a:rPr>
              <a:t> [Accessed 19 Oct. 2026].</a:t>
            </a:r>
            <a:endParaRPr/>
          </a:p>
          <a:p>
            <a:pPr indent="-91440" lvl="0" marL="91440" rtl="0" algn="l">
              <a:lnSpc>
                <a:spcPct val="110000"/>
              </a:lnSpc>
              <a:spcBef>
                <a:spcPts val="1400"/>
              </a:spcBef>
              <a:spcAft>
                <a:spcPts val="0"/>
              </a:spcAft>
              <a:buSzPts val="1200"/>
              <a:buFont typeface="Arial"/>
              <a:buChar char="•"/>
            </a:pPr>
            <a:r>
              <a:rPr lang="en-GB" sz="1200">
                <a:latin typeface="Arial"/>
                <a:ea typeface="Arial"/>
                <a:cs typeface="Arial"/>
                <a:sym typeface="Arial"/>
              </a:rPr>
              <a:t>Collaboration Primer Framework (2021) Evaluation: Determining impact. Available at: </a:t>
            </a:r>
            <a:r>
              <a:rPr lang="en-GB" sz="1200" u="sng">
                <a:solidFill>
                  <a:schemeClr val="hlink"/>
                </a:solidFill>
                <a:latin typeface="Arial"/>
                <a:ea typeface="Arial"/>
                <a:cs typeface="Arial"/>
                <a:sym typeface="Arial"/>
                <a:hlinkClick r:id="rId5"/>
              </a:rPr>
              <a:t>https://www.collaborationprimer.ca/evaluation/</a:t>
            </a:r>
            <a:r>
              <a:rPr lang="en-GB" sz="1200">
                <a:latin typeface="Arial"/>
                <a:ea typeface="Arial"/>
                <a:cs typeface="Arial"/>
                <a:sym typeface="Arial"/>
              </a:rPr>
              <a:t> (Accessed: 19 October 2026).</a:t>
            </a:r>
            <a:endParaRPr/>
          </a:p>
          <a:p>
            <a:pPr indent="-91440" lvl="0" marL="91440" rtl="0" algn="l">
              <a:lnSpc>
                <a:spcPct val="110000"/>
              </a:lnSpc>
              <a:spcBef>
                <a:spcPts val="1400"/>
              </a:spcBef>
              <a:spcAft>
                <a:spcPts val="0"/>
              </a:spcAft>
              <a:buSzPts val="1200"/>
              <a:buFont typeface="Arial"/>
              <a:buChar char="•"/>
            </a:pPr>
            <a:r>
              <a:rPr lang="en-GB" sz="1200">
                <a:latin typeface="Arial"/>
                <a:ea typeface="Arial"/>
                <a:cs typeface="Arial"/>
                <a:sym typeface="Arial"/>
              </a:rPr>
              <a:t>Department of Health and Social Care (2026). Ministers launch crackdown on vapes targeting kids. [online] GOV.UK. Available at: </a:t>
            </a:r>
            <a:r>
              <a:rPr lang="en-GB" sz="1200" u="sng">
                <a:solidFill>
                  <a:schemeClr val="hlink"/>
                </a:solidFill>
                <a:latin typeface="Arial"/>
                <a:ea typeface="Arial"/>
                <a:cs typeface="Arial"/>
                <a:sym typeface="Arial"/>
                <a:hlinkClick r:id="rId6"/>
              </a:rPr>
              <a:t>https://www.gov.uk/government/news/ministers-launch-crackdown-on-vapes-targeting-kids</a:t>
            </a:r>
            <a:r>
              <a:rPr lang="en-GB" sz="1200">
                <a:latin typeface="Arial"/>
                <a:ea typeface="Arial"/>
                <a:cs typeface="Arial"/>
                <a:sym typeface="Arial"/>
              </a:rPr>
              <a:t> [Accessed 14 Oct. 2026].</a:t>
            </a:r>
            <a:endParaRPr/>
          </a:p>
          <a:p>
            <a:pPr indent="-91440" lvl="0" marL="91440" rtl="0" algn="l">
              <a:lnSpc>
                <a:spcPct val="110000"/>
              </a:lnSpc>
              <a:spcBef>
                <a:spcPts val="1400"/>
              </a:spcBef>
              <a:spcAft>
                <a:spcPts val="0"/>
              </a:spcAft>
              <a:buSzPts val="1200"/>
              <a:buFont typeface="Arial"/>
              <a:buChar char="•"/>
            </a:pPr>
            <a:r>
              <a:rPr lang="en-GB" sz="1200">
                <a:latin typeface="Arial"/>
                <a:ea typeface="Arial"/>
                <a:cs typeface="Arial"/>
                <a:sym typeface="Arial"/>
              </a:rPr>
              <a:t>NHS (2023). Young people and Vaping - Better Health. [online] nhs.uk. Available at: </a:t>
            </a:r>
            <a:r>
              <a:rPr lang="en-GB" sz="1200" u="sng">
                <a:solidFill>
                  <a:schemeClr val="hlink"/>
                </a:solidFill>
                <a:latin typeface="Arial"/>
                <a:ea typeface="Arial"/>
                <a:cs typeface="Arial"/>
                <a:sym typeface="Arial"/>
                <a:hlinkClick r:id="rId7"/>
              </a:rPr>
              <a:t>https://www.nhs.uk/better-health/quit-smoking/help-others-quit/young-people-and-vaping/</a:t>
            </a:r>
            <a:r>
              <a:rPr lang="en-GB" sz="1200">
                <a:latin typeface="Arial"/>
                <a:ea typeface="Arial"/>
                <a:cs typeface="Arial"/>
                <a:sym typeface="Arial"/>
              </a:rPr>
              <a:t> [Accessed 14 Oct. 2026].</a:t>
            </a:r>
            <a:endParaRPr/>
          </a:p>
          <a:p>
            <a:pPr indent="-91440" lvl="0" marL="91440" rtl="0" algn="l">
              <a:lnSpc>
                <a:spcPct val="110000"/>
              </a:lnSpc>
              <a:spcBef>
                <a:spcPts val="1400"/>
              </a:spcBef>
              <a:spcAft>
                <a:spcPts val="0"/>
              </a:spcAft>
              <a:buSzPts val="1200"/>
              <a:buFont typeface="Arial"/>
              <a:buChar char="•"/>
            </a:pPr>
            <a:r>
              <a:rPr lang="en-GB" sz="1200">
                <a:latin typeface="Arial"/>
                <a:ea typeface="Arial"/>
                <a:cs typeface="Arial"/>
                <a:sym typeface="Arial"/>
              </a:rPr>
              <a:t>Preston, S. (2024). Addressing the surge in youth vaping. [online] SSS Learning Limited. Available at: </a:t>
            </a:r>
            <a:r>
              <a:rPr lang="en-GB" sz="1200" u="sng">
                <a:solidFill>
                  <a:schemeClr val="hlink"/>
                </a:solidFill>
                <a:latin typeface="Arial"/>
                <a:ea typeface="Arial"/>
                <a:cs typeface="Arial"/>
                <a:sym typeface="Arial"/>
                <a:hlinkClick r:id="rId8"/>
              </a:rPr>
              <a:t>https://ssslearning.co.uk/safeguarding-articles/vaping</a:t>
            </a:r>
            <a:r>
              <a:rPr lang="en-GB" sz="1200">
                <a:latin typeface="Arial"/>
                <a:ea typeface="Arial"/>
                <a:cs typeface="Arial"/>
                <a:sym typeface="Arial"/>
              </a:rPr>
              <a:t> [Accessed 19 Oct. 2026].</a:t>
            </a:r>
            <a:endParaRPr/>
          </a:p>
          <a:p>
            <a:pPr indent="-91440" lvl="0" marL="91440" rtl="0" algn="l">
              <a:lnSpc>
                <a:spcPct val="110000"/>
              </a:lnSpc>
              <a:spcBef>
                <a:spcPts val="1400"/>
              </a:spcBef>
              <a:spcAft>
                <a:spcPts val="0"/>
              </a:spcAft>
              <a:buSzPts val="1200"/>
              <a:buFont typeface="Arial"/>
              <a:buChar char="•"/>
            </a:pPr>
            <a:r>
              <a:rPr lang="en-GB" sz="1200">
                <a:latin typeface="Arial"/>
                <a:ea typeface="Arial"/>
                <a:cs typeface="Arial"/>
                <a:sym typeface="Arial"/>
              </a:rPr>
              <a:t>Public Health England (2018). Introduction to evaluation in health and wellbeing. [online] GOV.UK. Available at: </a:t>
            </a:r>
            <a:r>
              <a:rPr lang="en-GB" sz="1200" u="sng">
                <a:solidFill>
                  <a:schemeClr val="hlink"/>
                </a:solidFill>
                <a:latin typeface="Arial"/>
                <a:ea typeface="Arial"/>
                <a:cs typeface="Arial"/>
                <a:sym typeface="Arial"/>
                <a:hlinkClick r:id="rId9"/>
              </a:rPr>
              <a:t>https://www.gov.uk/guidance/evaluation-in-health-and-wellbeing-introduction</a:t>
            </a:r>
            <a:r>
              <a:rPr lang="en-GB" sz="1200">
                <a:latin typeface="Arial"/>
                <a:ea typeface="Arial"/>
                <a:cs typeface="Arial"/>
                <a:sym typeface="Arial"/>
              </a:rPr>
              <a:t> [Accessed 14 Oct. 2026].</a:t>
            </a:r>
            <a:endParaRPr/>
          </a:p>
          <a:p>
            <a:pPr indent="-91440" lvl="0" marL="91440" rtl="0" algn="l">
              <a:lnSpc>
                <a:spcPct val="110000"/>
              </a:lnSpc>
              <a:spcBef>
                <a:spcPts val="1400"/>
              </a:spcBef>
              <a:spcAft>
                <a:spcPts val="0"/>
              </a:spcAft>
              <a:buSzPts val="1200"/>
              <a:buFont typeface="Arial"/>
              <a:buChar char="•"/>
            </a:pPr>
            <a:r>
              <a:rPr lang="en-GB" sz="1200">
                <a:latin typeface="Arial"/>
                <a:ea typeface="Arial"/>
                <a:cs typeface="Arial"/>
                <a:sym typeface="Arial"/>
              </a:rPr>
              <a:t>Rural Health Information Hub (2024). Types of Evaluation in Health Promotion and Disease Prevention Programs - RHIhub Toolkit. [online] www.ruralhealthinfo.org. Available at: </a:t>
            </a:r>
            <a:r>
              <a:rPr lang="en-GB" sz="1200" u="sng">
                <a:solidFill>
                  <a:schemeClr val="hlink"/>
                </a:solidFill>
                <a:latin typeface="Arial"/>
                <a:ea typeface="Arial"/>
                <a:cs typeface="Arial"/>
                <a:sym typeface="Arial"/>
                <a:hlinkClick r:id="rId10"/>
              </a:rPr>
              <a:t>https://www.ruralhealthinfo.org/toolkits/health-promotion/5/types-of-evaluation</a:t>
            </a:r>
            <a:r>
              <a:rPr lang="en-GB" sz="1200">
                <a:latin typeface="Arial"/>
                <a:ea typeface="Arial"/>
                <a:cs typeface="Arial"/>
                <a:sym typeface="Arial"/>
              </a:rPr>
              <a:t> [Accessed 14 Oct. 2026].</a:t>
            </a:r>
            <a:endParaRPr/>
          </a:p>
          <a:p>
            <a:pPr indent="-91440" lvl="0" marL="91440" rtl="0" algn="l">
              <a:lnSpc>
                <a:spcPct val="110000"/>
              </a:lnSpc>
              <a:spcBef>
                <a:spcPts val="1400"/>
              </a:spcBef>
              <a:spcAft>
                <a:spcPts val="0"/>
              </a:spcAft>
              <a:buSzPts val="1200"/>
              <a:buFont typeface="Arial"/>
              <a:buChar char="•"/>
            </a:pPr>
            <a:r>
              <a:rPr lang="en-GB" sz="1200">
                <a:latin typeface="Arial"/>
                <a:ea typeface="Arial"/>
                <a:cs typeface="Arial"/>
                <a:sym typeface="Arial"/>
              </a:rPr>
              <a:t>Viloria, K. (2019). </a:t>
            </a:r>
            <a:r>
              <a:rPr i="1" lang="en-GB" sz="1200">
                <a:latin typeface="Arial"/>
                <a:ea typeface="Arial"/>
                <a:cs typeface="Arial"/>
                <a:sym typeface="Arial"/>
              </a:rPr>
              <a:t>The ongoing outbreak of vaping - metea media</a:t>
            </a:r>
            <a:r>
              <a:rPr lang="en-GB" sz="1200">
                <a:latin typeface="Arial"/>
                <a:ea typeface="Arial"/>
                <a:cs typeface="Arial"/>
                <a:sym typeface="Arial"/>
              </a:rPr>
              <a:t>. [online] METEA MEDIA. Available at: https://meteamedia.org/15689/opinions/the-ongoing-outbreak-of-vaping/ [Accessed 19 Oct. 2026].</a:t>
            </a:r>
            <a:endParaRPr/>
          </a:p>
          <a:p>
            <a:pPr indent="-15240" lvl="0" marL="91440" rtl="0" algn="l">
              <a:lnSpc>
                <a:spcPct val="110000"/>
              </a:lnSpc>
              <a:spcBef>
                <a:spcPts val="1400"/>
              </a:spcBef>
              <a:spcAft>
                <a:spcPts val="0"/>
              </a:spcAft>
              <a:buSzPts val="1200"/>
              <a:buFont typeface="Arial"/>
              <a:buNone/>
            </a:pPr>
            <a:r>
              <a:t/>
            </a:r>
            <a:endParaRPr sz="1200">
              <a:latin typeface="Arial"/>
              <a:ea typeface="Arial"/>
              <a:cs typeface="Arial"/>
              <a:sym typeface="Arial"/>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2" name="Shape 442"/>
        <p:cNvGrpSpPr/>
        <p:nvPr/>
      </p:nvGrpSpPr>
      <p:grpSpPr>
        <a:xfrm>
          <a:off x="0" y="0"/>
          <a:ext cx="0" cy="0"/>
          <a:chOff x="0" y="0"/>
          <a:chExt cx="0" cy="0"/>
        </a:xfrm>
      </p:grpSpPr>
      <p:sp>
        <p:nvSpPr>
          <p:cNvPr id="443" name="Google Shape;443;g2993cc312576fc50_0"/>
          <p:cNvSpPr txBox="1"/>
          <p:nvPr>
            <p:ph type="title"/>
          </p:nvPr>
        </p:nvSpPr>
        <p:spPr>
          <a:xfrm>
            <a:off x="1066800" y="916276"/>
            <a:ext cx="10058400" cy="2274600"/>
          </a:xfrm>
          <a:prstGeom prst="rect">
            <a:avLst/>
          </a:prstGeom>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4400"/>
              <a:buFont typeface="Play"/>
              <a:buNone/>
            </a:pPr>
            <a:r>
              <a:rPr b="1" lang="en-GB">
                <a:latin typeface="Arial"/>
                <a:ea typeface="Arial"/>
                <a:cs typeface="Arial"/>
                <a:sym typeface="Arial"/>
              </a:rPr>
              <a:t>REFERENCES</a:t>
            </a:r>
            <a:br>
              <a:rPr b="1" lang="en-GB">
                <a:latin typeface="Arial"/>
                <a:ea typeface="Arial"/>
                <a:cs typeface="Arial"/>
                <a:sym typeface="Arial"/>
              </a:rPr>
            </a:br>
            <a:endParaRPr b="1">
              <a:latin typeface="Arial"/>
              <a:ea typeface="Arial"/>
              <a:cs typeface="Arial"/>
              <a:sym typeface="Arial"/>
            </a:endParaRPr>
          </a:p>
          <a:p>
            <a:pPr indent="0" lvl="0" marL="0" rtl="0" algn="ctr">
              <a:spcBef>
                <a:spcPts val="0"/>
              </a:spcBef>
              <a:spcAft>
                <a:spcPts val="0"/>
              </a:spcAft>
              <a:buNone/>
            </a:pPr>
            <a:r>
              <a:t/>
            </a:r>
            <a:endParaRPr b="1">
              <a:latin typeface="Arial"/>
              <a:ea typeface="Arial"/>
              <a:cs typeface="Arial"/>
              <a:sym typeface="Arial"/>
            </a:endParaRPr>
          </a:p>
        </p:txBody>
      </p:sp>
      <p:sp>
        <p:nvSpPr>
          <p:cNvPr id="444" name="Google Shape;444;g2993cc312576fc50_0"/>
          <p:cNvSpPr txBox="1"/>
          <p:nvPr>
            <p:ph idx="1" type="body"/>
          </p:nvPr>
        </p:nvSpPr>
        <p:spPr>
          <a:xfrm>
            <a:off x="518155" y="2108100"/>
            <a:ext cx="10058400" cy="4749900"/>
          </a:xfrm>
          <a:prstGeom prst="rect">
            <a:avLst/>
          </a:prstGeom>
        </p:spPr>
        <p:txBody>
          <a:bodyPr anchorCtr="0" anchor="t" bIns="45700" lIns="0" spcFirstLastPara="1" rIns="0" wrap="square" tIns="45700">
            <a:normAutofit fontScale="92500"/>
          </a:bodyPr>
          <a:lstStyle/>
          <a:p>
            <a:pPr indent="0" lvl="0" marL="0" rtl="0" algn="l">
              <a:spcBef>
                <a:spcPts val="1200"/>
              </a:spcBef>
              <a:spcAft>
                <a:spcPts val="0"/>
              </a:spcAft>
              <a:buNone/>
            </a:pPr>
            <a:r>
              <a:rPr lang="en-GB" u="sng">
                <a:solidFill>
                  <a:schemeClr val="hlink"/>
                </a:solidFill>
                <a:hlinkClick r:id="rId3"/>
              </a:rPr>
              <a:t>https://www.theguardian.com/society/2024/dec/16/more-than-a-million-vapes-a-day-in-uk-thrown-away-says-research?CMP=share_btn_url</a:t>
            </a:r>
            <a:endParaRPr/>
          </a:p>
          <a:p>
            <a:pPr indent="0" lvl="0" marL="0" rtl="0" algn="l">
              <a:spcBef>
                <a:spcPts val="1200"/>
              </a:spcBef>
              <a:spcAft>
                <a:spcPts val="0"/>
              </a:spcAft>
              <a:buNone/>
            </a:pPr>
            <a:r>
              <a:rPr lang="en-GB" u="sng">
                <a:solidFill>
                  <a:schemeClr val="hlink"/>
                </a:solidFill>
                <a:hlinkClick r:id="rId4"/>
              </a:rPr>
              <a:t>https://defraenvironment.blog.gov.uk/2025/05/01/single-use-vapes-why-its-time-to-ditch-them-for-good</a:t>
            </a:r>
            <a:endParaRPr/>
          </a:p>
          <a:p>
            <a:pPr indent="0" lvl="0" marL="0" rtl="0" algn="l">
              <a:spcBef>
                <a:spcPts val="1200"/>
              </a:spcBef>
              <a:spcAft>
                <a:spcPts val="0"/>
              </a:spcAft>
              <a:buNone/>
            </a:pPr>
            <a:r>
              <a:rPr lang="en-GB" u="sng">
                <a:solidFill>
                  <a:schemeClr val="hlink"/>
                </a:solidFill>
                <a:hlinkClick r:id="rId5"/>
              </a:rPr>
              <a:t>https://www.nhs.uk/live-well/quit-smoking/using-e-cigarettes-to-stop-smoking</a:t>
            </a:r>
            <a:endParaRPr/>
          </a:p>
          <a:p>
            <a:pPr indent="0" lvl="0" marL="0" rtl="0" algn="l">
              <a:spcBef>
                <a:spcPts val="1200"/>
              </a:spcBef>
              <a:spcAft>
                <a:spcPts val="0"/>
              </a:spcAft>
              <a:buNone/>
            </a:pPr>
            <a:r>
              <a:rPr lang="en-GB" u="sng">
                <a:solidFill>
                  <a:schemeClr val="hlink"/>
                </a:solidFill>
                <a:hlinkClick r:id="rId6"/>
              </a:rPr>
              <a:t>https://doi.org/10.1002/14651858.CD010216</a:t>
            </a:r>
            <a:endParaRPr/>
          </a:p>
          <a:p>
            <a:pPr indent="0" lvl="0" marL="0" rtl="0" algn="l">
              <a:spcBef>
                <a:spcPts val="1200"/>
              </a:spcBef>
              <a:spcAft>
                <a:spcPts val="0"/>
              </a:spcAft>
              <a:buNone/>
            </a:pPr>
            <a:r>
              <a:rPr lang="en-GB" u="sng">
                <a:solidFill>
                  <a:schemeClr val="hlink"/>
                </a:solidFill>
                <a:hlinkClick r:id="rId7"/>
              </a:rPr>
              <a:t>https://www.nhs.uk/better-health/quit-smoking/ready-to-quit-smoking/vaping-to-quit-smoking</a:t>
            </a:r>
            <a:endParaRPr/>
          </a:p>
          <a:p>
            <a:pPr indent="0" lvl="0" marL="0" rtl="0" algn="l">
              <a:spcBef>
                <a:spcPts val="1200"/>
              </a:spcBef>
              <a:spcAft>
                <a:spcPts val="0"/>
              </a:spcAft>
              <a:buNone/>
            </a:pPr>
            <a:r>
              <a:rPr lang="en-GB" u="sng">
                <a:solidFill>
                  <a:schemeClr val="hlink"/>
                </a:solidFill>
                <a:hlinkClick r:id="rId8"/>
              </a:rPr>
              <a:t>https://www.who.int/news-room/questions-and-answers/item/tobacco-e</a:t>
            </a:r>
            <a:endParaRPr/>
          </a:p>
          <a:p>
            <a:pPr indent="0" lvl="0" marL="0" rtl="0" algn="l">
              <a:spcBef>
                <a:spcPts val="1200"/>
              </a:spcBef>
              <a:spcAft>
                <a:spcPts val="0"/>
              </a:spcAft>
              <a:buNone/>
            </a:pPr>
            <a:r>
              <a:rPr lang="en-GB" u="sng">
                <a:solidFill>
                  <a:schemeClr val="hlink"/>
                </a:solidFill>
                <a:hlinkClick r:id="rId9"/>
              </a:rPr>
              <a:t>https://doi.org/10.14485/hbpr</a:t>
            </a:r>
            <a:endParaRPr/>
          </a:p>
          <a:p>
            <a:pPr indent="0" lvl="0" marL="0" rtl="0" algn="l">
              <a:spcBef>
                <a:spcPts val="1200"/>
              </a:spcBef>
              <a:spcAft>
                <a:spcPts val="0"/>
              </a:spcAft>
              <a:buNone/>
            </a:pPr>
            <a:r>
              <a:t/>
            </a:r>
            <a:endParaRPr/>
          </a:p>
          <a:p>
            <a:pPr indent="0" lvl="0" marL="0" rtl="0" algn="l">
              <a:spcBef>
                <a:spcPts val="1200"/>
              </a:spcBef>
              <a:spcAft>
                <a:spcPts val="200"/>
              </a:spcAft>
              <a:buNone/>
            </a:pPr>
            <a:r>
              <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9" name="Shape 449"/>
        <p:cNvGrpSpPr/>
        <p:nvPr/>
      </p:nvGrpSpPr>
      <p:grpSpPr>
        <a:xfrm>
          <a:off x="0" y="0"/>
          <a:ext cx="0" cy="0"/>
          <a:chOff x="0" y="0"/>
          <a:chExt cx="0" cy="0"/>
        </a:xfrm>
      </p:grpSpPr>
      <p:pic>
        <p:nvPicPr>
          <p:cNvPr id="450" name="Google Shape;450;g487a607837a3a388_6"/>
          <p:cNvPicPr preferRelativeResize="0"/>
          <p:nvPr/>
        </p:nvPicPr>
        <p:blipFill>
          <a:blip r:embed="rId3">
            <a:alphaModFix/>
          </a:blip>
          <a:stretch>
            <a:fillRect/>
          </a:stretch>
        </p:blipFill>
        <p:spPr>
          <a:xfrm>
            <a:off x="0" y="0"/>
            <a:ext cx="12192001" cy="5295399"/>
          </a:xfrm>
          <a:prstGeom prst="rect">
            <a:avLst/>
          </a:prstGeom>
          <a:noFill/>
          <a:ln>
            <a:noFill/>
          </a:ln>
        </p:spPr>
      </p:pic>
      <p:pic>
        <p:nvPicPr>
          <p:cNvPr id="451" name="Google Shape;451;g487a607837a3a388_6"/>
          <p:cNvPicPr preferRelativeResize="0"/>
          <p:nvPr/>
        </p:nvPicPr>
        <p:blipFill>
          <a:blip r:embed="rId4">
            <a:alphaModFix/>
          </a:blip>
          <a:stretch>
            <a:fillRect/>
          </a:stretch>
        </p:blipFill>
        <p:spPr>
          <a:xfrm>
            <a:off x="0" y="5295400"/>
            <a:ext cx="12192000" cy="104682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RetrospectVTI">
  <a:themeElements>
    <a:clrScheme name="Custom 40">
      <a:dk1>
        <a:srgbClr val="000000"/>
      </a:dk1>
      <a:lt1>
        <a:srgbClr val="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2026-10-13T10:01:02Z</dcterms:created>
  <dc:creator>HP</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