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78" r:id="rId7"/>
    <p:sldId id="267" r:id="rId8"/>
    <p:sldId id="258" r:id="rId9"/>
    <p:sldId id="264" r:id="rId10"/>
    <p:sldId id="260" r:id="rId11"/>
    <p:sldId id="268" r:id="rId12"/>
    <p:sldId id="259" r:id="rId13"/>
    <p:sldId id="262" r:id="rId14"/>
    <p:sldId id="269" r:id="rId15"/>
    <p:sldId id="271" r:id="rId16"/>
    <p:sldId id="270" r:id="rId17"/>
    <p:sldId id="272" r:id="rId18"/>
    <p:sldId id="261" r:id="rId19"/>
    <p:sldId id="281" r:id="rId20"/>
    <p:sldId id="273" r:id="rId21"/>
    <p:sldId id="275" r:id="rId22"/>
    <p:sldId id="285" r:id="rId23"/>
    <p:sldId id="283" r:id="rId24"/>
    <p:sldId id="284"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D35D96-6277-451A-98FA-37C004F996F5}" v="987" dt="2020-03-06T10:04:05.059"/>
    <p1510:client id="{E9DB39FF-3405-B585-7F0B-E4EB11D26925}" v="4" dt="2020-03-06T09:59:34.2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9" d="100"/>
          <a:sy n="69" d="100"/>
        </p:scale>
        <p:origin x="75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5/10/relationships/revisionInfo" Target="revisionInfo.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4.png"/><Relationship Id="rId7" Type="http://schemas.openxmlformats.org/officeDocument/2006/relationships/image" Target="../media/image6.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8.png"/><Relationship Id="rId5" Type="http://schemas.openxmlformats.org/officeDocument/2006/relationships/image" Target="../media/image5.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7.png"/></Relationships>
</file>

<file path=ppt/diagrams/_rels/data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20.svg"/><Relationship Id="rId1" Type="http://schemas.openxmlformats.org/officeDocument/2006/relationships/image" Target="../media/image13.png"/><Relationship Id="rId4" Type="http://schemas.openxmlformats.org/officeDocument/2006/relationships/image" Target="../media/image22.svg"/></Relationships>
</file>

<file path=ppt/diagrams/_rels/data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24.svg"/><Relationship Id="rId1" Type="http://schemas.openxmlformats.org/officeDocument/2006/relationships/image" Target="../media/image15.png"/><Relationship Id="rId4" Type="http://schemas.openxmlformats.org/officeDocument/2006/relationships/image" Target="../media/image26.svg"/></Relationships>
</file>

<file path=ppt/diagrams/_rels/data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8.svg"/><Relationship Id="rId1" Type="http://schemas.openxmlformats.org/officeDocument/2006/relationships/image" Target="../media/image17.png"/><Relationship Id="rId4" Type="http://schemas.openxmlformats.org/officeDocument/2006/relationships/image" Target="../media/image30.svg"/></Relationships>
</file>

<file path=ppt/diagrams/_rels/data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33.svg"/><Relationship Id="rId1" Type="http://schemas.openxmlformats.org/officeDocument/2006/relationships/image" Target="../media/image20.png"/><Relationship Id="rId4" Type="http://schemas.openxmlformats.org/officeDocument/2006/relationships/image" Target="../media/image35.svg"/></Relationships>
</file>

<file path=ppt/diagrams/_rels/data10.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23.png"/><Relationship Id="rId7" Type="http://schemas.openxmlformats.org/officeDocument/2006/relationships/image" Target="../media/image25.png"/><Relationship Id="rId2" Type="http://schemas.openxmlformats.org/officeDocument/2006/relationships/image" Target="../media/image37.svg"/><Relationship Id="rId1" Type="http://schemas.openxmlformats.org/officeDocument/2006/relationships/image" Target="../media/image22.png"/><Relationship Id="rId6" Type="http://schemas.openxmlformats.org/officeDocument/2006/relationships/image" Target="../media/image41.svg"/><Relationship Id="rId5" Type="http://schemas.openxmlformats.org/officeDocument/2006/relationships/image" Target="../media/image24.png"/><Relationship Id="rId4" Type="http://schemas.openxmlformats.org/officeDocument/2006/relationships/image" Target="../media/image3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4.png"/><Relationship Id="rId7" Type="http://schemas.openxmlformats.org/officeDocument/2006/relationships/image" Target="../media/image6.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8.png"/><Relationship Id="rId5" Type="http://schemas.openxmlformats.org/officeDocument/2006/relationships/image" Target="../media/image5.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7.png"/></Relationships>
</file>

<file path=ppt/diagrams/_rels/drawing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20.svg"/><Relationship Id="rId1" Type="http://schemas.openxmlformats.org/officeDocument/2006/relationships/image" Target="../media/image13.png"/><Relationship Id="rId4" Type="http://schemas.openxmlformats.org/officeDocument/2006/relationships/image" Target="../media/image22.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24.svg"/><Relationship Id="rId1" Type="http://schemas.openxmlformats.org/officeDocument/2006/relationships/image" Target="../media/image15.png"/><Relationship Id="rId4" Type="http://schemas.openxmlformats.org/officeDocument/2006/relationships/image" Target="../media/image26.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8.svg"/><Relationship Id="rId1" Type="http://schemas.openxmlformats.org/officeDocument/2006/relationships/image" Target="../media/image17.png"/><Relationship Id="rId4" Type="http://schemas.openxmlformats.org/officeDocument/2006/relationships/image" Target="../media/image30.svg"/></Relationships>
</file>

<file path=ppt/diagrams/_rels/drawing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33.svg"/><Relationship Id="rId1" Type="http://schemas.openxmlformats.org/officeDocument/2006/relationships/image" Target="../media/image20.png"/><Relationship Id="rId4" Type="http://schemas.openxmlformats.org/officeDocument/2006/relationships/image" Target="../media/image35.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23.png"/><Relationship Id="rId7" Type="http://schemas.openxmlformats.org/officeDocument/2006/relationships/image" Target="../media/image25.png"/><Relationship Id="rId2" Type="http://schemas.openxmlformats.org/officeDocument/2006/relationships/image" Target="../media/image37.svg"/><Relationship Id="rId1" Type="http://schemas.openxmlformats.org/officeDocument/2006/relationships/image" Target="../media/image22.png"/><Relationship Id="rId6" Type="http://schemas.openxmlformats.org/officeDocument/2006/relationships/image" Target="../media/image41.svg"/><Relationship Id="rId5" Type="http://schemas.openxmlformats.org/officeDocument/2006/relationships/image" Target="../media/image24.png"/><Relationship Id="rId4" Type="http://schemas.openxmlformats.org/officeDocument/2006/relationships/image" Target="../media/image3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D3C2CD1-F8B9-4D20-B358-F92B8C8AD88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0610D87-BE0F-4E17-AFF7-83408F366437}">
      <dgm:prSet/>
      <dgm:spPr/>
      <dgm:t>
        <a:bodyPr/>
        <a:lstStyle/>
        <a:p>
          <a:pPr>
            <a:lnSpc>
              <a:spcPct val="100000"/>
            </a:lnSpc>
          </a:pPr>
          <a:r>
            <a:rPr lang="en-GB"/>
            <a:t>Economic</a:t>
          </a:r>
          <a:endParaRPr lang="en-US"/>
        </a:p>
      </dgm:t>
    </dgm:pt>
    <dgm:pt modelId="{43A5ED5B-D82D-477F-B190-81F6011154AD}" type="parTrans" cxnId="{A035A4D8-7884-4FD2-AE88-37F763AFCCF5}">
      <dgm:prSet/>
      <dgm:spPr/>
      <dgm:t>
        <a:bodyPr/>
        <a:lstStyle/>
        <a:p>
          <a:endParaRPr lang="en-US"/>
        </a:p>
      </dgm:t>
    </dgm:pt>
    <dgm:pt modelId="{5C816F3E-3C51-4944-8668-74A41E3AD2B8}" type="sibTrans" cxnId="{A035A4D8-7884-4FD2-AE88-37F763AFCCF5}">
      <dgm:prSet/>
      <dgm:spPr/>
      <dgm:t>
        <a:bodyPr/>
        <a:lstStyle/>
        <a:p>
          <a:pPr>
            <a:lnSpc>
              <a:spcPct val="100000"/>
            </a:lnSpc>
          </a:pPr>
          <a:endParaRPr lang="en-US"/>
        </a:p>
      </dgm:t>
    </dgm:pt>
    <dgm:pt modelId="{31DE9854-09AB-4071-AB90-5E424E17766D}">
      <dgm:prSet/>
      <dgm:spPr/>
      <dgm:t>
        <a:bodyPr/>
        <a:lstStyle/>
        <a:p>
          <a:pPr>
            <a:lnSpc>
              <a:spcPct val="100000"/>
            </a:lnSpc>
          </a:pPr>
          <a:r>
            <a:rPr lang="en-GB"/>
            <a:t>Social</a:t>
          </a:r>
          <a:endParaRPr lang="en-US"/>
        </a:p>
      </dgm:t>
    </dgm:pt>
    <dgm:pt modelId="{39D8AE6F-CE74-4980-A819-66C573E03411}" type="parTrans" cxnId="{A5E2B302-BF4F-45AC-91AA-11CA0B444104}">
      <dgm:prSet/>
      <dgm:spPr/>
      <dgm:t>
        <a:bodyPr/>
        <a:lstStyle/>
        <a:p>
          <a:endParaRPr lang="en-US"/>
        </a:p>
      </dgm:t>
    </dgm:pt>
    <dgm:pt modelId="{6CCC90CA-ED1E-4ABF-BE03-035B334B49E9}" type="sibTrans" cxnId="{A5E2B302-BF4F-45AC-91AA-11CA0B444104}">
      <dgm:prSet/>
      <dgm:spPr/>
      <dgm:t>
        <a:bodyPr/>
        <a:lstStyle/>
        <a:p>
          <a:pPr>
            <a:lnSpc>
              <a:spcPct val="100000"/>
            </a:lnSpc>
          </a:pPr>
          <a:endParaRPr lang="en-US"/>
        </a:p>
      </dgm:t>
    </dgm:pt>
    <dgm:pt modelId="{BE3541E3-B00A-497D-B2F4-CF11A439220F}">
      <dgm:prSet/>
      <dgm:spPr/>
      <dgm:t>
        <a:bodyPr/>
        <a:lstStyle/>
        <a:p>
          <a:pPr>
            <a:lnSpc>
              <a:spcPct val="100000"/>
            </a:lnSpc>
          </a:pPr>
          <a:r>
            <a:rPr lang="en-GB"/>
            <a:t>Physical</a:t>
          </a:r>
          <a:endParaRPr lang="en-US"/>
        </a:p>
      </dgm:t>
    </dgm:pt>
    <dgm:pt modelId="{0CADE7B0-8B69-43CE-807B-E0B9A9CBD8AE}" type="parTrans" cxnId="{AFFD0AEA-C0A8-4C83-A619-2B9C992F7122}">
      <dgm:prSet/>
      <dgm:spPr/>
      <dgm:t>
        <a:bodyPr/>
        <a:lstStyle/>
        <a:p>
          <a:endParaRPr lang="en-US"/>
        </a:p>
      </dgm:t>
    </dgm:pt>
    <dgm:pt modelId="{7ED70B4A-F307-4AF2-8157-3232D9EA4E79}" type="sibTrans" cxnId="{AFFD0AEA-C0A8-4C83-A619-2B9C992F7122}">
      <dgm:prSet/>
      <dgm:spPr/>
      <dgm:t>
        <a:bodyPr/>
        <a:lstStyle/>
        <a:p>
          <a:pPr>
            <a:lnSpc>
              <a:spcPct val="100000"/>
            </a:lnSpc>
          </a:pPr>
          <a:endParaRPr lang="en-US"/>
        </a:p>
      </dgm:t>
    </dgm:pt>
    <dgm:pt modelId="{0AA75866-FF79-4E40-9613-8E830F6143C9}">
      <dgm:prSet/>
      <dgm:spPr/>
      <dgm:t>
        <a:bodyPr/>
        <a:lstStyle/>
        <a:p>
          <a:pPr>
            <a:lnSpc>
              <a:spcPct val="100000"/>
            </a:lnSpc>
          </a:pPr>
          <a:r>
            <a:rPr lang="en-GB"/>
            <a:t>Psychological</a:t>
          </a:r>
          <a:endParaRPr lang="en-US"/>
        </a:p>
      </dgm:t>
    </dgm:pt>
    <dgm:pt modelId="{C721BC2F-61B1-4CD3-ADC7-72C06E3B045B}" type="parTrans" cxnId="{D94A064A-B943-4040-BDC0-13261B8FB6C7}">
      <dgm:prSet/>
      <dgm:spPr/>
      <dgm:t>
        <a:bodyPr/>
        <a:lstStyle/>
        <a:p>
          <a:endParaRPr lang="en-US"/>
        </a:p>
      </dgm:t>
    </dgm:pt>
    <dgm:pt modelId="{F0490846-B730-41ED-8DF6-0A816249019D}" type="sibTrans" cxnId="{D94A064A-B943-4040-BDC0-13261B8FB6C7}">
      <dgm:prSet/>
      <dgm:spPr/>
      <dgm:t>
        <a:bodyPr/>
        <a:lstStyle/>
        <a:p>
          <a:pPr>
            <a:lnSpc>
              <a:spcPct val="100000"/>
            </a:lnSpc>
          </a:pPr>
          <a:endParaRPr lang="en-US"/>
        </a:p>
      </dgm:t>
    </dgm:pt>
    <dgm:pt modelId="{11D10040-4869-441B-B982-960871B11C90}">
      <dgm:prSet/>
      <dgm:spPr/>
      <dgm:t>
        <a:bodyPr/>
        <a:lstStyle/>
        <a:p>
          <a:pPr>
            <a:lnSpc>
              <a:spcPct val="100000"/>
            </a:lnSpc>
          </a:pPr>
          <a:r>
            <a:rPr lang="en-GB"/>
            <a:t>Educational</a:t>
          </a:r>
          <a:endParaRPr lang="en-US"/>
        </a:p>
      </dgm:t>
    </dgm:pt>
    <dgm:pt modelId="{2A4E29F2-A435-4356-B233-C92E4DCE1943}" type="parTrans" cxnId="{304E7855-1E60-429F-9C02-2A7012768194}">
      <dgm:prSet/>
      <dgm:spPr/>
      <dgm:t>
        <a:bodyPr/>
        <a:lstStyle/>
        <a:p>
          <a:endParaRPr lang="en-US"/>
        </a:p>
      </dgm:t>
    </dgm:pt>
    <dgm:pt modelId="{446F5AD9-3194-44E3-A6CF-BA55B053624B}" type="sibTrans" cxnId="{304E7855-1E60-429F-9C02-2A7012768194}">
      <dgm:prSet/>
      <dgm:spPr/>
      <dgm:t>
        <a:bodyPr/>
        <a:lstStyle/>
        <a:p>
          <a:pPr>
            <a:lnSpc>
              <a:spcPct val="100000"/>
            </a:lnSpc>
          </a:pPr>
          <a:endParaRPr lang="en-US"/>
        </a:p>
      </dgm:t>
    </dgm:pt>
    <dgm:pt modelId="{E43892CD-58E9-4147-85B2-DCAC3042C368}">
      <dgm:prSet/>
      <dgm:spPr/>
      <dgm:t>
        <a:bodyPr/>
        <a:lstStyle/>
        <a:p>
          <a:pPr>
            <a:lnSpc>
              <a:spcPct val="100000"/>
            </a:lnSpc>
          </a:pPr>
          <a:r>
            <a:rPr lang="en-GB"/>
            <a:t>environmental</a:t>
          </a:r>
          <a:endParaRPr lang="en-US"/>
        </a:p>
      </dgm:t>
    </dgm:pt>
    <dgm:pt modelId="{9608A128-2304-4ED7-9597-4032B185B8FC}" type="parTrans" cxnId="{A70778E6-13E1-4CEB-B52C-09054A3D6DFF}">
      <dgm:prSet/>
      <dgm:spPr/>
      <dgm:t>
        <a:bodyPr/>
        <a:lstStyle/>
        <a:p>
          <a:endParaRPr lang="en-US"/>
        </a:p>
      </dgm:t>
    </dgm:pt>
    <dgm:pt modelId="{06502BEC-FAD7-46D8-A7A3-73CE72CCC7B9}" type="sibTrans" cxnId="{A70778E6-13E1-4CEB-B52C-09054A3D6DFF}">
      <dgm:prSet/>
      <dgm:spPr/>
      <dgm:t>
        <a:bodyPr/>
        <a:lstStyle/>
        <a:p>
          <a:endParaRPr lang="en-US"/>
        </a:p>
      </dgm:t>
    </dgm:pt>
    <dgm:pt modelId="{FEF5C668-9001-4D2D-8FE3-6FFA17AD34DE}" type="pres">
      <dgm:prSet presAssocID="{3D3C2CD1-F8B9-4D20-B358-F92B8C8AD882}" presName="root" presStyleCnt="0">
        <dgm:presLayoutVars>
          <dgm:dir/>
          <dgm:resizeHandles val="exact"/>
        </dgm:presLayoutVars>
      </dgm:prSet>
      <dgm:spPr/>
      <dgm:t>
        <a:bodyPr/>
        <a:lstStyle/>
        <a:p>
          <a:endParaRPr lang="en-US"/>
        </a:p>
      </dgm:t>
    </dgm:pt>
    <dgm:pt modelId="{D57C1DAC-37E4-4A39-B749-5BAC5C89AB64}" type="pres">
      <dgm:prSet presAssocID="{40610D87-BE0F-4E17-AFF7-83408F366437}" presName="compNode" presStyleCnt="0"/>
      <dgm:spPr/>
    </dgm:pt>
    <dgm:pt modelId="{5299FE62-4B07-48BA-AB9A-AA1C105EB897}" type="pres">
      <dgm:prSet presAssocID="{40610D87-BE0F-4E17-AFF7-83408F366437}" presName="bgRect" presStyleLbl="bgShp" presStyleIdx="0" presStyleCnt="6"/>
      <dgm:spPr/>
    </dgm:pt>
    <dgm:pt modelId="{CEF608FE-9CDB-4AFE-B137-ED6478F9D46A}" type="pres">
      <dgm:prSet presAssocID="{40610D87-BE0F-4E17-AFF7-83408F366437}" presName="iconRect" presStyleLbl="node1" presStyleIdx="0" presStyleCnt="6"/>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Coins"/>
        </a:ext>
      </dgm:extLst>
    </dgm:pt>
    <dgm:pt modelId="{D0548BC7-02C4-426F-92E2-4A5682538139}" type="pres">
      <dgm:prSet presAssocID="{40610D87-BE0F-4E17-AFF7-83408F366437}" presName="spaceRect" presStyleCnt="0"/>
      <dgm:spPr/>
    </dgm:pt>
    <dgm:pt modelId="{6867DC7A-0F50-4202-B4F7-D32E585EF8E8}" type="pres">
      <dgm:prSet presAssocID="{40610D87-BE0F-4E17-AFF7-83408F366437}" presName="parTx" presStyleLbl="revTx" presStyleIdx="0" presStyleCnt="6">
        <dgm:presLayoutVars>
          <dgm:chMax val="0"/>
          <dgm:chPref val="0"/>
        </dgm:presLayoutVars>
      </dgm:prSet>
      <dgm:spPr/>
      <dgm:t>
        <a:bodyPr/>
        <a:lstStyle/>
        <a:p>
          <a:endParaRPr lang="en-US"/>
        </a:p>
      </dgm:t>
    </dgm:pt>
    <dgm:pt modelId="{781BA3B6-9937-497C-B95D-B45BEA05955A}" type="pres">
      <dgm:prSet presAssocID="{5C816F3E-3C51-4944-8668-74A41E3AD2B8}" presName="sibTrans" presStyleCnt="0"/>
      <dgm:spPr/>
    </dgm:pt>
    <dgm:pt modelId="{E26BC7AB-FC4C-4672-A1A0-AF0C4D9F351E}" type="pres">
      <dgm:prSet presAssocID="{31DE9854-09AB-4071-AB90-5E424E17766D}" presName="compNode" presStyleCnt="0"/>
      <dgm:spPr/>
    </dgm:pt>
    <dgm:pt modelId="{7ED5ED6A-0BAA-4515-97CF-81B53E2B0D92}" type="pres">
      <dgm:prSet presAssocID="{31DE9854-09AB-4071-AB90-5E424E17766D}" presName="bgRect" presStyleLbl="bgShp" presStyleIdx="1" presStyleCnt="6"/>
      <dgm:spPr/>
    </dgm:pt>
    <dgm:pt modelId="{2508D5EF-83E4-4EA7-AFC6-DFE6D4D43F0A}" type="pres">
      <dgm:prSet presAssocID="{31DE9854-09AB-4071-AB90-5E424E17766D}" presName="iconRect" presStyleLbl="node1" presStyleIdx="1" presStyleCnt="6"/>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Group"/>
        </a:ext>
      </dgm:extLst>
    </dgm:pt>
    <dgm:pt modelId="{88453E5A-AEBD-4670-944F-E7888DB75F6C}" type="pres">
      <dgm:prSet presAssocID="{31DE9854-09AB-4071-AB90-5E424E17766D}" presName="spaceRect" presStyleCnt="0"/>
      <dgm:spPr/>
    </dgm:pt>
    <dgm:pt modelId="{D19A3EF8-1975-4105-8255-DC03B083AA99}" type="pres">
      <dgm:prSet presAssocID="{31DE9854-09AB-4071-AB90-5E424E17766D}" presName="parTx" presStyleLbl="revTx" presStyleIdx="1" presStyleCnt="6">
        <dgm:presLayoutVars>
          <dgm:chMax val="0"/>
          <dgm:chPref val="0"/>
        </dgm:presLayoutVars>
      </dgm:prSet>
      <dgm:spPr/>
      <dgm:t>
        <a:bodyPr/>
        <a:lstStyle/>
        <a:p>
          <a:endParaRPr lang="en-US"/>
        </a:p>
      </dgm:t>
    </dgm:pt>
    <dgm:pt modelId="{3065A46F-6233-431A-AC30-83025DF9EECF}" type="pres">
      <dgm:prSet presAssocID="{6CCC90CA-ED1E-4ABF-BE03-035B334B49E9}" presName="sibTrans" presStyleCnt="0"/>
      <dgm:spPr/>
    </dgm:pt>
    <dgm:pt modelId="{FC5BCE20-D0A0-4206-A6E5-826C5A672B61}" type="pres">
      <dgm:prSet presAssocID="{BE3541E3-B00A-497D-B2F4-CF11A439220F}" presName="compNode" presStyleCnt="0"/>
      <dgm:spPr/>
    </dgm:pt>
    <dgm:pt modelId="{1D462958-509D-4775-B0AF-9A1581921BEB}" type="pres">
      <dgm:prSet presAssocID="{BE3541E3-B00A-497D-B2F4-CF11A439220F}" presName="bgRect" presStyleLbl="bgShp" presStyleIdx="2" presStyleCnt="6"/>
      <dgm:spPr/>
    </dgm:pt>
    <dgm:pt modelId="{6BE064CF-38F6-4FCA-8148-91C87267E322}" type="pres">
      <dgm:prSet presAssocID="{BE3541E3-B00A-497D-B2F4-CF11A439220F}" presName="iconRect" presStyleLbl="node1" presStyleIdx="2" presStyleCnt="6"/>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Run"/>
        </a:ext>
      </dgm:extLst>
    </dgm:pt>
    <dgm:pt modelId="{C9DAFD2D-496E-4838-B35B-E8BF0DCE8C07}" type="pres">
      <dgm:prSet presAssocID="{BE3541E3-B00A-497D-B2F4-CF11A439220F}" presName="spaceRect" presStyleCnt="0"/>
      <dgm:spPr/>
    </dgm:pt>
    <dgm:pt modelId="{3D5D394B-CD9E-462D-84A9-F4659209BDEE}" type="pres">
      <dgm:prSet presAssocID="{BE3541E3-B00A-497D-B2F4-CF11A439220F}" presName="parTx" presStyleLbl="revTx" presStyleIdx="2" presStyleCnt="6">
        <dgm:presLayoutVars>
          <dgm:chMax val="0"/>
          <dgm:chPref val="0"/>
        </dgm:presLayoutVars>
      </dgm:prSet>
      <dgm:spPr/>
      <dgm:t>
        <a:bodyPr/>
        <a:lstStyle/>
        <a:p>
          <a:endParaRPr lang="en-US"/>
        </a:p>
      </dgm:t>
    </dgm:pt>
    <dgm:pt modelId="{6545B996-8D49-44FF-BC8B-3A99762DE7D3}" type="pres">
      <dgm:prSet presAssocID="{7ED70B4A-F307-4AF2-8157-3232D9EA4E79}" presName="sibTrans" presStyleCnt="0"/>
      <dgm:spPr/>
    </dgm:pt>
    <dgm:pt modelId="{B3C1036F-095E-4207-966B-2C3650D9C1C6}" type="pres">
      <dgm:prSet presAssocID="{0AA75866-FF79-4E40-9613-8E830F6143C9}" presName="compNode" presStyleCnt="0"/>
      <dgm:spPr/>
    </dgm:pt>
    <dgm:pt modelId="{9DAB141F-B954-4F13-A37B-AF6CEA8A30E9}" type="pres">
      <dgm:prSet presAssocID="{0AA75866-FF79-4E40-9613-8E830F6143C9}" presName="bgRect" presStyleLbl="bgShp" presStyleIdx="3" presStyleCnt="6"/>
      <dgm:spPr/>
    </dgm:pt>
    <dgm:pt modelId="{0A40AF99-440B-49DE-A5F6-4BDD7C6A02E1}" type="pres">
      <dgm:prSet presAssocID="{0AA75866-FF79-4E40-9613-8E830F6143C9}" presName="iconRect" presStyleLbl="node1" presStyleIdx="3" presStyleCnt="6"/>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t>
        <a:bodyPr/>
        <a:lstStyle/>
        <a:p>
          <a:endParaRPr lang="en-US"/>
        </a:p>
      </dgm:t>
      <dgm:extLst>
        <a:ext uri="{E40237B7-FDA0-4F09-8148-C483321AD2D9}">
          <dgm14:cNvPr xmlns:dgm14="http://schemas.microsoft.com/office/drawing/2010/diagram" id="0" name="" descr="Brain"/>
        </a:ext>
      </dgm:extLst>
    </dgm:pt>
    <dgm:pt modelId="{DA82C07A-D3C9-45D8-A0C0-9CB5BEF6F355}" type="pres">
      <dgm:prSet presAssocID="{0AA75866-FF79-4E40-9613-8E830F6143C9}" presName="spaceRect" presStyleCnt="0"/>
      <dgm:spPr/>
    </dgm:pt>
    <dgm:pt modelId="{568A591D-A08D-456E-8D8A-1DED698E7760}" type="pres">
      <dgm:prSet presAssocID="{0AA75866-FF79-4E40-9613-8E830F6143C9}" presName="parTx" presStyleLbl="revTx" presStyleIdx="3" presStyleCnt="6">
        <dgm:presLayoutVars>
          <dgm:chMax val="0"/>
          <dgm:chPref val="0"/>
        </dgm:presLayoutVars>
      </dgm:prSet>
      <dgm:spPr/>
      <dgm:t>
        <a:bodyPr/>
        <a:lstStyle/>
        <a:p>
          <a:endParaRPr lang="en-US"/>
        </a:p>
      </dgm:t>
    </dgm:pt>
    <dgm:pt modelId="{EE9D8DE5-4776-4509-80D2-E9EBDC175021}" type="pres">
      <dgm:prSet presAssocID="{F0490846-B730-41ED-8DF6-0A816249019D}" presName="sibTrans" presStyleCnt="0"/>
      <dgm:spPr/>
    </dgm:pt>
    <dgm:pt modelId="{1EC4F0AD-2570-4323-A536-6CC24D386F47}" type="pres">
      <dgm:prSet presAssocID="{11D10040-4869-441B-B982-960871B11C90}" presName="compNode" presStyleCnt="0"/>
      <dgm:spPr/>
    </dgm:pt>
    <dgm:pt modelId="{72824AF6-C275-4353-A3CB-358B2B04B5F1}" type="pres">
      <dgm:prSet presAssocID="{11D10040-4869-441B-B982-960871B11C90}" presName="bgRect" presStyleLbl="bgShp" presStyleIdx="4" presStyleCnt="6"/>
      <dgm:spPr/>
    </dgm:pt>
    <dgm:pt modelId="{9ECB603F-5253-44F7-B492-EA24D71B5414}" type="pres">
      <dgm:prSet presAssocID="{11D10040-4869-441B-B982-960871B11C90}" presName="iconRect" presStyleLbl="node1" presStyleIdx="4" presStyleCnt="6"/>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a:noFill/>
        </a:ln>
      </dgm:spPr>
      <dgm:t>
        <a:bodyPr/>
        <a:lstStyle/>
        <a:p>
          <a:endParaRPr lang="en-US"/>
        </a:p>
      </dgm:t>
      <dgm:extLst>
        <a:ext uri="{E40237B7-FDA0-4F09-8148-C483321AD2D9}">
          <dgm14:cNvPr xmlns:dgm14="http://schemas.microsoft.com/office/drawing/2010/diagram" id="0" name="" descr="Books"/>
        </a:ext>
      </dgm:extLst>
    </dgm:pt>
    <dgm:pt modelId="{C103334B-79CC-4441-80D0-ACA1C78633B2}" type="pres">
      <dgm:prSet presAssocID="{11D10040-4869-441B-B982-960871B11C90}" presName="spaceRect" presStyleCnt="0"/>
      <dgm:spPr/>
    </dgm:pt>
    <dgm:pt modelId="{E093A247-11CA-4067-A9AF-133DC7283EA4}" type="pres">
      <dgm:prSet presAssocID="{11D10040-4869-441B-B982-960871B11C90}" presName="parTx" presStyleLbl="revTx" presStyleIdx="4" presStyleCnt="6">
        <dgm:presLayoutVars>
          <dgm:chMax val="0"/>
          <dgm:chPref val="0"/>
        </dgm:presLayoutVars>
      </dgm:prSet>
      <dgm:spPr/>
      <dgm:t>
        <a:bodyPr/>
        <a:lstStyle/>
        <a:p>
          <a:endParaRPr lang="en-US"/>
        </a:p>
      </dgm:t>
    </dgm:pt>
    <dgm:pt modelId="{2F2BCC91-AAA3-42C1-91E4-4695A3DC25DE}" type="pres">
      <dgm:prSet presAssocID="{446F5AD9-3194-44E3-A6CF-BA55B053624B}" presName="sibTrans" presStyleCnt="0"/>
      <dgm:spPr/>
    </dgm:pt>
    <dgm:pt modelId="{4EA1CF71-4E90-40D5-9BE2-C4A3082E5B6B}" type="pres">
      <dgm:prSet presAssocID="{E43892CD-58E9-4147-85B2-DCAC3042C368}" presName="compNode" presStyleCnt="0"/>
      <dgm:spPr/>
    </dgm:pt>
    <dgm:pt modelId="{20CDE8CD-DCCD-4233-88EB-E3A2779EE3BE}" type="pres">
      <dgm:prSet presAssocID="{E43892CD-58E9-4147-85B2-DCAC3042C368}" presName="bgRect" presStyleLbl="bgShp" presStyleIdx="5" presStyleCnt="6"/>
      <dgm:spPr/>
    </dgm:pt>
    <dgm:pt modelId="{5D40EA97-4AB8-47AE-8CEA-509A110AD9DD}" type="pres">
      <dgm:prSet presAssocID="{E43892CD-58E9-4147-85B2-DCAC3042C368}" presName="iconRect" presStyleLbl="node1" presStyleIdx="5" presStyleCnt="6"/>
      <dgm:spPr>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xmlns="" r:embed="rId12"/>
              </a:ext>
            </a:extLst>
          </a:blip>
          <a:stretch>
            <a:fillRect/>
          </a:stretch>
        </a:blipFill>
        <a:ln>
          <a:noFill/>
        </a:ln>
      </dgm:spPr>
      <dgm:t>
        <a:bodyPr/>
        <a:lstStyle/>
        <a:p>
          <a:endParaRPr lang="en-US"/>
        </a:p>
      </dgm:t>
      <dgm:extLst>
        <a:ext uri="{E40237B7-FDA0-4F09-8148-C483321AD2D9}">
          <dgm14:cNvPr xmlns:dgm14="http://schemas.microsoft.com/office/drawing/2010/diagram" id="0" name="" descr="Deciduous tree"/>
        </a:ext>
      </dgm:extLst>
    </dgm:pt>
    <dgm:pt modelId="{6D2C5B37-4E35-4F27-B495-2DF3289BD54C}" type="pres">
      <dgm:prSet presAssocID="{E43892CD-58E9-4147-85B2-DCAC3042C368}" presName="spaceRect" presStyleCnt="0"/>
      <dgm:spPr/>
    </dgm:pt>
    <dgm:pt modelId="{C39B8362-E8BD-4B80-9676-F28C3DC211F2}" type="pres">
      <dgm:prSet presAssocID="{E43892CD-58E9-4147-85B2-DCAC3042C368}" presName="parTx" presStyleLbl="revTx" presStyleIdx="5" presStyleCnt="6">
        <dgm:presLayoutVars>
          <dgm:chMax val="0"/>
          <dgm:chPref val="0"/>
        </dgm:presLayoutVars>
      </dgm:prSet>
      <dgm:spPr/>
      <dgm:t>
        <a:bodyPr/>
        <a:lstStyle/>
        <a:p>
          <a:endParaRPr lang="en-US"/>
        </a:p>
      </dgm:t>
    </dgm:pt>
  </dgm:ptLst>
  <dgm:cxnLst>
    <dgm:cxn modelId="{AFFD0AEA-C0A8-4C83-A619-2B9C992F7122}" srcId="{3D3C2CD1-F8B9-4D20-B358-F92B8C8AD882}" destId="{BE3541E3-B00A-497D-B2F4-CF11A439220F}" srcOrd="2" destOrd="0" parTransId="{0CADE7B0-8B69-43CE-807B-E0B9A9CBD8AE}" sibTransId="{7ED70B4A-F307-4AF2-8157-3232D9EA4E79}"/>
    <dgm:cxn modelId="{D94A064A-B943-4040-BDC0-13261B8FB6C7}" srcId="{3D3C2CD1-F8B9-4D20-B358-F92B8C8AD882}" destId="{0AA75866-FF79-4E40-9613-8E830F6143C9}" srcOrd="3" destOrd="0" parTransId="{C721BC2F-61B1-4CD3-ADC7-72C06E3B045B}" sibTransId="{F0490846-B730-41ED-8DF6-0A816249019D}"/>
    <dgm:cxn modelId="{6AE53B94-3647-4846-B58B-FB5120031D26}" type="presOf" srcId="{BE3541E3-B00A-497D-B2F4-CF11A439220F}" destId="{3D5D394B-CD9E-462D-84A9-F4659209BDEE}" srcOrd="0" destOrd="0" presId="urn:microsoft.com/office/officeart/2018/2/layout/IconVerticalSolidList"/>
    <dgm:cxn modelId="{7DA7B67F-E658-4379-928F-74F45DEA615D}" type="presOf" srcId="{0AA75866-FF79-4E40-9613-8E830F6143C9}" destId="{568A591D-A08D-456E-8D8A-1DED698E7760}" srcOrd="0" destOrd="0" presId="urn:microsoft.com/office/officeart/2018/2/layout/IconVerticalSolidList"/>
    <dgm:cxn modelId="{777AB672-A111-40D9-A1F4-B0CD7644E304}" type="presOf" srcId="{11D10040-4869-441B-B982-960871B11C90}" destId="{E093A247-11CA-4067-A9AF-133DC7283EA4}" srcOrd="0" destOrd="0" presId="urn:microsoft.com/office/officeart/2018/2/layout/IconVerticalSolidList"/>
    <dgm:cxn modelId="{A035A4D8-7884-4FD2-AE88-37F763AFCCF5}" srcId="{3D3C2CD1-F8B9-4D20-B358-F92B8C8AD882}" destId="{40610D87-BE0F-4E17-AFF7-83408F366437}" srcOrd="0" destOrd="0" parTransId="{43A5ED5B-D82D-477F-B190-81F6011154AD}" sibTransId="{5C816F3E-3C51-4944-8668-74A41E3AD2B8}"/>
    <dgm:cxn modelId="{51F7D6DD-DCF8-49AE-9F16-F1A4D636B705}" type="presOf" srcId="{31DE9854-09AB-4071-AB90-5E424E17766D}" destId="{D19A3EF8-1975-4105-8255-DC03B083AA99}" srcOrd="0" destOrd="0" presId="urn:microsoft.com/office/officeart/2018/2/layout/IconVerticalSolidList"/>
    <dgm:cxn modelId="{304E7855-1E60-429F-9C02-2A7012768194}" srcId="{3D3C2CD1-F8B9-4D20-B358-F92B8C8AD882}" destId="{11D10040-4869-441B-B982-960871B11C90}" srcOrd="4" destOrd="0" parTransId="{2A4E29F2-A435-4356-B233-C92E4DCE1943}" sibTransId="{446F5AD9-3194-44E3-A6CF-BA55B053624B}"/>
    <dgm:cxn modelId="{A70778E6-13E1-4CEB-B52C-09054A3D6DFF}" srcId="{3D3C2CD1-F8B9-4D20-B358-F92B8C8AD882}" destId="{E43892CD-58E9-4147-85B2-DCAC3042C368}" srcOrd="5" destOrd="0" parTransId="{9608A128-2304-4ED7-9597-4032B185B8FC}" sibTransId="{06502BEC-FAD7-46D8-A7A3-73CE72CCC7B9}"/>
    <dgm:cxn modelId="{67453EDB-9446-4DF1-89B6-77A929DBB3CC}" type="presOf" srcId="{E43892CD-58E9-4147-85B2-DCAC3042C368}" destId="{C39B8362-E8BD-4B80-9676-F28C3DC211F2}" srcOrd="0" destOrd="0" presId="urn:microsoft.com/office/officeart/2018/2/layout/IconVerticalSolidList"/>
    <dgm:cxn modelId="{A5E2B302-BF4F-45AC-91AA-11CA0B444104}" srcId="{3D3C2CD1-F8B9-4D20-B358-F92B8C8AD882}" destId="{31DE9854-09AB-4071-AB90-5E424E17766D}" srcOrd="1" destOrd="0" parTransId="{39D8AE6F-CE74-4980-A819-66C573E03411}" sibTransId="{6CCC90CA-ED1E-4ABF-BE03-035B334B49E9}"/>
    <dgm:cxn modelId="{05644F2D-03C7-4AA9-B819-DF7B1E572CB5}" type="presOf" srcId="{40610D87-BE0F-4E17-AFF7-83408F366437}" destId="{6867DC7A-0F50-4202-B4F7-D32E585EF8E8}" srcOrd="0" destOrd="0" presId="urn:microsoft.com/office/officeart/2018/2/layout/IconVerticalSolidList"/>
    <dgm:cxn modelId="{4AD38808-5825-40F0-B851-6722C3236C07}" type="presOf" srcId="{3D3C2CD1-F8B9-4D20-B358-F92B8C8AD882}" destId="{FEF5C668-9001-4D2D-8FE3-6FFA17AD34DE}" srcOrd="0" destOrd="0" presId="urn:microsoft.com/office/officeart/2018/2/layout/IconVerticalSolidList"/>
    <dgm:cxn modelId="{B109C17D-178E-44BF-A0B3-67478DF95DFA}" type="presParOf" srcId="{FEF5C668-9001-4D2D-8FE3-6FFA17AD34DE}" destId="{D57C1DAC-37E4-4A39-B749-5BAC5C89AB64}" srcOrd="0" destOrd="0" presId="urn:microsoft.com/office/officeart/2018/2/layout/IconVerticalSolidList"/>
    <dgm:cxn modelId="{AFC50129-A7B7-421F-8E6A-C2EF8B934495}" type="presParOf" srcId="{D57C1DAC-37E4-4A39-B749-5BAC5C89AB64}" destId="{5299FE62-4B07-48BA-AB9A-AA1C105EB897}" srcOrd="0" destOrd="0" presId="urn:microsoft.com/office/officeart/2018/2/layout/IconVerticalSolidList"/>
    <dgm:cxn modelId="{19AF6131-095E-40D4-B7F2-763F24FA5F6A}" type="presParOf" srcId="{D57C1DAC-37E4-4A39-B749-5BAC5C89AB64}" destId="{CEF608FE-9CDB-4AFE-B137-ED6478F9D46A}" srcOrd="1" destOrd="0" presId="urn:microsoft.com/office/officeart/2018/2/layout/IconVerticalSolidList"/>
    <dgm:cxn modelId="{5F7AAA88-F8E6-436A-A841-AB13596AFD71}" type="presParOf" srcId="{D57C1DAC-37E4-4A39-B749-5BAC5C89AB64}" destId="{D0548BC7-02C4-426F-92E2-4A5682538139}" srcOrd="2" destOrd="0" presId="urn:microsoft.com/office/officeart/2018/2/layout/IconVerticalSolidList"/>
    <dgm:cxn modelId="{648F1106-62B3-493B-B2EC-1E153E19CCB3}" type="presParOf" srcId="{D57C1DAC-37E4-4A39-B749-5BAC5C89AB64}" destId="{6867DC7A-0F50-4202-B4F7-D32E585EF8E8}" srcOrd="3" destOrd="0" presId="urn:microsoft.com/office/officeart/2018/2/layout/IconVerticalSolidList"/>
    <dgm:cxn modelId="{01450378-1EF4-4BE8-AF8D-BE5593618A69}" type="presParOf" srcId="{FEF5C668-9001-4D2D-8FE3-6FFA17AD34DE}" destId="{781BA3B6-9937-497C-B95D-B45BEA05955A}" srcOrd="1" destOrd="0" presId="urn:microsoft.com/office/officeart/2018/2/layout/IconVerticalSolidList"/>
    <dgm:cxn modelId="{8DB162EB-9106-4645-A0FE-C48C81FA6A8D}" type="presParOf" srcId="{FEF5C668-9001-4D2D-8FE3-6FFA17AD34DE}" destId="{E26BC7AB-FC4C-4672-A1A0-AF0C4D9F351E}" srcOrd="2" destOrd="0" presId="urn:microsoft.com/office/officeart/2018/2/layout/IconVerticalSolidList"/>
    <dgm:cxn modelId="{0844E123-1106-4B76-B0C3-FC64D1CF7B91}" type="presParOf" srcId="{E26BC7AB-FC4C-4672-A1A0-AF0C4D9F351E}" destId="{7ED5ED6A-0BAA-4515-97CF-81B53E2B0D92}" srcOrd="0" destOrd="0" presId="urn:microsoft.com/office/officeart/2018/2/layout/IconVerticalSolidList"/>
    <dgm:cxn modelId="{0227CF39-8CB9-4D9D-8A6C-16C58A75D50B}" type="presParOf" srcId="{E26BC7AB-FC4C-4672-A1A0-AF0C4D9F351E}" destId="{2508D5EF-83E4-4EA7-AFC6-DFE6D4D43F0A}" srcOrd="1" destOrd="0" presId="urn:microsoft.com/office/officeart/2018/2/layout/IconVerticalSolidList"/>
    <dgm:cxn modelId="{738FE70C-77F0-46AC-9ABB-00B5AA38723D}" type="presParOf" srcId="{E26BC7AB-FC4C-4672-A1A0-AF0C4D9F351E}" destId="{88453E5A-AEBD-4670-944F-E7888DB75F6C}" srcOrd="2" destOrd="0" presId="urn:microsoft.com/office/officeart/2018/2/layout/IconVerticalSolidList"/>
    <dgm:cxn modelId="{ECE5F48A-E6E7-46D6-B398-C5D3679248F2}" type="presParOf" srcId="{E26BC7AB-FC4C-4672-A1A0-AF0C4D9F351E}" destId="{D19A3EF8-1975-4105-8255-DC03B083AA99}" srcOrd="3" destOrd="0" presId="urn:microsoft.com/office/officeart/2018/2/layout/IconVerticalSolidList"/>
    <dgm:cxn modelId="{6FF17AF2-7273-4C4B-863D-3C6E11223316}" type="presParOf" srcId="{FEF5C668-9001-4D2D-8FE3-6FFA17AD34DE}" destId="{3065A46F-6233-431A-AC30-83025DF9EECF}" srcOrd="3" destOrd="0" presId="urn:microsoft.com/office/officeart/2018/2/layout/IconVerticalSolidList"/>
    <dgm:cxn modelId="{7FED1CF1-60A0-48E8-9249-080057977D94}" type="presParOf" srcId="{FEF5C668-9001-4D2D-8FE3-6FFA17AD34DE}" destId="{FC5BCE20-D0A0-4206-A6E5-826C5A672B61}" srcOrd="4" destOrd="0" presId="urn:microsoft.com/office/officeart/2018/2/layout/IconVerticalSolidList"/>
    <dgm:cxn modelId="{7D56DDB9-F60D-421A-9400-278FF29699FD}" type="presParOf" srcId="{FC5BCE20-D0A0-4206-A6E5-826C5A672B61}" destId="{1D462958-509D-4775-B0AF-9A1581921BEB}" srcOrd="0" destOrd="0" presId="urn:microsoft.com/office/officeart/2018/2/layout/IconVerticalSolidList"/>
    <dgm:cxn modelId="{D1864993-D6F4-48A8-BE36-6608E1E33A18}" type="presParOf" srcId="{FC5BCE20-D0A0-4206-A6E5-826C5A672B61}" destId="{6BE064CF-38F6-4FCA-8148-91C87267E322}" srcOrd="1" destOrd="0" presId="urn:microsoft.com/office/officeart/2018/2/layout/IconVerticalSolidList"/>
    <dgm:cxn modelId="{0FEFA41A-6BA8-4BAA-AA2E-312FEACDACB2}" type="presParOf" srcId="{FC5BCE20-D0A0-4206-A6E5-826C5A672B61}" destId="{C9DAFD2D-496E-4838-B35B-E8BF0DCE8C07}" srcOrd="2" destOrd="0" presId="urn:microsoft.com/office/officeart/2018/2/layout/IconVerticalSolidList"/>
    <dgm:cxn modelId="{3A973345-61E0-440B-99BF-DBBA3FDD329A}" type="presParOf" srcId="{FC5BCE20-D0A0-4206-A6E5-826C5A672B61}" destId="{3D5D394B-CD9E-462D-84A9-F4659209BDEE}" srcOrd="3" destOrd="0" presId="urn:microsoft.com/office/officeart/2018/2/layout/IconVerticalSolidList"/>
    <dgm:cxn modelId="{6B2E2C31-34AF-44BB-A881-11B28D561B2C}" type="presParOf" srcId="{FEF5C668-9001-4D2D-8FE3-6FFA17AD34DE}" destId="{6545B996-8D49-44FF-BC8B-3A99762DE7D3}" srcOrd="5" destOrd="0" presId="urn:microsoft.com/office/officeart/2018/2/layout/IconVerticalSolidList"/>
    <dgm:cxn modelId="{8881BC63-7C49-4B2B-9156-02E61789AA67}" type="presParOf" srcId="{FEF5C668-9001-4D2D-8FE3-6FFA17AD34DE}" destId="{B3C1036F-095E-4207-966B-2C3650D9C1C6}" srcOrd="6" destOrd="0" presId="urn:microsoft.com/office/officeart/2018/2/layout/IconVerticalSolidList"/>
    <dgm:cxn modelId="{30AECDBC-8FCA-4CA7-B783-CE775250E447}" type="presParOf" srcId="{B3C1036F-095E-4207-966B-2C3650D9C1C6}" destId="{9DAB141F-B954-4F13-A37B-AF6CEA8A30E9}" srcOrd="0" destOrd="0" presId="urn:microsoft.com/office/officeart/2018/2/layout/IconVerticalSolidList"/>
    <dgm:cxn modelId="{E88380AE-27CA-4255-B985-2E6D79AE894A}" type="presParOf" srcId="{B3C1036F-095E-4207-966B-2C3650D9C1C6}" destId="{0A40AF99-440B-49DE-A5F6-4BDD7C6A02E1}" srcOrd="1" destOrd="0" presId="urn:microsoft.com/office/officeart/2018/2/layout/IconVerticalSolidList"/>
    <dgm:cxn modelId="{832B14A0-927D-4ABF-A8A0-30C49680A067}" type="presParOf" srcId="{B3C1036F-095E-4207-966B-2C3650D9C1C6}" destId="{DA82C07A-D3C9-45D8-A0C0-9CB5BEF6F355}" srcOrd="2" destOrd="0" presId="urn:microsoft.com/office/officeart/2018/2/layout/IconVerticalSolidList"/>
    <dgm:cxn modelId="{500A321C-45A5-4E1D-B9B0-B580941B98CB}" type="presParOf" srcId="{B3C1036F-095E-4207-966B-2C3650D9C1C6}" destId="{568A591D-A08D-456E-8D8A-1DED698E7760}" srcOrd="3" destOrd="0" presId="urn:microsoft.com/office/officeart/2018/2/layout/IconVerticalSolidList"/>
    <dgm:cxn modelId="{ADF33839-24E4-4D38-8BCD-959172F3B669}" type="presParOf" srcId="{FEF5C668-9001-4D2D-8FE3-6FFA17AD34DE}" destId="{EE9D8DE5-4776-4509-80D2-E9EBDC175021}" srcOrd="7" destOrd="0" presId="urn:microsoft.com/office/officeart/2018/2/layout/IconVerticalSolidList"/>
    <dgm:cxn modelId="{39511DF2-E3EB-45CC-8608-E22CFD30FA56}" type="presParOf" srcId="{FEF5C668-9001-4D2D-8FE3-6FFA17AD34DE}" destId="{1EC4F0AD-2570-4323-A536-6CC24D386F47}" srcOrd="8" destOrd="0" presId="urn:microsoft.com/office/officeart/2018/2/layout/IconVerticalSolidList"/>
    <dgm:cxn modelId="{4A0BEAE3-30E6-45F8-BD03-5C53355DA14C}" type="presParOf" srcId="{1EC4F0AD-2570-4323-A536-6CC24D386F47}" destId="{72824AF6-C275-4353-A3CB-358B2B04B5F1}" srcOrd="0" destOrd="0" presId="urn:microsoft.com/office/officeart/2018/2/layout/IconVerticalSolidList"/>
    <dgm:cxn modelId="{D6A63D9E-C2AC-4795-BB1D-BE4281035A2C}" type="presParOf" srcId="{1EC4F0AD-2570-4323-A536-6CC24D386F47}" destId="{9ECB603F-5253-44F7-B492-EA24D71B5414}" srcOrd="1" destOrd="0" presId="urn:microsoft.com/office/officeart/2018/2/layout/IconVerticalSolidList"/>
    <dgm:cxn modelId="{52C710DD-B0CE-45A5-90F8-36E922EBC7B7}" type="presParOf" srcId="{1EC4F0AD-2570-4323-A536-6CC24D386F47}" destId="{C103334B-79CC-4441-80D0-ACA1C78633B2}" srcOrd="2" destOrd="0" presId="urn:microsoft.com/office/officeart/2018/2/layout/IconVerticalSolidList"/>
    <dgm:cxn modelId="{8E1F6ED6-A473-487B-BAFC-A8F15D1B13E6}" type="presParOf" srcId="{1EC4F0AD-2570-4323-A536-6CC24D386F47}" destId="{E093A247-11CA-4067-A9AF-133DC7283EA4}" srcOrd="3" destOrd="0" presId="urn:microsoft.com/office/officeart/2018/2/layout/IconVerticalSolidList"/>
    <dgm:cxn modelId="{9A9F17AE-8FB5-4A25-8056-6752833438DC}" type="presParOf" srcId="{FEF5C668-9001-4D2D-8FE3-6FFA17AD34DE}" destId="{2F2BCC91-AAA3-42C1-91E4-4695A3DC25DE}" srcOrd="9" destOrd="0" presId="urn:microsoft.com/office/officeart/2018/2/layout/IconVerticalSolidList"/>
    <dgm:cxn modelId="{C072FC71-ADDD-4350-B406-1FD34EC4AF56}" type="presParOf" srcId="{FEF5C668-9001-4D2D-8FE3-6FFA17AD34DE}" destId="{4EA1CF71-4E90-40D5-9BE2-C4A3082E5B6B}" srcOrd="10" destOrd="0" presId="urn:microsoft.com/office/officeart/2018/2/layout/IconVerticalSolidList"/>
    <dgm:cxn modelId="{82E093EB-8F49-4CC7-B2B7-64B2129560F3}" type="presParOf" srcId="{4EA1CF71-4E90-40D5-9BE2-C4A3082E5B6B}" destId="{20CDE8CD-DCCD-4233-88EB-E3A2779EE3BE}" srcOrd="0" destOrd="0" presId="urn:microsoft.com/office/officeart/2018/2/layout/IconVerticalSolidList"/>
    <dgm:cxn modelId="{1B0DA751-F810-43BD-AD55-A92923FD9A5C}" type="presParOf" srcId="{4EA1CF71-4E90-40D5-9BE2-C4A3082E5B6B}" destId="{5D40EA97-4AB8-47AE-8CEA-509A110AD9DD}" srcOrd="1" destOrd="0" presId="urn:microsoft.com/office/officeart/2018/2/layout/IconVerticalSolidList"/>
    <dgm:cxn modelId="{93EF143E-68F4-453F-836C-F8BE64846FF8}" type="presParOf" srcId="{4EA1CF71-4E90-40D5-9BE2-C4A3082E5B6B}" destId="{6D2C5B37-4E35-4F27-B495-2DF3289BD54C}" srcOrd="2" destOrd="0" presId="urn:microsoft.com/office/officeart/2018/2/layout/IconVerticalSolidList"/>
    <dgm:cxn modelId="{70FDF986-84E6-4027-BAAD-B205CB0BC992}" type="presParOf" srcId="{4EA1CF71-4E90-40D5-9BE2-C4A3082E5B6B}" destId="{C39B8362-E8BD-4B80-9676-F28C3DC211F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1AEAC2E-A1C6-44B5-8890-E5C87E2334E4}" type="doc">
      <dgm:prSet loTypeId="urn:microsoft.com/office/officeart/2005/8/layout/default" loCatId="list" qsTypeId="urn:microsoft.com/office/officeart/2005/8/quickstyle/simple4" qsCatId="simple" csTypeId="urn:microsoft.com/office/officeart/2005/8/colors/colorful5" csCatId="colorful" phldr="1"/>
      <dgm:spPr/>
      <dgm:t>
        <a:bodyPr/>
        <a:lstStyle/>
        <a:p>
          <a:endParaRPr lang="en-US"/>
        </a:p>
      </dgm:t>
    </dgm:pt>
    <dgm:pt modelId="{2DB83195-7BA0-4C4A-894B-A567CA9FCBFE}">
      <dgm:prSet/>
      <dgm:spPr/>
      <dgm:t>
        <a:bodyPr/>
        <a:lstStyle/>
        <a:p>
          <a:r>
            <a:rPr lang="en-GB"/>
            <a:t>Risks and impacts</a:t>
          </a:r>
          <a:endParaRPr lang="en-US"/>
        </a:p>
      </dgm:t>
    </dgm:pt>
    <dgm:pt modelId="{F99146B7-E628-423E-AFF0-673DBCC3F3A1}" type="parTrans" cxnId="{5609E45C-87C6-4508-80FE-221F021D6CCF}">
      <dgm:prSet/>
      <dgm:spPr/>
      <dgm:t>
        <a:bodyPr/>
        <a:lstStyle/>
        <a:p>
          <a:endParaRPr lang="en-US"/>
        </a:p>
      </dgm:t>
    </dgm:pt>
    <dgm:pt modelId="{7009E3AB-9354-440C-B6A9-8DD501F4E268}" type="sibTrans" cxnId="{5609E45C-87C6-4508-80FE-221F021D6CCF}">
      <dgm:prSet/>
      <dgm:spPr/>
      <dgm:t>
        <a:bodyPr/>
        <a:lstStyle/>
        <a:p>
          <a:endParaRPr lang="en-US"/>
        </a:p>
      </dgm:t>
    </dgm:pt>
    <dgm:pt modelId="{35A7AE8C-9B3D-471D-96E5-CD409DD094C0}">
      <dgm:prSet/>
      <dgm:spPr/>
      <dgm:t>
        <a:bodyPr/>
        <a:lstStyle/>
        <a:p>
          <a:r>
            <a:rPr lang="en-GB"/>
            <a:t>Domestic violence, verbal and emotional abuse of the children by their father</a:t>
          </a:r>
          <a:endParaRPr lang="en-US"/>
        </a:p>
      </dgm:t>
    </dgm:pt>
    <dgm:pt modelId="{1BF059D0-9890-4B41-9457-EF18583A99DE}" type="parTrans" cxnId="{D1B8BA9E-75B5-4042-B63E-B733FE00699B}">
      <dgm:prSet/>
      <dgm:spPr/>
      <dgm:t>
        <a:bodyPr/>
        <a:lstStyle/>
        <a:p>
          <a:endParaRPr lang="en-US"/>
        </a:p>
      </dgm:t>
    </dgm:pt>
    <dgm:pt modelId="{F515EB46-765E-41F2-BC09-EFB408FE27FB}" type="sibTrans" cxnId="{D1B8BA9E-75B5-4042-B63E-B733FE00699B}">
      <dgm:prSet/>
      <dgm:spPr/>
      <dgm:t>
        <a:bodyPr/>
        <a:lstStyle/>
        <a:p>
          <a:endParaRPr lang="en-US"/>
        </a:p>
      </dgm:t>
    </dgm:pt>
    <dgm:pt modelId="{DC8964D4-DE33-4CE2-ADA9-2002440E1B4F}">
      <dgm:prSet/>
      <dgm:spPr/>
      <dgm:t>
        <a:bodyPr/>
        <a:lstStyle/>
        <a:p>
          <a:r>
            <a:rPr lang="en-US"/>
            <a:t>Children missing education</a:t>
          </a:r>
        </a:p>
      </dgm:t>
    </dgm:pt>
    <dgm:pt modelId="{BD69BF11-27C7-42F6-9BE2-29247991ED9F}" type="parTrans" cxnId="{F87C571D-805A-4545-9D02-E3315231E4EF}">
      <dgm:prSet/>
      <dgm:spPr/>
      <dgm:t>
        <a:bodyPr/>
        <a:lstStyle/>
        <a:p>
          <a:endParaRPr lang="en-US"/>
        </a:p>
      </dgm:t>
    </dgm:pt>
    <dgm:pt modelId="{EA08F86E-2205-44F0-B910-8865D9C15E54}" type="sibTrans" cxnId="{F87C571D-805A-4545-9D02-E3315231E4EF}">
      <dgm:prSet/>
      <dgm:spPr/>
      <dgm:t>
        <a:bodyPr/>
        <a:lstStyle/>
        <a:p>
          <a:endParaRPr lang="en-US"/>
        </a:p>
      </dgm:t>
    </dgm:pt>
    <dgm:pt modelId="{9DB1189D-4A8C-409E-9BE0-042ABD70FD63}">
      <dgm:prSet/>
      <dgm:spPr/>
      <dgm:t>
        <a:bodyPr/>
        <a:lstStyle/>
        <a:p>
          <a:r>
            <a:rPr lang="en-GB"/>
            <a:t>Concerns around the mother’s alcohol problem</a:t>
          </a:r>
          <a:endParaRPr lang="en-US"/>
        </a:p>
      </dgm:t>
    </dgm:pt>
    <dgm:pt modelId="{BFDA95D0-BB72-489A-ADFC-1E5400FA1CBD}" type="parTrans" cxnId="{0035DD04-A3EB-4D10-811F-73996DA3EF17}">
      <dgm:prSet/>
      <dgm:spPr/>
      <dgm:t>
        <a:bodyPr/>
        <a:lstStyle/>
        <a:p>
          <a:endParaRPr lang="en-US"/>
        </a:p>
      </dgm:t>
    </dgm:pt>
    <dgm:pt modelId="{C290B31D-35D4-49D1-8940-A65A8311540B}" type="sibTrans" cxnId="{0035DD04-A3EB-4D10-811F-73996DA3EF17}">
      <dgm:prSet/>
      <dgm:spPr/>
      <dgm:t>
        <a:bodyPr/>
        <a:lstStyle/>
        <a:p>
          <a:endParaRPr lang="en-US"/>
        </a:p>
      </dgm:t>
    </dgm:pt>
    <dgm:pt modelId="{CD19DED1-4DD9-486B-820B-F16A9B817FD7}">
      <dgm:prSet/>
      <dgm:spPr/>
      <dgm:t>
        <a:bodyPr/>
        <a:lstStyle/>
        <a:p>
          <a:r>
            <a:rPr lang="en-GB"/>
            <a:t>Children’s Anti-social behaviour </a:t>
          </a:r>
          <a:endParaRPr lang="en-US"/>
        </a:p>
      </dgm:t>
    </dgm:pt>
    <dgm:pt modelId="{DE44D9FD-A6F3-4BF0-B9D7-123F5EBD5874}" type="parTrans" cxnId="{2A30FDAF-3459-4356-B1D5-21D2A884538B}">
      <dgm:prSet/>
      <dgm:spPr/>
      <dgm:t>
        <a:bodyPr/>
        <a:lstStyle/>
        <a:p>
          <a:endParaRPr lang="en-US"/>
        </a:p>
      </dgm:t>
    </dgm:pt>
    <dgm:pt modelId="{0D3D68F7-6D36-45FD-AE8C-3B4AFE2A167A}" type="sibTrans" cxnId="{2A30FDAF-3459-4356-B1D5-21D2A884538B}">
      <dgm:prSet/>
      <dgm:spPr/>
      <dgm:t>
        <a:bodyPr/>
        <a:lstStyle/>
        <a:p>
          <a:endParaRPr lang="en-US"/>
        </a:p>
      </dgm:t>
    </dgm:pt>
    <dgm:pt modelId="{FDB7B4D7-71CB-4A72-BAAD-B90DBEFC52CE}">
      <dgm:prSet/>
      <dgm:spPr/>
      <dgm:t>
        <a:bodyPr/>
        <a:lstStyle/>
        <a:p>
          <a:r>
            <a:rPr lang="en-GB"/>
            <a:t>Rent arrears</a:t>
          </a:r>
          <a:endParaRPr lang="en-US"/>
        </a:p>
      </dgm:t>
    </dgm:pt>
    <dgm:pt modelId="{E7D82CE6-25F1-4F0B-B824-C3B6A9E8C86F}" type="parTrans" cxnId="{49EDE231-9B30-493D-83EE-8FF91DDA60D7}">
      <dgm:prSet/>
      <dgm:spPr/>
      <dgm:t>
        <a:bodyPr/>
        <a:lstStyle/>
        <a:p>
          <a:endParaRPr lang="en-US"/>
        </a:p>
      </dgm:t>
    </dgm:pt>
    <dgm:pt modelId="{77E6476A-0075-4BE9-B812-2E08211E2213}" type="sibTrans" cxnId="{49EDE231-9B30-493D-83EE-8FF91DDA60D7}">
      <dgm:prSet/>
      <dgm:spPr/>
      <dgm:t>
        <a:bodyPr/>
        <a:lstStyle/>
        <a:p>
          <a:endParaRPr lang="en-US"/>
        </a:p>
      </dgm:t>
    </dgm:pt>
    <dgm:pt modelId="{4F774BCA-3C08-4160-A91B-EBC6963841A6}">
      <dgm:prSet/>
      <dgm:spPr/>
      <dgm:t>
        <a:bodyPr/>
        <a:lstStyle/>
        <a:p>
          <a:r>
            <a:rPr lang="en-GB"/>
            <a:t>Mothers relationship problems with her new partner</a:t>
          </a:r>
          <a:endParaRPr lang="en-US"/>
        </a:p>
      </dgm:t>
    </dgm:pt>
    <dgm:pt modelId="{16FD76D7-7ECC-4FD4-A2BF-64FEDAAB65E9}" type="parTrans" cxnId="{65ACC171-1CCD-49B3-A222-E01406935F92}">
      <dgm:prSet/>
      <dgm:spPr/>
      <dgm:t>
        <a:bodyPr/>
        <a:lstStyle/>
        <a:p>
          <a:endParaRPr lang="en-US"/>
        </a:p>
      </dgm:t>
    </dgm:pt>
    <dgm:pt modelId="{79E2DEBD-D62B-4673-9ACC-5022BE25FEFC}" type="sibTrans" cxnId="{65ACC171-1CCD-49B3-A222-E01406935F92}">
      <dgm:prSet/>
      <dgm:spPr/>
      <dgm:t>
        <a:bodyPr/>
        <a:lstStyle/>
        <a:p>
          <a:endParaRPr lang="en-US"/>
        </a:p>
      </dgm:t>
    </dgm:pt>
    <dgm:pt modelId="{C24C5249-1ED8-488D-9E1D-D9FD79DB4C6A}" type="pres">
      <dgm:prSet presAssocID="{91AEAC2E-A1C6-44B5-8890-E5C87E2334E4}" presName="diagram" presStyleCnt="0">
        <dgm:presLayoutVars>
          <dgm:dir/>
          <dgm:resizeHandles val="exact"/>
        </dgm:presLayoutVars>
      </dgm:prSet>
      <dgm:spPr/>
      <dgm:t>
        <a:bodyPr/>
        <a:lstStyle/>
        <a:p>
          <a:endParaRPr lang="en-US"/>
        </a:p>
      </dgm:t>
    </dgm:pt>
    <dgm:pt modelId="{F83E392E-CC85-4682-B4ED-9910E1BBF3C1}" type="pres">
      <dgm:prSet presAssocID="{2DB83195-7BA0-4C4A-894B-A567CA9FCBFE}" presName="node" presStyleLbl="node1" presStyleIdx="0" presStyleCnt="7">
        <dgm:presLayoutVars>
          <dgm:bulletEnabled val="1"/>
        </dgm:presLayoutVars>
      </dgm:prSet>
      <dgm:spPr/>
      <dgm:t>
        <a:bodyPr/>
        <a:lstStyle/>
        <a:p>
          <a:endParaRPr lang="en-US"/>
        </a:p>
      </dgm:t>
    </dgm:pt>
    <dgm:pt modelId="{99CB290F-926C-41EC-B9AA-E40648070626}" type="pres">
      <dgm:prSet presAssocID="{7009E3AB-9354-440C-B6A9-8DD501F4E268}" presName="sibTrans" presStyleCnt="0"/>
      <dgm:spPr/>
    </dgm:pt>
    <dgm:pt modelId="{22D15EE8-BF28-4128-B71B-EB8DA97E70D6}" type="pres">
      <dgm:prSet presAssocID="{35A7AE8C-9B3D-471D-96E5-CD409DD094C0}" presName="node" presStyleLbl="node1" presStyleIdx="1" presStyleCnt="7">
        <dgm:presLayoutVars>
          <dgm:bulletEnabled val="1"/>
        </dgm:presLayoutVars>
      </dgm:prSet>
      <dgm:spPr/>
      <dgm:t>
        <a:bodyPr/>
        <a:lstStyle/>
        <a:p>
          <a:endParaRPr lang="en-US"/>
        </a:p>
      </dgm:t>
    </dgm:pt>
    <dgm:pt modelId="{C0123AC2-04B8-4B93-B078-59D8A3254C0C}" type="pres">
      <dgm:prSet presAssocID="{F515EB46-765E-41F2-BC09-EFB408FE27FB}" presName="sibTrans" presStyleCnt="0"/>
      <dgm:spPr/>
    </dgm:pt>
    <dgm:pt modelId="{B8EFBD5A-162C-49BE-8FA0-BF9401731CC3}" type="pres">
      <dgm:prSet presAssocID="{DC8964D4-DE33-4CE2-ADA9-2002440E1B4F}" presName="node" presStyleLbl="node1" presStyleIdx="2" presStyleCnt="7">
        <dgm:presLayoutVars>
          <dgm:bulletEnabled val="1"/>
        </dgm:presLayoutVars>
      </dgm:prSet>
      <dgm:spPr/>
      <dgm:t>
        <a:bodyPr/>
        <a:lstStyle/>
        <a:p>
          <a:endParaRPr lang="en-US"/>
        </a:p>
      </dgm:t>
    </dgm:pt>
    <dgm:pt modelId="{E8CF98E8-5815-43D6-B5C0-5FD3DD4333E7}" type="pres">
      <dgm:prSet presAssocID="{EA08F86E-2205-44F0-B910-8865D9C15E54}" presName="sibTrans" presStyleCnt="0"/>
      <dgm:spPr/>
    </dgm:pt>
    <dgm:pt modelId="{BA90EF8D-2414-4DD1-8A12-C7AFCF211444}" type="pres">
      <dgm:prSet presAssocID="{9DB1189D-4A8C-409E-9BE0-042ABD70FD63}" presName="node" presStyleLbl="node1" presStyleIdx="3" presStyleCnt="7">
        <dgm:presLayoutVars>
          <dgm:bulletEnabled val="1"/>
        </dgm:presLayoutVars>
      </dgm:prSet>
      <dgm:spPr/>
      <dgm:t>
        <a:bodyPr/>
        <a:lstStyle/>
        <a:p>
          <a:endParaRPr lang="en-US"/>
        </a:p>
      </dgm:t>
    </dgm:pt>
    <dgm:pt modelId="{24E424D8-EA3A-4121-8C10-BD91AD2AA52A}" type="pres">
      <dgm:prSet presAssocID="{C290B31D-35D4-49D1-8940-A65A8311540B}" presName="sibTrans" presStyleCnt="0"/>
      <dgm:spPr/>
    </dgm:pt>
    <dgm:pt modelId="{5E0B5EED-304E-4F70-B54B-7CF0C75FF61D}" type="pres">
      <dgm:prSet presAssocID="{CD19DED1-4DD9-486B-820B-F16A9B817FD7}" presName="node" presStyleLbl="node1" presStyleIdx="4" presStyleCnt="7">
        <dgm:presLayoutVars>
          <dgm:bulletEnabled val="1"/>
        </dgm:presLayoutVars>
      </dgm:prSet>
      <dgm:spPr/>
      <dgm:t>
        <a:bodyPr/>
        <a:lstStyle/>
        <a:p>
          <a:endParaRPr lang="en-US"/>
        </a:p>
      </dgm:t>
    </dgm:pt>
    <dgm:pt modelId="{B904261A-B456-46CE-9B8D-D2A50821E4BA}" type="pres">
      <dgm:prSet presAssocID="{0D3D68F7-6D36-45FD-AE8C-3B4AFE2A167A}" presName="sibTrans" presStyleCnt="0"/>
      <dgm:spPr/>
    </dgm:pt>
    <dgm:pt modelId="{FFBF2347-3965-4DF8-AE86-5DC283D6C67A}" type="pres">
      <dgm:prSet presAssocID="{FDB7B4D7-71CB-4A72-BAAD-B90DBEFC52CE}" presName="node" presStyleLbl="node1" presStyleIdx="5" presStyleCnt="7">
        <dgm:presLayoutVars>
          <dgm:bulletEnabled val="1"/>
        </dgm:presLayoutVars>
      </dgm:prSet>
      <dgm:spPr/>
      <dgm:t>
        <a:bodyPr/>
        <a:lstStyle/>
        <a:p>
          <a:endParaRPr lang="en-US"/>
        </a:p>
      </dgm:t>
    </dgm:pt>
    <dgm:pt modelId="{54730FC8-8ACE-465D-A213-5F1F977C2B79}" type="pres">
      <dgm:prSet presAssocID="{77E6476A-0075-4BE9-B812-2E08211E2213}" presName="sibTrans" presStyleCnt="0"/>
      <dgm:spPr/>
    </dgm:pt>
    <dgm:pt modelId="{027E28F4-0CFE-4DD2-BBAE-4E8DE72D2C96}" type="pres">
      <dgm:prSet presAssocID="{4F774BCA-3C08-4160-A91B-EBC6963841A6}" presName="node" presStyleLbl="node1" presStyleIdx="6" presStyleCnt="7">
        <dgm:presLayoutVars>
          <dgm:bulletEnabled val="1"/>
        </dgm:presLayoutVars>
      </dgm:prSet>
      <dgm:spPr/>
      <dgm:t>
        <a:bodyPr/>
        <a:lstStyle/>
        <a:p>
          <a:endParaRPr lang="en-US"/>
        </a:p>
      </dgm:t>
    </dgm:pt>
  </dgm:ptLst>
  <dgm:cxnLst>
    <dgm:cxn modelId="{F87C571D-805A-4545-9D02-E3315231E4EF}" srcId="{91AEAC2E-A1C6-44B5-8890-E5C87E2334E4}" destId="{DC8964D4-DE33-4CE2-ADA9-2002440E1B4F}" srcOrd="2" destOrd="0" parTransId="{BD69BF11-27C7-42F6-9BE2-29247991ED9F}" sibTransId="{EA08F86E-2205-44F0-B910-8865D9C15E54}"/>
    <dgm:cxn modelId="{49EDE231-9B30-493D-83EE-8FF91DDA60D7}" srcId="{91AEAC2E-A1C6-44B5-8890-E5C87E2334E4}" destId="{FDB7B4D7-71CB-4A72-BAAD-B90DBEFC52CE}" srcOrd="5" destOrd="0" parTransId="{E7D82CE6-25F1-4F0B-B824-C3B6A9E8C86F}" sibTransId="{77E6476A-0075-4BE9-B812-2E08211E2213}"/>
    <dgm:cxn modelId="{6262E01B-6F43-4A4C-A817-798785116A97}" type="presOf" srcId="{CD19DED1-4DD9-486B-820B-F16A9B817FD7}" destId="{5E0B5EED-304E-4F70-B54B-7CF0C75FF61D}" srcOrd="0" destOrd="0" presId="urn:microsoft.com/office/officeart/2005/8/layout/default"/>
    <dgm:cxn modelId="{D1B8BA9E-75B5-4042-B63E-B733FE00699B}" srcId="{91AEAC2E-A1C6-44B5-8890-E5C87E2334E4}" destId="{35A7AE8C-9B3D-471D-96E5-CD409DD094C0}" srcOrd="1" destOrd="0" parTransId="{1BF059D0-9890-4B41-9457-EF18583A99DE}" sibTransId="{F515EB46-765E-41F2-BC09-EFB408FE27FB}"/>
    <dgm:cxn modelId="{FB6AD5B1-9D50-4CB5-9961-9AC5540957F7}" type="presOf" srcId="{35A7AE8C-9B3D-471D-96E5-CD409DD094C0}" destId="{22D15EE8-BF28-4128-B71B-EB8DA97E70D6}" srcOrd="0" destOrd="0" presId="urn:microsoft.com/office/officeart/2005/8/layout/default"/>
    <dgm:cxn modelId="{5609E45C-87C6-4508-80FE-221F021D6CCF}" srcId="{91AEAC2E-A1C6-44B5-8890-E5C87E2334E4}" destId="{2DB83195-7BA0-4C4A-894B-A567CA9FCBFE}" srcOrd="0" destOrd="0" parTransId="{F99146B7-E628-423E-AFF0-673DBCC3F3A1}" sibTransId="{7009E3AB-9354-440C-B6A9-8DD501F4E268}"/>
    <dgm:cxn modelId="{6C7EB3DB-B8B6-4C8A-A03F-2621B6759738}" type="presOf" srcId="{9DB1189D-4A8C-409E-9BE0-042ABD70FD63}" destId="{BA90EF8D-2414-4DD1-8A12-C7AFCF211444}" srcOrd="0" destOrd="0" presId="urn:microsoft.com/office/officeart/2005/8/layout/default"/>
    <dgm:cxn modelId="{270FB376-CA7D-431C-87D8-9C2D627ED7BA}" type="presOf" srcId="{91AEAC2E-A1C6-44B5-8890-E5C87E2334E4}" destId="{C24C5249-1ED8-488D-9E1D-D9FD79DB4C6A}" srcOrd="0" destOrd="0" presId="urn:microsoft.com/office/officeart/2005/8/layout/default"/>
    <dgm:cxn modelId="{A4827E4F-67D5-4B1B-B937-FD4419FF4C40}" type="presOf" srcId="{4F774BCA-3C08-4160-A91B-EBC6963841A6}" destId="{027E28F4-0CFE-4DD2-BBAE-4E8DE72D2C96}" srcOrd="0" destOrd="0" presId="urn:microsoft.com/office/officeart/2005/8/layout/default"/>
    <dgm:cxn modelId="{064F6965-92F8-4E19-9D56-FFA2BAC2FE2C}" type="presOf" srcId="{2DB83195-7BA0-4C4A-894B-A567CA9FCBFE}" destId="{F83E392E-CC85-4682-B4ED-9910E1BBF3C1}" srcOrd="0" destOrd="0" presId="urn:microsoft.com/office/officeart/2005/8/layout/default"/>
    <dgm:cxn modelId="{0035DD04-A3EB-4D10-811F-73996DA3EF17}" srcId="{91AEAC2E-A1C6-44B5-8890-E5C87E2334E4}" destId="{9DB1189D-4A8C-409E-9BE0-042ABD70FD63}" srcOrd="3" destOrd="0" parTransId="{BFDA95D0-BB72-489A-ADFC-1E5400FA1CBD}" sibTransId="{C290B31D-35D4-49D1-8940-A65A8311540B}"/>
    <dgm:cxn modelId="{A9661852-AD5E-45DF-BD5C-6B1F4DDDBC95}" type="presOf" srcId="{FDB7B4D7-71CB-4A72-BAAD-B90DBEFC52CE}" destId="{FFBF2347-3965-4DF8-AE86-5DC283D6C67A}" srcOrd="0" destOrd="0" presId="urn:microsoft.com/office/officeart/2005/8/layout/default"/>
    <dgm:cxn modelId="{65ACC171-1CCD-49B3-A222-E01406935F92}" srcId="{91AEAC2E-A1C6-44B5-8890-E5C87E2334E4}" destId="{4F774BCA-3C08-4160-A91B-EBC6963841A6}" srcOrd="6" destOrd="0" parTransId="{16FD76D7-7ECC-4FD4-A2BF-64FEDAAB65E9}" sibTransId="{79E2DEBD-D62B-4673-9ACC-5022BE25FEFC}"/>
    <dgm:cxn modelId="{CD985249-3994-435F-BF8C-8EE993855301}" type="presOf" srcId="{DC8964D4-DE33-4CE2-ADA9-2002440E1B4F}" destId="{B8EFBD5A-162C-49BE-8FA0-BF9401731CC3}" srcOrd="0" destOrd="0" presId="urn:microsoft.com/office/officeart/2005/8/layout/default"/>
    <dgm:cxn modelId="{2A30FDAF-3459-4356-B1D5-21D2A884538B}" srcId="{91AEAC2E-A1C6-44B5-8890-E5C87E2334E4}" destId="{CD19DED1-4DD9-486B-820B-F16A9B817FD7}" srcOrd="4" destOrd="0" parTransId="{DE44D9FD-A6F3-4BF0-B9D7-123F5EBD5874}" sibTransId="{0D3D68F7-6D36-45FD-AE8C-3B4AFE2A167A}"/>
    <dgm:cxn modelId="{96E20D9E-0FF9-4FBC-A189-0ECCC54B4FB1}" type="presParOf" srcId="{C24C5249-1ED8-488D-9E1D-D9FD79DB4C6A}" destId="{F83E392E-CC85-4682-B4ED-9910E1BBF3C1}" srcOrd="0" destOrd="0" presId="urn:microsoft.com/office/officeart/2005/8/layout/default"/>
    <dgm:cxn modelId="{ECE838A2-4957-4B39-8541-0B454CA50F5F}" type="presParOf" srcId="{C24C5249-1ED8-488D-9E1D-D9FD79DB4C6A}" destId="{99CB290F-926C-41EC-B9AA-E40648070626}" srcOrd="1" destOrd="0" presId="urn:microsoft.com/office/officeart/2005/8/layout/default"/>
    <dgm:cxn modelId="{FAC223AF-EBF0-47AF-A848-89C183157E30}" type="presParOf" srcId="{C24C5249-1ED8-488D-9E1D-D9FD79DB4C6A}" destId="{22D15EE8-BF28-4128-B71B-EB8DA97E70D6}" srcOrd="2" destOrd="0" presId="urn:microsoft.com/office/officeart/2005/8/layout/default"/>
    <dgm:cxn modelId="{97092EC2-2223-4984-9652-449E6CE59FFE}" type="presParOf" srcId="{C24C5249-1ED8-488D-9E1D-D9FD79DB4C6A}" destId="{C0123AC2-04B8-4B93-B078-59D8A3254C0C}" srcOrd="3" destOrd="0" presId="urn:microsoft.com/office/officeart/2005/8/layout/default"/>
    <dgm:cxn modelId="{9CF0733F-B6FD-479C-A8E3-D6932CF340B0}" type="presParOf" srcId="{C24C5249-1ED8-488D-9E1D-D9FD79DB4C6A}" destId="{B8EFBD5A-162C-49BE-8FA0-BF9401731CC3}" srcOrd="4" destOrd="0" presId="urn:microsoft.com/office/officeart/2005/8/layout/default"/>
    <dgm:cxn modelId="{66648242-C45B-4D7D-AD3F-BCC997F908AB}" type="presParOf" srcId="{C24C5249-1ED8-488D-9E1D-D9FD79DB4C6A}" destId="{E8CF98E8-5815-43D6-B5C0-5FD3DD4333E7}" srcOrd="5" destOrd="0" presId="urn:microsoft.com/office/officeart/2005/8/layout/default"/>
    <dgm:cxn modelId="{B6A9843E-F629-4923-9622-43C5F1C63444}" type="presParOf" srcId="{C24C5249-1ED8-488D-9E1D-D9FD79DB4C6A}" destId="{BA90EF8D-2414-4DD1-8A12-C7AFCF211444}" srcOrd="6" destOrd="0" presId="urn:microsoft.com/office/officeart/2005/8/layout/default"/>
    <dgm:cxn modelId="{0E3C37C8-6518-4AC6-AB8F-E17F85E1D5F2}" type="presParOf" srcId="{C24C5249-1ED8-488D-9E1D-D9FD79DB4C6A}" destId="{24E424D8-EA3A-4121-8C10-BD91AD2AA52A}" srcOrd="7" destOrd="0" presId="urn:microsoft.com/office/officeart/2005/8/layout/default"/>
    <dgm:cxn modelId="{AFDBEBBC-9A06-42A0-A94F-BB8E3275C1AC}" type="presParOf" srcId="{C24C5249-1ED8-488D-9E1D-D9FD79DB4C6A}" destId="{5E0B5EED-304E-4F70-B54B-7CF0C75FF61D}" srcOrd="8" destOrd="0" presId="urn:microsoft.com/office/officeart/2005/8/layout/default"/>
    <dgm:cxn modelId="{663630C8-BDEA-4106-ABE8-C150A2FBE69E}" type="presParOf" srcId="{C24C5249-1ED8-488D-9E1D-D9FD79DB4C6A}" destId="{B904261A-B456-46CE-9B8D-D2A50821E4BA}" srcOrd="9" destOrd="0" presId="urn:microsoft.com/office/officeart/2005/8/layout/default"/>
    <dgm:cxn modelId="{6898B325-58FA-4895-B47E-D80D4E6C556E}" type="presParOf" srcId="{C24C5249-1ED8-488D-9E1D-D9FD79DB4C6A}" destId="{FFBF2347-3965-4DF8-AE86-5DC283D6C67A}" srcOrd="10" destOrd="0" presId="urn:microsoft.com/office/officeart/2005/8/layout/default"/>
    <dgm:cxn modelId="{A5489255-6655-454F-A570-984000350267}" type="presParOf" srcId="{C24C5249-1ED8-488D-9E1D-D9FD79DB4C6A}" destId="{54730FC8-8ACE-465D-A213-5F1F977C2B79}" srcOrd="11" destOrd="0" presId="urn:microsoft.com/office/officeart/2005/8/layout/default"/>
    <dgm:cxn modelId="{70BD3269-E869-483C-B53B-026E92E71139}" type="presParOf" srcId="{C24C5249-1ED8-488D-9E1D-D9FD79DB4C6A}" destId="{027E28F4-0CFE-4DD2-BBAE-4E8DE72D2C96}"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5B6FBCA-3EB6-4CB1-9C69-B094D686EA0E}"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BC3D8B3-CB88-4BF4-BC9C-097E9125C134}">
      <dgm:prSet/>
      <dgm:spPr/>
      <dgm:t>
        <a:bodyPr/>
        <a:lstStyle/>
        <a:p>
          <a:pPr>
            <a:lnSpc>
              <a:spcPct val="100000"/>
            </a:lnSpc>
          </a:pPr>
          <a:r>
            <a:rPr lang="en-GB"/>
            <a:t>Many local authorities use a staged process from “referral to closure”</a:t>
          </a:r>
          <a:endParaRPr lang="en-US"/>
        </a:p>
      </dgm:t>
    </dgm:pt>
    <dgm:pt modelId="{AB1AB936-8407-4777-8790-9A780D132950}" type="parTrans" cxnId="{0A05740A-E96A-4B9C-A93D-9982D326B054}">
      <dgm:prSet/>
      <dgm:spPr/>
      <dgm:t>
        <a:bodyPr/>
        <a:lstStyle/>
        <a:p>
          <a:endParaRPr lang="en-US"/>
        </a:p>
      </dgm:t>
    </dgm:pt>
    <dgm:pt modelId="{B99221A8-467B-491D-9651-F16141F61B8F}" type="sibTrans" cxnId="{0A05740A-E96A-4B9C-A93D-9982D326B054}">
      <dgm:prSet/>
      <dgm:spPr/>
      <dgm:t>
        <a:bodyPr/>
        <a:lstStyle/>
        <a:p>
          <a:endParaRPr lang="en-US"/>
        </a:p>
      </dgm:t>
    </dgm:pt>
    <dgm:pt modelId="{04F9F69E-631C-45EC-9922-3D1822035B59}">
      <dgm:prSet/>
      <dgm:spPr/>
      <dgm:t>
        <a:bodyPr/>
        <a:lstStyle/>
        <a:p>
          <a:pPr>
            <a:lnSpc>
              <a:spcPct val="100000"/>
            </a:lnSpc>
          </a:pPr>
          <a:r>
            <a:rPr lang="en-GB"/>
            <a:t>This can vary in different areas but mainly corresponds to the table above</a:t>
          </a:r>
          <a:endParaRPr lang="en-US"/>
        </a:p>
      </dgm:t>
    </dgm:pt>
    <dgm:pt modelId="{ACDE676E-2124-46AA-9EB2-2F5E0DDF5C54}" type="parTrans" cxnId="{A8EE2BE0-1600-445A-9403-B6F18D673804}">
      <dgm:prSet/>
      <dgm:spPr/>
      <dgm:t>
        <a:bodyPr/>
        <a:lstStyle/>
        <a:p>
          <a:endParaRPr lang="en-US"/>
        </a:p>
      </dgm:t>
    </dgm:pt>
    <dgm:pt modelId="{A3B540D8-0401-4E1B-A41A-17858C1CBBC7}" type="sibTrans" cxnId="{A8EE2BE0-1600-445A-9403-B6F18D673804}">
      <dgm:prSet/>
      <dgm:spPr/>
      <dgm:t>
        <a:bodyPr/>
        <a:lstStyle/>
        <a:p>
          <a:endParaRPr lang="en-US"/>
        </a:p>
      </dgm:t>
    </dgm:pt>
    <dgm:pt modelId="{FCDBBA2D-2340-48A2-82C3-F5CC0579D1EA}" type="pres">
      <dgm:prSet presAssocID="{A5B6FBCA-3EB6-4CB1-9C69-B094D686EA0E}" presName="root" presStyleCnt="0">
        <dgm:presLayoutVars>
          <dgm:dir/>
          <dgm:resizeHandles val="exact"/>
        </dgm:presLayoutVars>
      </dgm:prSet>
      <dgm:spPr/>
      <dgm:t>
        <a:bodyPr/>
        <a:lstStyle/>
        <a:p>
          <a:endParaRPr lang="en-US"/>
        </a:p>
      </dgm:t>
    </dgm:pt>
    <dgm:pt modelId="{85488406-19F0-4BB5-A3F4-E7C517DE69AE}" type="pres">
      <dgm:prSet presAssocID="{CBC3D8B3-CB88-4BF4-BC9C-097E9125C134}" presName="compNode" presStyleCnt="0"/>
      <dgm:spPr/>
    </dgm:pt>
    <dgm:pt modelId="{70BA3511-34B0-482A-BBB7-4960CB2A5599}" type="pres">
      <dgm:prSet presAssocID="{CBC3D8B3-CB88-4BF4-BC9C-097E9125C13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Irritant"/>
        </a:ext>
      </dgm:extLst>
    </dgm:pt>
    <dgm:pt modelId="{C9B4D040-8459-437C-A2C4-DFC1592BDDAF}" type="pres">
      <dgm:prSet presAssocID="{CBC3D8B3-CB88-4BF4-BC9C-097E9125C134}" presName="spaceRect" presStyleCnt="0"/>
      <dgm:spPr/>
    </dgm:pt>
    <dgm:pt modelId="{0B956909-7EE0-4CC3-8E9C-E290C12B918D}" type="pres">
      <dgm:prSet presAssocID="{CBC3D8B3-CB88-4BF4-BC9C-097E9125C134}" presName="textRect" presStyleLbl="revTx" presStyleIdx="0" presStyleCnt="2">
        <dgm:presLayoutVars>
          <dgm:chMax val="1"/>
          <dgm:chPref val="1"/>
        </dgm:presLayoutVars>
      </dgm:prSet>
      <dgm:spPr/>
      <dgm:t>
        <a:bodyPr/>
        <a:lstStyle/>
        <a:p>
          <a:endParaRPr lang="en-US"/>
        </a:p>
      </dgm:t>
    </dgm:pt>
    <dgm:pt modelId="{D67B76C4-C961-4FE1-9660-BDE863813979}" type="pres">
      <dgm:prSet presAssocID="{B99221A8-467B-491D-9651-F16141F61B8F}" presName="sibTrans" presStyleCnt="0"/>
      <dgm:spPr/>
    </dgm:pt>
    <dgm:pt modelId="{D865B97E-7A55-4681-8E2A-722E078EA67C}" type="pres">
      <dgm:prSet presAssocID="{04F9F69E-631C-45EC-9922-3D1822035B59}" presName="compNode" presStyleCnt="0"/>
      <dgm:spPr/>
    </dgm:pt>
    <dgm:pt modelId="{85CDE06E-CDDF-42F1-8423-BD73B4105959}" type="pres">
      <dgm:prSet presAssocID="{04F9F69E-631C-45EC-9922-3D1822035B5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Marker"/>
        </a:ext>
      </dgm:extLst>
    </dgm:pt>
    <dgm:pt modelId="{7558E526-B8CC-4228-8BE8-FF3FC0126477}" type="pres">
      <dgm:prSet presAssocID="{04F9F69E-631C-45EC-9922-3D1822035B59}" presName="spaceRect" presStyleCnt="0"/>
      <dgm:spPr/>
    </dgm:pt>
    <dgm:pt modelId="{A4100A52-390A-45DC-A7FC-35488CCCB105}" type="pres">
      <dgm:prSet presAssocID="{04F9F69E-631C-45EC-9922-3D1822035B59}" presName="textRect" presStyleLbl="revTx" presStyleIdx="1" presStyleCnt="2">
        <dgm:presLayoutVars>
          <dgm:chMax val="1"/>
          <dgm:chPref val="1"/>
        </dgm:presLayoutVars>
      </dgm:prSet>
      <dgm:spPr/>
      <dgm:t>
        <a:bodyPr/>
        <a:lstStyle/>
        <a:p>
          <a:endParaRPr lang="en-US"/>
        </a:p>
      </dgm:t>
    </dgm:pt>
  </dgm:ptLst>
  <dgm:cxnLst>
    <dgm:cxn modelId="{4784E3F6-C040-4344-A5B1-35A500F73F7C}" type="presOf" srcId="{04F9F69E-631C-45EC-9922-3D1822035B59}" destId="{A4100A52-390A-45DC-A7FC-35488CCCB105}" srcOrd="0" destOrd="0" presId="urn:microsoft.com/office/officeart/2018/2/layout/IconLabelList"/>
    <dgm:cxn modelId="{32FA2805-B8C1-499F-A902-A7677D62FFF6}" type="presOf" srcId="{A5B6FBCA-3EB6-4CB1-9C69-B094D686EA0E}" destId="{FCDBBA2D-2340-48A2-82C3-F5CC0579D1EA}" srcOrd="0" destOrd="0" presId="urn:microsoft.com/office/officeart/2018/2/layout/IconLabelList"/>
    <dgm:cxn modelId="{A8EE2BE0-1600-445A-9403-B6F18D673804}" srcId="{A5B6FBCA-3EB6-4CB1-9C69-B094D686EA0E}" destId="{04F9F69E-631C-45EC-9922-3D1822035B59}" srcOrd="1" destOrd="0" parTransId="{ACDE676E-2124-46AA-9EB2-2F5E0DDF5C54}" sibTransId="{A3B540D8-0401-4E1B-A41A-17858C1CBBC7}"/>
    <dgm:cxn modelId="{0A05740A-E96A-4B9C-A93D-9982D326B054}" srcId="{A5B6FBCA-3EB6-4CB1-9C69-B094D686EA0E}" destId="{CBC3D8B3-CB88-4BF4-BC9C-097E9125C134}" srcOrd="0" destOrd="0" parTransId="{AB1AB936-8407-4777-8790-9A780D132950}" sibTransId="{B99221A8-467B-491D-9651-F16141F61B8F}"/>
    <dgm:cxn modelId="{8D5094F0-8EE5-4B99-8CC5-ECEED7A7B2B3}" type="presOf" srcId="{CBC3D8B3-CB88-4BF4-BC9C-097E9125C134}" destId="{0B956909-7EE0-4CC3-8E9C-E290C12B918D}" srcOrd="0" destOrd="0" presId="urn:microsoft.com/office/officeart/2018/2/layout/IconLabelList"/>
    <dgm:cxn modelId="{18DB6339-A3CC-4A9B-92A9-7825B4F6E719}" type="presParOf" srcId="{FCDBBA2D-2340-48A2-82C3-F5CC0579D1EA}" destId="{85488406-19F0-4BB5-A3F4-E7C517DE69AE}" srcOrd="0" destOrd="0" presId="urn:microsoft.com/office/officeart/2018/2/layout/IconLabelList"/>
    <dgm:cxn modelId="{425415FB-DAF8-497B-9E12-973F0A69A9BB}" type="presParOf" srcId="{85488406-19F0-4BB5-A3F4-E7C517DE69AE}" destId="{70BA3511-34B0-482A-BBB7-4960CB2A5599}" srcOrd="0" destOrd="0" presId="urn:microsoft.com/office/officeart/2018/2/layout/IconLabelList"/>
    <dgm:cxn modelId="{31368FD7-9788-40F4-B869-62420AEF17F3}" type="presParOf" srcId="{85488406-19F0-4BB5-A3F4-E7C517DE69AE}" destId="{C9B4D040-8459-437C-A2C4-DFC1592BDDAF}" srcOrd="1" destOrd="0" presId="urn:microsoft.com/office/officeart/2018/2/layout/IconLabelList"/>
    <dgm:cxn modelId="{82C138A1-1510-4D9C-AE71-050D4BA5BB75}" type="presParOf" srcId="{85488406-19F0-4BB5-A3F4-E7C517DE69AE}" destId="{0B956909-7EE0-4CC3-8E9C-E290C12B918D}" srcOrd="2" destOrd="0" presId="urn:microsoft.com/office/officeart/2018/2/layout/IconLabelList"/>
    <dgm:cxn modelId="{CDACFCAA-423D-4978-A713-EFE8F3601C0A}" type="presParOf" srcId="{FCDBBA2D-2340-48A2-82C3-F5CC0579D1EA}" destId="{D67B76C4-C961-4FE1-9660-BDE863813979}" srcOrd="1" destOrd="0" presId="urn:microsoft.com/office/officeart/2018/2/layout/IconLabelList"/>
    <dgm:cxn modelId="{57ADEFD8-2C36-48D0-A03A-9DA2CB702AD2}" type="presParOf" srcId="{FCDBBA2D-2340-48A2-82C3-F5CC0579D1EA}" destId="{D865B97E-7A55-4681-8E2A-722E078EA67C}" srcOrd="2" destOrd="0" presId="urn:microsoft.com/office/officeart/2018/2/layout/IconLabelList"/>
    <dgm:cxn modelId="{78EE7FA5-1804-4D7E-BA8C-2F65DAC50F40}" type="presParOf" srcId="{D865B97E-7A55-4681-8E2A-722E078EA67C}" destId="{85CDE06E-CDDF-42F1-8423-BD73B4105959}" srcOrd="0" destOrd="0" presId="urn:microsoft.com/office/officeart/2018/2/layout/IconLabelList"/>
    <dgm:cxn modelId="{D25F40FE-9756-4363-8B0D-A05F9DCF0209}" type="presParOf" srcId="{D865B97E-7A55-4681-8E2A-722E078EA67C}" destId="{7558E526-B8CC-4228-8BE8-FF3FC0126477}" srcOrd="1" destOrd="0" presId="urn:microsoft.com/office/officeart/2018/2/layout/IconLabelList"/>
    <dgm:cxn modelId="{CFA6A0A8-7BC6-4D55-8D6A-EC0E46C17C83}" type="presParOf" srcId="{D865B97E-7A55-4681-8E2A-722E078EA67C}" destId="{A4100A52-390A-45DC-A7FC-35488CCCB10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850055B-3A74-4356-A80C-5D20C622692F}"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76841847-26FD-4AD0-B2AD-4C041A83970C}">
      <dgm:prSet/>
      <dgm:spPr/>
      <dgm:t>
        <a:bodyPr/>
        <a:lstStyle/>
        <a:p>
          <a:pPr>
            <a:lnSpc>
              <a:spcPct val="100000"/>
            </a:lnSpc>
          </a:pPr>
          <a:r>
            <a:rPr lang="en-GB"/>
            <a:t>Neighbourhood housing agencies</a:t>
          </a:r>
          <a:endParaRPr lang="en-US"/>
        </a:p>
      </dgm:t>
    </dgm:pt>
    <dgm:pt modelId="{1DAAC693-FC8A-4510-848A-FE34841D5A35}" type="parTrans" cxnId="{6074E84E-8D5B-4C13-9C31-88928786830F}">
      <dgm:prSet/>
      <dgm:spPr/>
      <dgm:t>
        <a:bodyPr/>
        <a:lstStyle/>
        <a:p>
          <a:endParaRPr lang="en-US"/>
        </a:p>
      </dgm:t>
    </dgm:pt>
    <dgm:pt modelId="{F183C93B-691A-49F9-928E-65B2FBAA9A2B}" type="sibTrans" cxnId="{6074E84E-8D5B-4C13-9C31-88928786830F}">
      <dgm:prSet/>
      <dgm:spPr/>
      <dgm:t>
        <a:bodyPr/>
        <a:lstStyle/>
        <a:p>
          <a:endParaRPr lang="en-US"/>
        </a:p>
      </dgm:t>
    </dgm:pt>
    <dgm:pt modelId="{4AF6DADA-F6A8-40BF-B501-43B2417D99C8}">
      <dgm:prSet/>
      <dgm:spPr/>
      <dgm:t>
        <a:bodyPr/>
        <a:lstStyle/>
        <a:p>
          <a:pPr>
            <a:lnSpc>
              <a:spcPct val="100000"/>
            </a:lnSpc>
          </a:pPr>
          <a:r>
            <a:rPr lang="en-US"/>
            <a:t>Children services</a:t>
          </a:r>
        </a:p>
      </dgm:t>
    </dgm:pt>
    <dgm:pt modelId="{45AFE422-8C94-4797-BC96-3ADA1445F310}" type="parTrans" cxnId="{C8B1714B-5A7F-41D8-83EB-A7254B6649F5}">
      <dgm:prSet/>
      <dgm:spPr/>
      <dgm:t>
        <a:bodyPr/>
        <a:lstStyle/>
        <a:p>
          <a:endParaRPr lang="en-US"/>
        </a:p>
      </dgm:t>
    </dgm:pt>
    <dgm:pt modelId="{44D80DA7-08DC-4F8E-8F08-66EB951D2AA9}" type="sibTrans" cxnId="{C8B1714B-5A7F-41D8-83EB-A7254B6649F5}">
      <dgm:prSet/>
      <dgm:spPr/>
      <dgm:t>
        <a:bodyPr/>
        <a:lstStyle/>
        <a:p>
          <a:endParaRPr lang="en-US"/>
        </a:p>
      </dgm:t>
    </dgm:pt>
    <dgm:pt modelId="{AC940DD3-A1BD-4B5A-8279-AB81C379D37C}">
      <dgm:prSet/>
      <dgm:spPr/>
      <dgm:t>
        <a:bodyPr/>
        <a:lstStyle/>
        <a:p>
          <a:pPr>
            <a:lnSpc>
              <a:spcPct val="100000"/>
            </a:lnSpc>
          </a:pPr>
          <a:r>
            <a:rPr lang="en-US"/>
            <a:t>Anti-social behavioral team</a:t>
          </a:r>
        </a:p>
      </dgm:t>
    </dgm:pt>
    <dgm:pt modelId="{437A261A-EAF2-4703-A51F-930126D2AE97}" type="parTrans" cxnId="{BA5F4541-D1F2-4FDC-92F3-54F764AC151F}">
      <dgm:prSet/>
      <dgm:spPr/>
      <dgm:t>
        <a:bodyPr/>
        <a:lstStyle/>
        <a:p>
          <a:endParaRPr lang="en-GB"/>
        </a:p>
      </dgm:t>
    </dgm:pt>
    <dgm:pt modelId="{F98247E4-6E67-4ADE-B5DF-071B0135C1CC}" type="sibTrans" cxnId="{BA5F4541-D1F2-4FDC-92F3-54F764AC151F}">
      <dgm:prSet/>
      <dgm:spPr/>
      <dgm:t>
        <a:bodyPr/>
        <a:lstStyle/>
        <a:p>
          <a:endParaRPr lang="en-GB"/>
        </a:p>
      </dgm:t>
    </dgm:pt>
    <dgm:pt modelId="{4A5D5866-8FD7-4A93-9A6F-752AFD92EF0A}">
      <dgm:prSet/>
      <dgm:spPr/>
      <dgm:t>
        <a:bodyPr/>
        <a:lstStyle/>
        <a:p>
          <a:pPr>
            <a:lnSpc>
              <a:spcPct val="100000"/>
            </a:lnSpc>
          </a:pPr>
          <a:r>
            <a:rPr lang="en-US"/>
            <a:t>Substance misuse engagement team</a:t>
          </a:r>
        </a:p>
      </dgm:t>
    </dgm:pt>
    <dgm:pt modelId="{348B17F8-D03A-463D-B1A3-0396C5D90A2D}" type="parTrans" cxnId="{05EE36FE-14CB-4A8A-9B4C-AEDCE0E3239F}">
      <dgm:prSet/>
      <dgm:spPr/>
      <dgm:t>
        <a:bodyPr/>
        <a:lstStyle/>
        <a:p>
          <a:endParaRPr lang="en-GB"/>
        </a:p>
      </dgm:t>
    </dgm:pt>
    <dgm:pt modelId="{EDB6CA7E-2210-488B-9CBB-55E548A1D6A8}" type="sibTrans" cxnId="{05EE36FE-14CB-4A8A-9B4C-AEDCE0E3239F}">
      <dgm:prSet/>
      <dgm:spPr/>
      <dgm:t>
        <a:bodyPr/>
        <a:lstStyle/>
        <a:p>
          <a:endParaRPr lang="en-GB"/>
        </a:p>
      </dgm:t>
    </dgm:pt>
    <dgm:pt modelId="{87F3FAE6-326C-4353-85EF-090191D97972}">
      <dgm:prSet/>
      <dgm:spPr/>
      <dgm:t>
        <a:bodyPr/>
        <a:lstStyle/>
        <a:p>
          <a:pPr>
            <a:lnSpc>
              <a:spcPct val="100000"/>
            </a:lnSpc>
          </a:pPr>
          <a:r>
            <a:rPr lang="en-US"/>
            <a:t>Youth inclusion and support panel</a:t>
          </a:r>
        </a:p>
      </dgm:t>
    </dgm:pt>
    <dgm:pt modelId="{E61CCB33-B2A2-4839-8405-AE8709B7FEBE}" type="sibTrans" cxnId="{4E907D26-E944-42F9-8051-8A35C30D3BDB}">
      <dgm:prSet/>
      <dgm:spPr/>
      <dgm:t>
        <a:bodyPr/>
        <a:lstStyle/>
        <a:p>
          <a:endParaRPr lang="en-GB"/>
        </a:p>
      </dgm:t>
    </dgm:pt>
    <dgm:pt modelId="{C873472B-5F75-4720-B80A-29563B9A95BB}" type="parTrans" cxnId="{4E907D26-E944-42F9-8051-8A35C30D3BDB}">
      <dgm:prSet/>
      <dgm:spPr/>
      <dgm:t>
        <a:bodyPr/>
        <a:lstStyle/>
        <a:p>
          <a:endParaRPr lang="en-GB"/>
        </a:p>
      </dgm:t>
    </dgm:pt>
    <dgm:pt modelId="{28208C6A-D545-4048-965E-D6CC985638F8}">
      <dgm:prSet/>
      <dgm:spPr/>
      <dgm:t>
        <a:bodyPr/>
        <a:lstStyle/>
        <a:p>
          <a:pPr>
            <a:lnSpc>
              <a:spcPct val="100000"/>
            </a:lnSpc>
          </a:pPr>
          <a:r>
            <a:rPr lang="en-US"/>
            <a:t>Youth offending team</a:t>
          </a:r>
        </a:p>
      </dgm:t>
    </dgm:pt>
    <dgm:pt modelId="{CEA361A8-73A2-4E9B-BC34-7ACA3A1AA547}" type="sibTrans" cxnId="{120A0767-D9E4-4269-9ECB-F8BAAF9AE15C}">
      <dgm:prSet/>
      <dgm:spPr/>
      <dgm:t>
        <a:bodyPr/>
        <a:lstStyle/>
        <a:p>
          <a:endParaRPr lang="en-US"/>
        </a:p>
      </dgm:t>
    </dgm:pt>
    <dgm:pt modelId="{A5D966B4-C559-4B9E-AF10-27A846CAB06A}" type="parTrans" cxnId="{120A0767-D9E4-4269-9ECB-F8BAAF9AE15C}">
      <dgm:prSet/>
      <dgm:spPr/>
      <dgm:t>
        <a:bodyPr/>
        <a:lstStyle/>
        <a:p>
          <a:endParaRPr lang="en-US"/>
        </a:p>
      </dgm:t>
    </dgm:pt>
    <dgm:pt modelId="{F266F96F-024D-4B7E-8F1F-06A78CE942DC}" type="pres">
      <dgm:prSet presAssocID="{0850055B-3A74-4356-A80C-5D20C622692F}" presName="linear" presStyleCnt="0">
        <dgm:presLayoutVars>
          <dgm:animLvl val="lvl"/>
          <dgm:resizeHandles val="exact"/>
        </dgm:presLayoutVars>
      </dgm:prSet>
      <dgm:spPr/>
      <dgm:t>
        <a:bodyPr/>
        <a:lstStyle/>
        <a:p>
          <a:endParaRPr lang="en-US"/>
        </a:p>
      </dgm:t>
    </dgm:pt>
    <dgm:pt modelId="{F9FA38B5-8240-452F-92DF-AF632729E675}" type="pres">
      <dgm:prSet presAssocID="{76841847-26FD-4AD0-B2AD-4C041A83970C}" presName="parentText" presStyleLbl="node1" presStyleIdx="0" presStyleCnt="6">
        <dgm:presLayoutVars>
          <dgm:chMax val="0"/>
          <dgm:bulletEnabled val="1"/>
        </dgm:presLayoutVars>
      </dgm:prSet>
      <dgm:spPr/>
      <dgm:t>
        <a:bodyPr/>
        <a:lstStyle/>
        <a:p>
          <a:endParaRPr lang="en-US"/>
        </a:p>
      </dgm:t>
    </dgm:pt>
    <dgm:pt modelId="{EB053133-12F3-45D8-93CB-6EC74F2E62EE}" type="pres">
      <dgm:prSet presAssocID="{F183C93B-691A-49F9-928E-65B2FBAA9A2B}" presName="spacer" presStyleCnt="0"/>
      <dgm:spPr/>
    </dgm:pt>
    <dgm:pt modelId="{56B33B35-8AC0-482D-ABA9-E817D3AC6953}" type="pres">
      <dgm:prSet presAssocID="{4AF6DADA-F6A8-40BF-B501-43B2417D99C8}" presName="parentText" presStyleLbl="node1" presStyleIdx="1" presStyleCnt="6">
        <dgm:presLayoutVars>
          <dgm:chMax val="0"/>
          <dgm:bulletEnabled val="1"/>
        </dgm:presLayoutVars>
      </dgm:prSet>
      <dgm:spPr/>
      <dgm:t>
        <a:bodyPr/>
        <a:lstStyle/>
        <a:p>
          <a:endParaRPr lang="en-US"/>
        </a:p>
      </dgm:t>
    </dgm:pt>
    <dgm:pt modelId="{F564FFCE-A167-49FE-A113-140A8597AB74}" type="pres">
      <dgm:prSet presAssocID="{44D80DA7-08DC-4F8E-8F08-66EB951D2AA9}" presName="spacer" presStyleCnt="0"/>
      <dgm:spPr/>
    </dgm:pt>
    <dgm:pt modelId="{F73BCE04-7CDD-4B03-AB59-845A791BF0BE}" type="pres">
      <dgm:prSet presAssocID="{28208C6A-D545-4048-965E-D6CC985638F8}" presName="parentText" presStyleLbl="node1" presStyleIdx="2" presStyleCnt="6">
        <dgm:presLayoutVars>
          <dgm:chMax val="0"/>
          <dgm:bulletEnabled val="1"/>
        </dgm:presLayoutVars>
      </dgm:prSet>
      <dgm:spPr/>
      <dgm:t>
        <a:bodyPr/>
        <a:lstStyle/>
        <a:p>
          <a:endParaRPr lang="en-US"/>
        </a:p>
      </dgm:t>
    </dgm:pt>
    <dgm:pt modelId="{5E5E1307-517D-4DBF-99B0-5E5B14DF6BB9}" type="pres">
      <dgm:prSet presAssocID="{CEA361A8-73A2-4E9B-BC34-7ACA3A1AA547}" presName="spacer" presStyleCnt="0"/>
      <dgm:spPr/>
    </dgm:pt>
    <dgm:pt modelId="{061A1F16-D875-4407-9E08-6461DA474ED5}" type="pres">
      <dgm:prSet presAssocID="{87F3FAE6-326C-4353-85EF-090191D97972}" presName="parentText" presStyleLbl="node1" presStyleIdx="3" presStyleCnt="6">
        <dgm:presLayoutVars>
          <dgm:chMax val="0"/>
          <dgm:bulletEnabled val="1"/>
        </dgm:presLayoutVars>
      </dgm:prSet>
      <dgm:spPr/>
      <dgm:t>
        <a:bodyPr/>
        <a:lstStyle/>
        <a:p>
          <a:endParaRPr lang="en-US"/>
        </a:p>
      </dgm:t>
    </dgm:pt>
    <dgm:pt modelId="{9745479C-7884-4C81-A0A0-F942644AF95B}" type="pres">
      <dgm:prSet presAssocID="{E61CCB33-B2A2-4839-8405-AE8709B7FEBE}" presName="spacer" presStyleCnt="0"/>
      <dgm:spPr/>
    </dgm:pt>
    <dgm:pt modelId="{0CF093B1-ED8A-45FF-AACD-ECB53F87A26D}" type="pres">
      <dgm:prSet presAssocID="{AC940DD3-A1BD-4B5A-8279-AB81C379D37C}" presName="parentText" presStyleLbl="node1" presStyleIdx="4" presStyleCnt="6">
        <dgm:presLayoutVars>
          <dgm:chMax val="0"/>
          <dgm:bulletEnabled val="1"/>
        </dgm:presLayoutVars>
      </dgm:prSet>
      <dgm:spPr/>
      <dgm:t>
        <a:bodyPr/>
        <a:lstStyle/>
        <a:p>
          <a:endParaRPr lang="en-US"/>
        </a:p>
      </dgm:t>
    </dgm:pt>
    <dgm:pt modelId="{0B68249D-DC5B-40A0-8AE3-6891A927C2F9}" type="pres">
      <dgm:prSet presAssocID="{F98247E4-6E67-4ADE-B5DF-071B0135C1CC}" presName="spacer" presStyleCnt="0"/>
      <dgm:spPr/>
    </dgm:pt>
    <dgm:pt modelId="{A64A7915-9BC5-4AF7-B851-5C08FF23739E}" type="pres">
      <dgm:prSet presAssocID="{4A5D5866-8FD7-4A93-9A6F-752AFD92EF0A}" presName="parentText" presStyleLbl="node1" presStyleIdx="5" presStyleCnt="6">
        <dgm:presLayoutVars>
          <dgm:chMax val="0"/>
          <dgm:bulletEnabled val="1"/>
        </dgm:presLayoutVars>
      </dgm:prSet>
      <dgm:spPr/>
      <dgm:t>
        <a:bodyPr/>
        <a:lstStyle/>
        <a:p>
          <a:endParaRPr lang="en-US"/>
        </a:p>
      </dgm:t>
    </dgm:pt>
  </dgm:ptLst>
  <dgm:cxnLst>
    <dgm:cxn modelId="{5C483B8B-3CD1-47A8-99BF-CBC63AB8EE44}" type="presOf" srcId="{AC940DD3-A1BD-4B5A-8279-AB81C379D37C}" destId="{0CF093B1-ED8A-45FF-AACD-ECB53F87A26D}" srcOrd="0" destOrd="0" presId="urn:microsoft.com/office/officeart/2005/8/layout/vList2"/>
    <dgm:cxn modelId="{A84999A2-A064-47BB-B814-F1A0F3D097E0}" type="presOf" srcId="{0850055B-3A74-4356-A80C-5D20C622692F}" destId="{F266F96F-024D-4B7E-8F1F-06A78CE942DC}" srcOrd="0" destOrd="0" presId="urn:microsoft.com/office/officeart/2005/8/layout/vList2"/>
    <dgm:cxn modelId="{887947C5-3B94-41BC-8F7D-809858663E9E}" type="presOf" srcId="{28208C6A-D545-4048-965E-D6CC985638F8}" destId="{F73BCE04-7CDD-4B03-AB59-845A791BF0BE}" srcOrd="0" destOrd="0" presId="urn:microsoft.com/office/officeart/2005/8/layout/vList2"/>
    <dgm:cxn modelId="{0D591F52-B311-4BFD-A8D4-D75FA0ED5108}" type="presOf" srcId="{4AF6DADA-F6A8-40BF-B501-43B2417D99C8}" destId="{56B33B35-8AC0-482D-ABA9-E817D3AC6953}" srcOrd="0" destOrd="0" presId="urn:microsoft.com/office/officeart/2005/8/layout/vList2"/>
    <dgm:cxn modelId="{D5499386-EA38-447E-8636-849085DD2DFD}" type="presOf" srcId="{87F3FAE6-326C-4353-85EF-090191D97972}" destId="{061A1F16-D875-4407-9E08-6461DA474ED5}" srcOrd="0" destOrd="0" presId="urn:microsoft.com/office/officeart/2005/8/layout/vList2"/>
    <dgm:cxn modelId="{6EB09E29-DD41-44AF-BCC8-A32551B9D129}" type="presOf" srcId="{4A5D5866-8FD7-4A93-9A6F-752AFD92EF0A}" destId="{A64A7915-9BC5-4AF7-B851-5C08FF23739E}" srcOrd="0" destOrd="0" presId="urn:microsoft.com/office/officeart/2005/8/layout/vList2"/>
    <dgm:cxn modelId="{BA5F4541-D1F2-4FDC-92F3-54F764AC151F}" srcId="{0850055B-3A74-4356-A80C-5D20C622692F}" destId="{AC940DD3-A1BD-4B5A-8279-AB81C379D37C}" srcOrd="4" destOrd="0" parTransId="{437A261A-EAF2-4703-A51F-930126D2AE97}" sibTransId="{F98247E4-6E67-4ADE-B5DF-071B0135C1CC}"/>
    <dgm:cxn modelId="{F7D67355-16E7-4915-BFC1-E005C68995F9}" type="presOf" srcId="{76841847-26FD-4AD0-B2AD-4C041A83970C}" destId="{F9FA38B5-8240-452F-92DF-AF632729E675}" srcOrd="0" destOrd="0" presId="urn:microsoft.com/office/officeart/2005/8/layout/vList2"/>
    <dgm:cxn modelId="{05EE36FE-14CB-4A8A-9B4C-AEDCE0E3239F}" srcId="{0850055B-3A74-4356-A80C-5D20C622692F}" destId="{4A5D5866-8FD7-4A93-9A6F-752AFD92EF0A}" srcOrd="5" destOrd="0" parTransId="{348B17F8-D03A-463D-B1A3-0396C5D90A2D}" sibTransId="{EDB6CA7E-2210-488B-9CBB-55E548A1D6A8}"/>
    <dgm:cxn modelId="{120A0767-D9E4-4269-9ECB-F8BAAF9AE15C}" srcId="{0850055B-3A74-4356-A80C-5D20C622692F}" destId="{28208C6A-D545-4048-965E-D6CC985638F8}" srcOrd="2" destOrd="0" parTransId="{A5D966B4-C559-4B9E-AF10-27A846CAB06A}" sibTransId="{CEA361A8-73A2-4E9B-BC34-7ACA3A1AA547}"/>
    <dgm:cxn modelId="{C8B1714B-5A7F-41D8-83EB-A7254B6649F5}" srcId="{0850055B-3A74-4356-A80C-5D20C622692F}" destId="{4AF6DADA-F6A8-40BF-B501-43B2417D99C8}" srcOrd="1" destOrd="0" parTransId="{45AFE422-8C94-4797-BC96-3ADA1445F310}" sibTransId="{44D80DA7-08DC-4F8E-8F08-66EB951D2AA9}"/>
    <dgm:cxn modelId="{4E907D26-E944-42F9-8051-8A35C30D3BDB}" srcId="{0850055B-3A74-4356-A80C-5D20C622692F}" destId="{87F3FAE6-326C-4353-85EF-090191D97972}" srcOrd="3" destOrd="0" parTransId="{C873472B-5F75-4720-B80A-29563B9A95BB}" sibTransId="{E61CCB33-B2A2-4839-8405-AE8709B7FEBE}"/>
    <dgm:cxn modelId="{6074E84E-8D5B-4C13-9C31-88928786830F}" srcId="{0850055B-3A74-4356-A80C-5D20C622692F}" destId="{76841847-26FD-4AD0-B2AD-4C041A83970C}" srcOrd="0" destOrd="0" parTransId="{1DAAC693-FC8A-4510-848A-FE34841D5A35}" sibTransId="{F183C93B-691A-49F9-928E-65B2FBAA9A2B}"/>
    <dgm:cxn modelId="{CA2E23BA-4B26-4D8F-A57A-AEE7DA5EECA2}" type="presParOf" srcId="{F266F96F-024D-4B7E-8F1F-06A78CE942DC}" destId="{F9FA38B5-8240-452F-92DF-AF632729E675}" srcOrd="0" destOrd="0" presId="urn:microsoft.com/office/officeart/2005/8/layout/vList2"/>
    <dgm:cxn modelId="{29B833EB-B971-4492-A96D-E57BB9C13F39}" type="presParOf" srcId="{F266F96F-024D-4B7E-8F1F-06A78CE942DC}" destId="{EB053133-12F3-45D8-93CB-6EC74F2E62EE}" srcOrd="1" destOrd="0" presId="urn:microsoft.com/office/officeart/2005/8/layout/vList2"/>
    <dgm:cxn modelId="{788AC64B-C68B-4829-846A-92B779B2B0CA}" type="presParOf" srcId="{F266F96F-024D-4B7E-8F1F-06A78CE942DC}" destId="{56B33B35-8AC0-482D-ABA9-E817D3AC6953}" srcOrd="2" destOrd="0" presId="urn:microsoft.com/office/officeart/2005/8/layout/vList2"/>
    <dgm:cxn modelId="{BFBB8DBD-778C-457D-810A-002DFD71E7EC}" type="presParOf" srcId="{F266F96F-024D-4B7E-8F1F-06A78CE942DC}" destId="{F564FFCE-A167-49FE-A113-140A8597AB74}" srcOrd="3" destOrd="0" presId="urn:microsoft.com/office/officeart/2005/8/layout/vList2"/>
    <dgm:cxn modelId="{495B82C8-2E29-4AF1-956A-617B99AE631E}" type="presParOf" srcId="{F266F96F-024D-4B7E-8F1F-06A78CE942DC}" destId="{F73BCE04-7CDD-4B03-AB59-845A791BF0BE}" srcOrd="4" destOrd="0" presId="urn:microsoft.com/office/officeart/2005/8/layout/vList2"/>
    <dgm:cxn modelId="{E27DBF3D-FB39-4399-9039-22809E16B7BB}" type="presParOf" srcId="{F266F96F-024D-4B7E-8F1F-06A78CE942DC}" destId="{5E5E1307-517D-4DBF-99B0-5E5B14DF6BB9}" srcOrd="5" destOrd="0" presId="urn:microsoft.com/office/officeart/2005/8/layout/vList2"/>
    <dgm:cxn modelId="{15992AEE-868C-4B91-9FF0-AB7138F3C26C}" type="presParOf" srcId="{F266F96F-024D-4B7E-8F1F-06A78CE942DC}" destId="{061A1F16-D875-4407-9E08-6461DA474ED5}" srcOrd="6" destOrd="0" presId="urn:microsoft.com/office/officeart/2005/8/layout/vList2"/>
    <dgm:cxn modelId="{0FECC4BA-C9FA-4930-890E-96F0F23CD40B}" type="presParOf" srcId="{F266F96F-024D-4B7E-8F1F-06A78CE942DC}" destId="{9745479C-7884-4C81-A0A0-F942644AF95B}" srcOrd="7" destOrd="0" presId="urn:microsoft.com/office/officeart/2005/8/layout/vList2"/>
    <dgm:cxn modelId="{6CA32FEE-6FF4-4792-84A0-ADC74A76BE4B}" type="presParOf" srcId="{F266F96F-024D-4B7E-8F1F-06A78CE942DC}" destId="{0CF093B1-ED8A-45FF-AACD-ECB53F87A26D}" srcOrd="8" destOrd="0" presId="urn:microsoft.com/office/officeart/2005/8/layout/vList2"/>
    <dgm:cxn modelId="{D1A5056D-94F4-4099-ACC2-C6A53D4213DE}" type="presParOf" srcId="{F266F96F-024D-4B7E-8F1F-06A78CE942DC}" destId="{0B68249D-DC5B-40A0-8AE3-6891A927C2F9}" srcOrd="9" destOrd="0" presId="urn:microsoft.com/office/officeart/2005/8/layout/vList2"/>
    <dgm:cxn modelId="{6E6D64B1-EEFD-4B43-A1CB-0C5E094C8CC5}" type="presParOf" srcId="{F266F96F-024D-4B7E-8F1F-06A78CE942DC}" destId="{A64A7915-9BC5-4AF7-B851-5C08FF23739E}"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7A92D6F-F3AB-4813-BF79-07FD29D825C1}"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0F32F121-284E-4701-B7F8-7C247A5E568D}">
      <dgm:prSet/>
      <dgm:spPr/>
      <dgm:t>
        <a:bodyPr/>
        <a:lstStyle/>
        <a:p>
          <a:pPr>
            <a:lnSpc>
              <a:spcPct val="100000"/>
            </a:lnSpc>
          </a:pPr>
          <a:r>
            <a:rPr lang="en-GB" b="1"/>
            <a:t>Neighbourhood Services</a:t>
          </a:r>
          <a:endParaRPr lang="en-US"/>
        </a:p>
      </dgm:t>
    </dgm:pt>
    <dgm:pt modelId="{C9829EBE-34FA-49DA-B620-DF751E9FEE20}" type="parTrans" cxnId="{0C5B3AE5-9DA1-4ED5-B6F1-57E4FBA47913}">
      <dgm:prSet/>
      <dgm:spPr/>
      <dgm:t>
        <a:bodyPr/>
        <a:lstStyle/>
        <a:p>
          <a:endParaRPr lang="en-US"/>
        </a:p>
      </dgm:t>
    </dgm:pt>
    <dgm:pt modelId="{19FC133D-6880-46E4-890C-C7EB3D6E93EC}" type="sibTrans" cxnId="{0C5B3AE5-9DA1-4ED5-B6F1-57E4FBA47913}">
      <dgm:prSet/>
      <dgm:spPr/>
      <dgm:t>
        <a:bodyPr/>
        <a:lstStyle/>
        <a:p>
          <a:endParaRPr lang="en-US"/>
        </a:p>
      </dgm:t>
    </dgm:pt>
    <dgm:pt modelId="{AAE04C46-C10D-4959-A61A-F5A9982A7553}">
      <dgm:prSet/>
      <dgm:spPr/>
      <dgm:t>
        <a:bodyPr/>
        <a:lstStyle/>
        <a:p>
          <a:pPr>
            <a:lnSpc>
              <a:spcPct val="100000"/>
            </a:lnSpc>
          </a:pPr>
          <a:r>
            <a:rPr lang="en-GB"/>
            <a:t>They offer advice and information on all council services including benefits and council tax. Advice on housing problems. Assistance and accommodation to those homeless people who are assessed as being in priority needs.  </a:t>
          </a:r>
          <a:endParaRPr lang="en-US"/>
        </a:p>
      </dgm:t>
    </dgm:pt>
    <dgm:pt modelId="{082CC9DB-B5C1-46F5-B5D5-FDAFC2652B34}" type="parTrans" cxnId="{8C10241C-25AF-4AA0-984C-AA4C398B5375}">
      <dgm:prSet/>
      <dgm:spPr/>
      <dgm:t>
        <a:bodyPr/>
        <a:lstStyle/>
        <a:p>
          <a:endParaRPr lang="en-US"/>
        </a:p>
      </dgm:t>
    </dgm:pt>
    <dgm:pt modelId="{9236E8B9-0A01-4D9A-9A74-6C6906DC7331}" type="sibTrans" cxnId="{8C10241C-25AF-4AA0-984C-AA4C398B5375}">
      <dgm:prSet/>
      <dgm:spPr/>
      <dgm:t>
        <a:bodyPr/>
        <a:lstStyle/>
        <a:p>
          <a:endParaRPr lang="en-US"/>
        </a:p>
      </dgm:t>
    </dgm:pt>
    <dgm:pt modelId="{591AABC5-A8BC-4A07-BF80-DD2CE74300AB}" type="pres">
      <dgm:prSet presAssocID="{87A92D6F-F3AB-4813-BF79-07FD29D825C1}" presName="root" presStyleCnt="0">
        <dgm:presLayoutVars>
          <dgm:dir/>
          <dgm:resizeHandles val="exact"/>
        </dgm:presLayoutVars>
      </dgm:prSet>
      <dgm:spPr/>
      <dgm:t>
        <a:bodyPr/>
        <a:lstStyle/>
        <a:p>
          <a:endParaRPr lang="en-US"/>
        </a:p>
      </dgm:t>
    </dgm:pt>
    <dgm:pt modelId="{621DF918-1B00-4FAB-9A20-AC9F6390573E}" type="pres">
      <dgm:prSet presAssocID="{0F32F121-284E-4701-B7F8-7C247A5E568D}" presName="compNode" presStyleCnt="0"/>
      <dgm:spPr/>
    </dgm:pt>
    <dgm:pt modelId="{3420BCFB-BE49-4C3C-B05A-3743C81B9CBA}" type="pres">
      <dgm:prSet presAssocID="{0F32F121-284E-4701-B7F8-7C247A5E568D}" presName="bgRect" presStyleLbl="bgShp" presStyleIdx="0" presStyleCnt="2"/>
      <dgm:spPr/>
    </dgm:pt>
    <dgm:pt modelId="{5E24B0F1-D2D3-4BE3-821B-3FA68D5E41BC}" type="pres">
      <dgm:prSet presAssocID="{0F32F121-284E-4701-B7F8-7C247A5E568D}" presName="iconRect" presStyleLbl="node1" presStyleIdx="0" presStyleCnt="2"/>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City"/>
        </a:ext>
      </dgm:extLst>
    </dgm:pt>
    <dgm:pt modelId="{FEB8AFB5-AB89-4C3D-83CA-02AC5FD9EC7D}" type="pres">
      <dgm:prSet presAssocID="{0F32F121-284E-4701-B7F8-7C247A5E568D}" presName="spaceRect" presStyleCnt="0"/>
      <dgm:spPr/>
    </dgm:pt>
    <dgm:pt modelId="{0C6E7F85-A2BD-47DA-9A9A-92898933A2EA}" type="pres">
      <dgm:prSet presAssocID="{0F32F121-284E-4701-B7F8-7C247A5E568D}" presName="parTx" presStyleLbl="revTx" presStyleIdx="0" presStyleCnt="2">
        <dgm:presLayoutVars>
          <dgm:chMax val="0"/>
          <dgm:chPref val="0"/>
        </dgm:presLayoutVars>
      </dgm:prSet>
      <dgm:spPr/>
      <dgm:t>
        <a:bodyPr/>
        <a:lstStyle/>
        <a:p>
          <a:endParaRPr lang="en-US"/>
        </a:p>
      </dgm:t>
    </dgm:pt>
    <dgm:pt modelId="{DA4A63F7-40C9-4E9F-BB91-9F1E2DD3A09C}" type="pres">
      <dgm:prSet presAssocID="{19FC133D-6880-46E4-890C-C7EB3D6E93EC}" presName="sibTrans" presStyleCnt="0"/>
      <dgm:spPr/>
    </dgm:pt>
    <dgm:pt modelId="{A322BFB1-24CE-4D0F-A8D5-921E290815C4}" type="pres">
      <dgm:prSet presAssocID="{AAE04C46-C10D-4959-A61A-F5A9982A7553}" presName="compNode" presStyleCnt="0"/>
      <dgm:spPr/>
    </dgm:pt>
    <dgm:pt modelId="{D31C6420-45DF-4CFD-9EF3-6A914D7F2015}" type="pres">
      <dgm:prSet presAssocID="{AAE04C46-C10D-4959-A61A-F5A9982A7553}" presName="bgRect" presStyleLbl="bgShp" presStyleIdx="1" presStyleCnt="2"/>
      <dgm:spPr/>
    </dgm:pt>
    <dgm:pt modelId="{2CEB8132-CCAD-42D3-BD63-287858E161E3}" type="pres">
      <dgm:prSet presAssocID="{AAE04C46-C10D-4959-A61A-F5A9982A7553}" presName="iconRect" presStyleLbl="node1" presStyleIdx="1" presStyleCnt="2"/>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Suburban scene"/>
        </a:ext>
      </dgm:extLst>
    </dgm:pt>
    <dgm:pt modelId="{4ACB7BEB-8DCE-4781-973F-8372297B3B01}" type="pres">
      <dgm:prSet presAssocID="{AAE04C46-C10D-4959-A61A-F5A9982A7553}" presName="spaceRect" presStyleCnt="0"/>
      <dgm:spPr/>
    </dgm:pt>
    <dgm:pt modelId="{AF6B20AF-9092-4A03-BC8A-ECA406995A4F}" type="pres">
      <dgm:prSet presAssocID="{AAE04C46-C10D-4959-A61A-F5A9982A7553}" presName="parTx" presStyleLbl="revTx" presStyleIdx="1" presStyleCnt="2" custScaleY="220430">
        <dgm:presLayoutVars>
          <dgm:chMax val="0"/>
          <dgm:chPref val="0"/>
        </dgm:presLayoutVars>
      </dgm:prSet>
      <dgm:spPr/>
      <dgm:t>
        <a:bodyPr/>
        <a:lstStyle/>
        <a:p>
          <a:endParaRPr lang="en-US"/>
        </a:p>
      </dgm:t>
    </dgm:pt>
  </dgm:ptLst>
  <dgm:cxnLst>
    <dgm:cxn modelId="{8C10241C-25AF-4AA0-984C-AA4C398B5375}" srcId="{87A92D6F-F3AB-4813-BF79-07FD29D825C1}" destId="{AAE04C46-C10D-4959-A61A-F5A9982A7553}" srcOrd="1" destOrd="0" parTransId="{082CC9DB-B5C1-46F5-B5D5-FDAFC2652B34}" sibTransId="{9236E8B9-0A01-4D9A-9A74-6C6906DC7331}"/>
    <dgm:cxn modelId="{1C455812-8CCC-488D-96BB-3B7090B9C478}" type="presOf" srcId="{0F32F121-284E-4701-B7F8-7C247A5E568D}" destId="{0C6E7F85-A2BD-47DA-9A9A-92898933A2EA}" srcOrd="0" destOrd="0" presId="urn:microsoft.com/office/officeart/2018/2/layout/IconVerticalSolidList"/>
    <dgm:cxn modelId="{0C5B3AE5-9DA1-4ED5-B6F1-57E4FBA47913}" srcId="{87A92D6F-F3AB-4813-BF79-07FD29D825C1}" destId="{0F32F121-284E-4701-B7F8-7C247A5E568D}" srcOrd="0" destOrd="0" parTransId="{C9829EBE-34FA-49DA-B620-DF751E9FEE20}" sibTransId="{19FC133D-6880-46E4-890C-C7EB3D6E93EC}"/>
    <dgm:cxn modelId="{0D364147-2FCC-4218-B093-5EC61939593E}" type="presOf" srcId="{AAE04C46-C10D-4959-A61A-F5A9982A7553}" destId="{AF6B20AF-9092-4A03-BC8A-ECA406995A4F}" srcOrd="0" destOrd="0" presId="urn:microsoft.com/office/officeart/2018/2/layout/IconVerticalSolidList"/>
    <dgm:cxn modelId="{78F1689C-A457-41EB-A1E7-3F1A3035B8D0}" type="presOf" srcId="{87A92D6F-F3AB-4813-BF79-07FD29D825C1}" destId="{591AABC5-A8BC-4A07-BF80-DD2CE74300AB}" srcOrd="0" destOrd="0" presId="urn:microsoft.com/office/officeart/2018/2/layout/IconVerticalSolidList"/>
    <dgm:cxn modelId="{E6952DE2-C70F-45D6-A3D2-2F7FD63CF754}" type="presParOf" srcId="{591AABC5-A8BC-4A07-BF80-DD2CE74300AB}" destId="{621DF918-1B00-4FAB-9A20-AC9F6390573E}" srcOrd="0" destOrd="0" presId="urn:microsoft.com/office/officeart/2018/2/layout/IconVerticalSolidList"/>
    <dgm:cxn modelId="{F8031E2C-D040-4967-8734-5069A82A666B}" type="presParOf" srcId="{621DF918-1B00-4FAB-9A20-AC9F6390573E}" destId="{3420BCFB-BE49-4C3C-B05A-3743C81B9CBA}" srcOrd="0" destOrd="0" presId="urn:microsoft.com/office/officeart/2018/2/layout/IconVerticalSolidList"/>
    <dgm:cxn modelId="{12E1BEEB-1F6E-43AF-AFE9-5E82947A025D}" type="presParOf" srcId="{621DF918-1B00-4FAB-9A20-AC9F6390573E}" destId="{5E24B0F1-D2D3-4BE3-821B-3FA68D5E41BC}" srcOrd="1" destOrd="0" presId="urn:microsoft.com/office/officeart/2018/2/layout/IconVerticalSolidList"/>
    <dgm:cxn modelId="{B652B3F5-2B71-4705-8141-E794D0FD55DC}" type="presParOf" srcId="{621DF918-1B00-4FAB-9A20-AC9F6390573E}" destId="{FEB8AFB5-AB89-4C3D-83CA-02AC5FD9EC7D}" srcOrd="2" destOrd="0" presId="urn:microsoft.com/office/officeart/2018/2/layout/IconVerticalSolidList"/>
    <dgm:cxn modelId="{932A10CF-7CDD-48CB-AFB1-6672400235D0}" type="presParOf" srcId="{621DF918-1B00-4FAB-9A20-AC9F6390573E}" destId="{0C6E7F85-A2BD-47DA-9A9A-92898933A2EA}" srcOrd="3" destOrd="0" presId="urn:microsoft.com/office/officeart/2018/2/layout/IconVerticalSolidList"/>
    <dgm:cxn modelId="{EB768ABD-FFB2-4FCC-B72A-0D548AC5BB20}" type="presParOf" srcId="{591AABC5-A8BC-4A07-BF80-DD2CE74300AB}" destId="{DA4A63F7-40C9-4E9F-BB91-9F1E2DD3A09C}" srcOrd="1" destOrd="0" presId="urn:microsoft.com/office/officeart/2018/2/layout/IconVerticalSolidList"/>
    <dgm:cxn modelId="{4F62C0DD-CD76-4BB3-850D-BEA57CF6925C}" type="presParOf" srcId="{591AABC5-A8BC-4A07-BF80-DD2CE74300AB}" destId="{A322BFB1-24CE-4D0F-A8D5-921E290815C4}" srcOrd="2" destOrd="0" presId="urn:microsoft.com/office/officeart/2018/2/layout/IconVerticalSolidList"/>
    <dgm:cxn modelId="{C8C02FE2-45DE-45D8-AB42-53B0A27E5050}" type="presParOf" srcId="{A322BFB1-24CE-4D0F-A8D5-921E290815C4}" destId="{D31C6420-45DF-4CFD-9EF3-6A914D7F2015}" srcOrd="0" destOrd="0" presId="urn:microsoft.com/office/officeart/2018/2/layout/IconVerticalSolidList"/>
    <dgm:cxn modelId="{69567B0A-B0D8-4FC4-AA27-4C568321AE69}" type="presParOf" srcId="{A322BFB1-24CE-4D0F-A8D5-921E290815C4}" destId="{2CEB8132-CCAD-42D3-BD63-287858E161E3}" srcOrd="1" destOrd="0" presId="urn:microsoft.com/office/officeart/2018/2/layout/IconVerticalSolidList"/>
    <dgm:cxn modelId="{B971A10D-3DFB-4137-8088-2CE330EE6AC3}" type="presParOf" srcId="{A322BFB1-24CE-4D0F-A8D5-921E290815C4}" destId="{4ACB7BEB-8DCE-4781-973F-8372297B3B01}" srcOrd="2" destOrd="0" presId="urn:microsoft.com/office/officeart/2018/2/layout/IconVerticalSolidList"/>
    <dgm:cxn modelId="{ABF2987D-C038-429F-BDCE-B9F83A443D88}" type="presParOf" srcId="{A322BFB1-24CE-4D0F-A8D5-921E290815C4}" destId="{AF6B20AF-9092-4A03-BC8A-ECA406995A4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E090F7F-AD0B-4289-A61B-8D0A1898D8DA}"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609AFA81-7C69-4B13-8A0B-BCDBC70758DC}">
      <dgm:prSet/>
      <dgm:spPr/>
      <dgm:t>
        <a:bodyPr/>
        <a:lstStyle/>
        <a:p>
          <a:pPr>
            <a:lnSpc>
              <a:spcPct val="100000"/>
            </a:lnSpc>
          </a:pPr>
          <a:r>
            <a:rPr lang="en-GB" b="1"/>
            <a:t>Children services</a:t>
          </a:r>
          <a:endParaRPr lang="en-US"/>
        </a:p>
      </dgm:t>
    </dgm:pt>
    <dgm:pt modelId="{6A2A4108-AA18-4755-B822-49DB45809B9E}" type="parTrans" cxnId="{A96F4108-7DDE-4C43-816B-988E1D0FB460}">
      <dgm:prSet/>
      <dgm:spPr/>
      <dgm:t>
        <a:bodyPr/>
        <a:lstStyle/>
        <a:p>
          <a:endParaRPr lang="en-US"/>
        </a:p>
      </dgm:t>
    </dgm:pt>
    <dgm:pt modelId="{C09C7EE9-6963-4680-AFED-F94590136577}" type="sibTrans" cxnId="{A96F4108-7DDE-4C43-816B-988E1D0FB460}">
      <dgm:prSet/>
      <dgm:spPr/>
      <dgm:t>
        <a:bodyPr/>
        <a:lstStyle/>
        <a:p>
          <a:endParaRPr lang="en-US"/>
        </a:p>
      </dgm:t>
    </dgm:pt>
    <dgm:pt modelId="{E21384E1-E7D7-4007-B307-2A2D7D9E529F}">
      <dgm:prSet/>
      <dgm:spPr/>
      <dgm:t>
        <a:bodyPr/>
        <a:lstStyle/>
        <a:p>
          <a:pPr>
            <a:lnSpc>
              <a:spcPct val="100000"/>
            </a:lnSpc>
          </a:pPr>
          <a:r>
            <a:rPr lang="en-GB"/>
            <a:t>Children services were known as social services. Children services are responsible for supporting and protecting vulnerable children. They always work alongside with legislations and policies. It includes providing children and their families with extra help. Their aims are to take extra steps for children at risks.  </a:t>
          </a:r>
          <a:endParaRPr lang="en-US"/>
        </a:p>
      </dgm:t>
    </dgm:pt>
    <dgm:pt modelId="{9C10E9B9-4E7E-4A0C-A941-AD63A7093294}" type="parTrans" cxnId="{4A7AB8F2-220A-4EE1-A3E1-8448FC5220C2}">
      <dgm:prSet/>
      <dgm:spPr/>
      <dgm:t>
        <a:bodyPr/>
        <a:lstStyle/>
        <a:p>
          <a:endParaRPr lang="en-US"/>
        </a:p>
      </dgm:t>
    </dgm:pt>
    <dgm:pt modelId="{01B868A9-8C37-4B5F-A6B4-1FE7D5618DE3}" type="sibTrans" cxnId="{4A7AB8F2-220A-4EE1-A3E1-8448FC5220C2}">
      <dgm:prSet/>
      <dgm:spPr/>
      <dgm:t>
        <a:bodyPr/>
        <a:lstStyle/>
        <a:p>
          <a:endParaRPr lang="en-US"/>
        </a:p>
      </dgm:t>
    </dgm:pt>
    <dgm:pt modelId="{A374CCC2-DC34-4D99-BFB3-EF16A234969D}" type="pres">
      <dgm:prSet presAssocID="{4E090F7F-AD0B-4289-A61B-8D0A1898D8DA}" presName="hierChild1" presStyleCnt="0">
        <dgm:presLayoutVars>
          <dgm:chPref val="1"/>
          <dgm:dir/>
          <dgm:animOne val="branch"/>
          <dgm:animLvl val="lvl"/>
          <dgm:resizeHandles/>
        </dgm:presLayoutVars>
      </dgm:prSet>
      <dgm:spPr/>
      <dgm:t>
        <a:bodyPr/>
        <a:lstStyle/>
        <a:p>
          <a:endParaRPr lang="en-US"/>
        </a:p>
      </dgm:t>
    </dgm:pt>
    <dgm:pt modelId="{373A841B-3D1A-4CD3-B243-01BF525DE822}" type="pres">
      <dgm:prSet presAssocID="{609AFA81-7C69-4B13-8A0B-BCDBC70758DC}" presName="hierRoot1" presStyleCnt="0"/>
      <dgm:spPr/>
    </dgm:pt>
    <dgm:pt modelId="{01D858DF-9B71-43C5-AD45-1DA422B73358}" type="pres">
      <dgm:prSet presAssocID="{609AFA81-7C69-4B13-8A0B-BCDBC70758DC}" presName="composite" presStyleCnt="0"/>
      <dgm:spPr/>
    </dgm:pt>
    <dgm:pt modelId="{83606F5A-3422-4635-9EBD-05A0B72C05F0}" type="pres">
      <dgm:prSet presAssocID="{609AFA81-7C69-4B13-8A0B-BCDBC70758DC}" presName="background" presStyleLbl="node0" presStyleIdx="0" presStyleCnt="2"/>
      <dgm:spPr/>
    </dgm:pt>
    <dgm:pt modelId="{4993DBA0-5F2B-499F-80FC-95AD3F105400}" type="pres">
      <dgm:prSet presAssocID="{609AFA81-7C69-4B13-8A0B-BCDBC70758DC}" presName="text" presStyleLbl="fgAcc0" presStyleIdx="0" presStyleCnt="2">
        <dgm:presLayoutVars>
          <dgm:chPref val="3"/>
        </dgm:presLayoutVars>
      </dgm:prSet>
      <dgm:spPr/>
      <dgm:t>
        <a:bodyPr/>
        <a:lstStyle/>
        <a:p>
          <a:endParaRPr lang="en-US"/>
        </a:p>
      </dgm:t>
    </dgm:pt>
    <dgm:pt modelId="{A8D47E47-C6EF-4B9F-B283-D00EFD8EB813}" type="pres">
      <dgm:prSet presAssocID="{609AFA81-7C69-4B13-8A0B-BCDBC70758DC}" presName="hierChild2" presStyleCnt="0"/>
      <dgm:spPr/>
    </dgm:pt>
    <dgm:pt modelId="{661960E0-1180-41BF-94E9-D1EC3A4CF13F}" type="pres">
      <dgm:prSet presAssocID="{E21384E1-E7D7-4007-B307-2A2D7D9E529F}" presName="hierRoot1" presStyleCnt="0"/>
      <dgm:spPr/>
    </dgm:pt>
    <dgm:pt modelId="{4E551C3B-5B1E-4C0D-8610-098CFB41361A}" type="pres">
      <dgm:prSet presAssocID="{E21384E1-E7D7-4007-B307-2A2D7D9E529F}" presName="composite" presStyleCnt="0"/>
      <dgm:spPr/>
    </dgm:pt>
    <dgm:pt modelId="{882EDB37-0A64-4BB2-9F5F-D7A474840FDE}" type="pres">
      <dgm:prSet presAssocID="{E21384E1-E7D7-4007-B307-2A2D7D9E529F}" presName="background" presStyleLbl="node0" presStyleIdx="1" presStyleCnt="2"/>
      <dgm:spPr/>
    </dgm:pt>
    <dgm:pt modelId="{6744B706-BAE8-4EDE-B3C6-D1EFACB13D7C}" type="pres">
      <dgm:prSet presAssocID="{E21384E1-E7D7-4007-B307-2A2D7D9E529F}" presName="text" presStyleLbl="fgAcc0" presStyleIdx="1" presStyleCnt="2">
        <dgm:presLayoutVars>
          <dgm:chPref val="3"/>
        </dgm:presLayoutVars>
      </dgm:prSet>
      <dgm:spPr/>
      <dgm:t>
        <a:bodyPr/>
        <a:lstStyle/>
        <a:p>
          <a:endParaRPr lang="en-US"/>
        </a:p>
      </dgm:t>
    </dgm:pt>
    <dgm:pt modelId="{D58FAE60-807E-43DE-B610-83748E55B821}" type="pres">
      <dgm:prSet presAssocID="{E21384E1-E7D7-4007-B307-2A2D7D9E529F}" presName="hierChild2" presStyleCnt="0"/>
      <dgm:spPr/>
    </dgm:pt>
  </dgm:ptLst>
  <dgm:cxnLst>
    <dgm:cxn modelId="{A5AB1B10-0BC4-462E-806F-6528F79D5248}" type="presOf" srcId="{E21384E1-E7D7-4007-B307-2A2D7D9E529F}" destId="{6744B706-BAE8-4EDE-B3C6-D1EFACB13D7C}" srcOrd="0" destOrd="0" presId="urn:microsoft.com/office/officeart/2005/8/layout/hierarchy1"/>
    <dgm:cxn modelId="{923B8409-E329-4ABE-ADEE-C13815302C91}" type="presOf" srcId="{4E090F7F-AD0B-4289-A61B-8D0A1898D8DA}" destId="{A374CCC2-DC34-4D99-BFB3-EF16A234969D}" srcOrd="0" destOrd="0" presId="urn:microsoft.com/office/officeart/2005/8/layout/hierarchy1"/>
    <dgm:cxn modelId="{81114856-4976-4875-AD77-98FE4F103267}" type="presOf" srcId="{609AFA81-7C69-4B13-8A0B-BCDBC70758DC}" destId="{4993DBA0-5F2B-499F-80FC-95AD3F105400}" srcOrd="0" destOrd="0" presId="urn:microsoft.com/office/officeart/2005/8/layout/hierarchy1"/>
    <dgm:cxn modelId="{A96F4108-7DDE-4C43-816B-988E1D0FB460}" srcId="{4E090F7F-AD0B-4289-A61B-8D0A1898D8DA}" destId="{609AFA81-7C69-4B13-8A0B-BCDBC70758DC}" srcOrd="0" destOrd="0" parTransId="{6A2A4108-AA18-4755-B822-49DB45809B9E}" sibTransId="{C09C7EE9-6963-4680-AFED-F94590136577}"/>
    <dgm:cxn modelId="{4A7AB8F2-220A-4EE1-A3E1-8448FC5220C2}" srcId="{4E090F7F-AD0B-4289-A61B-8D0A1898D8DA}" destId="{E21384E1-E7D7-4007-B307-2A2D7D9E529F}" srcOrd="1" destOrd="0" parTransId="{9C10E9B9-4E7E-4A0C-A941-AD63A7093294}" sibTransId="{01B868A9-8C37-4B5F-A6B4-1FE7D5618DE3}"/>
    <dgm:cxn modelId="{AD48CDC9-6965-47DC-9AD9-525920C0EECF}" type="presParOf" srcId="{A374CCC2-DC34-4D99-BFB3-EF16A234969D}" destId="{373A841B-3D1A-4CD3-B243-01BF525DE822}" srcOrd="0" destOrd="0" presId="urn:microsoft.com/office/officeart/2005/8/layout/hierarchy1"/>
    <dgm:cxn modelId="{F196DDB2-0898-4BAD-B64C-2AD9322979FE}" type="presParOf" srcId="{373A841B-3D1A-4CD3-B243-01BF525DE822}" destId="{01D858DF-9B71-43C5-AD45-1DA422B73358}" srcOrd="0" destOrd="0" presId="urn:microsoft.com/office/officeart/2005/8/layout/hierarchy1"/>
    <dgm:cxn modelId="{7E06CBE2-579F-4AE6-8C6C-B2DADB4CC3E6}" type="presParOf" srcId="{01D858DF-9B71-43C5-AD45-1DA422B73358}" destId="{83606F5A-3422-4635-9EBD-05A0B72C05F0}" srcOrd="0" destOrd="0" presId="urn:microsoft.com/office/officeart/2005/8/layout/hierarchy1"/>
    <dgm:cxn modelId="{021D4979-8333-4CE3-9762-5B00061C4D1D}" type="presParOf" srcId="{01D858DF-9B71-43C5-AD45-1DA422B73358}" destId="{4993DBA0-5F2B-499F-80FC-95AD3F105400}" srcOrd="1" destOrd="0" presId="urn:microsoft.com/office/officeart/2005/8/layout/hierarchy1"/>
    <dgm:cxn modelId="{9B4161DD-9C38-4D18-8490-AE43470926FB}" type="presParOf" srcId="{373A841B-3D1A-4CD3-B243-01BF525DE822}" destId="{A8D47E47-C6EF-4B9F-B283-D00EFD8EB813}" srcOrd="1" destOrd="0" presId="urn:microsoft.com/office/officeart/2005/8/layout/hierarchy1"/>
    <dgm:cxn modelId="{FFAB3702-D2F3-4C00-995C-D4F98E5BDDE6}" type="presParOf" srcId="{A374CCC2-DC34-4D99-BFB3-EF16A234969D}" destId="{661960E0-1180-41BF-94E9-D1EC3A4CF13F}" srcOrd="1" destOrd="0" presId="urn:microsoft.com/office/officeart/2005/8/layout/hierarchy1"/>
    <dgm:cxn modelId="{F245C9F9-08C2-4A38-AB95-21A5A642FC7B}" type="presParOf" srcId="{661960E0-1180-41BF-94E9-D1EC3A4CF13F}" destId="{4E551C3B-5B1E-4C0D-8610-098CFB41361A}" srcOrd="0" destOrd="0" presId="urn:microsoft.com/office/officeart/2005/8/layout/hierarchy1"/>
    <dgm:cxn modelId="{F074A8FF-2FAD-4381-898D-9F3089ECC80C}" type="presParOf" srcId="{4E551C3B-5B1E-4C0D-8610-098CFB41361A}" destId="{882EDB37-0A64-4BB2-9F5F-D7A474840FDE}" srcOrd="0" destOrd="0" presId="urn:microsoft.com/office/officeart/2005/8/layout/hierarchy1"/>
    <dgm:cxn modelId="{6BF4CC27-7A9A-4D26-9F86-DCA11A3EAA7F}" type="presParOf" srcId="{4E551C3B-5B1E-4C0D-8610-098CFB41361A}" destId="{6744B706-BAE8-4EDE-B3C6-D1EFACB13D7C}" srcOrd="1" destOrd="0" presId="urn:microsoft.com/office/officeart/2005/8/layout/hierarchy1"/>
    <dgm:cxn modelId="{4198D0EF-BA32-4DCE-96D5-B2AFF28D46AC}" type="presParOf" srcId="{661960E0-1180-41BF-94E9-D1EC3A4CF13F}" destId="{D58FAE60-807E-43DE-B610-83748E55B82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2A605E9-D816-46FA-BEE7-1E1B4ACD08A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B8E4BFE-1A98-47CB-AB9B-E8DD6C39AF7F}">
      <dgm:prSet/>
      <dgm:spPr/>
      <dgm:t>
        <a:bodyPr/>
        <a:lstStyle/>
        <a:p>
          <a:pPr>
            <a:lnSpc>
              <a:spcPct val="100000"/>
            </a:lnSpc>
          </a:pPr>
          <a:r>
            <a:rPr lang="en-GB" b="1"/>
            <a:t>Youth Offending Team</a:t>
          </a:r>
          <a:endParaRPr lang="en-US"/>
        </a:p>
      </dgm:t>
    </dgm:pt>
    <dgm:pt modelId="{6EAA4158-5E29-42EA-B2D6-4DDEFF2F6DB2}" type="parTrans" cxnId="{7002BE5D-5037-42A0-8C54-9059CF7D8835}">
      <dgm:prSet/>
      <dgm:spPr/>
      <dgm:t>
        <a:bodyPr/>
        <a:lstStyle/>
        <a:p>
          <a:endParaRPr lang="en-US"/>
        </a:p>
      </dgm:t>
    </dgm:pt>
    <dgm:pt modelId="{8A3BD9E8-09E4-47C8-99E0-17D917355A84}" type="sibTrans" cxnId="{7002BE5D-5037-42A0-8C54-9059CF7D8835}">
      <dgm:prSet/>
      <dgm:spPr/>
      <dgm:t>
        <a:bodyPr/>
        <a:lstStyle/>
        <a:p>
          <a:endParaRPr lang="en-US"/>
        </a:p>
      </dgm:t>
    </dgm:pt>
    <dgm:pt modelId="{812A6D78-ABF5-449B-AF2F-B2427409ACDA}">
      <dgm:prSet/>
      <dgm:spPr/>
      <dgm:t>
        <a:bodyPr/>
        <a:lstStyle/>
        <a:p>
          <a:pPr>
            <a:lnSpc>
              <a:spcPct val="100000"/>
            </a:lnSpc>
          </a:pPr>
          <a:r>
            <a:rPr lang="en-GB"/>
            <a:t>Youth offending teams work with young people who get in trouble with the law. The team investigates the background of a young person and try to help them stay away from crime.  </a:t>
          </a:r>
          <a:endParaRPr lang="en-US"/>
        </a:p>
      </dgm:t>
    </dgm:pt>
    <dgm:pt modelId="{71E9F5A7-4E01-421D-AA41-EC15B27319E0}" type="parTrans" cxnId="{5CD6353E-CD83-4597-BA47-8C515682C6CE}">
      <dgm:prSet/>
      <dgm:spPr/>
      <dgm:t>
        <a:bodyPr/>
        <a:lstStyle/>
        <a:p>
          <a:endParaRPr lang="en-US"/>
        </a:p>
      </dgm:t>
    </dgm:pt>
    <dgm:pt modelId="{D351973A-0689-4F4E-9FBA-CD9642FC9508}" type="sibTrans" cxnId="{5CD6353E-CD83-4597-BA47-8C515682C6CE}">
      <dgm:prSet/>
      <dgm:spPr/>
      <dgm:t>
        <a:bodyPr/>
        <a:lstStyle/>
        <a:p>
          <a:endParaRPr lang="en-US"/>
        </a:p>
      </dgm:t>
    </dgm:pt>
    <dgm:pt modelId="{41926EBE-3AB6-4A14-9D2C-8771F7955D71}" type="pres">
      <dgm:prSet presAssocID="{52A605E9-D816-46FA-BEE7-1E1B4ACD08AB}" presName="root" presStyleCnt="0">
        <dgm:presLayoutVars>
          <dgm:dir/>
          <dgm:resizeHandles val="exact"/>
        </dgm:presLayoutVars>
      </dgm:prSet>
      <dgm:spPr/>
      <dgm:t>
        <a:bodyPr/>
        <a:lstStyle/>
        <a:p>
          <a:endParaRPr lang="en-US"/>
        </a:p>
      </dgm:t>
    </dgm:pt>
    <dgm:pt modelId="{5CC29266-1CC2-4671-B4CC-4E54062730DD}" type="pres">
      <dgm:prSet presAssocID="{0B8E4BFE-1A98-47CB-AB9B-E8DD6C39AF7F}" presName="compNode" presStyleCnt="0"/>
      <dgm:spPr/>
    </dgm:pt>
    <dgm:pt modelId="{099079F4-6131-40B4-838D-58B624A7CB18}" type="pres">
      <dgm:prSet presAssocID="{0B8E4BFE-1A98-47CB-AB9B-E8DD6C39AF7F}" presName="bgRect" presStyleLbl="bgShp" presStyleIdx="0" presStyleCnt="2"/>
      <dgm:spPr/>
    </dgm:pt>
    <dgm:pt modelId="{F9DFEEE9-5B66-4FC0-BDA6-97D7D517955C}" type="pres">
      <dgm:prSet presAssocID="{0B8E4BFE-1A98-47CB-AB9B-E8DD6C39AF7F}" presName="iconRect" presStyleLbl="node1" presStyleIdx="0" presStyleCnt="2"/>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Group"/>
        </a:ext>
      </dgm:extLst>
    </dgm:pt>
    <dgm:pt modelId="{6622245E-1B9B-4885-AD40-746B2A3F3C18}" type="pres">
      <dgm:prSet presAssocID="{0B8E4BFE-1A98-47CB-AB9B-E8DD6C39AF7F}" presName="spaceRect" presStyleCnt="0"/>
      <dgm:spPr/>
    </dgm:pt>
    <dgm:pt modelId="{96274839-3241-4DF8-98E6-8464E173CA6F}" type="pres">
      <dgm:prSet presAssocID="{0B8E4BFE-1A98-47CB-AB9B-E8DD6C39AF7F}" presName="parTx" presStyleLbl="revTx" presStyleIdx="0" presStyleCnt="2">
        <dgm:presLayoutVars>
          <dgm:chMax val="0"/>
          <dgm:chPref val="0"/>
        </dgm:presLayoutVars>
      </dgm:prSet>
      <dgm:spPr/>
      <dgm:t>
        <a:bodyPr/>
        <a:lstStyle/>
        <a:p>
          <a:endParaRPr lang="en-US"/>
        </a:p>
      </dgm:t>
    </dgm:pt>
    <dgm:pt modelId="{CAEDD9CB-C74A-4659-B39D-E938D8CF2080}" type="pres">
      <dgm:prSet presAssocID="{8A3BD9E8-09E4-47C8-99E0-17D917355A84}" presName="sibTrans" presStyleCnt="0"/>
      <dgm:spPr/>
    </dgm:pt>
    <dgm:pt modelId="{8FC393E5-E833-4621-9442-E0D134E4D0F4}" type="pres">
      <dgm:prSet presAssocID="{812A6D78-ABF5-449B-AF2F-B2427409ACDA}" presName="compNode" presStyleCnt="0"/>
      <dgm:spPr/>
    </dgm:pt>
    <dgm:pt modelId="{FF9E9173-7487-48EB-BE3E-F632A3FD6701}" type="pres">
      <dgm:prSet presAssocID="{812A6D78-ABF5-449B-AF2F-B2427409ACDA}" presName="bgRect" presStyleLbl="bgShp" presStyleIdx="1" presStyleCnt="2"/>
      <dgm:spPr/>
    </dgm:pt>
    <dgm:pt modelId="{E58A9795-53D1-4F6A-BE3E-92555BC82641}" type="pres">
      <dgm:prSet presAssocID="{812A6D78-ABF5-449B-AF2F-B2427409ACDA}" presName="iconRect" presStyleLbl="node1" presStyleIdx="1" presStyleCnt="2"/>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Group of People"/>
        </a:ext>
      </dgm:extLst>
    </dgm:pt>
    <dgm:pt modelId="{CFCE796E-0485-4220-AC55-626CC48D0404}" type="pres">
      <dgm:prSet presAssocID="{812A6D78-ABF5-449B-AF2F-B2427409ACDA}" presName="spaceRect" presStyleCnt="0"/>
      <dgm:spPr/>
    </dgm:pt>
    <dgm:pt modelId="{AC2CAE80-38F3-4DE5-B556-D8F0A894E719}" type="pres">
      <dgm:prSet presAssocID="{812A6D78-ABF5-449B-AF2F-B2427409ACDA}" presName="parTx" presStyleLbl="revTx" presStyleIdx="1" presStyleCnt="2">
        <dgm:presLayoutVars>
          <dgm:chMax val="0"/>
          <dgm:chPref val="0"/>
        </dgm:presLayoutVars>
      </dgm:prSet>
      <dgm:spPr/>
      <dgm:t>
        <a:bodyPr/>
        <a:lstStyle/>
        <a:p>
          <a:endParaRPr lang="en-US"/>
        </a:p>
      </dgm:t>
    </dgm:pt>
  </dgm:ptLst>
  <dgm:cxnLst>
    <dgm:cxn modelId="{5071C924-5836-4D3F-B145-9929C9BD4675}" type="presOf" srcId="{812A6D78-ABF5-449B-AF2F-B2427409ACDA}" destId="{AC2CAE80-38F3-4DE5-B556-D8F0A894E719}" srcOrd="0" destOrd="0" presId="urn:microsoft.com/office/officeart/2018/2/layout/IconVerticalSolidList"/>
    <dgm:cxn modelId="{7002BE5D-5037-42A0-8C54-9059CF7D8835}" srcId="{52A605E9-D816-46FA-BEE7-1E1B4ACD08AB}" destId="{0B8E4BFE-1A98-47CB-AB9B-E8DD6C39AF7F}" srcOrd="0" destOrd="0" parTransId="{6EAA4158-5E29-42EA-B2D6-4DDEFF2F6DB2}" sibTransId="{8A3BD9E8-09E4-47C8-99E0-17D917355A84}"/>
    <dgm:cxn modelId="{FD088142-DA32-45E2-85B5-3E66A49A3DE0}" type="presOf" srcId="{0B8E4BFE-1A98-47CB-AB9B-E8DD6C39AF7F}" destId="{96274839-3241-4DF8-98E6-8464E173CA6F}" srcOrd="0" destOrd="0" presId="urn:microsoft.com/office/officeart/2018/2/layout/IconVerticalSolidList"/>
    <dgm:cxn modelId="{6780BD72-3C71-4CA4-A060-6AC710D8DA45}" type="presOf" srcId="{52A605E9-D816-46FA-BEE7-1E1B4ACD08AB}" destId="{41926EBE-3AB6-4A14-9D2C-8771F7955D71}" srcOrd="0" destOrd="0" presId="urn:microsoft.com/office/officeart/2018/2/layout/IconVerticalSolidList"/>
    <dgm:cxn modelId="{5CD6353E-CD83-4597-BA47-8C515682C6CE}" srcId="{52A605E9-D816-46FA-BEE7-1E1B4ACD08AB}" destId="{812A6D78-ABF5-449B-AF2F-B2427409ACDA}" srcOrd="1" destOrd="0" parTransId="{71E9F5A7-4E01-421D-AA41-EC15B27319E0}" sibTransId="{D351973A-0689-4F4E-9FBA-CD9642FC9508}"/>
    <dgm:cxn modelId="{5F40FCB9-8A0A-4AF7-9F93-804D3B939E4C}" type="presParOf" srcId="{41926EBE-3AB6-4A14-9D2C-8771F7955D71}" destId="{5CC29266-1CC2-4671-B4CC-4E54062730DD}" srcOrd="0" destOrd="0" presId="urn:microsoft.com/office/officeart/2018/2/layout/IconVerticalSolidList"/>
    <dgm:cxn modelId="{BF8D7A8A-90CB-4D3C-B3FE-648376CE03C8}" type="presParOf" srcId="{5CC29266-1CC2-4671-B4CC-4E54062730DD}" destId="{099079F4-6131-40B4-838D-58B624A7CB18}" srcOrd="0" destOrd="0" presId="urn:microsoft.com/office/officeart/2018/2/layout/IconVerticalSolidList"/>
    <dgm:cxn modelId="{FC294603-B849-41E3-8D0D-4073B9A752EA}" type="presParOf" srcId="{5CC29266-1CC2-4671-B4CC-4E54062730DD}" destId="{F9DFEEE9-5B66-4FC0-BDA6-97D7D517955C}" srcOrd="1" destOrd="0" presId="urn:microsoft.com/office/officeart/2018/2/layout/IconVerticalSolidList"/>
    <dgm:cxn modelId="{5EFE6DF1-209B-43BB-8964-5EA1F3CB44DA}" type="presParOf" srcId="{5CC29266-1CC2-4671-B4CC-4E54062730DD}" destId="{6622245E-1B9B-4885-AD40-746B2A3F3C18}" srcOrd="2" destOrd="0" presId="urn:microsoft.com/office/officeart/2018/2/layout/IconVerticalSolidList"/>
    <dgm:cxn modelId="{43848115-8815-4636-BB96-2282E9E4550F}" type="presParOf" srcId="{5CC29266-1CC2-4671-B4CC-4E54062730DD}" destId="{96274839-3241-4DF8-98E6-8464E173CA6F}" srcOrd="3" destOrd="0" presId="urn:microsoft.com/office/officeart/2018/2/layout/IconVerticalSolidList"/>
    <dgm:cxn modelId="{18E14B31-139D-4BCD-9020-D401931610FB}" type="presParOf" srcId="{41926EBE-3AB6-4A14-9D2C-8771F7955D71}" destId="{CAEDD9CB-C74A-4659-B39D-E938D8CF2080}" srcOrd="1" destOrd="0" presId="urn:microsoft.com/office/officeart/2018/2/layout/IconVerticalSolidList"/>
    <dgm:cxn modelId="{4DB6FA33-EEB9-4CEC-90E6-B31F946EEEAD}" type="presParOf" srcId="{41926EBE-3AB6-4A14-9D2C-8771F7955D71}" destId="{8FC393E5-E833-4621-9442-E0D134E4D0F4}" srcOrd="2" destOrd="0" presId="urn:microsoft.com/office/officeart/2018/2/layout/IconVerticalSolidList"/>
    <dgm:cxn modelId="{8D29092B-2C48-4D76-A7F6-DDFA763E7200}" type="presParOf" srcId="{8FC393E5-E833-4621-9442-E0D134E4D0F4}" destId="{FF9E9173-7487-48EB-BE3E-F632A3FD6701}" srcOrd="0" destOrd="0" presId="urn:microsoft.com/office/officeart/2018/2/layout/IconVerticalSolidList"/>
    <dgm:cxn modelId="{4A0D1BED-B9CC-45EC-BE34-08219D5CA2A0}" type="presParOf" srcId="{8FC393E5-E833-4621-9442-E0D134E4D0F4}" destId="{E58A9795-53D1-4F6A-BE3E-92555BC82641}" srcOrd="1" destOrd="0" presId="urn:microsoft.com/office/officeart/2018/2/layout/IconVerticalSolidList"/>
    <dgm:cxn modelId="{2BE80B97-94BB-4A4A-8905-719234C515F7}" type="presParOf" srcId="{8FC393E5-E833-4621-9442-E0D134E4D0F4}" destId="{CFCE796E-0485-4220-AC55-626CC48D0404}" srcOrd="2" destOrd="0" presId="urn:microsoft.com/office/officeart/2018/2/layout/IconVerticalSolidList"/>
    <dgm:cxn modelId="{27EF7C09-372A-460C-BF07-7FE2A1597F64}" type="presParOf" srcId="{8FC393E5-E833-4621-9442-E0D134E4D0F4}" destId="{AC2CAE80-38F3-4DE5-B556-D8F0A894E71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15220EC-CF2B-4A0F-AD0B-0987F1D5E3CF}" type="doc">
      <dgm:prSet loTypeId="urn:microsoft.com/office/officeart/2005/8/layout/bProcess2" loCatId="process" qsTypeId="urn:microsoft.com/office/officeart/2005/8/quickstyle/simple1" qsCatId="simple" csTypeId="urn:microsoft.com/office/officeart/2005/8/colors/colorful2" csCatId="colorful"/>
      <dgm:spPr/>
      <dgm:t>
        <a:bodyPr/>
        <a:lstStyle/>
        <a:p>
          <a:endParaRPr lang="en-US"/>
        </a:p>
      </dgm:t>
    </dgm:pt>
    <dgm:pt modelId="{A34B9469-FFAF-417F-85AD-2677686DF8DC}">
      <dgm:prSet/>
      <dgm:spPr/>
      <dgm:t>
        <a:bodyPr/>
        <a:lstStyle/>
        <a:p>
          <a:r>
            <a:rPr lang="en-GB" b="1"/>
            <a:t>Anti-Social Behaviour Team</a:t>
          </a:r>
          <a:endParaRPr lang="en-US"/>
        </a:p>
      </dgm:t>
    </dgm:pt>
    <dgm:pt modelId="{F98D6393-4ECD-445F-847C-9DCE2282F195}" type="parTrans" cxnId="{C2AE5679-BF08-4CCC-A96D-031A5161E087}">
      <dgm:prSet/>
      <dgm:spPr/>
      <dgm:t>
        <a:bodyPr/>
        <a:lstStyle/>
        <a:p>
          <a:endParaRPr lang="en-US"/>
        </a:p>
      </dgm:t>
    </dgm:pt>
    <dgm:pt modelId="{145DF193-E339-49B4-9079-8CF52B3D793A}" type="sibTrans" cxnId="{C2AE5679-BF08-4CCC-A96D-031A5161E087}">
      <dgm:prSet/>
      <dgm:spPr/>
      <dgm:t>
        <a:bodyPr/>
        <a:lstStyle/>
        <a:p>
          <a:endParaRPr lang="en-US"/>
        </a:p>
      </dgm:t>
    </dgm:pt>
    <dgm:pt modelId="{2421B9F3-78D9-42E1-A3E2-09E0377D47E6}">
      <dgm:prSet/>
      <dgm:spPr/>
      <dgm:t>
        <a:bodyPr/>
        <a:lstStyle/>
        <a:p>
          <a:r>
            <a:rPr lang="en-GB"/>
            <a:t>They support and protect people to improve communities and quality of life. The main aim is to utilise and work within a range of strategies and legislation to successfully tackle anti-social behaviour by enforcement or intervention action where needed. </a:t>
          </a:r>
          <a:endParaRPr lang="en-US"/>
        </a:p>
      </dgm:t>
    </dgm:pt>
    <dgm:pt modelId="{9B84A135-05CD-4841-BB27-1DB7759D2A7D}" type="parTrans" cxnId="{F1BA8801-9E86-4563-BC56-93CDCA195D01}">
      <dgm:prSet/>
      <dgm:spPr/>
      <dgm:t>
        <a:bodyPr/>
        <a:lstStyle/>
        <a:p>
          <a:endParaRPr lang="en-US"/>
        </a:p>
      </dgm:t>
    </dgm:pt>
    <dgm:pt modelId="{CE0126F0-FEEB-41A6-B993-C9B2052910FB}" type="sibTrans" cxnId="{F1BA8801-9E86-4563-BC56-93CDCA195D01}">
      <dgm:prSet/>
      <dgm:spPr/>
      <dgm:t>
        <a:bodyPr/>
        <a:lstStyle/>
        <a:p>
          <a:endParaRPr lang="en-US"/>
        </a:p>
      </dgm:t>
    </dgm:pt>
    <dgm:pt modelId="{550608D4-2A77-49F4-86F3-660EFCA5EB24}" type="pres">
      <dgm:prSet presAssocID="{315220EC-CF2B-4A0F-AD0B-0987F1D5E3CF}" presName="diagram" presStyleCnt="0">
        <dgm:presLayoutVars>
          <dgm:dir/>
          <dgm:resizeHandles/>
        </dgm:presLayoutVars>
      </dgm:prSet>
      <dgm:spPr/>
      <dgm:t>
        <a:bodyPr/>
        <a:lstStyle/>
        <a:p>
          <a:endParaRPr lang="en-US"/>
        </a:p>
      </dgm:t>
    </dgm:pt>
    <dgm:pt modelId="{68712B82-E637-4998-87A7-DFEBBD0B3EA8}" type="pres">
      <dgm:prSet presAssocID="{A34B9469-FFAF-417F-85AD-2677686DF8DC}" presName="firstNode" presStyleLbl="node1" presStyleIdx="0" presStyleCnt="2">
        <dgm:presLayoutVars>
          <dgm:bulletEnabled val="1"/>
        </dgm:presLayoutVars>
      </dgm:prSet>
      <dgm:spPr/>
      <dgm:t>
        <a:bodyPr/>
        <a:lstStyle/>
        <a:p>
          <a:endParaRPr lang="en-US"/>
        </a:p>
      </dgm:t>
    </dgm:pt>
    <dgm:pt modelId="{C65444AB-B7BA-4C56-98BC-6324BF669382}" type="pres">
      <dgm:prSet presAssocID="{145DF193-E339-49B4-9079-8CF52B3D793A}" presName="sibTrans" presStyleLbl="sibTrans2D1" presStyleIdx="0" presStyleCnt="1"/>
      <dgm:spPr/>
      <dgm:t>
        <a:bodyPr/>
        <a:lstStyle/>
        <a:p>
          <a:endParaRPr lang="en-US"/>
        </a:p>
      </dgm:t>
    </dgm:pt>
    <dgm:pt modelId="{2D8DE41F-A639-42DF-9B2B-CF3F543174C8}" type="pres">
      <dgm:prSet presAssocID="{2421B9F3-78D9-42E1-A3E2-09E0377D47E6}" presName="lastNode" presStyleLbl="node1" presStyleIdx="1" presStyleCnt="2">
        <dgm:presLayoutVars>
          <dgm:bulletEnabled val="1"/>
        </dgm:presLayoutVars>
      </dgm:prSet>
      <dgm:spPr/>
      <dgm:t>
        <a:bodyPr/>
        <a:lstStyle/>
        <a:p>
          <a:endParaRPr lang="en-US"/>
        </a:p>
      </dgm:t>
    </dgm:pt>
  </dgm:ptLst>
  <dgm:cxnLst>
    <dgm:cxn modelId="{F1BA8801-9E86-4563-BC56-93CDCA195D01}" srcId="{315220EC-CF2B-4A0F-AD0B-0987F1D5E3CF}" destId="{2421B9F3-78D9-42E1-A3E2-09E0377D47E6}" srcOrd="1" destOrd="0" parTransId="{9B84A135-05CD-4841-BB27-1DB7759D2A7D}" sibTransId="{CE0126F0-FEEB-41A6-B993-C9B2052910FB}"/>
    <dgm:cxn modelId="{2851AC0A-AECE-4DF0-87E6-F893679F83A7}" type="presOf" srcId="{2421B9F3-78D9-42E1-A3E2-09E0377D47E6}" destId="{2D8DE41F-A639-42DF-9B2B-CF3F543174C8}" srcOrd="0" destOrd="0" presId="urn:microsoft.com/office/officeart/2005/8/layout/bProcess2"/>
    <dgm:cxn modelId="{76AD536F-CBAA-4F38-A6DA-F27C876C2665}" type="presOf" srcId="{315220EC-CF2B-4A0F-AD0B-0987F1D5E3CF}" destId="{550608D4-2A77-49F4-86F3-660EFCA5EB24}" srcOrd="0" destOrd="0" presId="urn:microsoft.com/office/officeart/2005/8/layout/bProcess2"/>
    <dgm:cxn modelId="{FEAACB0E-4BFB-4013-BCD5-FDE90920990A}" type="presOf" srcId="{145DF193-E339-49B4-9079-8CF52B3D793A}" destId="{C65444AB-B7BA-4C56-98BC-6324BF669382}" srcOrd="0" destOrd="0" presId="urn:microsoft.com/office/officeart/2005/8/layout/bProcess2"/>
    <dgm:cxn modelId="{162274E5-4D5B-4BCE-AE5E-93DD4DDDDC28}" type="presOf" srcId="{A34B9469-FFAF-417F-85AD-2677686DF8DC}" destId="{68712B82-E637-4998-87A7-DFEBBD0B3EA8}" srcOrd="0" destOrd="0" presId="urn:microsoft.com/office/officeart/2005/8/layout/bProcess2"/>
    <dgm:cxn modelId="{C2AE5679-BF08-4CCC-A96D-031A5161E087}" srcId="{315220EC-CF2B-4A0F-AD0B-0987F1D5E3CF}" destId="{A34B9469-FFAF-417F-85AD-2677686DF8DC}" srcOrd="0" destOrd="0" parTransId="{F98D6393-4ECD-445F-847C-9DCE2282F195}" sibTransId="{145DF193-E339-49B4-9079-8CF52B3D793A}"/>
    <dgm:cxn modelId="{46D45F90-6584-47E4-A7B6-1FC46BAADA5A}" type="presParOf" srcId="{550608D4-2A77-49F4-86F3-660EFCA5EB24}" destId="{68712B82-E637-4998-87A7-DFEBBD0B3EA8}" srcOrd="0" destOrd="0" presId="urn:microsoft.com/office/officeart/2005/8/layout/bProcess2"/>
    <dgm:cxn modelId="{A10D41DB-3CA2-4240-AA5C-C62959C58229}" type="presParOf" srcId="{550608D4-2A77-49F4-86F3-660EFCA5EB24}" destId="{C65444AB-B7BA-4C56-98BC-6324BF669382}" srcOrd="1" destOrd="0" presId="urn:microsoft.com/office/officeart/2005/8/layout/bProcess2"/>
    <dgm:cxn modelId="{924D4540-D8A4-4511-A4E6-B3C0ACC6345E}" type="presParOf" srcId="{550608D4-2A77-49F4-86F3-660EFCA5EB24}" destId="{2D8DE41F-A639-42DF-9B2B-CF3F543174C8}" srcOrd="2" destOrd="0" presId="urn:microsoft.com/office/officeart/2005/8/layout/b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335C6BB-02D2-49FD-81A3-DF4EA25002A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06F4F5D-7E58-47CB-AFD5-33DF63D5A473}">
      <dgm:prSet/>
      <dgm:spPr/>
      <dgm:t>
        <a:bodyPr/>
        <a:lstStyle/>
        <a:p>
          <a:pPr>
            <a:lnSpc>
              <a:spcPct val="100000"/>
            </a:lnSpc>
          </a:pPr>
          <a:r>
            <a:rPr lang="en-GB" b="1"/>
            <a:t>Substance Misuse Team</a:t>
          </a:r>
          <a:endParaRPr lang="en-US"/>
        </a:p>
      </dgm:t>
    </dgm:pt>
    <dgm:pt modelId="{3F615DCF-A278-4E29-8526-F9D8CC4A2C2A}" type="parTrans" cxnId="{9F8FC7E0-1BE5-4AAC-8FDB-EC4B0B71AE0E}">
      <dgm:prSet/>
      <dgm:spPr/>
      <dgm:t>
        <a:bodyPr/>
        <a:lstStyle/>
        <a:p>
          <a:endParaRPr lang="en-US"/>
        </a:p>
      </dgm:t>
    </dgm:pt>
    <dgm:pt modelId="{5D458E01-E778-44FB-A01A-207B28191335}" type="sibTrans" cxnId="{9F8FC7E0-1BE5-4AAC-8FDB-EC4B0B71AE0E}">
      <dgm:prSet/>
      <dgm:spPr/>
      <dgm:t>
        <a:bodyPr/>
        <a:lstStyle/>
        <a:p>
          <a:endParaRPr lang="en-US"/>
        </a:p>
      </dgm:t>
    </dgm:pt>
    <dgm:pt modelId="{970352CA-546F-4BAC-91FE-45F14F29AB11}">
      <dgm:prSet/>
      <dgm:spPr/>
      <dgm:t>
        <a:bodyPr/>
        <a:lstStyle/>
        <a:p>
          <a:pPr>
            <a:lnSpc>
              <a:spcPct val="100000"/>
            </a:lnSpc>
          </a:pPr>
          <a:r>
            <a:rPr lang="en-GB"/>
            <a:t>They help and support people with drink/drug problems. They provide primary care- based interventions for addicts which can be effective in reducing physical, psychological and social harm.    </a:t>
          </a:r>
          <a:endParaRPr lang="en-US"/>
        </a:p>
      </dgm:t>
    </dgm:pt>
    <dgm:pt modelId="{6B3A8BEE-11D3-48DD-AE89-2F313C657940}" type="parTrans" cxnId="{09ADCE5B-ED0E-4070-8A9A-D483679824E7}">
      <dgm:prSet/>
      <dgm:spPr/>
      <dgm:t>
        <a:bodyPr/>
        <a:lstStyle/>
        <a:p>
          <a:endParaRPr lang="en-US"/>
        </a:p>
      </dgm:t>
    </dgm:pt>
    <dgm:pt modelId="{9C6BDC50-1F5D-4685-9486-0F00C543BB05}" type="sibTrans" cxnId="{09ADCE5B-ED0E-4070-8A9A-D483679824E7}">
      <dgm:prSet/>
      <dgm:spPr/>
      <dgm:t>
        <a:bodyPr/>
        <a:lstStyle/>
        <a:p>
          <a:endParaRPr lang="en-US"/>
        </a:p>
      </dgm:t>
    </dgm:pt>
    <dgm:pt modelId="{51A1FC6F-8DFD-4AFB-9477-6FCCE81220C3}" type="pres">
      <dgm:prSet presAssocID="{8335C6BB-02D2-49FD-81A3-DF4EA25002AF}" presName="root" presStyleCnt="0">
        <dgm:presLayoutVars>
          <dgm:dir/>
          <dgm:resizeHandles val="exact"/>
        </dgm:presLayoutVars>
      </dgm:prSet>
      <dgm:spPr/>
      <dgm:t>
        <a:bodyPr/>
        <a:lstStyle/>
        <a:p>
          <a:endParaRPr lang="en-US"/>
        </a:p>
      </dgm:t>
    </dgm:pt>
    <dgm:pt modelId="{1630A17B-F234-4009-8088-5E97C7F81847}" type="pres">
      <dgm:prSet presAssocID="{406F4F5D-7E58-47CB-AFD5-33DF63D5A473}" presName="compNode" presStyleCnt="0"/>
      <dgm:spPr/>
    </dgm:pt>
    <dgm:pt modelId="{FBB2FC4B-A294-43EE-B5D1-994EA572B8E6}" type="pres">
      <dgm:prSet presAssocID="{406F4F5D-7E58-47CB-AFD5-33DF63D5A473}" presName="bgRect" presStyleLbl="bgShp" presStyleIdx="0" presStyleCnt="2" custScaleY="141608"/>
      <dgm:spPr/>
    </dgm:pt>
    <dgm:pt modelId="{34249C13-24A7-439D-9B8A-2A445A93947D}" type="pres">
      <dgm:prSet presAssocID="{406F4F5D-7E58-47CB-AFD5-33DF63D5A473}" presName="iconRect" presStyleLbl="node1" presStyleIdx="0" presStyleCnt="2"/>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Medicine"/>
        </a:ext>
      </dgm:extLst>
    </dgm:pt>
    <dgm:pt modelId="{6D2DBB18-9C9A-4229-939B-6857745A81EE}" type="pres">
      <dgm:prSet presAssocID="{406F4F5D-7E58-47CB-AFD5-33DF63D5A473}" presName="spaceRect" presStyleCnt="0"/>
      <dgm:spPr/>
    </dgm:pt>
    <dgm:pt modelId="{02F9E1A0-1537-4842-8A2F-E73732C2E9E1}" type="pres">
      <dgm:prSet presAssocID="{406F4F5D-7E58-47CB-AFD5-33DF63D5A473}" presName="parTx" presStyleLbl="revTx" presStyleIdx="0" presStyleCnt="2">
        <dgm:presLayoutVars>
          <dgm:chMax val="0"/>
          <dgm:chPref val="0"/>
        </dgm:presLayoutVars>
      </dgm:prSet>
      <dgm:spPr/>
      <dgm:t>
        <a:bodyPr/>
        <a:lstStyle/>
        <a:p>
          <a:endParaRPr lang="en-US"/>
        </a:p>
      </dgm:t>
    </dgm:pt>
    <dgm:pt modelId="{7015782A-B892-4B9F-9C27-45048C65D357}" type="pres">
      <dgm:prSet presAssocID="{5D458E01-E778-44FB-A01A-207B28191335}" presName="sibTrans" presStyleCnt="0"/>
      <dgm:spPr/>
    </dgm:pt>
    <dgm:pt modelId="{36A50704-4D57-44B8-8FA8-44CFAF888F0B}" type="pres">
      <dgm:prSet presAssocID="{970352CA-546F-4BAC-91FE-45F14F29AB11}" presName="compNode" presStyleCnt="0"/>
      <dgm:spPr/>
    </dgm:pt>
    <dgm:pt modelId="{31F658CF-0042-4078-BA33-18491AD6710A}" type="pres">
      <dgm:prSet presAssocID="{970352CA-546F-4BAC-91FE-45F14F29AB11}" presName="bgRect" presStyleLbl="bgShp" presStyleIdx="1" presStyleCnt="2"/>
      <dgm:spPr/>
    </dgm:pt>
    <dgm:pt modelId="{A3251B7F-37E8-4924-B979-A6FDCA8998D2}" type="pres">
      <dgm:prSet presAssocID="{970352CA-546F-4BAC-91FE-45F14F29AB11}" presName="iconRect" presStyleLbl="node1" presStyleIdx="1" presStyleCnt="2"/>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Ambulance"/>
        </a:ext>
      </dgm:extLst>
    </dgm:pt>
    <dgm:pt modelId="{068E2183-1C29-492A-95D0-762BC42A37F9}" type="pres">
      <dgm:prSet presAssocID="{970352CA-546F-4BAC-91FE-45F14F29AB11}" presName="spaceRect" presStyleCnt="0"/>
      <dgm:spPr/>
    </dgm:pt>
    <dgm:pt modelId="{7674003A-A085-43FB-AD36-111FB1E74C8F}" type="pres">
      <dgm:prSet presAssocID="{970352CA-546F-4BAC-91FE-45F14F29AB11}" presName="parTx" presStyleLbl="revTx" presStyleIdx="1" presStyleCnt="2" custScaleY="137995">
        <dgm:presLayoutVars>
          <dgm:chMax val="0"/>
          <dgm:chPref val="0"/>
        </dgm:presLayoutVars>
      </dgm:prSet>
      <dgm:spPr/>
      <dgm:t>
        <a:bodyPr/>
        <a:lstStyle/>
        <a:p>
          <a:endParaRPr lang="en-US"/>
        </a:p>
      </dgm:t>
    </dgm:pt>
  </dgm:ptLst>
  <dgm:cxnLst>
    <dgm:cxn modelId="{55EEA1CC-452D-4630-8163-E454B9D08CCA}" type="presOf" srcId="{406F4F5D-7E58-47CB-AFD5-33DF63D5A473}" destId="{02F9E1A0-1537-4842-8A2F-E73732C2E9E1}" srcOrd="0" destOrd="0" presId="urn:microsoft.com/office/officeart/2018/2/layout/IconVerticalSolidList"/>
    <dgm:cxn modelId="{5F5D81C3-5FA5-4C14-B078-8576E8B491C4}" type="presOf" srcId="{8335C6BB-02D2-49FD-81A3-DF4EA25002AF}" destId="{51A1FC6F-8DFD-4AFB-9477-6FCCE81220C3}" srcOrd="0" destOrd="0" presId="urn:microsoft.com/office/officeart/2018/2/layout/IconVerticalSolidList"/>
    <dgm:cxn modelId="{8FFD6592-CA33-444C-A678-710234899038}" type="presOf" srcId="{970352CA-546F-4BAC-91FE-45F14F29AB11}" destId="{7674003A-A085-43FB-AD36-111FB1E74C8F}" srcOrd="0" destOrd="0" presId="urn:microsoft.com/office/officeart/2018/2/layout/IconVerticalSolidList"/>
    <dgm:cxn modelId="{9F8FC7E0-1BE5-4AAC-8FDB-EC4B0B71AE0E}" srcId="{8335C6BB-02D2-49FD-81A3-DF4EA25002AF}" destId="{406F4F5D-7E58-47CB-AFD5-33DF63D5A473}" srcOrd="0" destOrd="0" parTransId="{3F615DCF-A278-4E29-8526-F9D8CC4A2C2A}" sibTransId="{5D458E01-E778-44FB-A01A-207B28191335}"/>
    <dgm:cxn modelId="{09ADCE5B-ED0E-4070-8A9A-D483679824E7}" srcId="{8335C6BB-02D2-49FD-81A3-DF4EA25002AF}" destId="{970352CA-546F-4BAC-91FE-45F14F29AB11}" srcOrd="1" destOrd="0" parTransId="{6B3A8BEE-11D3-48DD-AE89-2F313C657940}" sibTransId="{9C6BDC50-1F5D-4685-9486-0F00C543BB05}"/>
    <dgm:cxn modelId="{8E12B22A-4E5C-437F-9213-7040D5FD9A8D}" type="presParOf" srcId="{51A1FC6F-8DFD-4AFB-9477-6FCCE81220C3}" destId="{1630A17B-F234-4009-8088-5E97C7F81847}" srcOrd="0" destOrd="0" presId="urn:microsoft.com/office/officeart/2018/2/layout/IconVerticalSolidList"/>
    <dgm:cxn modelId="{C61587C3-F387-4847-A582-57107BF1B7FB}" type="presParOf" srcId="{1630A17B-F234-4009-8088-5E97C7F81847}" destId="{FBB2FC4B-A294-43EE-B5D1-994EA572B8E6}" srcOrd="0" destOrd="0" presId="urn:microsoft.com/office/officeart/2018/2/layout/IconVerticalSolidList"/>
    <dgm:cxn modelId="{E6DC6082-E479-49E5-8040-122C5DA1DE22}" type="presParOf" srcId="{1630A17B-F234-4009-8088-5E97C7F81847}" destId="{34249C13-24A7-439D-9B8A-2A445A93947D}" srcOrd="1" destOrd="0" presId="urn:microsoft.com/office/officeart/2018/2/layout/IconVerticalSolidList"/>
    <dgm:cxn modelId="{76DF2460-E522-411B-B467-5F5B70B2076C}" type="presParOf" srcId="{1630A17B-F234-4009-8088-5E97C7F81847}" destId="{6D2DBB18-9C9A-4229-939B-6857745A81EE}" srcOrd="2" destOrd="0" presId="urn:microsoft.com/office/officeart/2018/2/layout/IconVerticalSolidList"/>
    <dgm:cxn modelId="{87931713-E70B-4D54-8D34-BC43F4B6B254}" type="presParOf" srcId="{1630A17B-F234-4009-8088-5E97C7F81847}" destId="{02F9E1A0-1537-4842-8A2F-E73732C2E9E1}" srcOrd="3" destOrd="0" presId="urn:microsoft.com/office/officeart/2018/2/layout/IconVerticalSolidList"/>
    <dgm:cxn modelId="{ECD53DB3-7A67-4AA2-8DEE-1497262B8AD9}" type="presParOf" srcId="{51A1FC6F-8DFD-4AFB-9477-6FCCE81220C3}" destId="{7015782A-B892-4B9F-9C27-45048C65D357}" srcOrd="1" destOrd="0" presId="urn:microsoft.com/office/officeart/2018/2/layout/IconVerticalSolidList"/>
    <dgm:cxn modelId="{EF238AEE-4198-4CCC-9453-497B96F92543}" type="presParOf" srcId="{51A1FC6F-8DFD-4AFB-9477-6FCCE81220C3}" destId="{36A50704-4D57-44B8-8FA8-44CFAF888F0B}" srcOrd="2" destOrd="0" presId="urn:microsoft.com/office/officeart/2018/2/layout/IconVerticalSolidList"/>
    <dgm:cxn modelId="{6D748A49-713C-4D30-9E0A-65AAF80850C2}" type="presParOf" srcId="{36A50704-4D57-44B8-8FA8-44CFAF888F0B}" destId="{31F658CF-0042-4078-BA33-18491AD6710A}" srcOrd="0" destOrd="0" presId="urn:microsoft.com/office/officeart/2018/2/layout/IconVerticalSolidList"/>
    <dgm:cxn modelId="{B1BC0668-7B57-4B10-B995-9E77E86D36B3}" type="presParOf" srcId="{36A50704-4D57-44B8-8FA8-44CFAF888F0B}" destId="{A3251B7F-37E8-4924-B979-A6FDCA8998D2}" srcOrd="1" destOrd="0" presId="urn:microsoft.com/office/officeart/2018/2/layout/IconVerticalSolidList"/>
    <dgm:cxn modelId="{5C3AD61E-B64B-4F03-A4D4-298DECA3452C}" type="presParOf" srcId="{36A50704-4D57-44B8-8FA8-44CFAF888F0B}" destId="{068E2183-1C29-492A-95D0-762BC42A37F9}" srcOrd="2" destOrd="0" presId="urn:microsoft.com/office/officeart/2018/2/layout/IconVerticalSolidList"/>
    <dgm:cxn modelId="{915E8837-F739-431F-BB32-A068C6E36B1D}" type="presParOf" srcId="{36A50704-4D57-44B8-8FA8-44CFAF888F0B}" destId="{7674003A-A085-43FB-AD36-111FB1E74C8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7CC67A4-91BD-43CC-BD0C-CA9EF427383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202F51A-2911-4A1E-94AA-46762199D5DF}">
      <dgm:prSet/>
      <dgm:spPr/>
      <dgm:t>
        <a:bodyPr/>
        <a:lstStyle/>
        <a:p>
          <a:r>
            <a:rPr lang="en-GB"/>
            <a:t>Neighbourhood housing agencies</a:t>
          </a:r>
          <a:endParaRPr lang="en-US"/>
        </a:p>
      </dgm:t>
    </dgm:pt>
    <dgm:pt modelId="{EC682FAB-7C12-4B99-89C0-22736212121E}" type="parTrans" cxnId="{1D4B2C11-0BC9-4E28-8647-B052AE72AFB5}">
      <dgm:prSet/>
      <dgm:spPr/>
      <dgm:t>
        <a:bodyPr/>
        <a:lstStyle/>
        <a:p>
          <a:endParaRPr lang="en-US"/>
        </a:p>
      </dgm:t>
    </dgm:pt>
    <dgm:pt modelId="{3CF76D9B-0E2A-42A2-B4D5-60EA3C9BC170}" type="sibTrans" cxnId="{1D4B2C11-0BC9-4E28-8647-B052AE72AFB5}">
      <dgm:prSet/>
      <dgm:spPr/>
      <dgm:t>
        <a:bodyPr/>
        <a:lstStyle/>
        <a:p>
          <a:endParaRPr lang="en-US"/>
        </a:p>
      </dgm:t>
    </dgm:pt>
    <dgm:pt modelId="{CACED2F7-1CD8-4CA8-8624-88D45DC04B8B}">
      <dgm:prSet/>
      <dgm:spPr/>
      <dgm:t>
        <a:bodyPr/>
        <a:lstStyle/>
        <a:p>
          <a:r>
            <a:rPr lang="en-GB"/>
            <a:t>Children services</a:t>
          </a:r>
          <a:endParaRPr lang="en-US"/>
        </a:p>
      </dgm:t>
    </dgm:pt>
    <dgm:pt modelId="{8F75C657-E4E0-43FB-A14E-41073D487E0E}" type="parTrans" cxnId="{BEE161CE-2CDC-4C88-B682-726256186461}">
      <dgm:prSet/>
      <dgm:spPr/>
      <dgm:t>
        <a:bodyPr/>
        <a:lstStyle/>
        <a:p>
          <a:endParaRPr lang="en-US"/>
        </a:p>
      </dgm:t>
    </dgm:pt>
    <dgm:pt modelId="{612FA7B2-3A2E-454C-8114-6DBC64B96F88}" type="sibTrans" cxnId="{BEE161CE-2CDC-4C88-B682-726256186461}">
      <dgm:prSet/>
      <dgm:spPr/>
      <dgm:t>
        <a:bodyPr/>
        <a:lstStyle/>
        <a:p>
          <a:endParaRPr lang="en-US"/>
        </a:p>
      </dgm:t>
    </dgm:pt>
    <dgm:pt modelId="{9562E59C-ED08-455A-A96A-952FB76114D6}">
      <dgm:prSet/>
      <dgm:spPr/>
      <dgm:t>
        <a:bodyPr/>
        <a:lstStyle/>
        <a:p>
          <a:r>
            <a:rPr lang="en-GB"/>
            <a:t>Youth offending team/ youth inclusion team/ anti-social behaviour team</a:t>
          </a:r>
          <a:endParaRPr lang="en-US"/>
        </a:p>
      </dgm:t>
    </dgm:pt>
    <dgm:pt modelId="{D92BC891-B653-4404-BEB7-30905D6D63ED}" type="parTrans" cxnId="{B05207A7-9B6A-4AEB-8448-DA1EAE3D44A0}">
      <dgm:prSet/>
      <dgm:spPr/>
      <dgm:t>
        <a:bodyPr/>
        <a:lstStyle/>
        <a:p>
          <a:endParaRPr lang="en-US"/>
        </a:p>
      </dgm:t>
    </dgm:pt>
    <dgm:pt modelId="{0AE9E71F-EEDC-4293-906F-CB8512AE4613}" type="sibTrans" cxnId="{B05207A7-9B6A-4AEB-8448-DA1EAE3D44A0}">
      <dgm:prSet/>
      <dgm:spPr/>
      <dgm:t>
        <a:bodyPr/>
        <a:lstStyle/>
        <a:p>
          <a:endParaRPr lang="en-US"/>
        </a:p>
      </dgm:t>
    </dgm:pt>
    <dgm:pt modelId="{A2BF9AB3-856A-49DA-AF59-E0F891806D2B}">
      <dgm:prSet/>
      <dgm:spPr/>
      <dgm:t>
        <a:bodyPr/>
        <a:lstStyle/>
        <a:p>
          <a:r>
            <a:rPr lang="en-GB"/>
            <a:t>Substance misuse team</a:t>
          </a:r>
          <a:endParaRPr lang="en-US"/>
        </a:p>
      </dgm:t>
    </dgm:pt>
    <dgm:pt modelId="{72A4C246-35C0-43A6-901C-077267B939C2}" type="parTrans" cxnId="{7267E47F-1D85-4CEC-BE75-D76A49AD7F54}">
      <dgm:prSet/>
      <dgm:spPr/>
      <dgm:t>
        <a:bodyPr/>
        <a:lstStyle/>
        <a:p>
          <a:endParaRPr lang="en-US"/>
        </a:p>
      </dgm:t>
    </dgm:pt>
    <dgm:pt modelId="{AC439107-4666-4AA9-9DD7-A5C3114E438F}" type="sibTrans" cxnId="{7267E47F-1D85-4CEC-BE75-D76A49AD7F54}">
      <dgm:prSet/>
      <dgm:spPr/>
      <dgm:t>
        <a:bodyPr/>
        <a:lstStyle/>
        <a:p>
          <a:endParaRPr lang="en-US"/>
        </a:p>
      </dgm:t>
    </dgm:pt>
    <dgm:pt modelId="{07D7AF18-8C80-4445-980D-719437C33E9B}" type="pres">
      <dgm:prSet presAssocID="{17CC67A4-91BD-43CC-BD0C-CA9EF427383F}" presName="root" presStyleCnt="0">
        <dgm:presLayoutVars>
          <dgm:dir/>
          <dgm:resizeHandles val="exact"/>
        </dgm:presLayoutVars>
      </dgm:prSet>
      <dgm:spPr/>
      <dgm:t>
        <a:bodyPr/>
        <a:lstStyle/>
        <a:p>
          <a:endParaRPr lang="en-US"/>
        </a:p>
      </dgm:t>
    </dgm:pt>
    <dgm:pt modelId="{14D36068-3C6D-444C-9503-C6D25CE6FCC2}" type="pres">
      <dgm:prSet presAssocID="{1202F51A-2911-4A1E-94AA-46762199D5DF}" presName="compNode" presStyleCnt="0"/>
      <dgm:spPr/>
    </dgm:pt>
    <dgm:pt modelId="{3C5EC206-1042-4F7A-96AB-E9EB37BE782D}" type="pres">
      <dgm:prSet presAssocID="{1202F51A-2911-4A1E-94AA-46762199D5DF}" presName="bgRect" presStyleLbl="bgShp" presStyleIdx="0" presStyleCnt="4"/>
      <dgm:spPr/>
    </dgm:pt>
    <dgm:pt modelId="{91E1654E-8021-4E40-9D37-DE9FFE7FC852}" type="pres">
      <dgm:prSet presAssocID="{1202F51A-2911-4A1E-94AA-46762199D5DF}"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City"/>
        </a:ext>
      </dgm:extLst>
    </dgm:pt>
    <dgm:pt modelId="{862CAC63-4E5D-41BB-BE5F-EAAFF38776CE}" type="pres">
      <dgm:prSet presAssocID="{1202F51A-2911-4A1E-94AA-46762199D5DF}" presName="spaceRect" presStyleCnt="0"/>
      <dgm:spPr/>
    </dgm:pt>
    <dgm:pt modelId="{E3C10B0A-6705-4A7E-A639-F8F0BB031F4A}" type="pres">
      <dgm:prSet presAssocID="{1202F51A-2911-4A1E-94AA-46762199D5DF}" presName="parTx" presStyleLbl="revTx" presStyleIdx="0" presStyleCnt="4">
        <dgm:presLayoutVars>
          <dgm:chMax val="0"/>
          <dgm:chPref val="0"/>
        </dgm:presLayoutVars>
      </dgm:prSet>
      <dgm:spPr/>
      <dgm:t>
        <a:bodyPr/>
        <a:lstStyle/>
        <a:p>
          <a:endParaRPr lang="en-US"/>
        </a:p>
      </dgm:t>
    </dgm:pt>
    <dgm:pt modelId="{E13105E9-8932-492A-8F1C-179F5248C637}" type="pres">
      <dgm:prSet presAssocID="{3CF76D9B-0E2A-42A2-B4D5-60EA3C9BC170}" presName="sibTrans" presStyleCnt="0"/>
      <dgm:spPr/>
    </dgm:pt>
    <dgm:pt modelId="{8DE434A5-4661-4F4B-9D43-131A737FA746}" type="pres">
      <dgm:prSet presAssocID="{CACED2F7-1CD8-4CA8-8624-88D45DC04B8B}" presName="compNode" presStyleCnt="0"/>
      <dgm:spPr/>
    </dgm:pt>
    <dgm:pt modelId="{F234F031-FE83-46F1-85FE-2AC7165D40CB}" type="pres">
      <dgm:prSet presAssocID="{CACED2F7-1CD8-4CA8-8624-88D45DC04B8B}" presName="bgRect" presStyleLbl="bgShp" presStyleIdx="1" presStyleCnt="4"/>
      <dgm:spPr/>
    </dgm:pt>
    <dgm:pt modelId="{71D271C3-C3F1-44CE-AD65-74125DC6702F}" type="pres">
      <dgm:prSet presAssocID="{CACED2F7-1CD8-4CA8-8624-88D45DC04B8B}"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Seesaw"/>
        </a:ext>
      </dgm:extLst>
    </dgm:pt>
    <dgm:pt modelId="{4C20B548-7D04-4934-85F8-69D059B9DBE4}" type="pres">
      <dgm:prSet presAssocID="{CACED2F7-1CD8-4CA8-8624-88D45DC04B8B}" presName="spaceRect" presStyleCnt="0"/>
      <dgm:spPr/>
    </dgm:pt>
    <dgm:pt modelId="{7239EC04-CC78-49DB-9978-4DF772C27AFD}" type="pres">
      <dgm:prSet presAssocID="{CACED2F7-1CD8-4CA8-8624-88D45DC04B8B}" presName="parTx" presStyleLbl="revTx" presStyleIdx="1" presStyleCnt="4">
        <dgm:presLayoutVars>
          <dgm:chMax val="0"/>
          <dgm:chPref val="0"/>
        </dgm:presLayoutVars>
      </dgm:prSet>
      <dgm:spPr/>
      <dgm:t>
        <a:bodyPr/>
        <a:lstStyle/>
        <a:p>
          <a:endParaRPr lang="en-US"/>
        </a:p>
      </dgm:t>
    </dgm:pt>
    <dgm:pt modelId="{51F1D78E-956F-45C0-85F9-B2E55336E336}" type="pres">
      <dgm:prSet presAssocID="{612FA7B2-3A2E-454C-8114-6DBC64B96F88}" presName="sibTrans" presStyleCnt="0"/>
      <dgm:spPr/>
    </dgm:pt>
    <dgm:pt modelId="{858DE8D0-73C3-44C0-A5FA-394792165F82}" type="pres">
      <dgm:prSet presAssocID="{9562E59C-ED08-455A-A96A-952FB76114D6}" presName="compNode" presStyleCnt="0"/>
      <dgm:spPr/>
    </dgm:pt>
    <dgm:pt modelId="{E6B14AD2-0B2A-4D68-B1E2-72D69B395178}" type="pres">
      <dgm:prSet presAssocID="{9562E59C-ED08-455A-A96A-952FB76114D6}" presName="bgRect" presStyleLbl="bgShp" presStyleIdx="2" presStyleCnt="4"/>
      <dgm:spPr/>
    </dgm:pt>
    <dgm:pt modelId="{6901AEE7-B8C0-47D7-B067-8F536C12ECCE}" type="pres">
      <dgm:prSet presAssocID="{9562E59C-ED08-455A-A96A-952FB76114D6}"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Group"/>
        </a:ext>
      </dgm:extLst>
    </dgm:pt>
    <dgm:pt modelId="{DEFD4E6C-E2DC-483B-AA49-0FEA5E933FA0}" type="pres">
      <dgm:prSet presAssocID="{9562E59C-ED08-455A-A96A-952FB76114D6}" presName="spaceRect" presStyleCnt="0"/>
      <dgm:spPr/>
    </dgm:pt>
    <dgm:pt modelId="{091DB426-7F99-448C-9D06-3E0A65717097}" type="pres">
      <dgm:prSet presAssocID="{9562E59C-ED08-455A-A96A-952FB76114D6}" presName="parTx" presStyleLbl="revTx" presStyleIdx="2" presStyleCnt="4">
        <dgm:presLayoutVars>
          <dgm:chMax val="0"/>
          <dgm:chPref val="0"/>
        </dgm:presLayoutVars>
      </dgm:prSet>
      <dgm:spPr/>
      <dgm:t>
        <a:bodyPr/>
        <a:lstStyle/>
        <a:p>
          <a:endParaRPr lang="en-US"/>
        </a:p>
      </dgm:t>
    </dgm:pt>
    <dgm:pt modelId="{4402F7A6-5FA3-4A3B-A2E9-C3B5B9B60FF2}" type="pres">
      <dgm:prSet presAssocID="{0AE9E71F-EEDC-4293-906F-CB8512AE4613}" presName="sibTrans" presStyleCnt="0"/>
      <dgm:spPr/>
    </dgm:pt>
    <dgm:pt modelId="{2A0F124B-7EF7-43DA-8FD6-36AA49E440FD}" type="pres">
      <dgm:prSet presAssocID="{A2BF9AB3-856A-49DA-AF59-E0F891806D2B}" presName="compNode" presStyleCnt="0"/>
      <dgm:spPr/>
    </dgm:pt>
    <dgm:pt modelId="{835ECC75-44CB-4A3C-9553-6E0B5C43453A}" type="pres">
      <dgm:prSet presAssocID="{A2BF9AB3-856A-49DA-AF59-E0F891806D2B}" presName="bgRect" presStyleLbl="bgShp" presStyleIdx="3" presStyleCnt="4"/>
      <dgm:spPr/>
    </dgm:pt>
    <dgm:pt modelId="{4790B235-6DD9-4BCE-90C6-0C92703BFF1C}" type="pres">
      <dgm:prSet presAssocID="{A2BF9AB3-856A-49DA-AF59-E0F891806D2B}"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t>
        <a:bodyPr/>
        <a:lstStyle/>
        <a:p>
          <a:endParaRPr lang="en-US"/>
        </a:p>
      </dgm:t>
      <dgm:extLst>
        <a:ext uri="{E40237B7-FDA0-4F09-8148-C483321AD2D9}">
          <dgm14:cNvPr xmlns:dgm14="http://schemas.microsoft.com/office/drawing/2010/diagram" id="0" name="" descr="Medicine"/>
        </a:ext>
      </dgm:extLst>
    </dgm:pt>
    <dgm:pt modelId="{B94C0599-A837-4ADF-8568-F557E6E7F129}" type="pres">
      <dgm:prSet presAssocID="{A2BF9AB3-856A-49DA-AF59-E0F891806D2B}" presName="spaceRect" presStyleCnt="0"/>
      <dgm:spPr/>
    </dgm:pt>
    <dgm:pt modelId="{50678BA9-8532-4559-82F3-8BAA8F073389}" type="pres">
      <dgm:prSet presAssocID="{A2BF9AB3-856A-49DA-AF59-E0F891806D2B}" presName="parTx" presStyleLbl="revTx" presStyleIdx="3" presStyleCnt="4">
        <dgm:presLayoutVars>
          <dgm:chMax val="0"/>
          <dgm:chPref val="0"/>
        </dgm:presLayoutVars>
      </dgm:prSet>
      <dgm:spPr/>
      <dgm:t>
        <a:bodyPr/>
        <a:lstStyle/>
        <a:p>
          <a:endParaRPr lang="en-US"/>
        </a:p>
      </dgm:t>
    </dgm:pt>
  </dgm:ptLst>
  <dgm:cxnLst>
    <dgm:cxn modelId="{E5BFADD4-4C86-403D-9FD3-D3B283170F72}" type="presOf" srcId="{17CC67A4-91BD-43CC-BD0C-CA9EF427383F}" destId="{07D7AF18-8C80-4445-980D-719437C33E9B}" srcOrd="0" destOrd="0" presId="urn:microsoft.com/office/officeart/2018/2/layout/IconVerticalSolidList"/>
    <dgm:cxn modelId="{729ADA05-68D3-4A38-881C-A04A0193B9AE}" type="presOf" srcId="{1202F51A-2911-4A1E-94AA-46762199D5DF}" destId="{E3C10B0A-6705-4A7E-A639-F8F0BB031F4A}" srcOrd="0" destOrd="0" presId="urn:microsoft.com/office/officeart/2018/2/layout/IconVerticalSolidList"/>
    <dgm:cxn modelId="{B05207A7-9B6A-4AEB-8448-DA1EAE3D44A0}" srcId="{17CC67A4-91BD-43CC-BD0C-CA9EF427383F}" destId="{9562E59C-ED08-455A-A96A-952FB76114D6}" srcOrd="2" destOrd="0" parTransId="{D92BC891-B653-4404-BEB7-30905D6D63ED}" sibTransId="{0AE9E71F-EEDC-4293-906F-CB8512AE4613}"/>
    <dgm:cxn modelId="{BAC2E094-B865-43B4-9496-8377AE1EA4C5}" type="presOf" srcId="{9562E59C-ED08-455A-A96A-952FB76114D6}" destId="{091DB426-7F99-448C-9D06-3E0A65717097}" srcOrd="0" destOrd="0" presId="urn:microsoft.com/office/officeart/2018/2/layout/IconVerticalSolidList"/>
    <dgm:cxn modelId="{B5E26D10-1124-4ACE-A079-54ED7EA045F0}" type="presOf" srcId="{A2BF9AB3-856A-49DA-AF59-E0F891806D2B}" destId="{50678BA9-8532-4559-82F3-8BAA8F073389}" srcOrd="0" destOrd="0" presId="urn:microsoft.com/office/officeart/2018/2/layout/IconVerticalSolidList"/>
    <dgm:cxn modelId="{7267E47F-1D85-4CEC-BE75-D76A49AD7F54}" srcId="{17CC67A4-91BD-43CC-BD0C-CA9EF427383F}" destId="{A2BF9AB3-856A-49DA-AF59-E0F891806D2B}" srcOrd="3" destOrd="0" parTransId="{72A4C246-35C0-43A6-901C-077267B939C2}" sibTransId="{AC439107-4666-4AA9-9DD7-A5C3114E438F}"/>
    <dgm:cxn modelId="{95E82951-A57E-4118-8927-0C23626F9DF3}" type="presOf" srcId="{CACED2F7-1CD8-4CA8-8624-88D45DC04B8B}" destId="{7239EC04-CC78-49DB-9978-4DF772C27AFD}" srcOrd="0" destOrd="0" presId="urn:microsoft.com/office/officeart/2018/2/layout/IconVerticalSolidList"/>
    <dgm:cxn modelId="{BEE161CE-2CDC-4C88-B682-726256186461}" srcId="{17CC67A4-91BD-43CC-BD0C-CA9EF427383F}" destId="{CACED2F7-1CD8-4CA8-8624-88D45DC04B8B}" srcOrd="1" destOrd="0" parTransId="{8F75C657-E4E0-43FB-A14E-41073D487E0E}" sibTransId="{612FA7B2-3A2E-454C-8114-6DBC64B96F88}"/>
    <dgm:cxn modelId="{1D4B2C11-0BC9-4E28-8647-B052AE72AFB5}" srcId="{17CC67A4-91BD-43CC-BD0C-CA9EF427383F}" destId="{1202F51A-2911-4A1E-94AA-46762199D5DF}" srcOrd="0" destOrd="0" parTransId="{EC682FAB-7C12-4B99-89C0-22736212121E}" sibTransId="{3CF76D9B-0E2A-42A2-B4D5-60EA3C9BC170}"/>
    <dgm:cxn modelId="{5926DD2B-2674-4952-8196-51E521553F44}" type="presParOf" srcId="{07D7AF18-8C80-4445-980D-719437C33E9B}" destId="{14D36068-3C6D-444C-9503-C6D25CE6FCC2}" srcOrd="0" destOrd="0" presId="urn:microsoft.com/office/officeart/2018/2/layout/IconVerticalSolidList"/>
    <dgm:cxn modelId="{28415950-D465-4A0A-AC8B-FC22F2AD6DA9}" type="presParOf" srcId="{14D36068-3C6D-444C-9503-C6D25CE6FCC2}" destId="{3C5EC206-1042-4F7A-96AB-E9EB37BE782D}" srcOrd="0" destOrd="0" presId="urn:microsoft.com/office/officeart/2018/2/layout/IconVerticalSolidList"/>
    <dgm:cxn modelId="{4B47F4C4-2120-4240-B186-DF6B7A6B1A6D}" type="presParOf" srcId="{14D36068-3C6D-444C-9503-C6D25CE6FCC2}" destId="{91E1654E-8021-4E40-9D37-DE9FFE7FC852}" srcOrd="1" destOrd="0" presId="urn:microsoft.com/office/officeart/2018/2/layout/IconVerticalSolidList"/>
    <dgm:cxn modelId="{670F9CCA-8668-4186-ACDA-69D113330F09}" type="presParOf" srcId="{14D36068-3C6D-444C-9503-C6D25CE6FCC2}" destId="{862CAC63-4E5D-41BB-BE5F-EAAFF38776CE}" srcOrd="2" destOrd="0" presId="urn:microsoft.com/office/officeart/2018/2/layout/IconVerticalSolidList"/>
    <dgm:cxn modelId="{ABA9588D-D4E3-4E5A-9D7B-5BA0A179A892}" type="presParOf" srcId="{14D36068-3C6D-444C-9503-C6D25CE6FCC2}" destId="{E3C10B0A-6705-4A7E-A639-F8F0BB031F4A}" srcOrd="3" destOrd="0" presId="urn:microsoft.com/office/officeart/2018/2/layout/IconVerticalSolidList"/>
    <dgm:cxn modelId="{DFE661E1-454A-4D54-BD66-121C21134390}" type="presParOf" srcId="{07D7AF18-8C80-4445-980D-719437C33E9B}" destId="{E13105E9-8932-492A-8F1C-179F5248C637}" srcOrd="1" destOrd="0" presId="urn:microsoft.com/office/officeart/2018/2/layout/IconVerticalSolidList"/>
    <dgm:cxn modelId="{EA6E5764-2C32-4811-8A0E-EBF2CAD98E82}" type="presParOf" srcId="{07D7AF18-8C80-4445-980D-719437C33E9B}" destId="{8DE434A5-4661-4F4B-9D43-131A737FA746}" srcOrd="2" destOrd="0" presId="urn:microsoft.com/office/officeart/2018/2/layout/IconVerticalSolidList"/>
    <dgm:cxn modelId="{531D1907-4FEC-4E6A-AA5F-A23B20538771}" type="presParOf" srcId="{8DE434A5-4661-4F4B-9D43-131A737FA746}" destId="{F234F031-FE83-46F1-85FE-2AC7165D40CB}" srcOrd="0" destOrd="0" presId="urn:microsoft.com/office/officeart/2018/2/layout/IconVerticalSolidList"/>
    <dgm:cxn modelId="{2F6BEAA4-BCD6-4296-9C2D-5CFC3DACA5A1}" type="presParOf" srcId="{8DE434A5-4661-4F4B-9D43-131A737FA746}" destId="{71D271C3-C3F1-44CE-AD65-74125DC6702F}" srcOrd="1" destOrd="0" presId="urn:microsoft.com/office/officeart/2018/2/layout/IconVerticalSolidList"/>
    <dgm:cxn modelId="{526D82B7-0564-4AA3-8F11-16301E1A4E3E}" type="presParOf" srcId="{8DE434A5-4661-4F4B-9D43-131A737FA746}" destId="{4C20B548-7D04-4934-85F8-69D059B9DBE4}" srcOrd="2" destOrd="0" presId="urn:microsoft.com/office/officeart/2018/2/layout/IconVerticalSolidList"/>
    <dgm:cxn modelId="{65002FBD-1FC2-4268-9A29-FA82B6CEDF60}" type="presParOf" srcId="{8DE434A5-4661-4F4B-9D43-131A737FA746}" destId="{7239EC04-CC78-49DB-9978-4DF772C27AFD}" srcOrd="3" destOrd="0" presId="urn:microsoft.com/office/officeart/2018/2/layout/IconVerticalSolidList"/>
    <dgm:cxn modelId="{1E6F7299-12F9-4155-A59D-8E3FC268B20B}" type="presParOf" srcId="{07D7AF18-8C80-4445-980D-719437C33E9B}" destId="{51F1D78E-956F-45C0-85F9-B2E55336E336}" srcOrd="3" destOrd="0" presId="urn:microsoft.com/office/officeart/2018/2/layout/IconVerticalSolidList"/>
    <dgm:cxn modelId="{3C875F33-2830-4B01-9CEF-C6C370B254F7}" type="presParOf" srcId="{07D7AF18-8C80-4445-980D-719437C33E9B}" destId="{858DE8D0-73C3-44C0-A5FA-394792165F82}" srcOrd="4" destOrd="0" presId="urn:microsoft.com/office/officeart/2018/2/layout/IconVerticalSolidList"/>
    <dgm:cxn modelId="{AAA429AB-9B6D-4AF0-AEC8-AA243B88639C}" type="presParOf" srcId="{858DE8D0-73C3-44C0-A5FA-394792165F82}" destId="{E6B14AD2-0B2A-4D68-B1E2-72D69B395178}" srcOrd="0" destOrd="0" presId="urn:microsoft.com/office/officeart/2018/2/layout/IconVerticalSolidList"/>
    <dgm:cxn modelId="{FCC77FD8-E5F1-4512-9ED6-89A9B3560500}" type="presParOf" srcId="{858DE8D0-73C3-44C0-A5FA-394792165F82}" destId="{6901AEE7-B8C0-47D7-B067-8F536C12ECCE}" srcOrd="1" destOrd="0" presId="urn:microsoft.com/office/officeart/2018/2/layout/IconVerticalSolidList"/>
    <dgm:cxn modelId="{C820919A-583C-4DD6-BC01-8A50F646606E}" type="presParOf" srcId="{858DE8D0-73C3-44C0-A5FA-394792165F82}" destId="{DEFD4E6C-E2DC-483B-AA49-0FEA5E933FA0}" srcOrd="2" destOrd="0" presId="urn:microsoft.com/office/officeart/2018/2/layout/IconVerticalSolidList"/>
    <dgm:cxn modelId="{FE9F4F6E-0D96-4548-BEC3-D99ED2A60A5D}" type="presParOf" srcId="{858DE8D0-73C3-44C0-A5FA-394792165F82}" destId="{091DB426-7F99-448C-9D06-3E0A65717097}" srcOrd="3" destOrd="0" presId="urn:microsoft.com/office/officeart/2018/2/layout/IconVerticalSolidList"/>
    <dgm:cxn modelId="{4C87E536-CE09-4B74-B94F-7738E8A4B756}" type="presParOf" srcId="{07D7AF18-8C80-4445-980D-719437C33E9B}" destId="{4402F7A6-5FA3-4A3B-A2E9-C3B5B9B60FF2}" srcOrd="5" destOrd="0" presId="urn:microsoft.com/office/officeart/2018/2/layout/IconVerticalSolidList"/>
    <dgm:cxn modelId="{9D3FABB1-D0B9-4FFB-8674-586ED415DFB3}" type="presParOf" srcId="{07D7AF18-8C80-4445-980D-719437C33E9B}" destId="{2A0F124B-7EF7-43DA-8FD6-36AA49E440FD}" srcOrd="6" destOrd="0" presId="urn:microsoft.com/office/officeart/2018/2/layout/IconVerticalSolidList"/>
    <dgm:cxn modelId="{BBD32341-C7AC-410B-9ED2-F3F511F2FFEF}" type="presParOf" srcId="{2A0F124B-7EF7-43DA-8FD6-36AA49E440FD}" destId="{835ECC75-44CB-4A3C-9553-6E0B5C43453A}" srcOrd="0" destOrd="0" presId="urn:microsoft.com/office/officeart/2018/2/layout/IconVerticalSolidList"/>
    <dgm:cxn modelId="{A07288FF-03A1-42DD-8669-344EB6CEE9FD}" type="presParOf" srcId="{2A0F124B-7EF7-43DA-8FD6-36AA49E440FD}" destId="{4790B235-6DD9-4BCE-90C6-0C92703BFF1C}" srcOrd="1" destOrd="0" presId="urn:microsoft.com/office/officeart/2018/2/layout/IconVerticalSolidList"/>
    <dgm:cxn modelId="{D23E03DC-E082-495D-AB50-29504369EEA1}" type="presParOf" srcId="{2A0F124B-7EF7-43DA-8FD6-36AA49E440FD}" destId="{B94C0599-A837-4ADF-8568-F557E6E7F129}" srcOrd="2" destOrd="0" presId="urn:microsoft.com/office/officeart/2018/2/layout/IconVerticalSolidList"/>
    <dgm:cxn modelId="{51A2D8C8-247D-4364-BEB9-7097B9A523FA}" type="presParOf" srcId="{2A0F124B-7EF7-43DA-8FD6-36AA49E440FD}" destId="{50678BA9-8532-4559-82F3-8BAA8F07338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99FE62-4B07-48BA-AB9A-AA1C105EB897}">
      <dsp:nvSpPr>
        <dsp:cNvPr id="0" name=""/>
        <dsp:cNvSpPr/>
      </dsp:nvSpPr>
      <dsp:spPr>
        <a:xfrm>
          <a:off x="0" y="1903"/>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F608FE-9CDB-4AFE-B137-ED6478F9D46A}">
      <dsp:nvSpPr>
        <dsp:cNvPr id="0" name=""/>
        <dsp:cNvSpPr/>
      </dsp:nvSpPr>
      <dsp:spPr>
        <a:xfrm>
          <a:off x="245405" y="184436"/>
          <a:ext cx="446191" cy="446191"/>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67DC7A-0F50-4202-B4F7-D32E585EF8E8}">
      <dsp:nvSpPr>
        <dsp:cNvPr id="0" name=""/>
        <dsp:cNvSpPr/>
      </dsp:nvSpPr>
      <dsp:spPr>
        <a:xfrm>
          <a:off x="937002" y="1903"/>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lvl="0" algn="l" defTabSz="844550">
            <a:lnSpc>
              <a:spcPct val="100000"/>
            </a:lnSpc>
            <a:spcBef>
              <a:spcPct val="0"/>
            </a:spcBef>
            <a:spcAft>
              <a:spcPct val="35000"/>
            </a:spcAft>
          </a:pPr>
          <a:r>
            <a:rPr lang="en-GB" sz="1900" kern="1200"/>
            <a:t>Economic</a:t>
          </a:r>
          <a:endParaRPr lang="en-US" sz="1900" kern="1200"/>
        </a:p>
      </dsp:txBody>
      <dsp:txXfrm>
        <a:off x="937002" y="1903"/>
        <a:ext cx="5576601" cy="811257"/>
      </dsp:txXfrm>
    </dsp:sp>
    <dsp:sp modelId="{7ED5ED6A-0BAA-4515-97CF-81B53E2B0D92}">
      <dsp:nvSpPr>
        <dsp:cNvPr id="0" name=""/>
        <dsp:cNvSpPr/>
      </dsp:nvSpPr>
      <dsp:spPr>
        <a:xfrm>
          <a:off x="0" y="1015975"/>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08D5EF-83E4-4EA7-AFC6-DFE6D4D43F0A}">
      <dsp:nvSpPr>
        <dsp:cNvPr id="0" name=""/>
        <dsp:cNvSpPr/>
      </dsp:nvSpPr>
      <dsp:spPr>
        <a:xfrm>
          <a:off x="245405" y="1198508"/>
          <a:ext cx="446191" cy="446191"/>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9A3EF8-1975-4105-8255-DC03B083AA99}">
      <dsp:nvSpPr>
        <dsp:cNvPr id="0" name=""/>
        <dsp:cNvSpPr/>
      </dsp:nvSpPr>
      <dsp:spPr>
        <a:xfrm>
          <a:off x="937002" y="1015975"/>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lvl="0" algn="l" defTabSz="844550">
            <a:lnSpc>
              <a:spcPct val="100000"/>
            </a:lnSpc>
            <a:spcBef>
              <a:spcPct val="0"/>
            </a:spcBef>
            <a:spcAft>
              <a:spcPct val="35000"/>
            </a:spcAft>
          </a:pPr>
          <a:r>
            <a:rPr lang="en-GB" sz="1900" kern="1200"/>
            <a:t>Social</a:t>
          </a:r>
          <a:endParaRPr lang="en-US" sz="1900" kern="1200"/>
        </a:p>
      </dsp:txBody>
      <dsp:txXfrm>
        <a:off x="937002" y="1015975"/>
        <a:ext cx="5576601" cy="811257"/>
      </dsp:txXfrm>
    </dsp:sp>
    <dsp:sp modelId="{1D462958-509D-4775-B0AF-9A1581921BEB}">
      <dsp:nvSpPr>
        <dsp:cNvPr id="0" name=""/>
        <dsp:cNvSpPr/>
      </dsp:nvSpPr>
      <dsp:spPr>
        <a:xfrm>
          <a:off x="0" y="2030048"/>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E064CF-38F6-4FCA-8148-91C87267E322}">
      <dsp:nvSpPr>
        <dsp:cNvPr id="0" name=""/>
        <dsp:cNvSpPr/>
      </dsp:nvSpPr>
      <dsp:spPr>
        <a:xfrm>
          <a:off x="245405" y="2212581"/>
          <a:ext cx="446191" cy="446191"/>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5D394B-CD9E-462D-84A9-F4659209BDEE}">
      <dsp:nvSpPr>
        <dsp:cNvPr id="0" name=""/>
        <dsp:cNvSpPr/>
      </dsp:nvSpPr>
      <dsp:spPr>
        <a:xfrm>
          <a:off x="937002" y="2030048"/>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lvl="0" algn="l" defTabSz="844550">
            <a:lnSpc>
              <a:spcPct val="100000"/>
            </a:lnSpc>
            <a:spcBef>
              <a:spcPct val="0"/>
            </a:spcBef>
            <a:spcAft>
              <a:spcPct val="35000"/>
            </a:spcAft>
          </a:pPr>
          <a:r>
            <a:rPr lang="en-GB" sz="1900" kern="1200"/>
            <a:t>Physical</a:t>
          </a:r>
          <a:endParaRPr lang="en-US" sz="1900" kern="1200"/>
        </a:p>
      </dsp:txBody>
      <dsp:txXfrm>
        <a:off x="937002" y="2030048"/>
        <a:ext cx="5576601" cy="811257"/>
      </dsp:txXfrm>
    </dsp:sp>
    <dsp:sp modelId="{9DAB141F-B954-4F13-A37B-AF6CEA8A30E9}">
      <dsp:nvSpPr>
        <dsp:cNvPr id="0" name=""/>
        <dsp:cNvSpPr/>
      </dsp:nvSpPr>
      <dsp:spPr>
        <a:xfrm>
          <a:off x="0" y="3044120"/>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40AF99-440B-49DE-A5F6-4BDD7C6A02E1}">
      <dsp:nvSpPr>
        <dsp:cNvPr id="0" name=""/>
        <dsp:cNvSpPr/>
      </dsp:nvSpPr>
      <dsp:spPr>
        <a:xfrm>
          <a:off x="245405" y="3226653"/>
          <a:ext cx="446191" cy="446191"/>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8A591D-A08D-456E-8D8A-1DED698E7760}">
      <dsp:nvSpPr>
        <dsp:cNvPr id="0" name=""/>
        <dsp:cNvSpPr/>
      </dsp:nvSpPr>
      <dsp:spPr>
        <a:xfrm>
          <a:off x="937002" y="3044120"/>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lvl="0" algn="l" defTabSz="844550">
            <a:lnSpc>
              <a:spcPct val="100000"/>
            </a:lnSpc>
            <a:spcBef>
              <a:spcPct val="0"/>
            </a:spcBef>
            <a:spcAft>
              <a:spcPct val="35000"/>
            </a:spcAft>
          </a:pPr>
          <a:r>
            <a:rPr lang="en-GB" sz="1900" kern="1200"/>
            <a:t>Psychological</a:t>
          </a:r>
          <a:endParaRPr lang="en-US" sz="1900" kern="1200"/>
        </a:p>
      </dsp:txBody>
      <dsp:txXfrm>
        <a:off x="937002" y="3044120"/>
        <a:ext cx="5576601" cy="811257"/>
      </dsp:txXfrm>
    </dsp:sp>
    <dsp:sp modelId="{72824AF6-C275-4353-A3CB-358B2B04B5F1}">
      <dsp:nvSpPr>
        <dsp:cNvPr id="0" name=""/>
        <dsp:cNvSpPr/>
      </dsp:nvSpPr>
      <dsp:spPr>
        <a:xfrm>
          <a:off x="0" y="4058192"/>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CB603F-5253-44F7-B492-EA24D71B5414}">
      <dsp:nvSpPr>
        <dsp:cNvPr id="0" name=""/>
        <dsp:cNvSpPr/>
      </dsp:nvSpPr>
      <dsp:spPr>
        <a:xfrm>
          <a:off x="245405" y="4240725"/>
          <a:ext cx="446191" cy="446191"/>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93A247-11CA-4067-A9AF-133DC7283EA4}">
      <dsp:nvSpPr>
        <dsp:cNvPr id="0" name=""/>
        <dsp:cNvSpPr/>
      </dsp:nvSpPr>
      <dsp:spPr>
        <a:xfrm>
          <a:off x="937002" y="4058192"/>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lvl="0" algn="l" defTabSz="844550">
            <a:lnSpc>
              <a:spcPct val="100000"/>
            </a:lnSpc>
            <a:spcBef>
              <a:spcPct val="0"/>
            </a:spcBef>
            <a:spcAft>
              <a:spcPct val="35000"/>
            </a:spcAft>
          </a:pPr>
          <a:r>
            <a:rPr lang="en-GB" sz="1900" kern="1200"/>
            <a:t>Educational</a:t>
          </a:r>
          <a:endParaRPr lang="en-US" sz="1900" kern="1200"/>
        </a:p>
      </dsp:txBody>
      <dsp:txXfrm>
        <a:off x="937002" y="4058192"/>
        <a:ext cx="5576601" cy="811257"/>
      </dsp:txXfrm>
    </dsp:sp>
    <dsp:sp modelId="{20CDE8CD-DCCD-4233-88EB-E3A2779EE3BE}">
      <dsp:nvSpPr>
        <dsp:cNvPr id="0" name=""/>
        <dsp:cNvSpPr/>
      </dsp:nvSpPr>
      <dsp:spPr>
        <a:xfrm>
          <a:off x="0" y="5072264"/>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40EA97-4AB8-47AE-8CEA-509A110AD9DD}">
      <dsp:nvSpPr>
        <dsp:cNvPr id="0" name=""/>
        <dsp:cNvSpPr/>
      </dsp:nvSpPr>
      <dsp:spPr>
        <a:xfrm>
          <a:off x="245405" y="5254797"/>
          <a:ext cx="446191" cy="446191"/>
        </a:xfrm>
        <a:prstGeom prst="rect">
          <a:avLst/>
        </a:prstGeom>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xmlns=""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9B8362-E8BD-4B80-9676-F28C3DC211F2}">
      <dsp:nvSpPr>
        <dsp:cNvPr id="0" name=""/>
        <dsp:cNvSpPr/>
      </dsp:nvSpPr>
      <dsp:spPr>
        <a:xfrm>
          <a:off x="937002" y="5072264"/>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lvl="0" algn="l" defTabSz="844550">
            <a:lnSpc>
              <a:spcPct val="100000"/>
            </a:lnSpc>
            <a:spcBef>
              <a:spcPct val="0"/>
            </a:spcBef>
            <a:spcAft>
              <a:spcPct val="35000"/>
            </a:spcAft>
          </a:pPr>
          <a:r>
            <a:rPr lang="en-GB" sz="1900" kern="1200"/>
            <a:t>environmental</a:t>
          </a:r>
          <a:endParaRPr lang="en-US" sz="1900" kern="1200"/>
        </a:p>
      </dsp:txBody>
      <dsp:txXfrm>
        <a:off x="937002" y="5072264"/>
        <a:ext cx="5576601" cy="8112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3E392E-CC85-4682-B4ED-9910E1BBF3C1}">
      <dsp:nvSpPr>
        <dsp:cNvPr id="0" name=""/>
        <dsp:cNvSpPr/>
      </dsp:nvSpPr>
      <dsp:spPr>
        <a:xfrm>
          <a:off x="3005" y="43349"/>
          <a:ext cx="2384353" cy="1430612"/>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a:t>Risks and impacts</a:t>
          </a:r>
          <a:endParaRPr lang="en-US" sz="2000" kern="1200"/>
        </a:p>
      </dsp:txBody>
      <dsp:txXfrm>
        <a:off x="3005" y="43349"/>
        <a:ext cx="2384353" cy="1430612"/>
      </dsp:txXfrm>
    </dsp:sp>
    <dsp:sp modelId="{22D15EE8-BF28-4128-B71B-EB8DA97E70D6}">
      <dsp:nvSpPr>
        <dsp:cNvPr id="0" name=""/>
        <dsp:cNvSpPr/>
      </dsp:nvSpPr>
      <dsp:spPr>
        <a:xfrm>
          <a:off x="2625794" y="43349"/>
          <a:ext cx="2384353" cy="1430612"/>
        </a:xfrm>
        <a:prstGeom prst="rect">
          <a:avLst/>
        </a:prstGeom>
        <a:gradFill rotWithShape="0">
          <a:gsLst>
            <a:gs pos="0">
              <a:schemeClr val="accent5">
                <a:hueOff val="-1225557"/>
                <a:satOff val="-1705"/>
                <a:lumOff val="-654"/>
                <a:alphaOff val="0"/>
                <a:satMod val="103000"/>
                <a:lumMod val="102000"/>
                <a:tint val="94000"/>
              </a:schemeClr>
            </a:gs>
            <a:gs pos="50000">
              <a:schemeClr val="accent5">
                <a:hueOff val="-1225557"/>
                <a:satOff val="-1705"/>
                <a:lumOff val="-654"/>
                <a:alphaOff val="0"/>
                <a:satMod val="110000"/>
                <a:lumMod val="100000"/>
                <a:shade val="100000"/>
              </a:schemeClr>
            </a:gs>
            <a:gs pos="100000">
              <a:schemeClr val="accent5">
                <a:hueOff val="-1225557"/>
                <a:satOff val="-1705"/>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a:t>Domestic violence, verbal and emotional abuse of the children by their father</a:t>
          </a:r>
          <a:endParaRPr lang="en-US" sz="2000" kern="1200"/>
        </a:p>
      </dsp:txBody>
      <dsp:txXfrm>
        <a:off x="2625794" y="43349"/>
        <a:ext cx="2384353" cy="1430612"/>
      </dsp:txXfrm>
    </dsp:sp>
    <dsp:sp modelId="{B8EFBD5A-162C-49BE-8FA0-BF9401731CC3}">
      <dsp:nvSpPr>
        <dsp:cNvPr id="0" name=""/>
        <dsp:cNvSpPr/>
      </dsp:nvSpPr>
      <dsp:spPr>
        <a:xfrm>
          <a:off x="5248584" y="43349"/>
          <a:ext cx="2384353" cy="1430612"/>
        </a:xfrm>
        <a:prstGeom prst="rect">
          <a:avLst/>
        </a:prstGeom>
        <a:gradFill rotWithShape="0">
          <a:gsLst>
            <a:gs pos="0">
              <a:schemeClr val="accent5">
                <a:hueOff val="-2451115"/>
                <a:satOff val="-3409"/>
                <a:lumOff val="-1307"/>
                <a:alphaOff val="0"/>
                <a:satMod val="103000"/>
                <a:lumMod val="102000"/>
                <a:tint val="94000"/>
              </a:schemeClr>
            </a:gs>
            <a:gs pos="50000">
              <a:schemeClr val="accent5">
                <a:hueOff val="-2451115"/>
                <a:satOff val="-3409"/>
                <a:lumOff val="-1307"/>
                <a:alphaOff val="0"/>
                <a:satMod val="110000"/>
                <a:lumMod val="100000"/>
                <a:shade val="100000"/>
              </a:schemeClr>
            </a:gs>
            <a:gs pos="100000">
              <a:schemeClr val="accent5">
                <a:hueOff val="-2451115"/>
                <a:satOff val="-3409"/>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a:t>Children missing education</a:t>
          </a:r>
        </a:p>
      </dsp:txBody>
      <dsp:txXfrm>
        <a:off x="5248584" y="43349"/>
        <a:ext cx="2384353" cy="1430612"/>
      </dsp:txXfrm>
    </dsp:sp>
    <dsp:sp modelId="{BA90EF8D-2414-4DD1-8A12-C7AFCF211444}">
      <dsp:nvSpPr>
        <dsp:cNvPr id="0" name=""/>
        <dsp:cNvSpPr/>
      </dsp:nvSpPr>
      <dsp:spPr>
        <a:xfrm>
          <a:off x="7871373" y="43349"/>
          <a:ext cx="2384353" cy="1430612"/>
        </a:xfrm>
        <a:prstGeom prst="rect">
          <a:avLst/>
        </a:prstGeom>
        <a:gradFill rotWithShape="0">
          <a:gsLst>
            <a:gs pos="0">
              <a:schemeClr val="accent5">
                <a:hueOff val="-3676672"/>
                <a:satOff val="-5114"/>
                <a:lumOff val="-1961"/>
                <a:alphaOff val="0"/>
                <a:satMod val="103000"/>
                <a:lumMod val="102000"/>
                <a:tint val="94000"/>
              </a:schemeClr>
            </a:gs>
            <a:gs pos="50000">
              <a:schemeClr val="accent5">
                <a:hueOff val="-3676672"/>
                <a:satOff val="-5114"/>
                <a:lumOff val="-1961"/>
                <a:alphaOff val="0"/>
                <a:satMod val="110000"/>
                <a:lumMod val="100000"/>
                <a:shade val="100000"/>
              </a:schemeClr>
            </a:gs>
            <a:gs pos="100000">
              <a:schemeClr val="accent5">
                <a:hueOff val="-3676672"/>
                <a:satOff val="-5114"/>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a:t>Concerns around the mother’s alcohol problem</a:t>
          </a:r>
          <a:endParaRPr lang="en-US" sz="2000" kern="1200"/>
        </a:p>
      </dsp:txBody>
      <dsp:txXfrm>
        <a:off x="7871373" y="43349"/>
        <a:ext cx="2384353" cy="1430612"/>
      </dsp:txXfrm>
    </dsp:sp>
    <dsp:sp modelId="{5E0B5EED-304E-4F70-B54B-7CF0C75FF61D}">
      <dsp:nvSpPr>
        <dsp:cNvPr id="0" name=""/>
        <dsp:cNvSpPr/>
      </dsp:nvSpPr>
      <dsp:spPr>
        <a:xfrm>
          <a:off x="1314400" y="1712397"/>
          <a:ext cx="2384353" cy="1430612"/>
        </a:xfrm>
        <a:prstGeom prst="rect">
          <a:avLst/>
        </a:prstGeom>
        <a:gradFill rotWithShape="0">
          <a:gsLst>
            <a:gs pos="0">
              <a:schemeClr val="accent5">
                <a:hueOff val="-4902230"/>
                <a:satOff val="-6819"/>
                <a:lumOff val="-2615"/>
                <a:alphaOff val="0"/>
                <a:satMod val="103000"/>
                <a:lumMod val="102000"/>
                <a:tint val="94000"/>
              </a:schemeClr>
            </a:gs>
            <a:gs pos="50000">
              <a:schemeClr val="accent5">
                <a:hueOff val="-4902230"/>
                <a:satOff val="-6819"/>
                <a:lumOff val="-2615"/>
                <a:alphaOff val="0"/>
                <a:satMod val="110000"/>
                <a:lumMod val="100000"/>
                <a:shade val="100000"/>
              </a:schemeClr>
            </a:gs>
            <a:gs pos="100000">
              <a:schemeClr val="accent5">
                <a:hueOff val="-4902230"/>
                <a:satOff val="-6819"/>
                <a:lumOff val="-261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a:t>Children’s Anti-social behaviour </a:t>
          </a:r>
          <a:endParaRPr lang="en-US" sz="2000" kern="1200"/>
        </a:p>
      </dsp:txBody>
      <dsp:txXfrm>
        <a:off x="1314400" y="1712397"/>
        <a:ext cx="2384353" cy="1430612"/>
      </dsp:txXfrm>
    </dsp:sp>
    <dsp:sp modelId="{FFBF2347-3965-4DF8-AE86-5DC283D6C67A}">
      <dsp:nvSpPr>
        <dsp:cNvPr id="0" name=""/>
        <dsp:cNvSpPr/>
      </dsp:nvSpPr>
      <dsp:spPr>
        <a:xfrm>
          <a:off x="3937189" y="1712397"/>
          <a:ext cx="2384353" cy="1430612"/>
        </a:xfrm>
        <a:prstGeom prst="rect">
          <a:avLst/>
        </a:prstGeom>
        <a:gradFill rotWithShape="0">
          <a:gsLst>
            <a:gs pos="0">
              <a:schemeClr val="accent5">
                <a:hueOff val="-6127787"/>
                <a:satOff val="-8523"/>
                <a:lumOff val="-3268"/>
                <a:alphaOff val="0"/>
                <a:satMod val="103000"/>
                <a:lumMod val="102000"/>
                <a:tint val="94000"/>
              </a:schemeClr>
            </a:gs>
            <a:gs pos="50000">
              <a:schemeClr val="accent5">
                <a:hueOff val="-6127787"/>
                <a:satOff val="-8523"/>
                <a:lumOff val="-3268"/>
                <a:alphaOff val="0"/>
                <a:satMod val="110000"/>
                <a:lumMod val="100000"/>
                <a:shade val="100000"/>
              </a:schemeClr>
            </a:gs>
            <a:gs pos="100000">
              <a:schemeClr val="accent5">
                <a:hueOff val="-6127787"/>
                <a:satOff val="-8523"/>
                <a:lumOff val="-326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a:t>Rent arrears</a:t>
          </a:r>
          <a:endParaRPr lang="en-US" sz="2000" kern="1200"/>
        </a:p>
      </dsp:txBody>
      <dsp:txXfrm>
        <a:off x="3937189" y="1712397"/>
        <a:ext cx="2384353" cy="1430612"/>
      </dsp:txXfrm>
    </dsp:sp>
    <dsp:sp modelId="{027E28F4-0CFE-4DD2-BBAE-4E8DE72D2C96}">
      <dsp:nvSpPr>
        <dsp:cNvPr id="0" name=""/>
        <dsp:cNvSpPr/>
      </dsp:nvSpPr>
      <dsp:spPr>
        <a:xfrm>
          <a:off x="6559978" y="1712397"/>
          <a:ext cx="2384353" cy="1430612"/>
        </a:xfrm>
        <a:prstGeom prst="rect">
          <a:avLst/>
        </a:prstGeom>
        <a:gradFill rotWithShape="0">
          <a:gsLst>
            <a:gs pos="0">
              <a:schemeClr val="accent5">
                <a:hueOff val="-7353344"/>
                <a:satOff val="-10228"/>
                <a:lumOff val="-3922"/>
                <a:alphaOff val="0"/>
                <a:satMod val="103000"/>
                <a:lumMod val="102000"/>
                <a:tint val="94000"/>
              </a:schemeClr>
            </a:gs>
            <a:gs pos="50000">
              <a:schemeClr val="accent5">
                <a:hueOff val="-7353344"/>
                <a:satOff val="-10228"/>
                <a:lumOff val="-3922"/>
                <a:alphaOff val="0"/>
                <a:satMod val="110000"/>
                <a:lumMod val="100000"/>
                <a:shade val="100000"/>
              </a:schemeClr>
            </a:gs>
            <a:gs pos="100000">
              <a:schemeClr val="accent5">
                <a:hueOff val="-7353344"/>
                <a:satOff val="-10228"/>
                <a:lumOff val="-3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a:t>Mothers relationship problems with her new partner</a:t>
          </a:r>
          <a:endParaRPr lang="en-US" sz="2000" kern="1200"/>
        </a:p>
      </dsp:txBody>
      <dsp:txXfrm>
        <a:off x="6559978" y="1712397"/>
        <a:ext cx="2384353" cy="14306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BA3511-34B0-482A-BBB7-4960CB2A5599}">
      <dsp:nvSpPr>
        <dsp:cNvPr id="0" name=""/>
        <dsp:cNvSpPr/>
      </dsp:nvSpPr>
      <dsp:spPr>
        <a:xfrm>
          <a:off x="1747800" y="6085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956909-7EE0-4CC3-8E9C-E290C12B918D}">
      <dsp:nvSpPr>
        <dsp:cNvPr id="0" name=""/>
        <dsp:cNvSpPr/>
      </dsp:nvSpPr>
      <dsp:spPr>
        <a:xfrm>
          <a:off x="559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933450">
            <a:lnSpc>
              <a:spcPct val="100000"/>
            </a:lnSpc>
            <a:spcBef>
              <a:spcPct val="0"/>
            </a:spcBef>
            <a:spcAft>
              <a:spcPct val="35000"/>
            </a:spcAft>
          </a:pPr>
          <a:r>
            <a:rPr lang="en-GB" sz="2100" kern="1200"/>
            <a:t>Many local authorities use a staged process from “referral to closure”</a:t>
          </a:r>
          <a:endParaRPr lang="en-US" sz="2100" kern="1200"/>
        </a:p>
      </dsp:txBody>
      <dsp:txXfrm>
        <a:off x="559800" y="3022743"/>
        <a:ext cx="4320000" cy="720000"/>
      </dsp:txXfrm>
    </dsp:sp>
    <dsp:sp modelId="{85CDE06E-CDDF-42F1-8423-BD73B4105959}">
      <dsp:nvSpPr>
        <dsp:cNvPr id="0" name=""/>
        <dsp:cNvSpPr/>
      </dsp:nvSpPr>
      <dsp:spPr>
        <a:xfrm>
          <a:off x="6823800" y="6085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100A52-390A-45DC-A7FC-35488CCCB105}">
      <dsp:nvSpPr>
        <dsp:cNvPr id="0" name=""/>
        <dsp:cNvSpPr/>
      </dsp:nvSpPr>
      <dsp:spPr>
        <a:xfrm>
          <a:off x="5635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933450">
            <a:lnSpc>
              <a:spcPct val="100000"/>
            </a:lnSpc>
            <a:spcBef>
              <a:spcPct val="0"/>
            </a:spcBef>
            <a:spcAft>
              <a:spcPct val="35000"/>
            </a:spcAft>
          </a:pPr>
          <a:r>
            <a:rPr lang="en-GB" sz="2100" kern="1200"/>
            <a:t>This can vary in different areas but mainly corresponds to the table above</a:t>
          </a:r>
          <a:endParaRPr lang="en-US" sz="2100" kern="1200"/>
        </a:p>
      </dsp:txBody>
      <dsp:txXfrm>
        <a:off x="5635800" y="3022743"/>
        <a:ext cx="4320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FA38B5-8240-452F-92DF-AF632729E675}">
      <dsp:nvSpPr>
        <dsp:cNvPr id="0" name=""/>
        <dsp:cNvSpPr/>
      </dsp:nvSpPr>
      <dsp:spPr>
        <a:xfrm>
          <a:off x="0" y="58429"/>
          <a:ext cx="6594475" cy="8236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a:lnSpc>
              <a:spcPct val="100000"/>
            </a:lnSpc>
            <a:spcBef>
              <a:spcPct val="0"/>
            </a:spcBef>
            <a:spcAft>
              <a:spcPct val="35000"/>
            </a:spcAft>
          </a:pPr>
          <a:r>
            <a:rPr lang="en-GB" sz="3200" kern="1200"/>
            <a:t>Neighbourhood housing agencies</a:t>
          </a:r>
          <a:endParaRPr lang="en-US" sz="3200" kern="1200"/>
        </a:p>
      </dsp:txBody>
      <dsp:txXfrm>
        <a:off x="40209" y="98638"/>
        <a:ext cx="6514057" cy="743262"/>
      </dsp:txXfrm>
    </dsp:sp>
    <dsp:sp modelId="{56B33B35-8AC0-482D-ABA9-E817D3AC6953}">
      <dsp:nvSpPr>
        <dsp:cNvPr id="0" name=""/>
        <dsp:cNvSpPr/>
      </dsp:nvSpPr>
      <dsp:spPr>
        <a:xfrm>
          <a:off x="0" y="974269"/>
          <a:ext cx="6594475" cy="823680"/>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a:lnSpc>
              <a:spcPct val="100000"/>
            </a:lnSpc>
            <a:spcBef>
              <a:spcPct val="0"/>
            </a:spcBef>
            <a:spcAft>
              <a:spcPct val="35000"/>
            </a:spcAft>
          </a:pPr>
          <a:r>
            <a:rPr lang="en-US" sz="3200" kern="1200"/>
            <a:t>Children services</a:t>
          </a:r>
        </a:p>
      </dsp:txBody>
      <dsp:txXfrm>
        <a:off x="40209" y="1014478"/>
        <a:ext cx="6514057" cy="743262"/>
      </dsp:txXfrm>
    </dsp:sp>
    <dsp:sp modelId="{F73BCE04-7CDD-4B03-AB59-845A791BF0BE}">
      <dsp:nvSpPr>
        <dsp:cNvPr id="0" name=""/>
        <dsp:cNvSpPr/>
      </dsp:nvSpPr>
      <dsp:spPr>
        <a:xfrm>
          <a:off x="0" y="1890109"/>
          <a:ext cx="6594475" cy="823680"/>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a:lnSpc>
              <a:spcPct val="100000"/>
            </a:lnSpc>
            <a:spcBef>
              <a:spcPct val="0"/>
            </a:spcBef>
            <a:spcAft>
              <a:spcPct val="35000"/>
            </a:spcAft>
          </a:pPr>
          <a:r>
            <a:rPr lang="en-US" sz="3200" kern="1200"/>
            <a:t>Youth offending team</a:t>
          </a:r>
        </a:p>
      </dsp:txBody>
      <dsp:txXfrm>
        <a:off x="40209" y="1930318"/>
        <a:ext cx="6514057" cy="743262"/>
      </dsp:txXfrm>
    </dsp:sp>
    <dsp:sp modelId="{061A1F16-D875-4407-9E08-6461DA474ED5}">
      <dsp:nvSpPr>
        <dsp:cNvPr id="0" name=""/>
        <dsp:cNvSpPr/>
      </dsp:nvSpPr>
      <dsp:spPr>
        <a:xfrm>
          <a:off x="0" y="2805949"/>
          <a:ext cx="6594475" cy="823680"/>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a:lnSpc>
              <a:spcPct val="100000"/>
            </a:lnSpc>
            <a:spcBef>
              <a:spcPct val="0"/>
            </a:spcBef>
            <a:spcAft>
              <a:spcPct val="35000"/>
            </a:spcAft>
          </a:pPr>
          <a:r>
            <a:rPr lang="en-US" sz="3200" kern="1200"/>
            <a:t>Youth inclusion and support panel</a:t>
          </a:r>
        </a:p>
      </dsp:txBody>
      <dsp:txXfrm>
        <a:off x="40209" y="2846158"/>
        <a:ext cx="6514057" cy="743262"/>
      </dsp:txXfrm>
    </dsp:sp>
    <dsp:sp modelId="{0CF093B1-ED8A-45FF-AACD-ECB53F87A26D}">
      <dsp:nvSpPr>
        <dsp:cNvPr id="0" name=""/>
        <dsp:cNvSpPr/>
      </dsp:nvSpPr>
      <dsp:spPr>
        <a:xfrm>
          <a:off x="0" y="3721789"/>
          <a:ext cx="6594475" cy="823680"/>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a:lnSpc>
              <a:spcPct val="100000"/>
            </a:lnSpc>
            <a:spcBef>
              <a:spcPct val="0"/>
            </a:spcBef>
            <a:spcAft>
              <a:spcPct val="35000"/>
            </a:spcAft>
          </a:pPr>
          <a:r>
            <a:rPr lang="en-US" sz="3200" kern="1200"/>
            <a:t>Anti-social behavioral team</a:t>
          </a:r>
        </a:p>
      </dsp:txBody>
      <dsp:txXfrm>
        <a:off x="40209" y="3761998"/>
        <a:ext cx="6514057" cy="743262"/>
      </dsp:txXfrm>
    </dsp:sp>
    <dsp:sp modelId="{A64A7915-9BC5-4AF7-B851-5C08FF23739E}">
      <dsp:nvSpPr>
        <dsp:cNvPr id="0" name=""/>
        <dsp:cNvSpPr/>
      </dsp:nvSpPr>
      <dsp:spPr>
        <a:xfrm>
          <a:off x="0" y="4637629"/>
          <a:ext cx="6594475" cy="82368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a:lnSpc>
              <a:spcPct val="100000"/>
            </a:lnSpc>
            <a:spcBef>
              <a:spcPct val="0"/>
            </a:spcBef>
            <a:spcAft>
              <a:spcPct val="35000"/>
            </a:spcAft>
          </a:pPr>
          <a:r>
            <a:rPr lang="en-US" sz="3200" kern="1200"/>
            <a:t>Substance misuse engagement team</a:t>
          </a:r>
        </a:p>
      </dsp:txBody>
      <dsp:txXfrm>
        <a:off x="40209" y="4677838"/>
        <a:ext cx="6514057" cy="74326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20BCFB-BE49-4C3C-B05A-3743C81B9CBA}">
      <dsp:nvSpPr>
        <dsp:cNvPr id="0" name=""/>
        <dsp:cNvSpPr/>
      </dsp:nvSpPr>
      <dsp:spPr>
        <a:xfrm>
          <a:off x="0" y="309"/>
          <a:ext cx="10515600" cy="12598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24B0F1-D2D3-4BE3-821B-3FA68D5E41BC}">
      <dsp:nvSpPr>
        <dsp:cNvPr id="0" name=""/>
        <dsp:cNvSpPr/>
      </dsp:nvSpPr>
      <dsp:spPr>
        <a:xfrm>
          <a:off x="381106" y="283777"/>
          <a:ext cx="692921" cy="692921"/>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6E7F85-A2BD-47DA-9A9A-92898933A2EA}">
      <dsp:nvSpPr>
        <dsp:cNvPr id="0" name=""/>
        <dsp:cNvSpPr/>
      </dsp:nvSpPr>
      <dsp:spPr>
        <a:xfrm>
          <a:off x="1455135" y="309"/>
          <a:ext cx="9060464" cy="1259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35" tIns="133335" rIns="133335" bIns="133335" numCol="1" spcCol="1270" anchor="ctr" anchorCtr="0">
          <a:noAutofit/>
        </a:bodyPr>
        <a:lstStyle/>
        <a:p>
          <a:pPr lvl="0" algn="l" defTabSz="1022350">
            <a:lnSpc>
              <a:spcPct val="100000"/>
            </a:lnSpc>
            <a:spcBef>
              <a:spcPct val="0"/>
            </a:spcBef>
            <a:spcAft>
              <a:spcPct val="35000"/>
            </a:spcAft>
          </a:pPr>
          <a:r>
            <a:rPr lang="en-GB" sz="2300" b="1" kern="1200"/>
            <a:t>Neighbourhood Services</a:t>
          </a:r>
          <a:endParaRPr lang="en-US" sz="2300" kern="1200"/>
        </a:p>
      </dsp:txBody>
      <dsp:txXfrm>
        <a:off x="1455135" y="309"/>
        <a:ext cx="9060464" cy="1259857"/>
      </dsp:txXfrm>
    </dsp:sp>
    <dsp:sp modelId="{D31C6420-45DF-4CFD-9EF3-6A914D7F2015}">
      <dsp:nvSpPr>
        <dsp:cNvPr id="0" name=""/>
        <dsp:cNvSpPr/>
      </dsp:nvSpPr>
      <dsp:spPr>
        <a:xfrm>
          <a:off x="0" y="2333754"/>
          <a:ext cx="10515600" cy="12598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EB8132-CCAD-42D3-BD63-287858E161E3}">
      <dsp:nvSpPr>
        <dsp:cNvPr id="0" name=""/>
        <dsp:cNvSpPr/>
      </dsp:nvSpPr>
      <dsp:spPr>
        <a:xfrm>
          <a:off x="381106" y="2617222"/>
          <a:ext cx="692921" cy="692921"/>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6B20AF-9092-4A03-BC8A-ECA406995A4F}">
      <dsp:nvSpPr>
        <dsp:cNvPr id="0" name=""/>
        <dsp:cNvSpPr/>
      </dsp:nvSpPr>
      <dsp:spPr>
        <a:xfrm>
          <a:off x="1455135" y="1575131"/>
          <a:ext cx="9060464" cy="2777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35" tIns="133335" rIns="133335" bIns="133335" numCol="1" spcCol="1270" anchor="ctr" anchorCtr="0">
          <a:noAutofit/>
        </a:bodyPr>
        <a:lstStyle/>
        <a:p>
          <a:pPr lvl="0" algn="l" defTabSz="1022350">
            <a:lnSpc>
              <a:spcPct val="100000"/>
            </a:lnSpc>
            <a:spcBef>
              <a:spcPct val="0"/>
            </a:spcBef>
            <a:spcAft>
              <a:spcPct val="35000"/>
            </a:spcAft>
          </a:pPr>
          <a:r>
            <a:rPr lang="en-GB" sz="2300" kern="1200"/>
            <a:t>They offer advice and information on all council services including benefits and council tax. Advice on housing problems. Assistance and accommodation to those homeless people who are assessed as being in priority needs.  </a:t>
          </a:r>
          <a:endParaRPr lang="en-US" sz="2300" kern="1200"/>
        </a:p>
      </dsp:txBody>
      <dsp:txXfrm>
        <a:off x="1455135" y="1575131"/>
        <a:ext cx="9060464" cy="27771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606F5A-3422-4635-9EBD-05A0B72C05F0}">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93DBA0-5F2B-499F-80FC-95AD3F105400}">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ctr" defTabSz="800100">
            <a:lnSpc>
              <a:spcPct val="100000"/>
            </a:lnSpc>
            <a:spcBef>
              <a:spcPct val="0"/>
            </a:spcBef>
            <a:spcAft>
              <a:spcPct val="35000"/>
            </a:spcAft>
          </a:pPr>
          <a:r>
            <a:rPr lang="en-GB" sz="1800" b="1" kern="1200"/>
            <a:t>Children services</a:t>
          </a:r>
          <a:endParaRPr lang="en-US" sz="1800" kern="1200"/>
        </a:p>
      </dsp:txBody>
      <dsp:txXfrm>
        <a:off x="696297" y="538547"/>
        <a:ext cx="4171627" cy="2590157"/>
      </dsp:txXfrm>
    </dsp:sp>
    <dsp:sp modelId="{882EDB37-0A64-4BB2-9F5F-D7A474840FDE}">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44B706-BAE8-4EDE-B3C6-D1EFACB13D7C}">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ctr" defTabSz="800100">
            <a:lnSpc>
              <a:spcPct val="100000"/>
            </a:lnSpc>
            <a:spcBef>
              <a:spcPct val="0"/>
            </a:spcBef>
            <a:spcAft>
              <a:spcPct val="35000"/>
            </a:spcAft>
          </a:pPr>
          <a:r>
            <a:rPr lang="en-GB" sz="1800" kern="1200"/>
            <a:t>Children services were known as social services. Children services are responsible for supporting and protecting vulnerable children. They always work alongside with legislations and policies. It includes providing children and their families with extra help. Their aims are to take extra steps for children at risks.  </a:t>
          </a:r>
          <a:endParaRPr lang="en-US" sz="1800" kern="1200"/>
        </a:p>
      </dsp:txBody>
      <dsp:txXfrm>
        <a:off x="5991936" y="538547"/>
        <a:ext cx="4171627" cy="259015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9079F4-6131-40B4-838D-58B624A7CB18}">
      <dsp:nvSpPr>
        <dsp:cNvPr id="0" name=""/>
        <dsp:cNvSpPr/>
      </dsp:nvSpPr>
      <dsp:spPr>
        <a:xfrm>
          <a:off x="0" y="707092"/>
          <a:ext cx="10515600" cy="130540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DFEEE9-5B66-4FC0-BDA6-97D7D517955C}">
      <dsp:nvSpPr>
        <dsp:cNvPr id="0" name=""/>
        <dsp:cNvSpPr/>
      </dsp:nvSpPr>
      <dsp:spPr>
        <a:xfrm>
          <a:off x="394883" y="1000807"/>
          <a:ext cx="717970" cy="717970"/>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274839-3241-4DF8-98E6-8464E173CA6F}">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lvl="0" algn="l" defTabSz="977900">
            <a:lnSpc>
              <a:spcPct val="100000"/>
            </a:lnSpc>
            <a:spcBef>
              <a:spcPct val="0"/>
            </a:spcBef>
            <a:spcAft>
              <a:spcPct val="35000"/>
            </a:spcAft>
          </a:pPr>
          <a:r>
            <a:rPr lang="en-GB" sz="2200" b="1" kern="1200"/>
            <a:t>Youth Offending Team</a:t>
          </a:r>
          <a:endParaRPr lang="en-US" sz="2200" kern="1200"/>
        </a:p>
      </dsp:txBody>
      <dsp:txXfrm>
        <a:off x="1507738" y="707092"/>
        <a:ext cx="9007861" cy="1305401"/>
      </dsp:txXfrm>
    </dsp:sp>
    <dsp:sp modelId="{FF9E9173-7487-48EB-BE3E-F632A3FD6701}">
      <dsp:nvSpPr>
        <dsp:cNvPr id="0" name=""/>
        <dsp:cNvSpPr/>
      </dsp:nvSpPr>
      <dsp:spPr>
        <a:xfrm>
          <a:off x="0" y="2338844"/>
          <a:ext cx="10515600" cy="130540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8A9795-53D1-4F6A-BE3E-92555BC82641}">
      <dsp:nvSpPr>
        <dsp:cNvPr id="0" name=""/>
        <dsp:cNvSpPr/>
      </dsp:nvSpPr>
      <dsp:spPr>
        <a:xfrm>
          <a:off x="394883" y="2632559"/>
          <a:ext cx="717970" cy="717970"/>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2CAE80-38F3-4DE5-B556-D8F0A894E719}">
      <dsp:nvSpPr>
        <dsp:cNvPr id="0" name=""/>
        <dsp:cNvSpPr/>
      </dsp:nvSpPr>
      <dsp:spPr>
        <a:xfrm>
          <a:off x="1507738" y="2338844"/>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lvl="0" algn="l" defTabSz="977900">
            <a:lnSpc>
              <a:spcPct val="100000"/>
            </a:lnSpc>
            <a:spcBef>
              <a:spcPct val="0"/>
            </a:spcBef>
            <a:spcAft>
              <a:spcPct val="35000"/>
            </a:spcAft>
          </a:pPr>
          <a:r>
            <a:rPr lang="en-GB" sz="2200" kern="1200"/>
            <a:t>Youth offending teams work with young people who get in trouble with the law. The team investigates the background of a young person and try to help them stay away from crime.  </a:t>
          </a:r>
          <a:endParaRPr lang="en-US" sz="2200" kern="1200"/>
        </a:p>
      </dsp:txBody>
      <dsp:txXfrm>
        <a:off x="1507738" y="2338844"/>
        <a:ext cx="9007861" cy="130540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712B82-E637-4998-87A7-DFEBBD0B3EA8}">
      <dsp:nvSpPr>
        <dsp:cNvPr id="0" name=""/>
        <dsp:cNvSpPr/>
      </dsp:nvSpPr>
      <dsp:spPr>
        <a:xfrm>
          <a:off x="65465" y="310"/>
          <a:ext cx="4153867" cy="4153867"/>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844550">
            <a:lnSpc>
              <a:spcPct val="90000"/>
            </a:lnSpc>
            <a:spcBef>
              <a:spcPct val="0"/>
            </a:spcBef>
            <a:spcAft>
              <a:spcPct val="35000"/>
            </a:spcAft>
          </a:pPr>
          <a:r>
            <a:rPr lang="en-GB" sz="1900" b="1" kern="1200"/>
            <a:t>Anti-Social Behaviour Team</a:t>
          </a:r>
          <a:endParaRPr lang="en-US" sz="1900" kern="1200"/>
        </a:p>
      </dsp:txBody>
      <dsp:txXfrm>
        <a:off x="673785" y="608630"/>
        <a:ext cx="2937227" cy="2937227"/>
      </dsp:txXfrm>
    </dsp:sp>
    <dsp:sp modelId="{C65444AB-B7BA-4C56-98BC-6324BF669382}">
      <dsp:nvSpPr>
        <dsp:cNvPr id="0" name=""/>
        <dsp:cNvSpPr/>
      </dsp:nvSpPr>
      <dsp:spPr>
        <a:xfrm rot="5400000">
          <a:off x="4562027" y="1526856"/>
          <a:ext cx="1453853" cy="1100774"/>
        </a:xfrm>
        <a:prstGeom prst="triangl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D8DE41F-A639-42DF-9B2B-CF3F543174C8}">
      <dsp:nvSpPr>
        <dsp:cNvPr id="0" name=""/>
        <dsp:cNvSpPr/>
      </dsp:nvSpPr>
      <dsp:spPr>
        <a:xfrm>
          <a:off x="6296266" y="310"/>
          <a:ext cx="4153867" cy="4153867"/>
        </a:xfrm>
        <a:prstGeom prst="ellipse">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844550">
            <a:lnSpc>
              <a:spcPct val="90000"/>
            </a:lnSpc>
            <a:spcBef>
              <a:spcPct val="0"/>
            </a:spcBef>
            <a:spcAft>
              <a:spcPct val="35000"/>
            </a:spcAft>
          </a:pPr>
          <a:r>
            <a:rPr lang="en-GB" sz="1900" kern="1200"/>
            <a:t>They support and protect people to improve communities and quality of life. The main aim is to utilise and work within a range of strategies and legislation to successfully tackle anti-social behaviour by enforcement or intervention action where needed. </a:t>
          </a:r>
          <a:endParaRPr lang="en-US" sz="1900" kern="1200"/>
        </a:p>
      </dsp:txBody>
      <dsp:txXfrm>
        <a:off x="6904586" y="608630"/>
        <a:ext cx="2937227" cy="293722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B2FC4B-A294-43EE-B5D1-994EA572B8E6}">
      <dsp:nvSpPr>
        <dsp:cNvPr id="0" name=""/>
        <dsp:cNvSpPr/>
      </dsp:nvSpPr>
      <dsp:spPr>
        <a:xfrm>
          <a:off x="0" y="223978"/>
          <a:ext cx="7161017" cy="22079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249C13-24A7-439D-9B8A-2A445A93947D}">
      <dsp:nvSpPr>
        <dsp:cNvPr id="0" name=""/>
        <dsp:cNvSpPr/>
      </dsp:nvSpPr>
      <dsp:spPr>
        <a:xfrm>
          <a:off x="471650" y="899162"/>
          <a:ext cx="857545" cy="857545"/>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F9E1A0-1537-4842-8A2F-E73732C2E9E1}">
      <dsp:nvSpPr>
        <dsp:cNvPr id="0" name=""/>
        <dsp:cNvSpPr/>
      </dsp:nvSpPr>
      <dsp:spPr>
        <a:xfrm>
          <a:off x="1800846" y="548348"/>
          <a:ext cx="5360170" cy="1559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013" tIns="165013" rIns="165013" bIns="165013" numCol="1" spcCol="1270" anchor="ctr" anchorCtr="0">
          <a:noAutofit/>
        </a:bodyPr>
        <a:lstStyle/>
        <a:p>
          <a:pPr lvl="0" algn="l" defTabSz="977900">
            <a:lnSpc>
              <a:spcPct val="100000"/>
            </a:lnSpc>
            <a:spcBef>
              <a:spcPct val="0"/>
            </a:spcBef>
            <a:spcAft>
              <a:spcPct val="35000"/>
            </a:spcAft>
          </a:pPr>
          <a:r>
            <a:rPr lang="en-GB" sz="2200" b="1" kern="1200"/>
            <a:t>Substance Misuse Team</a:t>
          </a:r>
          <a:endParaRPr lang="en-US" sz="2200" kern="1200"/>
        </a:p>
      </dsp:txBody>
      <dsp:txXfrm>
        <a:off x="1800846" y="548348"/>
        <a:ext cx="5360170" cy="1559174"/>
      </dsp:txXfrm>
    </dsp:sp>
    <dsp:sp modelId="{31F658CF-0042-4078-BA33-18491AD6710A}">
      <dsp:nvSpPr>
        <dsp:cNvPr id="0" name=""/>
        <dsp:cNvSpPr/>
      </dsp:nvSpPr>
      <dsp:spPr>
        <a:xfrm>
          <a:off x="0" y="3117891"/>
          <a:ext cx="7161017" cy="15591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251B7F-37E8-4924-B979-A6FDCA8998D2}">
      <dsp:nvSpPr>
        <dsp:cNvPr id="0" name=""/>
        <dsp:cNvSpPr/>
      </dsp:nvSpPr>
      <dsp:spPr>
        <a:xfrm>
          <a:off x="471650" y="3468705"/>
          <a:ext cx="857545" cy="857545"/>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74003A-A085-43FB-AD36-111FB1E74C8F}">
      <dsp:nvSpPr>
        <dsp:cNvPr id="0" name=""/>
        <dsp:cNvSpPr/>
      </dsp:nvSpPr>
      <dsp:spPr>
        <a:xfrm>
          <a:off x="1800846" y="2821687"/>
          <a:ext cx="5360170" cy="2151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013" tIns="165013" rIns="165013" bIns="165013" numCol="1" spcCol="1270" anchor="ctr" anchorCtr="0">
          <a:noAutofit/>
        </a:bodyPr>
        <a:lstStyle/>
        <a:p>
          <a:pPr lvl="0" algn="l" defTabSz="977900">
            <a:lnSpc>
              <a:spcPct val="100000"/>
            </a:lnSpc>
            <a:spcBef>
              <a:spcPct val="0"/>
            </a:spcBef>
            <a:spcAft>
              <a:spcPct val="35000"/>
            </a:spcAft>
          </a:pPr>
          <a:r>
            <a:rPr lang="en-GB" sz="2200" kern="1200"/>
            <a:t>They help and support people with drink/drug problems. They provide primary care- based interventions for addicts which can be effective in reducing physical, psychological and social harm.    </a:t>
          </a:r>
          <a:endParaRPr lang="en-US" sz="2200" kern="1200"/>
        </a:p>
      </dsp:txBody>
      <dsp:txXfrm>
        <a:off x="1800846" y="2821687"/>
        <a:ext cx="5360170" cy="215158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5EC206-1042-4F7A-96AB-E9EB37BE782D}">
      <dsp:nvSpPr>
        <dsp:cNvPr id="0" name=""/>
        <dsp:cNvSpPr/>
      </dsp:nvSpPr>
      <dsp:spPr>
        <a:xfrm>
          <a:off x="0" y="2447"/>
          <a:ext cx="6588691"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E1654E-8021-4E40-9D37-DE9FFE7FC852}">
      <dsp:nvSpPr>
        <dsp:cNvPr id="0" name=""/>
        <dsp:cNvSpPr/>
      </dsp:nvSpPr>
      <dsp:spPr>
        <a:xfrm>
          <a:off x="375217" y="281534"/>
          <a:ext cx="682214" cy="682214"/>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C10B0A-6705-4A7E-A639-F8F0BB031F4A}">
      <dsp:nvSpPr>
        <dsp:cNvPr id="0" name=""/>
        <dsp:cNvSpPr/>
      </dsp:nvSpPr>
      <dsp:spPr>
        <a:xfrm>
          <a:off x="1432649" y="2447"/>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lvl="0" algn="l" defTabSz="977900">
            <a:lnSpc>
              <a:spcPct val="90000"/>
            </a:lnSpc>
            <a:spcBef>
              <a:spcPct val="0"/>
            </a:spcBef>
            <a:spcAft>
              <a:spcPct val="35000"/>
            </a:spcAft>
          </a:pPr>
          <a:r>
            <a:rPr lang="en-GB" sz="2200" kern="1200"/>
            <a:t>Neighbourhood housing agencies</a:t>
          </a:r>
          <a:endParaRPr lang="en-US" sz="2200" kern="1200"/>
        </a:p>
      </dsp:txBody>
      <dsp:txXfrm>
        <a:off x="1432649" y="2447"/>
        <a:ext cx="5156041" cy="1240389"/>
      </dsp:txXfrm>
    </dsp:sp>
    <dsp:sp modelId="{F234F031-FE83-46F1-85FE-2AC7165D40CB}">
      <dsp:nvSpPr>
        <dsp:cNvPr id="0" name=""/>
        <dsp:cNvSpPr/>
      </dsp:nvSpPr>
      <dsp:spPr>
        <a:xfrm>
          <a:off x="0" y="1552933"/>
          <a:ext cx="6588691"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D271C3-C3F1-44CE-AD65-74125DC6702F}">
      <dsp:nvSpPr>
        <dsp:cNvPr id="0" name=""/>
        <dsp:cNvSpPr/>
      </dsp:nvSpPr>
      <dsp:spPr>
        <a:xfrm>
          <a:off x="375217" y="1832021"/>
          <a:ext cx="682214" cy="682214"/>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39EC04-CC78-49DB-9978-4DF772C27AFD}">
      <dsp:nvSpPr>
        <dsp:cNvPr id="0" name=""/>
        <dsp:cNvSpPr/>
      </dsp:nvSpPr>
      <dsp:spPr>
        <a:xfrm>
          <a:off x="1432649" y="1552933"/>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lvl="0" algn="l" defTabSz="977900">
            <a:lnSpc>
              <a:spcPct val="90000"/>
            </a:lnSpc>
            <a:spcBef>
              <a:spcPct val="0"/>
            </a:spcBef>
            <a:spcAft>
              <a:spcPct val="35000"/>
            </a:spcAft>
          </a:pPr>
          <a:r>
            <a:rPr lang="en-GB" sz="2200" kern="1200"/>
            <a:t>Children services</a:t>
          </a:r>
          <a:endParaRPr lang="en-US" sz="2200" kern="1200"/>
        </a:p>
      </dsp:txBody>
      <dsp:txXfrm>
        <a:off x="1432649" y="1552933"/>
        <a:ext cx="5156041" cy="1240389"/>
      </dsp:txXfrm>
    </dsp:sp>
    <dsp:sp modelId="{E6B14AD2-0B2A-4D68-B1E2-72D69B395178}">
      <dsp:nvSpPr>
        <dsp:cNvPr id="0" name=""/>
        <dsp:cNvSpPr/>
      </dsp:nvSpPr>
      <dsp:spPr>
        <a:xfrm>
          <a:off x="0" y="3103420"/>
          <a:ext cx="6588691"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01AEE7-B8C0-47D7-B067-8F536C12ECCE}">
      <dsp:nvSpPr>
        <dsp:cNvPr id="0" name=""/>
        <dsp:cNvSpPr/>
      </dsp:nvSpPr>
      <dsp:spPr>
        <a:xfrm>
          <a:off x="375217" y="3382507"/>
          <a:ext cx="682214" cy="682214"/>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1DB426-7F99-448C-9D06-3E0A65717097}">
      <dsp:nvSpPr>
        <dsp:cNvPr id="0" name=""/>
        <dsp:cNvSpPr/>
      </dsp:nvSpPr>
      <dsp:spPr>
        <a:xfrm>
          <a:off x="1432649" y="3103420"/>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lvl="0" algn="l" defTabSz="977900">
            <a:lnSpc>
              <a:spcPct val="90000"/>
            </a:lnSpc>
            <a:spcBef>
              <a:spcPct val="0"/>
            </a:spcBef>
            <a:spcAft>
              <a:spcPct val="35000"/>
            </a:spcAft>
          </a:pPr>
          <a:r>
            <a:rPr lang="en-GB" sz="2200" kern="1200"/>
            <a:t>Youth offending team/ youth inclusion team/ anti-social behaviour team</a:t>
          </a:r>
          <a:endParaRPr lang="en-US" sz="2200" kern="1200"/>
        </a:p>
      </dsp:txBody>
      <dsp:txXfrm>
        <a:off x="1432649" y="3103420"/>
        <a:ext cx="5156041" cy="1240389"/>
      </dsp:txXfrm>
    </dsp:sp>
    <dsp:sp modelId="{835ECC75-44CB-4A3C-9553-6E0B5C43453A}">
      <dsp:nvSpPr>
        <dsp:cNvPr id="0" name=""/>
        <dsp:cNvSpPr/>
      </dsp:nvSpPr>
      <dsp:spPr>
        <a:xfrm>
          <a:off x="0" y="4653906"/>
          <a:ext cx="6588691"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90B235-6DD9-4BCE-90C6-0C92703BFF1C}">
      <dsp:nvSpPr>
        <dsp:cNvPr id="0" name=""/>
        <dsp:cNvSpPr/>
      </dsp:nvSpPr>
      <dsp:spPr>
        <a:xfrm>
          <a:off x="375217" y="4932994"/>
          <a:ext cx="682214" cy="682214"/>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678BA9-8532-4559-82F3-8BAA8F073389}">
      <dsp:nvSpPr>
        <dsp:cNvPr id="0" name=""/>
        <dsp:cNvSpPr/>
      </dsp:nvSpPr>
      <dsp:spPr>
        <a:xfrm>
          <a:off x="1432649" y="4653906"/>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lvl="0" algn="l" defTabSz="977900">
            <a:lnSpc>
              <a:spcPct val="90000"/>
            </a:lnSpc>
            <a:spcBef>
              <a:spcPct val="0"/>
            </a:spcBef>
            <a:spcAft>
              <a:spcPct val="35000"/>
            </a:spcAft>
          </a:pPr>
          <a:r>
            <a:rPr lang="en-GB" sz="2200" kern="1200"/>
            <a:t>Substance misuse team</a:t>
          </a:r>
          <a:endParaRPr lang="en-US" sz="2200" kern="1200"/>
        </a:p>
      </dsp:txBody>
      <dsp:txXfrm>
        <a:off x="1432649" y="4653906"/>
        <a:ext cx="5156041" cy="124038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2C1932B-4259-4D43-9BAA-A00994E9DA72}" type="datetimeFigureOut">
              <a:rPr lang="en-GB" smtClean="0"/>
              <a:t>06/03/2020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320162438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2C1932B-4259-4D43-9BAA-A00994E9DA72}" type="datetimeFigureOut">
              <a:rPr lang="en-GB" smtClean="0"/>
              <a:t>06/03/2020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337374604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2C1932B-4259-4D43-9BAA-A00994E9DA72}" type="datetimeFigureOut">
              <a:rPr lang="en-GB" smtClean="0"/>
              <a:t>06/03/2020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82002149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2C1932B-4259-4D43-9BAA-A00994E9DA72}" type="datetimeFigureOut">
              <a:rPr lang="en-GB" smtClean="0"/>
              <a:t>06/03/2020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69188599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2C1932B-4259-4D43-9BAA-A00994E9DA72}" type="datetimeFigureOut">
              <a:rPr lang="en-GB" smtClean="0"/>
              <a:t>06/03/2020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60532298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2C1932B-4259-4D43-9BAA-A00994E9DA72}" type="datetimeFigureOut">
              <a:rPr lang="en-GB" smtClean="0"/>
              <a:t>06/03/2020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360395235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C1932B-4259-4D43-9BAA-A00994E9DA72}" type="datetimeFigureOut">
              <a:rPr lang="en-GB" smtClean="0"/>
              <a:t>06/03/2020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223733669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2C1932B-4259-4D43-9BAA-A00994E9DA72}" type="datetimeFigureOut">
              <a:rPr lang="en-GB" smtClean="0"/>
              <a:t>06/03/2020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8210419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2C1932B-4259-4D43-9BAA-A00994E9DA72}" type="datetimeFigureOut">
              <a:rPr lang="en-GB" smtClean="0"/>
              <a:t>06/03/2020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229955900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2C1932B-4259-4D43-9BAA-A00994E9DA72}" type="datetimeFigureOut">
              <a:rPr lang="en-GB" smtClean="0"/>
              <a:t>06/03/2020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115908867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2C1932B-4259-4D43-9BAA-A00994E9DA72}" type="datetimeFigureOut">
              <a:rPr lang="en-GB" smtClean="0"/>
              <a:t>06/03/2020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348066393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C1932B-4259-4D43-9BAA-A00994E9DA72}" type="datetimeFigureOut">
              <a:rPr lang="en-GB" smtClean="0"/>
              <a:t>06/03/2020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B15B55C-49F7-4813-84A2-D47670D1B2FF}" type="slidenum">
              <a:rPr lang="en-GB" smtClean="0"/>
              <a:t>‹#›</a:t>
            </a:fld>
            <a:endParaRPr lang="en-GB"/>
          </a:p>
        </p:txBody>
      </p:sp>
    </p:spTree>
    <p:extLst>
      <p:ext uri="{BB962C8B-B14F-4D97-AF65-F5344CB8AC3E}">
        <p14:creationId xmlns:p14="http://schemas.microsoft.com/office/powerpoint/2010/main" val="42118408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slideserve.com/malha/common-assessment-framework"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althamforestchildcare.proceduresonline.com/chapters/p_assessment.html" TargetMode="External"/><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19.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keepcalm-o-matic.co.uk/p/thank-you-for-your-attention-any-questions-25/" TargetMode="External"/><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gov.uk/youth-offending-team" TargetMode="External"/><Relationship Id="rId2" Type="http://schemas.openxmlformats.org/officeDocument/2006/relationships/hyperlink" Target="http://news.bbc.co.uk/1/hi/programmes/panorama/3508231.stm.%20Accessed%20on%2025/02/2020" TargetMode="External"/><Relationship Id="rId1" Type="http://schemas.openxmlformats.org/officeDocument/2006/relationships/slideLayout" Target="../slideLayouts/slideLayout2.xml"/><Relationship Id="rId4" Type="http://schemas.openxmlformats.org/officeDocument/2006/relationships/hyperlink" Target="https://assets.publishing.service.gov.uk/government/uploads/system/uploads/attachment_data/file/779401/Working_Together_to_Safeguard-Children.pdf"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88444">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524256" y="4767072"/>
            <a:ext cx="6594189" cy="1625210"/>
          </a:xfrm>
        </p:spPr>
        <p:txBody>
          <a:bodyPr vert="horz" lIns="91440" tIns="45720" rIns="91440" bIns="45720" rtlCol="0" anchor="ctr">
            <a:normAutofit/>
          </a:bodyPr>
          <a:lstStyle/>
          <a:p>
            <a:pPr algn="r"/>
            <a:r>
              <a:rPr lang="en-US" sz="4400">
                <a:solidFill>
                  <a:srgbClr val="FFFFFF"/>
                </a:solidFill>
              </a:rPr>
              <a:t/>
            </a:r>
            <a:br>
              <a:rPr lang="en-US" sz="4400">
                <a:solidFill>
                  <a:srgbClr val="FFFFFF"/>
                </a:solidFill>
              </a:rPr>
            </a:br>
            <a:endParaRPr lang="en-US" sz="4400">
              <a:solidFill>
                <a:srgbClr val="FFFFFF"/>
              </a:solidFill>
            </a:endParaRPr>
          </a:p>
        </p:txBody>
      </p:sp>
      <p:pic>
        <p:nvPicPr>
          <p:cNvPr id="6" name="Picture 5"/>
          <p:cNvPicPr>
            <a:picLocks noChangeAspect="1"/>
          </p:cNvPicPr>
          <p:nvPr/>
        </p:nvPicPr>
        <p:blipFill rotWithShape="1">
          <a:blip r:embed="rId2"/>
          <a:srcRect l="14078"/>
          <a:stretch/>
        </p:blipFill>
        <p:spPr>
          <a:xfrm>
            <a:off x="327547" y="321733"/>
            <a:ext cx="7058306" cy="4107392"/>
          </a:xfrm>
          <a:prstGeom prst="rect">
            <a:avLst/>
          </a:prstGeom>
        </p:spPr>
      </p:pic>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p:cNvSpPr>
            <a:spLocks noGrp="1"/>
          </p:cNvSpPr>
          <p:nvPr>
            <p:ph type="subTitle" idx="1"/>
          </p:nvPr>
        </p:nvSpPr>
        <p:spPr>
          <a:xfrm>
            <a:off x="8090900" y="1002818"/>
            <a:ext cx="3424739" cy="4852362"/>
          </a:xfrm>
        </p:spPr>
        <p:txBody>
          <a:bodyPr vert="horz" lIns="91440" tIns="45720" rIns="91440" bIns="45720" rtlCol="0" anchor="ctr">
            <a:normAutofit/>
          </a:bodyPr>
          <a:lstStyle/>
          <a:p>
            <a:pPr indent="-228600" algn="l">
              <a:buFont typeface="Arial" panose="020B0604020202020204" pitchFamily="34" charset="0"/>
              <a:buChar char="•"/>
            </a:pPr>
            <a:r>
              <a:rPr lang="en-US" sz="2000" b="1">
                <a:solidFill>
                  <a:srgbClr val="FFFFFF"/>
                </a:solidFill>
              </a:rPr>
              <a:t>Group E</a:t>
            </a:r>
          </a:p>
          <a:p>
            <a:pPr indent="-228600" algn="l">
              <a:buFont typeface="Arial" panose="020B0604020202020204" pitchFamily="34" charset="0"/>
              <a:buChar char="•"/>
            </a:pPr>
            <a:r>
              <a:rPr lang="en-US" sz="2000">
                <a:solidFill>
                  <a:srgbClr val="FFFFFF"/>
                </a:solidFill>
              </a:rPr>
              <a:t>Sofia sultana</a:t>
            </a:r>
          </a:p>
          <a:p>
            <a:pPr indent="-228600" algn="l">
              <a:buFont typeface="Arial" panose="020B0604020202020204" pitchFamily="34" charset="0"/>
              <a:buChar char="•"/>
            </a:pPr>
            <a:r>
              <a:rPr lang="en-US" sz="2000">
                <a:solidFill>
                  <a:srgbClr val="FFFFFF"/>
                </a:solidFill>
              </a:rPr>
              <a:t>Kushba Begum</a:t>
            </a:r>
          </a:p>
          <a:p>
            <a:pPr indent="-228600" algn="l">
              <a:buFont typeface="Arial" panose="020B0604020202020204" pitchFamily="34" charset="0"/>
              <a:buChar char="•"/>
            </a:pPr>
            <a:r>
              <a:rPr lang="en-US" sz="2000">
                <a:solidFill>
                  <a:srgbClr val="FFFFFF"/>
                </a:solidFill>
              </a:rPr>
              <a:t>Yasmin Bibi</a:t>
            </a:r>
          </a:p>
          <a:p>
            <a:pPr indent="-228600" algn="l">
              <a:buFont typeface="Arial" panose="020B0604020202020204" pitchFamily="34" charset="0"/>
              <a:buChar char="•"/>
            </a:pPr>
            <a:r>
              <a:rPr lang="en-US" sz="2000">
                <a:solidFill>
                  <a:srgbClr val="FFFFFF"/>
                </a:solidFill>
              </a:rPr>
              <a:t>Samina Rehman</a:t>
            </a:r>
          </a:p>
          <a:p>
            <a:pPr indent="-228600" algn="l">
              <a:buFont typeface="Arial" panose="020B0604020202020204" pitchFamily="34" charset="0"/>
              <a:buChar char="•"/>
            </a:pPr>
            <a:r>
              <a:rPr lang="en-US" sz="2000" err="1">
                <a:solidFill>
                  <a:srgbClr val="FFFFFF"/>
                </a:solidFill>
              </a:rPr>
              <a:t>Naheed</a:t>
            </a:r>
            <a:r>
              <a:rPr lang="en-US" sz="2000">
                <a:solidFill>
                  <a:srgbClr val="FFFFFF"/>
                </a:solidFill>
              </a:rPr>
              <a:t> Rehman</a:t>
            </a:r>
          </a:p>
        </p:txBody>
      </p:sp>
    </p:spTree>
    <p:extLst>
      <p:ext uri="{BB962C8B-B14F-4D97-AF65-F5344CB8AC3E}">
        <p14:creationId xmlns:p14="http://schemas.microsoft.com/office/powerpoint/2010/main" val="18139371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4" name="Rectangle 27">
            <a:extLst>
              <a:ext uri="{FF2B5EF4-FFF2-40B4-BE49-F238E27FC236}">
                <a16:creationId xmlns:a16="http://schemas.microsoft.com/office/drawing/2014/main" id="{56C20283-73E0-40EC-8AD8-057F581F64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4384039" y="365125"/>
            <a:ext cx="7164493" cy="1325563"/>
          </a:xfrm>
        </p:spPr>
        <p:txBody>
          <a:bodyPr>
            <a:normAutofit/>
          </a:bodyPr>
          <a:lstStyle/>
          <a:p>
            <a:r>
              <a:rPr lang="en-GB"/>
              <a:t>Family E’s  profile</a:t>
            </a:r>
          </a:p>
        </p:txBody>
      </p:sp>
      <p:pic>
        <p:nvPicPr>
          <p:cNvPr id="6" name="Picture 5">
            <a:extLst>
              <a:ext uri="{FF2B5EF4-FFF2-40B4-BE49-F238E27FC236}">
                <a16:creationId xmlns:a16="http://schemas.microsoft.com/office/drawing/2014/main" id="{4BB8BC93-B041-45FE-ACE3-BC0074F5DC40}"/>
              </a:ext>
            </a:extLst>
          </p:cNvPr>
          <p:cNvPicPr>
            <a:picLocks noChangeAspect="1"/>
          </p:cNvPicPr>
          <p:nvPr/>
        </p:nvPicPr>
        <p:blipFill>
          <a:blip r:embed="rId2"/>
          <a:stretch>
            <a:fillRect/>
          </a:stretch>
        </p:blipFill>
        <p:spPr>
          <a:xfrm>
            <a:off x="1245876" y="642988"/>
            <a:ext cx="1894325" cy="5571543"/>
          </a:xfrm>
          <a:prstGeom prst="rect">
            <a:avLst/>
          </a:prstGeom>
        </p:spPr>
      </p:pic>
      <p:sp>
        <p:nvSpPr>
          <p:cNvPr id="23" name="Content Placeholder 8">
            <a:extLst>
              <a:ext uri="{FF2B5EF4-FFF2-40B4-BE49-F238E27FC236}">
                <a16:creationId xmlns:a16="http://schemas.microsoft.com/office/drawing/2014/main" id="{37F1C8E1-84E5-472B-AD51-6BE8DC7DB886}"/>
              </a:ext>
            </a:extLst>
          </p:cNvPr>
          <p:cNvSpPr>
            <a:spLocks noGrp="1"/>
          </p:cNvSpPr>
          <p:nvPr>
            <p:ph idx="1"/>
          </p:nvPr>
        </p:nvSpPr>
        <p:spPr>
          <a:xfrm>
            <a:off x="3600328" y="1861388"/>
            <a:ext cx="8263627" cy="4353143"/>
          </a:xfrm>
        </p:spPr>
        <p:txBody>
          <a:bodyPr vert="horz" lIns="91440" tIns="45720" rIns="91440" bIns="45720" rtlCol="0" anchor="t">
            <a:normAutofit fontScale="92500" lnSpcReduction="20000"/>
          </a:bodyPr>
          <a:lstStyle/>
          <a:p>
            <a:r>
              <a:rPr lang="en-US" sz="2200" b="1"/>
              <a:t>Mother </a:t>
            </a:r>
            <a:r>
              <a:rPr lang="en-US" sz="2000" b="1"/>
              <a:t>-</a:t>
            </a:r>
            <a:r>
              <a:rPr lang="en-US" sz="2000"/>
              <a:t>                   In an abusive relationship, mourning the loss of her  	       		       baby  </a:t>
            </a:r>
          </a:p>
          <a:p>
            <a:pPr marL="0" indent="0">
              <a:buNone/>
            </a:pPr>
            <a:endParaRPr lang="en-US" sz="2000"/>
          </a:p>
          <a:p>
            <a:r>
              <a:rPr lang="en-US" sz="2200" b="1"/>
              <a:t>Boyfriend</a:t>
            </a:r>
            <a:r>
              <a:rPr lang="en-US" sz="2000" b="1"/>
              <a:t> - </a:t>
            </a:r>
            <a:r>
              <a:rPr lang="en-US" sz="2000"/>
              <a:t>             Violent and abusive towards the mother and the boys</a:t>
            </a:r>
            <a:endParaRPr lang="en-US" sz="2000">
              <a:cs typeface="Calibri"/>
            </a:endParaRPr>
          </a:p>
          <a:p>
            <a:pPr marL="0" indent="0">
              <a:buNone/>
            </a:pPr>
            <a:endParaRPr lang="en-US" sz="2000"/>
          </a:p>
          <a:p>
            <a:r>
              <a:rPr lang="en-US" sz="2200" b="1"/>
              <a:t>15-year-old son -  </a:t>
            </a:r>
            <a:r>
              <a:rPr lang="en-US" sz="2000" b="1"/>
              <a:t>A</a:t>
            </a:r>
            <a:r>
              <a:rPr lang="en-US" sz="2000"/>
              <a:t>ggressive and lacking at school, involved with  	       		     drugs.  neglected by parents</a:t>
            </a:r>
          </a:p>
          <a:p>
            <a:pPr marL="0" indent="0">
              <a:buNone/>
            </a:pPr>
            <a:endParaRPr lang="en-US" sz="2000"/>
          </a:p>
          <a:p>
            <a:r>
              <a:rPr lang="en-US" sz="2200" b="1"/>
              <a:t>8-year-old son -    </a:t>
            </a:r>
            <a:r>
              <a:rPr lang="en-US" sz="2000" b="1"/>
              <a:t>A</a:t>
            </a:r>
            <a:r>
              <a:rPr lang="en-US" sz="2000"/>
              <a:t>ggressive/withdrawn at school and underperforming,  	                      neglected by parents</a:t>
            </a:r>
            <a:endParaRPr lang="en-US" sz="2000">
              <a:cs typeface="Calibri"/>
            </a:endParaRPr>
          </a:p>
          <a:p>
            <a:r>
              <a:rPr lang="en-US" sz="2000">
                <a:cs typeface="Calibri"/>
              </a:rPr>
              <a:t>                                  </a:t>
            </a:r>
          </a:p>
          <a:p>
            <a:pPr marL="0" indent="0">
              <a:buNone/>
            </a:pPr>
            <a:endParaRPr lang="en-US" sz="2000"/>
          </a:p>
          <a:p>
            <a:r>
              <a:rPr lang="en-US" sz="2200" b="1"/>
              <a:t>Father</a:t>
            </a:r>
            <a:r>
              <a:rPr lang="en-US" sz="2000" b="1"/>
              <a:t> -</a:t>
            </a:r>
            <a:r>
              <a:rPr lang="en-US" sz="2000"/>
              <a:t>                   Lives on his own and is violent towards the boys when they 		     are with him</a:t>
            </a:r>
            <a:endParaRPr lang="en-US" sz="2000">
              <a:cs typeface="Calibri"/>
            </a:endParaRPr>
          </a:p>
          <a:p>
            <a:endParaRPr lang="en-US" sz="2000"/>
          </a:p>
          <a:p>
            <a:endParaRPr lang="en-US" sz="2000"/>
          </a:p>
        </p:txBody>
      </p:sp>
    </p:spTree>
    <p:extLst>
      <p:ext uri="{BB962C8B-B14F-4D97-AF65-F5344CB8AC3E}">
        <p14:creationId xmlns:p14="http://schemas.microsoft.com/office/powerpoint/2010/main" val="387913519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Freeform: Shape 17">
            <a:extLst>
              <a:ext uri="{FF2B5EF4-FFF2-40B4-BE49-F238E27FC236}">
                <a16:creationId xmlns:a16="http://schemas.microsoft.com/office/drawing/2014/main" id="{46C2E80F-49A6-4372-B103-219D417A55E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AF9E907-B237-47A4-9463-D77C8E3D5CD9}"/>
              </a:ext>
            </a:extLst>
          </p:cNvPr>
          <p:cNvSpPr>
            <a:spLocks noGrp="1"/>
          </p:cNvSpPr>
          <p:nvPr>
            <p:ph type="title"/>
          </p:nvPr>
        </p:nvSpPr>
        <p:spPr>
          <a:xfrm>
            <a:off x="863029" y="1012004"/>
            <a:ext cx="3416158" cy="4795408"/>
          </a:xfrm>
        </p:spPr>
        <p:txBody>
          <a:bodyPr>
            <a:normAutofit/>
          </a:bodyPr>
          <a:lstStyle/>
          <a:p>
            <a:r>
              <a:rPr lang="en-GB">
                <a:solidFill>
                  <a:srgbClr val="FFFFFF"/>
                </a:solidFill>
              </a:rPr>
              <a:t>vulnerability factors</a:t>
            </a:r>
          </a:p>
        </p:txBody>
      </p:sp>
      <p:sp>
        <p:nvSpPr>
          <p:cNvPr id="9" name="TextBox 8">
            <a:extLst>
              <a:ext uri="{FF2B5EF4-FFF2-40B4-BE49-F238E27FC236}">
                <a16:creationId xmlns:a16="http://schemas.microsoft.com/office/drawing/2014/main" id="{2230B5F2-C3CF-4860-B855-C94F4F370BAC}"/>
              </a:ext>
            </a:extLst>
          </p:cNvPr>
          <p:cNvSpPr txBox="1"/>
          <p:nvPr/>
        </p:nvSpPr>
        <p:spPr>
          <a:xfrm>
            <a:off x="685801" y="4352925"/>
            <a:ext cx="3343274" cy="369332"/>
          </a:xfrm>
          <a:prstGeom prst="rect">
            <a:avLst/>
          </a:prstGeom>
          <a:noFill/>
        </p:spPr>
        <p:txBody>
          <a:bodyPr wrap="square" rtlCol="0">
            <a:spAutoFit/>
          </a:bodyPr>
          <a:lstStyle/>
          <a:p>
            <a:endParaRPr lang="en-GB"/>
          </a:p>
        </p:txBody>
      </p:sp>
      <p:graphicFrame>
        <p:nvGraphicFramePr>
          <p:cNvPr id="21" name="Content Placeholder 10">
            <a:extLst>
              <a:ext uri="{FF2B5EF4-FFF2-40B4-BE49-F238E27FC236}">
                <a16:creationId xmlns:a16="http://schemas.microsoft.com/office/drawing/2014/main" id="{7E1571B3-68FB-4158-A6A7-A0BEF0226169}"/>
              </a:ext>
            </a:extLst>
          </p:cNvPr>
          <p:cNvGraphicFramePr>
            <a:graphicFrameLocks noGrp="1"/>
          </p:cNvGraphicFramePr>
          <p:nvPr>
            <p:ph idx="1"/>
            <p:extLst>
              <p:ext uri="{D42A27DB-BD31-4B8C-83A1-F6EECF244321}">
                <p14:modId xmlns:p14="http://schemas.microsoft.com/office/powerpoint/2010/main" val="2071366084"/>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800958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62BB856-8FDF-47A5-AE4C-837893B85FB7}"/>
              </a:ext>
            </a:extLst>
          </p:cNvPr>
          <p:cNvSpPr>
            <a:spLocks noGrp="1"/>
          </p:cNvSpPr>
          <p:nvPr>
            <p:ph type="title"/>
          </p:nvPr>
        </p:nvSpPr>
        <p:spPr>
          <a:xfrm>
            <a:off x="1179074" y="714186"/>
            <a:ext cx="9833548" cy="1325563"/>
          </a:xfrm>
        </p:spPr>
        <p:txBody>
          <a:bodyPr>
            <a:normAutofit/>
          </a:bodyPr>
          <a:lstStyle/>
          <a:p>
            <a:pPr algn="ctr"/>
            <a:r>
              <a:rPr lang="en-GB" sz="4000">
                <a:solidFill>
                  <a:srgbClr val="FFFFFF"/>
                </a:solidFill>
              </a:rPr>
              <a:t>What is a vulnerable family?</a:t>
            </a:r>
          </a:p>
        </p:txBody>
      </p:sp>
      <p:sp>
        <p:nvSpPr>
          <p:cNvPr id="11" name="TextBox 10">
            <a:extLst>
              <a:ext uri="{FF2B5EF4-FFF2-40B4-BE49-F238E27FC236}">
                <a16:creationId xmlns:a16="http://schemas.microsoft.com/office/drawing/2014/main" id="{75F1605B-A63B-4556-9963-2934A16C9D24}"/>
              </a:ext>
            </a:extLst>
          </p:cNvPr>
          <p:cNvSpPr txBox="1"/>
          <p:nvPr/>
        </p:nvSpPr>
        <p:spPr>
          <a:xfrm>
            <a:off x="899160" y="2861588"/>
            <a:ext cx="10241280" cy="369332"/>
          </a:xfrm>
          <a:prstGeom prst="rect">
            <a:avLst/>
          </a:prstGeom>
          <a:noFill/>
        </p:spPr>
        <p:txBody>
          <a:bodyPr wrap="square" rtlCol="0">
            <a:spAutoFit/>
          </a:bodyPr>
          <a:lstStyle/>
          <a:p>
            <a:pPr marL="285750" indent="-285750">
              <a:buFont typeface="Arial" panose="020B0604020202020204" pitchFamily="34" charset="0"/>
              <a:buChar char="•"/>
            </a:pPr>
            <a:r>
              <a:rPr lang="en-GB"/>
              <a:t>Unemployment </a:t>
            </a:r>
          </a:p>
        </p:txBody>
      </p:sp>
      <p:sp>
        <p:nvSpPr>
          <p:cNvPr id="12" name="TextBox 11">
            <a:extLst>
              <a:ext uri="{FF2B5EF4-FFF2-40B4-BE49-F238E27FC236}">
                <a16:creationId xmlns:a16="http://schemas.microsoft.com/office/drawing/2014/main" id="{1EE4FCC4-B101-4412-88E8-CC97ADEA7D63}"/>
              </a:ext>
            </a:extLst>
          </p:cNvPr>
          <p:cNvSpPr txBox="1"/>
          <p:nvPr/>
        </p:nvSpPr>
        <p:spPr>
          <a:xfrm>
            <a:off x="899160" y="3446284"/>
            <a:ext cx="10014402" cy="369332"/>
          </a:xfrm>
          <a:prstGeom prst="rect">
            <a:avLst/>
          </a:prstGeom>
          <a:noFill/>
        </p:spPr>
        <p:txBody>
          <a:bodyPr wrap="square" rtlCol="0">
            <a:spAutoFit/>
          </a:bodyPr>
          <a:lstStyle/>
          <a:p>
            <a:pPr marL="285750" indent="-285750">
              <a:buFont typeface="Arial" panose="020B0604020202020204" pitchFamily="34" charset="0"/>
              <a:buChar char="•"/>
            </a:pPr>
            <a:r>
              <a:rPr lang="en-GB"/>
              <a:t>Housing Concerns </a:t>
            </a:r>
          </a:p>
        </p:txBody>
      </p:sp>
      <p:sp>
        <p:nvSpPr>
          <p:cNvPr id="13" name="TextBox 12">
            <a:extLst>
              <a:ext uri="{FF2B5EF4-FFF2-40B4-BE49-F238E27FC236}">
                <a16:creationId xmlns:a16="http://schemas.microsoft.com/office/drawing/2014/main" id="{DA9A3B39-06DF-4FDE-916A-1D2953DDC79F}"/>
              </a:ext>
            </a:extLst>
          </p:cNvPr>
          <p:cNvSpPr txBox="1"/>
          <p:nvPr/>
        </p:nvSpPr>
        <p:spPr>
          <a:xfrm>
            <a:off x="899160" y="4030980"/>
            <a:ext cx="9921240" cy="369332"/>
          </a:xfrm>
          <a:prstGeom prst="rect">
            <a:avLst/>
          </a:prstGeom>
          <a:noFill/>
        </p:spPr>
        <p:txBody>
          <a:bodyPr wrap="square" rtlCol="0">
            <a:spAutoFit/>
          </a:bodyPr>
          <a:lstStyle/>
          <a:p>
            <a:pPr marL="285750" indent="-285750">
              <a:buFont typeface="Arial" panose="020B0604020202020204" pitchFamily="34" charset="0"/>
              <a:buChar char="•"/>
            </a:pPr>
            <a:r>
              <a:rPr lang="en-GB"/>
              <a:t>Domestic Violence</a:t>
            </a:r>
          </a:p>
        </p:txBody>
      </p:sp>
      <p:sp>
        <p:nvSpPr>
          <p:cNvPr id="14" name="TextBox 13">
            <a:extLst>
              <a:ext uri="{FF2B5EF4-FFF2-40B4-BE49-F238E27FC236}">
                <a16:creationId xmlns:a16="http://schemas.microsoft.com/office/drawing/2014/main" id="{9DD4807B-4129-42E9-93C2-A6D0AADC559E}"/>
              </a:ext>
            </a:extLst>
          </p:cNvPr>
          <p:cNvSpPr txBox="1"/>
          <p:nvPr/>
        </p:nvSpPr>
        <p:spPr>
          <a:xfrm>
            <a:off x="899160" y="4615676"/>
            <a:ext cx="9456420" cy="369332"/>
          </a:xfrm>
          <a:prstGeom prst="rect">
            <a:avLst/>
          </a:prstGeom>
          <a:noFill/>
        </p:spPr>
        <p:txBody>
          <a:bodyPr wrap="square" rtlCol="0">
            <a:spAutoFit/>
          </a:bodyPr>
          <a:lstStyle/>
          <a:p>
            <a:pPr marL="285750" indent="-285750">
              <a:buFont typeface="Arial" panose="020B0604020202020204" pitchFamily="34" charset="0"/>
              <a:buChar char="•"/>
            </a:pPr>
            <a:r>
              <a:rPr lang="en-GB"/>
              <a:t>Anti-social Behaviour</a:t>
            </a:r>
          </a:p>
        </p:txBody>
      </p:sp>
      <p:sp>
        <p:nvSpPr>
          <p:cNvPr id="15" name="TextBox 14">
            <a:extLst>
              <a:ext uri="{FF2B5EF4-FFF2-40B4-BE49-F238E27FC236}">
                <a16:creationId xmlns:a16="http://schemas.microsoft.com/office/drawing/2014/main" id="{F70A8958-FD19-4E8F-B256-1DA39AF42B23}"/>
              </a:ext>
            </a:extLst>
          </p:cNvPr>
          <p:cNvSpPr txBox="1"/>
          <p:nvPr/>
        </p:nvSpPr>
        <p:spPr>
          <a:xfrm>
            <a:off x="899160" y="5200372"/>
            <a:ext cx="9212580" cy="369332"/>
          </a:xfrm>
          <a:prstGeom prst="rect">
            <a:avLst/>
          </a:prstGeom>
          <a:noFill/>
        </p:spPr>
        <p:txBody>
          <a:bodyPr wrap="square" rtlCol="0">
            <a:spAutoFit/>
          </a:bodyPr>
          <a:lstStyle/>
          <a:p>
            <a:pPr marL="285750" indent="-285750">
              <a:buFont typeface="Arial" panose="020B0604020202020204" pitchFamily="34" charset="0"/>
              <a:buChar char="•"/>
            </a:pPr>
            <a:r>
              <a:rPr lang="en-GB"/>
              <a:t>Regular truanting</a:t>
            </a:r>
          </a:p>
        </p:txBody>
      </p:sp>
      <p:sp>
        <p:nvSpPr>
          <p:cNvPr id="16" name="TextBox 15">
            <a:extLst>
              <a:ext uri="{FF2B5EF4-FFF2-40B4-BE49-F238E27FC236}">
                <a16:creationId xmlns:a16="http://schemas.microsoft.com/office/drawing/2014/main" id="{4D147079-3F88-4B02-816F-BC4B89B6933C}"/>
              </a:ext>
            </a:extLst>
          </p:cNvPr>
          <p:cNvSpPr txBox="1"/>
          <p:nvPr/>
        </p:nvSpPr>
        <p:spPr>
          <a:xfrm>
            <a:off x="899160" y="5785068"/>
            <a:ext cx="5768340" cy="369332"/>
          </a:xfrm>
          <a:prstGeom prst="rect">
            <a:avLst/>
          </a:prstGeom>
          <a:noFill/>
        </p:spPr>
        <p:txBody>
          <a:bodyPr wrap="square" rtlCol="0">
            <a:spAutoFit/>
          </a:bodyPr>
          <a:lstStyle/>
          <a:p>
            <a:pPr marL="285750" indent="-285750">
              <a:buFont typeface="Arial" panose="020B0604020202020204" pitchFamily="34" charset="0"/>
              <a:buChar char="•"/>
            </a:pPr>
            <a:r>
              <a:rPr lang="en-GB"/>
              <a:t>Drugs/Alcohol abuse</a:t>
            </a:r>
          </a:p>
        </p:txBody>
      </p:sp>
    </p:spTree>
    <p:extLst>
      <p:ext uri="{BB962C8B-B14F-4D97-AF65-F5344CB8AC3E}">
        <p14:creationId xmlns:p14="http://schemas.microsoft.com/office/powerpoint/2010/main" val="215665380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anim calcmode="lin" valueType="num">
                                      <p:cBhvr additive="base">
                                        <p:cTn id="25" dur="500" fill="hold"/>
                                        <p:tgtEl>
                                          <p:spTgt spid="13"/>
                                        </p:tgtEl>
                                        <p:attrNameLst>
                                          <p:attrName>ppt_x</p:attrName>
                                        </p:attrNameLst>
                                      </p:cBhvr>
                                      <p:tavLst>
                                        <p:tav tm="0">
                                          <p:val>
                                            <p:strVal val="#ppt_x"/>
                                          </p:val>
                                        </p:tav>
                                        <p:tav tm="100000">
                                          <p:val>
                                            <p:strVal val="#ppt_x"/>
                                          </p:val>
                                        </p:tav>
                                      </p:tavLst>
                                    </p:anim>
                                    <p:anim calcmode="lin" valueType="num">
                                      <p:cBhvr additive="base">
                                        <p:cTn id="2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anim calcmode="lin" valueType="num">
                                      <p:cBhvr additive="base">
                                        <p:cTn id="31" dur="500" fill="hold"/>
                                        <p:tgtEl>
                                          <p:spTgt spid="14"/>
                                        </p:tgtEl>
                                        <p:attrNameLst>
                                          <p:attrName>ppt_x</p:attrName>
                                        </p:attrNameLst>
                                      </p:cBhvr>
                                      <p:tavLst>
                                        <p:tav tm="0">
                                          <p:val>
                                            <p:strVal val="#ppt_x"/>
                                          </p:val>
                                        </p:tav>
                                        <p:tav tm="100000">
                                          <p:val>
                                            <p:strVal val="#ppt_x"/>
                                          </p:val>
                                        </p:tav>
                                      </p:tavLst>
                                    </p:anim>
                                    <p:anim calcmode="lin" valueType="num">
                                      <p:cBhvr additive="base">
                                        <p:cTn id="3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 calcmode="lin" valueType="num">
                                      <p:cBhvr additive="base">
                                        <p:cTn id="37" dur="500" fill="hold"/>
                                        <p:tgtEl>
                                          <p:spTgt spid="15"/>
                                        </p:tgtEl>
                                        <p:attrNameLst>
                                          <p:attrName>ppt_x</p:attrName>
                                        </p:attrNameLst>
                                      </p:cBhvr>
                                      <p:tavLst>
                                        <p:tav tm="0">
                                          <p:val>
                                            <p:strVal val="#ppt_x"/>
                                          </p:val>
                                        </p:tav>
                                        <p:tav tm="100000">
                                          <p:val>
                                            <p:strVal val="#ppt_x"/>
                                          </p:val>
                                        </p:tav>
                                      </p:tavLst>
                                    </p:anim>
                                    <p:anim calcmode="lin" valueType="num">
                                      <p:cBhvr additive="base">
                                        <p:cTn id="3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6"/>
                                        </p:tgtEl>
                                        <p:attrNameLst>
                                          <p:attrName>style.visibility</p:attrName>
                                        </p:attrNameLst>
                                      </p:cBhvr>
                                      <p:to>
                                        <p:strVal val="visible"/>
                                      </p:to>
                                    </p:set>
                                    <p:anim calcmode="lin" valueType="num">
                                      <p:cBhvr additive="base">
                                        <p:cTn id="43" dur="500" fill="hold"/>
                                        <p:tgtEl>
                                          <p:spTgt spid="16"/>
                                        </p:tgtEl>
                                        <p:attrNameLst>
                                          <p:attrName>ppt_x</p:attrName>
                                        </p:attrNameLst>
                                      </p:cBhvr>
                                      <p:tavLst>
                                        <p:tav tm="0">
                                          <p:val>
                                            <p:strVal val="#ppt_x"/>
                                          </p:val>
                                        </p:tav>
                                        <p:tav tm="100000">
                                          <p:val>
                                            <p:strVal val="#ppt_x"/>
                                          </p:val>
                                        </p:tav>
                                      </p:tavLst>
                                    </p:anim>
                                    <p:anim calcmode="lin" valueType="num">
                                      <p:cBhvr additive="base">
                                        <p:cTn id="44"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p:bldP spid="12" grpId="0"/>
      <p:bldP spid="13" grpId="0"/>
      <p:bldP spid="14" grpId="0"/>
      <p:bldP spid="15" grpId="0"/>
      <p:bldP spid="16"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475A45CE-7164-4413-9B69-6C911D3E6E6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7316481C-0A49-4796-812B-0D64F063B72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6">
            <a:extLst>
              <a:ext uri="{FF2B5EF4-FFF2-40B4-BE49-F238E27FC236}">
                <a16:creationId xmlns:a16="http://schemas.microsoft.com/office/drawing/2014/main" id="{5A6C4DD3-DD89-4300-AC33-6D2125D75C05}"/>
              </a:ext>
            </a:extLst>
          </p:cNvPr>
          <p:cNvPicPr>
            <a:picLocks noChangeAspect="1"/>
          </p:cNvPicPr>
          <p:nvPr/>
        </p:nvPicPr>
        <p:blipFill rotWithShape="1">
          <a:blip r:embed="rId2">
            <a:alphaModFix amt="55000"/>
          </a:blip>
          <a:srcRect l="4082" r="870"/>
          <a:stretch/>
        </p:blipFill>
        <p:spPr>
          <a:xfrm>
            <a:off x="603671" y="15239"/>
            <a:ext cx="11588329" cy="6857999"/>
          </a:xfrm>
          <a:prstGeom prst="rect">
            <a:avLst/>
          </a:prstGeom>
        </p:spPr>
      </p:pic>
      <p:sp>
        <p:nvSpPr>
          <p:cNvPr id="2" name="Title 1"/>
          <p:cNvSpPr>
            <a:spLocks noGrp="1"/>
          </p:cNvSpPr>
          <p:nvPr>
            <p:ph type="title"/>
          </p:nvPr>
        </p:nvSpPr>
        <p:spPr>
          <a:xfrm>
            <a:off x="1166649" y="721805"/>
            <a:ext cx="10258732" cy="2147520"/>
          </a:xfrm>
        </p:spPr>
        <p:txBody>
          <a:bodyPr anchor="b">
            <a:normAutofit/>
          </a:bodyPr>
          <a:lstStyle/>
          <a:p>
            <a:r>
              <a:rPr lang="en-GB" sz="4200">
                <a:solidFill>
                  <a:schemeClr val="bg1"/>
                </a:solidFill>
                <a:latin typeface="Arial Black" panose="020B0A04020102020204" pitchFamily="34" charset="0"/>
              </a:rPr>
              <a:t>Risk factors contributing to the vulnerability of the family and the impacts on the children</a:t>
            </a:r>
          </a:p>
        </p:txBody>
      </p:sp>
      <p:sp>
        <p:nvSpPr>
          <p:cNvPr id="30" name="Rectangle 29">
            <a:extLst>
              <a:ext uri="{FF2B5EF4-FFF2-40B4-BE49-F238E27FC236}">
                <a16:creationId xmlns:a16="http://schemas.microsoft.com/office/drawing/2014/main" id="{A5271697-90F1-4A23-8EF2-0179F2EAFAC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31">
            <a:extLst>
              <a:ext uri="{FF2B5EF4-FFF2-40B4-BE49-F238E27FC236}">
                <a16:creationId xmlns:a16="http://schemas.microsoft.com/office/drawing/2014/main" id="{657A9F6A-BC1D-4C9E-9BE3-C7497A2AA93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33" name="Rectangle 64">
              <a:extLst>
                <a:ext uri="{FF2B5EF4-FFF2-40B4-BE49-F238E27FC236}">
                  <a16:creationId xmlns:a16="http://schemas.microsoft.com/office/drawing/2014/main" id="{027809ED-5DE3-494F-A280-6A371B66C2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6">
              <a:extLst>
                <a:ext uri="{FF2B5EF4-FFF2-40B4-BE49-F238E27FC236}">
                  <a16:creationId xmlns:a16="http://schemas.microsoft.com/office/drawing/2014/main" id="{73E2BBD9-9647-42B1-A683-0A30BA65FF5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D839F8D1-3578-47BB-A774-C373285137C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5945941B-ECB6-43CA-9019-B10583743E3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64">
              <a:extLst>
                <a:ext uri="{FF2B5EF4-FFF2-40B4-BE49-F238E27FC236}">
                  <a16:creationId xmlns:a16="http://schemas.microsoft.com/office/drawing/2014/main" id="{79885345-2271-4344-A4D1-2935078A742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66">
              <a:extLst>
                <a:ext uri="{FF2B5EF4-FFF2-40B4-BE49-F238E27FC236}">
                  <a16:creationId xmlns:a16="http://schemas.microsoft.com/office/drawing/2014/main" id="{BCFFA94E-F9BE-401C-ABA2-A9CF45280C5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64">
              <a:extLst>
                <a:ext uri="{FF2B5EF4-FFF2-40B4-BE49-F238E27FC236}">
                  <a16:creationId xmlns:a16="http://schemas.microsoft.com/office/drawing/2014/main" id="{B3D7947B-48B6-43A7-99D8-A6B3D98C190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66">
              <a:extLst>
                <a:ext uri="{FF2B5EF4-FFF2-40B4-BE49-F238E27FC236}">
                  <a16:creationId xmlns:a16="http://schemas.microsoft.com/office/drawing/2014/main" id="{3DBCD25F-F864-414C-9AB9-26AE553B177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64">
              <a:extLst>
                <a:ext uri="{FF2B5EF4-FFF2-40B4-BE49-F238E27FC236}">
                  <a16:creationId xmlns:a16="http://schemas.microsoft.com/office/drawing/2014/main" id="{2075FAC6-F7C8-4E0B-9609-EC01A72F0FB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66">
              <a:extLst>
                <a:ext uri="{FF2B5EF4-FFF2-40B4-BE49-F238E27FC236}">
                  <a16:creationId xmlns:a16="http://schemas.microsoft.com/office/drawing/2014/main" id="{8224C3F2-4222-4C4F-BFD6-CB5D02D8FC7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64">
              <a:extLst>
                <a:ext uri="{FF2B5EF4-FFF2-40B4-BE49-F238E27FC236}">
                  <a16:creationId xmlns:a16="http://schemas.microsoft.com/office/drawing/2014/main" id="{BE3B26FE-4188-4FC9-A39B-0769C1B36EE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66">
              <a:extLst>
                <a:ext uri="{FF2B5EF4-FFF2-40B4-BE49-F238E27FC236}">
                  <a16:creationId xmlns:a16="http://schemas.microsoft.com/office/drawing/2014/main" id="{818F9337-8812-4117-B868-6E7B0D51C5C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64">
              <a:extLst>
                <a:ext uri="{FF2B5EF4-FFF2-40B4-BE49-F238E27FC236}">
                  <a16:creationId xmlns:a16="http://schemas.microsoft.com/office/drawing/2014/main" id="{E0422CE2-E40B-437F-93E9-D97AB132991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66">
              <a:extLst>
                <a:ext uri="{FF2B5EF4-FFF2-40B4-BE49-F238E27FC236}">
                  <a16:creationId xmlns:a16="http://schemas.microsoft.com/office/drawing/2014/main" id="{7ADFF71D-87CE-4CCC-A7A3-B0E7AE8EF72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64">
              <a:extLst>
                <a:ext uri="{FF2B5EF4-FFF2-40B4-BE49-F238E27FC236}">
                  <a16:creationId xmlns:a16="http://schemas.microsoft.com/office/drawing/2014/main" id="{0B824915-A223-4BA7-BC93-59327EC69F5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66">
              <a:extLst>
                <a:ext uri="{FF2B5EF4-FFF2-40B4-BE49-F238E27FC236}">
                  <a16:creationId xmlns:a16="http://schemas.microsoft.com/office/drawing/2014/main" id="{8DB2D54C-0C09-4E26-A66C-486AEBC8730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64">
              <a:extLst>
                <a:ext uri="{FF2B5EF4-FFF2-40B4-BE49-F238E27FC236}">
                  <a16:creationId xmlns:a16="http://schemas.microsoft.com/office/drawing/2014/main" id="{AE2144FF-6FF9-4E15-8439-13792A1FDB2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66">
              <a:extLst>
                <a:ext uri="{FF2B5EF4-FFF2-40B4-BE49-F238E27FC236}">
                  <a16:creationId xmlns:a16="http://schemas.microsoft.com/office/drawing/2014/main" id="{7F483164-F2C5-49DF-BE31-D6ADF8DD37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64">
              <a:extLst>
                <a:ext uri="{FF2B5EF4-FFF2-40B4-BE49-F238E27FC236}">
                  <a16:creationId xmlns:a16="http://schemas.microsoft.com/office/drawing/2014/main" id="{1AA63474-EEA6-42DA-99F3-6CA74F37A51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66">
              <a:extLst>
                <a:ext uri="{FF2B5EF4-FFF2-40B4-BE49-F238E27FC236}">
                  <a16:creationId xmlns:a16="http://schemas.microsoft.com/office/drawing/2014/main" id="{9A82580B-353A-487C-B4E0-384FD3E04B9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4" name="Rectangle 53">
            <a:extLst>
              <a:ext uri="{FF2B5EF4-FFF2-40B4-BE49-F238E27FC236}">
                <a16:creationId xmlns:a16="http://schemas.microsoft.com/office/drawing/2014/main" id="{D9F5512A-48E1-4C07-B75E-3CCC517B68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91F6460-2646-4F6D-8FC9-7F44E76DB712}"/>
              </a:ext>
            </a:extLst>
          </p:cNvPr>
          <p:cNvGraphicFramePr>
            <a:graphicFrameLocks noGrp="1"/>
          </p:cNvGraphicFramePr>
          <p:nvPr>
            <p:ph idx="1"/>
            <p:extLst>
              <p:ext uri="{D42A27DB-BD31-4B8C-83A1-F6EECF244321}">
                <p14:modId xmlns:p14="http://schemas.microsoft.com/office/powerpoint/2010/main" val="1589967812"/>
              </p:ext>
            </p:extLst>
          </p:nvPr>
        </p:nvGraphicFramePr>
        <p:xfrm>
          <a:off x="1166649" y="3379979"/>
          <a:ext cx="10258733" cy="31863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2675401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6753252F-4873-4F63-801D-CC719279A7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047C8CCB-F95D-4249-92DD-651249D353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3C521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F37E93-5F26-421F-85B9-7EF5EC64F7B0}"/>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Assessing the Needs of Families</a:t>
            </a:r>
          </a:p>
        </p:txBody>
      </p:sp>
      <p:pic>
        <p:nvPicPr>
          <p:cNvPr id="4" name="Content Placeholder 3">
            <a:extLst>
              <a:ext uri="{FF2B5EF4-FFF2-40B4-BE49-F238E27FC236}">
                <a16:creationId xmlns:a16="http://schemas.microsoft.com/office/drawing/2014/main" id="{6E5D138B-A2AE-4F82-BAF2-F5DE86D4616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p:blipFill>
        <p:spPr>
          <a:xfrm>
            <a:off x="4345375" y="961812"/>
            <a:ext cx="6574649" cy="4930987"/>
          </a:xfrm>
          <a:prstGeom prst="rect">
            <a:avLst/>
          </a:prstGeom>
        </p:spPr>
      </p:pic>
    </p:spTree>
    <p:extLst>
      <p:ext uri="{BB962C8B-B14F-4D97-AF65-F5344CB8AC3E}">
        <p14:creationId xmlns:p14="http://schemas.microsoft.com/office/powerpoint/2010/main" val="68371170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3">
            <a:extLst>
              <a:ext uri="{FF2B5EF4-FFF2-40B4-BE49-F238E27FC236}">
                <a16:creationId xmlns:a16="http://schemas.microsoft.com/office/drawing/2014/main" id="{6753252F-4873-4F63-801D-CC719279A7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5">
            <a:extLst>
              <a:ext uri="{FF2B5EF4-FFF2-40B4-BE49-F238E27FC236}">
                <a16:creationId xmlns:a16="http://schemas.microsoft.com/office/drawing/2014/main" id="{047C8CCB-F95D-4249-92DD-651249D353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3EB6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CAF Framework</a:t>
            </a:r>
          </a:p>
        </p:txBody>
      </p:sp>
      <p:pic>
        <p:nvPicPr>
          <p:cNvPr id="5" name="Picture 3">
            <a:extLst>
              <a:ext uri="{FF2B5EF4-FFF2-40B4-BE49-F238E27FC236}">
                <a16:creationId xmlns:a16="http://schemas.microsoft.com/office/drawing/2014/main" id="{0EDD700A-6779-5B43-86B1-B301E6F09B8E}"/>
              </a:ext>
            </a:extLst>
          </p:cNvPr>
          <p:cNvPicPr>
            <a:picLocks noChangeAspect="1" noChangeArrowheads="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p:blipFill>
        <p:spPr bwMode="auto">
          <a:xfrm>
            <a:off x="4598246" y="961812"/>
            <a:ext cx="6068907" cy="4930987"/>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3508810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12" name="Content Placeholder 2">
            <a:extLst>
              <a:ext uri="{FF2B5EF4-FFF2-40B4-BE49-F238E27FC236}">
                <a16:creationId xmlns:a16="http://schemas.microsoft.com/office/drawing/2014/main" id="{9E18FD6E-014C-4F02-986F-357A01D1FF62}"/>
              </a:ext>
            </a:extLst>
          </p:cNvPr>
          <p:cNvGraphicFramePr>
            <a:graphicFrameLocks noGrp="1"/>
          </p:cNvGraphicFramePr>
          <p:nvPr>
            <p:ph idx="1"/>
            <p:extLst>
              <p:ext uri="{D42A27DB-BD31-4B8C-83A1-F6EECF244321}">
                <p14:modId xmlns:p14="http://schemas.microsoft.com/office/powerpoint/2010/main" val="247797182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9383638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18">
            <a:extLst>
              <a:ext uri="{FF2B5EF4-FFF2-40B4-BE49-F238E27FC236}">
                <a16:creationId xmlns:a16="http://schemas.microsoft.com/office/drawing/2014/main" id="{4038CB10-1F5C-4D54-9DF7-12586DE5B00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321731"/>
            <a:ext cx="4142096" cy="6213425"/>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583616"/>
            <a:ext cx="3722141" cy="5520579"/>
          </a:xfrm>
        </p:spPr>
        <p:txBody>
          <a:bodyPr>
            <a:normAutofit/>
          </a:bodyPr>
          <a:lstStyle/>
          <a:p>
            <a:r>
              <a:rPr lang="en-GB">
                <a:solidFill>
                  <a:srgbClr val="FFFFFF"/>
                </a:solidFill>
              </a:rPr>
              <a:t>Multi-Agencies Involved </a:t>
            </a:r>
          </a:p>
        </p:txBody>
      </p:sp>
      <p:sp>
        <p:nvSpPr>
          <p:cNvPr id="21" name="Rectangle 20">
            <a:extLst>
              <a:ext uri="{FF2B5EF4-FFF2-40B4-BE49-F238E27FC236}">
                <a16:creationId xmlns:a16="http://schemas.microsoft.com/office/drawing/2014/main" id="{73ED6512-6858-4552-B699-9A97FE9A4EA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503" y="321732"/>
            <a:ext cx="7240765"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4" name="Content Placeholder 2">
            <a:extLst>
              <a:ext uri="{FF2B5EF4-FFF2-40B4-BE49-F238E27FC236}">
                <a16:creationId xmlns:a16="http://schemas.microsoft.com/office/drawing/2014/main" id="{E4C5A075-5F6D-4E6A-AFC4-5A09033F64B0}"/>
              </a:ext>
            </a:extLst>
          </p:cNvPr>
          <p:cNvGraphicFramePr>
            <a:graphicFrameLocks noGrp="1"/>
          </p:cNvGraphicFramePr>
          <p:nvPr>
            <p:ph idx="1"/>
            <p:extLst>
              <p:ext uri="{D42A27DB-BD31-4B8C-83A1-F6EECF244321}">
                <p14:modId xmlns:p14="http://schemas.microsoft.com/office/powerpoint/2010/main" val="1504996197"/>
              </p:ext>
            </p:extLst>
          </p:nvPr>
        </p:nvGraphicFramePr>
        <p:xfrm>
          <a:off x="4933950" y="584200"/>
          <a:ext cx="6594475" cy="55197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1799262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E9EFA18D-DA2E-4F5A-8645-F4477A42987F}"/>
              </a:ext>
            </a:extLst>
          </p:cNvPr>
          <p:cNvGraphicFramePr>
            <a:graphicFrameLocks noGrp="1"/>
          </p:cNvGraphicFramePr>
          <p:nvPr>
            <p:ph idx="1"/>
            <p:extLst>
              <p:ext uri="{D42A27DB-BD31-4B8C-83A1-F6EECF244321}">
                <p14:modId xmlns:p14="http://schemas.microsoft.com/office/powerpoint/2010/main" val="2175280530"/>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3489573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6E9B3E6-E277-4D68-BA48-9CB43FFBD6E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E1C45F0-260A-458C-96ED-C1F6D2151219}"/>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3" name="Rectangle 12">
              <a:extLst>
                <a:ext uri="{FF2B5EF4-FFF2-40B4-BE49-F238E27FC236}">
                  <a16:creationId xmlns:a16="http://schemas.microsoft.com/office/drawing/2014/main" id="{A6604B49-AD5C-4590-B051-06C8222ECD9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43ECCAF-29C5-4537-947C-7EA1292463D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D49787B-8DE6-4467-AD0A-8DECC6E0C2D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D5B0017B-2ECA-49AF-B397-DC140825DF8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8">
            <a:extLst>
              <a:ext uri="{FF2B5EF4-FFF2-40B4-BE49-F238E27FC236}">
                <a16:creationId xmlns:a16="http://schemas.microsoft.com/office/drawing/2014/main" id="{6CF1BAF6-AD41-4082-B212-8A1F9A2E8779}"/>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5690E6A-7E09-4B88-99B6-B651782FD111}"/>
              </a:ext>
            </a:extLst>
          </p:cNvPr>
          <p:cNvGraphicFramePr>
            <a:graphicFrameLocks noGrp="1"/>
          </p:cNvGraphicFramePr>
          <p:nvPr>
            <p:ph idx="1"/>
            <p:extLst>
              <p:ext uri="{D42A27DB-BD31-4B8C-83A1-F6EECF244321}">
                <p14:modId xmlns:p14="http://schemas.microsoft.com/office/powerpoint/2010/main" val="290086068"/>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5250959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0BB37232-D50C-45E3-A883-854BBBF9BB06}"/>
              </a:ext>
            </a:extLst>
          </p:cNvPr>
          <p:cNvGraphicFramePr>
            <a:graphicFrameLocks noGrp="1"/>
          </p:cNvGraphicFramePr>
          <p:nvPr>
            <p:ph idx="1"/>
            <p:extLst>
              <p:ext uri="{D42A27DB-BD31-4B8C-83A1-F6EECF244321}">
                <p14:modId xmlns:p14="http://schemas.microsoft.com/office/powerpoint/2010/main" val="1996033711"/>
              </p:ext>
            </p:extLst>
          </p:nvPr>
        </p:nvGraphicFramePr>
        <p:xfrm>
          <a:off x="1811867" y="227718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123735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F837543A-6020-4505-A233-C9DB4BF7401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Shape 62">
            <a:extLst>
              <a:ext uri="{FF2B5EF4-FFF2-40B4-BE49-F238E27FC236}">
                <a16:creationId xmlns:a16="http://schemas.microsoft.com/office/drawing/2014/main" id="{35B16301-FB18-48BA-A6DD-C37CAF6F9A1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Content Placeholder 2">
            <a:extLst>
              <a:ext uri="{FF2B5EF4-FFF2-40B4-BE49-F238E27FC236}">
                <a16:creationId xmlns:a16="http://schemas.microsoft.com/office/drawing/2014/main" id="{E42B9168-1F51-415E-B337-AE3AA0463C05}"/>
              </a:ext>
            </a:extLst>
          </p:cNvPr>
          <p:cNvSpPr>
            <a:spLocks noGrp="1"/>
          </p:cNvSpPr>
          <p:nvPr>
            <p:ph idx="1"/>
          </p:nvPr>
        </p:nvSpPr>
        <p:spPr>
          <a:xfrm>
            <a:off x="838200" y="1825625"/>
            <a:ext cx="5558489" cy="4351338"/>
          </a:xfrm>
        </p:spPr>
        <p:txBody>
          <a:bodyPr>
            <a:normAutofit/>
          </a:bodyPr>
          <a:lstStyle/>
          <a:p>
            <a:pPr marL="0" indent="0">
              <a:buNone/>
            </a:pPr>
            <a:r>
              <a:rPr lang="en-GB" sz="2400" b="1"/>
              <a:t>Youth inclusion and Support Panel</a:t>
            </a:r>
          </a:p>
          <a:p>
            <a:pPr marL="0" indent="0">
              <a:buNone/>
            </a:pPr>
            <a:endParaRPr lang="en-GB" sz="2400" b="1"/>
          </a:p>
          <a:p>
            <a:pPr marL="0" indent="0">
              <a:buNone/>
            </a:pPr>
            <a:endParaRPr lang="en-GB" sz="2400"/>
          </a:p>
          <a:p>
            <a:pPr marL="0" indent="0">
              <a:buNone/>
            </a:pPr>
            <a:r>
              <a:rPr lang="en-GB" sz="2400"/>
              <a:t>Youth inclusion and support panel are multi agency planning groups who prevent offending and anti-social behaviour by offering voluntary support services to higher risk, 8-13-year olds and their families.</a:t>
            </a:r>
          </a:p>
          <a:p>
            <a:pPr marL="0" indent="0">
              <a:buNone/>
            </a:pPr>
            <a:r>
              <a:rPr lang="en-GB" sz="2400"/>
              <a:t>                                                                                                 </a:t>
            </a:r>
          </a:p>
          <a:p>
            <a:endParaRPr lang="en-GB" sz="2400"/>
          </a:p>
        </p:txBody>
      </p:sp>
      <p:sp>
        <p:nvSpPr>
          <p:cNvPr id="65" name="Oval 64">
            <a:extLst>
              <a:ext uri="{FF2B5EF4-FFF2-40B4-BE49-F238E27FC236}">
                <a16:creationId xmlns:a16="http://schemas.microsoft.com/office/drawing/2014/main" id="{C3C0D90E-074A-4F52-9B11-B52BEF4BCBE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Block Arc 66">
            <a:extLst>
              <a:ext uri="{FF2B5EF4-FFF2-40B4-BE49-F238E27FC236}">
                <a16:creationId xmlns:a16="http://schemas.microsoft.com/office/drawing/2014/main" id="{CABBD4C1-E6F8-46F6-8152-A8A97490BF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9" name="Freeform: Shape 68">
            <a:extLst>
              <a:ext uri="{FF2B5EF4-FFF2-40B4-BE49-F238E27FC236}">
                <a16:creationId xmlns:a16="http://schemas.microsoft.com/office/drawing/2014/main" id="{83BA5EF5-1FE9-4BF9-83BB-269BCDDF61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71" name="Straight Connector 70">
            <a:extLst>
              <a:ext uri="{FF2B5EF4-FFF2-40B4-BE49-F238E27FC236}">
                <a16:creationId xmlns:a16="http://schemas.microsoft.com/office/drawing/2014/main" id="{4B3BCACB-5880-460B-9606-8C433A9AF99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73" name="Freeform: Shape 72">
            <a:extLst>
              <a:ext uri="{FF2B5EF4-FFF2-40B4-BE49-F238E27FC236}">
                <a16:creationId xmlns:a16="http://schemas.microsoft.com/office/drawing/2014/main" id="{88853921-7BC9-4BDE-ACAB-133C683C82D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75" name="Arc 74">
            <a:extLst>
              <a:ext uri="{FF2B5EF4-FFF2-40B4-BE49-F238E27FC236}">
                <a16:creationId xmlns:a16="http://schemas.microsoft.com/office/drawing/2014/main" id="{09192968-3AE7-4470-A61C-97294BB927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77" name="Freeform: Shape 76">
            <a:extLst>
              <a:ext uri="{FF2B5EF4-FFF2-40B4-BE49-F238E27FC236}">
                <a16:creationId xmlns:a16="http://schemas.microsoft.com/office/drawing/2014/main" id="{3AB72E55-43E4-4356-BFE8-E2102CB0B50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1020212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B0DF90E-6BAD-4E82-8FDF-717C9A3573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3">
            <a:extLst>
              <a:ext uri="{FF2B5EF4-FFF2-40B4-BE49-F238E27FC236}">
                <a16:creationId xmlns:a16="http://schemas.microsoft.com/office/drawing/2014/main" id="{13DCC859-0434-4BB8-B6C5-09C88AE698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1">
            <a:extLst>
              <a:ext uri="{FF2B5EF4-FFF2-40B4-BE49-F238E27FC236}">
                <a16:creationId xmlns:a16="http://schemas.microsoft.com/office/drawing/2014/main" id="{08E7ACFB-B791-4C23-8B17-013FEDC09A8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FE8AB06E-A6FC-4EE4-B14B-2793EB4AFD1B}"/>
              </a:ext>
            </a:extLst>
          </p:cNvPr>
          <p:cNvGraphicFramePr>
            <a:graphicFrameLocks noGrp="1"/>
          </p:cNvGraphicFramePr>
          <p:nvPr>
            <p:ph idx="1"/>
            <p:extLst>
              <p:ext uri="{D42A27DB-BD31-4B8C-83A1-F6EECF244321}">
                <p14:modId xmlns:p14="http://schemas.microsoft.com/office/powerpoint/2010/main" val="759115420"/>
              </p:ext>
            </p:extLst>
          </p:nvPr>
        </p:nvGraphicFramePr>
        <p:xfrm>
          <a:off x="838200" y="2022475"/>
          <a:ext cx="10515600" cy="41544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187696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6" name="Picture 54">
            <a:extLst>
              <a:ext uri="{FF2B5EF4-FFF2-40B4-BE49-F238E27FC236}">
                <a16:creationId xmlns:a16="http://schemas.microsoft.com/office/drawing/2014/main" id="{35C5BB8D-1159-461F-B987-AA48C161CFA9}"/>
              </a:ext>
            </a:extLst>
          </p:cNvPr>
          <p:cNvPicPr>
            <a:picLocks noChangeAspect="1"/>
          </p:cNvPicPr>
          <p:nvPr/>
        </p:nvPicPr>
        <p:blipFill rotWithShape="1">
          <a:blip r:embed="rId2"/>
          <a:srcRect l="28683" r="25879" b="-1"/>
          <a:stretch/>
        </p:blipFill>
        <p:spPr>
          <a:xfrm>
            <a:off x="20" y="10"/>
            <a:ext cx="4668233" cy="6857990"/>
          </a:xfrm>
          <a:prstGeom prst="rect">
            <a:avLst/>
          </a:prstGeom>
        </p:spPr>
      </p:pic>
      <p:sp>
        <p:nvSpPr>
          <p:cNvPr id="57" name="Freeform 28">
            <a:extLst>
              <a:ext uri="{FF2B5EF4-FFF2-40B4-BE49-F238E27FC236}">
                <a16:creationId xmlns:a16="http://schemas.microsoft.com/office/drawing/2014/main" id="{2B70B725-07B0-4EB9-A2D7-AE7B6CFFED3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73338"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26">
            <a:extLst>
              <a:ext uri="{FF2B5EF4-FFF2-40B4-BE49-F238E27FC236}">
                <a16:creationId xmlns:a16="http://schemas.microsoft.com/office/drawing/2014/main" id="{5B2C47C6-EA4D-46C3-8760-73C09135296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3" name="Content Placeholder 2">
            <a:extLst>
              <a:ext uri="{FF2B5EF4-FFF2-40B4-BE49-F238E27FC236}">
                <a16:creationId xmlns:a16="http://schemas.microsoft.com/office/drawing/2014/main" id="{05DB9DAF-FF41-46B2-8710-A536027B9855}"/>
              </a:ext>
            </a:extLst>
          </p:cNvPr>
          <p:cNvGraphicFramePr>
            <a:graphicFrameLocks noGrp="1"/>
          </p:cNvGraphicFramePr>
          <p:nvPr>
            <p:ph idx="1"/>
            <p:extLst>
              <p:ext uri="{D42A27DB-BD31-4B8C-83A1-F6EECF244321}">
                <p14:modId xmlns:p14="http://schemas.microsoft.com/office/powerpoint/2010/main" val="2294333628"/>
              </p:ext>
            </p:extLst>
          </p:nvPr>
        </p:nvGraphicFramePr>
        <p:xfrm>
          <a:off x="4387515" y="979715"/>
          <a:ext cx="7161017" cy="51972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2723506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9">
            <a:extLst>
              <a:ext uri="{FF2B5EF4-FFF2-40B4-BE49-F238E27FC236}">
                <a16:creationId xmlns:a16="http://schemas.microsoft.com/office/drawing/2014/main" id="{3A5B4632-C963-4296-86F0-79AA9EA5AE9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C60DF2-15F4-4337-81BD-471AB138C63D}"/>
              </a:ext>
            </a:extLst>
          </p:cNvPr>
          <p:cNvSpPr>
            <a:spLocks noGrp="1"/>
          </p:cNvSpPr>
          <p:nvPr>
            <p:ph type="title"/>
          </p:nvPr>
        </p:nvSpPr>
        <p:spPr>
          <a:xfrm>
            <a:off x="594360" y="637125"/>
            <a:ext cx="3802276" cy="5256371"/>
          </a:xfrm>
        </p:spPr>
        <p:txBody>
          <a:bodyPr>
            <a:normAutofit/>
          </a:bodyPr>
          <a:lstStyle/>
          <a:p>
            <a:r>
              <a:rPr lang="en-GB" sz="4800">
                <a:solidFill>
                  <a:schemeClr val="bg1"/>
                </a:solidFill>
              </a:rPr>
              <a:t>How the involved agencies are working to help the family:</a:t>
            </a:r>
          </a:p>
        </p:txBody>
      </p:sp>
      <p:graphicFrame>
        <p:nvGraphicFramePr>
          <p:cNvPr id="20" name="Content Placeholder 2">
            <a:extLst>
              <a:ext uri="{FF2B5EF4-FFF2-40B4-BE49-F238E27FC236}">
                <a16:creationId xmlns:a16="http://schemas.microsoft.com/office/drawing/2014/main" id="{65311E85-CC1B-47F5-A0F3-4AE4FFDCC99A}"/>
              </a:ext>
            </a:extLst>
          </p:cNvPr>
          <p:cNvGraphicFramePr>
            <a:graphicFrameLocks noGrp="1"/>
          </p:cNvGraphicFramePr>
          <p:nvPr>
            <p:ph idx="1"/>
            <p:extLst>
              <p:ext uri="{D42A27DB-BD31-4B8C-83A1-F6EECF244321}">
                <p14:modId xmlns:p14="http://schemas.microsoft.com/office/powerpoint/2010/main" val="712234055"/>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163336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27ABF8-4028-4AFD-96FF-AE78EB490FDF}"/>
              </a:ext>
            </a:extLst>
          </p:cNvPr>
          <p:cNvSpPr>
            <a:spLocks noGrp="1"/>
          </p:cNvSpPr>
          <p:nvPr>
            <p:ph type="title"/>
          </p:nvPr>
        </p:nvSpPr>
        <p:spPr>
          <a:xfrm>
            <a:off x="686834" y="1153572"/>
            <a:ext cx="3200400" cy="4461163"/>
          </a:xfrm>
        </p:spPr>
        <p:txBody>
          <a:bodyPr>
            <a:normAutofit/>
          </a:bodyPr>
          <a:lstStyle/>
          <a:p>
            <a:r>
              <a:rPr lang="en-GB" sz="2400">
                <a:solidFill>
                  <a:srgbClr val="FFFFFF"/>
                </a:solidFill>
              </a:rPr>
              <a:t>RECOMMENDATIONS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4CA2B56-9812-421D-BE27-86B6C88A1637}"/>
              </a:ext>
            </a:extLst>
          </p:cNvPr>
          <p:cNvSpPr>
            <a:spLocks noGrp="1"/>
          </p:cNvSpPr>
          <p:nvPr>
            <p:ph idx="1"/>
          </p:nvPr>
        </p:nvSpPr>
        <p:spPr>
          <a:xfrm>
            <a:off x="4447308" y="591344"/>
            <a:ext cx="6906491" cy="5585619"/>
          </a:xfrm>
        </p:spPr>
        <p:txBody>
          <a:bodyPr anchor="ctr">
            <a:normAutofit/>
          </a:bodyPr>
          <a:lstStyle/>
          <a:p>
            <a:pPr marL="342900" indent="-342900">
              <a:buFont typeface="Wingdings" panose="05000000000000000000" pitchFamily="2" charset="2"/>
              <a:buChar char="Ø"/>
            </a:pPr>
            <a:r>
              <a:rPr lang="en-GB" sz="2200"/>
              <a:t>Work closely with vulnerable children and young people</a:t>
            </a:r>
          </a:p>
          <a:p>
            <a:pPr marL="342900" indent="-342900">
              <a:buFont typeface="Wingdings" panose="05000000000000000000" pitchFamily="2" charset="2"/>
              <a:buChar char="Ø"/>
            </a:pPr>
            <a:r>
              <a:rPr lang="en-GB" sz="2200"/>
              <a:t>Address the structural causes such as poverty, youth inclusions and support each other.</a:t>
            </a:r>
          </a:p>
          <a:p>
            <a:pPr marL="342900" indent="-342900">
              <a:buFont typeface="Wingdings" panose="05000000000000000000" pitchFamily="2" charset="2"/>
              <a:buChar char="Ø"/>
            </a:pPr>
            <a:r>
              <a:rPr lang="en-GB" sz="2200"/>
              <a:t>Mother needs rehabilitation due to addiction of drugs and alcohol intake.</a:t>
            </a:r>
          </a:p>
          <a:p>
            <a:pPr marL="342900" indent="-342900">
              <a:buFont typeface="Wingdings" panose="05000000000000000000" pitchFamily="2" charset="2"/>
              <a:buChar char="Ø"/>
            </a:pPr>
            <a:r>
              <a:rPr lang="en-GB" sz="2200"/>
              <a:t>The engagement of health services need to provide multiple treatments to the family. </a:t>
            </a:r>
          </a:p>
          <a:p>
            <a:pPr marL="342900" indent="-342900">
              <a:buFont typeface="Wingdings" panose="05000000000000000000" pitchFamily="2" charset="2"/>
              <a:buChar char="Ø"/>
            </a:pPr>
            <a:r>
              <a:rPr lang="en-GB" sz="2200"/>
              <a:t>Extended cognitive behaviour therapies to help the mother.</a:t>
            </a:r>
          </a:p>
          <a:p>
            <a:pPr marL="342900" indent="-342900">
              <a:buFont typeface="Wingdings" panose="05000000000000000000" pitchFamily="2" charset="2"/>
              <a:buChar char="Ø"/>
            </a:pPr>
            <a:r>
              <a:rPr lang="en-GB" sz="2200"/>
              <a:t>The social care provider needs to encourage mother to participate in social and cultural activities so her mind will not go to take any substances.</a:t>
            </a:r>
          </a:p>
          <a:p>
            <a:pPr marL="342900" indent="-342900">
              <a:buFont typeface="Wingdings" panose="05000000000000000000" pitchFamily="2" charset="2"/>
              <a:buChar char="Ø"/>
            </a:pPr>
            <a:r>
              <a:rPr lang="en-GB" sz="2200"/>
              <a:t>This is ongoing process until they change themselves.</a:t>
            </a:r>
          </a:p>
          <a:p>
            <a:endParaRPr lang="en-GB" sz="2200"/>
          </a:p>
        </p:txBody>
      </p:sp>
    </p:spTree>
    <p:extLst>
      <p:ext uri="{BB962C8B-B14F-4D97-AF65-F5344CB8AC3E}">
        <p14:creationId xmlns:p14="http://schemas.microsoft.com/office/powerpoint/2010/main" val="282112992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B775CD93-9DF2-48CB-9F57-1BCA9A46C7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FCB2A4E6-ED52-4FAF-8653-828B5FBEADA6}"/>
              </a:ext>
            </a:extLst>
          </p:cNvPr>
          <p:cNvSpPr>
            <a:spLocks noGrp="1"/>
          </p:cNvSpPr>
          <p:nvPr>
            <p:ph type="title"/>
          </p:nvPr>
        </p:nvSpPr>
        <p:spPr>
          <a:xfrm>
            <a:off x="777240" y="731519"/>
            <a:ext cx="2845191" cy="3237579"/>
          </a:xfrm>
        </p:spPr>
        <p:txBody>
          <a:bodyPr>
            <a:normAutofit/>
          </a:bodyPr>
          <a:lstStyle/>
          <a:p>
            <a:r>
              <a:rPr lang="en-GB" sz="2400">
                <a:solidFill>
                  <a:srgbClr val="FFFFFF"/>
                </a:solidFill>
              </a:rPr>
              <a:t>RECOMMENDATIONS</a:t>
            </a:r>
          </a:p>
        </p:txBody>
      </p:sp>
      <p:sp>
        <p:nvSpPr>
          <p:cNvPr id="19" name="Rectangle 18">
            <a:extLst>
              <a:ext uri="{FF2B5EF4-FFF2-40B4-BE49-F238E27FC236}">
                <a16:creationId xmlns:a16="http://schemas.microsoft.com/office/drawing/2014/main" id="{6166C6D1-23AC-49C4-BA07-238E4E9F8CE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1" name="Rectangle 20">
            <a:extLst>
              <a:ext uri="{FF2B5EF4-FFF2-40B4-BE49-F238E27FC236}">
                <a16:creationId xmlns:a16="http://schemas.microsoft.com/office/drawing/2014/main" id="{1C091803-41C2-48E0-9228-5148460C747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A7D41C-E76C-49C8-9215-A07D7A2B2DF2}"/>
              </a:ext>
            </a:extLst>
          </p:cNvPr>
          <p:cNvSpPr>
            <a:spLocks noGrp="1"/>
          </p:cNvSpPr>
          <p:nvPr>
            <p:ph idx="1"/>
          </p:nvPr>
        </p:nvSpPr>
        <p:spPr>
          <a:xfrm>
            <a:off x="4379709" y="686862"/>
            <a:ext cx="7037591" cy="5475129"/>
          </a:xfrm>
        </p:spPr>
        <p:txBody>
          <a:bodyPr anchor="ctr">
            <a:normAutofit/>
          </a:bodyPr>
          <a:lstStyle/>
          <a:p>
            <a:pPr>
              <a:buFont typeface="Wingdings" panose="05000000000000000000" pitchFamily="2" charset="2"/>
              <a:buChar char="Ø"/>
            </a:pPr>
            <a:r>
              <a:rPr lang="en-GB" sz="2600"/>
              <a:t>Every child matters (DEFS 2003) strategies shows children health and wellbeing by:</a:t>
            </a:r>
          </a:p>
          <a:p>
            <a:pPr>
              <a:buFont typeface="Wingdings" panose="05000000000000000000" pitchFamily="2" charset="2"/>
              <a:buChar char="Ø"/>
            </a:pPr>
            <a:r>
              <a:rPr lang="en-GB" sz="2600"/>
              <a:t>Providing youth trainings courses with the help of youth offending team to reduce the risk of criminal behaviour</a:t>
            </a:r>
          </a:p>
          <a:p>
            <a:pPr>
              <a:buFont typeface="Wingdings" panose="05000000000000000000" pitchFamily="2" charset="2"/>
              <a:buChar char="Ø"/>
            </a:pPr>
            <a:r>
              <a:rPr lang="en-GB" sz="2600"/>
              <a:t>Help the children to have their basic needs met</a:t>
            </a:r>
          </a:p>
          <a:p>
            <a:pPr>
              <a:buFont typeface="Wingdings" panose="05000000000000000000" pitchFamily="2" charset="2"/>
              <a:buChar char="Ø"/>
            </a:pPr>
            <a:r>
              <a:rPr lang="en-GB" sz="2600"/>
              <a:t>Need to communicate with children to build their confidence to move on in society. </a:t>
            </a:r>
          </a:p>
          <a:p>
            <a:pPr>
              <a:buFont typeface="Wingdings" panose="05000000000000000000" pitchFamily="2" charset="2"/>
              <a:buChar char="Ø"/>
            </a:pPr>
            <a:r>
              <a:rPr lang="en-GB" sz="2600"/>
              <a:t>Listen to the children carefully. </a:t>
            </a:r>
          </a:p>
          <a:p>
            <a:pPr>
              <a:buFont typeface="Wingdings" panose="05000000000000000000" pitchFamily="2" charset="2"/>
              <a:buChar char="Ø"/>
            </a:pPr>
            <a:r>
              <a:rPr lang="en-GB" sz="2600"/>
              <a:t>This support is ongoing  until the age of 18.</a:t>
            </a:r>
          </a:p>
          <a:p>
            <a:pPr marL="0" indent="0">
              <a:buNone/>
            </a:pPr>
            <a:endParaRPr lang="en-GB" sz="2600"/>
          </a:p>
        </p:txBody>
      </p:sp>
    </p:spTree>
    <p:extLst>
      <p:ext uri="{BB962C8B-B14F-4D97-AF65-F5344CB8AC3E}">
        <p14:creationId xmlns:p14="http://schemas.microsoft.com/office/powerpoint/2010/main" val="307339228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Content Placeholder 20" descr="A picture containing drawing&#10;&#10;Description automatically generated">
            <a:extLst>
              <a:ext uri="{FF2B5EF4-FFF2-40B4-BE49-F238E27FC236}">
                <a16:creationId xmlns:a16="http://schemas.microsoft.com/office/drawing/2014/main" id="{5A5D4D93-E667-4142-9498-E2F459549AA0}"/>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955589" y="447472"/>
            <a:ext cx="10593860" cy="6099243"/>
          </a:xfrm>
        </p:spPr>
      </p:pic>
    </p:spTree>
    <p:extLst>
      <p:ext uri="{BB962C8B-B14F-4D97-AF65-F5344CB8AC3E}">
        <p14:creationId xmlns:p14="http://schemas.microsoft.com/office/powerpoint/2010/main" val="235191885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016AEC-0320-4ED0-8ECB-FE11DDDFE1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3CDB30C-1F82-41E6-A067-831D6E8918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DDA86DD-F997-4F66-A87C-5B58AB6D19E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241B827-437E-40A3-A732-669230D6A5B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E3C4F0-D228-4213-9F24-DA5B899DD820}"/>
              </a:ext>
            </a:extLst>
          </p:cNvPr>
          <p:cNvSpPr>
            <a:spLocks noGrp="1"/>
          </p:cNvSpPr>
          <p:nvPr>
            <p:ph type="title"/>
          </p:nvPr>
        </p:nvSpPr>
        <p:spPr>
          <a:xfrm>
            <a:off x="1523984" y="1054122"/>
            <a:ext cx="9465131" cy="462952"/>
          </a:xfrm>
        </p:spPr>
        <p:txBody>
          <a:bodyPr>
            <a:normAutofit/>
          </a:bodyPr>
          <a:lstStyle/>
          <a:p>
            <a:r>
              <a:rPr lang="en-GB" sz="1800" b="1">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C8B13FA3-4CB4-4700-903B-50EB66F57881}"/>
              </a:ext>
            </a:extLst>
          </p:cNvPr>
          <p:cNvSpPr>
            <a:spLocks noGrp="1"/>
          </p:cNvSpPr>
          <p:nvPr>
            <p:ph idx="1"/>
          </p:nvPr>
        </p:nvSpPr>
        <p:spPr>
          <a:xfrm>
            <a:off x="1615933" y="1672029"/>
            <a:ext cx="9465564" cy="4131849"/>
          </a:xfrm>
        </p:spPr>
        <p:txBody>
          <a:bodyPr>
            <a:normAutofit fontScale="40000" lnSpcReduction="20000"/>
          </a:bodyPr>
          <a:lstStyle/>
          <a:p>
            <a:r>
              <a:rPr lang="en-GB" sz="2500">
                <a:latin typeface="Arial" panose="020B0604020202020204" pitchFamily="34" charset="0"/>
                <a:ea typeface="Calibri" panose="020F0502020204030204" pitchFamily="34" charset="0"/>
                <a:cs typeface="Arial" panose="020B0604020202020204" pitchFamily="34" charset="0"/>
              </a:rPr>
              <a:t>BBC News. (2004). Youth inclusion and support panel. Available at </a:t>
            </a:r>
            <a:r>
              <a:rPr lang="en-GB" sz="2500" u="sng">
                <a:latin typeface="Arial" panose="020B0604020202020204" pitchFamily="34" charset="0"/>
                <a:ea typeface="Calibri" panose="020F0502020204030204" pitchFamily="34" charset="0"/>
                <a:cs typeface="Arial" panose="020B0604020202020204" pitchFamily="34" charset="0"/>
                <a:hlinkClick r:id="rId2"/>
              </a:rPr>
              <a:t>http://news.bbc.co.uk/1/hi/programmes/panorama/3508231.stm</a:t>
            </a:r>
            <a:r>
              <a:rPr lang="en-GB" sz="2500">
                <a:latin typeface="Arial" panose="020B0604020202020204" pitchFamily="34" charset="0"/>
                <a:ea typeface="Calibri" panose="020F0502020204030204" pitchFamily="34" charset="0"/>
                <a:cs typeface="Arial" panose="020B0604020202020204" pitchFamily="34" charset="0"/>
                <a:hlinkClick r:id="rId2"/>
              </a:rPr>
              <a:t>. Accessed on 25/02/2020</a:t>
            </a:r>
            <a:r>
              <a:rPr lang="en-GB" sz="2500">
                <a:latin typeface="Arial" panose="020B0604020202020204" pitchFamily="34" charset="0"/>
                <a:ea typeface="Calibri" panose="020F0502020204030204" pitchFamily="34" charset="0"/>
                <a:cs typeface="Arial" panose="020B0604020202020204" pitchFamily="34" charset="0"/>
              </a:rPr>
              <a:t>.</a:t>
            </a:r>
          </a:p>
          <a:p>
            <a:pPr marL="0" indent="0">
              <a:buNone/>
            </a:pPr>
            <a:endParaRPr lang="en-GB" sz="2500">
              <a:latin typeface="Arial" panose="020B0604020202020204" pitchFamily="34" charset="0"/>
              <a:ea typeface="Calibri" panose="020F0502020204030204" pitchFamily="34" charset="0"/>
              <a:cs typeface="Arial" panose="020B0604020202020204" pitchFamily="34" charset="0"/>
            </a:endParaRPr>
          </a:p>
          <a:p>
            <a:r>
              <a:rPr lang="en-US" sz="2500">
                <a:latin typeface="Arial" panose="020B0604020202020204" pitchFamily="34" charset="0"/>
                <a:cs typeface="Arial" panose="020B0604020202020204" pitchFamily="34" charset="0"/>
              </a:rPr>
              <a:t>Children and Young People's Commissioners </a:t>
            </a:r>
            <a:r>
              <a:rPr lang="en-US" sz="2500" err="1">
                <a:latin typeface="Arial" panose="020B0604020202020204" pitchFamily="34" charset="0"/>
                <a:cs typeface="Arial" panose="020B0604020202020204" pitchFamily="34" charset="0"/>
              </a:rPr>
              <a:t>Scotlands</a:t>
            </a:r>
            <a:r>
              <a:rPr lang="en-US" sz="2500">
                <a:latin typeface="Arial" panose="020B0604020202020204" pitchFamily="34" charset="0"/>
                <a:cs typeface="Arial" panose="020B0604020202020204" pitchFamily="34" charset="0"/>
              </a:rPr>
              <a:t>, (2020) </a:t>
            </a:r>
            <a:r>
              <a:rPr lang="en-US" sz="2500" i="1">
                <a:latin typeface="Arial" panose="020B0604020202020204" pitchFamily="34" charset="0"/>
                <a:cs typeface="Arial" panose="020B0604020202020204" pitchFamily="34" charset="0"/>
              </a:rPr>
              <a:t>UNCRC Articles. </a:t>
            </a:r>
            <a:r>
              <a:rPr lang="en-US" sz="2500">
                <a:latin typeface="Arial" panose="020B0604020202020204" pitchFamily="34" charset="0"/>
                <a:cs typeface="Arial" panose="020B0604020202020204" pitchFamily="34" charset="0"/>
              </a:rPr>
              <a:t>[Online] </a:t>
            </a:r>
            <a:br>
              <a:rPr lang="en-US" sz="2500">
                <a:latin typeface="Arial" panose="020B0604020202020204" pitchFamily="34" charset="0"/>
                <a:cs typeface="Arial" panose="020B0604020202020204" pitchFamily="34" charset="0"/>
              </a:rPr>
            </a:br>
            <a:r>
              <a:rPr lang="en-US" sz="2500">
                <a:latin typeface="Arial" panose="020B0604020202020204" pitchFamily="34" charset="0"/>
                <a:cs typeface="Arial" panose="020B0604020202020204" pitchFamily="34" charset="0"/>
              </a:rPr>
              <a:t>Available at: </a:t>
            </a:r>
            <a:r>
              <a:rPr lang="en-US" sz="2500" u="sng">
                <a:latin typeface="Arial" panose="020B0604020202020204" pitchFamily="34" charset="0"/>
                <a:cs typeface="Arial" panose="020B0604020202020204" pitchFamily="34" charset="0"/>
              </a:rPr>
              <a:t>tps://www.cypcs.org.uk/rights/uncrcarticles</a:t>
            </a:r>
            <a:r>
              <a:rPr lang="en-US" sz="2500">
                <a:latin typeface="Arial" panose="020B0604020202020204" pitchFamily="34" charset="0"/>
                <a:cs typeface="Arial" panose="020B0604020202020204" pitchFamily="34" charset="0"/>
              </a:rPr>
              <a:t/>
            </a:r>
            <a:br>
              <a:rPr lang="en-US" sz="2500">
                <a:latin typeface="Arial" panose="020B0604020202020204" pitchFamily="34" charset="0"/>
                <a:cs typeface="Arial" panose="020B0604020202020204" pitchFamily="34" charset="0"/>
              </a:rPr>
            </a:br>
            <a:r>
              <a:rPr lang="en-US" sz="2500">
                <a:latin typeface="Arial" panose="020B0604020202020204" pitchFamily="34" charset="0"/>
                <a:cs typeface="Arial" panose="020B0604020202020204" pitchFamily="34" charset="0"/>
              </a:rPr>
              <a:t>[Accessed 4 March 2020].</a:t>
            </a:r>
          </a:p>
          <a:p>
            <a:pPr marL="0" indent="0">
              <a:buNone/>
            </a:pPr>
            <a:endParaRPr lang="en-GB" sz="2500">
              <a:latin typeface="Arial" panose="020B0604020202020204" pitchFamily="34" charset="0"/>
              <a:cs typeface="Arial" panose="020B0604020202020204" pitchFamily="34" charset="0"/>
            </a:endParaRPr>
          </a:p>
          <a:p>
            <a:r>
              <a:rPr lang="en-GB" sz="2500">
                <a:latin typeface="Arial" panose="020B0604020202020204" pitchFamily="34" charset="0"/>
                <a:ea typeface="Calibri" panose="020F0502020204030204" pitchFamily="34" charset="0"/>
                <a:cs typeface="Arial" panose="020B0604020202020204" pitchFamily="34" charset="0"/>
              </a:rPr>
              <a:t>Cleaver, H., </a:t>
            </a:r>
            <a:r>
              <a:rPr lang="en-GB" sz="2500" err="1">
                <a:latin typeface="Arial" panose="020B0604020202020204" pitchFamily="34" charset="0"/>
                <a:ea typeface="Calibri" panose="020F0502020204030204" pitchFamily="34" charset="0"/>
                <a:cs typeface="Arial" panose="020B0604020202020204" pitchFamily="34" charset="0"/>
              </a:rPr>
              <a:t>Unell</a:t>
            </a:r>
            <a:r>
              <a:rPr lang="en-GB" sz="2500">
                <a:latin typeface="Arial" panose="020B0604020202020204" pitchFamily="34" charset="0"/>
                <a:ea typeface="Calibri" panose="020F0502020204030204" pitchFamily="34" charset="0"/>
                <a:cs typeface="Arial" panose="020B0604020202020204" pitchFamily="34" charset="0"/>
              </a:rPr>
              <a:t>, I., &amp; Aldgate, J. (1999). Children’s Needs – Parenting Capacity: The Impact of Parental Mental Illness, Problem Alcohol and Drug Use, and Domestic Violence on Children’s Development. London: TSO.</a:t>
            </a:r>
          </a:p>
          <a:p>
            <a:pPr marL="0" indent="0">
              <a:buNone/>
            </a:pPr>
            <a:endParaRPr lang="en-GB" sz="2500">
              <a:latin typeface="Arial" panose="020B0604020202020204" pitchFamily="34" charset="0"/>
              <a:ea typeface="Calibri" panose="020F0502020204030204" pitchFamily="34" charset="0"/>
              <a:cs typeface="Arial" panose="020B0604020202020204" pitchFamily="34" charset="0"/>
            </a:endParaRPr>
          </a:p>
          <a:p>
            <a:r>
              <a:rPr lang="en-GB" sz="2500">
                <a:latin typeface="Arial" panose="020B0604020202020204" pitchFamily="34" charset="0"/>
                <a:ea typeface="Calibri" panose="020F0502020204030204" pitchFamily="34" charset="0"/>
                <a:cs typeface="Arial" panose="020B0604020202020204" pitchFamily="34" charset="0"/>
              </a:rPr>
              <a:t>Frost, N. (2005). Professionalism, Partnership and Joined-Up Thinking: A Research Review of Front-Line Working with Children and Families. Devon: Research in Practice. Available online at:</a:t>
            </a:r>
          </a:p>
          <a:p>
            <a:pPr marL="0" indent="0">
              <a:buNone/>
            </a:pPr>
            <a:endParaRPr lang="en-GB" sz="2500">
              <a:latin typeface="Arial" panose="020B0604020202020204" pitchFamily="34" charset="0"/>
              <a:ea typeface="Calibri" panose="020F0502020204030204" pitchFamily="34" charset="0"/>
              <a:cs typeface="Arial" panose="020B0604020202020204" pitchFamily="34" charset="0"/>
            </a:endParaRPr>
          </a:p>
          <a:p>
            <a:r>
              <a:rPr lang="en-GB" sz="2500">
                <a:latin typeface="Arial" panose="020B0604020202020204" pitchFamily="34" charset="0"/>
                <a:ea typeface="Calibri" panose="020F0502020204030204" pitchFamily="34" charset="0"/>
                <a:cs typeface="Arial" panose="020B0604020202020204" pitchFamily="34" charset="0"/>
              </a:rPr>
              <a:t>Gov.UK. (2020) Available at </a:t>
            </a:r>
            <a:r>
              <a:rPr lang="en-GB" sz="2500" u="sng">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xmlns="" val="tx"/>
                    </a:ext>
                  </a:extLst>
                </a:hlinkClick>
              </a:rPr>
              <a:t>https://www.gov.uk/youth-offending-team</a:t>
            </a:r>
            <a:r>
              <a:rPr lang="en-GB" sz="2500">
                <a:latin typeface="Arial" panose="020B0604020202020204" pitchFamily="34" charset="0"/>
                <a:ea typeface="Calibri" panose="020F0502020204030204" pitchFamily="34" charset="0"/>
                <a:cs typeface="Arial" panose="020B0604020202020204" pitchFamily="34" charset="0"/>
              </a:rPr>
              <a:t>. Accessed on 25/02/2020. </a:t>
            </a:r>
          </a:p>
          <a:p>
            <a:pPr marL="0" indent="0">
              <a:buNone/>
            </a:pPr>
            <a:endParaRPr lang="en-GB" sz="2500">
              <a:latin typeface="Arial" panose="020B0604020202020204" pitchFamily="34" charset="0"/>
              <a:ea typeface="Calibri" panose="020F0502020204030204" pitchFamily="34" charset="0"/>
              <a:cs typeface="Arial" panose="020B0604020202020204" pitchFamily="34" charset="0"/>
            </a:endParaRPr>
          </a:p>
          <a:p>
            <a:r>
              <a:rPr lang="en-GB" sz="2500">
                <a:latin typeface="Arial" panose="020B0604020202020204" pitchFamily="34" charset="0"/>
                <a:cs typeface="Arial" panose="020B0604020202020204" pitchFamily="34" charset="0"/>
              </a:rPr>
              <a:t>Hallett, C., &amp; Birchall, E. (1995). Coordination and Child Protection. London: HMSO</a:t>
            </a:r>
          </a:p>
          <a:p>
            <a:pPr marL="0" indent="0">
              <a:buNone/>
            </a:pPr>
            <a:endParaRPr lang="en-GB" sz="2500">
              <a:latin typeface="Arial" panose="020B0604020202020204" pitchFamily="34" charset="0"/>
              <a:cs typeface="Arial" panose="020B0604020202020204" pitchFamily="34" charset="0"/>
            </a:endParaRPr>
          </a:p>
          <a:p>
            <a:r>
              <a:rPr lang="en-GB" sz="2500">
                <a:latin typeface="Arial" panose="020B0604020202020204" pitchFamily="34" charset="0"/>
                <a:ea typeface="Calibri" panose="020F0502020204030204" pitchFamily="34" charset="0"/>
                <a:cs typeface="Arial" panose="020B0604020202020204" pitchFamily="34" charset="0"/>
              </a:rPr>
              <a:t>HM Government. (2018) working together to safeguard children. Available at </a:t>
            </a:r>
            <a:r>
              <a:rPr lang="en-GB" sz="2500" u="sng">
                <a:latin typeface="Arial" panose="020B0604020202020204" pitchFamily="34" charset="0"/>
                <a:ea typeface="Calibri" panose="020F0502020204030204" pitchFamily="34" charset="0"/>
                <a:cs typeface="Arial" panose="020B0604020202020204" pitchFamily="34" charset="0"/>
                <a:hlinkClick r:id="rId4">
                  <a:extLst>
                    <a:ext uri="{A12FA001-AC4F-418D-AE19-62706E023703}">
                      <ahyp:hlinkClr xmlns:ahyp="http://schemas.microsoft.com/office/drawing/2018/hyperlinkcolor" xmlns="" val="tx"/>
                    </a:ext>
                  </a:extLst>
                </a:hlinkClick>
              </a:rPr>
              <a:t>https://assets.publishing.service.gov.uk/government/uploads/system/uploads/attachment_data/file/779401/Working_Together_to_Safeguard-Children.pdf</a:t>
            </a:r>
            <a:r>
              <a:rPr lang="en-GB" sz="2500">
                <a:latin typeface="Arial" panose="020B0604020202020204" pitchFamily="34" charset="0"/>
                <a:ea typeface="Calibri" panose="020F0502020204030204" pitchFamily="34" charset="0"/>
                <a:cs typeface="Arial" panose="020B0604020202020204" pitchFamily="34" charset="0"/>
              </a:rPr>
              <a:t>. [Accessed on 24/02/2020].</a:t>
            </a:r>
          </a:p>
          <a:p>
            <a:endParaRPr lang="en-GB" sz="2500">
              <a:latin typeface="Arial" panose="020B0604020202020204" pitchFamily="34" charset="0"/>
              <a:cs typeface="Arial" panose="020B0604020202020204" pitchFamily="34" charset="0"/>
            </a:endParaRPr>
          </a:p>
          <a:p>
            <a:endParaRPr lang="en-GB" sz="600"/>
          </a:p>
          <a:p>
            <a:endParaRPr lang="en-GB" sz="600">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600"/>
          </a:p>
          <a:p>
            <a:endParaRPr lang="en-GB" sz="600"/>
          </a:p>
          <a:p>
            <a:endParaRPr lang="en-GB" sz="600">
              <a:latin typeface="Calibri" panose="020F0502020204030204" pitchFamily="34" charset="0"/>
              <a:ea typeface="Calibri" panose="020F0502020204030204" pitchFamily="34" charset="0"/>
              <a:cs typeface="Times New Roman" panose="02020603050405020304" pitchFamily="18" charset="0"/>
            </a:endParaRPr>
          </a:p>
          <a:p>
            <a:endParaRPr lang="en-GB" sz="600">
              <a:latin typeface="Calibri" panose="020F0502020204030204" pitchFamily="34" charset="0"/>
              <a:ea typeface="Calibri" panose="020F0502020204030204" pitchFamily="34" charset="0"/>
              <a:cs typeface="Times New Roman" panose="02020603050405020304" pitchFamily="18" charset="0"/>
            </a:endParaRPr>
          </a:p>
          <a:p>
            <a:endParaRPr lang="en-GB" sz="600"/>
          </a:p>
        </p:txBody>
      </p:sp>
    </p:spTree>
    <p:extLst>
      <p:ext uri="{BB962C8B-B14F-4D97-AF65-F5344CB8AC3E}">
        <p14:creationId xmlns:p14="http://schemas.microsoft.com/office/powerpoint/2010/main" val="329239244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7">
            <a:extLst>
              <a:ext uri="{FF2B5EF4-FFF2-40B4-BE49-F238E27FC236}">
                <a16:creationId xmlns:a16="http://schemas.microsoft.com/office/drawing/2014/main" id="{85016AEC-0320-4ED0-8ECB-FE11DDDFE1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9">
            <a:extLst>
              <a:ext uri="{FF2B5EF4-FFF2-40B4-BE49-F238E27FC236}">
                <a16:creationId xmlns:a16="http://schemas.microsoft.com/office/drawing/2014/main" id="{D3CDB30C-1F82-41E6-A067-831D6E8918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1">
            <a:extLst>
              <a:ext uri="{FF2B5EF4-FFF2-40B4-BE49-F238E27FC236}">
                <a16:creationId xmlns:a16="http://schemas.microsoft.com/office/drawing/2014/main" id="{2DDA86DD-F997-4F66-A87C-5B58AB6D19E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3">
            <a:extLst>
              <a:ext uri="{FF2B5EF4-FFF2-40B4-BE49-F238E27FC236}">
                <a16:creationId xmlns:a16="http://schemas.microsoft.com/office/drawing/2014/main" id="{D241B827-437E-40A3-A732-669230D6A5B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DEEA4E5-3CD6-4A40-A50B-ED2F08BF95BA}"/>
              </a:ext>
            </a:extLst>
          </p:cNvPr>
          <p:cNvSpPr>
            <a:spLocks noGrp="1"/>
          </p:cNvSpPr>
          <p:nvPr>
            <p:ph idx="1"/>
          </p:nvPr>
        </p:nvSpPr>
        <p:spPr>
          <a:xfrm>
            <a:off x="1447800" y="1228390"/>
            <a:ext cx="9465564" cy="4734260"/>
          </a:xfrm>
        </p:spPr>
        <p:txBody>
          <a:bodyPr>
            <a:normAutofit/>
          </a:bodyPr>
          <a:lstStyle/>
          <a:p>
            <a:pPr lvl="0"/>
            <a:r>
              <a:rPr lang="en-US" sz="1200">
                <a:latin typeface="Arial" panose="020B0604020202020204" pitchFamily="34" charset="0"/>
                <a:cs typeface="Arial" panose="020B0604020202020204" pitchFamily="34" charset="0"/>
              </a:rPr>
              <a:t>Nottingham City Council, (2020) </a:t>
            </a:r>
            <a:r>
              <a:rPr lang="en-US" sz="1200" i="1">
                <a:latin typeface="Arial" panose="020B0604020202020204" pitchFamily="34" charset="0"/>
                <a:cs typeface="Arial" panose="020B0604020202020204" pitchFamily="34" charset="0"/>
              </a:rPr>
              <a:t>What is the Common Assessment Framework?. </a:t>
            </a:r>
            <a:r>
              <a:rPr lang="en-US" sz="1200">
                <a:latin typeface="Arial" panose="020B0604020202020204" pitchFamily="34" charset="0"/>
                <a:cs typeface="Arial" panose="020B0604020202020204" pitchFamily="34" charset="0"/>
              </a:rPr>
              <a:t>[Online] </a:t>
            </a:r>
            <a:br>
              <a:rPr lang="en-US" sz="1200">
                <a:latin typeface="Arial" panose="020B0604020202020204" pitchFamily="34" charset="0"/>
                <a:cs typeface="Arial" panose="020B0604020202020204" pitchFamily="34" charset="0"/>
              </a:rPr>
            </a:br>
            <a:r>
              <a:rPr lang="en-US" sz="1200">
                <a:latin typeface="Arial" panose="020B0604020202020204" pitchFamily="34" charset="0"/>
                <a:cs typeface="Arial" panose="020B0604020202020204" pitchFamily="34" charset="0"/>
              </a:rPr>
              <a:t>Available at: </a:t>
            </a:r>
            <a:r>
              <a:rPr lang="en-US" sz="1200" u="sng">
                <a:latin typeface="Arial" panose="020B0604020202020204" pitchFamily="34" charset="0"/>
                <a:cs typeface="Arial" panose="020B0604020202020204" pitchFamily="34" charset="0"/>
              </a:rPr>
              <a:t>http://www.nottinghamchildrenspartnership.co.uk/common-assessment-framework/what-is-the-common-assessment-framework/</a:t>
            </a:r>
            <a:r>
              <a:rPr lang="en-US" sz="1200">
                <a:latin typeface="Arial" panose="020B0604020202020204" pitchFamily="34" charset="0"/>
                <a:cs typeface="Arial" panose="020B0604020202020204" pitchFamily="34" charset="0"/>
              </a:rPr>
              <a:t/>
            </a:r>
            <a:br>
              <a:rPr lang="en-US" sz="1200">
                <a:latin typeface="Arial" panose="020B0604020202020204" pitchFamily="34" charset="0"/>
                <a:cs typeface="Arial" panose="020B0604020202020204" pitchFamily="34" charset="0"/>
              </a:rPr>
            </a:br>
            <a:r>
              <a:rPr lang="en-US" sz="1200">
                <a:latin typeface="Arial" panose="020B0604020202020204" pitchFamily="34" charset="0"/>
                <a:cs typeface="Arial" panose="020B0604020202020204" pitchFamily="34" charset="0"/>
              </a:rPr>
              <a:t>[Accessed 1 March 2020].</a:t>
            </a:r>
          </a:p>
          <a:p>
            <a:pPr marL="0" lvl="0" indent="0">
              <a:buNone/>
            </a:pPr>
            <a:endParaRPr lang="en-GB" sz="1200">
              <a:latin typeface="Arial" panose="020B0604020202020204" pitchFamily="34" charset="0"/>
              <a:cs typeface="Arial" panose="020B0604020202020204" pitchFamily="34" charset="0"/>
            </a:endParaRPr>
          </a:p>
          <a:p>
            <a:pPr lvl="0"/>
            <a:r>
              <a:rPr lang="en-GB" sz="1200">
                <a:latin typeface="Arial" panose="020B0604020202020204" pitchFamily="34" charset="0"/>
                <a:cs typeface="Arial" panose="020B0604020202020204" pitchFamily="34" charset="0"/>
              </a:rPr>
              <a:t>Office for Standards in Education, Children’s Services and Skills (2007). Joint Area Review of Children’s Services from April 2007. London: Ofsted.</a:t>
            </a:r>
          </a:p>
          <a:p>
            <a:pPr marL="0" lvl="0" indent="0">
              <a:buNone/>
            </a:pPr>
            <a:endParaRPr lang="en-GB" sz="1200">
              <a:latin typeface="Arial" panose="020B0604020202020204" pitchFamily="34" charset="0"/>
              <a:cs typeface="Arial" panose="020B0604020202020204" pitchFamily="34" charset="0"/>
            </a:endParaRPr>
          </a:p>
          <a:p>
            <a:pPr lvl="0"/>
            <a:r>
              <a:rPr lang="en-GB" sz="1200">
                <a:latin typeface="Arial" panose="020B0604020202020204" pitchFamily="34" charset="0"/>
                <a:cs typeface="Arial" panose="020B0604020202020204" pitchFamily="34" charset="0"/>
              </a:rPr>
              <a:t>Parliament (1989). The Children Act 1989. London: HMSO</a:t>
            </a:r>
          </a:p>
          <a:p>
            <a:pPr marL="0" lvl="0" indent="0">
              <a:buNone/>
            </a:pPr>
            <a:endParaRPr lang="en-GB" sz="1200">
              <a:latin typeface="Arial" panose="020B0604020202020204" pitchFamily="34" charset="0"/>
              <a:cs typeface="Arial" panose="020B0604020202020204" pitchFamily="34" charset="0"/>
            </a:endParaRPr>
          </a:p>
          <a:p>
            <a:pPr lvl="0"/>
            <a:r>
              <a:rPr lang="en-US" sz="1200">
                <a:latin typeface="Arial" panose="020B0604020202020204" pitchFamily="34" charset="0"/>
                <a:cs typeface="Arial" panose="020B0604020202020204" pitchFamily="34" charset="0"/>
              </a:rPr>
              <a:t>Radcliff, E., Racine, E., Brunner Huber L., &amp; Whitaker B.E. (2012). Association between family composition and the well-being of vulnerable children in Nairobi, Kenya. Maternal and Child Health Journal, 16(6), 1232-1240</a:t>
            </a:r>
          </a:p>
          <a:p>
            <a:pPr marL="0" lvl="0" indent="0">
              <a:buNone/>
            </a:pPr>
            <a:endParaRPr lang="en-GB" sz="1200">
              <a:latin typeface="Arial" panose="020B0604020202020204" pitchFamily="34" charset="0"/>
              <a:cs typeface="Arial" panose="020B0604020202020204" pitchFamily="34" charset="0"/>
            </a:endParaRPr>
          </a:p>
          <a:p>
            <a:pPr lvl="0"/>
            <a:r>
              <a:rPr lang="en-GB" sz="1200">
                <a:latin typeface="Arial" panose="020B0604020202020204" pitchFamily="34" charset="0"/>
                <a:cs typeface="Arial" panose="020B0604020202020204" pitchFamily="34" charset="0"/>
              </a:rPr>
              <a:t>Vulnerability of families with children:  Major risks, future challenges and policy recommendations Monika </a:t>
            </a:r>
            <a:r>
              <a:rPr lang="en-GB" sz="1200" err="1">
                <a:latin typeface="Arial" panose="020B0604020202020204" pitchFamily="34" charset="0"/>
                <a:cs typeface="Arial" panose="020B0604020202020204" pitchFamily="34" charset="0"/>
              </a:rPr>
              <a:t>Mynarska</a:t>
            </a:r>
            <a:r>
              <a:rPr lang="en-GB" sz="1200">
                <a:latin typeface="Arial" panose="020B0604020202020204" pitchFamily="34" charset="0"/>
                <a:cs typeface="Arial" panose="020B0604020202020204" pitchFamily="34" charset="0"/>
              </a:rPr>
              <a:t>, Bernhard </a:t>
            </a:r>
            <a:r>
              <a:rPr lang="en-GB" sz="1200" err="1">
                <a:latin typeface="Arial" panose="020B0604020202020204" pitchFamily="34" charset="0"/>
                <a:cs typeface="Arial" panose="020B0604020202020204" pitchFamily="34" charset="0"/>
              </a:rPr>
              <a:t>Riederer</a:t>
            </a:r>
            <a:r>
              <a:rPr lang="en-GB" sz="1200">
                <a:latin typeface="Arial" panose="020B0604020202020204" pitchFamily="34" charset="0"/>
                <a:cs typeface="Arial" panose="020B0604020202020204" pitchFamily="34" charset="0"/>
              </a:rPr>
              <a:t>, Ina </a:t>
            </a:r>
            <a:r>
              <a:rPr lang="en-GB" sz="1200" err="1">
                <a:latin typeface="Arial" panose="020B0604020202020204" pitchFamily="34" charset="0"/>
                <a:cs typeface="Arial" panose="020B0604020202020204" pitchFamily="34" charset="0"/>
              </a:rPr>
              <a:t>Jaschinski</a:t>
            </a:r>
            <a:r>
              <a:rPr lang="en-GB" sz="1200">
                <a:latin typeface="Arial" panose="020B0604020202020204" pitchFamily="34" charset="0"/>
                <a:cs typeface="Arial" panose="020B0604020202020204" pitchFamily="34" charset="0"/>
              </a:rPr>
              <a:t>,  Desiree </a:t>
            </a:r>
            <a:r>
              <a:rPr lang="en-GB" sz="1200" err="1">
                <a:latin typeface="Arial" panose="020B0604020202020204" pitchFamily="34" charset="0"/>
                <a:cs typeface="Arial" panose="020B0604020202020204" pitchFamily="34" charset="0"/>
              </a:rPr>
              <a:t>Krivanek</a:t>
            </a:r>
            <a:r>
              <a:rPr lang="en-GB" sz="1200">
                <a:latin typeface="Arial" panose="020B0604020202020204" pitchFamily="34" charset="0"/>
                <a:cs typeface="Arial" panose="020B0604020202020204" pitchFamily="34" charset="0"/>
              </a:rPr>
              <a:t>, Gerda </a:t>
            </a:r>
            <a:r>
              <a:rPr lang="en-GB" sz="1200" err="1">
                <a:latin typeface="Arial" panose="020B0604020202020204" pitchFamily="34" charset="0"/>
                <a:cs typeface="Arial" panose="020B0604020202020204" pitchFamily="34" charset="0"/>
              </a:rPr>
              <a:t>Neyer</a:t>
            </a:r>
            <a:r>
              <a:rPr lang="en-GB" sz="1200">
                <a:latin typeface="Arial" panose="020B0604020202020204" pitchFamily="34" charset="0"/>
                <a:cs typeface="Arial" panose="020B0604020202020204" pitchFamily="34" charset="0"/>
              </a:rPr>
              <a:t>, and Livia </a:t>
            </a:r>
            <a:r>
              <a:rPr lang="en-GB" sz="1200" err="1">
                <a:latin typeface="Arial" panose="020B0604020202020204" pitchFamily="34" charset="0"/>
                <a:cs typeface="Arial" panose="020B0604020202020204" pitchFamily="34" charset="0"/>
              </a:rPr>
              <a:t>Oláh</a:t>
            </a:r>
            <a:endParaRPr lang="en-GB" sz="1200">
              <a:latin typeface="Arial" panose="020B0604020202020204" pitchFamily="34" charset="0"/>
              <a:cs typeface="Arial" panose="020B0604020202020204" pitchFamily="34" charset="0"/>
            </a:endParaRPr>
          </a:p>
          <a:p>
            <a:pPr marL="0" indent="0">
              <a:buNone/>
            </a:pPr>
            <a:endParaRPr lang="en-GB" sz="1100"/>
          </a:p>
        </p:txBody>
      </p:sp>
    </p:spTree>
    <p:extLst>
      <p:ext uri="{BB962C8B-B14F-4D97-AF65-F5344CB8AC3E}">
        <p14:creationId xmlns:p14="http://schemas.microsoft.com/office/powerpoint/2010/main" val="256599580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AA92A5A8C53394E8A86FC9284950E83" ma:contentTypeVersion="13" ma:contentTypeDescription="Create a new document." ma:contentTypeScope="" ma:versionID="761ef3dbc671d3ab365f1da93ed147be">
  <xsd:schema xmlns:xsd="http://www.w3.org/2001/XMLSchema" xmlns:xs="http://www.w3.org/2001/XMLSchema" xmlns:p="http://schemas.microsoft.com/office/2006/metadata/properties" xmlns:ns3="ae32177b-cee5-4987-b7ff-4c3bf7b94693" xmlns:ns4="3f49fdf5-e317-45d2-ba65-50e9f4d179a3" targetNamespace="http://schemas.microsoft.com/office/2006/metadata/properties" ma:root="true" ma:fieldsID="3277504fb76a04acfda56dc5fd2b0300" ns3:_="" ns4:_="">
    <xsd:import namespace="ae32177b-cee5-4987-b7ff-4c3bf7b94693"/>
    <xsd:import namespace="3f49fdf5-e317-45d2-ba65-50e9f4d179a3"/>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e32177b-cee5-4987-b7ff-4c3bf7b9469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f49fdf5-e317-45d2-ba65-50e9f4d179a3"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3DED852-96F5-457D-8378-F966D4292B45}">
  <ds:schemaRefs>
    <ds:schemaRef ds:uri="http://schemas.microsoft.com/sharepoint/v3/contenttype/forms"/>
  </ds:schemaRefs>
</ds:datastoreItem>
</file>

<file path=customXml/itemProps2.xml><?xml version="1.0" encoding="utf-8"?>
<ds:datastoreItem xmlns:ds="http://schemas.openxmlformats.org/officeDocument/2006/customXml" ds:itemID="{778B4A01-12CB-491E-A2E3-E40B840C5B8C}">
  <ds:schemaRefs>
    <ds:schemaRef ds:uri="http://schemas.microsoft.com/office/2006/documentManagement/types"/>
    <ds:schemaRef ds:uri="http://purl.org/dc/elements/1.1/"/>
    <ds:schemaRef ds:uri="3f49fdf5-e317-45d2-ba65-50e9f4d179a3"/>
    <ds:schemaRef ds:uri="http://www.w3.org/XML/1998/namespace"/>
    <ds:schemaRef ds:uri="http://schemas.microsoft.com/office/infopath/2007/PartnerControls"/>
    <ds:schemaRef ds:uri="ae32177b-cee5-4987-b7ff-4c3bf7b94693"/>
    <ds:schemaRef ds:uri="http://schemas.microsoft.com/office/2006/metadata/properties"/>
    <ds:schemaRef ds:uri="http://schemas.openxmlformats.org/package/2006/metadata/core-properties"/>
    <ds:schemaRef ds:uri="http://purl.org/dc/dcmitype/"/>
    <ds:schemaRef ds:uri="http://purl.org/dc/terms/"/>
  </ds:schemaRefs>
</ds:datastoreItem>
</file>

<file path=customXml/itemProps3.xml><?xml version="1.0" encoding="utf-8"?>
<ds:datastoreItem xmlns:ds="http://schemas.openxmlformats.org/officeDocument/2006/customXml" ds:itemID="{E3F38B64-554B-4DBE-B952-EA09D145665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e32177b-cee5-4987-b7ff-4c3bf7b94693"/>
    <ds:schemaRef ds:uri="3f49fdf5-e317-45d2-ba65-50e9f4d179a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630</Words>
  <Application>Microsoft Office PowerPoint</Application>
  <PresentationFormat>Widescreen</PresentationFormat>
  <Paragraphs>115</Paragraphs>
  <Slides>21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Arial</vt:lpstr>
      <vt:lpstr>Arial Black</vt:lpstr>
      <vt:lpstr>Calibri</vt:lpstr>
      <vt:lpstr>Calibri Light</vt:lpstr>
      <vt:lpstr>Times New Roman</vt:lpstr>
      <vt:lpstr>Wingdings</vt:lpstr>
      <vt:lpstr>Office Theme</vt:lpstr>
      <vt:lpstr> </vt:lpstr>
      <vt:lpstr>Family E’s  profile</vt:lpstr>
      <vt:lpstr>vulnerability factors</vt:lpstr>
      <vt:lpstr>What is a vulnerable family?</vt:lpstr>
      <vt:lpstr>Risk factors contributing to the vulnerability of the family and the impacts on the children</vt:lpstr>
      <vt:lpstr>Assessing the Needs of Families</vt:lpstr>
      <vt:lpstr>CAF Framework</vt:lpstr>
      <vt:lpstr>PowerPoint Presentation</vt:lpstr>
      <vt:lpstr>Multi-Agencies Involved </vt:lpstr>
      <vt:lpstr>PowerPoint Presentation</vt:lpstr>
      <vt:lpstr>PowerPoint Presentation</vt:lpstr>
      <vt:lpstr>PowerPoint Presentation</vt:lpstr>
      <vt:lpstr>PowerPoint Presentation</vt:lpstr>
      <vt:lpstr>PowerPoint Presentation</vt:lpstr>
      <vt:lpstr>PowerPoint Presentation</vt:lpstr>
      <vt:lpstr>How the involved agencies are working to help the family:</vt:lpstr>
      <vt:lpstr>RECOMMENDATIONS</vt:lpstr>
      <vt:lpstr>RECOMMENDATIONS</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Kushba Begum</dc:creator>
  <cp:lastModifiedBy>ZIA</cp:lastModifiedBy>
  <cp:revision>1</cp:revision>
  <dcterms:created xsi:type="dcterms:W3CDTF">2020-03-04T14:18:34Z</dcterms:created>
  <dcterms:modified xsi:type="dcterms:W3CDTF">2020-03-06T12:37:56Z</dcterms:modified>
</cp:coreProperties>
</file>