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handoutMasterIdLst>
    <p:handoutMasterId r:id="rId16"/>
  </p:handoutMasterIdLst>
  <p:sldIdLst>
    <p:sldId id="312" r:id="rId5"/>
    <p:sldId id="340" r:id="rId6"/>
    <p:sldId id="330" r:id="rId7"/>
    <p:sldId id="263" r:id="rId8"/>
    <p:sldId id="341" r:id="rId9"/>
    <p:sldId id="337" r:id="rId10"/>
    <p:sldId id="331" r:id="rId11"/>
    <p:sldId id="320" r:id="rId12"/>
    <p:sldId id="339" r:id="rId13"/>
    <p:sldId id="33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66FF"/>
    <a:srgbClr val="FF66FF"/>
    <a:srgbClr val="FCE5EF"/>
    <a:srgbClr val="D2EADB"/>
    <a:srgbClr val="DC48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891D6F-59C6-4FCD-AE43-00BCE687268D}" v="876" dt="2022-04-23T20:03:24.2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49" autoAdjust="0"/>
  </p:normalViewPr>
  <p:slideViewPr>
    <p:cSldViewPr snapToGrid="0">
      <p:cViewPr varScale="1">
        <p:scale>
          <a:sx n="72" d="100"/>
          <a:sy n="72" d="100"/>
        </p:scale>
        <p:origin x="660" y="66"/>
      </p:cViewPr>
      <p:guideLst/>
    </p:cSldViewPr>
  </p:slideViewPr>
  <p:outlineViewPr>
    <p:cViewPr>
      <p:scale>
        <a:sx n="33" d="100"/>
        <a:sy n="33" d="100"/>
      </p:scale>
      <p:origin x="0" y="-3480"/>
    </p:cViewPr>
  </p:outlineViewPr>
  <p:notesTextViewPr>
    <p:cViewPr>
      <p:scale>
        <a:sx n="1" d="1"/>
        <a:sy n="1" d="1"/>
      </p:scale>
      <p:origin x="0" y="0"/>
    </p:cViewPr>
  </p:notesTextViewPr>
  <p:sorterViewPr>
    <p:cViewPr>
      <p:scale>
        <a:sx n="100" d="100"/>
        <a:sy n="100" d="100"/>
      </p:scale>
      <p:origin x="0" y="-1522"/>
    </p:cViewPr>
  </p:sorterViewPr>
  <p:notesViewPr>
    <p:cSldViewPr snapToGrid="0">
      <p:cViewPr varScale="1">
        <p:scale>
          <a:sx n="62" d="100"/>
          <a:sy n="62" d="100"/>
        </p:scale>
        <p:origin x="226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rina Marian (2123530)" userId="d7326ef6-ad45-49b1-8034-95637e6cc819" providerId="ADAL" clId="{E6891D6F-59C6-4FCD-AE43-00BCE687268D}"/>
    <pc:docChg chg="undo custSel delSld modSld sldOrd">
      <pc:chgData name="Petrina Marian (2123530)" userId="d7326ef6-ad45-49b1-8034-95637e6cc819" providerId="ADAL" clId="{E6891D6F-59C6-4FCD-AE43-00BCE687268D}" dt="2022-04-23T20:03:24.252" v="1832"/>
      <pc:docMkLst>
        <pc:docMk/>
      </pc:docMkLst>
      <pc:sldChg chg="addSp modSp mod">
        <pc:chgData name="Petrina Marian (2123530)" userId="d7326ef6-ad45-49b1-8034-95637e6cc819" providerId="ADAL" clId="{E6891D6F-59C6-4FCD-AE43-00BCE687268D}" dt="2022-04-23T11:08:13.166" v="1732" actId="1076"/>
        <pc:sldMkLst>
          <pc:docMk/>
          <pc:sldMk cId="1303195991" sldId="263"/>
        </pc:sldMkLst>
        <pc:spChg chg="add mod">
          <ac:chgData name="Petrina Marian (2123530)" userId="d7326ef6-ad45-49b1-8034-95637e6cc819" providerId="ADAL" clId="{E6891D6F-59C6-4FCD-AE43-00BCE687268D}" dt="2022-04-23T11:06:05.763" v="1693" actId="1076"/>
          <ac:spMkLst>
            <pc:docMk/>
            <pc:sldMk cId="1303195991" sldId="263"/>
            <ac:spMk id="2" creationId="{ED9E7229-4679-40DC-B57C-284A72FBE914}"/>
          </ac:spMkLst>
        </pc:spChg>
        <pc:spChg chg="add mod">
          <ac:chgData name="Petrina Marian (2123530)" userId="d7326ef6-ad45-49b1-8034-95637e6cc819" providerId="ADAL" clId="{E6891D6F-59C6-4FCD-AE43-00BCE687268D}" dt="2022-04-23T11:07:59.711" v="1731" actId="1076"/>
          <ac:spMkLst>
            <pc:docMk/>
            <pc:sldMk cId="1303195991" sldId="263"/>
            <ac:spMk id="5" creationId="{AA32FBE2-FD9F-4819-9D44-0A70B95589D5}"/>
          </ac:spMkLst>
        </pc:spChg>
        <pc:spChg chg="mod">
          <ac:chgData name="Petrina Marian (2123530)" userId="d7326ef6-ad45-49b1-8034-95637e6cc819" providerId="ADAL" clId="{E6891D6F-59C6-4FCD-AE43-00BCE687268D}" dt="2022-04-14T21:23:55.517" v="736" actId="20577"/>
          <ac:spMkLst>
            <pc:docMk/>
            <pc:sldMk cId="1303195991" sldId="263"/>
            <ac:spMk id="6" creationId="{51BC5A9A-5D98-4154-9AD1-E12099AE075F}"/>
          </ac:spMkLst>
        </pc:spChg>
        <pc:spChg chg="add mod">
          <ac:chgData name="Petrina Marian (2123530)" userId="d7326ef6-ad45-49b1-8034-95637e6cc819" providerId="ADAL" clId="{E6891D6F-59C6-4FCD-AE43-00BCE687268D}" dt="2022-04-23T11:08:13.166" v="1732" actId="1076"/>
          <ac:spMkLst>
            <pc:docMk/>
            <pc:sldMk cId="1303195991" sldId="263"/>
            <ac:spMk id="7" creationId="{DE67F5CA-616F-43BE-BA28-1EA60B523780}"/>
          </ac:spMkLst>
        </pc:spChg>
        <pc:spChg chg="add mod">
          <ac:chgData name="Petrina Marian (2123530)" userId="d7326ef6-ad45-49b1-8034-95637e6cc819" providerId="ADAL" clId="{E6891D6F-59C6-4FCD-AE43-00BCE687268D}" dt="2022-04-23T11:07:46.795" v="1729" actId="14100"/>
          <ac:spMkLst>
            <pc:docMk/>
            <pc:sldMk cId="1303195991" sldId="263"/>
            <ac:spMk id="8" creationId="{862197A3-59E7-4C0F-9AE8-E47E9ED5D5CA}"/>
          </ac:spMkLst>
        </pc:spChg>
      </pc:sldChg>
      <pc:sldChg chg="del ord">
        <pc:chgData name="Petrina Marian (2123530)" userId="d7326ef6-ad45-49b1-8034-95637e6cc819" providerId="ADAL" clId="{E6891D6F-59C6-4FCD-AE43-00BCE687268D}" dt="2022-04-10T14:57:06.800" v="717" actId="2696"/>
        <pc:sldMkLst>
          <pc:docMk/>
          <pc:sldMk cId="539444180" sldId="310"/>
        </pc:sldMkLst>
      </pc:sldChg>
      <pc:sldChg chg="modSp mod">
        <pc:chgData name="Petrina Marian (2123530)" userId="d7326ef6-ad45-49b1-8034-95637e6cc819" providerId="ADAL" clId="{E6891D6F-59C6-4FCD-AE43-00BCE687268D}" dt="2022-04-14T21:39:58.513" v="896" actId="14100"/>
        <pc:sldMkLst>
          <pc:docMk/>
          <pc:sldMk cId="888131371" sldId="312"/>
        </pc:sldMkLst>
        <pc:picChg chg="mod">
          <ac:chgData name="Petrina Marian (2123530)" userId="d7326ef6-ad45-49b1-8034-95637e6cc819" providerId="ADAL" clId="{E6891D6F-59C6-4FCD-AE43-00BCE687268D}" dt="2022-04-14T21:39:58.513" v="896" actId="14100"/>
          <ac:picMkLst>
            <pc:docMk/>
            <pc:sldMk cId="888131371" sldId="312"/>
            <ac:picMk id="8" creationId="{4EE6E687-5325-42C2-817F-ED9AE11FE2A0}"/>
          </ac:picMkLst>
        </pc:picChg>
      </pc:sldChg>
      <pc:sldChg chg="addSp delSp modSp mod modTransition">
        <pc:chgData name="Petrina Marian (2123530)" userId="d7326ef6-ad45-49b1-8034-95637e6cc819" providerId="ADAL" clId="{E6891D6F-59C6-4FCD-AE43-00BCE687268D}" dt="2022-04-23T20:01:44.997" v="1810"/>
        <pc:sldMkLst>
          <pc:docMk/>
          <pc:sldMk cId="2144753802" sldId="320"/>
        </pc:sldMkLst>
        <pc:spChg chg="add del mod">
          <ac:chgData name="Petrina Marian (2123530)" userId="d7326ef6-ad45-49b1-8034-95637e6cc819" providerId="ADAL" clId="{E6891D6F-59C6-4FCD-AE43-00BCE687268D}" dt="2022-04-10T14:51:50.055" v="439"/>
          <ac:spMkLst>
            <pc:docMk/>
            <pc:sldMk cId="2144753802" sldId="320"/>
            <ac:spMk id="2" creationId="{C30A175F-6500-47BB-8BE6-FAC1A403494A}"/>
          </ac:spMkLst>
        </pc:spChg>
        <pc:spChg chg="add mod">
          <ac:chgData name="Petrina Marian (2123530)" userId="d7326ef6-ad45-49b1-8034-95637e6cc819" providerId="ADAL" clId="{E6891D6F-59C6-4FCD-AE43-00BCE687268D}" dt="2022-04-23T11:35:05.851" v="1784" actId="113"/>
          <ac:spMkLst>
            <pc:docMk/>
            <pc:sldMk cId="2144753802" sldId="320"/>
            <ac:spMk id="2" creationId="{F3E775B5-E486-4858-8E80-8C20EBE51520}"/>
          </ac:spMkLst>
        </pc:spChg>
        <pc:spChg chg="add del mod">
          <ac:chgData name="Petrina Marian (2123530)" userId="d7326ef6-ad45-49b1-8034-95637e6cc819" providerId="ADAL" clId="{E6891D6F-59C6-4FCD-AE43-00BCE687268D}" dt="2022-04-10T14:51:50.056" v="441"/>
          <ac:spMkLst>
            <pc:docMk/>
            <pc:sldMk cId="2144753802" sldId="320"/>
            <ac:spMk id="3" creationId="{A894C9F2-7582-4507-ABF2-C82FA2B34197}"/>
          </ac:spMkLst>
        </pc:spChg>
        <pc:spChg chg="add del mod">
          <ac:chgData name="Petrina Marian (2123530)" userId="d7326ef6-ad45-49b1-8034-95637e6cc819" providerId="ADAL" clId="{E6891D6F-59C6-4FCD-AE43-00BCE687268D}" dt="2022-04-14T17:17:08.955" v="721"/>
          <ac:spMkLst>
            <pc:docMk/>
            <pc:sldMk cId="2144753802" sldId="320"/>
            <ac:spMk id="4" creationId="{FEDEE960-BFDC-47C9-A091-20FFB46D1626}"/>
          </ac:spMkLst>
        </pc:spChg>
        <pc:spChg chg="mod">
          <ac:chgData name="Petrina Marian (2123530)" userId="d7326ef6-ad45-49b1-8034-95637e6cc819" providerId="ADAL" clId="{E6891D6F-59C6-4FCD-AE43-00BCE687268D}" dt="2022-04-18T15:04:02.022" v="1519" actId="1076"/>
          <ac:spMkLst>
            <pc:docMk/>
            <pc:sldMk cId="2144753802" sldId="320"/>
            <ac:spMk id="6" creationId="{61622E21-16A8-4B36-9CC7-2DA24DE03487}"/>
          </ac:spMkLst>
        </pc:spChg>
        <pc:spChg chg="add del mod">
          <ac:chgData name="Petrina Marian (2123530)" userId="d7326ef6-ad45-49b1-8034-95637e6cc819" providerId="ADAL" clId="{E6891D6F-59C6-4FCD-AE43-00BCE687268D}" dt="2022-04-18T14:54:05.068" v="1472" actId="478"/>
          <ac:spMkLst>
            <pc:docMk/>
            <pc:sldMk cId="2144753802" sldId="320"/>
            <ac:spMk id="7" creationId="{A312025C-25C1-4C07-B367-9517C8A71299}"/>
          </ac:spMkLst>
        </pc:spChg>
        <pc:picChg chg="add mod ord modCrop">
          <ac:chgData name="Petrina Marian (2123530)" userId="d7326ef6-ad45-49b1-8034-95637e6cc819" providerId="ADAL" clId="{E6891D6F-59C6-4FCD-AE43-00BCE687268D}" dt="2022-04-18T15:03:45.453" v="1518" actId="1076"/>
          <ac:picMkLst>
            <pc:docMk/>
            <pc:sldMk cId="2144753802" sldId="320"/>
            <ac:picMk id="8" creationId="{B6D1909F-C698-4370-9AD4-E4E46D30BEB5}"/>
          </ac:picMkLst>
        </pc:picChg>
      </pc:sldChg>
      <pc:sldChg chg="modSp mod">
        <pc:chgData name="Petrina Marian (2123530)" userId="d7326ef6-ad45-49b1-8034-95637e6cc819" providerId="ADAL" clId="{E6891D6F-59C6-4FCD-AE43-00BCE687268D}" dt="2022-04-21T19:28:26.340" v="1632" actId="20577"/>
        <pc:sldMkLst>
          <pc:docMk/>
          <pc:sldMk cId="270808741" sldId="330"/>
        </pc:sldMkLst>
        <pc:spChg chg="mod">
          <ac:chgData name="Petrina Marian (2123530)" userId="d7326ef6-ad45-49b1-8034-95637e6cc819" providerId="ADAL" clId="{E6891D6F-59C6-4FCD-AE43-00BCE687268D}" dt="2022-04-21T19:28:26.340" v="1632" actId="20577"/>
          <ac:spMkLst>
            <pc:docMk/>
            <pc:sldMk cId="270808741" sldId="330"/>
            <ac:spMk id="10" creationId="{BE75E95A-A6B3-43C7-A552-1EAFCCA0A1EA}"/>
          </ac:spMkLst>
        </pc:spChg>
        <pc:picChg chg="mod">
          <ac:chgData name="Petrina Marian (2123530)" userId="d7326ef6-ad45-49b1-8034-95637e6cc819" providerId="ADAL" clId="{E6891D6F-59C6-4FCD-AE43-00BCE687268D}" dt="2022-04-14T21:37:01.120" v="865" actId="1076"/>
          <ac:picMkLst>
            <pc:docMk/>
            <pc:sldMk cId="270808741" sldId="330"/>
            <ac:picMk id="11" creationId="{D4A20C46-A075-4415-A172-F3722C0ADE8D}"/>
          </ac:picMkLst>
        </pc:picChg>
        <pc:picChg chg="mod">
          <ac:chgData name="Petrina Marian (2123530)" userId="d7326ef6-ad45-49b1-8034-95637e6cc819" providerId="ADAL" clId="{E6891D6F-59C6-4FCD-AE43-00BCE687268D}" dt="2022-04-14T21:37:21.541" v="871" actId="1076"/>
          <ac:picMkLst>
            <pc:docMk/>
            <pc:sldMk cId="270808741" sldId="330"/>
            <ac:picMk id="365" creationId="{5D035A4A-01E8-44C3-9E7B-2F3ACBCD9361}"/>
          </ac:picMkLst>
        </pc:picChg>
      </pc:sldChg>
      <pc:sldChg chg="addSp modSp mod modTransition setBg modAnim">
        <pc:chgData name="Petrina Marian (2123530)" userId="d7326ef6-ad45-49b1-8034-95637e6cc819" providerId="ADAL" clId="{E6891D6F-59C6-4FCD-AE43-00BCE687268D}" dt="2022-04-23T19:59:56.355" v="1809"/>
        <pc:sldMkLst>
          <pc:docMk/>
          <pc:sldMk cId="4271827421" sldId="331"/>
        </pc:sldMkLst>
        <pc:spChg chg="mod">
          <ac:chgData name="Petrina Marian (2123530)" userId="d7326ef6-ad45-49b1-8034-95637e6cc819" providerId="ADAL" clId="{E6891D6F-59C6-4FCD-AE43-00BCE687268D}" dt="2022-04-14T22:01:07.020" v="1015" actId="1076"/>
          <ac:spMkLst>
            <pc:docMk/>
            <pc:sldMk cId="4271827421" sldId="331"/>
            <ac:spMk id="2" creationId="{DE6A5121-8D43-45CB-9158-828B3E6D1DBB}"/>
          </ac:spMkLst>
        </pc:spChg>
        <pc:spChg chg="mod">
          <ac:chgData name="Petrina Marian (2123530)" userId="d7326ef6-ad45-49b1-8034-95637e6cc819" providerId="ADAL" clId="{E6891D6F-59C6-4FCD-AE43-00BCE687268D}" dt="2022-04-21T20:09:04.231" v="1654" actId="20577"/>
          <ac:spMkLst>
            <pc:docMk/>
            <pc:sldMk cId="4271827421" sldId="331"/>
            <ac:spMk id="4" creationId="{979FD1FB-7E2A-4E87-9351-D6306ABED539}"/>
          </ac:spMkLst>
        </pc:spChg>
        <pc:spChg chg="mod">
          <ac:chgData name="Petrina Marian (2123530)" userId="d7326ef6-ad45-49b1-8034-95637e6cc819" providerId="ADAL" clId="{E6891D6F-59C6-4FCD-AE43-00BCE687268D}" dt="2022-04-21T20:12:26.975" v="1656" actId="20577"/>
          <ac:spMkLst>
            <pc:docMk/>
            <pc:sldMk cId="4271827421" sldId="331"/>
            <ac:spMk id="9" creationId="{5A1135D3-9CF7-489A-A345-5958CD6886D6}"/>
          </ac:spMkLst>
        </pc:spChg>
        <pc:picChg chg="mod">
          <ac:chgData name="Petrina Marian (2123530)" userId="d7326ef6-ad45-49b1-8034-95637e6cc819" providerId="ADAL" clId="{E6891D6F-59C6-4FCD-AE43-00BCE687268D}" dt="2022-04-14T21:59:19.599" v="1007" actId="2085"/>
          <ac:picMkLst>
            <pc:docMk/>
            <pc:sldMk cId="4271827421" sldId="331"/>
            <ac:picMk id="6" creationId="{DD1FB8CE-A4AE-4C29-800B-8470682B3153}"/>
          </ac:picMkLst>
        </pc:picChg>
        <pc:picChg chg="add mod ord modCrop">
          <ac:chgData name="Petrina Marian (2123530)" userId="d7326ef6-ad45-49b1-8034-95637e6cc819" providerId="ADAL" clId="{E6891D6F-59C6-4FCD-AE43-00BCE687268D}" dt="2022-04-14T22:00:20.444" v="1011" actId="1076"/>
          <ac:picMkLst>
            <pc:docMk/>
            <pc:sldMk cId="4271827421" sldId="331"/>
            <ac:picMk id="7" creationId="{3486F719-9467-4CD7-859A-94AA21762F3B}"/>
          </ac:picMkLst>
        </pc:picChg>
      </pc:sldChg>
      <pc:sldChg chg="addSp delSp modSp mod modTransition">
        <pc:chgData name="Petrina Marian (2123530)" userId="d7326ef6-ad45-49b1-8034-95637e6cc819" providerId="ADAL" clId="{E6891D6F-59C6-4FCD-AE43-00BCE687268D}" dt="2022-04-23T20:03:24.252" v="1832"/>
        <pc:sldMkLst>
          <pc:docMk/>
          <pc:sldMk cId="679062198" sldId="336"/>
        </pc:sldMkLst>
        <pc:picChg chg="add del mod">
          <ac:chgData name="Petrina Marian (2123530)" userId="d7326ef6-ad45-49b1-8034-95637e6cc819" providerId="ADAL" clId="{E6891D6F-59C6-4FCD-AE43-00BCE687268D}" dt="2022-04-18T15:00:30.521" v="1493" actId="478"/>
          <ac:picMkLst>
            <pc:docMk/>
            <pc:sldMk cId="679062198" sldId="336"/>
            <ac:picMk id="3" creationId="{E789B2AC-B3E3-475A-B635-8C71A4262766}"/>
          </ac:picMkLst>
        </pc:picChg>
      </pc:sldChg>
      <pc:sldChg chg="addSp delSp modSp mod modTransition">
        <pc:chgData name="Petrina Marian (2123530)" userId="d7326ef6-ad45-49b1-8034-95637e6cc819" providerId="ADAL" clId="{E6891D6F-59C6-4FCD-AE43-00BCE687268D}" dt="2022-04-23T20:01:59.236" v="1811"/>
        <pc:sldMkLst>
          <pc:docMk/>
          <pc:sldMk cId="4050249896" sldId="337"/>
        </pc:sldMkLst>
        <pc:spChg chg="add del mod">
          <ac:chgData name="Petrina Marian (2123530)" userId="d7326ef6-ad45-49b1-8034-95637e6cc819" providerId="ADAL" clId="{E6891D6F-59C6-4FCD-AE43-00BCE687268D}" dt="2022-04-14T21:27:09.882" v="750" actId="26606"/>
          <ac:spMkLst>
            <pc:docMk/>
            <pc:sldMk cId="4050249896" sldId="337"/>
            <ac:spMk id="3" creationId="{11E493AD-3839-4825-A2E0-49368EECECB1}"/>
          </ac:spMkLst>
        </pc:spChg>
        <pc:spChg chg="add del mod">
          <ac:chgData name="Petrina Marian (2123530)" userId="d7326ef6-ad45-49b1-8034-95637e6cc819" providerId="ADAL" clId="{E6891D6F-59C6-4FCD-AE43-00BCE687268D}" dt="2022-04-14T21:26:01.929" v="741" actId="931"/>
          <ac:spMkLst>
            <pc:docMk/>
            <pc:sldMk cId="4050249896" sldId="337"/>
            <ac:spMk id="7" creationId="{587F489C-479E-4762-9408-71B08CCF6175}"/>
          </ac:spMkLst>
        </pc:spChg>
        <pc:graphicFrameChg chg="add del">
          <ac:chgData name="Petrina Marian (2123530)" userId="d7326ef6-ad45-49b1-8034-95637e6cc819" providerId="ADAL" clId="{E6891D6F-59C6-4FCD-AE43-00BCE687268D}" dt="2022-04-14T21:26:40.042" v="743" actId="26606"/>
          <ac:graphicFrameMkLst>
            <pc:docMk/>
            <pc:sldMk cId="4050249896" sldId="337"/>
            <ac:graphicFrameMk id="97" creationId="{53E09C0E-54C3-5B49-63EF-F2FCEBA5213C}"/>
          </ac:graphicFrameMkLst>
        </pc:graphicFrameChg>
        <pc:graphicFrameChg chg="add del">
          <ac:chgData name="Petrina Marian (2123530)" userId="d7326ef6-ad45-49b1-8034-95637e6cc819" providerId="ADAL" clId="{E6891D6F-59C6-4FCD-AE43-00BCE687268D}" dt="2022-04-14T21:26:57.183" v="745" actId="26606"/>
          <ac:graphicFrameMkLst>
            <pc:docMk/>
            <pc:sldMk cId="4050249896" sldId="337"/>
            <ac:graphicFrameMk id="99" creationId="{3766B7F6-ED65-10A7-0248-BD58F259B7A9}"/>
          </ac:graphicFrameMkLst>
        </pc:graphicFrameChg>
        <pc:graphicFrameChg chg="add del">
          <ac:chgData name="Petrina Marian (2123530)" userId="d7326ef6-ad45-49b1-8034-95637e6cc819" providerId="ADAL" clId="{E6891D6F-59C6-4FCD-AE43-00BCE687268D}" dt="2022-04-14T21:27:04.055" v="747" actId="26606"/>
          <ac:graphicFrameMkLst>
            <pc:docMk/>
            <pc:sldMk cId="4050249896" sldId="337"/>
            <ac:graphicFrameMk id="101" creationId="{EF94C4F4-40CE-663B-F920-49CCE9B68CDF}"/>
          </ac:graphicFrameMkLst>
        </pc:graphicFrameChg>
        <pc:graphicFrameChg chg="add del">
          <ac:chgData name="Petrina Marian (2123530)" userId="d7326ef6-ad45-49b1-8034-95637e6cc819" providerId="ADAL" clId="{E6891D6F-59C6-4FCD-AE43-00BCE687268D}" dt="2022-04-14T21:27:09.866" v="749" actId="26606"/>
          <ac:graphicFrameMkLst>
            <pc:docMk/>
            <pc:sldMk cId="4050249896" sldId="337"/>
            <ac:graphicFrameMk id="103" creationId="{53E09C0E-54C3-5B49-63EF-F2FCEBA5213C}"/>
          </ac:graphicFrameMkLst>
        </pc:graphicFrameChg>
        <pc:graphicFrameChg chg="add mod">
          <ac:chgData name="Petrina Marian (2123530)" userId="d7326ef6-ad45-49b1-8034-95637e6cc819" providerId="ADAL" clId="{E6891D6F-59C6-4FCD-AE43-00BCE687268D}" dt="2022-04-18T13:40:28.039" v="1042" actId="208"/>
          <ac:graphicFrameMkLst>
            <pc:docMk/>
            <pc:sldMk cId="4050249896" sldId="337"/>
            <ac:graphicFrameMk id="105" creationId="{3766B7F6-ED65-10A7-0248-BD58F259B7A9}"/>
          </ac:graphicFrameMkLst>
        </pc:graphicFrameChg>
        <pc:picChg chg="add del mod">
          <ac:chgData name="Petrina Marian (2123530)" userId="d7326ef6-ad45-49b1-8034-95637e6cc819" providerId="ADAL" clId="{E6891D6F-59C6-4FCD-AE43-00BCE687268D}" dt="2022-04-14T21:26:01.929" v="741" actId="931"/>
          <ac:picMkLst>
            <pc:docMk/>
            <pc:sldMk cId="4050249896" sldId="337"/>
            <ac:picMk id="5" creationId="{4742F107-D688-44F3-AB62-7031B8AC0368}"/>
          </ac:picMkLst>
        </pc:picChg>
        <pc:picChg chg="mod">
          <ac:chgData name="Petrina Marian (2123530)" userId="d7326ef6-ad45-49b1-8034-95637e6cc819" providerId="ADAL" clId="{E6891D6F-59C6-4FCD-AE43-00BCE687268D}" dt="2022-04-14T21:38:28.469" v="883" actId="1076"/>
          <ac:picMkLst>
            <pc:docMk/>
            <pc:sldMk cId="4050249896" sldId="337"/>
            <ac:picMk id="6" creationId="{1919C6C8-FF95-41A4-8CD5-28915D9C2249}"/>
          </ac:picMkLst>
        </pc:picChg>
      </pc:sldChg>
      <pc:sldChg chg="modSp mod">
        <pc:chgData name="Petrina Marian (2123530)" userId="d7326ef6-ad45-49b1-8034-95637e6cc819" providerId="ADAL" clId="{E6891D6F-59C6-4FCD-AE43-00BCE687268D}" dt="2022-04-21T21:41:43.820" v="1669"/>
        <pc:sldMkLst>
          <pc:docMk/>
          <pc:sldMk cId="1785766796" sldId="339"/>
        </pc:sldMkLst>
        <pc:spChg chg="mod">
          <ac:chgData name="Petrina Marian (2123530)" userId="d7326ef6-ad45-49b1-8034-95637e6cc819" providerId="ADAL" clId="{E6891D6F-59C6-4FCD-AE43-00BCE687268D}" dt="2022-04-21T21:41:43.820" v="1669"/>
          <ac:spMkLst>
            <pc:docMk/>
            <pc:sldMk cId="1785766796" sldId="339"/>
            <ac:spMk id="7" creationId="{2CC3AD76-3B6B-459C-828C-83A37FAE7EF9}"/>
          </ac:spMkLst>
        </pc:spChg>
      </pc:sldChg>
      <pc:sldChg chg="addSp delSp modSp mod">
        <pc:chgData name="Petrina Marian (2123530)" userId="d7326ef6-ad45-49b1-8034-95637e6cc819" providerId="ADAL" clId="{E6891D6F-59C6-4FCD-AE43-00BCE687268D}" dt="2022-04-14T21:41:30.632" v="901" actId="931"/>
        <pc:sldMkLst>
          <pc:docMk/>
          <pc:sldMk cId="3955167387" sldId="340"/>
        </pc:sldMkLst>
        <pc:spChg chg="add del mod">
          <ac:chgData name="Petrina Marian (2123530)" userId="d7326ef6-ad45-49b1-8034-95637e6cc819" providerId="ADAL" clId="{E6891D6F-59C6-4FCD-AE43-00BCE687268D}" dt="2022-04-14T21:41:30.632" v="901" actId="931"/>
          <ac:spMkLst>
            <pc:docMk/>
            <pc:sldMk cId="3955167387" sldId="340"/>
            <ac:spMk id="4" creationId="{B7DB96DD-B57A-4FB9-9217-C1F6D1185E6A}"/>
          </ac:spMkLst>
        </pc:spChg>
        <pc:picChg chg="add del mod">
          <ac:chgData name="Petrina Marian (2123530)" userId="d7326ef6-ad45-49b1-8034-95637e6cc819" providerId="ADAL" clId="{E6891D6F-59C6-4FCD-AE43-00BCE687268D}" dt="2022-04-14T21:41:30.632" v="901" actId="931"/>
          <ac:picMkLst>
            <pc:docMk/>
            <pc:sldMk cId="3955167387" sldId="340"/>
            <ac:picMk id="3" creationId="{5854009F-000B-47E3-91D3-A1160C298545}"/>
          </ac:picMkLst>
        </pc:picChg>
      </pc:sldChg>
      <pc:sldChg chg="ord">
        <pc:chgData name="Petrina Marian (2123530)" userId="d7326ef6-ad45-49b1-8034-95637e6cc819" providerId="ADAL" clId="{E6891D6F-59C6-4FCD-AE43-00BCE687268D}" dt="2022-04-10T14:19:36.275" v="1"/>
        <pc:sldMkLst>
          <pc:docMk/>
          <pc:sldMk cId="1457457441" sldId="341"/>
        </pc:sldMkLst>
      </pc:sldChg>
    </pc:docChg>
  </pc:docChgLst>
  <pc:docChgLst>
    <pc:chgData name="Petrina" userId="d7326ef6-ad45-49b1-8034-95637e6cc819" providerId="ADAL" clId="{E6891D6F-59C6-4FCD-AE43-00BCE687268D}"/>
    <pc:docChg chg="delSld modSld">
      <pc:chgData name="Petrina" userId="d7326ef6-ad45-49b1-8034-95637e6cc819" providerId="ADAL" clId="{E6891D6F-59C6-4FCD-AE43-00BCE687268D}" dt="2022-04-16T16:46:04.287" v="19" actId="2696"/>
      <pc:docMkLst>
        <pc:docMk/>
      </pc:docMkLst>
      <pc:sldChg chg="del">
        <pc:chgData name="Petrina" userId="d7326ef6-ad45-49b1-8034-95637e6cc819" providerId="ADAL" clId="{E6891D6F-59C6-4FCD-AE43-00BCE687268D}" dt="2022-04-16T16:46:04.287" v="19" actId="2696"/>
        <pc:sldMkLst>
          <pc:docMk/>
          <pc:sldMk cId="4071087708" sldId="338"/>
        </pc:sldMkLst>
      </pc:sldChg>
      <pc:sldChg chg="modSp mod">
        <pc:chgData name="Petrina" userId="d7326ef6-ad45-49b1-8034-95637e6cc819" providerId="ADAL" clId="{E6891D6F-59C6-4FCD-AE43-00BCE687268D}" dt="2022-04-16T16:36:03.486" v="18" actId="20577"/>
        <pc:sldMkLst>
          <pc:docMk/>
          <pc:sldMk cId="3955167387" sldId="340"/>
        </pc:sldMkLst>
        <pc:spChg chg="mod">
          <ac:chgData name="Petrina" userId="d7326ef6-ad45-49b1-8034-95637e6cc819" providerId="ADAL" clId="{E6891D6F-59C6-4FCD-AE43-00BCE687268D}" dt="2022-04-16T16:36:03.486" v="18" actId="20577"/>
          <ac:spMkLst>
            <pc:docMk/>
            <pc:sldMk cId="3955167387" sldId="340"/>
            <ac:spMk id="10" creationId="{AB16B2C6-776F-486D-A2FF-B440FE386EF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3DD35D-9765-4E5F-95CE-DA45F3637BF5}" type="doc">
      <dgm:prSet loTypeId="urn:microsoft.com/office/officeart/2016/7/layout/RoundedRectangleTimeline#2" loCatId="other" qsTypeId="urn:microsoft.com/office/officeart/2005/8/quickstyle/simple5" qsCatId="simple" csTypeId="urn:microsoft.com/office/officeart/2005/8/colors/colorful5" csCatId="colorful" phldr="1"/>
      <dgm:spPr/>
      <dgm:t>
        <a:bodyPr/>
        <a:lstStyle/>
        <a:p>
          <a:endParaRPr lang="en-US"/>
        </a:p>
      </dgm:t>
    </dgm:pt>
    <dgm:pt modelId="{3F378E98-4217-47A9-8134-DE6C3ABFE041}">
      <dgm:prSet phldrT="[Text]" custT="1"/>
      <dgm:spPr>
        <a:solidFill>
          <a:schemeClr val="accent1">
            <a:lumMod val="60000"/>
            <a:lumOff val="40000"/>
          </a:schemeClr>
        </a:solidFill>
      </dgm:spPr>
      <dgm:t>
        <a:bodyPr/>
        <a:lstStyle/>
        <a:p>
          <a:pPr>
            <a:buFont typeface="Arial" panose="020B0604020202020204" pitchFamily="34" charset="0"/>
            <a:buChar char="•"/>
          </a:pPr>
          <a:r>
            <a:rPr lang="en-US" sz="2800" b="1" dirty="0">
              <a:solidFill>
                <a:schemeClr val="accent5">
                  <a:lumMod val="50000"/>
                </a:schemeClr>
              </a:solidFill>
            </a:rPr>
            <a:t>S</a:t>
          </a:r>
          <a:r>
            <a:rPr lang="en-US" sz="2800" b="0" dirty="0"/>
            <a:t>trengths</a:t>
          </a:r>
        </a:p>
      </dgm:t>
    </dgm:pt>
    <dgm:pt modelId="{48653CFB-283F-4824-B87B-943F5C5E7841}" type="parTrans" cxnId="{E2F6ED9C-E6CA-4E7F-B747-37A284E29D24}">
      <dgm:prSet/>
      <dgm:spPr/>
      <dgm:t>
        <a:bodyPr/>
        <a:lstStyle/>
        <a:p>
          <a:endParaRPr lang="en-US"/>
        </a:p>
      </dgm:t>
    </dgm:pt>
    <dgm:pt modelId="{0638CE31-017E-4421-AF9D-A58647C395DF}" type="sibTrans" cxnId="{E2F6ED9C-E6CA-4E7F-B747-37A284E29D24}">
      <dgm:prSet/>
      <dgm:spPr/>
      <dgm:t>
        <a:bodyPr/>
        <a:lstStyle/>
        <a:p>
          <a:endParaRPr lang="en-US"/>
        </a:p>
      </dgm:t>
    </dgm:pt>
    <dgm:pt modelId="{6C230327-1904-47CB-BB1D-FD9D9F4A90BF}">
      <dgm:prSet custT="1"/>
      <dgm:spPr>
        <a:solidFill>
          <a:schemeClr val="accent6">
            <a:lumMod val="60000"/>
            <a:lumOff val="40000"/>
          </a:schemeClr>
        </a:solidFill>
      </dgm:spPr>
      <dgm:t>
        <a:bodyPr/>
        <a:lstStyle/>
        <a:p>
          <a:r>
            <a:rPr lang="en-US" sz="2400" dirty="0">
              <a:solidFill>
                <a:schemeClr val="tx1">
                  <a:lumMod val="95000"/>
                  <a:lumOff val="5000"/>
                </a:schemeClr>
              </a:solidFill>
            </a:rPr>
            <a:t>T</a:t>
          </a:r>
          <a:r>
            <a:rPr lang="en-US" sz="2400" dirty="0"/>
            <a:t>hreats</a:t>
          </a:r>
        </a:p>
      </dgm:t>
    </dgm:pt>
    <dgm:pt modelId="{383C96B1-5630-4111-BDC2-DC9415E1D3B9}" type="sibTrans" cxnId="{DF2D3747-AF1D-43CC-ACD2-1C81B945A006}">
      <dgm:prSet/>
      <dgm:spPr/>
      <dgm:t>
        <a:bodyPr/>
        <a:lstStyle/>
        <a:p>
          <a:endParaRPr lang="en-US"/>
        </a:p>
      </dgm:t>
    </dgm:pt>
    <dgm:pt modelId="{F5865BF2-099D-45F3-9F9F-E9048C52D1A9}" type="parTrans" cxnId="{DF2D3747-AF1D-43CC-ACD2-1C81B945A006}">
      <dgm:prSet/>
      <dgm:spPr/>
      <dgm:t>
        <a:bodyPr/>
        <a:lstStyle/>
        <a:p>
          <a:endParaRPr lang="en-US"/>
        </a:p>
      </dgm:t>
    </dgm:pt>
    <dgm:pt modelId="{E7DB8C28-3728-493B-A3D7-1FE9EFE7E4C2}">
      <dgm:prSet custT="1"/>
      <dgm:spPr>
        <a:solidFill>
          <a:srgbClr val="CC66FF"/>
        </a:solidFill>
      </dgm:spPr>
      <dgm:t>
        <a:bodyPr/>
        <a:lstStyle/>
        <a:p>
          <a:pPr>
            <a:buFont typeface="Arial" panose="020B0604020202020204" pitchFamily="34" charset="0"/>
            <a:buChar char="•"/>
          </a:pPr>
          <a:r>
            <a:rPr lang="en-US" sz="2800" b="0" i="0" dirty="0">
              <a:solidFill>
                <a:srgbClr val="002060"/>
              </a:solidFill>
            </a:rPr>
            <a:t>O</a:t>
          </a:r>
          <a:r>
            <a:rPr lang="en-US" sz="2800" b="0" i="0" dirty="0"/>
            <a:t>pportunities</a:t>
          </a:r>
          <a:endParaRPr lang="en-US" sz="1400" dirty="0"/>
        </a:p>
      </dgm:t>
    </dgm:pt>
    <dgm:pt modelId="{86C82348-62AC-47C0-A4F1-60BF58B70325}" type="parTrans" cxnId="{5D5F46B2-925E-4A4E-A867-A220894EC4FD}">
      <dgm:prSet/>
      <dgm:spPr/>
      <dgm:t>
        <a:bodyPr/>
        <a:lstStyle/>
        <a:p>
          <a:endParaRPr lang="en-US"/>
        </a:p>
      </dgm:t>
    </dgm:pt>
    <dgm:pt modelId="{5399BFCE-FDB4-4666-81C7-DC36EB3DA553}" type="sibTrans" cxnId="{5D5F46B2-925E-4A4E-A867-A220894EC4FD}">
      <dgm:prSet/>
      <dgm:spPr/>
      <dgm:t>
        <a:bodyPr/>
        <a:lstStyle/>
        <a:p>
          <a:endParaRPr lang="en-US"/>
        </a:p>
      </dgm:t>
    </dgm:pt>
    <dgm:pt modelId="{3AA5C518-6101-47DE-A504-F7F8D31BAC0F}">
      <dgm:prSet custT="1"/>
      <dgm:spPr/>
      <dgm:t>
        <a:bodyPr/>
        <a:lstStyle/>
        <a:p>
          <a:pPr>
            <a:buFont typeface="Arial" panose="020B0604020202020204" pitchFamily="34" charset="0"/>
            <a:buChar char="•"/>
          </a:pPr>
          <a:endParaRPr lang="en-US" sz="1400" dirty="0"/>
        </a:p>
      </dgm:t>
    </dgm:pt>
    <dgm:pt modelId="{C33DEA67-DC41-4FD7-BAF1-1EBBE63C3B81}" type="parTrans" cxnId="{3A57B4D5-27C4-4372-954B-03F42D8D5B74}">
      <dgm:prSet/>
      <dgm:spPr/>
      <dgm:t>
        <a:bodyPr/>
        <a:lstStyle/>
        <a:p>
          <a:endParaRPr lang="en-US"/>
        </a:p>
      </dgm:t>
    </dgm:pt>
    <dgm:pt modelId="{84ADADB6-F501-44B3-B426-011C7C46A020}" type="sibTrans" cxnId="{3A57B4D5-27C4-4372-954B-03F42D8D5B74}">
      <dgm:prSet/>
      <dgm:spPr/>
      <dgm:t>
        <a:bodyPr/>
        <a:lstStyle/>
        <a:p>
          <a:endParaRPr lang="en-US"/>
        </a:p>
      </dgm:t>
    </dgm:pt>
    <dgm:pt modelId="{0AFF4C1B-302C-42EF-B59F-97CDC2799D17}">
      <dgm:prSet phldrT="[Text]" custT="1"/>
      <dgm:spPr>
        <a:solidFill>
          <a:srgbClr val="FF66FF"/>
        </a:solidFill>
      </dgm:spPr>
      <dgm:t>
        <a:bodyPr/>
        <a:lstStyle/>
        <a:p>
          <a:pPr>
            <a:buFont typeface="Arial" panose="020B0604020202020204" pitchFamily="34" charset="0"/>
            <a:buChar char="•"/>
          </a:pPr>
          <a:r>
            <a:rPr lang="en-US" sz="2800" b="0" i="0" dirty="0">
              <a:solidFill>
                <a:schemeClr val="accent5">
                  <a:lumMod val="50000"/>
                </a:schemeClr>
              </a:solidFill>
            </a:rPr>
            <a:t>W</a:t>
          </a:r>
          <a:r>
            <a:rPr lang="en-US" sz="2800" b="0" i="0" dirty="0"/>
            <a:t>eaknesses</a:t>
          </a:r>
          <a:r>
            <a:rPr lang="en-US" sz="1400" b="0" i="0" dirty="0"/>
            <a:t> </a:t>
          </a:r>
          <a:endParaRPr lang="en-US" sz="1400" dirty="0"/>
        </a:p>
      </dgm:t>
    </dgm:pt>
    <dgm:pt modelId="{6755B5A7-26F9-4D2F-8EA9-DCC4A05B07D9}" type="sibTrans" cxnId="{C23B5F60-F074-45B8-BB09-18AD4152539D}">
      <dgm:prSet/>
      <dgm:spPr/>
      <dgm:t>
        <a:bodyPr/>
        <a:lstStyle/>
        <a:p>
          <a:endParaRPr lang="en-US"/>
        </a:p>
      </dgm:t>
    </dgm:pt>
    <dgm:pt modelId="{0EBE8459-BB53-4FEB-9003-4D3795F4559C}" type="parTrans" cxnId="{C23B5F60-F074-45B8-BB09-18AD4152539D}">
      <dgm:prSet/>
      <dgm:spPr/>
      <dgm:t>
        <a:bodyPr/>
        <a:lstStyle/>
        <a:p>
          <a:endParaRPr lang="en-US"/>
        </a:p>
      </dgm:t>
    </dgm:pt>
    <dgm:pt modelId="{FE888CE1-9F15-40DF-9718-C8B432B3BB83}" type="pres">
      <dgm:prSet presAssocID="{013DD35D-9765-4E5F-95CE-DA45F3637BF5}" presName="Name0" presStyleCnt="0">
        <dgm:presLayoutVars>
          <dgm:chMax/>
          <dgm:chPref/>
          <dgm:dir/>
          <dgm:animLvl val="lvl"/>
        </dgm:presLayoutVars>
      </dgm:prSet>
      <dgm:spPr/>
    </dgm:pt>
    <dgm:pt modelId="{3040D06F-D27C-488A-ABBC-9458ADC99B6D}" type="pres">
      <dgm:prSet presAssocID="{3F378E98-4217-47A9-8134-DE6C3ABFE041}" presName="composite" presStyleCnt="0"/>
      <dgm:spPr/>
    </dgm:pt>
    <dgm:pt modelId="{DE1E49AC-27AA-46B5-B9AC-F9314D94CD81}" type="pres">
      <dgm:prSet presAssocID="{3F378E98-4217-47A9-8134-DE6C3ABFE041}" presName="Parent1" presStyleLbl="alignNode1" presStyleIdx="0" presStyleCnt="4" custLinFactNeighborX="-956" custLinFactNeighborY="-52">
        <dgm:presLayoutVars>
          <dgm:chMax val="1"/>
          <dgm:chPref val="1"/>
          <dgm:bulletEnabled val="1"/>
        </dgm:presLayoutVars>
      </dgm:prSet>
      <dgm:spPr/>
    </dgm:pt>
    <dgm:pt modelId="{D7CBF3D7-841E-492D-BF21-700CE2DAEC26}" type="pres">
      <dgm:prSet presAssocID="{3F378E98-4217-47A9-8134-DE6C3ABFE041}" presName="Childtext1" presStyleLbl="revTx" presStyleIdx="0" presStyleCnt="4">
        <dgm:presLayoutVars>
          <dgm:bulletEnabled val="1"/>
        </dgm:presLayoutVars>
      </dgm:prSet>
      <dgm:spPr/>
    </dgm:pt>
    <dgm:pt modelId="{B0995A47-6A48-4EA7-9CCD-7CD51861ECFA}" type="pres">
      <dgm:prSet presAssocID="{3F378E98-4217-47A9-8134-DE6C3ABFE041}" presName="ConnectLine" presStyleLbl="callout" presStyleIdx="0" presStyleCnt="4"/>
      <dgm:spPr>
        <a:noFill/>
        <a:ln w="6350" cap="flat" cmpd="sng" algn="ctr">
          <a:solidFill>
            <a:schemeClr val="accent5">
              <a:tint val="50000"/>
              <a:hueOff val="0"/>
              <a:satOff val="0"/>
              <a:lumOff val="0"/>
              <a:alphaOff val="0"/>
            </a:schemeClr>
          </a:solidFill>
          <a:prstDash val="dash"/>
          <a:miter lim="800000"/>
        </a:ln>
        <a:effectLst/>
      </dgm:spPr>
    </dgm:pt>
    <dgm:pt modelId="{DFA31EBA-46EF-49CC-8DD9-8B870EA20668}" type="pres">
      <dgm:prSet presAssocID="{3F378E98-4217-47A9-8134-DE6C3ABFE041}" presName="ConnectLineEnd" presStyleLbl="lnNode1" presStyleIdx="0" presStyleCnt="4" custLinFactNeighborX="12522" custLinFactNeighborY="43917"/>
      <dgm:spPr/>
    </dgm:pt>
    <dgm:pt modelId="{CA41FA69-B609-4263-958C-7A711F268ABD}" type="pres">
      <dgm:prSet presAssocID="{3F378E98-4217-47A9-8134-DE6C3ABFE041}" presName="EmptyPane" presStyleCnt="0"/>
      <dgm:spPr/>
    </dgm:pt>
    <dgm:pt modelId="{9462676C-3BC8-4112-B7DD-EFCE2C061333}" type="pres">
      <dgm:prSet presAssocID="{0638CE31-017E-4421-AF9D-A58647C395DF}" presName="spaceBetweenRectangles" presStyleCnt="0"/>
      <dgm:spPr/>
    </dgm:pt>
    <dgm:pt modelId="{76E35A26-CB00-4D97-BBB8-E19737F03C12}" type="pres">
      <dgm:prSet presAssocID="{0AFF4C1B-302C-42EF-B59F-97CDC2799D17}" presName="composite" presStyleCnt="0"/>
      <dgm:spPr/>
    </dgm:pt>
    <dgm:pt modelId="{91C64ECB-B5BC-485C-8806-C32400267E16}" type="pres">
      <dgm:prSet presAssocID="{0AFF4C1B-302C-42EF-B59F-97CDC2799D17}" presName="Parent1" presStyleLbl="alignNode1" presStyleIdx="1" presStyleCnt="4" custLinFactNeighborX="-465" custLinFactNeighborY="-3498">
        <dgm:presLayoutVars>
          <dgm:chMax val="1"/>
          <dgm:chPref val="1"/>
          <dgm:bulletEnabled val="1"/>
        </dgm:presLayoutVars>
      </dgm:prSet>
      <dgm:spPr/>
    </dgm:pt>
    <dgm:pt modelId="{6A89CCCA-772A-4A6D-A9B2-476D0B227FF8}" type="pres">
      <dgm:prSet presAssocID="{0AFF4C1B-302C-42EF-B59F-97CDC2799D17}" presName="Childtext1" presStyleLbl="revTx" presStyleIdx="1" presStyleCnt="4">
        <dgm:presLayoutVars>
          <dgm:bulletEnabled val="1"/>
        </dgm:presLayoutVars>
      </dgm:prSet>
      <dgm:spPr/>
    </dgm:pt>
    <dgm:pt modelId="{118A7963-9C92-48C3-A93B-34E1A66340BB}" type="pres">
      <dgm:prSet presAssocID="{0AFF4C1B-302C-42EF-B59F-97CDC2799D17}" presName="ConnectLine" presStyleLbl="callout" presStyleIdx="1" presStyleCnt="4"/>
      <dgm:spPr>
        <a:noFill/>
        <a:ln w="6350" cap="flat" cmpd="sng" algn="ctr">
          <a:solidFill>
            <a:schemeClr val="accent5">
              <a:tint val="50000"/>
              <a:hueOff val="0"/>
              <a:satOff val="0"/>
              <a:lumOff val="0"/>
              <a:alphaOff val="0"/>
            </a:schemeClr>
          </a:solidFill>
          <a:prstDash val="dash"/>
          <a:miter lim="800000"/>
        </a:ln>
        <a:effectLst/>
      </dgm:spPr>
    </dgm:pt>
    <dgm:pt modelId="{B9394FA4-BD33-4960-8530-B72EAF7B866B}" type="pres">
      <dgm:prSet presAssocID="{0AFF4C1B-302C-42EF-B59F-97CDC2799D17}" presName="ConnectLineEnd" presStyleLbl="lnNode1" presStyleIdx="1" presStyleCnt="4"/>
      <dgm:spPr/>
    </dgm:pt>
    <dgm:pt modelId="{F2E38ECD-0F8C-4E12-B9FC-27193EEF8A8F}" type="pres">
      <dgm:prSet presAssocID="{0AFF4C1B-302C-42EF-B59F-97CDC2799D17}" presName="EmptyPane" presStyleCnt="0"/>
      <dgm:spPr/>
    </dgm:pt>
    <dgm:pt modelId="{24F3BF69-01BD-4736-89F6-031BE0EB88BA}" type="pres">
      <dgm:prSet presAssocID="{6755B5A7-26F9-4D2F-8EA9-DCC4A05B07D9}" presName="spaceBetweenRectangles" presStyleCnt="0"/>
      <dgm:spPr/>
    </dgm:pt>
    <dgm:pt modelId="{0EC44D13-66A4-488E-8D1E-623846804A74}" type="pres">
      <dgm:prSet presAssocID="{E7DB8C28-3728-493B-A3D7-1FE9EFE7E4C2}" presName="composite" presStyleCnt="0"/>
      <dgm:spPr/>
    </dgm:pt>
    <dgm:pt modelId="{79AFED32-5EE7-4036-880F-6477D65A4F16}" type="pres">
      <dgm:prSet presAssocID="{E7DB8C28-3728-493B-A3D7-1FE9EFE7E4C2}" presName="Parent1" presStyleLbl="alignNode1" presStyleIdx="2" presStyleCnt="4">
        <dgm:presLayoutVars>
          <dgm:chMax val="1"/>
          <dgm:chPref val="1"/>
          <dgm:bulletEnabled val="1"/>
        </dgm:presLayoutVars>
      </dgm:prSet>
      <dgm:spPr/>
    </dgm:pt>
    <dgm:pt modelId="{82AE8923-03DE-40C4-824F-FC38091B9EE6}" type="pres">
      <dgm:prSet presAssocID="{E7DB8C28-3728-493B-A3D7-1FE9EFE7E4C2}" presName="Childtext1" presStyleLbl="revTx" presStyleIdx="2" presStyleCnt="4">
        <dgm:presLayoutVars>
          <dgm:bulletEnabled val="1"/>
        </dgm:presLayoutVars>
      </dgm:prSet>
      <dgm:spPr/>
    </dgm:pt>
    <dgm:pt modelId="{03F18E1B-C805-4BA7-A032-8D712C510B77}" type="pres">
      <dgm:prSet presAssocID="{E7DB8C28-3728-493B-A3D7-1FE9EFE7E4C2}" presName="ConnectLine" presStyleLbl="callout" presStyleIdx="2" presStyleCnt="4"/>
      <dgm:spPr>
        <a:noFill/>
        <a:ln w="6350" cap="flat" cmpd="sng" algn="ctr">
          <a:solidFill>
            <a:schemeClr val="accent5">
              <a:tint val="50000"/>
              <a:hueOff val="0"/>
              <a:satOff val="0"/>
              <a:lumOff val="0"/>
              <a:alphaOff val="0"/>
            </a:schemeClr>
          </a:solidFill>
          <a:prstDash val="dash"/>
          <a:miter lim="800000"/>
        </a:ln>
        <a:effectLst/>
      </dgm:spPr>
    </dgm:pt>
    <dgm:pt modelId="{D092EB7C-A973-4351-800D-B335BAF042A9}" type="pres">
      <dgm:prSet presAssocID="{E7DB8C28-3728-493B-A3D7-1FE9EFE7E4C2}" presName="ConnectLineEnd" presStyleLbl="lnNode1" presStyleIdx="2" presStyleCnt="4"/>
      <dgm:spPr/>
    </dgm:pt>
    <dgm:pt modelId="{99396493-89E7-4606-A150-A98E7563C5D4}" type="pres">
      <dgm:prSet presAssocID="{E7DB8C28-3728-493B-A3D7-1FE9EFE7E4C2}" presName="EmptyPane" presStyleCnt="0"/>
      <dgm:spPr/>
    </dgm:pt>
    <dgm:pt modelId="{0960FF56-C29B-4154-AD4F-141B43D9B126}" type="pres">
      <dgm:prSet presAssocID="{5399BFCE-FDB4-4666-81C7-DC36EB3DA553}" presName="spaceBetweenRectangles" presStyleCnt="0"/>
      <dgm:spPr/>
    </dgm:pt>
    <dgm:pt modelId="{1DA78AF2-980C-44A2-9853-DCCDDA44A286}" type="pres">
      <dgm:prSet presAssocID="{6C230327-1904-47CB-BB1D-FD9D9F4A90BF}" presName="composite" presStyleCnt="0"/>
      <dgm:spPr/>
    </dgm:pt>
    <dgm:pt modelId="{48C9FB51-D66D-4F14-8DE5-0A719732E7B6}" type="pres">
      <dgm:prSet presAssocID="{6C230327-1904-47CB-BB1D-FD9D9F4A90BF}" presName="Parent1" presStyleLbl="alignNode1" presStyleIdx="3" presStyleCnt="4">
        <dgm:presLayoutVars>
          <dgm:chMax val="1"/>
          <dgm:chPref val="1"/>
          <dgm:bulletEnabled val="1"/>
        </dgm:presLayoutVars>
      </dgm:prSet>
      <dgm:spPr>
        <a:prstGeom prst="rect">
          <a:avLst/>
        </a:prstGeom>
      </dgm:spPr>
    </dgm:pt>
    <dgm:pt modelId="{CB726486-3B5A-47F8-90E4-EC34C8ADB385}" type="pres">
      <dgm:prSet presAssocID="{6C230327-1904-47CB-BB1D-FD9D9F4A90BF}" presName="Childtext1" presStyleLbl="revTx" presStyleIdx="3" presStyleCnt="4" custScaleX="61851">
        <dgm:presLayoutVars>
          <dgm:bulletEnabled val="1"/>
        </dgm:presLayoutVars>
      </dgm:prSet>
      <dgm:spPr/>
    </dgm:pt>
    <dgm:pt modelId="{5012A99F-560A-4636-953C-5F263876E566}" type="pres">
      <dgm:prSet presAssocID="{6C230327-1904-47CB-BB1D-FD9D9F4A90BF}" presName="ConnectLine" presStyleLbl="callout" presStyleIdx="3" presStyleCnt="4"/>
      <dgm:spPr>
        <a:noFill/>
        <a:ln w="6350" cap="flat" cmpd="sng" algn="ctr">
          <a:solidFill>
            <a:schemeClr val="accent5">
              <a:tint val="50000"/>
              <a:hueOff val="0"/>
              <a:satOff val="0"/>
              <a:lumOff val="0"/>
              <a:alphaOff val="0"/>
            </a:schemeClr>
          </a:solidFill>
          <a:prstDash val="dash"/>
          <a:miter lim="800000"/>
        </a:ln>
        <a:effectLst/>
      </dgm:spPr>
    </dgm:pt>
    <dgm:pt modelId="{456F09DE-8CFF-414A-A967-17AF417A13B8}" type="pres">
      <dgm:prSet presAssocID="{6C230327-1904-47CB-BB1D-FD9D9F4A90BF}" presName="ConnectLineEnd" presStyleLbl="lnNode1" presStyleIdx="3" presStyleCnt="4" custLinFactNeighborX="-9136" custLinFactNeighborY="91362"/>
      <dgm:spPr/>
    </dgm:pt>
    <dgm:pt modelId="{C11A432F-80B7-4941-B5AB-3A959DC1769B}" type="pres">
      <dgm:prSet presAssocID="{6C230327-1904-47CB-BB1D-FD9D9F4A90BF}" presName="EmptyPane" presStyleCnt="0"/>
      <dgm:spPr/>
    </dgm:pt>
  </dgm:ptLst>
  <dgm:cxnLst>
    <dgm:cxn modelId="{C23B5F60-F074-45B8-BB09-18AD4152539D}" srcId="{013DD35D-9765-4E5F-95CE-DA45F3637BF5}" destId="{0AFF4C1B-302C-42EF-B59F-97CDC2799D17}" srcOrd="1" destOrd="0" parTransId="{0EBE8459-BB53-4FEB-9003-4D3795F4559C}" sibTransId="{6755B5A7-26F9-4D2F-8EA9-DCC4A05B07D9}"/>
    <dgm:cxn modelId="{DF2D3747-AF1D-43CC-ACD2-1C81B945A006}" srcId="{013DD35D-9765-4E5F-95CE-DA45F3637BF5}" destId="{6C230327-1904-47CB-BB1D-FD9D9F4A90BF}" srcOrd="3" destOrd="0" parTransId="{F5865BF2-099D-45F3-9F9F-E9048C52D1A9}" sibTransId="{383C96B1-5630-4111-BDC2-DC9415E1D3B9}"/>
    <dgm:cxn modelId="{21261374-9143-4E6D-8DCE-83DDD5AC4B67}" type="presOf" srcId="{013DD35D-9765-4E5F-95CE-DA45F3637BF5}" destId="{FE888CE1-9F15-40DF-9718-C8B432B3BB83}" srcOrd="0" destOrd="0" presId="urn:microsoft.com/office/officeart/2016/7/layout/RoundedRectangleTimeline#2"/>
    <dgm:cxn modelId="{A246C37B-DC2A-41D3-AA4F-CAA4F673B4C5}" type="presOf" srcId="{3F378E98-4217-47A9-8134-DE6C3ABFE041}" destId="{DE1E49AC-27AA-46B5-B9AC-F9314D94CD81}" srcOrd="0" destOrd="0" presId="urn:microsoft.com/office/officeart/2016/7/layout/RoundedRectangleTimeline#2"/>
    <dgm:cxn modelId="{E2F6ED9C-E6CA-4E7F-B747-37A284E29D24}" srcId="{013DD35D-9765-4E5F-95CE-DA45F3637BF5}" destId="{3F378E98-4217-47A9-8134-DE6C3ABFE041}" srcOrd="0" destOrd="0" parTransId="{48653CFB-283F-4824-B87B-943F5C5E7841}" sibTransId="{0638CE31-017E-4421-AF9D-A58647C395DF}"/>
    <dgm:cxn modelId="{5D5F46B2-925E-4A4E-A867-A220894EC4FD}" srcId="{013DD35D-9765-4E5F-95CE-DA45F3637BF5}" destId="{E7DB8C28-3728-493B-A3D7-1FE9EFE7E4C2}" srcOrd="2" destOrd="0" parTransId="{86C82348-62AC-47C0-A4F1-60BF58B70325}" sibTransId="{5399BFCE-FDB4-4666-81C7-DC36EB3DA553}"/>
    <dgm:cxn modelId="{C83ADBB5-B70A-4094-989E-F83C299E5380}" type="presOf" srcId="{0AFF4C1B-302C-42EF-B59F-97CDC2799D17}" destId="{91C64ECB-B5BC-485C-8806-C32400267E16}" srcOrd="0" destOrd="0" presId="urn:microsoft.com/office/officeart/2016/7/layout/RoundedRectangleTimeline#2"/>
    <dgm:cxn modelId="{108743C2-D24E-4A22-B300-8B69FCBFD4BD}" type="presOf" srcId="{E7DB8C28-3728-493B-A3D7-1FE9EFE7E4C2}" destId="{79AFED32-5EE7-4036-880F-6477D65A4F16}" srcOrd="0" destOrd="0" presId="urn:microsoft.com/office/officeart/2016/7/layout/RoundedRectangleTimeline#2"/>
    <dgm:cxn modelId="{87049AD0-EF56-4F12-B68B-4F804DB2FAC5}" type="presOf" srcId="{3AA5C518-6101-47DE-A504-F7F8D31BAC0F}" destId="{CB726486-3B5A-47F8-90E4-EC34C8ADB385}" srcOrd="0" destOrd="0" presId="urn:microsoft.com/office/officeart/2016/7/layout/RoundedRectangleTimeline#2"/>
    <dgm:cxn modelId="{3A57B4D5-27C4-4372-954B-03F42D8D5B74}" srcId="{6C230327-1904-47CB-BB1D-FD9D9F4A90BF}" destId="{3AA5C518-6101-47DE-A504-F7F8D31BAC0F}" srcOrd="0" destOrd="0" parTransId="{C33DEA67-DC41-4FD7-BAF1-1EBBE63C3B81}" sibTransId="{84ADADB6-F501-44B3-B426-011C7C46A020}"/>
    <dgm:cxn modelId="{EA8FB9DF-9BAE-4A95-B103-E2C437B47283}" type="presOf" srcId="{6C230327-1904-47CB-BB1D-FD9D9F4A90BF}" destId="{48C9FB51-D66D-4F14-8DE5-0A719732E7B6}" srcOrd="0" destOrd="0" presId="urn:microsoft.com/office/officeart/2016/7/layout/RoundedRectangleTimeline#2"/>
    <dgm:cxn modelId="{23C60EE0-EA48-481C-9545-BFE23DE10307}" type="presParOf" srcId="{FE888CE1-9F15-40DF-9718-C8B432B3BB83}" destId="{3040D06F-D27C-488A-ABBC-9458ADC99B6D}" srcOrd="0" destOrd="0" presId="urn:microsoft.com/office/officeart/2016/7/layout/RoundedRectangleTimeline#2"/>
    <dgm:cxn modelId="{A8EDEBFC-D1B8-427B-B05B-0E209A4ECDC7}" type="presParOf" srcId="{3040D06F-D27C-488A-ABBC-9458ADC99B6D}" destId="{DE1E49AC-27AA-46B5-B9AC-F9314D94CD81}" srcOrd="0" destOrd="0" presId="urn:microsoft.com/office/officeart/2016/7/layout/RoundedRectangleTimeline#2"/>
    <dgm:cxn modelId="{889683F5-B8BD-4E75-B533-58E937F11729}" type="presParOf" srcId="{3040D06F-D27C-488A-ABBC-9458ADC99B6D}" destId="{D7CBF3D7-841E-492D-BF21-700CE2DAEC26}" srcOrd="1" destOrd="0" presId="urn:microsoft.com/office/officeart/2016/7/layout/RoundedRectangleTimeline#2"/>
    <dgm:cxn modelId="{69E03261-206B-4F2B-90F8-D8B21A7505F9}" type="presParOf" srcId="{3040D06F-D27C-488A-ABBC-9458ADC99B6D}" destId="{B0995A47-6A48-4EA7-9CCD-7CD51861ECFA}" srcOrd="2" destOrd="0" presId="urn:microsoft.com/office/officeart/2016/7/layout/RoundedRectangleTimeline#2"/>
    <dgm:cxn modelId="{3CC61A43-CD4C-4CB0-9F1C-93BBDD2A4C57}" type="presParOf" srcId="{3040D06F-D27C-488A-ABBC-9458ADC99B6D}" destId="{DFA31EBA-46EF-49CC-8DD9-8B870EA20668}" srcOrd="3" destOrd="0" presId="urn:microsoft.com/office/officeart/2016/7/layout/RoundedRectangleTimeline#2"/>
    <dgm:cxn modelId="{82290959-1978-49F2-B00D-1E5C3E7597E3}" type="presParOf" srcId="{3040D06F-D27C-488A-ABBC-9458ADC99B6D}" destId="{CA41FA69-B609-4263-958C-7A711F268ABD}" srcOrd="4" destOrd="0" presId="urn:microsoft.com/office/officeart/2016/7/layout/RoundedRectangleTimeline#2"/>
    <dgm:cxn modelId="{30CC30F2-3BE2-4976-8257-4C57CDA7D3A4}" type="presParOf" srcId="{FE888CE1-9F15-40DF-9718-C8B432B3BB83}" destId="{9462676C-3BC8-4112-B7DD-EFCE2C061333}" srcOrd="1" destOrd="0" presId="urn:microsoft.com/office/officeart/2016/7/layout/RoundedRectangleTimeline#2"/>
    <dgm:cxn modelId="{31E3000C-9E9C-4D13-A2F4-AE5072F2F06A}" type="presParOf" srcId="{FE888CE1-9F15-40DF-9718-C8B432B3BB83}" destId="{76E35A26-CB00-4D97-BBB8-E19737F03C12}" srcOrd="2" destOrd="0" presId="urn:microsoft.com/office/officeart/2016/7/layout/RoundedRectangleTimeline#2"/>
    <dgm:cxn modelId="{9A4DCCC1-F7C7-4886-95B4-030B488EC9AB}" type="presParOf" srcId="{76E35A26-CB00-4D97-BBB8-E19737F03C12}" destId="{91C64ECB-B5BC-485C-8806-C32400267E16}" srcOrd="0" destOrd="0" presId="urn:microsoft.com/office/officeart/2016/7/layout/RoundedRectangleTimeline#2"/>
    <dgm:cxn modelId="{604CB2CE-BC9D-4B7E-9C4E-7EFA298939D6}" type="presParOf" srcId="{76E35A26-CB00-4D97-BBB8-E19737F03C12}" destId="{6A89CCCA-772A-4A6D-A9B2-476D0B227FF8}" srcOrd="1" destOrd="0" presId="urn:microsoft.com/office/officeart/2016/7/layout/RoundedRectangleTimeline#2"/>
    <dgm:cxn modelId="{DF68D072-F734-44CD-9BC1-35A5EE4B5BE1}" type="presParOf" srcId="{76E35A26-CB00-4D97-BBB8-E19737F03C12}" destId="{118A7963-9C92-48C3-A93B-34E1A66340BB}" srcOrd="2" destOrd="0" presId="urn:microsoft.com/office/officeart/2016/7/layout/RoundedRectangleTimeline#2"/>
    <dgm:cxn modelId="{F53F7207-67DA-4B6B-BCA9-16DB8E54DE5B}" type="presParOf" srcId="{76E35A26-CB00-4D97-BBB8-E19737F03C12}" destId="{B9394FA4-BD33-4960-8530-B72EAF7B866B}" srcOrd="3" destOrd="0" presId="urn:microsoft.com/office/officeart/2016/7/layout/RoundedRectangleTimeline#2"/>
    <dgm:cxn modelId="{DAA2931D-8A97-4CDD-90FC-9BBE167B1BA1}" type="presParOf" srcId="{76E35A26-CB00-4D97-BBB8-E19737F03C12}" destId="{F2E38ECD-0F8C-4E12-B9FC-27193EEF8A8F}" srcOrd="4" destOrd="0" presId="urn:microsoft.com/office/officeart/2016/7/layout/RoundedRectangleTimeline#2"/>
    <dgm:cxn modelId="{6B05AD7A-693A-4B38-88B9-090D1E280B5D}" type="presParOf" srcId="{FE888CE1-9F15-40DF-9718-C8B432B3BB83}" destId="{24F3BF69-01BD-4736-89F6-031BE0EB88BA}" srcOrd="3" destOrd="0" presId="urn:microsoft.com/office/officeart/2016/7/layout/RoundedRectangleTimeline#2"/>
    <dgm:cxn modelId="{6DD19F81-A943-48BB-914B-8AF6457F1345}" type="presParOf" srcId="{FE888CE1-9F15-40DF-9718-C8B432B3BB83}" destId="{0EC44D13-66A4-488E-8D1E-623846804A74}" srcOrd="4" destOrd="0" presId="urn:microsoft.com/office/officeart/2016/7/layout/RoundedRectangleTimeline#2"/>
    <dgm:cxn modelId="{84660269-425C-4534-8D04-E93734C7FB28}" type="presParOf" srcId="{0EC44D13-66A4-488E-8D1E-623846804A74}" destId="{79AFED32-5EE7-4036-880F-6477D65A4F16}" srcOrd="0" destOrd="0" presId="urn:microsoft.com/office/officeart/2016/7/layout/RoundedRectangleTimeline#2"/>
    <dgm:cxn modelId="{EEE5CCB5-17AD-42B6-ABBB-CF77B3B85E7A}" type="presParOf" srcId="{0EC44D13-66A4-488E-8D1E-623846804A74}" destId="{82AE8923-03DE-40C4-824F-FC38091B9EE6}" srcOrd="1" destOrd="0" presId="urn:microsoft.com/office/officeart/2016/7/layout/RoundedRectangleTimeline#2"/>
    <dgm:cxn modelId="{4C7B9E77-C183-4276-88DB-4C05C702122E}" type="presParOf" srcId="{0EC44D13-66A4-488E-8D1E-623846804A74}" destId="{03F18E1B-C805-4BA7-A032-8D712C510B77}" srcOrd="2" destOrd="0" presId="urn:microsoft.com/office/officeart/2016/7/layout/RoundedRectangleTimeline#2"/>
    <dgm:cxn modelId="{CFD30210-63F8-48CC-9D3E-7C86BD2C500E}" type="presParOf" srcId="{0EC44D13-66A4-488E-8D1E-623846804A74}" destId="{D092EB7C-A973-4351-800D-B335BAF042A9}" srcOrd="3" destOrd="0" presId="urn:microsoft.com/office/officeart/2016/7/layout/RoundedRectangleTimeline#2"/>
    <dgm:cxn modelId="{42FD4632-62DF-4A64-B47E-C9B36A957983}" type="presParOf" srcId="{0EC44D13-66A4-488E-8D1E-623846804A74}" destId="{99396493-89E7-4606-A150-A98E7563C5D4}" srcOrd="4" destOrd="0" presId="urn:microsoft.com/office/officeart/2016/7/layout/RoundedRectangleTimeline#2"/>
    <dgm:cxn modelId="{9FD2E0D5-C101-4CD8-B09E-7C377AB06BDA}" type="presParOf" srcId="{FE888CE1-9F15-40DF-9718-C8B432B3BB83}" destId="{0960FF56-C29B-4154-AD4F-141B43D9B126}" srcOrd="5" destOrd="0" presId="urn:microsoft.com/office/officeart/2016/7/layout/RoundedRectangleTimeline#2"/>
    <dgm:cxn modelId="{3C1191EA-DA37-47C3-BC03-29926FD788E9}" type="presParOf" srcId="{FE888CE1-9F15-40DF-9718-C8B432B3BB83}" destId="{1DA78AF2-980C-44A2-9853-DCCDDA44A286}" srcOrd="6" destOrd="0" presId="urn:microsoft.com/office/officeart/2016/7/layout/RoundedRectangleTimeline#2"/>
    <dgm:cxn modelId="{1E78AFCB-5468-43FB-8603-C205A3BDDC26}" type="presParOf" srcId="{1DA78AF2-980C-44A2-9853-DCCDDA44A286}" destId="{48C9FB51-D66D-4F14-8DE5-0A719732E7B6}" srcOrd="0" destOrd="0" presId="urn:microsoft.com/office/officeart/2016/7/layout/RoundedRectangleTimeline#2"/>
    <dgm:cxn modelId="{585FE02D-8310-49BD-ADF0-50E8430D6148}" type="presParOf" srcId="{1DA78AF2-980C-44A2-9853-DCCDDA44A286}" destId="{CB726486-3B5A-47F8-90E4-EC34C8ADB385}" srcOrd="1" destOrd="0" presId="urn:microsoft.com/office/officeart/2016/7/layout/RoundedRectangleTimeline#2"/>
    <dgm:cxn modelId="{023548DD-82F5-497B-8274-6186E134547B}" type="presParOf" srcId="{1DA78AF2-980C-44A2-9853-DCCDDA44A286}" destId="{5012A99F-560A-4636-953C-5F263876E566}" srcOrd="2" destOrd="0" presId="urn:microsoft.com/office/officeart/2016/7/layout/RoundedRectangleTimeline#2"/>
    <dgm:cxn modelId="{C49A1876-0E71-438B-8124-191AC7F4831A}" type="presParOf" srcId="{1DA78AF2-980C-44A2-9853-DCCDDA44A286}" destId="{456F09DE-8CFF-414A-A967-17AF417A13B8}" srcOrd="3" destOrd="0" presId="urn:microsoft.com/office/officeart/2016/7/layout/RoundedRectangleTimeline#2"/>
    <dgm:cxn modelId="{4EDCB2D0-6E09-4CAB-9DD1-52CEA2B6D3CF}" type="presParOf" srcId="{1DA78AF2-980C-44A2-9853-DCCDDA44A286}" destId="{C11A432F-80B7-4941-B5AB-3A959DC1769B}" srcOrd="4" destOrd="0" presId="urn:microsoft.com/office/officeart/2016/7/layout/RoundedRectangleTimelin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C8E9FE-5992-4BF2-87EA-83ABAFA409A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2184DD13-EA8A-4CA0-8E17-C3D91710D4D1}">
      <dgm:prSet/>
      <dgm:spPr>
        <a:ln>
          <a:solidFill>
            <a:schemeClr val="accent1">
              <a:lumMod val="40000"/>
              <a:lumOff val="60000"/>
            </a:schemeClr>
          </a:solidFill>
        </a:ln>
      </dgm:spPr>
      <dgm:t>
        <a:bodyPr/>
        <a:lstStyle/>
        <a:p>
          <a:r>
            <a:rPr lang="en-US"/>
            <a:t>Communication skills</a:t>
          </a:r>
        </a:p>
      </dgm:t>
    </dgm:pt>
    <dgm:pt modelId="{1786D8F7-2A20-4A23-A80A-1331AB6B45F0}" type="parTrans" cxnId="{2943E15C-7FCE-47A2-ADCA-C249D717E0A1}">
      <dgm:prSet/>
      <dgm:spPr/>
      <dgm:t>
        <a:bodyPr/>
        <a:lstStyle/>
        <a:p>
          <a:endParaRPr lang="en-US"/>
        </a:p>
      </dgm:t>
    </dgm:pt>
    <dgm:pt modelId="{87FC899B-8BBC-4A80-9B07-5A8E6C2F3790}" type="sibTrans" cxnId="{2943E15C-7FCE-47A2-ADCA-C249D717E0A1}">
      <dgm:prSet/>
      <dgm:spPr/>
      <dgm:t>
        <a:bodyPr/>
        <a:lstStyle/>
        <a:p>
          <a:endParaRPr lang="en-US"/>
        </a:p>
      </dgm:t>
    </dgm:pt>
    <dgm:pt modelId="{0F82C512-3A59-4D67-99CC-B26C2ABAD258}">
      <dgm:prSet/>
      <dgm:spPr/>
      <dgm:t>
        <a:bodyPr/>
        <a:lstStyle/>
        <a:p>
          <a:r>
            <a:rPr lang="en-US"/>
            <a:t>Organization and planning</a:t>
          </a:r>
        </a:p>
      </dgm:t>
    </dgm:pt>
    <dgm:pt modelId="{A31196A8-25E8-4FCF-86F6-1B09A436BCDD}" type="parTrans" cxnId="{A9D2C0CD-0FD2-4020-A803-760F6DDDA511}">
      <dgm:prSet/>
      <dgm:spPr/>
      <dgm:t>
        <a:bodyPr/>
        <a:lstStyle/>
        <a:p>
          <a:endParaRPr lang="en-US"/>
        </a:p>
      </dgm:t>
    </dgm:pt>
    <dgm:pt modelId="{01631381-DECE-4747-9AA5-098E986B2B9E}" type="sibTrans" cxnId="{A9D2C0CD-0FD2-4020-A803-760F6DDDA511}">
      <dgm:prSet/>
      <dgm:spPr/>
      <dgm:t>
        <a:bodyPr/>
        <a:lstStyle/>
        <a:p>
          <a:endParaRPr lang="en-US"/>
        </a:p>
      </dgm:t>
    </dgm:pt>
    <dgm:pt modelId="{514460F4-F0E5-46D5-AA88-D2A8CBA0D395}">
      <dgm:prSet/>
      <dgm:spPr/>
      <dgm:t>
        <a:bodyPr/>
        <a:lstStyle/>
        <a:p>
          <a:r>
            <a:rPr lang="en-US"/>
            <a:t>Teamwork </a:t>
          </a:r>
        </a:p>
      </dgm:t>
    </dgm:pt>
    <dgm:pt modelId="{9C4CB3A0-372C-42BD-B931-195764BC51E4}" type="parTrans" cxnId="{FC3A2766-4FE2-4BA3-AEBD-056A90395F22}">
      <dgm:prSet/>
      <dgm:spPr/>
      <dgm:t>
        <a:bodyPr/>
        <a:lstStyle/>
        <a:p>
          <a:endParaRPr lang="en-US"/>
        </a:p>
      </dgm:t>
    </dgm:pt>
    <dgm:pt modelId="{A57EF6F2-FD15-41E7-A238-5488C8999ECF}" type="sibTrans" cxnId="{FC3A2766-4FE2-4BA3-AEBD-056A90395F22}">
      <dgm:prSet/>
      <dgm:spPr/>
      <dgm:t>
        <a:bodyPr/>
        <a:lstStyle/>
        <a:p>
          <a:endParaRPr lang="en-US"/>
        </a:p>
      </dgm:t>
    </dgm:pt>
    <dgm:pt modelId="{FCCEC860-0F52-4D88-ABD7-E2C7D5470F7E}">
      <dgm:prSet/>
      <dgm:spPr/>
      <dgm:t>
        <a:bodyPr/>
        <a:lstStyle/>
        <a:p>
          <a:r>
            <a:rPr lang="en-US"/>
            <a:t>Initiative</a:t>
          </a:r>
        </a:p>
      </dgm:t>
    </dgm:pt>
    <dgm:pt modelId="{ACBC42AB-26EB-4013-9DFD-59CF11DF4256}" type="parTrans" cxnId="{2B6CC1A3-67FB-4C52-B00A-2D0EECB38B66}">
      <dgm:prSet/>
      <dgm:spPr/>
      <dgm:t>
        <a:bodyPr/>
        <a:lstStyle/>
        <a:p>
          <a:endParaRPr lang="en-US"/>
        </a:p>
      </dgm:t>
    </dgm:pt>
    <dgm:pt modelId="{5CDBABD3-B16E-4024-A1CD-7F5A63196402}" type="sibTrans" cxnId="{2B6CC1A3-67FB-4C52-B00A-2D0EECB38B66}">
      <dgm:prSet/>
      <dgm:spPr/>
      <dgm:t>
        <a:bodyPr/>
        <a:lstStyle/>
        <a:p>
          <a:endParaRPr lang="en-US"/>
        </a:p>
      </dgm:t>
    </dgm:pt>
    <dgm:pt modelId="{9474437E-907A-4BAA-990B-FFBD91A64A8C}">
      <dgm:prSet/>
      <dgm:spPr/>
      <dgm:t>
        <a:bodyPr/>
        <a:lstStyle/>
        <a:p>
          <a:r>
            <a:rPr lang="en-US"/>
            <a:t>Time management </a:t>
          </a:r>
        </a:p>
      </dgm:t>
    </dgm:pt>
    <dgm:pt modelId="{560E45A7-3DA9-4221-B435-CA8ED4239504}" type="parTrans" cxnId="{35766653-7139-432B-AAB2-C5400CD29E1A}">
      <dgm:prSet/>
      <dgm:spPr/>
      <dgm:t>
        <a:bodyPr/>
        <a:lstStyle/>
        <a:p>
          <a:endParaRPr lang="en-US"/>
        </a:p>
      </dgm:t>
    </dgm:pt>
    <dgm:pt modelId="{F1CF8B82-AB3C-458F-8F1A-83F6939498C6}" type="sibTrans" cxnId="{35766653-7139-432B-AAB2-C5400CD29E1A}">
      <dgm:prSet/>
      <dgm:spPr/>
      <dgm:t>
        <a:bodyPr/>
        <a:lstStyle/>
        <a:p>
          <a:endParaRPr lang="en-US"/>
        </a:p>
      </dgm:t>
    </dgm:pt>
    <dgm:pt modelId="{2ADB7856-5A72-4E0A-B883-96055241C078}" type="pres">
      <dgm:prSet presAssocID="{5FC8E9FE-5992-4BF2-87EA-83ABAFA409AA}" presName="linear" presStyleCnt="0">
        <dgm:presLayoutVars>
          <dgm:dir/>
          <dgm:animLvl val="lvl"/>
          <dgm:resizeHandles val="exact"/>
        </dgm:presLayoutVars>
      </dgm:prSet>
      <dgm:spPr/>
    </dgm:pt>
    <dgm:pt modelId="{DF18F728-F5A0-4C8F-8777-92B75D17445C}" type="pres">
      <dgm:prSet presAssocID="{2184DD13-EA8A-4CA0-8E17-C3D91710D4D1}" presName="parentLin" presStyleCnt="0"/>
      <dgm:spPr/>
    </dgm:pt>
    <dgm:pt modelId="{4BF50170-DE82-409B-ADDA-BA9672EA358F}" type="pres">
      <dgm:prSet presAssocID="{2184DD13-EA8A-4CA0-8E17-C3D91710D4D1}" presName="parentLeftMargin" presStyleLbl="node1" presStyleIdx="0" presStyleCnt="5"/>
      <dgm:spPr/>
    </dgm:pt>
    <dgm:pt modelId="{567D2681-AA06-4538-8484-D85353D67A24}" type="pres">
      <dgm:prSet presAssocID="{2184DD13-EA8A-4CA0-8E17-C3D91710D4D1}" presName="parentText" presStyleLbl="node1" presStyleIdx="0" presStyleCnt="5">
        <dgm:presLayoutVars>
          <dgm:chMax val="0"/>
          <dgm:bulletEnabled val="1"/>
        </dgm:presLayoutVars>
      </dgm:prSet>
      <dgm:spPr/>
    </dgm:pt>
    <dgm:pt modelId="{91CE23C5-935A-4608-B3DE-360C8908439E}" type="pres">
      <dgm:prSet presAssocID="{2184DD13-EA8A-4CA0-8E17-C3D91710D4D1}" presName="negativeSpace" presStyleCnt="0"/>
      <dgm:spPr/>
    </dgm:pt>
    <dgm:pt modelId="{AAF619E2-882A-42C5-A141-4B02C53B0350}" type="pres">
      <dgm:prSet presAssocID="{2184DD13-EA8A-4CA0-8E17-C3D91710D4D1}" presName="childText" presStyleLbl="conFgAcc1" presStyleIdx="0" presStyleCnt="5">
        <dgm:presLayoutVars>
          <dgm:bulletEnabled val="1"/>
        </dgm:presLayoutVars>
      </dgm:prSet>
      <dgm:spPr/>
    </dgm:pt>
    <dgm:pt modelId="{D5452BCE-0AC4-4BF9-B084-701288719801}" type="pres">
      <dgm:prSet presAssocID="{87FC899B-8BBC-4A80-9B07-5A8E6C2F3790}" presName="spaceBetweenRectangles" presStyleCnt="0"/>
      <dgm:spPr/>
    </dgm:pt>
    <dgm:pt modelId="{3A4D94E8-DEA5-44A4-9988-8F96A2C32F10}" type="pres">
      <dgm:prSet presAssocID="{0F82C512-3A59-4D67-99CC-B26C2ABAD258}" presName="parentLin" presStyleCnt="0"/>
      <dgm:spPr/>
    </dgm:pt>
    <dgm:pt modelId="{62828BD9-6717-4688-883D-1BCBDC747332}" type="pres">
      <dgm:prSet presAssocID="{0F82C512-3A59-4D67-99CC-B26C2ABAD258}" presName="parentLeftMargin" presStyleLbl="node1" presStyleIdx="0" presStyleCnt="5"/>
      <dgm:spPr/>
    </dgm:pt>
    <dgm:pt modelId="{801F7908-6BC6-44B2-A118-91FCAD1656AB}" type="pres">
      <dgm:prSet presAssocID="{0F82C512-3A59-4D67-99CC-B26C2ABAD258}" presName="parentText" presStyleLbl="node1" presStyleIdx="1" presStyleCnt="5">
        <dgm:presLayoutVars>
          <dgm:chMax val="0"/>
          <dgm:bulletEnabled val="1"/>
        </dgm:presLayoutVars>
      </dgm:prSet>
      <dgm:spPr/>
    </dgm:pt>
    <dgm:pt modelId="{54CCAC8B-1F40-484A-877C-654DFA7EDEE6}" type="pres">
      <dgm:prSet presAssocID="{0F82C512-3A59-4D67-99CC-B26C2ABAD258}" presName="negativeSpace" presStyleCnt="0"/>
      <dgm:spPr/>
    </dgm:pt>
    <dgm:pt modelId="{DBE73034-3966-4D5D-B407-8C065259931D}" type="pres">
      <dgm:prSet presAssocID="{0F82C512-3A59-4D67-99CC-B26C2ABAD258}" presName="childText" presStyleLbl="conFgAcc1" presStyleIdx="1" presStyleCnt="5">
        <dgm:presLayoutVars>
          <dgm:bulletEnabled val="1"/>
        </dgm:presLayoutVars>
      </dgm:prSet>
      <dgm:spPr/>
    </dgm:pt>
    <dgm:pt modelId="{DFEE0EBA-7056-415B-9933-312229A981EF}" type="pres">
      <dgm:prSet presAssocID="{01631381-DECE-4747-9AA5-098E986B2B9E}" presName="spaceBetweenRectangles" presStyleCnt="0"/>
      <dgm:spPr/>
    </dgm:pt>
    <dgm:pt modelId="{B814324C-B377-41DA-B569-4F7EF55882BA}" type="pres">
      <dgm:prSet presAssocID="{514460F4-F0E5-46D5-AA88-D2A8CBA0D395}" presName="parentLin" presStyleCnt="0"/>
      <dgm:spPr/>
    </dgm:pt>
    <dgm:pt modelId="{5030F0B5-D843-4BC9-B7F1-AFA637CA2B21}" type="pres">
      <dgm:prSet presAssocID="{514460F4-F0E5-46D5-AA88-D2A8CBA0D395}" presName="parentLeftMargin" presStyleLbl="node1" presStyleIdx="1" presStyleCnt="5"/>
      <dgm:spPr/>
    </dgm:pt>
    <dgm:pt modelId="{AAE606D6-E8B7-4DAA-9490-EB7D1C0306A1}" type="pres">
      <dgm:prSet presAssocID="{514460F4-F0E5-46D5-AA88-D2A8CBA0D395}" presName="parentText" presStyleLbl="node1" presStyleIdx="2" presStyleCnt="5">
        <dgm:presLayoutVars>
          <dgm:chMax val="0"/>
          <dgm:bulletEnabled val="1"/>
        </dgm:presLayoutVars>
      </dgm:prSet>
      <dgm:spPr/>
    </dgm:pt>
    <dgm:pt modelId="{C3FF5E9A-E24A-488C-B396-92043ECF08F8}" type="pres">
      <dgm:prSet presAssocID="{514460F4-F0E5-46D5-AA88-D2A8CBA0D395}" presName="negativeSpace" presStyleCnt="0"/>
      <dgm:spPr/>
    </dgm:pt>
    <dgm:pt modelId="{7AA2609D-9D1F-425B-A3D3-2FFFE015DBCA}" type="pres">
      <dgm:prSet presAssocID="{514460F4-F0E5-46D5-AA88-D2A8CBA0D395}" presName="childText" presStyleLbl="conFgAcc1" presStyleIdx="2" presStyleCnt="5">
        <dgm:presLayoutVars>
          <dgm:bulletEnabled val="1"/>
        </dgm:presLayoutVars>
      </dgm:prSet>
      <dgm:spPr/>
    </dgm:pt>
    <dgm:pt modelId="{958B0B28-7340-4E68-9954-D31F901E2F9B}" type="pres">
      <dgm:prSet presAssocID="{A57EF6F2-FD15-41E7-A238-5488C8999ECF}" presName="spaceBetweenRectangles" presStyleCnt="0"/>
      <dgm:spPr/>
    </dgm:pt>
    <dgm:pt modelId="{36BA4F5F-660B-4129-931B-3BEA8DE87D8C}" type="pres">
      <dgm:prSet presAssocID="{FCCEC860-0F52-4D88-ABD7-E2C7D5470F7E}" presName="parentLin" presStyleCnt="0"/>
      <dgm:spPr/>
    </dgm:pt>
    <dgm:pt modelId="{0C876850-63C4-4AC7-A7F6-899F1C1A5858}" type="pres">
      <dgm:prSet presAssocID="{FCCEC860-0F52-4D88-ABD7-E2C7D5470F7E}" presName="parentLeftMargin" presStyleLbl="node1" presStyleIdx="2" presStyleCnt="5"/>
      <dgm:spPr/>
    </dgm:pt>
    <dgm:pt modelId="{9C0DD78F-8416-4550-AF55-64D9EEBF89B5}" type="pres">
      <dgm:prSet presAssocID="{FCCEC860-0F52-4D88-ABD7-E2C7D5470F7E}" presName="parentText" presStyleLbl="node1" presStyleIdx="3" presStyleCnt="5">
        <dgm:presLayoutVars>
          <dgm:chMax val="0"/>
          <dgm:bulletEnabled val="1"/>
        </dgm:presLayoutVars>
      </dgm:prSet>
      <dgm:spPr/>
    </dgm:pt>
    <dgm:pt modelId="{01AEA669-CAC1-413C-9B15-1BFA14C73322}" type="pres">
      <dgm:prSet presAssocID="{FCCEC860-0F52-4D88-ABD7-E2C7D5470F7E}" presName="negativeSpace" presStyleCnt="0"/>
      <dgm:spPr/>
    </dgm:pt>
    <dgm:pt modelId="{78440619-F3BC-40D6-8114-0F911E3509FA}" type="pres">
      <dgm:prSet presAssocID="{FCCEC860-0F52-4D88-ABD7-E2C7D5470F7E}" presName="childText" presStyleLbl="conFgAcc1" presStyleIdx="3" presStyleCnt="5">
        <dgm:presLayoutVars>
          <dgm:bulletEnabled val="1"/>
        </dgm:presLayoutVars>
      </dgm:prSet>
      <dgm:spPr/>
    </dgm:pt>
    <dgm:pt modelId="{DC1F5069-D60C-4FC9-AB7F-0A846A1FF1EF}" type="pres">
      <dgm:prSet presAssocID="{5CDBABD3-B16E-4024-A1CD-7F5A63196402}" presName="spaceBetweenRectangles" presStyleCnt="0"/>
      <dgm:spPr/>
    </dgm:pt>
    <dgm:pt modelId="{3A4A6EB2-E353-4957-A35C-473D381EEF06}" type="pres">
      <dgm:prSet presAssocID="{9474437E-907A-4BAA-990B-FFBD91A64A8C}" presName="parentLin" presStyleCnt="0"/>
      <dgm:spPr/>
    </dgm:pt>
    <dgm:pt modelId="{9082B9A6-78AE-4437-B77F-AF2A4148A2B9}" type="pres">
      <dgm:prSet presAssocID="{9474437E-907A-4BAA-990B-FFBD91A64A8C}" presName="parentLeftMargin" presStyleLbl="node1" presStyleIdx="3" presStyleCnt="5"/>
      <dgm:spPr/>
    </dgm:pt>
    <dgm:pt modelId="{E8EF742E-2545-4F58-BE1C-3E514654ACEF}" type="pres">
      <dgm:prSet presAssocID="{9474437E-907A-4BAA-990B-FFBD91A64A8C}" presName="parentText" presStyleLbl="node1" presStyleIdx="4" presStyleCnt="5">
        <dgm:presLayoutVars>
          <dgm:chMax val="0"/>
          <dgm:bulletEnabled val="1"/>
        </dgm:presLayoutVars>
      </dgm:prSet>
      <dgm:spPr/>
    </dgm:pt>
    <dgm:pt modelId="{0ADDD5D4-2271-4FE7-BF64-19D4E2D868AE}" type="pres">
      <dgm:prSet presAssocID="{9474437E-907A-4BAA-990B-FFBD91A64A8C}" presName="negativeSpace" presStyleCnt="0"/>
      <dgm:spPr/>
    </dgm:pt>
    <dgm:pt modelId="{7FBC35F9-BCCF-44E8-8A6C-05F63186C237}" type="pres">
      <dgm:prSet presAssocID="{9474437E-907A-4BAA-990B-FFBD91A64A8C}" presName="childText" presStyleLbl="conFgAcc1" presStyleIdx="4" presStyleCnt="5">
        <dgm:presLayoutVars>
          <dgm:bulletEnabled val="1"/>
        </dgm:presLayoutVars>
      </dgm:prSet>
      <dgm:spPr/>
    </dgm:pt>
  </dgm:ptLst>
  <dgm:cxnLst>
    <dgm:cxn modelId="{CF31410A-7089-451F-8BF0-2B8FAEC0A716}" type="presOf" srcId="{FCCEC860-0F52-4D88-ABD7-E2C7D5470F7E}" destId="{9C0DD78F-8416-4550-AF55-64D9EEBF89B5}" srcOrd="1" destOrd="0" presId="urn:microsoft.com/office/officeart/2005/8/layout/list1"/>
    <dgm:cxn modelId="{D0F1882B-8CD9-4118-9D1B-FEF2CBDF8C0A}" type="presOf" srcId="{2184DD13-EA8A-4CA0-8E17-C3D91710D4D1}" destId="{4BF50170-DE82-409B-ADDA-BA9672EA358F}" srcOrd="0" destOrd="0" presId="urn:microsoft.com/office/officeart/2005/8/layout/list1"/>
    <dgm:cxn modelId="{F1641833-455E-441C-8EEA-189089FBD848}" type="presOf" srcId="{514460F4-F0E5-46D5-AA88-D2A8CBA0D395}" destId="{5030F0B5-D843-4BC9-B7F1-AFA637CA2B21}" srcOrd="0" destOrd="0" presId="urn:microsoft.com/office/officeart/2005/8/layout/list1"/>
    <dgm:cxn modelId="{2943E15C-7FCE-47A2-ADCA-C249D717E0A1}" srcId="{5FC8E9FE-5992-4BF2-87EA-83ABAFA409AA}" destId="{2184DD13-EA8A-4CA0-8E17-C3D91710D4D1}" srcOrd="0" destOrd="0" parTransId="{1786D8F7-2A20-4A23-A80A-1331AB6B45F0}" sibTransId="{87FC899B-8BBC-4A80-9B07-5A8E6C2F3790}"/>
    <dgm:cxn modelId="{FC3A2766-4FE2-4BA3-AEBD-056A90395F22}" srcId="{5FC8E9FE-5992-4BF2-87EA-83ABAFA409AA}" destId="{514460F4-F0E5-46D5-AA88-D2A8CBA0D395}" srcOrd="2" destOrd="0" parTransId="{9C4CB3A0-372C-42BD-B931-195764BC51E4}" sibTransId="{A57EF6F2-FD15-41E7-A238-5488C8999ECF}"/>
    <dgm:cxn modelId="{1027C266-497C-4715-8209-957AA5497C07}" type="presOf" srcId="{9474437E-907A-4BAA-990B-FFBD91A64A8C}" destId="{9082B9A6-78AE-4437-B77F-AF2A4148A2B9}" srcOrd="0" destOrd="0" presId="urn:microsoft.com/office/officeart/2005/8/layout/list1"/>
    <dgm:cxn modelId="{E097554B-F6CA-4E40-BFDE-5AD09CC5C092}" type="presOf" srcId="{0F82C512-3A59-4D67-99CC-B26C2ABAD258}" destId="{801F7908-6BC6-44B2-A118-91FCAD1656AB}" srcOrd="1" destOrd="0" presId="urn:microsoft.com/office/officeart/2005/8/layout/list1"/>
    <dgm:cxn modelId="{06EC0470-2C24-4C41-A68F-1E9268B1DE9E}" type="presOf" srcId="{FCCEC860-0F52-4D88-ABD7-E2C7D5470F7E}" destId="{0C876850-63C4-4AC7-A7F6-899F1C1A5858}" srcOrd="0" destOrd="0" presId="urn:microsoft.com/office/officeart/2005/8/layout/list1"/>
    <dgm:cxn modelId="{35766653-7139-432B-AAB2-C5400CD29E1A}" srcId="{5FC8E9FE-5992-4BF2-87EA-83ABAFA409AA}" destId="{9474437E-907A-4BAA-990B-FFBD91A64A8C}" srcOrd="4" destOrd="0" parTransId="{560E45A7-3DA9-4221-B435-CA8ED4239504}" sibTransId="{F1CF8B82-AB3C-458F-8F1A-83F6939498C6}"/>
    <dgm:cxn modelId="{FFD4F478-59E8-446E-B375-264D94F67A8B}" type="presOf" srcId="{2184DD13-EA8A-4CA0-8E17-C3D91710D4D1}" destId="{567D2681-AA06-4538-8484-D85353D67A24}" srcOrd="1" destOrd="0" presId="urn:microsoft.com/office/officeart/2005/8/layout/list1"/>
    <dgm:cxn modelId="{437CBD8D-A0E7-4911-ABC8-B411E3CFDC51}" type="presOf" srcId="{5FC8E9FE-5992-4BF2-87EA-83ABAFA409AA}" destId="{2ADB7856-5A72-4E0A-B883-96055241C078}" srcOrd="0" destOrd="0" presId="urn:microsoft.com/office/officeart/2005/8/layout/list1"/>
    <dgm:cxn modelId="{2B6CC1A3-67FB-4C52-B00A-2D0EECB38B66}" srcId="{5FC8E9FE-5992-4BF2-87EA-83ABAFA409AA}" destId="{FCCEC860-0F52-4D88-ABD7-E2C7D5470F7E}" srcOrd="3" destOrd="0" parTransId="{ACBC42AB-26EB-4013-9DFD-59CF11DF4256}" sibTransId="{5CDBABD3-B16E-4024-A1CD-7F5A63196402}"/>
    <dgm:cxn modelId="{A9D2C0CD-0FD2-4020-A803-760F6DDDA511}" srcId="{5FC8E9FE-5992-4BF2-87EA-83ABAFA409AA}" destId="{0F82C512-3A59-4D67-99CC-B26C2ABAD258}" srcOrd="1" destOrd="0" parTransId="{A31196A8-25E8-4FCF-86F6-1B09A436BCDD}" sibTransId="{01631381-DECE-4747-9AA5-098E986B2B9E}"/>
    <dgm:cxn modelId="{6E8EDEDE-3A12-4D68-972D-BD83D4A09E7D}" type="presOf" srcId="{0F82C512-3A59-4D67-99CC-B26C2ABAD258}" destId="{62828BD9-6717-4688-883D-1BCBDC747332}" srcOrd="0" destOrd="0" presId="urn:microsoft.com/office/officeart/2005/8/layout/list1"/>
    <dgm:cxn modelId="{08D87AF6-6D72-4515-B374-A4AACD13579E}" type="presOf" srcId="{514460F4-F0E5-46D5-AA88-D2A8CBA0D395}" destId="{AAE606D6-E8B7-4DAA-9490-EB7D1C0306A1}" srcOrd="1" destOrd="0" presId="urn:microsoft.com/office/officeart/2005/8/layout/list1"/>
    <dgm:cxn modelId="{23B102FC-FA84-4ADB-8743-604C158A9A90}" type="presOf" srcId="{9474437E-907A-4BAA-990B-FFBD91A64A8C}" destId="{E8EF742E-2545-4F58-BE1C-3E514654ACEF}" srcOrd="1" destOrd="0" presId="urn:microsoft.com/office/officeart/2005/8/layout/list1"/>
    <dgm:cxn modelId="{CB813842-66BF-49D1-ACDB-0C4F5F447B3D}" type="presParOf" srcId="{2ADB7856-5A72-4E0A-B883-96055241C078}" destId="{DF18F728-F5A0-4C8F-8777-92B75D17445C}" srcOrd="0" destOrd="0" presId="urn:microsoft.com/office/officeart/2005/8/layout/list1"/>
    <dgm:cxn modelId="{E421FA1F-77AB-4555-B84D-BC9E69E9DAE6}" type="presParOf" srcId="{DF18F728-F5A0-4C8F-8777-92B75D17445C}" destId="{4BF50170-DE82-409B-ADDA-BA9672EA358F}" srcOrd="0" destOrd="0" presId="urn:microsoft.com/office/officeart/2005/8/layout/list1"/>
    <dgm:cxn modelId="{CB4A8708-8134-4BE7-AF50-0BC222D54097}" type="presParOf" srcId="{DF18F728-F5A0-4C8F-8777-92B75D17445C}" destId="{567D2681-AA06-4538-8484-D85353D67A24}" srcOrd="1" destOrd="0" presId="urn:microsoft.com/office/officeart/2005/8/layout/list1"/>
    <dgm:cxn modelId="{6DC7195F-1A65-452B-9D01-8551C3F62A9D}" type="presParOf" srcId="{2ADB7856-5A72-4E0A-B883-96055241C078}" destId="{91CE23C5-935A-4608-B3DE-360C8908439E}" srcOrd="1" destOrd="0" presId="urn:microsoft.com/office/officeart/2005/8/layout/list1"/>
    <dgm:cxn modelId="{1EF7BEF9-D21E-4DCF-8E63-0748D1AA5296}" type="presParOf" srcId="{2ADB7856-5A72-4E0A-B883-96055241C078}" destId="{AAF619E2-882A-42C5-A141-4B02C53B0350}" srcOrd="2" destOrd="0" presId="urn:microsoft.com/office/officeart/2005/8/layout/list1"/>
    <dgm:cxn modelId="{F401BB23-C0A1-4963-92D9-DC40DE54FAF2}" type="presParOf" srcId="{2ADB7856-5A72-4E0A-B883-96055241C078}" destId="{D5452BCE-0AC4-4BF9-B084-701288719801}" srcOrd="3" destOrd="0" presId="urn:microsoft.com/office/officeart/2005/8/layout/list1"/>
    <dgm:cxn modelId="{C53F00F9-14B9-4750-A82A-18C463DFFAA1}" type="presParOf" srcId="{2ADB7856-5A72-4E0A-B883-96055241C078}" destId="{3A4D94E8-DEA5-44A4-9988-8F96A2C32F10}" srcOrd="4" destOrd="0" presId="urn:microsoft.com/office/officeart/2005/8/layout/list1"/>
    <dgm:cxn modelId="{AD31A9D4-3F83-4C02-BF59-26467842CB20}" type="presParOf" srcId="{3A4D94E8-DEA5-44A4-9988-8F96A2C32F10}" destId="{62828BD9-6717-4688-883D-1BCBDC747332}" srcOrd="0" destOrd="0" presId="urn:microsoft.com/office/officeart/2005/8/layout/list1"/>
    <dgm:cxn modelId="{DD4DFA4B-E357-4E3E-8F14-9000CF5CA5D7}" type="presParOf" srcId="{3A4D94E8-DEA5-44A4-9988-8F96A2C32F10}" destId="{801F7908-6BC6-44B2-A118-91FCAD1656AB}" srcOrd="1" destOrd="0" presId="urn:microsoft.com/office/officeart/2005/8/layout/list1"/>
    <dgm:cxn modelId="{5AB7B98B-73F7-4D6B-BD4A-C92850C72164}" type="presParOf" srcId="{2ADB7856-5A72-4E0A-B883-96055241C078}" destId="{54CCAC8B-1F40-484A-877C-654DFA7EDEE6}" srcOrd="5" destOrd="0" presId="urn:microsoft.com/office/officeart/2005/8/layout/list1"/>
    <dgm:cxn modelId="{D2722CF8-7233-495D-A1AC-237FCC4669F7}" type="presParOf" srcId="{2ADB7856-5A72-4E0A-B883-96055241C078}" destId="{DBE73034-3966-4D5D-B407-8C065259931D}" srcOrd="6" destOrd="0" presId="urn:microsoft.com/office/officeart/2005/8/layout/list1"/>
    <dgm:cxn modelId="{F1273407-4AC1-4F45-8CF9-001E5A87418C}" type="presParOf" srcId="{2ADB7856-5A72-4E0A-B883-96055241C078}" destId="{DFEE0EBA-7056-415B-9933-312229A981EF}" srcOrd="7" destOrd="0" presId="urn:microsoft.com/office/officeart/2005/8/layout/list1"/>
    <dgm:cxn modelId="{9F35B4AF-DF0B-4DA3-A590-D4B30EABCAF4}" type="presParOf" srcId="{2ADB7856-5A72-4E0A-B883-96055241C078}" destId="{B814324C-B377-41DA-B569-4F7EF55882BA}" srcOrd="8" destOrd="0" presId="urn:microsoft.com/office/officeart/2005/8/layout/list1"/>
    <dgm:cxn modelId="{181A42ED-9AE7-468B-9706-5E77C6F70B52}" type="presParOf" srcId="{B814324C-B377-41DA-B569-4F7EF55882BA}" destId="{5030F0B5-D843-4BC9-B7F1-AFA637CA2B21}" srcOrd="0" destOrd="0" presId="urn:microsoft.com/office/officeart/2005/8/layout/list1"/>
    <dgm:cxn modelId="{8C55B214-1CB5-4BB4-AC8C-394A0D4180A7}" type="presParOf" srcId="{B814324C-B377-41DA-B569-4F7EF55882BA}" destId="{AAE606D6-E8B7-4DAA-9490-EB7D1C0306A1}" srcOrd="1" destOrd="0" presId="urn:microsoft.com/office/officeart/2005/8/layout/list1"/>
    <dgm:cxn modelId="{2F6FC174-3548-4707-8313-063917D3B75B}" type="presParOf" srcId="{2ADB7856-5A72-4E0A-B883-96055241C078}" destId="{C3FF5E9A-E24A-488C-B396-92043ECF08F8}" srcOrd="9" destOrd="0" presId="urn:microsoft.com/office/officeart/2005/8/layout/list1"/>
    <dgm:cxn modelId="{AA15CFE4-F198-4F36-8DFC-256A825C2573}" type="presParOf" srcId="{2ADB7856-5A72-4E0A-B883-96055241C078}" destId="{7AA2609D-9D1F-425B-A3D3-2FFFE015DBCA}" srcOrd="10" destOrd="0" presId="urn:microsoft.com/office/officeart/2005/8/layout/list1"/>
    <dgm:cxn modelId="{C80AF6B1-13C6-41C2-9C0A-28F8D8CA45E6}" type="presParOf" srcId="{2ADB7856-5A72-4E0A-B883-96055241C078}" destId="{958B0B28-7340-4E68-9954-D31F901E2F9B}" srcOrd="11" destOrd="0" presId="urn:microsoft.com/office/officeart/2005/8/layout/list1"/>
    <dgm:cxn modelId="{E10F33FC-B130-4093-83F2-27C86AADABE3}" type="presParOf" srcId="{2ADB7856-5A72-4E0A-B883-96055241C078}" destId="{36BA4F5F-660B-4129-931B-3BEA8DE87D8C}" srcOrd="12" destOrd="0" presId="urn:microsoft.com/office/officeart/2005/8/layout/list1"/>
    <dgm:cxn modelId="{300E263C-487B-4DE2-AC5B-E55B51DBE5B7}" type="presParOf" srcId="{36BA4F5F-660B-4129-931B-3BEA8DE87D8C}" destId="{0C876850-63C4-4AC7-A7F6-899F1C1A5858}" srcOrd="0" destOrd="0" presId="urn:microsoft.com/office/officeart/2005/8/layout/list1"/>
    <dgm:cxn modelId="{26E05222-852F-4586-ABCD-B982402A5EF6}" type="presParOf" srcId="{36BA4F5F-660B-4129-931B-3BEA8DE87D8C}" destId="{9C0DD78F-8416-4550-AF55-64D9EEBF89B5}" srcOrd="1" destOrd="0" presId="urn:microsoft.com/office/officeart/2005/8/layout/list1"/>
    <dgm:cxn modelId="{66895009-8698-4B0D-9D05-DAC04286F2A0}" type="presParOf" srcId="{2ADB7856-5A72-4E0A-B883-96055241C078}" destId="{01AEA669-CAC1-413C-9B15-1BFA14C73322}" srcOrd="13" destOrd="0" presId="urn:microsoft.com/office/officeart/2005/8/layout/list1"/>
    <dgm:cxn modelId="{77B03C50-4878-4793-B9AA-DA73BCC06266}" type="presParOf" srcId="{2ADB7856-5A72-4E0A-B883-96055241C078}" destId="{78440619-F3BC-40D6-8114-0F911E3509FA}" srcOrd="14" destOrd="0" presId="urn:microsoft.com/office/officeart/2005/8/layout/list1"/>
    <dgm:cxn modelId="{A721A21B-A21A-40C4-80E5-2128ADE78C25}" type="presParOf" srcId="{2ADB7856-5A72-4E0A-B883-96055241C078}" destId="{DC1F5069-D60C-4FC9-AB7F-0A846A1FF1EF}" srcOrd="15" destOrd="0" presId="urn:microsoft.com/office/officeart/2005/8/layout/list1"/>
    <dgm:cxn modelId="{0F2261A5-E6F8-4AA0-B6AC-EED25D8B36EA}" type="presParOf" srcId="{2ADB7856-5A72-4E0A-B883-96055241C078}" destId="{3A4A6EB2-E353-4957-A35C-473D381EEF06}" srcOrd="16" destOrd="0" presId="urn:microsoft.com/office/officeart/2005/8/layout/list1"/>
    <dgm:cxn modelId="{D041C5F9-A3D8-4F88-8D6B-EAD0C03F4A02}" type="presParOf" srcId="{3A4A6EB2-E353-4957-A35C-473D381EEF06}" destId="{9082B9A6-78AE-4437-B77F-AF2A4148A2B9}" srcOrd="0" destOrd="0" presId="urn:microsoft.com/office/officeart/2005/8/layout/list1"/>
    <dgm:cxn modelId="{87899A94-03CE-4BB8-BC20-731165BF6303}" type="presParOf" srcId="{3A4A6EB2-E353-4957-A35C-473D381EEF06}" destId="{E8EF742E-2545-4F58-BE1C-3E514654ACEF}" srcOrd="1" destOrd="0" presId="urn:microsoft.com/office/officeart/2005/8/layout/list1"/>
    <dgm:cxn modelId="{E78B0028-5FBB-48AE-8BBC-64759335726D}" type="presParOf" srcId="{2ADB7856-5A72-4E0A-B883-96055241C078}" destId="{0ADDD5D4-2271-4FE7-BF64-19D4E2D868AE}" srcOrd="17" destOrd="0" presId="urn:microsoft.com/office/officeart/2005/8/layout/list1"/>
    <dgm:cxn modelId="{F23C69A4-4FE3-4D6B-B6D7-7F530AEB634F}" type="presParOf" srcId="{2ADB7856-5A72-4E0A-B883-96055241C078}" destId="{7FBC35F9-BCCF-44E8-8A6C-05F63186C237}" srcOrd="18"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E49AC-27AA-46B5-B9AC-F9314D94CD81}">
      <dsp:nvSpPr>
        <dsp:cNvPr id="0" name=""/>
        <dsp:cNvSpPr/>
      </dsp:nvSpPr>
      <dsp:spPr>
        <a:xfrm rot="16200000">
          <a:off x="1741186" y="1513443"/>
          <a:ext cx="546902" cy="2441566"/>
        </a:xfrm>
        <a:prstGeom prst="round2SameRect">
          <a:avLst/>
        </a:prstGeom>
        <a:solidFill>
          <a:schemeClr val="accent1">
            <a:lumMod val="60000"/>
            <a:lumOff val="40000"/>
          </a:schemeClr>
        </a:soli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43067" tIns="0" rIns="43067" bIns="0" numCol="1" spcCol="1270" anchor="ctr" anchorCtr="1">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b="1" kern="1200" dirty="0">
              <a:solidFill>
                <a:schemeClr val="accent5">
                  <a:lumMod val="50000"/>
                </a:schemeClr>
              </a:solidFill>
            </a:rPr>
            <a:t>S</a:t>
          </a:r>
          <a:r>
            <a:rPr lang="en-US" sz="2800" b="0" kern="1200" dirty="0"/>
            <a:t>trengths</a:t>
          </a:r>
        </a:p>
      </dsp:txBody>
      <dsp:txXfrm rot="5400000">
        <a:off x="820552" y="2487473"/>
        <a:ext cx="2414868" cy="493506"/>
      </dsp:txXfrm>
    </dsp:sp>
    <dsp:sp modelId="{D7CBF3D7-841E-492D-BF21-700CE2DAEC26}">
      <dsp:nvSpPr>
        <dsp:cNvPr id="0" name=""/>
        <dsp:cNvSpPr/>
      </dsp:nvSpPr>
      <dsp:spPr>
        <a:xfrm>
          <a:off x="3340" y="0"/>
          <a:ext cx="4069277" cy="1914158"/>
        </a:xfrm>
        <a:prstGeom prst="rect">
          <a:avLst/>
        </a:prstGeom>
        <a:noFill/>
        <a:ln>
          <a:noFill/>
        </a:ln>
        <a:effectLst/>
      </dsp:spPr>
      <dsp:style>
        <a:lnRef idx="0">
          <a:scrgbClr r="0" g="0" b="0"/>
        </a:lnRef>
        <a:fillRef idx="0">
          <a:scrgbClr r="0" g="0" b="0"/>
        </a:fillRef>
        <a:effectRef idx="0">
          <a:scrgbClr r="0" g="0" b="0"/>
        </a:effectRef>
        <a:fontRef idx="minor"/>
      </dsp:style>
    </dsp:sp>
    <dsp:sp modelId="{B0995A47-6A48-4EA7-9CCD-7CD51861ECFA}">
      <dsp:nvSpPr>
        <dsp:cNvPr id="0" name=""/>
        <dsp:cNvSpPr/>
      </dsp:nvSpPr>
      <dsp:spPr>
        <a:xfrm>
          <a:off x="2037978" y="2023538"/>
          <a:ext cx="0" cy="437521"/>
        </a:xfrm>
        <a:prstGeom prst="line">
          <a:avLst/>
        </a:prstGeom>
        <a:noFill/>
        <a:ln w="6350" cap="flat" cmpd="sng" algn="ctr">
          <a:solidFill>
            <a:schemeClr val="accent5">
              <a:tint val="50000"/>
              <a:hueOff val="0"/>
              <a:satOff val="0"/>
              <a:lumOff val="0"/>
              <a:alphaOff val="0"/>
            </a:schemeClr>
          </a:solidFill>
          <a:prstDash val="dash"/>
          <a:miter lim="800000"/>
        </a:ln>
        <a:effectLst/>
      </dsp:spPr>
      <dsp:style>
        <a:lnRef idx="1">
          <a:scrgbClr r="0" g="0" b="0"/>
        </a:lnRef>
        <a:fillRef idx="0">
          <a:scrgbClr r="0" g="0" b="0"/>
        </a:fillRef>
        <a:effectRef idx="1">
          <a:scrgbClr r="0" g="0" b="0"/>
        </a:effectRef>
        <a:fontRef idx="minor"/>
      </dsp:style>
    </dsp:sp>
    <dsp:sp modelId="{DFA31EBA-46EF-49CC-8DD9-8B870EA20668}">
      <dsp:nvSpPr>
        <dsp:cNvPr id="0" name=""/>
        <dsp:cNvSpPr/>
      </dsp:nvSpPr>
      <dsp:spPr>
        <a:xfrm>
          <a:off x="1996984" y="1962194"/>
          <a:ext cx="109380" cy="109380"/>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1C64ECB-B5BC-485C-8806-C32400267E16}">
      <dsp:nvSpPr>
        <dsp:cNvPr id="0" name=""/>
        <dsp:cNvSpPr/>
      </dsp:nvSpPr>
      <dsp:spPr>
        <a:xfrm>
          <a:off x="3247408" y="2441929"/>
          <a:ext cx="2441566" cy="546902"/>
        </a:xfrm>
        <a:prstGeom prst="rect">
          <a:avLst/>
        </a:prstGeom>
        <a:solidFill>
          <a:srgbClr val="FF66FF"/>
        </a:solidFill>
        <a:ln w="6350" cap="flat" cmpd="sng" algn="ctr">
          <a:solidFill>
            <a:schemeClr val="accent5">
              <a:hueOff val="-2308962"/>
              <a:satOff val="-4011"/>
              <a:lumOff val="26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43067" tIns="0" rIns="43067" bIns="0" numCol="1" spcCol="1270" anchor="ctr" anchorCtr="1">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b="0" i="0" kern="1200" dirty="0">
              <a:solidFill>
                <a:schemeClr val="accent5">
                  <a:lumMod val="50000"/>
                </a:schemeClr>
              </a:solidFill>
            </a:rPr>
            <a:t>W</a:t>
          </a:r>
          <a:r>
            <a:rPr lang="en-US" sz="2800" b="0" i="0" kern="1200" dirty="0"/>
            <a:t>eaknesses</a:t>
          </a:r>
          <a:r>
            <a:rPr lang="en-US" sz="1400" b="0" i="0" kern="1200" dirty="0"/>
            <a:t> </a:t>
          </a:r>
          <a:endParaRPr lang="en-US" sz="1400" kern="1200" dirty="0"/>
        </a:p>
      </dsp:txBody>
      <dsp:txXfrm>
        <a:off x="3247408" y="2441929"/>
        <a:ext cx="2441566" cy="546902"/>
      </dsp:txXfrm>
    </dsp:sp>
    <dsp:sp modelId="{6A89CCCA-772A-4A6D-A9B2-476D0B227FF8}">
      <dsp:nvSpPr>
        <dsp:cNvPr id="0" name=""/>
        <dsp:cNvSpPr/>
      </dsp:nvSpPr>
      <dsp:spPr>
        <a:xfrm>
          <a:off x="2444906" y="3554864"/>
          <a:ext cx="4069277" cy="1914158"/>
        </a:xfrm>
        <a:prstGeom prst="rect">
          <a:avLst/>
        </a:prstGeom>
        <a:noFill/>
        <a:ln>
          <a:noFill/>
        </a:ln>
        <a:effectLst/>
      </dsp:spPr>
      <dsp:style>
        <a:lnRef idx="0">
          <a:scrgbClr r="0" g="0" b="0"/>
        </a:lnRef>
        <a:fillRef idx="0">
          <a:scrgbClr r="0" g="0" b="0"/>
        </a:fillRef>
        <a:effectRef idx="0">
          <a:scrgbClr r="0" g="0" b="0"/>
        </a:effectRef>
        <a:fontRef idx="minor"/>
      </dsp:style>
    </dsp:sp>
    <dsp:sp modelId="{118A7963-9C92-48C3-A93B-34E1A66340BB}">
      <dsp:nvSpPr>
        <dsp:cNvPr id="0" name=""/>
        <dsp:cNvSpPr/>
      </dsp:nvSpPr>
      <dsp:spPr>
        <a:xfrm>
          <a:off x="4479544" y="3007962"/>
          <a:ext cx="0" cy="437521"/>
        </a:xfrm>
        <a:prstGeom prst="line">
          <a:avLst/>
        </a:prstGeom>
        <a:noFill/>
        <a:ln w="6350" cap="flat" cmpd="sng" algn="ctr">
          <a:solidFill>
            <a:schemeClr val="accent5">
              <a:tint val="50000"/>
              <a:hueOff val="0"/>
              <a:satOff val="0"/>
              <a:lumOff val="0"/>
              <a:alphaOff val="0"/>
            </a:schemeClr>
          </a:solidFill>
          <a:prstDash val="dash"/>
          <a:miter lim="800000"/>
        </a:ln>
        <a:effectLst/>
      </dsp:spPr>
      <dsp:style>
        <a:lnRef idx="1">
          <a:scrgbClr r="0" g="0" b="0"/>
        </a:lnRef>
        <a:fillRef idx="0">
          <a:scrgbClr r="0" g="0" b="0"/>
        </a:fillRef>
        <a:effectRef idx="1">
          <a:scrgbClr r="0" g="0" b="0"/>
        </a:effectRef>
        <a:fontRef idx="minor"/>
      </dsp:style>
    </dsp:sp>
    <dsp:sp modelId="{B9394FA4-BD33-4960-8530-B72EAF7B866B}">
      <dsp:nvSpPr>
        <dsp:cNvPr id="0" name=""/>
        <dsp:cNvSpPr/>
      </dsp:nvSpPr>
      <dsp:spPr>
        <a:xfrm>
          <a:off x="4424854" y="3445484"/>
          <a:ext cx="109380" cy="109380"/>
        </a:xfrm>
        <a:prstGeom prst="ellipse">
          <a:avLst/>
        </a:prstGeom>
        <a:gradFill rotWithShape="0">
          <a:gsLst>
            <a:gs pos="0">
              <a:schemeClr val="accent5">
                <a:hueOff val="-2308962"/>
                <a:satOff val="-4011"/>
                <a:lumOff val="261"/>
                <a:alphaOff val="0"/>
                <a:satMod val="103000"/>
                <a:lumMod val="102000"/>
                <a:tint val="94000"/>
              </a:schemeClr>
            </a:gs>
            <a:gs pos="50000">
              <a:schemeClr val="accent5">
                <a:hueOff val="-2308962"/>
                <a:satOff val="-4011"/>
                <a:lumOff val="261"/>
                <a:alphaOff val="0"/>
                <a:satMod val="110000"/>
                <a:lumMod val="100000"/>
                <a:shade val="100000"/>
              </a:schemeClr>
            </a:gs>
            <a:gs pos="100000">
              <a:schemeClr val="accent5">
                <a:hueOff val="-2308962"/>
                <a:satOff val="-4011"/>
                <a:lumOff val="2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9AFED32-5EE7-4036-880F-6477D65A4F16}">
      <dsp:nvSpPr>
        <dsp:cNvPr id="0" name=""/>
        <dsp:cNvSpPr/>
      </dsp:nvSpPr>
      <dsp:spPr>
        <a:xfrm>
          <a:off x="5700328" y="2461060"/>
          <a:ext cx="2441566" cy="546902"/>
        </a:xfrm>
        <a:prstGeom prst="rect">
          <a:avLst/>
        </a:prstGeom>
        <a:solidFill>
          <a:srgbClr val="CC66FF"/>
        </a:solidFill>
        <a:ln w="6350" cap="flat" cmpd="sng" algn="ctr">
          <a:solidFill>
            <a:schemeClr val="accent5">
              <a:hueOff val="-4617924"/>
              <a:satOff val="-8021"/>
              <a:lumOff val="52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43067" tIns="0" rIns="43067" bIns="0" numCol="1" spcCol="1270" anchor="ctr" anchorCtr="1">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b="0" i="0" kern="1200" dirty="0">
              <a:solidFill>
                <a:srgbClr val="002060"/>
              </a:solidFill>
            </a:rPr>
            <a:t>O</a:t>
          </a:r>
          <a:r>
            <a:rPr lang="en-US" sz="2800" b="0" i="0" kern="1200" dirty="0"/>
            <a:t>pportunities</a:t>
          </a:r>
          <a:endParaRPr lang="en-US" sz="1400" kern="1200" dirty="0"/>
        </a:p>
      </dsp:txBody>
      <dsp:txXfrm>
        <a:off x="5700328" y="2461060"/>
        <a:ext cx="2441566" cy="546902"/>
      </dsp:txXfrm>
    </dsp:sp>
    <dsp:sp modelId="{82AE8923-03DE-40C4-824F-FC38091B9EE6}">
      <dsp:nvSpPr>
        <dsp:cNvPr id="0" name=""/>
        <dsp:cNvSpPr/>
      </dsp:nvSpPr>
      <dsp:spPr>
        <a:xfrm>
          <a:off x="4886472" y="0"/>
          <a:ext cx="4069277" cy="1914158"/>
        </a:xfrm>
        <a:prstGeom prst="rect">
          <a:avLst/>
        </a:prstGeom>
        <a:noFill/>
        <a:ln>
          <a:noFill/>
        </a:ln>
        <a:effectLst/>
      </dsp:spPr>
      <dsp:style>
        <a:lnRef idx="0">
          <a:scrgbClr r="0" g="0" b="0"/>
        </a:lnRef>
        <a:fillRef idx="0">
          <a:scrgbClr r="0" g="0" b="0"/>
        </a:fillRef>
        <a:effectRef idx="0">
          <a:scrgbClr r="0" g="0" b="0"/>
        </a:effectRef>
        <a:fontRef idx="minor"/>
      </dsp:style>
    </dsp:sp>
    <dsp:sp modelId="{03F18E1B-C805-4BA7-A032-8D712C510B77}">
      <dsp:nvSpPr>
        <dsp:cNvPr id="0" name=""/>
        <dsp:cNvSpPr/>
      </dsp:nvSpPr>
      <dsp:spPr>
        <a:xfrm>
          <a:off x="6921111" y="2023538"/>
          <a:ext cx="0" cy="437521"/>
        </a:xfrm>
        <a:prstGeom prst="line">
          <a:avLst/>
        </a:prstGeom>
        <a:noFill/>
        <a:ln w="6350" cap="flat" cmpd="sng" algn="ctr">
          <a:solidFill>
            <a:schemeClr val="accent5">
              <a:tint val="50000"/>
              <a:hueOff val="0"/>
              <a:satOff val="0"/>
              <a:lumOff val="0"/>
              <a:alphaOff val="0"/>
            </a:schemeClr>
          </a:solidFill>
          <a:prstDash val="dash"/>
          <a:miter lim="800000"/>
        </a:ln>
        <a:effectLst/>
      </dsp:spPr>
      <dsp:style>
        <a:lnRef idx="1">
          <a:scrgbClr r="0" g="0" b="0"/>
        </a:lnRef>
        <a:fillRef idx="0">
          <a:scrgbClr r="0" g="0" b="0"/>
        </a:fillRef>
        <a:effectRef idx="1">
          <a:scrgbClr r="0" g="0" b="0"/>
        </a:effectRef>
        <a:fontRef idx="minor"/>
      </dsp:style>
    </dsp:sp>
    <dsp:sp modelId="{D092EB7C-A973-4351-800D-B335BAF042A9}">
      <dsp:nvSpPr>
        <dsp:cNvPr id="0" name=""/>
        <dsp:cNvSpPr/>
      </dsp:nvSpPr>
      <dsp:spPr>
        <a:xfrm>
          <a:off x="6866420" y="1914158"/>
          <a:ext cx="109380" cy="109380"/>
        </a:xfrm>
        <a:prstGeom prst="ellipse">
          <a:avLst/>
        </a:prstGeom>
        <a:gradFill rotWithShape="0">
          <a:gsLst>
            <a:gs pos="0">
              <a:schemeClr val="accent5">
                <a:hueOff val="-4617924"/>
                <a:satOff val="-8021"/>
                <a:lumOff val="523"/>
                <a:alphaOff val="0"/>
                <a:satMod val="103000"/>
                <a:lumMod val="102000"/>
                <a:tint val="94000"/>
              </a:schemeClr>
            </a:gs>
            <a:gs pos="50000">
              <a:schemeClr val="accent5">
                <a:hueOff val="-4617924"/>
                <a:satOff val="-8021"/>
                <a:lumOff val="523"/>
                <a:alphaOff val="0"/>
                <a:satMod val="110000"/>
                <a:lumMod val="100000"/>
                <a:shade val="100000"/>
              </a:schemeClr>
            </a:gs>
            <a:gs pos="100000">
              <a:schemeClr val="accent5">
                <a:hueOff val="-4617924"/>
                <a:satOff val="-8021"/>
                <a:lumOff val="52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8C9FB51-D66D-4F14-8DE5-0A719732E7B6}">
      <dsp:nvSpPr>
        <dsp:cNvPr id="0" name=""/>
        <dsp:cNvSpPr/>
      </dsp:nvSpPr>
      <dsp:spPr>
        <a:xfrm rot="5400000">
          <a:off x="9089226" y="1513728"/>
          <a:ext cx="546902" cy="2441566"/>
        </a:xfrm>
        <a:prstGeom prst="rect">
          <a:avLst/>
        </a:prstGeom>
        <a:solidFill>
          <a:schemeClr val="accent6">
            <a:lumMod val="60000"/>
            <a:lumOff val="40000"/>
          </a:schemeClr>
        </a:solidFill>
        <a:ln w="6350" cap="flat" cmpd="sng" algn="ctr">
          <a:solidFill>
            <a:schemeClr val="accent5">
              <a:hueOff val="-6926885"/>
              <a:satOff val="-12032"/>
              <a:lumOff val="78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43067" tIns="0" rIns="43067" bIns="0" numCol="1" spcCol="1270" anchor="ctr" anchorCtr="1">
          <a:noAutofit/>
        </a:bodyPr>
        <a:lstStyle/>
        <a:p>
          <a:pPr marL="0" lvl="0" indent="0" algn="ctr" defTabSz="1066800">
            <a:lnSpc>
              <a:spcPct val="90000"/>
            </a:lnSpc>
            <a:spcBef>
              <a:spcPct val="0"/>
            </a:spcBef>
            <a:spcAft>
              <a:spcPct val="35000"/>
            </a:spcAft>
            <a:buNone/>
          </a:pPr>
          <a:r>
            <a:rPr lang="en-US" sz="2400" kern="1200" dirty="0">
              <a:solidFill>
                <a:schemeClr val="tx1">
                  <a:lumMod val="95000"/>
                  <a:lumOff val="5000"/>
                </a:schemeClr>
              </a:solidFill>
            </a:rPr>
            <a:t>T</a:t>
          </a:r>
          <a:r>
            <a:rPr lang="en-US" sz="2400" kern="1200" dirty="0"/>
            <a:t>hreats</a:t>
          </a:r>
        </a:p>
      </dsp:txBody>
      <dsp:txXfrm rot="-5400000">
        <a:off x="8141894" y="2461060"/>
        <a:ext cx="2441566" cy="546902"/>
      </dsp:txXfrm>
    </dsp:sp>
    <dsp:sp modelId="{CB726486-3B5A-47F8-90E4-EC34C8ADB385}">
      <dsp:nvSpPr>
        <dsp:cNvPr id="0" name=""/>
        <dsp:cNvSpPr/>
      </dsp:nvSpPr>
      <dsp:spPr>
        <a:xfrm>
          <a:off x="8104233" y="3554864"/>
          <a:ext cx="2516888" cy="1914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78" tIns="33764" rIns="71778" bIns="33764" numCol="1" spcCol="1270" anchor="t" anchorCtr="1">
          <a:noAutofit/>
        </a:bodyPr>
        <a:lstStyle/>
        <a:p>
          <a:pPr marL="0" lvl="0" indent="0" algn="ctr" defTabSz="622300">
            <a:lnSpc>
              <a:spcPct val="90000"/>
            </a:lnSpc>
            <a:spcBef>
              <a:spcPct val="0"/>
            </a:spcBef>
            <a:spcAft>
              <a:spcPct val="35000"/>
            </a:spcAft>
            <a:buFont typeface="Arial" panose="020B0604020202020204" pitchFamily="34" charset="0"/>
            <a:buNone/>
          </a:pPr>
          <a:endParaRPr lang="en-US" sz="1400" kern="1200" dirty="0"/>
        </a:p>
      </dsp:txBody>
      <dsp:txXfrm>
        <a:off x="8104233" y="3554864"/>
        <a:ext cx="2516888" cy="1914158"/>
      </dsp:txXfrm>
    </dsp:sp>
    <dsp:sp modelId="{5012A99F-560A-4636-953C-5F263876E566}">
      <dsp:nvSpPr>
        <dsp:cNvPr id="0" name=""/>
        <dsp:cNvSpPr/>
      </dsp:nvSpPr>
      <dsp:spPr>
        <a:xfrm>
          <a:off x="9362677" y="3007962"/>
          <a:ext cx="0" cy="437521"/>
        </a:xfrm>
        <a:prstGeom prst="line">
          <a:avLst/>
        </a:prstGeom>
        <a:noFill/>
        <a:ln w="6350" cap="flat" cmpd="sng" algn="ctr">
          <a:solidFill>
            <a:schemeClr val="accent5">
              <a:tint val="50000"/>
              <a:hueOff val="0"/>
              <a:satOff val="0"/>
              <a:lumOff val="0"/>
              <a:alphaOff val="0"/>
            </a:schemeClr>
          </a:solidFill>
          <a:prstDash val="dash"/>
          <a:miter lim="800000"/>
        </a:ln>
        <a:effectLst/>
      </dsp:spPr>
      <dsp:style>
        <a:lnRef idx="1">
          <a:scrgbClr r="0" g="0" b="0"/>
        </a:lnRef>
        <a:fillRef idx="0">
          <a:scrgbClr r="0" g="0" b="0"/>
        </a:fillRef>
        <a:effectRef idx="1">
          <a:scrgbClr r="0" g="0" b="0"/>
        </a:effectRef>
        <a:fontRef idx="minor"/>
      </dsp:style>
    </dsp:sp>
    <dsp:sp modelId="{456F09DE-8CFF-414A-A967-17AF417A13B8}">
      <dsp:nvSpPr>
        <dsp:cNvPr id="0" name=""/>
        <dsp:cNvSpPr/>
      </dsp:nvSpPr>
      <dsp:spPr>
        <a:xfrm>
          <a:off x="9297994" y="3545416"/>
          <a:ext cx="109380" cy="109380"/>
        </a:xfrm>
        <a:prstGeom prst="ellipse">
          <a:avLst/>
        </a:prstGeom>
        <a:gradFill rotWithShape="0">
          <a:gsLst>
            <a:gs pos="0">
              <a:schemeClr val="accent5">
                <a:hueOff val="-6926885"/>
                <a:satOff val="-12032"/>
                <a:lumOff val="784"/>
                <a:alphaOff val="0"/>
                <a:satMod val="103000"/>
                <a:lumMod val="102000"/>
                <a:tint val="94000"/>
              </a:schemeClr>
            </a:gs>
            <a:gs pos="50000">
              <a:schemeClr val="accent5">
                <a:hueOff val="-6926885"/>
                <a:satOff val="-12032"/>
                <a:lumOff val="784"/>
                <a:alphaOff val="0"/>
                <a:satMod val="110000"/>
                <a:lumMod val="100000"/>
                <a:shade val="100000"/>
              </a:schemeClr>
            </a:gs>
            <a:gs pos="100000">
              <a:schemeClr val="accent5">
                <a:hueOff val="-6926885"/>
                <a:satOff val="-12032"/>
                <a:lumOff val="7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F619E2-882A-42C5-A141-4B02C53B0350}">
      <dsp:nvSpPr>
        <dsp:cNvPr id="0" name=""/>
        <dsp:cNvSpPr/>
      </dsp:nvSpPr>
      <dsp:spPr>
        <a:xfrm>
          <a:off x="0" y="295311"/>
          <a:ext cx="4463623"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7D2681-AA06-4538-8484-D85353D67A24}">
      <dsp:nvSpPr>
        <dsp:cNvPr id="0" name=""/>
        <dsp:cNvSpPr/>
      </dsp:nvSpPr>
      <dsp:spPr>
        <a:xfrm>
          <a:off x="223181" y="29631"/>
          <a:ext cx="3124536" cy="531360"/>
        </a:xfrm>
        <a:prstGeom prst="roundRect">
          <a:avLst/>
        </a:prstGeom>
        <a:solidFill>
          <a:schemeClr val="accent1">
            <a:hueOff val="0"/>
            <a:satOff val="0"/>
            <a:lumOff val="0"/>
            <a:alphaOff val="0"/>
          </a:schemeClr>
        </a:solidFill>
        <a:ln w="12700" cap="flat" cmpd="sng" algn="ctr">
          <a:solidFill>
            <a:schemeClr val="accent1">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00" tIns="0" rIns="118100" bIns="0" numCol="1" spcCol="1270" anchor="ctr" anchorCtr="0">
          <a:noAutofit/>
        </a:bodyPr>
        <a:lstStyle/>
        <a:p>
          <a:pPr marL="0" lvl="0" indent="0" algn="l" defTabSz="800100">
            <a:lnSpc>
              <a:spcPct val="90000"/>
            </a:lnSpc>
            <a:spcBef>
              <a:spcPct val="0"/>
            </a:spcBef>
            <a:spcAft>
              <a:spcPct val="35000"/>
            </a:spcAft>
            <a:buNone/>
          </a:pPr>
          <a:r>
            <a:rPr lang="en-US" sz="1800" kern="1200"/>
            <a:t>Communication skills</a:t>
          </a:r>
        </a:p>
      </dsp:txBody>
      <dsp:txXfrm>
        <a:off x="249120" y="55570"/>
        <a:ext cx="3072658" cy="479482"/>
      </dsp:txXfrm>
    </dsp:sp>
    <dsp:sp modelId="{DBE73034-3966-4D5D-B407-8C065259931D}">
      <dsp:nvSpPr>
        <dsp:cNvPr id="0" name=""/>
        <dsp:cNvSpPr/>
      </dsp:nvSpPr>
      <dsp:spPr>
        <a:xfrm>
          <a:off x="0" y="1111791"/>
          <a:ext cx="4463623"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1F7908-6BC6-44B2-A118-91FCAD1656AB}">
      <dsp:nvSpPr>
        <dsp:cNvPr id="0" name=""/>
        <dsp:cNvSpPr/>
      </dsp:nvSpPr>
      <dsp:spPr>
        <a:xfrm>
          <a:off x="223181" y="846111"/>
          <a:ext cx="3124536"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00" tIns="0" rIns="118100" bIns="0" numCol="1" spcCol="1270" anchor="ctr" anchorCtr="0">
          <a:noAutofit/>
        </a:bodyPr>
        <a:lstStyle/>
        <a:p>
          <a:pPr marL="0" lvl="0" indent="0" algn="l" defTabSz="800100">
            <a:lnSpc>
              <a:spcPct val="90000"/>
            </a:lnSpc>
            <a:spcBef>
              <a:spcPct val="0"/>
            </a:spcBef>
            <a:spcAft>
              <a:spcPct val="35000"/>
            </a:spcAft>
            <a:buNone/>
          </a:pPr>
          <a:r>
            <a:rPr lang="en-US" sz="1800" kern="1200"/>
            <a:t>Organization and planning</a:t>
          </a:r>
        </a:p>
      </dsp:txBody>
      <dsp:txXfrm>
        <a:off x="249120" y="872050"/>
        <a:ext cx="3072658" cy="479482"/>
      </dsp:txXfrm>
    </dsp:sp>
    <dsp:sp modelId="{7AA2609D-9D1F-425B-A3D3-2FFFE015DBCA}">
      <dsp:nvSpPr>
        <dsp:cNvPr id="0" name=""/>
        <dsp:cNvSpPr/>
      </dsp:nvSpPr>
      <dsp:spPr>
        <a:xfrm>
          <a:off x="0" y="1928271"/>
          <a:ext cx="4463623"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E606D6-E8B7-4DAA-9490-EB7D1C0306A1}">
      <dsp:nvSpPr>
        <dsp:cNvPr id="0" name=""/>
        <dsp:cNvSpPr/>
      </dsp:nvSpPr>
      <dsp:spPr>
        <a:xfrm>
          <a:off x="223181" y="1662591"/>
          <a:ext cx="3124536"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00" tIns="0" rIns="118100" bIns="0" numCol="1" spcCol="1270" anchor="ctr" anchorCtr="0">
          <a:noAutofit/>
        </a:bodyPr>
        <a:lstStyle/>
        <a:p>
          <a:pPr marL="0" lvl="0" indent="0" algn="l" defTabSz="800100">
            <a:lnSpc>
              <a:spcPct val="90000"/>
            </a:lnSpc>
            <a:spcBef>
              <a:spcPct val="0"/>
            </a:spcBef>
            <a:spcAft>
              <a:spcPct val="35000"/>
            </a:spcAft>
            <a:buNone/>
          </a:pPr>
          <a:r>
            <a:rPr lang="en-US" sz="1800" kern="1200"/>
            <a:t>Teamwork </a:t>
          </a:r>
        </a:p>
      </dsp:txBody>
      <dsp:txXfrm>
        <a:off x="249120" y="1688530"/>
        <a:ext cx="3072658" cy="479482"/>
      </dsp:txXfrm>
    </dsp:sp>
    <dsp:sp modelId="{78440619-F3BC-40D6-8114-0F911E3509FA}">
      <dsp:nvSpPr>
        <dsp:cNvPr id="0" name=""/>
        <dsp:cNvSpPr/>
      </dsp:nvSpPr>
      <dsp:spPr>
        <a:xfrm>
          <a:off x="0" y="2744751"/>
          <a:ext cx="4463623"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0DD78F-8416-4550-AF55-64D9EEBF89B5}">
      <dsp:nvSpPr>
        <dsp:cNvPr id="0" name=""/>
        <dsp:cNvSpPr/>
      </dsp:nvSpPr>
      <dsp:spPr>
        <a:xfrm>
          <a:off x="223181" y="2479071"/>
          <a:ext cx="3124536"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00" tIns="0" rIns="118100" bIns="0" numCol="1" spcCol="1270" anchor="ctr" anchorCtr="0">
          <a:noAutofit/>
        </a:bodyPr>
        <a:lstStyle/>
        <a:p>
          <a:pPr marL="0" lvl="0" indent="0" algn="l" defTabSz="800100">
            <a:lnSpc>
              <a:spcPct val="90000"/>
            </a:lnSpc>
            <a:spcBef>
              <a:spcPct val="0"/>
            </a:spcBef>
            <a:spcAft>
              <a:spcPct val="35000"/>
            </a:spcAft>
            <a:buNone/>
          </a:pPr>
          <a:r>
            <a:rPr lang="en-US" sz="1800" kern="1200"/>
            <a:t>Initiative</a:t>
          </a:r>
        </a:p>
      </dsp:txBody>
      <dsp:txXfrm>
        <a:off x="249120" y="2505010"/>
        <a:ext cx="3072658" cy="479482"/>
      </dsp:txXfrm>
    </dsp:sp>
    <dsp:sp modelId="{7FBC35F9-BCCF-44E8-8A6C-05F63186C237}">
      <dsp:nvSpPr>
        <dsp:cNvPr id="0" name=""/>
        <dsp:cNvSpPr/>
      </dsp:nvSpPr>
      <dsp:spPr>
        <a:xfrm>
          <a:off x="0" y="3561231"/>
          <a:ext cx="4463623" cy="45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EF742E-2545-4F58-BE1C-3E514654ACEF}">
      <dsp:nvSpPr>
        <dsp:cNvPr id="0" name=""/>
        <dsp:cNvSpPr/>
      </dsp:nvSpPr>
      <dsp:spPr>
        <a:xfrm>
          <a:off x="223181" y="3295551"/>
          <a:ext cx="3124536" cy="53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00" tIns="0" rIns="118100" bIns="0" numCol="1" spcCol="1270" anchor="ctr" anchorCtr="0">
          <a:noAutofit/>
        </a:bodyPr>
        <a:lstStyle/>
        <a:p>
          <a:pPr marL="0" lvl="0" indent="0" algn="l" defTabSz="800100">
            <a:lnSpc>
              <a:spcPct val="90000"/>
            </a:lnSpc>
            <a:spcBef>
              <a:spcPct val="0"/>
            </a:spcBef>
            <a:spcAft>
              <a:spcPct val="35000"/>
            </a:spcAft>
            <a:buNone/>
          </a:pPr>
          <a:r>
            <a:rPr lang="en-US" sz="1800" kern="1200"/>
            <a:t>Time management </a:t>
          </a:r>
        </a:p>
      </dsp:txBody>
      <dsp:txXfrm>
        <a:off x="249120" y="3321490"/>
        <a:ext cx="3072658" cy="479482"/>
      </dsp:txXfrm>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2">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1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18"/>
      <dgm:constr type="primFontSz" for="des" forName="Childtext1" val="18"/>
      <dgm:constr type="primFontSz" for="des" forName="Childtext1" refType="primFontSz" refFor="des" refForName="Parent1"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Childtext1" refType="w"/>
                  <dgm:constr type="h" for="ch" forName="Childtext1" refType="h" fact="0.35"/>
                  <dgm:constr type="w" for="ch" forName="ConnectLineEnd" refType="h" fact="0.02"/>
                  <dgm:constr type="h" for="ch" forName="ConnectLineEnd" refType="h" fact="0.02"/>
                  <dgm:constr type="t" for="ch" forName="ConnectLineEnd" refType="h" fact="0.35"/>
                  <dgm:constr type="ctrX" for="ch" forName="ConnectLineEnd" refType="w" fact="0.5"/>
                  <dgm:constr type="w" for="ch" forName="ConnectLine"/>
                  <dgm:constr type="h" for="ch" forName="ConnectLine" refType="h" fact="0.08"/>
                  <dgm:constr type="t" for="ch" forName="ConnectLine" refType="h" fact="0.37"/>
                  <dgm:constr type="ctrX" for="ch" forName="ConnectLine" refType="w" fact="0.5"/>
                  <dgm:constr type="w" for="ch" forName="Parent1" refType="w" fact="0.95"/>
                  <dgm:constr type="l" for="ch" forName="Parent1" refType="w" fact="0.025"/>
                  <dgm:constr type="r" for="ch" forName="Parent1" refType="w" fact="0.025"/>
                  <dgm:constr type="t" for="ch" forName="Parent1" refType="h" fact="0.45"/>
                  <dgm:constr type="h" for="ch" forName="Parent1" refType="h" fact="0.1"/>
                  <dgm:constr type="w" for="ch" forName="EmptyPane" refType="w"/>
                  <dgm:constr type="t" for="ch" forName="EmptyPane" refType="h" fact="0.55"/>
                  <dgm:constr type="h" for="ch" forName="EmptyPane" refType="h" fact="0.45"/>
                </dgm:constrLst>
              </dgm:if>
              <dgm:else name="ifMoreThanOneNode1">
                <dgm:constrLst>
                  <dgm:constr type="w" for="ch" forName="Childtext1" refType="w"/>
                  <dgm:constr type="h" for="ch" forName="Childtext1" refType="h" fact="0.35"/>
                  <dgm:constr type="w" for="ch" forName="ConnectLineEnd" refType="h" fact="0.02"/>
                  <dgm:constr type="h" for="ch" forName="ConnectLineEnd" refType="h" fact="0.02"/>
                  <dgm:constr type="t" for="ch" forName="ConnectLineEnd" refType="h" fact="0.35"/>
                  <dgm:constr type="ctrX" for="ch" forName="ConnectLineEnd" refType="w" fact="0.5"/>
                  <dgm:constr type="w" for="ch" forName="ConnectLine"/>
                  <dgm:constr type="h" for="ch" forName="ConnectLine" refType="h" fact="0.08"/>
                  <dgm:constr type="t" for="ch" forName="ConnectLine" refType="h" fact="0.37"/>
                  <dgm:constr type="ctrX" for="ch" forName="ConnectLine" refType="w" fact="0.5"/>
                  <dgm:constr type="w" for="ch" forName="Parent1" refType="w" fact="0.6"/>
                  <dgm:constr type="l" for="ch" forName="Parent1" refType="w" fact="0.2"/>
                  <dgm:constr type="t" for="ch" forName="Parent1" refType="h" fact="0.45"/>
                  <dgm:constr type="h" for="ch" forName="Parent1" refType="h" fact="0.1"/>
                  <dgm:constr type="w" for="ch" forName="EmptyPane" refType="w"/>
                  <dgm:constr type="t" for="ch" forName="EmptyPane" refType="h" fact="0.55"/>
                  <dgm:constr type="h" for="ch" forName="EmptyPane" refType="h" fact="0.45"/>
                </dgm:constrLst>
              </dgm:else>
            </dgm:choose>
          </dgm:if>
          <dgm:else name="notStartNode1">
            <dgm:choose name="lastOrRemainingNodes1">
              <dgm:if name="lastNode1" axis="self" ptType="node" func="revPos" op="equ" val="1">
                <dgm:choose name="casesForSnakingLogic1">
                  <dgm:if name="oddNode1" axis="self" ptType="node" func="posOdd" op="equ" val="1">
                    <dgm:constrLst>
                      <dgm:constr type="w" for="ch" forName="Childtext1" refType="w"/>
                      <dgm:constr type="h" for="ch" forName="Childtext1" refType="h" fact="0.35"/>
                      <dgm:constr type="w" for="ch" forName="ConnectLineEnd" refType="h" fact="0.02"/>
                      <dgm:constr type="h" for="ch" forName="ConnectLineEnd" refType="h" fact="0.02"/>
                      <dgm:constr type="t" for="ch" forName="ConnectLineEnd" refType="h" fact="0.35"/>
                      <dgm:constr type="ctrX" for="ch" forName="ConnectLineEnd" refType="w" fact="0.5"/>
                      <dgm:constr type="w" for="ch" forName="ConnectLine"/>
                      <dgm:constr type="h" for="ch" forName="ConnectLine" refType="h" fact="0.08"/>
                      <dgm:constr type="t" for="ch" forName="ConnectLine" refType="h" fact="0.37"/>
                      <dgm:constr type="ctrX" for="ch" forName="ConnectLine" refType="w" fact="0.5"/>
                      <dgm:constr type="w" for="ch" forName="Parent1" refType="w" fact="0.6"/>
                      <dgm:constr type="l" for="ch" forName="Parent1" refType="w" fact="0.2"/>
                      <dgm:constr type="t" for="ch" forName="Parent1" refType="h" fact="0.45"/>
                      <dgm:constr type="h" for="ch" forName="Parent1" refType="h" fact="0.1"/>
                      <dgm:constr type="w" for="ch" forName="EmptyPane" refType="w"/>
                      <dgm:constr type="t" for="ch" forName="EmptyPane" refType="h" fact="0.55"/>
                      <dgm:constr type="h" for="ch" forName="EmptyPane" refType="h" fact="0.45"/>
                    </dgm:constrLst>
                  </dgm:if>
                  <dgm:else name="evenNode1">
                    <dgm:constrLst>
                      <dgm:constr type="w" for="ch" forName="EmptyPane" refType="w"/>
                      <dgm:constr type="h" for="ch" forName="EmptyPane" refType="h" fact="0.45"/>
                      <dgm:constr type="w" for="ch" forName="Parent1" refType="w" fact="0.6"/>
                      <dgm:constr type="l" for="ch" forName="Parent1" refType="w" fact="0.2"/>
                      <dgm:constr type="t" for="ch" forName="Parent1" refType="h" fact="0.45"/>
                      <dgm:constr type="h" for="ch" forName="Parent1" refType="h" fact="0.1"/>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Childtext1" refType="w"/>
                      <dgm:constr type="h" for="ch" forName="Childtext1" refType="h" fact="0.35"/>
                      <dgm:constr type="t" for="ch" forName="Childtext1" refType="h" fact="0.65"/>
                    </dgm:constrLst>
                  </dgm:else>
                </dgm:choose>
              </dgm:if>
              <dgm:else name="middleRows">
                <dgm:choose name="casesForSnakingLogic2">
                  <dgm:if name="oddNode2" axis="self" ptType="node" func="posOdd" op="equ" val="1">
                    <dgm:constrLst>
                      <dgm:constr type="w" for="ch" forName="Childtext1" refType="w"/>
                      <dgm:constr type="h" for="ch" forName="Childtext1" refType="h" fact="0.35"/>
                      <dgm:constr type="w" for="ch" forName="ConnectLineEnd" refType="h" fact="0.02"/>
                      <dgm:constr type="h" for="ch" forName="ConnectLineEnd" refType="h" fact="0.02"/>
                      <dgm:constr type="t" for="ch" forName="ConnectLineEnd" refType="h" fact="0.35"/>
                      <dgm:constr type="ctrX" for="ch" forName="ConnectLineEnd" refType="w" fact="0.5"/>
                      <dgm:constr type="w" for="ch" forName="ConnectLine"/>
                      <dgm:constr type="h" for="ch" forName="ConnectLine" refType="h" fact="0.08"/>
                      <dgm:constr type="t" for="ch" forName="ConnectLine" refType="h" fact="0.37"/>
                      <dgm:constr type="ctrX" for="ch" forName="ConnectLine" refType="w" fact="0.5"/>
                      <dgm:constr type="w" for="ch" forName="Parent1" refType="w" fact="0.6"/>
                      <dgm:constr type="l" for="ch" forName="Parent1" refType="w" fact="0.2"/>
                      <dgm:constr type="t" for="ch" forName="Parent1" refType="h" fact="0.45"/>
                      <dgm:constr type="h" for="ch" forName="Parent1" refType="h" fact="0.1"/>
                      <dgm:constr type="w" for="ch" forName="EmptyPane" refType="w"/>
                      <dgm:constr type="t" for="ch" forName="EmptyPane" refType="h" fact="0.55"/>
                      <dgm:constr type="h" for="ch" forName="EmptyPane" refType="h" fact="0.45"/>
                    </dgm:constrLst>
                  </dgm:if>
                  <dgm:else name="evenNode2">
                    <dgm:constrLst>
                      <dgm:constr type="w" for="ch" forName="EmptyPane" refType="w"/>
                      <dgm:constr type="h" for="ch" forName="EmptyPane" refType="h" fact="0.45"/>
                      <dgm:constr type="w" for="ch" forName="Parent1" refType="w" fact="0.6"/>
                      <dgm:constr type="l" for="ch" forName="Parent1" refType="w" fact="0.2"/>
                      <dgm:constr type="t" for="ch" forName="Parent1" refType="h" fact="0.45"/>
                      <dgm:constr type="h" for="ch" forName="Parent1" refType="h" fact="0.1"/>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Childtext1" refType="w"/>
                      <dgm:constr type="h" for="ch" forName="Childtext1" refType="h" fact="0.35"/>
                      <dgm:constr type="t" for="ch" forName="Childtext1" refType="h" fact="0.65"/>
                    </dgm:constrLst>
                  </dgm:else>
                </dgm:choose>
              </dgm:else>
            </dgm:choose>
          </dgm:else>
        </dgm:choose>
        <dgm:layoutNode name="Parent1" styleLbl="alignNode1">
          <dgm:varLst>
            <dgm:chMax val="1"/>
            <dgm:chPref val="1"/>
            <dgm:bulletEnabled val="1"/>
          </dgm:varLst>
          <dgm:alg type="tx">
            <dgm:param type="txAnchorHorz" val="ctr"/>
            <dgm:param type="txAnchorVert" val="mid"/>
            <dgm:param type="parTxRTL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w" fact="0.05"/>
            <dgm:constr type="rMarg" refType="w" fact="0.05"/>
            <dgm:constr type="tMarg"/>
            <dgm:constr type="bMarg"/>
          </dgm:constrLst>
          <dgm:ruleLst>
            <dgm:rule type="primFontSz" val="11" fact="NaN" max="NaN"/>
          </dgm:ruleLst>
        </dgm:layoutNode>
        <dgm:layoutNode name="Childtext1" styleLbl="revTx">
          <dgm:varLst>
            <dgm:bulletEnabled val="1"/>
          </dgm:varLst>
          <dgm:choose name="casesForTxtDirLogic">
            <dgm:if name="Name77" axis="self" ptType="node" func="posOdd" op="equ" val="1">
              <dgm:alg type="tx">
                <dgm:param type="txAnchorVert" val="b"/>
                <dgm:param type="txAnchorHorz" val="ctr"/>
                <dgm:param type="parTxRTLAlign" val="ctr"/>
                <dgm:param type="parTxRTLAlign" val="ctr"/>
              </dgm:alg>
            </dgm:if>
            <dgm:else name="Name88">
              <dgm:alg type="tx">
                <dgm:param type="txAnchorVert" val="t"/>
                <dgm:param type="txAnchorHorz" val="ctr"/>
                <dgm:param type="parTxRTLAlign" val="ctr"/>
                <dgm:param type="parTxRTLAlign" val="ctr"/>
              </dgm:alg>
            </dgm:else>
          </dgm:choose>
          <dgm:shape xmlns:r="http://schemas.openxmlformats.org/officeDocument/2006/relationships" type="rect" r:blip="">
            <dgm:adjLst/>
          </dgm:shape>
          <dgm:presOf axis="ch" ptType="node"/>
          <dgm:constrLst>
            <dgm:constr type="lMarg" refType="w" fact="0.05"/>
            <dgm:constr type="rMarg" refType="w" fact="0.05"/>
            <dgm:constr type="tMarg" refType="h" fact="0.05"/>
            <dgm:constr type="bMarg" refType="h" fact="0.05"/>
          </dgm:constrLst>
          <dgm:ruleLst>
            <dgm:rule type="primFontSz" val="11" fact="NaN" max="NaN"/>
          </dgm:ruleLst>
        </dgm:layoutNode>
        <dgm:layoutNode name="ConnectLine" styleLbl="callout">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D7A934-0635-4E76-95FD-43993B1828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43A72F8-57B8-4FBF-B54E-88A861E91D4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273EFC-B541-4D39-ACAE-B43588005231}" type="datetimeFigureOut">
              <a:rPr lang="en-US" smtClean="0"/>
              <a:t>4/23/2022</a:t>
            </a:fld>
            <a:endParaRPr lang="en-US" dirty="0"/>
          </a:p>
        </p:txBody>
      </p:sp>
      <p:sp>
        <p:nvSpPr>
          <p:cNvPr id="4" name="Footer Placeholder 3">
            <a:extLst>
              <a:ext uri="{FF2B5EF4-FFF2-40B4-BE49-F238E27FC236}">
                <a16:creationId xmlns:a16="http://schemas.microsoft.com/office/drawing/2014/main" id="{604A6038-4A3D-4CE4-A3B5-D6E97612120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86FF7-47DD-4A75-85A8-6445E3411EA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8FC685-2169-447E-B5F0-6D799AEBC20E}" type="slidenum">
              <a:rPr lang="en-US" smtClean="0"/>
              <a:t>‹#›</a:t>
            </a:fld>
            <a:endParaRPr lang="en-US" dirty="0"/>
          </a:p>
        </p:txBody>
      </p:sp>
    </p:spTree>
    <p:extLst>
      <p:ext uri="{BB962C8B-B14F-4D97-AF65-F5344CB8AC3E}">
        <p14:creationId xmlns:p14="http://schemas.microsoft.com/office/powerpoint/2010/main" val="35572555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0853E1-56A0-44E9-A74E-5E9F6164A239}" type="datetimeFigureOut">
              <a:rPr lang="en-US" smtClean="0"/>
              <a:t>4/23/2022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926890-3464-4466-B789-5BB6DD4ADC9C}" type="slidenum">
              <a:rPr lang="en-US" smtClean="0"/>
              <a:t>‹#›</a:t>
            </a:fld>
            <a:endParaRPr lang="en-US" dirty="0"/>
          </a:p>
        </p:txBody>
      </p:sp>
    </p:spTree>
    <p:extLst>
      <p:ext uri="{BB962C8B-B14F-4D97-AF65-F5344CB8AC3E}">
        <p14:creationId xmlns:p14="http://schemas.microsoft.com/office/powerpoint/2010/main" val="3129477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926890-3464-4466-B789-5BB6DD4ADC9C}" type="slidenum">
              <a:rPr lang="en-US" smtClean="0"/>
              <a:t>1</a:t>
            </a:fld>
            <a:endParaRPr lang="en-US" dirty="0"/>
          </a:p>
        </p:txBody>
      </p:sp>
    </p:spTree>
    <p:extLst>
      <p:ext uri="{BB962C8B-B14F-4D97-AF65-F5344CB8AC3E}">
        <p14:creationId xmlns:p14="http://schemas.microsoft.com/office/powerpoint/2010/main" val="3110754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212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2002DED-DCF6-428F-92AB-AA8ACCA0B38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1535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926890-3464-4466-B789-5BB6DD4ADC9C}" type="slidenum">
              <a:rPr lang="en-US" smtClean="0"/>
              <a:t>7</a:t>
            </a:fld>
            <a:endParaRPr lang="en-US" dirty="0"/>
          </a:p>
        </p:txBody>
      </p:sp>
    </p:spTree>
    <p:extLst>
      <p:ext uri="{BB962C8B-B14F-4D97-AF65-F5344CB8AC3E}">
        <p14:creationId xmlns:p14="http://schemas.microsoft.com/office/powerpoint/2010/main" val="1369424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8725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1323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1"/>
        </a:solidFill>
        <a:effectLst/>
      </p:bgPr>
    </p:bg>
    <p:spTree>
      <p:nvGrpSpPr>
        <p:cNvPr id="1" name=""/>
        <p:cNvGrpSpPr/>
        <p:nvPr/>
      </p:nvGrpSpPr>
      <p:grpSpPr>
        <a:xfrm>
          <a:off x="0" y="0"/>
          <a:ext cx="0" cy="0"/>
          <a:chOff x="0" y="0"/>
          <a:chExt cx="0" cy="0"/>
        </a:xfrm>
      </p:grpSpPr>
      <p:sp>
        <p:nvSpPr>
          <p:cNvPr id="74" name="Freeform: Shape 73">
            <a:extLst>
              <a:ext uri="{FF2B5EF4-FFF2-40B4-BE49-F238E27FC236}">
                <a16:creationId xmlns:a16="http://schemas.microsoft.com/office/drawing/2014/main" id="{232146ED-1740-4E0E-8996-4B5179214354}"/>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75" name="Freeform: Shape 74">
            <a:extLst>
              <a:ext uri="{FF2B5EF4-FFF2-40B4-BE49-F238E27FC236}">
                <a16:creationId xmlns:a16="http://schemas.microsoft.com/office/drawing/2014/main" id="{5C431250-2534-41F8-915B-18FCC65650FB}"/>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grpSp>
        <p:nvGrpSpPr>
          <p:cNvPr id="76" name="Group 75">
            <a:extLst>
              <a:ext uri="{FF2B5EF4-FFF2-40B4-BE49-F238E27FC236}">
                <a16:creationId xmlns:a16="http://schemas.microsoft.com/office/drawing/2014/main" id="{73D7C106-260D-4F16-93A6-3C076C9E6C68}"/>
              </a:ext>
              <a:ext uri="{C183D7F6-B498-43B3-948B-1728B52AA6E4}">
                <adec:decorative xmlns:adec="http://schemas.microsoft.com/office/drawing/2017/decorative" val="1"/>
              </a:ext>
            </a:extLst>
          </p:cNvPr>
          <p:cNvGrpSpPr/>
          <p:nvPr userDrawn="1"/>
        </p:nvGrpSpPr>
        <p:grpSpPr>
          <a:xfrm>
            <a:off x="1481312" y="743744"/>
            <a:ext cx="4860256" cy="4589316"/>
            <a:chOff x="1481312" y="743744"/>
            <a:chExt cx="4860256" cy="4589316"/>
          </a:xfrm>
        </p:grpSpPr>
        <p:sp>
          <p:nvSpPr>
            <p:cNvPr id="77" name="Rectangle 76" descr="Tag=AccentColor&#10;Flavor=Light&#10;Target=Fill">
              <a:extLst>
                <a:ext uri="{FF2B5EF4-FFF2-40B4-BE49-F238E27FC236}">
                  <a16:creationId xmlns:a16="http://schemas.microsoft.com/office/drawing/2014/main" id="{CE90353B-4B0C-4677-A170-00AD60175039}"/>
                </a:ext>
              </a:extLst>
            </p:cNvPr>
            <p:cNvSpPr/>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78" name="Rectangle 77" descr="Tag=AccentColor&#10;Flavor=Light&#10;Target=Fill">
              <a:extLst>
                <a:ext uri="{FF2B5EF4-FFF2-40B4-BE49-F238E27FC236}">
                  <a16:creationId xmlns:a16="http://schemas.microsoft.com/office/drawing/2014/main" id="{4C70E8BC-9282-41C2-B22A-745DB1C827CF}"/>
                </a:ext>
              </a:extLst>
            </p:cNvPr>
            <p:cNvSpPr/>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79" name="Rectangle 78">
            <a:extLst>
              <a:ext uri="{FF2B5EF4-FFF2-40B4-BE49-F238E27FC236}">
                <a16:creationId xmlns:a16="http://schemas.microsoft.com/office/drawing/2014/main" id="{BB51E472-8334-4DEB-9D39-8E4FFA92E21E}"/>
              </a:ext>
              <a:ext uri="{C183D7F6-B498-43B3-948B-1728B52AA6E4}">
                <adec:decorative xmlns:adec="http://schemas.microsoft.com/office/drawing/2017/decorative" val="1"/>
              </a:ext>
            </a:extLst>
          </p:cNvPr>
          <p:cNvSpPr/>
          <p:nvPr userDrawn="1"/>
        </p:nvSpPr>
        <p:spPr>
          <a:xfrm>
            <a:off x="1379729" y="648365"/>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Title 1">
            <a:extLst>
              <a:ext uri="{FF2B5EF4-FFF2-40B4-BE49-F238E27FC236}">
                <a16:creationId xmlns:a16="http://schemas.microsoft.com/office/drawing/2014/main" id="{CC645776-A980-4F78-8E9D-4EA5572A59C6}"/>
              </a:ext>
            </a:extLst>
          </p:cNvPr>
          <p:cNvSpPr>
            <a:spLocks noGrp="1"/>
          </p:cNvSpPr>
          <p:nvPr>
            <p:ph type="ctrTitle" hasCustomPrompt="1"/>
          </p:nvPr>
        </p:nvSpPr>
        <p:spPr>
          <a:xfrm>
            <a:off x="1521269" y="799275"/>
            <a:ext cx="4579668" cy="3028072"/>
          </a:xfrm>
        </p:spPr>
        <p:txBody>
          <a:bodyPr/>
          <a:lstStyle>
            <a:lvl1pPr algn="ctr">
              <a:defRPr sz="6000" b="1" spc="1500" baseline="0"/>
            </a:lvl1pPr>
          </a:lstStyle>
          <a:p>
            <a:r>
              <a:rPr lang="en-US" dirty="0"/>
              <a:t>CLICK TO ADD TITLE</a:t>
            </a:r>
          </a:p>
        </p:txBody>
      </p:sp>
      <p:sp>
        <p:nvSpPr>
          <p:cNvPr id="81" name="Subtitle 2">
            <a:extLst>
              <a:ext uri="{FF2B5EF4-FFF2-40B4-BE49-F238E27FC236}">
                <a16:creationId xmlns:a16="http://schemas.microsoft.com/office/drawing/2014/main" id="{4F03E6E3-0D95-48FF-BBCC-EA589CD1285B}"/>
              </a:ext>
            </a:extLst>
          </p:cNvPr>
          <p:cNvSpPr>
            <a:spLocks noGrp="1"/>
          </p:cNvSpPr>
          <p:nvPr>
            <p:ph type="subTitle" idx="1" hasCustomPrompt="1"/>
          </p:nvPr>
        </p:nvSpPr>
        <p:spPr>
          <a:xfrm>
            <a:off x="1521269" y="3919422"/>
            <a:ext cx="4579668" cy="1166797"/>
          </a:xfrm>
        </p:spPr>
        <p:txBody>
          <a:bodyPr/>
          <a:lstStyle>
            <a:lvl1pPr algn="ctr">
              <a:buNone/>
              <a:defRPr sz="2400" spc="400" baseline="0"/>
            </a:lvl1pPr>
          </a:lstStyle>
          <a:p>
            <a:r>
              <a:rPr lang="en-US" dirty="0"/>
              <a:t>CLICK TO ADD SUBTITLE</a:t>
            </a:r>
          </a:p>
        </p:txBody>
      </p:sp>
      <p:sp>
        <p:nvSpPr>
          <p:cNvPr id="82" name="Oval 81">
            <a:extLst>
              <a:ext uri="{FF2B5EF4-FFF2-40B4-BE49-F238E27FC236}">
                <a16:creationId xmlns:a16="http://schemas.microsoft.com/office/drawing/2014/main" id="{10275C51-172D-4FE9-A45A-D3DAD166B854}"/>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83" name="Freeform: Shape 82">
            <a:extLst>
              <a:ext uri="{FF2B5EF4-FFF2-40B4-BE49-F238E27FC236}">
                <a16:creationId xmlns:a16="http://schemas.microsoft.com/office/drawing/2014/main" id="{DB95E389-C1AA-4243-931C-270FE4BB06C6}"/>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84" name="Freeform: Shape 83">
            <a:extLst>
              <a:ext uri="{FF2B5EF4-FFF2-40B4-BE49-F238E27FC236}">
                <a16:creationId xmlns:a16="http://schemas.microsoft.com/office/drawing/2014/main" id="{310E7790-D96D-4055-AA95-63C286EC7D57}"/>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86" name="Graphic 185">
            <a:extLst>
              <a:ext uri="{FF2B5EF4-FFF2-40B4-BE49-F238E27FC236}">
                <a16:creationId xmlns:a16="http://schemas.microsoft.com/office/drawing/2014/main" id="{4E460B18-E051-4152-85D3-76A93C7EA455}"/>
              </a:ext>
              <a:ext uri="{C183D7F6-B498-43B3-948B-1728B52AA6E4}">
                <adec:decorative xmlns:adec="http://schemas.microsoft.com/office/drawing/2017/decorative" val="1"/>
              </a:ext>
            </a:extLst>
          </p:cNvPr>
          <p:cNvGrpSpPr/>
          <p:nvPr userDrawn="1"/>
        </p:nvGrpSpPr>
        <p:grpSpPr>
          <a:xfrm>
            <a:off x="9805475" y="1581418"/>
            <a:ext cx="843746" cy="375828"/>
            <a:chOff x="9841624" y="4115729"/>
            <a:chExt cx="602170" cy="268223"/>
          </a:xfrm>
          <a:solidFill>
            <a:schemeClr val="tx1"/>
          </a:solidFill>
        </p:grpSpPr>
        <p:sp>
          <p:nvSpPr>
            <p:cNvPr id="87" name="Freeform: Shape 86">
              <a:extLst>
                <a:ext uri="{FF2B5EF4-FFF2-40B4-BE49-F238E27FC236}">
                  <a16:creationId xmlns:a16="http://schemas.microsoft.com/office/drawing/2014/main" id="{94B28A43-F583-4902-9997-46A4D316FB8A}"/>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88" name="Freeform: Shape 87">
              <a:extLst>
                <a:ext uri="{FF2B5EF4-FFF2-40B4-BE49-F238E27FC236}">
                  <a16:creationId xmlns:a16="http://schemas.microsoft.com/office/drawing/2014/main" id="{8BCE79F2-2624-4906-9841-566BD8DDA4AD}"/>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89" name="Freeform: Shape 88">
              <a:extLst>
                <a:ext uri="{FF2B5EF4-FFF2-40B4-BE49-F238E27FC236}">
                  <a16:creationId xmlns:a16="http://schemas.microsoft.com/office/drawing/2014/main" id="{4AF102FA-9C0A-4844-A187-23CECD95C4AF}"/>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90" name="Freeform: Shape 89">
              <a:extLst>
                <a:ext uri="{FF2B5EF4-FFF2-40B4-BE49-F238E27FC236}">
                  <a16:creationId xmlns:a16="http://schemas.microsoft.com/office/drawing/2014/main" id="{BC9F252A-1680-4777-BF7D-67B153676A1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91" name="Freeform: Shape 90">
              <a:extLst>
                <a:ext uri="{FF2B5EF4-FFF2-40B4-BE49-F238E27FC236}">
                  <a16:creationId xmlns:a16="http://schemas.microsoft.com/office/drawing/2014/main" id="{6D161B24-FE00-4550-AB2C-02C42C60B82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grpSp>
      <p:sp>
        <p:nvSpPr>
          <p:cNvPr id="92" name="Oval 91">
            <a:extLst>
              <a:ext uri="{FF2B5EF4-FFF2-40B4-BE49-F238E27FC236}">
                <a16:creationId xmlns:a16="http://schemas.microsoft.com/office/drawing/2014/main" id="{DAD8B4A3-DD6F-428E-9D74-E63865CE7D0A}"/>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96" name="Picture Placeholder 2">
            <a:extLst>
              <a:ext uri="{FF2B5EF4-FFF2-40B4-BE49-F238E27FC236}">
                <a16:creationId xmlns:a16="http://schemas.microsoft.com/office/drawing/2014/main" id="{99E7F282-7DB7-4431-A6A3-9E912E06F812}"/>
              </a:ext>
            </a:extLst>
          </p:cNvPr>
          <p:cNvSpPr>
            <a:spLocks noGrp="1"/>
          </p:cNvSpPr>
          <p:nvPr>
            <p:ph type="pic" sz="quarter" idx="13" hasCustomPrompt="1"/>
          </p:nvPr>
        </p:nvSpPr>
        <p:spPr>
          <a:xfrm>
            <a:off x="7068418" y="1957246"/>
            <a:ext cx="4207947" cy="4207948"/>
          </a:xfrm>
        </p:spPr>
        <p:txBody>
          <a:bodyPr/>
          <a:lstStyle>
            <a:lvl1pPr algn="ctr">
              <a:buNone/>
              <a:defRPr/>
            </a:lvl1pPr>
          </a:lstStyle>
          <a:p>
            <a:r>
              <a:rPr lang="en-US" dirty="0"/>
              <a:t>Click to add photo</a:t>
            </a:r>
          </a:p>
        </p:txBody>
      </p:sp>
    </p:spTree>
    <p:extLst>
      <p:ext uri="{BB962C8B-B14F-4D97-AF65-F5344CB8AC3E}">
        <p14:creationId xmlns:p14="http://schemas.microsoft.com/office/powerpoint/2010/main" val="540107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60" name="Title 1">
            <a:extLst>
              <a:ext uri="{FF2B5EF4-FFF2-40B4-BE49-F238E27FC236}">
                <a16:creationId xmlns:a16="http://schemas.microsoft.com/office/drawing/2014/main" id="{BF92C786-F148-4356-BCC8-D4DB6DC80390}"/>
              </a:ext>
            </a:extLst>
          </p:cNvPr>
          <p:cNvSpPr>
            <a:spLocks noGrp="1"/>
          </p:cNvSpPr>
          <p:nvPr>
            <p:ph type="title"/>
          </p:nvPr>
        </p:nvSpPr>
        <p:spPr>
          <a:xfrm>
            <a:off x="5956784" y="396117"/>
            <a:ext cx="5217172" cy="1158857"/>
          </a:xfrm>
        </p:spPr>
        <p:txBody>
          <a:bodyPr anchor="b">
            <a:normAutofit/>
          </a:bodyPr>
          <a:lstStyle/>
          <a:p>
            <a:r>
              <a:rPr lang="en-US"/>
              <a:t>Click to edit Master title style</a:t>
            </a:r>
          </a:p>
        </p:txBody>
      </p:sp>
      <p:sp>
        <p:nvSpPr>
          <p:cNvPr id="45" name="Picture Placeholder 2">
            <a:extLst>
              <a:ext uri="{FF2B5EF4-FFF2-40B4-BE49-F238E27FC236}">
                <a16:creationId xmlns:a16="http://schemas.microsoft.com/office/drawing/2014/main" id="{CC8A9357-2526-4109-8861-DCB89A78CA7F}"/>
              </a:ext>
            </a:extLst>
          </p:cNvPr>
          <p:cNvSpPr>
            <a:spLocks noGrp="1"/>
          </p:cNvSpPr>
          <p:nvPr>
            <p:ph type="pic" sz="quarter" idx="13" hasCustomPrompt="1"/>
          </p:nvPr>
        </p:nvSpPr>
        <p:spPr>
          <a:xfrm>
            <a:off x="1526293" y="1554582"/>
            <a:ext cx="3555043" cy="3217333"/>
          </a:xfrm>
        </p:spPr>
        <p:txBody>
          <a:bodyPr/>
          <a:lstStyle>
            <a:lvl1pPr>
              <a:buFontTx/>
              <a:buNone/>
              <a:defRPr/>
            </a:lvl1pPr>
          </a:lstStyle>
          <a:p>
            <a:r>
              <a:rPr lang="en-US" dirty="0"/>
              <a:t>Click to add photo</a:t>
            </a:r>
          </a:p>
        </p:txBody>
      </p:sp>
      <p:sp>
        <p:nvSpPr>
          <p:cNvPr id="298" name="Content Placeholder 2">
            <a:extLst>
              <a:ext uri="{FF2B5EF4-FFF2-40B4-BE49-F238E27FC236}">
                <a16:creationId xmlns:a16="http://schemas.microsoft.com/office/drawing/2014/main" id="{F0A93A7F-1937-4643-B9E7-342A8CB87BBB}"/>
              </a:ext>
            </a:extLst>
          </p:cNvPr>
          <p:cNvSpPr>
            <a:spLocks noGrp="1"/>
          </p:cNvSpPr>
          <p:nvPr>
            <p:ph idx="1" hasCustomPrompt="1"/>
          </p:nvPr>
        </p:nvSpPr>
        <p:spPr>
          <a:xfrm>
            <a:off x="5956783" y="1747592"/>
            <a:ext cx="5217173" cy="4351338"/>
          </a:xfrm>
        </p:spPr>
        <p:txBody>
          <a:bodyPr>
            <a:normAutofit/>
          </a:bodyPr>
          <a:lstStyle>
            <a:lvl1pPr>
              <a:buFontTx/>
              <a:buNone/>
              <a:defRPr sz="2400"/>
            </a:lvl1pPr>
          </a:lstStyle>
          <a:p>
            <a:pPr>
              <a:lnSpc>
                <a:spcPct val="130000"/>
              </a:lnSpc>
            </a:pPr>
            <a:r>
              <a:rPr lang="en-US" dirty="0"/>
              <a:t>Click to add text</a:t>
            </a:r>
          </a:p>
        </p:txBody>
      </p:sp>
      <p:grpSp>
        <p:nvGrpSpPr>
          <p:cNvPr id="3" name="Group 2">
            <a:extLst>
              <a:ext uri="{FF2B5EF4-FFF2-40B4-BE49-F238E27FC236}">
                <a16:creationId xmlns:a16="http://schemas.microsoft.com/office/drawing/2014/main" id="{B5082B2A-0AFE-456C-9506-A5DAF807FFE7}"/>
              </a:ext>
              <a:ext uri="{C183D7F6-B498-43B3-948B-1728B52AA6E4}">
                <adec:decorative xmlns:adec="http://schemas.microsoft.com/office/drawing/2017/decorative" val="1"/>
              </a:ext>
            </a:extLst>
          </p:cNvPr>
          <p:cNvGrpSpPr/>
          <p:nvPr userDrawn="1"/>
        </p:nvGrpSpPr>
        <p:grpSpPr>
          <a:xfrm>
            <a:off x="739959" y="3491269"/>
            <a:ext cx="365021" cy="365021"/>
            <a:chOff x="739959" y="3491269"/>
            <a:chExt cx="365021" cy="365021"/>
          </a:xfrm>
        </p:grpSpPr>
        <p:sp>
          <p:nvSpPr>
            <p:cNvPr id="267" name="Oval 266">
              <a:extLst>
                <a:ext uri="{FF2B5EF4-FFF2-40B4-BE49-F238E27FC236}">
                  <a16:creationId xmlns:a16="http://schemas.microsoft.com/office/drawing/2014/main" id="{1D723022-AE16-42E7-AB92-B0D8FA9619B6}"/>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8" name="Oval 267">
              <a:extLst>
                <a:ext uri="{FF2B5EF4-FFF2-40B4-BE49-F238E27FC236}">
                  <a16:creationId xmlns:a16="http://schemas.microsoft.com/office/drawing/2014/main" id="{01A660D0-3253-401B-9F04-DD8E71CC7A7F}"/>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grpSp>
        <p:nvGrpSpPr>
          <p:cNvPr id="2" name="Group 1">
            <a:extLst>
              <a:ext uri="{FF2B5EF4-FFF2-40B4-BE49-F238E27FC236}">
                <a16:creationId xmlns:a16="http://schemas.microsoft.com/office/drawing/2014/main" id="{7D1E36DE-F754-4C67-AEDB-7A4CD5259E08}"/>
              </a:ext>
              <a:ext uri="{C183D7F6-B498-43B3-948B-1728B52AA6E4}">
                <adec:decorative xmlns:adec="http://schemas.microsoft.com/office/drawing/2017/decorative" val="1"/>
              </a:ext>
            </a:extLst>
          </p:cNvPr>
          <p:cNvGrpSpPr/>
          <p:nvPr userDrawn="1"/>
        </p:nvGrpSpPr>
        <p:grpSpPr>
          <a:xfrm>
            <a:off x="496583" y="550047"/>
            <a:ext cx="1910252" cy="709661"/>
            <a:chOff x="496583" y="795582"/>
            <a:chExt cx="1910252" cy="709661"/>
          </a:xfrm>
        </p:grpSpPr>
        <p:grpSp>
          <p:nvGrpSpPr>
            <p:cNvPr id="261" name="Graphic 38">
              <a:extLst>
                <a:ext uri="{FF2B5EF4-FFF2-40B4-BE49-F238E27FC236}">
                  <a16:creationId xmlns:a16="http://schemas.microsoft.com/office/drawing/2014/main" id="{A4AD9011-9DCC-4A0F-BA80-27E6D3D5C046}"/>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solidFill>
          </p:grpSpPr>
          <p:sp>
            <p:nvSpPr>
              <p:cNvPr id="262" name="Freeform: Shape 261">
                <a:extLst>
                  <a:ext uri="{FF2B5EF4-FFF2-40B4-BE49-F238E27FC236}">
                    <a16:creationId xmlns:a16="http://schemas.microsoft.com/office/drawing/2014/main" id="{A0221D30-DD4B-4E09-850A-CBBAAA4A051C}"/>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3FDF1E24-BE7D-49F6-A5A0-29D2796918E4}"/>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dirty="0"/>
              </a:p>
            </p:txBody>
          </p:sp>
        </p:grpSp>
        <p:grpSp>
          <p:nvGrpSpPr>
            <p:cNvPr id="264" name="Graphic 38">
              <a:extLst>
                <a:ext uri="{FF2B5EF4-FFF2-40B4-BE49-F238E27FC236}">
                  <a16:creationId xmlns:a16="http://schemas.microsoft.com/office/drawing/2014/main" id="{BBB1AE73-7E55-49A4-8496-2B21B9BAB179}"/>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alpha val="60000"/>
              </a:schemeClr>
            </a:solidFill>
          </p:grpSpPr>
          <p:sp>
            <p:nvSpPr>
              <p:cNvPr id="265" name="Freeform: Shape 264">
                <a:extLst>
                  <a:ext uri="{FF2B5EF4-FFF2-40B4-BE49-F238E27FC236}">
                    <a16:creationId xmlns:a16="http://schemas.microsoft.com/office/drawing/2014/main" id="{D8406302-2A06-4B65-834B-079262BAD676}"/>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8756BB86-0FFE-405F-8023-37552370FB06}"/>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dirty="0"/>
              </a:p>
            </p:txBody>
          </p:sp>
        </p:grpSp>
      </p:grpSp>
      <p:sp>
        <p:nvSpPr>
          <p:cNvPr id="299" name="Date Placeholder 178">
            <a:extLst>
              <a:ext uri="{FF2B5EF4-FFF2-40B4-BE49-F238E27FC236}">
                <a16:creationId xmlns:a16="http://schemas.microsoft.com/office/drawing/2014/main" id="{82E560EB-BE56-4EED-AE06-F6BBC6A77F06}"/>
              </a:ext>
            </a:extLst>
          </p:cNvPr>
          <p:cNvSpPr>
            <a:spLocks noGrp="1"/>
          </p:cNvSpPr>
          <p:nvPr>
            <p:ph type="dt" sz="half" idx="10"/>
          </p:nvPr>
        </p:nvSpPr>
        <p:spPr>
          <a:xfrm>
            <a:off x="838200" y="6356350"/>
            <a:ext cx="2743200" cy="365125"/>
          </a:xfrm>
        </p:spPr>
        <p:txBody>
          <a:bodyPr/>
          <a:lstStyle/>
          <a:p>
            <a:r>
              <a:rPr lang="en-US"/>
              <a:t>2/1/20XX</a:t>
            </a:r>
            <a:endParaRPr lang="en-US" dirty="0"/>
          </a:p>
        </p:txBody>
      </p:sp>
      <p:sp>
        <p:nvSpPr>
          <p:cNvPr id="300" name="Footer Placeholder 179">
            <a:extLst>
              <a:ext uri="{FF2B5EF4-FFF2-40B4-BE49-F238E27FC236}">
                <a16:creationId xmlns:a16="http://schemas.microsoft.com/office/drawing/2014/main" id="{B8F63808-3D77-44F6-BA39-EBAA7F3A644A}"/>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301" name="Slide Number Placeholder 180">
            <a:extLst>
              <a:ext uri="{FF2B5EF4-FFF2-40B4-BE49-F238E27FC236}">
                <a16:creationId xmlns:a16="http://schemas.microsoft.com/office/drawing/2014/main" id="{48A1F651-8B76-426E-B2A3-79B5E58870B3}"/>
              </a:ext>
            </a:extLst>
          </p:cNvPr>
          <p:cNvSpPr>
            <a:spLocks noGrp="1"/>
          </p:cNvSpPr>
          <p:nvPr>
            <p:ph type="sldNum" sz="quarter" idx="12"/>
          </p:nvPr>
        </p:nvSpPr>
        <p:spPr>
          <a:xfrm>
            <a:off x="8610600" y="6356350"/>
            <a:ext cx="2743200" cy="365125"/>
          </a:xfrm>
        </p:spPr>
        <p:txBody>
          <a:bodyPr/>
          <a:lstStyle/>
          <a:p>
            <a:fld id="{5EA792F7-1D9E-4C7E-A103-E8EDFDC2691E}" type="slidenum">
              <a:rPr lang="en-US" smtClean="0"/>
              <a:t>‹#›</a:t>
            </a:fld>
            <a:endParaRPr lang="en-US" dirty="0"/>
          </a:p>
        </p:txBody>
      </p:sp>
    </p:spTree>
    <p:extLst>
      <p:ext uri="{BB962C8B-B14F-4D97-AF65-F5344CB8AC3E}">
        <p14:creationId xmlns:p14="http://schemas.microsoft.com/office/powerpoint/2010/main" val="4033488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F21EE69-A1CB-4D3C-A300-F309A781E65B}"/>
              </a:ext>
            </a:extLst>
          </p:cNvPr>
          <p:cNvSpPr>
            <a:spLocks noGrp="1"/>
          </p:cNvSpPr>
          <p:nvPr>
            <p:ph type="title"/>
          </p:nvPr>
        </p:nvSpPr>
        <p:spPr>
          <a:xfrm>
            <a:off x="938907" y="282800"/>
            <a:ext cx="5217172" cy="1288673"/>
          </a:xfrm>
        </p:spPr>
        <p:txBody>
          <a:bodyPr anchor="b">
            <a:normAutofit/>
          </a:bodyPr>
          <a:lstStyle/>
          <a:p>
            <a:r>
              <a:rPr lang="en-US"/>
              <a:t>Click to edit Master title style</a:t>
            </a:r>
            <a:endParaRPr lang="en-US" dirty="0"/>
          </a:p>
        </p:txBody>
      </p:sp>
      <p:sp>
        <p:nvSpPr>
          <p:cNvPr id="18" name="Content Placeholder 2">
            <a:extLst>
              <a:ext uri="{FF2B5EF4-FFF2-40B4-BE49-F238E27FC236}">
                <a16:creationId xmlns:a16="http://schemas.microsoft.com/office/drawing/2014/main" id="{04201678-5DBC-491F-AA38-F3DF166C36BE}"/>
              </a:ext>
            </a:extLst>
          </p:cNvPr>
          <p:cNvSpPr>
            <a:spLocks noGrp="1"/>
          </p:cNvSpPr>
          <p:nvPr>
            <p:ph idx="1" hasCustomPrompt="1"/>
          </p:nvPr>
        </p:nvSpPr>
        <p:spPr>
          <a:xfrm>
            <a:off x="938906" y="1715151"/>
            <a:ext cx="5217173" cy="4351338"/>
          </a:xfrm>
        </p:spPr>
        <p:txBody>
          <a:bodyPr>
            <a:normAutofit/>
          </a:bodyPr>
          <a:lstStyle>
            <a:lvl1pPr marL="0" indent="0">
              <a:lnSpc>
                <a:spcPct val="100000"/>
              </a:lnSpc>
              <a:buFontTx/>
              <a:buNone/>
              <a:defRPr sz="1800"/>
            </a:lvl1pPr>
          </a:lstStyle>
          <a:p>
            <a:pPr>
              <a:lnSpc>
                <a:spcPct val="130000"/>
              </a:lnSpc>
            </a:pPr>
            <a:r>
              <a:rPr lang="en-US" dirty="0"/>
              <a:t>Click to add text</a:t>
            </a:r>
          </a:p>
        </p:txBody>
      </p:sp>
      <p:sp>
        <p:nvSpPr>
          <p:cNvPr id="368" name="Picture Placeholder 370">
            <a:extLst>
              <a:ext uri="{FF2B5EF4-FFF2-40B4-BE49-F238E27FC236}">
                <a16:creationId xmlns:a16="http://schemas.microsoft.com/office/drawing/2014/main" id="{669561A4-DF87-4818-9B88-D1EF83F03B98}"/>
              </a:ext>
            </a:extLst>
          </p:cNvPr>
          <p:cNvSpPr>
            <a:spLocks noGrp="1"/>
          </p:cNvSpPr>
          <p:nvPr>
            <p:ph type="pic" sz="quarter" idx="13" hasCustomPrompt="1"/>
          </p:nvPr>
        </p:nvSpPr>
        <p:spPr>
          <a:xfrm>
            <a:off x="7235389" y="322503"/>
            <a:ext cx="4114800" cy="2931037"/>
          </a:xfrm>
        </p:spPr>
        <p:txBody>
          <a:bodyPr/>
          <a:lstStyle>
            <a:lvl1pPr>
              <a:buFontTx/>
              <a:buNone/>
              <a:defRPr/>
            </a:lvl1pPr>
          </a:lstStyle>
          <a:p>
            <a:r>
              <a:rPr lang="en-US" dirty="0"/>
              <a:t>Click to add photo</a:t>
            </a:r>
          </a:p>
        </p:txBody>
      </p:sp>
      <p:sp>
        <p:nvSpPr>
          <p:cNvPr id="369" name="Picture Placeholder 372">
            <a:extLst>
              <a:ext uri="{FF2B5EF4-FFF2-40B4-BE49-F238E27FC236}">
                <a16:creationId xmlns:a16="http://schemas.microsoft.com/office/drawing/2014/main" id="{FFEE5DD2-649D-41DC-9898-8730D76FDB98}"/>
              </a:ext>
            </a:extLst>
          </p:cNvPr>
          <p:cNvSpPr>
            <a:spLocks noGrp="1"/>
          </p:cNvSpPr>
          <p:nvPr>
            <p:ph type="pic" sz="quarter" idx="14" hasCustomPrompt="1"/>
          </p:nvPr>
        </p:nvSpPr>
        <p:spPr>
          <a:xfrm>
            <a:off x="7235389" y="3370011"/>
            <a:ext cx="4114799" cy="2931036"/>
          </a:xfrm>
        </p:spPr>
        <p:txBody>
          <a:bodyPr/>
          <a:lstStyle>
            <a:lvl1pPr>
              <a:buFontTx/>
              <a:buNone/>
              <a:defRPr/>
            </a:lvl1pPr>
          </a:lstStyle>
          <a:p>
            <a:r>
              <a:rPr lang="en-US" dirty="0"/>
              <a:t>Click to add photo</a:t>
            </a:r>
          </a:p>
        </p:txBody>
      </p:sp>
      <p:sp>
        <p:nvSpPr>
          <p:cNvPr id="385" name="Date Placeholder 384">
            <a:extLst>
              <a:ext uri="{FF2B5EF4-FFF2-40B4-BE49-F238E27FC236}">
                <a16:creationId xmlns:a16="http://schemas.microsoft.com/office/drawing/2014/main" id="{7B72116B-F388-4C73-BC4A-D8292B5DA7E2}"/>
              </a:ext>
            </a:extLst>
          </p:cNvPr>
          <p:cNvSpPr>
            <a:spLocks noGrp="1"/>
          </p:cNvSpPr>
          <p:nvPr>
            <p:ph type="dt" sz="half" idx="15"/>
          </p:nvPr>
        </p:nvSpPr>
        <p:spPr/>
        <p:txBody>
          <a:bodyPr/>
          <a:lstStyle/>
          <a:p>
            <a:r>
              <a:rPr lang="en-US"/>
              <a:t>2/1/20XX</a:t>
            </a:r>
            <a:endParaRPr lang="en-US" dirty="0"/>
          </a:p>
        </p:txBody>
      </p:sp>
      <p:sp>
        <p:nvSpPr>
          <p:cNvPr id="386" name="Footer Placeholder 385">
            <a:extLst>
              <a:ext uri="{FF2B5EF4-FFF2-40B4-BE49-F238E27FC236}">
                <a16:creationId xmlns:a16="http://schemas.microsoft.com/office/drawing/2014/main" id="{C072D4A9-194F-4843-B39B-6C34A5D2F221}"/>
              </a:ext>
            </a:extLst>
          </p:cNvPr>
          <p:cNvSpPr>
            <a:spLocks noGrp="1"/>
          </p:cNvSpPr>
          <p:nvPr>
            <p:ph type="ftr" sz="quarter" idx="16"/>
          </p:nvPr>
        </p:nvSpPr>
        <p:spPr/>
        <p:txBody>
          <a:bodyPr/>
          <a:lstStyle/>
          <a:p>
            <a:r>
              <a:rPr lang="en-US" dirty="0"/>
              <a:t>PRESENTATION TITLE</a:t>
            </a:r>
          </a:p>
        </p:txBody>
      </p:sp>
      <p:sp>
        <p:nvSpPr>
          <p:cNvPr id="387" name="Slide Number Placeholder 386">
            <a:extLst>
              <a:ext uri="{FF2B5EF4-FFF2-40B4-BE49-F238E27FC236}">
                <a16:creationId xmlns:a16="http://schemas.microsoft.com/office/drawing/2014/main" id="{7827E1CE-788E-4245-B60E-D39AFA591483}"/>
              </a:ext>
            </a:extLst>
          </p:cNvPr>
          <p:cNvSpPr>
            <a:spLocks noGrp="1"/>
          </p:cNvSpPr>
          <p:nvPr>
            <p:ph type="sldNum" sz="quarter" idx="17"/>
          </p:nvPr>
        </p:nvSpPr>
        <p:spPr/>
        <p:txBody>
          <a:bodyPr/>
          <a:lstStyle/>
          <a:p>
            <a:fld id="{5EA792F7-1D9E-4C7E-A103-E8EDFDC2691E}" type="slidenum">
              <a:rPr lang="en-US" smtClean="0"/>
              <a:t>‹#›</a:t>
            </a:fld>
            <a:endParaRPr lang="en-US" dirty="0"/>
          </a:p>
        </p:txBody>
      </p:sp>
      <p:grpSp>
        <p:nvGrpSpPr>
          <p:cNvPr id="9" name="Graphic 190">
            <a:extLst>
              <a:ext uri="{FF2B5EF4-FFF2-40B4-BE49-F238E27FC236}">
                <a16:creationId xmlns:a16="http://schemas.microsoft.com/office/drawing/2014/main" id="{06F4FBF1-A331-46A0-BDC5-7CEDEA62EE39}"/>
              </a:ext>
              <a:ext uri="{C183D7F6-B498-43B3-948B-1728B52AA6E4}">
                <adec:decorative xmlns:adec="http://schemas.microsoft.com/office/drawing/2017/decorative" val="1"/>
              </a:ext>
            </a:extLst>
          </p:cNvPr>
          <p:cNvGrpSpPr/>
          <p:nvPr userDrawn="1"/>
        </p:nvGrpSpPr>
        <p:grpSpPr>
          <a:xfrm>
            <a:off x="5756620" y="736826"/>
            <a:ext cx="1598829" cy="531293"/>
            <a:chOff x="2504802" y="1755501"/>
            <a:chExt cx="1598829" cy="531293"/>
          </a:xfrm>
          <a:solidFill>
            <a:schemeClr val="tx1"/>
          </a:solidFill>
        </p:grpSpPr>
        <p:sp>
          <p:nvSpPr>
            <p:cNvPr id="10" name="Freeform: Shape 9">
              <a:extLst>
                <a:ext uri="{FF2B5EF4-FFF2-40B4-BE49-F238E27FC236}">
                  <a16:creationId xmlns:a16="http://schemas.microsoft.com/office/drawing/2014/main" id="{AE637E45-FDA6-4FDD-96BD-4728E6FEF3C5}"/>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34CE57ED-0E56-4B8D-BFC4-44C434AB2F54}"/>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12" name="Group 11">
            <a:extLst>
              <a:ext uri="{FF2B5EF4-FFF2-40B4-BE49-F238E27FC236}">
                <a16:creationId xmlns:a16="http://schemas.microsoft.com/office/drawing/2014/main" id="{D6B131DC-4B42-4E21-8EE4-FCF7D6602B71}"/>
              </a:ext>
              <a:ext uri="{C183D7F6-B498-43B3-948B-1728B52AA6E4}">
                <adec:decorative xmlns:adec="http://schemas.microsoft.com/office/drawing/2017/decorative" val="1"/>
              </a:ext>
            </a:extLst>
          </p:cNvPr>
          <p:cNvGrpSpPr/>
          <p:nvPr userDrawn="1"/>
        </p:nvGrpSpPr>
        <p:grpSpPr>
          <a:xfrm>
            <a:off x="10885765" y="619275"/>
            <a:ext cx="932200" cy="932200"/>
            <a:chOff x="10791258" y="619275"/>
            <a:chExt cx="932200" cy="932200"/>
          </a:xfrm>
        </p:grpSpPr>
        <p:sp>
          <p:nvSpPr>
            <p:cNvPr id="13" name="Graphic 212">
              <a:extLst>
                <a:ext uri="{FF2B5EF4-FFF2-40B4-BE49-F238E27FC236}">
                  <a16:creationId xmlns:a16="http://schemas.microsoft.com/office/drawing/2014/main" id="{D826499E-185F-4853-8982-212973714079}"/>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4" name="Graphic 212">
              <a:extLst>
                <a:ext uri="{FF2B5EF4-FFF2-40B4-BE49-F238E27FC236}">
                  <a16:creationId xmlns:a16="http://schemas.microsoft.com/office/drawing/2014/main" id="{4B93A407-DCC0-4287-A189-DAFDA6CE5D81}"/>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grpSp>
        <p:nvGrpSpPr>
          <p:cNvPr id="15" name="Group 14">
            <a:extLst>
              <a:ext uri="{FF2B5EF4-FFF2-40B4-BE49-F238E27FC236}">
                <a16:creationId xmlns:a16="http://schemas.microsoft.com/office/drawing/2014/main" id="{3B628FE6-4C4F-49A8-9B42-67396AB1B101}"/>
              </a:ext>
              <a:ext uri="{C183D7F6-B498-43B3-948B-1728B52AA6E4}">
                <adec:decorative xmlns:adec="http://schemas.microsoft.com/office/drawing/2017/decorative" val="1"/>
              </a:ext>
            </a:extLst>
          </p:cNvPr>
          <p:cNvGrpSpPr/>
          <p:nvPr userDrawn="1"/>
        </p:nvGrpSpPr>
        <p:grpSpPr>
          <a:xfrm>
            <a:off x="10631201" y="4961088"/>
            <a:ext cx="1152011" cy="1152022"/>
            <a:chOff x="10154386" y="4452483"/>
            <a:chExt cx="1443404" cy="1443418"/>
          </a:xfrm>
          <a:solidFill>
            <a:schemeClr val="tx1"/>
          </a:solidFill>
        </p:grpSpPr>
        <p:grpSp>
          <p:nvGrpSpPr>
            <p:cNvPr id="16" name="Graphic 4">
              <a:extLst>
                <a:ext uri="{FF2B5EF4-FFF2-40B4-BE49-F238E27FC236}">
                  <a16:creationId xmlns:a16="http://schemas.microsoft.com/office/drawing/2014/main" id="{31A752B8-0B61-4973-8AE2-32B13026F5D0}"/>
                </a:ext>
              </a:extLst>
            </p:cNvPr>
            <p:cNvGrpSpPr/>
            <p:nvPr/>
          </p:nvGrpSpPr>
          <p:grpSpPr>
            <a:xfrm>
              <a:off x="10154386" y="4452483"/>
              <a:ext cx="1443404" cy="1443418"/>
              <a:chOff x="5734037" y="3067039"/>
              <a:chExt cx="724483" cy="724489"/>
            </a:xfrm>
            <a:grpFill/>
          </p:grpSpPr>
          <p:sp>
            <p:nvSpPr>
              <p:cNvPr id="189" name="Freeform: Shape 188">
                <a:extLst>
                  <a:ext uri="{FF2B5EF4-FFF2-40B4-BE49-F238E27FC236}">
                    <a16:creationId xmlns:a16="http://schemas.microsoft.com/office/drawing/2014/main" id="{5B0C923D-2B15-4591-91AF-7076EB2D39DF}"/>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0" name="Freeform: Shape 189">
                <a:extLst>
                  <a:ext uri="{FF2B5EF4-FFF2-40B4-BE49-F238E27FC236}">
                    <a16:creationId xmlns:a16="http://schemas.microsoft.com/office/drawing/2014/main" id="{F67576B0-A9FB-4DBF-AAB2-BC4FE937A4D4}"/>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1" name="Freeform: Shape 190">
                <a:extLst>
                  <a:ext uri="{FF2B5EF4-FFF2-40B4-BE49-F238E27FC236}">
                    <a16:creationId xmlns:a16="http://schemas.microsoft.com/office/drawing/2014/main" id="{78EDA74C-F639-4A1A-AF63-97CE1722791F}"/>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2" name="Freeform: Shape 191">
                <a:extLst>
                  <a:ext uri="{FF2B5EF4-FFF2-40B4-BE49-F238E27FC236}">
                    <a16:creationId xmlns:a16="http://schemas.microsoft.com/office/drawing/2014/main" id="{47349CA4-9AF7-4B7C-B97D-32FCC9A753C0}"/>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3" name="Freeform: Shape 192">
                <a:extLst>
                  <a:ext uri="{FF2B5EF4-FFF2-40B4-BE49-F238E27FC236}">
                    <a16:creationId xmlns:a16="http://schemas.microsoft.com/office/drawing/2014/main" id="{DBBF3B76-9FD5-449B-9E6D-B2AE17BCC28F}"/>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4" name="Freeform: Shape 193">
                <a:extLst>
                  <a:ext uri="{FF2B5EF4-FFF2-40B4-BE49-F238E27FC236}">
                    <a16:creationId xmlns:a16="http://schemas.microsoft.com/office/drawing/2014/main" id="{E83A7097-449B-446C-9207-5C00FAB2EE58}"/>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5" name="Freeform: Shape 194">
                <a:extLst>
                  <a:ext uri="{FF2B5EF4-FFF2-40B4-BE49-F238E27FC236}">
                    <a16:creationId xmlns:a16="http://schemas.microsoft.com/office/drawing/2014/main" id="{E8BCF978-C1B0-4C0E-885B-67F829DF35F5}"/>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6" name="Freeform: Shape 195">
                <a:extLst>
                  <a:ext uri="{FF2B5EF4-FFF2-40B4-BE49-F238E27FC236}">
                    <a16:creationId xmlns:a16="http://schemas.microsoft.com/office/drawing/2014/main" id="{5F8A090D-EE01-4AE0-9B9D-A052A136192E}"/>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7" name="Freeform: Shape 196">
                <a:extLst>
                  <a:ext uri="{FF2B5EF4-FFF2-40B4-BE49-F238E27FC236}">
                    <a16:creationId xmlns:a16="http://schemas.microsoft.com/office/drawing/2014/main" id="{F4973935-CD40-43B9-85EE-A0891CDFDFB7}"/>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8" name="Freeform: Shape 197">
                <a:extLst>
                  <a:ext uri="{FF2B5EF4-FFF2-40B4-BE49-F238E27FC236}">
                    <a16:creationId xmlns:a16="http://schemas.microsoft.com/office/drawing/2014/main" id="{09BF59A1-43BA-4CAA-B07E-0753B83A0711}"/>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9" name="Freeform: Shape 198">
                <a:extLst>
                  <a:ext uri="{FF2B5EF4-FFF2-40B4-BE49-F238E27FC236}">
                    <a16:creationId xmlns:a16="http://schemas.microsoft.com/office/drawing/2014/main" id="{F7F71212-DEF7-4416-8DD0-706B9D618165}"/>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0" name="Freeform: Shape 199">
                <a:extLst>
                  <a:ext uri="{FF2B5EF4-FFF2-40B4-BE49-F238E27FC236}">
                    <a16:creationId xmlns:a16="http://schemas.microsoft.com/office/drawing/2014/main" id="{61491CF5-2443-474B-83A8-EED5E8ABCCEB}"/>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1" name="Freeform: Shape 200">
                <a:extLst>
                  <a:ext uri="{FF2B5EF4-FFF2-40B4-BE49-F238E27FC236}">
                    <a16:creationId xmlns:a16="http://schemas.microsoft.com/office/drawing/2014/main" id="{7A1D052A-A011-4CC1-9757-2742CF613DDE}"/>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2" name="Freeform: Shape 201">
                <a:extLst>
                  <a:ext uri="{FF2B5EF4-FFF2-40B4-BE49-F238E27FC236}">
                    <a16:creationId xmlns:a16="http://schemas.microsoft.com/office/drawing/2014/main" id="{15DD3330-9838-49F4-9837-D557F3577937}"/>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3" name="Freeform: Shape 202">
                <a:extLst>
                  <a:ext uri="{FF2B5EF4-FFF2-40B4-BE49-F238E27FC236}">
                    <a16:creationId xmlns:a16="http://schemas.microsoft.com/office/drawing/2014/main" id="{085E7E4A-1EBD-4D0A-89D3-0E91CE94BB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4" name="Freeform: Shape 203">
                <a:extLst>
                  <a:ext uri="{FF2B5EF4-FFF2-40B4-BE49-F238E27FC236}">
                    <a16:creationId xmlns:a16="http://schemas.microsoft.com/office/drawing/2014/main" id="{98509262-3560-484E-B2A3-65F83E2AFF4B}"/>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5" name="Freeform: Shape 204">
                <a:extLst>
                  <a:ext uri="{FF2B5EF4-FFF2-40B4-BE49-F238E27FC236}">
                    <a16:creationId xmlns:a16="http://schemas.microsoft.com/office/drawing/2014/main" id="{82C01EF0-EFE1-4857-9C0F-983EF16648B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6" name="Freeform: Shape 205">
                <a:extLst>
                  <a:ext uri="{FF2B5EF4-FFF2-40B4-BE49-F238E27FC236}">
                    <a16:creationId xmlns:a16="http://schemas.microsoft.com/office/drawing/2014/main" id="{B35C6DB3-278C-4B06-AEE3-44D85C12E1AE}"/>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7" name="Freeform: Shape 206">
                <a:extLst>
                  <a:ext uri="{FF2B5EF4-FFF2-40B4-BE49-F238E27FC236}">
                    <a16:creationId xmlns:a16="http://schemas.microsoft.com/office/drawing/2014/main" id="{13D90D10-B54E-4E2F-B5C7-3F4F5AA85C5C}"/>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8" name="Freeform: Shape 207">
                <a:extLst>
                  <a:ext uri="{FF2B5EF4-FFF2-40B4-BE49-F238E27FC236}">
                    <a16:creationId xmlns:a16="http://schemas.microsoft.com/office/drawing/2014/main" id="{BCF88EFC-8669-4711-B4D8-18F82A71520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9" name="Freeform: Shape 208">
                <a:extLst>
                  <a:ext uri="{FF2B5EF4-FFF2-40B4-BE49-F238E27FC236}">
                    <a16:creationId xmlns:a16="http://schemas.microsoft.com/office/drawing/2014/main" id="{1C7E26B7-A2C7-4069-94EE-F81FBFCC4F88}"/>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0" name="Freeform: Shape 209">
                <a:extLst>
                  <a:ext uri="{FF2B5EF4-FFF2-40B4-BE49-F238E27FC236}">
                    <a16:creationId xmlns:a16="http://schemas.microsoft.com/office/drawing/2014/main" id="{45992884-B014-448F-B303-A6346A877A4E}"/>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1" name="Freeform: Shape 210">
                <a:extLst>
                  <a:ext uri="{FF2B5EF4-FFF2-40B4-BE49-F238E27FC236}">
                    <a16:creationId xmlns:a16="http://schemas.microsoft.com/office/drawing/2014/main" id="{CE046B60-49AE-4A06-93E1-022974B3A738}"/>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2" name="Freeform: Shape 211">
                <a:extLst>
                  <a:ext uri="{FF2B5EF4-FFF2-40B4-BE49-F238E27FC236}">
                    <a16:creationId xmlns:a16="http://schemas.microsoft.com/office/drawing/2014/main" id="{48BEAE27-271C-428D-B5EF-F87F7359F6F0}"/>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3" name="Freeform: Shape 212">
                <a:extLst>
                  <a:ext uri="{FF2B5EF4-FFF2-40B4-BE49-F238E27FC236}">
                    <a16:creationId xmlns:a16="http://schemas.microsoft.com/office/drawing/2014/main" id="{A5A27244-274D-4D7E-A8D4-73F2256E8BA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4" name="Freeform: Shape 213">
                <a:extLst>
                  <a:ext uri="{FF2B5EF4-FFF2-40B4-BE49-F238E27FC236}">
                    <a16:creationId xmlns:a16="http://schemas.microsoft.com/office/drawing/2014/main" id="{15FC6F33-B59A-4CCB-A310-45A01574AAD8}"/>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5" name="Freeform: Shape 214">
                <a:extLst>
                  <a:ext uri="{FF2B5EF4-FFF2-40B4-BE49-F238E27FC236}">
                    <a16:creationId xmlns:a16="http://schemas.microsoft.com/office/drawing/2014/main" id="{58C7C55E-C35B-401E-9068-C22F2EE68C87}"/>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6" name="Freeform: Shape 215">
                <a:extLst>
                  <a:ext uri="{FF2B5EF4-FFF2-40B4-BE49-F238E27FC236}">
                    <a16:creationId xmlns:a16="http://schemas.microsoft.com/office/drawing/2014/main" id="{4B71E863-1694-4370-85E9-A4DC7C544C30}"/>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7" name="Freeform: Shape 216">
                <a:extLst>
                  <a:ext uri="{FF2B5EF4-FFF2-40B4-BE49-F238E27FC236}">
                    <a16:creationId xmlns:a16="http://schemas.microsoft.com/office/drawing/2014/main" id="{B6F72D1A-6378-49EA-83B7-3EF500030604}"/>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8" name="Freeform: Shape 217">
                <a:extLst>
                  <a:ext uri="{FF2B5EF4-FFF2-40B4-BE49-F238E27FC236}">
                    <a16:creationId xmlns:a16="http://schemas.microsoft.com/office/drawing/2014/main" id="{7D8F79E4-2781-44A0-A4FB-9F34DDD998C9}"/>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9" name="Freeform: Shape 218">
                <a:extLst>
                  <a:ext uri="{FF2B5EF4-FFF2-40B4-BE49-F238E27FC236}">
                    <a16:creationId xmlns:a16="http://schemas.microsoft.com/office/drawing/2014/main" id="{112401E9-7F6C-44FD-BFDB-6AB513E34F13}"/>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0" name="Freeform: Shape 219">
                <a:extLst>
                  <a:ext uri="{FF2B5EF4-FFF2-40B4-BE49-F238E27FC236}">
                    <a16:creationId xmlns:a16="http://schemas.microsoft.com/office/drawing/2014/main" id="{70EF4569-106C-4743-8A96-58E8F8914E44}"/>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1" name="Freeform: Shape 220">
                <a:extLst>
                  <a:ext uri="{FF2B5EF4-FFF2-40B4-BE49-F238E27FC236}">
                    <a16:creationId xmlns:a16="http://schemas.microsoft.com/office/drawing/2014/main" id="{A8672656-3AB6-45FA-9178-6EEA584AC60F}"/>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2" name="Freeform: Shape 221">
                <a:extLst>
                  <a:ext uri="{FF2B5EF4-FFF2-40B4-BE49-F238E27FC236}">
                    <a16:creationId xmlns:a16="http://schemas.microsoft.com/office/drawing/2014/main" id="{3BE34346-DF8F-40ED-9960-375A6B408972}"/>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3" name="Freeform: Shape 222">
                <a:extLst>
                  <a:ext uri="{FF2B5EF4-FFF2-40B4-BE49-F238E27FC236}">
                    <a16:creationId xmlns:a16="http://schemas.microsoft.com/office/drawing/2014/main" id="{D2F41219-5DFE-4991-8A7E-D81EC1C2B5EE}"/>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4" name="Freeform: Shape 223">
                <a:extLst>
                  <a:ext uri="{FF2B5EF4-FFF2-40B4-BE49-F238E27FC236}">
                    <a16:creationId xmlns:a16="http://schemas.microsoft.com/office/drawing/2014/main" id="{631B6AB5-7C4A-4437-A6BF-C6A236896589}"/>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5" name="Freeform: Shape 224">
                <a:extLst>
                  <a:ext uri="{FF2B5EF4-FFF2-40B4-BE49-F238E27FC236}">
                    <a16:creationId xmlns:a16="http://schemas.microsoft.com/office/drawing/2014/main" id="{897203B5-EF0D-4F4C-A4B6-B5582F7D6A7E}"/>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6" name="Freeform: Shape 225">
                <a:extLst>
                  <a:ext uri="{FF2B5EF4-FFF2-40B4-BE49-F238E27FC236}">
                    <a16:creationId xmlns:a16="http://schemas.microsoft.com/office/drawing/2014/main" id="{F7733105-9EB9-4EF2-8F40-6AD21A844C7D}"/>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7" name="Freeform: Shape 226">
                <a:extLst>
                  <a:ext uri="{FF2B5EF4-FFF2-40B4-BE49-F238E27FC236}">
                    <a16:creationId xmlns:a16="http://schemas.microsoft.com/office/drawing/2014/main" id="{E63EBB4B-F5A7-4554-A0C3-AED6ACAE8C3F}"/>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8" name="Freeform: Shape 227">
                <a:extLst>
                  <a:ext uri="{FF2B5EF4-FFF2-40B4-BE49-F238E27FC236}">
                    <a16:creationId xmlns:a16="http://schemas.microsoft.com/office/drawing/2014/main" id="{CCC74397-5624-4735-BE79-E16C6A12912A}"/>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9" name="Freeform: Shape 228">
                <a:extLst>
                  <a:ext uri="{FF2B5EF4-FFF2-40B4-BE49-F238E27FC236}">
                    <a16:creationId xmlns:a16="http://schemas.microsoft.com/office/drawing/2014/main" id="{A9A30123-68A7-4CAF-ACA1-E089D30CE5F5}"/>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0" name="Freeform: Shape 229">
                <a:extLst>
                  <a:ext uri="{FF2B5EF4-FFF2-40B4-BE49-F238E27FC236}">
                    <a16:creationId xmlns:a16="http://schemas.microsoft.com/office/drawing/2014/main" id="{341E089E-6C28-47B4-8F8D-DC7B2964BFDE}"/>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1" name="Freeform: Shape 230">
                <a:extLst>
                  <a:ext uri="{FF2B5EF4-FFF2-40B4-BE49-F238E27FC236}">
                    <a16:creationId xmlns:a16="http://schemas.microsoft.com/office/drawing/2014/main" id="{60C3E376-3FA2-4F28-8E26-5126E54F2D37}"/>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2" name="Freeform: Shape 231">
                <a:extLst>
                  <a:ext uri="{FF2B5EF4-FFF2-40B4-BE49-F238E27FC236}">
                    <a16:creationId xmlns:a16="http://schemas.microsoft.com/office/drawing/2014/main" id="{4452E443-8362-453F-8594-E2C5D05D3398}"/>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3" name="Freeform: Shape 232">
                <a:extLst>
                  <a:ext uri="{FF2B5EF4-FFF2-40B4-BE49-F238E27FC236}">
                    <a16:creationId xmlns:a16="http://schemas.microsoft.com/office/drawing/2014/main" id="{C2043C4D-27CC-45D6-9A62-966A77DD5812}"/>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4" name="Freeform: Shape 233">
                <a:extLst>
                  <a:ext uri="{FF2B5EF4-FFF2-40B4-BE49-F238E27FC236}">
                    <a16:creationId xmlns:a16="http://schemas.microsoft.com/office/drawing/2014/main" id="{F2D98196-D099-495E-A828-A073967D67FB}"/>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5" name="Freeform: Shape 234">
                <a:extLst>
                  <a:ext uri="{FF2B5EF4-FFF2-40B4-BE49-F238E27FC236}">
                    <a16:creationId xmlns:a16="http://schemas.microsoft.com/office/drawing/2014/main" id="{68586E33-BCEF-4B0E-95AC-B1E8EA25C65D}"/>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6" name="Freeform: Shape 235">
                <a:extLst>
                  <a:ext uri="{FF2B5EF4-FFF2-40B4-BE49-F238E27FC236}">
                    <a16:creationId xmlns:a16="http://schemas.microsoft.com/office/drawing/2014/main" id="{D088D3EB-C95E-441B-8F56-F04DDB19F1B6}"/>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7" name="Freeform: Shape 236">
                <a:extLst>
                  <a:ext uri="{FF2B5EF4-FFF2-40B4-BE49-F238E27FC236}">
                    <a16:creationId xmlns:a16="http://schemas.microsoft.com/office/drawing/2014/main" id="{635A3D28-BCDB-445F-800B-8DE8585F6A30}"/>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8" name="Freeform: Shape 237">
                <a:extLst>
                  <a:ext uri="{FF2B5EF4-FFF2-40B4-BE49-F238E27FC236}">
                    <a16:creationId xmlns:a16="http://schemas.microsoft.com/office/drawing/2014/main" id="{49C1D7F6-B9CD-46FF-9058-CD4E3DC2EC5C}"/>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9" name="Freeform: Shape 238">
                <a:extLst>
                  <a:ext uri="{FF2B5EF4-FFF2-40B4-BE49-F238E27FC236}">
                    <a16:creationId xmlns:a16="http://schemas.microsoft.com/office/drawing/2014/main" id="{9942B8B8-7819-434C-902E-8BF793967CF2}"/>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0" name="Freeform: Shape 239">
                <a:extLst>
                  <a:ext uri="{FF2B5EF4-FFF2-40B4-BE49-F238E27FC236}">
                    <a16:creationId xmlns:a16="http://schemas.microsoft.com/office/drawing/2014/main" id="{CDF6FF28-FCCB-4FD3-B5EC-8F9E3F4A1F0B}"/>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1" name="Freeform: Shape 240">
                <a:extLst>
                  <a:ext uri="{FF2B5EF4-FFF2-40B4-BE49-F238E27FC236}">
                    <a16:creationId xmlns:a16="http://schemas.microsoft.com/office/drawing/2014/main" id="{36634934-EC58-49CF-8AF5-0D1AD757663A}"/>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2" name="Freeform: Shape 241">
                <a:extLst>
                  <a:ext uri="{FF2B5EF4-FFF2-40B4-BE49-F238E27FC236}">
                    <a16:creationId xmlns:a16="http://schemas.microsoft.com/office/drawing/2014/main" id="{2A938075-EEBB-426F-AAEF-8DB877F1BF9F}"/>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3" name="Freeform: Shape 242">
                <a:extLst>
                  <a:ext uri="{FF2B5EF4-FFF2-40B4-BE49-F238E27FC236}">
                    <a16:creationId xmlns:a16="http://schemas.microsoft.com/office/drawing/2014/main" id="{9CF2395A-C8FA-4CE0-BADE-AD9620DCAC97}"/>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4" name="Freeform: Shape 243">
                <a:extLst>
                  <a:ext uri="{FF2B5EF4-FFF2-40B4-BE49-F238E27FC236}">
                    <a16:creationId xmlns:a16="http://schemas.microsoft.com/office/drawing/2014/main" id="{724C8CBB-AE30-4BDE-9609-6AD9DC4F1A8E}"/>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5" name="Freeform: Shape 244">
                <a:extLst>
                  <a:ext uri="{FF2B5EF4-FFF2-40B4-BE49-F238E27FC236}">
                    <a16:creationId xmlns:a16="http://schemas.microsoft.com/office/drawing/2014/main" id="{75077D00-21A4-4EA4-A836-2E6F377DC283}"/>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6" name="Freeform: Shape 245">
                <a:extLst>
                  <a:ext uri="{FF2B5EF4-FFF2-40B4-BE49-F238E27FC236}">
                    <a16:creationId xmlns:a16="http://schemas.microsoft.com/office/drawing/2014/main" id="{BFE1D84B-3E9B-4355-AB70-29BD0813469B}"/>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7" name="Freeform: Shape 246">
                <a:extLst>
                  <a:ext uri="{FF2B5EF4-FFF2-40B4-BE49-F238E27FC236}">
                    <a16:creationId xmlns:a16="http://schemas.microsoft.com/office/drawing/2014/main" id="{7E91096F-72A7-40D5-8D94-E473A526218C}"/>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8" name="Freeform: Shape 247">
                <a:extLst>
                  <a:ext uri="{FF2B5EF4-FFF2-40B4-BE49-F238E27FC236}">
                    <a16:creationId xmlns:a16="http://schemas.microsoft.com/office/drawing/2014/main" id="{0EB75445-3187-4401-86FD-A85FA620C85F}"/>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9" name="Freeform: Shape 248">
                <a:extLst>
                  <a:ext uri="{FF2B5EF4-FFF2-40B4-BE49-F238E27FC236}">
                    <a16:creationId xmlns:a16="http://schemas.microsoft.com/office/drawing/2014/main" id="{1D95CA2E-E941-4D26-B91B-7CDAE8112AC0}"/>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0" name="Freeform: Shape 249">
                <a:extLst>
                  <a:ext uri="{FF2B5EF4-FFF2-40B4-BE49-F238E27FC236}">
                    <a16:creationId xmlns:a16="http://schemas.microsoft.com/office/drawing/2014/main" id="{8A8CFFAC-749B-484A-8C17-634131D9C095}"/>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1" name="Freeform: Shape 250">
                <a:extLst>
                  <a:ext uri="{FF2B5EF4-FFF2-40B4-BE49-F238E27FC236}">
                    <a16:creationId xmlns:a16="http://schemas.microsoft.com/office/drawing/2014/main" id="{3125F4A7-EAFB-49D2-848F-8D0C044BE27B}"/>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2" name="Freeform: Shape 251">
                <a:extLst>
                  <a:ext uri="{FF2B5EF4-FFF2-40B4-BE49-F238E27FC236}">
                    <a16:creationId xmlns:a16="http://schemas.microsoft.com/office/drawing/2014/main" id="{B9B9B3BB-4B8E-4C75-96EA-4C2048C6F232}"/>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3" name="Freeform: Shape 252">
                <a:extLst>
                  <a:ext uri="{FF2B5EF4-FFF2-40B4-BE49-F238E27FC236}">
                    <a16:creationId xmlns:a16="http://schemas.microsoft.com/office/drawing/2014/main" id="{9017FF82-4E07-4642-AD9E-BB96D42BD639}"/>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4" name="Freeform: Shape 253">
                <a:extLst>
                  <a:ext uri="{FF2B5EF4-FFF2-40B4-BE49-F238E27FC236}">
                    <a16:creationId xmlns:a16="http://schemas.microsoft.com/office/drawing/2014/main" id="{6B1971AE-14DC-4045-882C-6B2E0CE3B16B}"/>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5" name="Freeform: Shape 254">
                <a:extLst>
                  <a:ext uri="{FF2B5EF4-FFF2-40B4-BE49-F238E27FC236}">
                    <a16:creationId xmlns:a16="http://schemas.microsoft.com/office/drawing/2014/main" id="{AA8CD457-0651-4ECC-81C7-C21EE779EDDA}"/>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6" name="Freeform: Shape 255">
                <a:extLst>
                  <a:ext uri="{FF2B5EF4-FFF2-40B4-BE49-F238E27FC236}">
                    <a16:creationId xmlns:a16="http://schemas.microsoft.com/office/drawing/2014/main" id="{65833210-69A5-47FF-8EA9-99D9E28B8D6D}"/>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7" name="Freeform: Shape 256">
                <a:extLst>
                  <a:ext uri="{FF2B5EF4-FFF2-40B4-BE49-F238E27FC236}">
                    <a16:creationId xmlns:a16="http://schemas.microsoft.com/office/drawing/2014/main" id="{C04C7A32-9FAA-4F63-9C56-4924343522E5}"/>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8" name="Freeform: Shape 257">
                <a:extLst>
                  <a:ext uri="{FF2B5EF4-FFF2-40B4-BE49-F238E27FC236}">
                    <a16:creationId xmlns:a16="http://schemas.microsoft.com/office/drawing/2014/main" id="{49DC777D-C77C-4470-B4AF-C884887B0C9C}"/>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9" name="Freeform: Shape 258">
                <a:extLst>
                  <a:ext uri="{FF2B5EF4-FFF2-40B4-BE49-F238E27FC236}">
                    <a16:creationId xmlns:a16="http://schemas.microsoft.com/office/drawing/2014/main" id="{158BF1D0-C876-400E-A139-5CE34D9B7581}"/>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0" name="Freeform: Shape 259">
                <a:extLst>
                  <a:ext uri="{FF2B5EF4-FFF2-40B4-BE49-F238E27FC236}">
                    <a16:creationId xmlns:a16="http://schemas.microsoft.com/office/drawing/2014/main" id="{12B92D7A-51EB-488C-8B4A-2DA48105CA0C}"/>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1" name="Freeform: Shape 260">
                <a:extLst>
                  <a:ext uri="{FF2B5EF4-FFF2-40B4-BE49-F238E27FC236}">
                    <a16:creationId xmlns:a16="http://schemas.microsoft.com/office/drawing/2014/main" id="{36F35362-EC6C-4B99-8EA0-B2E5F7E57544}"/>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2" name="Freeform: Shape 261">
                <a:extLst>
                  <a:ext uri="{FF2B5EF4-FFF2-40B4-BE49-F238E27FC236}">
                    <a16:creationId xmlns:a16="http://schemas.microsoft.com/office/drawing/2014/main" id="{E198CDFA-E8E4-4AB8-8152-70D0A9901701}"/>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3" name="Freeform: Shape 262">
                <a:extLst>
                  <a:ext uri="{FF2B5EF4-FFF2-40B4-BE49-F238E27FC236}">
                    <a16:creationId xmlns:a16="http://schemas.microsoft.com/office/drawing/2014/main" id="{0A6E867E-E4D5-4962-B1E3-40C1EBAD4540}"/>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4" name="Freeform: Shape 263">
                <a:extLst>
                  <a:ext uri="{FF2B5EF4-FFF2-40B4-BE49-F238E27FC236}">
                    <a16:creationId xmlns:a16="http://schemas.microsoft.com/office/drawing/2014/main" id="{80E476FD-96DE-446C-867F-9D329645237F}"/>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5" name="Freeform: Shape 264">
                <a:extLst>
                  <a:ext uri="{FF2B5EF4-FFF2-40B4-BE49-F238E27FC236}">
                    <a16:creationId xmlns:a16="http://schemas.microsoft.com/office/drawing/2014/main" id="{2A4B1DEE-9DE5-44FA-999C-35FC48FFD87B}"/>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6" name="Freeform: Shape 265">
                <a:extLst>
                  <a:ext uri="{FF2B5EF4-FFF2-40B4-BE49-F238E27FC236}">
                    <a16:creationId xmlns:a16="http://schemas.microsoft.com/office/drawing/2014/main" id="{B0466F5E-3E96-4F81-8A0D-03BE09971D09}"/>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7" name="Freeform: Shape 266">
                <a:extLst>
                  <a:ext uri="{FF2B5EF4-FFF2-40B4-BE49-F238E27FC236}">
                    <a16:creationId xmlns:a16="http://schemas.microsoft.com/office/drawing/2014/main" id="{7F10273E-D499-4A93-806B-29552CFEAB94}"/>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8" name="Freeform: Shape 267">
                <a:extLst>
                  <a:ext uri="{FF2B5EF4-FFF2-40B4-BE49-F238E27FC236}">
                    <a16:creationId xmlns:a16="http://schemas.microsoft.com/office/drawing/2014/main" id="{9F109E66-58F5-49F9-A8FA-C2C6B9D3314D}"/>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9" name="Freeform: Shape 268">
                <a:extLst>
                  <a:ext uri="{FF2B5EF4-FFF2-40B4-BE49-F238E27FC236}">
                    <a16:creationId xmlns:a16="http://schemas.microsoft.com/office/drawing/2014/main" id="{BEFEAFE3-481D-4BD8-8E0E-FD2D6514759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0" name="Freeform: Shape 269">
                <a:extLst>
                  <a:ext uri="{FF2B5EF4-FFF2-40B4-BE49-F238E27FC236}">
                    <a16:creationId xmlns:a16="http://schemas.microsoft.com/office/drawing/2014/main" id="{4D9F94D2-04D5-4055-ABB3-12E2D54D9168}"/>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1" name="Freeform: Shape 270">
                <a:extLst>
                  <a:ext uri="{FF2B5EF4-FFF2-40B4-BE49-F238E27FC236}">
                    <a16:creationId xmlns:a16="http://schemas.microsoft.com/office/drawing/2014/main" id="{8DF12218-DA8B-4C9D-AC25-6E4EB9E5157A}"/>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2" name="Freeform: Shape 271">
                <a:extLst>
                  <a:ext uri="{FF2B5EF4-FFF2-40B4-BE49-F238E27FC236}">
                    <a16:creationId xmlns:a16="http://schemas.microsoft.com/office/drawing/2014/main" id="{0EBFC3D4-98BB-45EA-B787-42AD1392C199}"/>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3" name="Freeform: Shape 272">
                <a:extLst>
                  <a:ext uri="{FF2B5EF4-FFF2-40B4-BE49-F238E27FC236}">
                    <a16:creationId xmlns:a16="http://schemas.microsoft.com/office/drawing/2014/main" id="{B012490F-C6CB-4B2B-ACEE-164410E430AA}"/>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4" name="Freeform: Shape 273">
                <a:extLst>
                  <a:ext uri="{FF2B5EF4-FFF2-40B4-BE49-F238E27FC236}">
                    <a16:creationId xmlns:a16="http://schemas.microsoft.com/office/drawing/2014/main" id="{C8A0CEBF-7017-4AE8-B110-4FB98A0931A1}"/>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5" name="Freeform: Shape 274">
                <a:extLst>
                  <a:ext uri="{FF2B5EF4-FFF2-40B4-BE49-F238E27FC236}">
                    <a16:creationId xmlns:a16="http://schemas.microsoft.com/office/drawing/2014/main" id="{BFB90B3C-B2E2-41FC-852F-20935BD58D3F}"/>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6" name="Freeform: Shape 275">
                <a:extLst>
                  <a:ext uri="{FF2B5EF4-FFF2-40B4-BE49-F238E27FC236}">
                    <a16:creationId xmlns:a16="http://schemas.microsoft.com/office/drawing/2014/main" id="{AD216D02-05DA-4573-8119-B89DD39D163C}"/>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7" name="Freeform: Shape 276">
                <a:extLst>
                  <a:ext uri="{FF2B5EF4-FFF2-40B4-BE49-F238E27FC236}">
                    <a16:creationId xmlns:a16="http://schemas.microsoft.com/office/drawing/2014/main" id="{4AD95CA3-812D-4706-A483-37C60CEFCF96}"/>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8" name="Freeform: Shape 277">
                <a:extLst>
                  <a:ext uri="{FF2B5EF4-FFF2-40B4-BE49-F238E27FC236}">
                    <a16:creationId xmlns:a16="http://schemas.microsoft.com/office/drawing/2014/main" id="{ED7350CE-E616-42AC-8E07-41E9A7A07CA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9" name="Freeform: Shape 278">
                <a:extLst>
                  <a:ext uri="{FF2B5EF4-FFF2-40B4-BE49-F238E27FC236}">
                    <a16:creationId xmlns:a16="http://schemas.microsoft.com/office/drawing/2014/main" id="{87A359AE-1FD7-4EC0-9759-55B2173A6EFD}"/>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0" name="Freeform: Shape 279">
                <a:extLst>
                  <a:ext uri="{FF2B5EF4-FFF2-40B4-BE49-F238E27FC236}">
                    <a16:creationId xmlns:a16="http://schemas.microsoft.com/office/drawing/2014/main" id="{97A88E14-719D-4D47-A0A1-80D6780E8EED}"/>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1" name="Freeform: Shape 280">
                <a:extLst>
                  <a:ext uri="{FF2B5EF4-FFF2-40B4-BE49-F238E27FC236}">
                    <a16:creationId xmlns:a16="http://schemas.microsoft.com/office/drawing/2014/main" id="{D16E2313-CE29-4A31-AC81-790178F4746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2" name="Freeform: Shape 281">
                <a:extLst>
                  <a:ext uri="{FF2B5EF4-FFF2-40B4-BE49-F238E27FC236}">
                    <a16:creationId xmlns:a16="http://schemas.microsoft.com/office/drawing/2014/main" id="{1D1C4F29-D833-4964-B939-3B727AE1EA41}"/>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3" name="Freeform: Shape 282">
                <a:extLst>
                  <a:ext uri="{FF2B5EF4-FFF2-40B4-BE49-F238E27FC236}">
                    <a16:creationId xmlns:a16="http://schemas.microsoft.com/office/drawing/2014/main" id="{4AAC2964-5640-4A4F-AF95-C44533263206}"/>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4" name="Freeform: Shape 283">
                <a:extLst>
                  <a:ext uri="{FF2B5EF4-FFF2-40B4-BE49-F238E27FC236}">
                    <a16:creationId xmlns:a16="http://schemas.microsoft.com/office/drawing/2014/main" id="{234E3EAE-3024-4122-B3C9-D19EF89411B2}"/>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5" name="Freeform: Shape 284">
                <a:extLst>
                  <a:ext uri="{FF2B5EF4-FFF2-40B4-BE49-F238E27FC236}">
                    <a16:creationId xmlns:a16="http://schemas.microsoft.com/office/drawing/2014/main" id="{28FD952A-B49E-4AFD-BE46-A826C893BA2B}"/>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6" name="Freeform: Shape 285">
                <a:extLst>
                  <a:ext uri="{FF2B5EF4-FFF2-40B4-BE49-F238E27FC236}">
                    <a16:creationId xmlns:a16="http://schemas.microsoft.com/office/drawing/2014/main" id="{A8F11D09-106F-4800-8537-1511F52735A8}"/>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7" name="Freeform: Shape 286">
                <a:extLst>
                  <a:ext uri="{FF2B5EF4-FFF2-40B4-BE49-F238E27FC236}">
                    <a16:creationId xmlns:a16="http://schemas.microsoft.com/office/drawing/2014/main" id="{628B2A9C-BF81-4C2A-A82F-094822D91962}"/>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8" name="Freeform: Shape 287">
                <a:extLst>
                  <a:ext uri="{FF2B5EF4-FFF2-40B4-BE49-F238E27FC236}">
                    <a16:creationId xmlns:a16="http://schemas.microsoft.com/office/drawing/2014/main" id="{67DB4930-228B-47AF-AAF7-1BF8F1B48A13}"/>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9" name="Freeform: Shape 288">
                <a:extLst>
                  <a:ext uri="{FF2B5EF4-FFF2-40B4-BE49-F238E27FC236}">
                    <a16:creationId xmlns:a16="http://schemas.microsoft.com/office/drawing/2014/main" id="{5C000D14-C33C-4ABC-8859-916548DDFFB4}"/>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0" name="Freeform: Shape 289">
                <a:extLst>
                  <a:ext uri="{FF2B5EF4-FFF2-40B4-BE49-F238E27FC236}">
                    <a16:creationId xmlns:a16="http://schemas.microsoft.com/office/drawing/2014/main" id="{EFD3C8C8-BB59-449C-B55E-01F014FF2BD1}"/>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1" name="Freeform: Shape 290">
                <a:extLst>
                  <a:ext uri="{FF2B5EF4-FFF2-40B4-BE49-F238E27FC236}">
                    <a16:creationId xmlns:a16="http://schemas.microsoft.com/office/drawing/2014/main" id="{F67091D2-B1F6-4D9C-BE4A-EE3988A464AF}"/>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2" name="Freeform: Shape 291">
                <a:extLst>
                  <a:ext uri="{FF2B5EF4-FFF2-40B4-BE49-F238E27FC236}">
                    <a16:creationId xmlns:a16="http://schemas.microsoft.com/office/drawing/2014/main" id="{E696DB2D-BF32-49CF-A3D0-B5BCFFFC3A7C}"/>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3" name="Freeform: Shape 292">
                <a:extLst>
                  <a:ext uri="{FF2B5EF4-FFF2-40B4-BE49-F238E27FC236}">
                    <a16:creationId xmlns:a16="http://schemas.microsoft.com/office/drawing/2014/main" id="{DA9DFC77-4503-4E27-81F8-4EC423EE7F26}"/>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4" name="Freeform: Shape 293">
                <a:extLst>
                  <a:ext uri="{FF2B5EF4-FFF2-40B4-BE49-F238E27FC236}">
                    <a16:creationId xmlns:a16="http://schemas.microsoft.com/office/drawing/2014/main" id="{C9750606-8257-49A8-BAC6-8AF5245F225F}"/>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5" name="Freeform: Shape 294">
                <a:extLst>
                  <a:ext uri="{FF2B5EF4-FFF2-40B4-BE49-F238E27FC236}">
                    <a16:creationId xmlns:a16="http://schemas.microsoft.com/office/drawing/2014/main" id="{1FAF9961-6FEB-4F37-AA12-4123C2F348CF}"/>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6" name="Freeform: Shape 295">
                <a:extLst>
                  <a:ext uri="{FF2B5EF4-FFF2-40B4-BE49-F238E27FC236}">
                    <a16:creationId xmlns:a16="http://schemas.microsoft.com/office/drawing/2014/main" id="{ECEB85EF-07A3-4915-972B-41652BD77A0A}"/>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7" name="Freeform: Shape 296">
                <a:extLst>
                  <a:ext uri="{FF2B5EF4-FFF2-40B4-BE49-F238E27FC236}">
                    <a16:creationId xmlns:a16="http://schemas.microsoft.com/office/drawing/2014/main" id="{70E3C169-E198-408B-8C0B-6D107638EEA4}"/>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8" name="Freeform: Shape 297">
                <a:extLst>
                  <a:ext uri="{FF2B5EF4-FFF2-40B4-BE49-F238E27FC236}">
                    <a16:creationId xmlns:a16="http://schemas.microsoft.com/office/drawing/2014/main" id="{F55D2648-69AF-4F06-B4E2-ED7EB64562C0}"/>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9" name="Freeform: Shape 298">
                <a:extLst>
                  <a:ext uri="{FF2B5EF4-FFF2-40B4-BE49-F238E27FC236}">
                    <a16:creationId xmlns:a16="http://schemas.microsoft.com/office/drawing/2014/main" id="{808EE613-DBD4-40A5-B2FC-FFE52B379596}"/>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0" name="Freeform: Shape 299">
                <a:extLst>
                  <a:ext uri="{FF2B5EF4-FFF2-40B4-BE49-F238E27FC236}">
                    <a16:creationId xmlns:a16="http://schemas.microsoft.com/office/drawing/2014/main" id="{5CF13D94-C51E-4F0C-93ED-89C74D5967D4}"/>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1" name="Freeform: Shape 300">
                <a:extLst>
                  <a:ext uri="{FF2B5EF4-FFF2-40B4-BE49-F238E27FC236}">
                    <a16:creationId xmlns:a16="http://schemas.microsoft.com/office/drawing/2014/main" id="{D02372BC-9E3F-430B-9E13-B750B7548287}"/>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2" name="Freeform: Shape 301">
                <a:extLst>
                  <a:ext uri="{FF2B5EF4-FFF2-40B4-BE49-F238E27FC236}">
                    <a16:creationId xmlns:a16="http://schemas.microsoft.com/office/drawing/2014/main" id="{5CC5A4DF-827D-4F25-A560-89C50AFC96F9}"/>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3" name="Freeform: Shape 302">
                <a:extLst>
                  <a:ext uri="{FF2B5EF4-FFF2-40B4-BE49-F238E27FC236}">
                    <a16:creationId xmlns:a16="http://schemas.microsoft.com/office/drawing/2014/main" id="{C664ED74-3F99-4CD6-9B08-8C66D3C2384C}"/>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4" name="Freeform: Shape 303">
                <a:extLst>
                  <a:ext uri="{FF2B5EF4-FFF2-40B4-BE49-F238E27FC236}">
                    <a16:creationId xmlns:a16="http://schemas.microsoft.com/office/drawing/2014/main" id="{A366A050-ABC8-404E-9D19-88C1BFD746AD}"/>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5" name="Freeform: Shape 304">
                <a:extLst>
                  <a:ext uri="{FF2B5EF4-FFF2-40B4-BE49-F238E27FC236}">
                    <a16:creationId xmlns:a16="http://schemas.microsoft.com/office/drawing/2014/main" id="{E54F9189-EFA8-450C-9A79-2642C2815DC1}"/>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6" name="Freeform: Shape 305">
                <a:extLst>
                  <a:ext uri="{FF2B5EF4-FFF2-40B4-BE49-F238E27FC236}">
                    <a16:creationId xmlns:a16="http://schemas.microsoft.com/office/drawing/2014/main" id="{83474EF4-3910-4D27-8CE9-6B0571690FB0}"/>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7" name="Freeform: Shape 306">
                <a:extLst>
                  <a:ext uri="{FF2B5EF4-FFF2-40B4-BE49-F238E27FC236}">
                    <a16:creationId xmlns:a16="http://schemas.microsoft.com/office/drawing/2014/main" id="{07AF992F-ECBF-4DC7-AAD7-C89A905F51C3}"/>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8" name="Freeform: Shape 307">
                <a:extLst>
                  <a:ext uri="{FF2B5EF4-FFF2-40B4-BE49-F238E27FC236}">
                    <a16:creationId xmlns:a16="http://schemas.microsoft.com/office/drawing/2014/main" id="{8DF44771-0BBE-4ABF-A1A0-4F21168E9496}"/>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9" name="Freeform: Shape 308">
                <a:extLst>
                  <a:ext uri="{FF2B5EF4-FFF2-40B4-BE49-F238E27FC236}">
                    <a16:creationId xmlns:a16="http://schemas.microsoft.com/office/drawing/2014/main" id="{A83A06AC-4FF7-4E63-8018-3EC97686E21C}"/>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0" name="Freeform: Shape 309">
                <a:extLst>
                  <a:ext uri="{FF2B5EF4-FFF2-40B4-BE49-F238E27FC236}">
                    <a16:creationId xmlns:a16="http://schemas.microsoft.com/office/drawing/2014/main" id="{CF2D1DA8-92C8-41E9-B8CA-AA39868CBF09}"/>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1" name="Freeform: Shape 310">
                <a:extLst>
                  <a:ext uri="{FF2B5EF4-FFF2-40B4-BE49-F238E27FC236}">
                    <a16:creationId xmlns:a16="http://schemas.microsoft.com/office/drawing/2014/main" id="{CE7EB8CC-07A4-47A7-928A-8984C4706850}"/>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2" name="Freeform: Shape 311">
                <a:extLst>
                  <a:ext uri="{FF2B5EF4-FFF2-40B4-BE49-F238E27FC236}">
                    <a16:creationId xmlns:a16="http://schemas.microsoft.com/office/drawing/2014/main" id="{DD8F57F4-0054-4907-A5A4-FEA9B509AD36}"/>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3" name="Freeform: Shape 312">
                <a:extLst>
                  <a:ext uri="{FF2B5EF4-FFF2-40B4-BE49-F238E27FC236}">
                    <a16:creationId xmlns:a16="http://schemas.microsoft.com/office/drawing/2014/main" id="{60ED5BA9-E036-40AE-A6CC-0DECB39D5A46}"/>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4" name="Freeform: Shape 313">
                <a:extLst>
                  <a:ext uri="{FF2B5EF4-FFF2-40B4-BE49-F238E27FC236}">
                    <a16:creationId xmlns:a16="http://schemas.microsoft.com/office/drawing/2014/main" id="{0FD10507-E725-4668-A9B2-F1C23A57A161}"/>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5" name="Freeform: Shape 314">
                <a:extLst>
                  <a:ext uri="{FF2B5EF4-FFF2-40B4-BE49-F238E27FC236}">
                    <a16:creationId xmlns:a16="http://schemas.microsoft.com/office/drawing/2014/main" id="{D1C0A19B-7E91-4068-9AA4-14FA512E22BD}"/>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6" name="Freeform: Shape 315">
                <a:extLst>
                  <a:ext uri="{FF2B5EF4-FFF2-40B4-BE49-F238E27FC236}">
                    <a16:creationId xmlns:a16="http://schemas.microsoft.com/office/drawing/2014/main" id="{280850D2-6E89-4131-9FB7-A009F965BDEB}"/>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7" name="Freeform: Shape 316">
                <a:extLst>
                  <a:ext uri="{FF2B5EF4-FFF2-40B4-BE49-F238E27FC236}">
                    <a16:creationId xmlns:a16="http://schemas.microsoft.com/office/drawing/2014/main" id="{9FE1F233-525B-490D-92CE-E84B86136916}"/>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8" name="Freeform: Shape 317">
                <a:extLst>
                  <a:ext uri="{FF2B5EF4-FFF2-40B4-BE49-F238E27FC236}">
                    <a16:creationId xmlns:a16="http://schemas.microsoft.com/office/drawing/2014/main" id="{7181D01C-96B5-44C1-A386-30CE0F738E0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9" name="Freeform: Shape 318">
                <a:extLst>
                  <a:ext uri="{FF2B5EF4-FFF2-40B4-BE49-F238E27FC236}">
                    <a16:creationId xmlns:a16="http://schemas.microsoft.com/office/drawing/2014/main" id="{E2B633A1-C30D-4403-AC8F-43AC6B9B7EA1}"/>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0" name="Freeform: Shape 319">
                <a:extLst>
                  <a:ext uri="{FF2B5EF4-FFF2-40B4-BE49-F238E27FC236}">
                    <a16:creationId xmlns:a16="http://schemas.microsoft.com/office/drawing/2014/main" id="{6A8ADFAF-7B99-4AF5-8AD0-6F6396B1E2AC}"/>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1" name="Freeform: Shape 320">
                <a:extLst>
                  <a:ext uri="{FF2B5EF4-FFF2-40B4-BE49-F238E27FC236}">
                    <a16:creationId xmlns:a16="http://schemas.microsoft.com/office/drawing/2014/main" id="{BF24EED6-9FF6-4D3B-B888-7C128BA748FD}"/>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2" name="Freeform: Shape 321">
                <a:extLst>
                  <a:ext uri="{FF2B5EF4-FFF2-40B4-BE49-F238E27FC236}">
                    <a16:creationId xmlns:a16="http://schemas.microsoft.com/office/drawing/2014/main" id="{6120BD91-6B39-4427-90EE-7F3AA46700A4}"/>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3" name="Freeform: Shape 322">
                <a:extLst>
                  <a:ext uri="{FF2B5EF4-FFF2-40B4-BE49-F238E27FC236}">
                    <a16:creationId xmlns:a16="http://schemas.microsoft.com/office/drawing/2014/main" id="{99BA16F9-242B-4140-BC3F-17E348414733}"/>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4" name="Freeform: Shape 323">
                <a:extLst>
                  <a:ext uri="{FF2B5EF4-FFF2-40B4-BE49-F238E27FC236}">
                    <a16:creationId xmlns:a16="http://schemas.microsoft.com/office/drawing/2014/main" id="{814ACF54-DEC1-429C-85FA-022FE7302222}"/>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5" name="Freeform: Shape 324">
                <a:extLst>
                  <a:ext uri="{FF2B5EF4-FFF2-40B4-BE49-F238E27FC236}">
                    <a16:creationId xmlns:a16="http://schemas.microsoft.com/office/drawing/2014/main" id="{8E30803D-601A-44AA-8D2C-F89DB4ADF487}"/>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6" name="Freeform: Shape 325">
                <a:extLst>
                  <a:ext uri="{FF2B5EF4-FFF2-40B4-BE49-F238E27FC236}">
                    <a16:creationId xmlns:a16="http://schemas.microsoft.com/office/drawing/2014/main" id="{4E6EEE87-0C42-4413-8EA5-706C464D32B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7" name="Freeform: Shape 326">
                <a:extLst>
                  <a:ext uri="{FF2B5EF4-FFF2-40B4-BE49-F238E27FC236}">
                    <a16:creationId xmlns:a16="http://schemas.microsoft.com/office/drawing/2014/main" id="{0832DF18-6AAF-4499-8D30-5A79B18EC003}"/>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8" name="Freeform: Shape 327">
                <a:extLst>
                  <a:ext uri="{FF2B5EF4-FFF2-40B4-BE49-F238E27FC236}">
                    <a16:creationId xmlns:a16="http://schemas.microsoft.com/office/drawing/2014/main" id="{4AD66F08-011B-4A20-B1E5-D3A9A35AA4EB}"/>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9" name="Freeform: Shape 328">
                <a:extLst>
                  <a:ext uri="{FF2B5EF4-FFF2-40B4-BE49-F238E27FC236}">
                    <a16:creationId xmlns:a16="http://schemas.microsoft.com/office/drawing/2014/main" id="{BBD23BB3-08F2-47BC-B141-4E6ED9492AA2}"/>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0" name="Freeform: Shape 329">
                <a:extLst>
                  <a:ext uri="{FF2B5EF4-FFF2-40B4-BE49-F238E27FC236}">
                    <a16:creationId xmlns:a16="http://schemas.microsoft.com/office/drawing/2014/main" id="{B3CE711A-2069-42C1-98C4-4508B5943F6A}"/>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1" name="Freeform: Shape 330">
                <a:extLst>
                  <a:ext uri="{FF2B5EF4-FFF2-40B4-BE49-F238E27FC236}">
                    <a16:creationId xmlns:a16="http://schemas.microsoft.com/office/drawing/2014/main" id="{26B8F21B-C222-4784-8D4C-7D5D24EA1F38}"/>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2" name="Freeform: Shape 331">
                <a:extLst>
                  <a:ext uri="{FF2B5EF4-FFF2-40B4-BE49-F238E27FC236}">
                    <a16:creationId xmlns:a16="http://schemas.microsoft.com/office/drawing/2014/main" id="{58C4C653-04CF-45EA-92F4-3B76B0AA9719}"/>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3" name="Freeform: Shape 332">
                <a:extLst>
                  <a:ext uri="{FF2B5EF4-FFF2-40B4-BE49-F238E27FC236}">
                    <a16:creationId xmlns:a16="http://schemas.microsoft.com/office/drawing/2014/main" id="{755FD61D-1008-46FD-86B1-4F633814A453}"/>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4" name="Freeform: Shape 333">
                <a:extLst>
                  <a:ext uri="{FF2B5EF4-FFF2-40B4-BE49-F238E27FC236}">
                    <a16:creationId xmlns:a16="http://schemas.microsoft.com/office/drawing/2014/main" id="{A3DBC891-2610-4AC1-B1D3-806E504EF435}"/>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5" name="Freeform: Shape 334">
                <a:extLst>
                  <a:ext uri="{FF2B5EF4-FFF2-40B4-BE49-F238E27FC236}">
                    <a16:creationId xmlns:a16="http://schemas.microsoft.com/office/drawing/2014/main" id="{4D9F77CB-AC06-45E2-B791-BA0A7FC6A6C5}"/>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6" name="Freeform: Shape 335">
                <a:extLst>
                  <a:ext uri="{FF2B5EF4-FFF2-40B4-BE49-F238E27FC236}">
                    <a16:creationId xmlns:a16="http://schemas.microsoft.com/office/drawing/2014/main" id="{9006458F-4478-468F-ADDA-3A1A260F2798}"/>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7" name="Freeform: Shape 336">
                <a:extLst>
                  <a:ext uri="{FF2B5EF4-FFF2-40B4-BE49-F238E27FC236}">
                    <a16:creationId xmlns:a16="http://schemas.microsoft.com/office/drawing/2014/main" id="{366818E9-6C2E-4220-8542-BD64F8B7EE81}"/>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8" name="Freeform: Shape 337">
                <a:extLst>
                  <a:ext uri="{FF2B5EF4-FFF2-40B4-BE49-F238E27FC236}">
                    <a16:creationId xmlns:a16="http://schemas.microsoft.com/office/drawing/2014/main" id="{BD7BF3C8-FAD3-44BA-A91A-7FCE6DCE83E9}"/>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9" name="Freeform: Shape 338">
                <a:extLst>
                  <a:ext uri="{FF2B5EF4-FFF2-40B4-BE49-F238E27FC236}">
                    <a16:creationId xmlns:a16="http://schemas.microsoft.com/office/drawing/2014/main" id="{A675950D-FE3F-4100-8304-02525FC59CA4}"/>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0" name="Freeform: Shape 339">
                <a:extLst>
                  <a:ext uri="{FF2B5EF4-FFF2-40B4-BE49-F238E27FC236}">
                    <a16:creationId xmlns:a16="http://schemas.microsoft.com/office/drawing/2014/main" id="{67959628-A9E4-4868-B5C4-02A208D9EABC}"/>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1" name="Freeform: Shape 340">
                <a:extLst>
                  <a:ext uri="{FF2B5EF4-FFF2-40B4-BE49-F238E27FC236}">
                    <a16:creationId xmlns:a16="http://schemas.microsoft.com/office/drawing/2014/main" id="{ADECC7F1-0F45-486A-A990-EB276BB3384F}"/>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2" name="Freeform: Shape 341">
                <a:extLst>
                  <a:ext uri="{FF2B5EF4-FFF2-40B4-BE49-F238E27FC236}">
                    <a16:creationId xmlns:a16="http://schemas.microsoft.com/office/drawing/2014/main" id="{1245F143-DC77-4399-A4A7-A1F3B391803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3" name="Freeform: Shape 342">
                <a:extLst>
                  <a:ext uri="{FF2B5EF4-FFF2-40B4-BE49-F238E27FC236}">
                    <a16:creationId xmlns:a16="http://schemas.microsoft.com/office/drawing/2014/main" id="{475F08F8-55E9-4206-9AAE-E916FC31406E}"/>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4" name="Freeform: Shape 343">
                <a:extLst>
                  <a:ext uri="{FF2B5EF4-FFF2-40B4-BE49-F238E27FC236}">
                    <a16:creationId xmlns:a16="http://schemas.microsoft.com/office/drawing/2014/main" id="{B161936D-1B88-4DE0-9773-06D8E71E803C}"/>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5" name="Freeform: Shape 344">
                <a:extLst>
                  <a:ext uri="{FF2B5EF4-FFF2-40B4-BE49-F238E27FC236}">
                    <a16:creationId xmlns:a16="http://schemas.microsoft.com/office/drawing/2014/main" id="{D9EA60CC-AC1F-49D4-94B1-48FD127B43A7}"/>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6" name="Freeform: Shape 345">
                <a:extLst>
                  <a:ext uri="{FF2B5EF4-FFF2-40B4-BE49-F238E27FC236}">
                    <a16:creationId xmlns:a16="http://schemas.microsoft.com/office/drawing/2014/main" id="{56AE36DF-ED72-4751-A123-9AD7BA0CEEE0}"/>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7" name="Freeform: Shape 346">
                <a:extLst>
                  <a:ext uri="{FF2B5EF4-FFF2-40B4-BE49-F238E27FC236}">
                    <a16:creationId xmlns:a16="http://schemas.microsoft.com/office/drawing/2014/main" id="{856DA2E5-CBAE-4B4F-A30B-DFC1EE9B592C}"/>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8" name="Freeform: Shape 347">
                <a:extLst>
                  <a:ext uri="{FF2B5EF4-FFF2-40B4-BE49-F238E27FC236}">
                    <a16:creationId xmlns:a16="http://schemas.microsoft.com/office/drawing/2014/main" id="{5E60101A-81EF-48E2-B67D-EB8847278D98}"/>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9" name="Freeform: Shape 348">
                <a:extLst>
                  <a:ext uri="{FF2B5EF4-FFF2-40B4-BE49-F238E27FC236}">
                    <a16:creationId xmlns:a16="http://schemas.microsoft.com/office/drawing/2014/main" id="{623BF631-A52C-4AAD-B012-1FD678A1F657}"/>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0" name="Freeform: Shape 349">
                <a:extLst>
                  <a:ext uri="{FF2B5EF4-FFF2-40B4-BE49-F238E27FC236}">
                    <a16:creationId xmlns:a16="http://schemas.microsoft.com/office/drawing/2014/main" id="{3BA8C092-E3E4-4EA7-A73A-3BB13B493E2D}"/>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1" name="Freeform: Shape 350">
                <a:extLst>
                  <a:ext uri="{FF2B5EF4-FFF2-40B4-BE49-F238E27FC236}">
                    <a16:creationId xmlns:a16="http://schemas.microsoft.com/office/drawing/2014/main" id="{E4D5F4C5-FFAD-41D1-9E66-8DEA9AE3C68A}"/>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2" name="Freeform: Shape 351">
                <a:extLst>
                  <a:ext uri="{FF2B5EF4-FFF2-40B4-BE49-F238E27FC236}">
                    <a16:creationId xmlns:a16="http://schemas.microsoft.com/office/drawing/2014/main" id="{1B80E2AD-D598-4076-9A70-3FF60D761AAE}"/>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3" name="Freeform: Shape 352">
                <a:extLst>
                  <a:ext uri="{FF2B5EF4-FFF2-40B4-BE49-F238E27FC236}">
                    <a16:creationId xmlns:a16="http://schemas.microsoft.com/office/drawing/2014/main" id="{1E139F40-06E7-4E2F-A479-392BC2D27152}"/>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4" name="Freeform: Shape 353">
                <a:extLst>
                  <a:ext uri="{FF2B5EF4-FFF2-40B4-BE49-F238E27FC236}">
                    <a16:creationId xmlns:a16="http://schemas.microsoft.com/office/drawing/2014/main" id="{57B33B74-723F-44E4-8CF7-F68B6BBEE243}"/>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5" name="Freeform: Shape 354">
                <a:extLst>
                  <a:ext uri="{FF2B5EF4-FFF2-40B4-BE49-F238E27FC236}">
                    <a16:creationId xmlns:a16="http://schemas.microsoft.com/office/drawing/2014/main" id="{3300C380-880A-440E-AD73-941A859A69BF}"/>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6" name="Freeform: Shape 355">
                <a:extLst>
                  <a:ext uri="{FF2B5EF4-FFF2-40B4-BE49-F238E27FC236}">
                    <a16:creationId xmlns:a16="http://schemas.microsoft.com/office/drawing/2014/main" id="{8649CE7C-4F6C-4C19-9A37-881B022144B8}"/>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7" name="Freeform: Shape 356">
                <a:extLst>
                  <a:ext uri="{FF2B5EF4-FFF2-40B4-BE49-F238E27FC236}">
                    <a16:creationId xmlns:a16="http://schemas.microsoft.com/office/drawing/2014/main" id="{88A320C2-A1D9-4FC0-89CA-B951E12B32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19" name="Graphic 4">
              <a:extLst>
                <a:ext uri="{FF2B5EF4-FFF2-40B4-BE49-F238E27FC236}">
                  <a16:creationId xmlns:a16="http://schemas.microsoft.com/office/drawing/2014/main" id="{723EE676-95B0-40B5-BB3B-183555D2F1A1}"/>
                </a:ext>
              </a:extLst>
            </p:cNvPr>
            <p:cNvGrpSpPr/>
            <p:nvPr/>
          </p:nvGrpSpPr>
          <p:grpSpPr>
            <a:xfrm>
              <a:off x="10154386" y="4452483"/>
              <a:ext cx="1443404" cy="1443418"/>
              <a:chOff x="5734037" y="3067039"/>
              <a:chExt cx="724483" cy="724489"/>
            </a:xfrm>
            <a:grpFill/>
          </p:grpSpPr>
          <p:sp>
            <p:nvSpPr>
              <p:cNvPr id="20" name="Freeform: Shape 19">
                <a:extLst>
                  <a:ext uri="{FF2B5EF4-FFF2-40B4-BE49-F238E27FC236}">
                    <a16:creationId xmlns:a16="http://schemas.microsoft.com/office/drawing/2014/main" id="{13EE9E24-328D-4967-A7D6-9AD696D5C918}"/>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7F066982-3E06-46AC-8C85-3AA30F5EFDB9}"/>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E699AAE6-74C2-4138-8B31-465764562509}"/>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2FB875D4-122F-435D-8C34-5FA4B0BBE089}"/>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A1E1023F-42A9-42FC-86FB-4730DD3158D0}"/>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19FA068-A7DA-424C-81C0-CCA59AFF2910}"/>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 name="Freeform: Shape 25">
                <a:extLst>
                  <a:ext uri="{FF2B5EF4-FFF2-40B4-BE49-F238E27FC236}">
                    <a16:creationId xmlns:a16="http://schemas.microsoft.com/office/drawing/2014/main" id="{76050C48-FA99-47E4-9729-B386AD54EA47}"/>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 name="Freeform: Shape 26">
                <a:extLst>
                  <a:ext uri="{FF2B5EF4-FFF2-40B4-BE49-F238E27FC236}">
                    <a16:creationId xmlns:a16="http://schemas.microsoft.com/office/drawing/2014/main" id="{A327ECE9-CE51-4C29-9AFB-D740BC96774A}"/>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3314F941-FE16-4684-AD11-40031407E28F}"/>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A12ED5B2-85E7-4C0F-911D-84166633F6CF}"/>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E16B5A61-8CFF-4FDF-9B21-09C8297A4DAB}"/>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CE0A8595-93E1-4499-86A8-9B43B07C11D1}"/>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2C380735-19C3-47FA-978D-3E9904679374}"/>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CA6B2F2B-1750-4093-AD58-D2AA9CF8266F}"/>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 name="Freeform: Shape 33">
                <a:extLst>
                  <a:ext uri="{FF2B5EF4-FFF2-40B4-BE49-F238E27FC236}">
                    <a16:creationId xmlns:a16="http://schemas.microsoft.com/office/drawing/2014/main" id="{AB32A52B-3F30-43A0-88FD-9AB3DD78B0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 name="Freeform: Shape 34">
                <a:extLst>
                  <a:ext uri="{FF2B5EF4-FFF2-40B4-BE49-F238E27FC236}">
                    <a16:creationId xmlns:a16="http://schemas.microsoft.com/office/drawing/2014/main" id="{C94B2563-F4BE-4780-ABE8-8359DBB2371F}"/>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372DFDDB-1231-49CA-84CA-E4BE438A318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930DEA24-357A-4CE2-A894-9CC59149E6BB}"/>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5334C62D-A806-464B-86FF-63BA4B4B7DB0}"/>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DC0AE61D-5513-4496-AF95-4F1FA2D368B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D604D00-5107-4CA5-8461-DBF2520C1636}"/>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ABF1B949-6E40-46C3-BCE9-DA2A24C5D2AF}"/>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9C0D9DE4-3D59-4B4F-8054-99080988D424}"/>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DF2EC95B-927F-4B94-B878-CD68D0DC4E24}"/>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7001FEFB-AE24-4CF7-8EEF-084BCD466D8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459BD4F3-A5E1-4F7D-A7AB-EF6BED5BE889}"/>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F1687F6E-4940-4782-A3A7-5C9C1552BF4B}"/>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BEC7FFDC-A904-44D2-8F0B-91A5C76CC514}"/>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EA15C8BC-5975-40E1-A988-EB34FBCF078A}"/>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371BAC0D-2BF9-4781-A7BB-06AA16D0E6C2}"/>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FD04182-650D-498F-A066-FE4C0FA6DA1E}"/>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6E839DFF-01B4-4B5E-9910-024EC8FE1DA7}"/>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0C100C3D-5A4C-4D50-AAEC-07A4457548DE}"/>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C8647050-08AF-4BD8-87C4-CA230312901B}"/>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9A0F33E0-AADA-44E2-A5AC-31DF5EE3D381}"/>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32C8FA1D-A02A-4388-9886-69EBC58C077E}"/>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99421FD3-355A-4629-BFAD-527ECD82EE07}"/>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7" name="Freeform: Shape 56">
                <a:extLst>
                  <a:ext uri="{FF2B5EF4-FFF2-40B4-BE49-F238E27FC236}">
                    <a16:creationId xmlns:a16="http://schemas.microsoft.com/office/drawing/2014/main" id="{2AB71DCF-EB57-4B33-9FF7-11CA0CB96573}"/>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CE86AA54-A444-4823-A6DC-491E77E34B4A}"/>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9" name="Freeform: Shape 58">
                <a:extLst>
                  <a:ext uri="{FF2B5EF4-FFF2-40B4-BE49-F238E27FC236}">
                    <a16:creationId xmlns:a16="http://schemas.microsoft.com/office/drawing/2014/main" id="{750E2DF6-23A6-4192-BD64-7997AABE595B}"/>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0" name="Freeform: Shape 59">
                <a:extLst>
                  <a:ext uri="{FF2B5EF4-FFF2-40B4-BE49-F238E27FC236}">
                    <a16:creationId xmlns:a16="http://schemas.microsoft.com/office/drawing/2014/main" id="{DC3D9758-1EA4-43A6-8375-DDED592A9AB6}"/>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1" name="Freeform: Shape 60">
                <a:extLst>
                  <a:ext uri="{FF2B5EF4-FFF2-40B4-BE49-F238E27FC236}">
                    <a16:creationId xmlns:a16="http://schemas.microsoft.com/office/drawing/2014/main" id="{1DFC1416-C64A-4C0B-8898-ABAABA0FCBC2}"/>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2" name="Freeform: Shape 61">
                <a:extLst>
                  <a:ext uri="{FF2B5EF4-FFF2-40B4-BE49-F238E27FC236}">
                    <a16:creationId xmlns:a16="http://schemas.microsoft.com/office/drawing/2014/main" id="{D2A221D1-7EAA-4907-A58E-8E81E7BA4748}"/>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3" name="Freeform: Shape 62">
                <a:extLst>
                  <a:ext uri="{FF2B5EF4-FFF2-40B4-BE49-F238E27FC236}">
                    <a16:creationId xmlns:a16="http://schemas.microsoft.com/office/drawing/2014/main" id="{AAC899B4-B060-44A9-9E5E-60A775CE2D41}"/>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4" name="Freeform: Shape 63">
                <a:extLst>
                  <a:ext uri="{FF2B5EF4-FFF2-40B4-BE49-F238E27FC236}">
                    <a16:creationId xmlns:a16="http://schemas.microsoft.com/office/drawing/2014/main" id="{F68A0E9C-6E97-4889-8C4E-1771D6465B4D}"/>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5" name="Freeform: Shape 64">
                <a:extLst>
                  <a:ext uri="{FF2B5EF4-FFF2-40B4-BE49-F238E27FC236}">
                    <a16:creationId xmlns:a16="http://schemas.microsoft.com/office/drawing/2014/main" id="{D705A29F-351D-4D7D-AB5F-B6A24011D559}"/>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6" name="Freeform: Shape 65">
                <a:extLst>
                  <a:ext uri="{FF2B5EF4-FFF2-40B4-BE49-F238E27FC236}">
                    <a16:creationId xmlns:a16="http://schemas.microsoft.com/office/drawing/2014/main" id="{EC0BB292-2828-40AB-A869-CF6D114F0630}"/>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7" name="Freeform: Shape 66">
                <a:extLst>
                  <a:ext uri="{FF2B5EF4-FFF2-40B4-BE49-F238E27FC236}">
                    <a16:creationId xmlns:a16="http://schemas.microsoft.com/office/drawing/2014/main" id="{78EEFC2A-B463-4C2F-8D33-BA746EEC561E}"/>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8" name="Freeform: Shape 67">
                <a:extLst>
                  <a:ext uri="{FF2B5EF4-FFF2-40B4-BE49-F238E27FC236}">
                    <a16:creationId xmlns:a16="http://schemas.microsoft.com/office/drawing/2014/main" id="{669784EC-901F-43E1-9785-CA274A2E37AE}"/>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9" name="Freeform: Shape 68">
                <a:extLst>
                  <a:ext uri="{FF2B5EF4-FFF2-40B4-BE49-F238E27FC236}">
                    <a16:creationId xmlns:a16="http://schemas.microsoft.com/office/drawing/2014/main" id="{EA79E5A7-5CA0-40FF-86F1-17C44CDA5EE3}"/>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0" name="Freeform: Shape 69">
                <a:extLst>
                  <a:ext uri="{FF2B5EF4-FFF2-40B4-BE49-F238E27FC236}">
                    <a16:creationId xmlns:a16="http://schemas.microsoft.com/office/drawing/2014/main" id="{CA733E24-831B-4F88-B794-2CBF062D1F34}"/>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1" name="Freeform: Shape 70">
                <a:extLst>
                  <a:ext uri="{FF2B5EF4-FFF2-40B4-BE49-F238E27FC236}">
                    <a16:creationId xmlns:a16="http://schemas.microsoft.com/office/drawing/2014/main" id="{6C529298-268D-4F6A-8278-B794C72F612D}"/>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2" name="Freeform: Shape 71">
                <a:extLst>
                  <a:ext uri="{FF2B5EF4-FFF2-40B4-BE49-F238E27FC236}">
                    <a16:creationId xmlns:a16="http://schemas.microsoft.com/office/drawing/2014/main" id="{9025A9CB-F748-49F6-BD88-DACA23F6D574}"/>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3" name="Freeform: Shape 72">
                <a:extLst>
                  <a:ext uri="{FF2B5EF4-FFF2-40B4-BE49-F238E27FC236}">
                    <a16:creationId xmlns:a16="http://schemas.microsoft.com/office/drawing/2014/main" id="{54D26918-0834-40FF-888A-16AB573AB42D}"/>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4" name="Freeform: Shape 73">
                <a:extLst>
                  <a:ext uri="{FF2B5EF4-FFF2-40B4-BE49-F238E27FC236}">
                    <a16:creationId xmlns:a16="http://schemas.microsoft.com/office/drawing/2014/main" id="{3BA0D0AD-9F3E-4A88-AD9A-027E61780550}"/>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5" name="Freeform: Shape 74">
                <a:extLst>
                  <a:ext uri="{FF2B5EF4-FFF2-40B4-BE49-F238E27FC236}">
                    <a16:creationId xmlns:a16="http://schemas.microsoft.com/office/drawing/2014/main" id="{C89DCC43-513D-49FC-AF25-83BBD29B7661}"/>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6" name="Freeform: Shape 75">
                <a:extLst>
                  <a:ext uri="{FF2B5EF4-FFF2-40B4-BE49-F238E27FC236}">
                    <a16:creationId xmlns:a16="http://schemas.microsoft.com/office/drawing/2014/main" id="{AFEAF63A-AFBF-4F67-88D7-ADA3D9E00FC4}"/>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7" name="Freeform: Shape 76">
                <a:extLst>
                  <a:ext uri="{FF2B5EF4-FFF2-40B4-BE49-F238E27FC236}">
                    <a16:creationId xmlns:a16="http://schemas.microsoft.com/office/drawing/2014/main" id="{448DE51B-423E-482E-903E-5139E42BDD4C}"/>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8" name="Freeform: Shape 77">
                <a:extLst>
                  <a:ext uri="{FF2B5EF4-FFF2-40B4-BE49-F238E27FC236}">
                    <a16:creationId xmlns:a16="http://schemas.microsoft.com/office/drawing/2014/main" id="{5449ADB8-318D-4965-814B-D6A13F780F1D}"/>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9" name="Freeform: Shape 78">
                <a:extLst>
                  <a:ext uri="{FF2B5EF4-FFF2-40B4-BE49-F238E27FC236}">
                    <a16:creationId xmlns:a16="http://schemas.microsoft.com/office/drawing/2014/main" id="{FD514D12-AA49-408C-BEE1-BBCF4C036159}"/>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0" name="Freeform: Shape 79">
                <a:extLst>
                  <a:ext uri="{FF2B5EF4-FFF2-40B4-BE49-F238E27FC236}">
                    <a16:creationId xmlns:a16="http://schemas.microsoft.com/office/drawing/2014/main" id="{05A785BE-E570-4DB4-8F7F-0AC9077116D8}"/>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1" name="Freeform: Shape 80">
                <a:extLst>
                  <a:ext uri="{FF2B5EF4-FFF2-40B4-BE49-F238E27FC236}">
                    <a16:creationId xmlns:a16="http://schemas.microsoft.com/office/drawing/2014/main" id="{97E79511-3F2F-4B2E-8830-7B7F555DA83E}"/>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2" name="Freeform: Shape 81">
                <a:extLst>
                  <a:ext uri="{FF2B5EF4-FFF2-40B4-BE49-F238E27FC236}">
                    <a16:creationId xmlns:a16="http://schemas.microsoft.com/office/drawing/2014/main" id="{DB7310B7-0080-4264-91E4-C548107F6D72}"/>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3" name="Freeform: Shape 82">
                <a:extLst>
                  <a:ext uri="{FF2B5EF4-FFF2-40B4-BE49-F238E27FC236}">
                    <a16:creationId xmlns:a16="http://schemas.microsoft.com/office/drawing/2014/main" id="{45FF82DB-4737-404E-9ACA-B19B6A089EA8}"/>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4" name="Freeform: Shape 83">
                <a:extLst>
                  <a:ext uri="{FF2B5EF4-FFF2-40B4-BE49-F238E27FC236}">
                    <a16:creationId xmlns:a16="http://schemas.microsoft.com/office/drawing/2014/main" id="{43A6BFE2-F1B0-4924-9302-9DA895CA44C3}"/>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5" name="Freeform: Shape 84">
                <a:extLst>
                  <a:ext uri="{FF2B5EF4-FFF2-40B4-BE49-F238E27FC236}">
                    <a16:creationId xmlns:a16="http://schemas.microsoft.com/office/drawing/2014/main" id="{9CDDEDDC-F6C4-4D85-8B8D-DA09731DAC62}"/>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6" name="Freeform: Shape 85">
                <a:extLst>
                  <a:ext uri="{FF2B5EF4-FFF2-40B4-BE49-F238E27FC236}">
                    <a16:creationId xmlns:a16="http://schemas.microsoft.com/office/drawing/2014/main" id="{DA23F74A-EE1B-414F-A58F-CB49D8A32924}"/>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7" name="Freeform: Shape 86">
                <a:extLst>
                  <a:ext uri="{FF2B5EF4-FFF2-40B4-BE49-F238E27FC236}">
                    <a16:creationId xmlns:a16="http://schemas.microsoft.com/office/drawing/2014/main" id="{56AFD036-E68B-45F9-9B76-E4B3A4B50800}"/>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8" name="Freeform: Shape 87">
                <a:extLst>
                  <a:ext uri="{FF2B5EF4-FFF2-40B4-BE49-F238E27FC236}">
                    <a16:creationId xmlns:a16="http://schemas.microsoft.com/office/drawing/2014/main" id="{2ACC9D1B-CB8B-4193-B702-DA68B92DE9F9}"/>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9" name="Freeform: Shape 88">
                <a:extLst>
                  <a:ext uri="{FF2B5EF4-FFF2-40B4-BE49-F238E27FC236}">
                    <a16:creationId xmlns:a16="http://schemas.microsoft.com/office/drawing/2014/main" id="{0FBC88AB-930A-4D32-8DB1-82563BFF0EAE}"/>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0" name="Freeform: Shape 89">
                <a:extLst>
                  <a:ext uri="{FF2B5EF4-FFF2-40B4-BE49-F238E27FC236}">
                    <a16:creationId xmlns:a16="http://schemas.microsoft.com/office/drawing/2014/main" id="{74274EB1-FC6D-4C4D-965D-DEBA45892216}"/>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1" name="Freeform: Shape 90">
                <a:extLst>
                  <a:ext uri="{FF2B5EF4-FFF2-40B4-BE49-F238E27FC236}">
                    <a16:creationId xmlns:a16="http://schemas.microsoft.com/office/drawing/2014/main" id="{FE4E35D8-7704-40DC-A190-5B4E8BE44974}"/>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2" name="Freeform: Shape 91">
                <a:extLst>
                  <a:ext uri="{FF2B5EF4-FFF2-40B4-BE49-F238E27FC236}">
                    <a16:creationId xmlns:a16="http://schemas.microsoft.com/office/drawing/2014/main" id="{EDB1E803-1D4D-4912-BA76-9EF947E19AF0}"/>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3" name="Freeform: Shape 92">
                <a:extLst>
                  <a:ext uri="{FF2B5EF4-FFF2-40B4-BE49-F238E27FC236}">
                    <a16:creationId xmlns:a16="http://schemas.microsoft.com/office/drawing/2014/main" id="{7E241842-A248-438B-B3B4-37A05240BCBE}"/>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4" name="Freeform: Shape 93">
                <a:extLst>
                  <a:ext uri="{FF2B5EF4-FFF2-40B4-BE49-F238E27FC236}">
                    <a16:creationId xmlns:a16="http://schemas.microsoft.com/office/drawing/2014/main" id="{C6E092F6-1BFE-4656-9029-9A2EEE8F79FD}"/>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5" name="Freeform: Shape 94">
                <a:extLst>
                  <a:ext uri="{FF2B5EF4-FFF2-40B4-BE49-F238E27FC236}">
                    <a16:creationId xmlns:a16="http://schemas.microsoft.com/office/drawing/2014/main" id="{F4A890A0-353B-4CBB-8FD1-059BE94011AD}"/>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6" name="Freeform: Shape 95">
                <a:extLst>
                  <a:ext uri="{FF2B5EF4-FFF2-40B4-BE49-F238E27FC236}">
                    <a16:creationId xmlns:a16="http://schemas.microsoft.com/office/drawing/2014/main" id="{6EFA174A-A4E5-4264-BD07-007305986AAF}"/>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7" name="Freeform: Shape 96">
                <a:extLst>
                  <a:ext uri="{FF2B5EF4-FFF2-40B4-BE49-F238E27FC236}">
                    <a16:creationId xmlns:a16="http://schemas.microsoft.com/office/drawing/2014/main" id="{3FBAD25F-2FFC-4CEC-9B8A-5ED34707E666}"/>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8" name="Freeform: Shape 97">
                <a:extLst>
                  <a:ext uri="{FF2B5EF4-FFF2-40B4-BE49-F238E27FC236}">
                    <a16:creationId xmlns:a16="http://schemas.microsoft.com/office/drawing/2014/main" id="{342EF4A1-21C1-45D4-B700-6EA4BF21BE00}"/>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9" name="Freeform: Shape 98">
                <a:extLst>
                  <a:ext uri="{FF2B5EF4-FFF2-40B4-BE49-F238E27FC236}">
                    <a16:creationId xmlns:a16="http://schemas.microsoft.com/office/drawing/2014/main" id="{B2CCF840-70EA-4C9C-848E-B27B79A75DB1}"/>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0" name="Freeform: Shape 99">
                <a:extLst>
                  <a:ext uri="{FF2B5EF4-FFF2-40B4-BE49-F238E27FC236}">
                    <a16:creationId xmlns:a16="http://schemas.microsoft.com/office/drawing/2014/main" id="{8E311D1C-5934-4C97-809E-E996B3845BA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1" name="Freeform: Shape 100">
                <a:extLst>
                  <a:ext uri="{FF2B5EF4-FFF2-40B4-BE49-F238E27FC236}">
                    <a16:creationId xmlns:a16="http://schemas.microsoft.com/office/drawing/2014/main" id="{B13F883A-929B-46F7-A9A8-547ACE9C0471}"/>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2" name="Freeform: Shape 101">
                <a:extLst>
                  <a:ext uri="{FF2B5EF4-FFF2-40B4-BE49-F238E27FC236}">
                    <a16:creationId xmlns:a16="http://schemas.microsoft.com/office/drawing/2014/main" id="{16D72D9D-260C-42C4-B864-6AFFB236A12B}"/>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3" name="Freeform: Shape 102">
                <a:extLst>
                  <a:ext uri="{FF2B5EF4-FFF2-40B4-BE49-F238E27FC236}">
                    <a16:creationId xmlns:a16="http://schemas.microsoft.com/office/drawing/2014/main" id="{57F62680-33C3-4510-A3B0-40F179FCEF84}"/>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4" name="Freeform: Shape 103">
                <a:extLst>
                  <a:ext uri="{FF2B5EF4-FFF2-40B4-BE49-F238E27FC236}">
                    <a16:creationId xmlns:a16="http://schemas.microsoft.com/office/drawing/2014/main" id="{8C3F6DBC-3B3A-429F-A49A-485EF9960069}"/>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5" name="Freeform: Shape 104">
                <a:extLst>
                  <a:ext uri="{FF2B5EF4-FFF2-40B4-BE49-F238E27FC236}">
                    <a16:creationId xmlns:a16="http://schemas.microsoft.com/office/drawing/2014/main" id="{09CFDDBA-E518-4324-B18A-EF6E4B50B845}"/>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6" name="Freeform: Shape 105">
                <a:extLst>
                  <a:ext uri="{FF2B5EF4-FFF2-40B4-BE49-F238E27FC236}">
                    <a16:creationId xmlns:a16="http://schemas.microsoft.com/office/drawing/2014/main" id="{C8579CBC-E6AF-4829-AA1D-7B277821341A}"/>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7" name="Freeform: Shape 106">
                <a:extLst>
                  <a:ext uri="{FF2B5EF4-FFF2-40B4-BE49-F238E27FC236}">
                    <a16:creationId xmlns:a16="http://schemas.microsoft.com/office/drawing/2014/main" id="{F4F87C77-9949-468A-9B86-3D4A3CB1D080}"/>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8" name="Freeform: Shape 107">
                <a:extLst>
                  <a:ext uri="{FF2B5EF4-FFF2-40B4-BE49-F238E27FC236}">
                    <a16:creationId xmlns:a16="http://schemas.microsoft.com/office/drawing/2014/main" id="{C0DAD71F-08D6-41FB-93B2-448EB15BCB30}"/>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9" name="Freeform: Shape 108">
                <a:extLst>
                  <a:ext uri="{FF2B5EF4-FFF2-40B4-BE49-F238E27FC236}">
                    <a16:creationId xmlns:a16="http://schemas.microsoft.com/office/drawing/2014/main" id="{BFE5B582-FC98-4E72-9AFF-067166B7935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0" name="Freeform: Shape 109">
                <a:extLst>
                  <a:ext uri="{FF2B5EF4-FFF2-40B4-BE49-F238E27FC236}">
                    <a16:creationId xmlns:a16="http://schemas.microsoft.com/office/drawing/2014/main" id="{AA87FE08-67A7-40C4-BA28-5C87D875EB1A}"/>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1" name="Freeform: Shape 110">
                <a:extLst>
                  <a:ext uri="{FF2B5EF4-FFF2-40B4-BE49-F238E27FC236}">
                    <a16:creationId xmlns:a16="http://schemas.microsoft.com/office/drawing/2014/main" id="{601F8489-E1AB-4730-8A77-EFF164E47BCC}"/>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2" name="Freeform: Shape 111">
                <a:extLst>
                  <a:ext uri="{FF2B5EF4-FFF2-40B4-BE49-F238E27FC236}">
                    <a16:creationId xmlns:a16="http://schemas.microsoft.com/office/drawing/2014/main" id="{D3E2442A-D936-4EBA-A666-6E82DB2DA28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3" name="Freeform: Shape 112">
                <a:extLst>
                  <a:ext uri="{FF2B5EF4-FFF2-40B4-BE49-F238E27FC236}">
                    <a16:creationId xmlns:a16="http://schemas.microsoft.com/office/drawing/2014/main" id="{2E891E37-78A2-43D1-99C0-5F53AC4AD9D4}"/>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4" name="Freeform: Shape 113">
                <a:extLst>
                  <a:ext uri="{FF2B5EF4-FFF2-40B4-BE49-F238E27FC236}">
                    <a16:creationId xmlns:a16="http://schemas.microsoft.com/office/drawing/2014/main" id="{FF5FE9C1-0A9F-4E0A-8F9E-3EF3223F9E09}"/>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5" name="Freeform: Shape 114">
                <a:extLst>
                  <a:ext uri="{FF2B5EF4-FFF2-40B4-BE49-F238E27FC236}">
                    <a16:creationId xmlns:a16="http://schemas.microsoft.com/office/drawing/2014/main" id="{57C2FED7-F344-47E5-BB1E-E7CB26B335F8}"/>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6" name="Freeform: Shape 115">
                <a:extLst>
                  <a:ext uri="{FF2B5EF4-FFF2-40B4-BE49-F238E27FC236}">
                    <a16:creationId xmlns:a16="http://schemas.microsoft.com/office/drawing/2014/main" id="{C95DD38F-B4B9-40A1-B7BD-EDF00AFD64F9}"/>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7" name="Freeform: Shape 116">
                <a:extLst>
                  <a:ext uri="{FF2B5EF4-FFF2-40B4-BE49-F238E27FC236}">
                    <a16:creationId xmlns:a16="http://schemas.microsoft.com/office/drawing/2014/main" id="{B1334E03-6B96-4D5A-8314-2AAB15396089}"/>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8" name="Freeform: Shape 117">
                <a:extLst>
                  <a:ext uri="{FF2B5EF4-FFF2-40B4-BE49-F238E27FC236}">
                    <a16:creationId xmlns:a16="http://schemas.microsoft.com/office/drawing/2014/main" id="{59EFDAF0-6330-4D40-B4E4-57C5891A998C}"/>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9" name="Freeform: Shape 118">
                <a:extLst>
                  <a:ext uri="{FF2B5EF4-FFF2-40B4-BE49-F238E27FC236}">
                    <a16:creationId xmlns:a16="http://schemas.microsoft.com/office/drawing/2014/main" id="{6EDDC210-93CC-4464-BDA2-3CC18C0C693B}"/>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0" name="Freeform: Shape 119">
                <a:extLst>
                  <a:ext uri="{FF2B5EF4-FFF2-40B4-BE49-F238E27FC236}">
                    <a16:creationId xmlns:a16="http://schemas.microsoft.com/office/drawing/2014/main" id="{9E521203-1A0B-470B-B729-1B8B0AFF5A39}"/>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1" name="Freeform: Shape 120">
                <a:extLst>
                  <a:ext uri="{FF2B5EF4-FFF2-40B4-BE49-F238E27FC236}">
                    <a16:creationId xmlns:a16="http://schemas.microsoft.com/office/drawing/2014/main" id="{091C18AB-4BE0-4C09-ABC6-05334DF7826F}"/>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2" name="Freeform: Shape 121">
                <a:extLst>
                  <a:ext uri="{FF2B5EF4-FFF2-40B4-BE49-F238E27FC236}">
                    <a16:creationId xmlns:a16="http://schemas.microsoft.com/office/drawing/2014/main" id="{4EA1AE17-D725-411E-AFAC-60B5A959DF4E}"/>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3" name="Freeform: Shape 122">
                <a:extLst>
                  <a:ext uri="{FF2B5EF4-FFF2-40B4-BE49-F238E27FC236}">
                    <a16:creationId xmlns:a16="http://schemas.microsoft.com/office/drawing/2014/main" id="{6D6D2AB0-DEA8-4510-96C2-B8547E8A7DD6}"/>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4" name="Freeform: Shape 123">
                <a:extLst>
                  <a:ext uri="{FF2B5EF4-FFF2-40B4-BE49-F238E27FC236}">
                    <a16:creationId xmlns:a16="http://schemas.microsoft.com/office/drawing/2014/main" id="{5D2C70B9-3A29-4A3F-B9E2-02A556FB509F}"/>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5" name="Freeform: Shape 124">
                <a:extLst>
                  <a:ext uri="{FF2B5EF4-FFF2-40B4-BE49-F238E27FC236}">
                    <a16:creationId xmlns:a16="http://schemas.microsoft.com/office/drawing/2014/main" id="{B7B5EA85-B9B6-47B1-9156-980D6B0EE597}"/>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6" name="Freeform: Shape 125">
                <a:extLst>
                  <a:ext uri="{FF2B5EF4-FFF2-40B4-BE49-F238E27FC236}">
                    <a16:creationId xmlns:a16="http://schemas.microsoft.com/office/drawing/2014/main" id="{2C8DB9BF-A31E-45AC-8271-73868A63504C}"/>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7" name="Freeform: Shape 126">
                <a:extLst>
                  <a:ext uri="{FF2B5EF4-FFF2-40B4-BE49-F238E27FC236}">
                    <a16:creationId xmlns:a16="http://schemas.microsoft.com/office/drawing/2014/main" id="{3F5BC346-9C8F-4FC2-884E-BC40B09E9461}"/>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8" name="Freeform: Shape 127">
                <a:extLst>
                  <a:ext uri="{FF2B5EF4-FFF2-40B4-BE49-F238E27FC236}">
                    <a16:creationId xmlns:a16="http://schemas.microsoft.com/office/drawing/2014/main" id="{4E18F1FE-B933-45C8-9F4F-53DCCC1FA2CA}"/>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9" name="Freeform: Shape 128">
                <a:extLst>
                  <a:ext uri="{FF2B5EF4-FFF2-40B4-BE49-F238E27FC236}">
                    <a16:creationId xmlns:a16="http://schemas.microsoft.com/office/drawing/2014/main" id="{8CF9F0AF-3E92-4593-88F2-0A9691F8FEA5}"/>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0" name="Freeform: Shape 129">
                <a:extLst>
                  <a:ext uri="{FF2B5EF4-FFF2-40B4-BE49-F238E27FC236}">
                    <a16:creationId xmlns:a16="http://schemas.microsoft.com/office/drawing/2014/main" id="{5F8E407F-7C3D-4C6D-A845-CE6C18A4E19E}"/>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1" name="Freeform: Shape 130">
                <a:extLst>
                  <a:ext uri="{FF2B5EF4-FFF2-40B4-BE49-F238E27FC236}">
                    <a16:creationId xmlns:a16="http://schemas.microsoft.com/office/drawing/2014/main" id="{65B86F18-3F82-406B-A6B8-73508323F5B1}"/>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2" name="Freeform: Shape 131">
                <a:extLst>
                  <a:ext uri="{FF2B5EF4-FFF2-40B4-BE49-F238E27FC236}">
                    <a16:creationId xmlns:a16="http://schemas.microsoft.com/office/drawing/2014/main" id="{282DBE01-A20A-44FA-B824-6B6AE5B47541}"/>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3" name="Freeform: Shape 132">
                <a:extLst>
                  <a:ext uri="{FF2B5EF4-FFF2-40B4-BE49-F238E27FC236}">
                    <a16:creationId xmlns:a16="http://schemas.microsoft.com/office/drawing/2014/main" id="{525BA03A-821A-451C-974A-5BC54F600152}"/>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4" name="Freeform: Shape 133">
                <a:extLst>
                  <a:ext uri="{FF2B5EF4-FFF2-40B4-BE49-F238E27FC236}">
                    <a16:creationId xmlns:a16="http://schemas.microsoft.com/office/drawing/2014/main" id="{C4A1A8AE-42A8-458F-9647-2B1E0080C328}"/>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5" name="Freeform: Shape 134">
                <a:extLst>
                  <a:ext uri="{FF2B5EF4-FFF2-40B4-BE49-F238E27FC236}">
                    <a16:creationId xmlns:a16="http://schemas.microsoft.com/office/drawing/2014/main" id="{1061C57A-74C4-42DF-837D-4BD2480F5637}"/>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6" name="Freeform: Shape 135">
                <a:extLst>
                  <a:ext uri="{FF2B5EF4-FFF2-40B4-BE49-F238E27FC236}">
                    <a16:creationId xmlns:a16="http://schemas.microsoft.com/office/drawing/2014/main" id="{2E72CD8D-308B-4DA6-A9E9-29C5289A64AF}"/>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7" name="Freeform: Shape 136">
                <a:extLst>
                  <a:ext uri="{FF2B5EF4-FFF2-40B4-BE49-F238E27FC236}">
                    <a16:creationId xmlns:a16="http://schemas.microsoft.com/office/drawing/2014/main" id="{67DA1353-3400-4417-AE74-101830D91305}"/>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8" name="Freeform: Shape 137">
                <a:extLst>
                  <a:ext uri="{FF2B5EF4-FFF2-40B4-BE49-F238E27FC236}">
                    <a16:creationId xmlns:a16="http://schemas.microsoft.com/office/drawing/2014/main" id="{780402F0-99E7-4BC1-8B33-8C28B061254B}"/>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9" name="Freeform: Shape 138">
                <a:extLst>
                  <a:ext uri="{FF2B5EF4-FFF2-40B4-BE49-F238E27FC236}">
                    <a16:creationId xmlns:a16="http://schemas.microsoft.com/office/drawing/2014/main" id="{D8F0B222-EDEC-4F73-BFBF-EEF77FCEFE6D}"/>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0" name="Freeform: Shape 139">
                <a:extLst>
                  <a:ext uri="{FF2B5EF4-FFF2-40B4-BE49-F238E27FC236}">
                    <a16:creationId xmlns:a16="http://schemas.microsoft.com/office/drawing/2014/main" id="{99DFF4C5-2EF0-4C23-99F5-6FBA3C2FDECA}"/>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1" name="Freeform: Shape 140">
                <a:extLst>
                  <a:ext uri="{FF2B5EF4-FFF2-40B4-BE49-F238E27FC236}">
                    <a16:creationId xmlns:a16="http://schemas.microsoft.com/office/drawing/2014/main" id="{42099B1E-BE83-48FA-A883-6B86E3781583}"/>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2" name="Freeform: Shape 141">
                <a:extLst>
                  <a:ext uri="{FF2B5EF4-FFF2-40B4-BE49-F238E27FC236}">
                    <a16:creationId xmlns:a16="http://schemas.microsoft.com/office/drawing/2014/main" id="{0642570B-F261-403D-8AE5-755725C5C683}"/>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3" name="Freeform: Shape 142">
                <a:extLst>
                  <a:ext uri="{FF2B5EF4-FFF2-40B4-BE49-F238E27FC236}">
                    <a16:creationId xmlns:a16="http://schemas.microsoft.com/office/drawing/2014/main" id="{0289D3E0-1FCD-421F-B82C-57D48531197C}"/>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4" name="Freeform: Shape 143">
                <a:extLst>
                  <a:ext uri="{FF2B5EF4-FFF2-40B4-BE49-F238E27FC236}">
                    <a16:creationId xmlns:a16="http://schemas.microsoft.com/office/drawing/2014/main" id="{B0CDB835-A9B8-4DD1-8E4A-94CB352EBA4C}"/>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5" name="Freeform: Shape 144">
                <a:extLst>
                  <a:ext uri="{FF2B5EF4-FFF2-40B4-BE49-F238E27FC236}">
                    <a16:creationId xmlns:a16="http://schemas.microsoft.com/office/drawing/2014/main" id="{A959ACD8-7B03-425E-A568-DD933FE53D29}"/>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6" name="Freeform: Shape 145">
                <a:extLst>
                  <a:ext uri="{FF2B5EF4-FFF2-40B4-BE49-F238E27FC236}">
                    <a16:creationId xmlns:a16="http://schemas.microsoft.com/office/drawing/2014/main" id="{C1417EAD-6931-45DD-A71C-649A3A1E1742}"/>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7" name="Freeform: Shape 146">
                <a:extLst>
                  <a:ext uri="{FF2B5EF4-FFF2-40B4-BE49-F238E27FC236}">
                    <a16:creationId xmlns:a16="http://schemas.microsoft.com/office/drawing/2014/main" id="{3F8F5897-91C8-4949-B3E2-08E8C4D10561}"/>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8" name="Freeform: Shape 147">
                <a:extLst>
                  <a:ext uri="{FF2B5EF4-FFF2-40B4-BE49-F238E27FC236}">
                    <a16:creationId xmlns:a16="http://schemas.microsoft.com/office/drawing/2014/main" id="{818AF2B2-848E-432A-853D-4171DB436AB9}"/>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9" name="Freeform: Shape 148">
                <a:extLst>
                  <a:ext uri="{FF2B5EF4-FFF2-40B4-BE49-F238E27FC236}">
                    <a16:creationId xmlns:a16="http://schemas.microsoft.com/office/drawing/2014/main" id="{A95D8E15-C401-4021-A442-B2B29505E22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0" name="Freeform: Shape 149">
                <a:extLst>
                  <a:ext uri="{FF2B5EF4-FFF2-40B4-BE49-F238E27FC236}">
                    <a16:creationId xmlns:a16="http://schemas.microsoft.com/office/drawing/2014/main" id="{91B6E7C4-CA47-4FE7-84A9-629E655725F3}"/>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1" name="Freeform: Shape 150">
                <a:extLst>
                  <a:ext uri="{FF2B5EF4-FFF2-40B4-BE49-F238E27FC236}">
                    <a16:creationId xmlns:a16="http://schemas.microsoft.com/office/drawing/2014/main" id="{AD49B82B-2837-42BA-9DE4-DF33E912C8C5}"/>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2" name="Freeform: Shape 151">
                <a:extLst>
                  <a:ext uri="{FF2B5EF4-FFF2-40B4-BE49-F238E27FC236}">
                    <a16:creationId xmlns:a16="http://schemas.microsoft.com/office/drawing/2014/main" id="{173AEBBC-7300-434A-90D2-797E21B1434C}"/>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3" name="Freeform: Shape 152">
                <a:extLst>
                  <a:ext uri="{FF2B5EF4-FFF2-40B4-BE49-F238E27FC236}">
                    <a16:creationId xmlns:a16="http://schemas.microsoft.com/office/drawing/2014/main" id="{079F400B-1FBB-4723-AE19-B242DD4F5F4D}"/>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4" name="Freeform: Shape 153">
                <a:extLst>
                  <a:ext uri="{FF2B5EF4-FFF2-40B4-BE49-F238E27FC236}">
                    <a16:creationId xmlns:a16="http://schemas.microsoft.com/office/drawing/2014/main" id="{F3220893-28AF-4796-89C4-497A3E0F7375}"/>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5" name="Freeform: Shape 154">
                <a:extLst>
                  <a:ext uri="{FF2B5EF4-FFF2-40B4-BE49-F238E27FC236}">
                    <a16:creationId xmlns:a16="http://schemas.microsoft.com/office/drawing/2014/main" id="{E37B6154-8BF3-4B1F-8CE6-4E1F92E2A756}"/>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6" name="Freeform: Shape 155">
                <a:extLst>
                  <a:ext uri="{FF2B5EF4-FFF2-40B4-BE49-F238E27FC236}">
                    <a16:creationId xmlns:a16="http://schemas.microsoft.com/office/drawing/2014/main" id="{AF054118-31C5-405F-98FD-C52552668115}"/>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7" name="Freeform: Shape 156">
                <a:extLst>
                  <a:ext uri="{FF2B5EF4-FFF2-40B4-BE49-F238E27FC236}">
                    <a16:creationId xmlns:a16="http://schemas.microsoft.com/office/drawing/2014/main" id="{BC580ECA-94B5-4EEE-8B3E-D13068010A8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8" name="Freeform: Shape 157">
                <a:extLst>
                  <a:ext uri="{FF2B5EF4-FFF2-40B4-BE49-F238E27FC236}">
                    <a16:creationId xmlns:a16="http://schemas.microsoft.com/office/drawing/2014/main" id="{B5EC5FD6-0D19-498D-BDFC-1C65B1405374}"/>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9" name="Freeform: Shape 158">
                <a:extLst>
                  <a:ext uri="{FF2B5EF4-FFF2-40B4-BE49-F238E27FC236}">
                    <a16:creationId xmlns:a16="http://schemas.microsoft.com/office/drawing/2014/main" id="{1F47A1FC-F8D5-4DF4-B1D1-0B0F9CD2BD6C}"/>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0" name="Freeform: Shape 159">
                <a:extLst>
                  <a:ext uri="{FF2B5EF4-FFF2-40B4-BE49-F238E27FC236}">
                    <a16:creationId xmlns:a16="http://schemas.microsoft.com/office/drawing/2014/main" id="{503D5622-B726-487F-B57C-23162F37592D}"/>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1" name="Freeform: Shape 160">
                <a:extLst>
                  <a:ext uri="{FF2B5EF4-FFF2-40B4-BE49-F238E27FC236}">
                    <a16:creationId xmlns:a16="http://schemas.microsoft.com/office/drawing/2014/main" id="{25E5A90C-2EF7-4B6F-A358-5BB4E600DD66}"/>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2" name="Freeform: Shape 161">
                <a:extLst>
                  <a:ext uri="{FF2B5EF4-FFF2-40B4-BE49-F238E27FC236}">
                    <a16:creationId xmlns:a16="http://schemas.microsoft.com/office/drawing/2014/main" id="{302D610A-8A29-4084-9D8E-4D2CC0453FA3}"/>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3" name="Freeform: Shape 162">
                <a:extLst>
                  <a:ext uri="{FF2B5EF4-FFF2-40B4-BE49-F238E27FC236}">
                    <a16:creationId xmlns:a16="http://schemas.microsoft.com/office/drawing/2014/main" id="{4512BE54-08BA-409A-9F16-0B3A63534F25}"/>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4" name="Freeform: Shape 163">
                <a:extLst>
                  <a:ext uri="{FF2B5EF4-FFF2-40B4-BE49-F238E27FC236}">
                    <a16:creationId xmlns:a16="http://schemas.microsoft.com/office/drawing/2014/main" id="{21517A1B-623C-4FB6-A8DE-C70DE126139A}"/>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5" name="Freeform: Shape 164">
                <a:extLst>
                  <a:ext uri="{FF2B5EF4-FFF2-40B4-BE49-F238E27FC236}">
                    <a16:creationId xmlns:a16="http://schemas.microsoft.com/office/drawing/2014/main" id="{8F788AA1-211E-4C56-B36D-9863A62BC9E9}"/>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6" name="Freeform: Shape 165">
                <a:extLst>
                  <a:ext uri="{FF2B5EF4-FFF2-40B4-BE49-F238E27FC236}">
                    <a16:creationId xmlns:a16="http://schemas.microsoft.com/office/drawing/2014/main" id="{8B12D240-C258-4FE9-A423-E46A6773F17B}"/>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7" name="Freeform: Shape 166">
                <a:extLst>
                  <a:ext uri="{FF2B5EF4-FFF2-40B4-BE49-F238E27FC236}">
                    <a16:creationId xmlns:a16="http://schemas.microsoft.com/office/drawing/2014/main" id="{1A0AAA9A-6C12-4257-AC9C-FBFA0F0EEE0F}"/>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8" name="Freeform: Shape 167">
                <a:extLst>
                  <a:ext uri="{FF2B5EF4-FFF2-40B4-BE49-F238E27FC236}">
                    <a16:creationId xmlns:a16="http://schemas.microsoft.com/office/drawing/2014/main" id="{61819836-2D65-4DA6-B1B2-20437FAD689A}"/>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9" name="Freeform: Shape 168">
                <a:extLst>
                  <a:ext uri="{FF2B5EF4-FFF2-40B4-BE49-F238E27FC236}">
                    <a16:creationId xmlns:a16="http://schemas.microsoft.com/office/drawing/2014/main" id="{F89C4CF7-D75F-44C1-BC4D-DE7AA1E0D642}"/>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0" name="Freeform: Shape 169">
                <a:extLst>
                  <a:ext uri="{FF2B5EF4-FFF2-40B4-BE49-F238E27FC236}">
                    <a16:creationId xmlns:a16="http://schemas.microsoft.com/office/drawing/2014/main" id="{A00CB392-768D-49BF-BA72-092945C55ACD}"/>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1" name="Freeform: Shape 170">
                <a:extLst>
                  <a:ext uri="{FF2B5EF4-FFF2-40B4-BE49-F238E27FC236}">
                    <a16:creationId xmlns:a16="http://schemas.microsoft.com/office/drawing/2014/main" id="{CF276FAA-41F5-4B48-9482-8481D80FD916}"/>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2" name="Freeform: Shape 171">
                <a:extLst>
                  <a:ext uri="{FF2B5EF4-FFF2-40B4-BE49-F238E27FC236}">
                    <a16:creationId xmlns:a16="http://schemas.microsoft.com/office/drawing/2014/main" id="{B023AAE1-1E09-438C-94E4-1AA2E1261749}"/>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3" name="Freeform: Shape 172">
                <a:extLst>
                  <a:ext uri="{FF2B5EF4-FFF2-40B4-BE49-F238E27FC236}">
                    <a16:creationId xmlns:a16="http://schemas.microsoft.com/office/drawing/2014/main" id="{6AF45571-CE43-461D-A8D7-2B47BADAC7A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4" name="Freeform: Shape 173">
                <a:extLst>
                  <a:ext uri="{FF2B5EF4-FFF2-40B4-BE49-F238E27FC236}">
                    <a16:creationId xmlns:a16="http://schemas.microsoft.com/office/drawing/2014/main" id="{D5EB8CB6-6D13-433E-A200-C3F33606CBA0}"/>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5" name="Freeform: Shape 174">
                <a:extLst>
                  <a:ext uri="{FF2B5EF4-FFF2-40B4-BE49-F238E27FC236}">
                    <a16:creationId xmlns:a16="http://schemas.microsoft.com/office/drawing/2014/main" id="{F97E0D79-0FE9-4E61-B180-D44663AE43FB}"/>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6" name="Freeform: Shape 175">
                <a:extLst>
                  <a:ext uri="{FF2B5EF4-FFF2-40B4-BE49-F238E27FC236}">
                    <a16:creationId xmlns:a16="http://schemas.microsoft.com/office/drawing/2014/main" id="{0E7A30CB-3A49-440A-8BFF-DDECDE64AFB9}"/>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2C9C1DFA-72DD-49AD-8233-893910818926}"/>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1E06A40-B44B-42D2-8166-86EA71277133}"/>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AAD1390C-B164-4DA1-8585-4920E900C857}"/>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6E37C65D-A0AE-4C3D-871A-FC32207011DF}"/>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0F946D8A-AA88-4AD8-8CFC-060E4352D7C7}"/>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26C69E7E-139D-4304-9A47-E443E0325007}"/>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643619BB-998A-4688-9EA8-E1A29493B652}"/>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CA567F32-881E-43C4-BBB0-CDDAFDD276A3}"/>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D1E4C6D4-84CE-4DDC-AC0F-FEDBD9A4BC7B}"/>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0A2F5831-8F83-4A7E-8185-CA727AF7CAA1}"/>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33B1C91A-AFEE-4375-83C7-8C346ECB6CB6}"/>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8F328456-0E85-48D3-820F-81CCF861C7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spTree>
    <p:extLst>
      <p:ext uri="{BB962C8B-B14F-4D97-AF65-F5344CB8AC3E}">
        <p14:creationId xmlns:p14="http://schemas.microsoft.com/office/powerpoint/2010/main" val="305070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7" name="Freeform: Shape 36">
            <a:extLst>
              <a:ext uri="{FF2B5EF4-FFF2-40B4-BE49-F238E27FC236}">
                <a16:creationId xmlns:a16="http://schemas.microsoft.com/office/drawing/2014/main" id="{9B6909CF-743B-4DF1-8060-7377C3B0EC96}"/>
              </a:ext>
              <a:ext uri="{C183D7F6-B498-43B3-948B-1728B52AA6E4}">
                <adec:decorative xmlns:adec="http://schemas.microsoft.com/office/drawing/2017/decorative" val="1"/>
              </a:ext>
            </a:extLst>
          </p:cNvPr>
          <p:cNvSpPr/>
          <p:nvPr userDrawn="1"/>
        </p:nvSpPr>
        <p:spPr>
          <a:xfrm>
            <a:off x="1408103" y="-15159"/>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nvGrpSpPr>
          <p:cNvPr id="38" name="Group 37">
            <a:extLst>
              <a:ext uri="{FF2B5EF4-FFF2-40B4-BE49-F238E27FC236}">
                <a16:creationId xmlns:a16="http://schemas.microsoft.com/office/drawing/2014/main" id="{5525794F-443C-40B3-AC9C-14F574B044C9}"/>
              </a:ext>
              <a:ext uri="{C183D7F6-B498-43B3-948B-1728B52AA6E4}">
                <adec:decorative xmlns:adec="http://schemas.microsoft.com/office/drawing/2017/decorative" val="1"/>
              </a:ext>
            </a:extLst>
          </p:cNvPr>
          <p:cNvGrpSpPr/>
          <p:nvPr userDrawn="1"/>
        </p:nvGrpSpPr>
        <p:grpSpPr>
          <a:xfrm>
            <a:off x="0" y="1479558"/>
            <a:ext cx="1861854" cy="717514"/>
            <a:chOff x="0" y="1479558"/>
            <a:chExt cx="1861854" cy="717514"/>
          </a:xfrm>
          <a:solidFill>
            <a:schemeClr val="tx1"/>
          </a:solidFill>
        </p:grpSpPr>
        <p:sp>
          <p:nvSpPr>
            <p:cNvPr id="39" name="Freeform: Shape 38">
              <a:extLst>
                <a:ext uri="{FF2B5EF4-FFF2-40B4-BE49-F238E27FC236}">
                  <a16:creationId xmlns:a16="http://schemas.microsoft.com/office/drawing/2014/main" id="{D60C3E59-61BE-442E-9897-D92166F40D31}"/>
                </a:ext>
              </a:extLst>
            </p:cNvPr>
            <p:cNvSpPr/>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12C7B4DA-5162-484A-9B4D-A784EF13976B}"/>
                </a:ext>
              </a:extLst>
            </p:cNvPr>
            <p:cNvSpPr/>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41" name="Freeform: Shape 40">
            <a:extLst>
              <a:ext uri="{FF2B5EF4-FFF2-40B4-BE49-F238E27FC236}">
                <a16:creationId xmlns:a16="http://schemas.microsoft.com/office/drawing/2014/main" id="{1E3F66BB-BDA3-4747-BDE0-3D814CBE5AF5}"/>
              </a:ext>
              <a:ext uri="{C183D7F6-B498-43B3-948B-1728B52AA6E4}">
                <adec:decorative xmlns:adec="http://schemas.microsoft.com/office/drawing/2017/decorative" val="1"/>
              </a:ext>
            </a:extLst>
          </p:cNvPr>
          <p:cNvSpPr/>
          <p:nvPr userDrawn="1"/>
        </p:nvSpPr>
        <p:spPr>
          <a:xfrm>
            <a:off x="1417246" y="-12193"/>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useBgFill="1">
        <p:nvSpPr>
          <p:cNvPr id="42" name="Freeform: Shape 41">
            <a:extLst>
              <a:ext uri="{FF2B5EF4-FFF2-40B4-BE49-F238E27FC236}">
                <a16:creationId xmlns:a16="http://schemas.microsoft.com/office/drawing/2014/main" id="{FA21FCC9-56C2-419C-BADF-9C928DDAD289}"/>
              </a:ext>
              <a:ext uri="{C183D7F6-B498-43B3-948B-1728B52AA6E4}">
                <adec:decorative xmlns:adec="http://schemas.microsoft.com/office/drawing/2017/decorative" val="1"/>
              </a:ext>
            </a:extLst>
          </p:cNvPr>
          <p:cNvSpPr/>
          <p:nvPr userDrawn="1"/>
        </p:nvSpPr>
        <p:spPr>
          <a:xfrm>
            <a:off x="1305243" y="-12192"/>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3" name="Title 1">
            <a:extLst>
              <a:ext uri="{FF2B5EF4-FFF2-40B4-BE49-F238E27FC236}">
                <a16:creationId xmlns:a16="http://schemas.microsoft.com/office/drawing/2014/main" id="{464FCAEB-7D76-4806-B8EA-F97A887CED73}"/>
              </a:ext>
            </a:extLst>
          </p:cNvPr>
          <p:cNvSpPr>
            <a:spLocks noGrp="1"/>
          </p:cNvSpPr>
          <p:nvPr>
            <p:ph type="ctrTitle" hasCustomPrompt="1"/>
          </p:nvPr>
        </p:nvSpPr>
        <p:spPr>
          <a:xfrm>
            <a:off x="1760765" y="324937"/>
            <a:ext cx="4024032" cy="2885715"/>
          </a:xfrm>
        </p:spPr>
        <p:txBody>
          <a:bodyPr/>
          <a:lstStyle>
            <a:lvl1pPr algn="ctr">
              <a:defRPr sz="6000" b="1" spc="1500" baseline="0"/>
            </a:lvl1pPr>
          </a:lstStyle>
          <a:p>
            <a:r>
              <a:rPr lang="en-US" dirty="0"/>
              <a:t>CLICK</a:t>
            </a:r>
            <a:br>
              <a:rPr lang="en-US" dirty="0"/>
            </a:br>
            <a:r>
              <a:rPr lang="en-US" dirty="0"/>
              <a:t>TO ADD TITLE</a:t>
            </a:r>
          </a:p>
        </p:txBody>
      </p:sp>
      <p:sp>
        <p:nvSpPr>
          <p:cNvPr id="44" name="Subtitle 2">
            <a:extLst>
              <a:ext uri="{FF2B5EF4-FFF2-40B4-BE49-F238E27FC236}">
                <a16:creationId xmlns:a16="http://schemas.microsoft.com/office/drawing/2014/main" id="{192D33E3-D5C6-4492-9AB0-13294FD469B1}"/>
              </a:ext>
            </a:extLst>
          </p:cNvPr>
          <p:cNvSpPr>
            <a:spLocks noGrp="1"/>
          </p:cNvSpPr>
          <p:nvPr>
            <p:ph type="subTitle" idx="1" hasCustomPrompt="1"/>
          </p:nvPr>
        </p:nvSpPr>
        <p:spPr>
          <a:xfrm>
            <a:off x="1760765" y="3166312"/>
            <a:ext cx="4024032" cy="771802"/>
          </a:xfrm>
        </p:spPr>
        <p:txBody>
          <a:bodyPr/>
          <a:lstStyle>
            <a:lvl1pPr algn="ctr">
              <a:buFontTx/>
              <a:buNone/>
              <a:defRPr sz="2400" spc="400" baseline="0"/>
            </a:lvl1pPr>
          </a:lstStyle>
          <a:p>
            <a:r>
              <a:rPr lang="en-US" dirty="0"/>
              <a:t>CLICK TO ADD SUBTITLE</a:t>
            </a:r>
          </a:p>
        </p:txBody>
      </p:sp>
      <p:sp>
        <p:nvSpPr>
          <p:cNvPr id="45" name="Graphic 212">
            <a:extLst>
              <a:ext uri="{FF2B5EF4-FFF2-40B4-BE49-F238E27FC236}">
                <a16:creationId xmlns:a16="http://schemas.microsoft.com/office/drawing/2014/main" id="{55253C8E-0DF4-4187-8CFA-8E892B59BEC2}"/>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6" name="Graphic 212">
            <a:extLst>
              <a:ext uri="{FF2B5EF4-FFF2-40B4-BE49-F238E27FC236}">
                <a16:creationId xmlns:a16="http://schemas.microsoft.com/office/drawing/2014/main" id="{3E81479D-EC31-42B5-A3A1-02155919F878}"/>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4" name="Oval 53">
            <a:extLst>
              <a:ext uri="{FF2B5EF4-FFF2-40B4-BE49-F238E27FC236}">
                <a16:creationId xmlns:a16="http://schemas.microsoft.com/office/drawing/2014/main" id="{95B72045-B7EA-46A3-BFC1-BED5E2661ABF}"/>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5" name="Oval 54">
            <a:extLst>
              <a:ext uri="{FF2B5EF4-FFF2-40B4-BE49-F238E27FC236}">
                <a16:creationId xmlns:a16="http://schemas.microsoft.com/office/drawing/2014/main" id="{0F04D741-7B27-4605-B65D-7E8A12D22C5E}"/>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1" name="Picture Placeholder 60">
            <a:extLst>
              <a:ext uri="{FF2B5EF4-FFF2-40B4-BE49-F238E27FC236}">
                <a16:creationId xmlns:a16="http://schemas.microsoft.com/office/drawing/2014/main" id="{F0483D74-29C5-49E3-B816-46CBA8A93093}"/>
              </a:ext>
            </a:extLst>
          </p:cNvPr>
          <p:cNvSpPr>
            <a:spLocks noGrp="1"/>
          </p:cNvSpPr>
          <p:nvPr>
            <p:ph type="pic" sz="quarter" idx="13"/>
          </p:nvPr>
        </p:nvSpPr>
        <p:spPr>
          <a:xfrm>
            <a:off x="6601855" y="2313765"/>
            <a:ext cx="4773089" cy="4544235"/>
          </a:xfrm>
          <a:custGeom>
            <a:avLst/>
            <a:gdLst>
              <a:gd name="connsiteX0" fmla="*/ 2386544 w 4773089"/>
              <a:gd name="connsiteY0" fmla="*/ 0 h 4544235"/>
              <a:gd name="connsiteX1" fmla="*/ 4773089 w 4773089"/>
              <a:gd name="connsiteY1" fmla="*/ 2386545 h 4544235"/>
              <a:gd name="connsiteX2" fmla="*/ 3524113 w 4773089"/>
              <a:gd name="connsiteY2" fmla="*/ 4485046 h 4544235"/>
              <a:gd name="connsiteX3" fmla="*/ 3401244 w 4773089"/>
              <a:gd name="connsiteY3" fmla="*/ 4544235 h 4544235"/>
              <a:gd name="connsiteX4" fmla="*/ 1371845 w 4773089"/>
              <a:gd name="connsiteY4" fmla="*/ 4544235 h 4544235"/>
              <a:gd name="connsiteX5" fmla="*/ 1248976 w 4773089"/>
              <a:gd name="connsiteY5" fmla="*/ 4485046 h 4544235"/>
              <a:gd name="connsiteX6" fmla="*/ 0 w 4773089"/>
              <a:gd name="connsiteY6" fmla="*/ 2386545 h 4544235"/>
              <a:gd name="connsiteX7" fmla="*/ 2386544 w 4773089"/>
              <a:gd name="connsiteY7" fmla="*/ 0 h 454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a:noFill/>
        </p:spPr>
        <p:txBody>
          <a:bodyPr wrap="square">
            <a:noAutofit/>
          </a:bodyPr>
          <a:lstStyle>
            <a:lvl1pPr algn="ctr">
              <a:buFontTx/>
              <a:buNone/>
              <a:defRPr/>
            </a:lvl1pPr>
          </a:lstStyle>
          <a:p>
            <a:r>
              <a:rPr lang="en-US"/>
              <a:t>Click icon to add picture</a:t>
            </a:r>
            <a:endParaRPr lang="en-US" dirty="0"/>
          </a:p>
        </p:txBody>
      </p:sp>
      <p:grpSp>
        <p:nvGrpSpPr>
          <p:cNvPr id="15" name="Graphic 185">
            <a:extLst>
              <a:ext uri="{FF2B5EF4-FFF2-40B4-BE49-F238E27FC236}">
                <a16:creationId xmlns:a16="http://schemas.microsoft.com/office/drawing/2014/main" id="{9659A986-3E9F-4994-8D36-D1B503E2C7A1}"/>
              </a:ext>
              <a:ext uri="{C183D7F6-B498-43B3-948B-1728B52AA6E4}">
                <adec:decorative xmlns:adec="http://schemas.microsoft.com/office/drawing/2017/decorative" val="1"/>
              </a:ext>
            </a:extLst>
          </p:cNvPr>
          <p:cNvGrpSpPr/>
          <p:nvPr userDrawn="1"/>
        </p:nvGrpSpPr>
        <p:grpSpPr>
          <a:xfrm>
            <a:off x="10847710" y="6388311"/>
            <a:ext cx="1054467" cy="469689"/>
            <a:chOff x="9841624" y="4115729"/>
            <a:chExt cx="602170" cy="268223"/>
          </a:xfrm>
          <a:solidFill>
            <a:schemeClr val="tx1"/>
          </a:solidFill>
        </p:grpSpPr>
        <p:sp>
          <p:nvSpPr>
            <p:cNvPr id="16" name="Freeform: Shape 15">
              <a:extLst>
                <a:ext uri="{FF2B5EF4-FFF2-40B4-BE49-F238E27FC236}">
                  <a16:creationId xmlns:a16="http://schemas.microsoft.com/office/drawing/2014/main" id="{6F426D1A-9389-46FC-B066-C6E591C89C7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67883ED4-0FCB-4F63-84F4-0C4F06DC1C2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A9B6A69C-E38F-4A2E-8302-8744909FCD5D}"/>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BE1B19A3-9111-4F40-98B6-8EEE7D1CE04E}"/>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630653FA-2CEA-4F48-8C3D-AB750074BF33}"/>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3157303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grpSp>
        <p:nvGrpSpPr>
          <p:cNvPr id="175" name="Group 174">
            <a:extLst>
              <a:ext uri="{FF2B5EF4-FFF2-40B4-BE49-F238E27FC236}">
                <a16:creationId xmlns:a16="http://schemas.microsoft.com/office/drawing/2014/main" id="{FAE6CF7E-C57A-4CC1-92F5-932C54C8D405}"/>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176" name="Freeform: Shape 175">
              <a:extLst>
                <a:ext uri="{FF2B5EF4-FFF2-40B4-BE49-F238E27FC236}">
                  <a16:creationId xmlns:a16="http://schemas.microsoft.com/office/drawing/2014/main" id="{346635BB-0BF8-4643-9F1B-010FA1A03E12}"/>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51262E8E-82E0-4624-AFB8-23B54281680A}"/>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4EB1CCB-9D2B-433C-A6A6-31EF2FD52707}"/>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2E32FBF0-95B3-491B-98C2-1FA51CB41D86}"/>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175C8DFE-88AC-4A43-8617-6981B300741C}"/>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5B21DC5C-19E3-4D2E-90AA-635A88E641CD}"/>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C26FCF53-F438-4A58-8FD2-CAE3D52D4AE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C765ABAF-84C1-42E2-99D9-929B7EC508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B42C9D2F-6284-4BD9-BCFF-5C32F7FDF984}"/>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1C3E7263-685E-46D8-A7F6-E632D38676D9}"/>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990B5B3D-13E1-4E49-8B22-2E4206621B28}"/>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4670F691-09A7-4616-8803-51D0BF1D49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7E456B34-1D7D-46B7-9864-E6F3D5EEF702}"/>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88347124-F829-49F3-A411-9BDBF2A03C8A}"/>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nvGrpSpPr>
          <p:cNvPr id="23" name="Graphic 38">
            <a:extLst>
              <a:ext uri="{FF2B5EF4-FFF2-40B4-BE49-F238E27FC236}">
                <a16:creationId xmlns:a16="http://schemas.microsoft.com/office/drawing/2014/main" id="{9F14A5DD-2657-4346-AC8D-77FFFA0A1DB8}"/>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0D472844-E6F3-47F6-B54F-5B2F665A639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7939D725-4408-4EAA-BD85-8B6A289020D8}"/>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28" name="Title 1">
            <a:extLst>
              <a:ext uri="{FF2B5EF4-FFF2-40B4-BE49-F238E27FC236}">
                <a16:creationId xmlns:a16="http://schemas.microsoft.com/office/drawing/2014/main" id="{7792A114-7099-4B73-8CFF-1CD310B6C293}"/>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190" name="Date Placeholder 178">
            <a:extLst>
              <a:ext uri="{FF2B5EF4-FFF2-40B4-BE49-F238E27FC236}">
                <a16:creationId xmlns:a16="http://schemas.microsoft.com/office/drawing/2014/main" id="{D3ABC542-2E09-4DFF-BDC3-4E62CADE0205}"/>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191" name="Footer Placeholder 179">
            <a:extLst>
              <a:ext uri="{FF2B5EF4-FFF2-40B4-BE49-F238E27FC236}">
                <a16:creationId xmlns:a16="http://schemas.microsoft.com/office/drawing/2014/main" id="{EE59BB7C-0E79-4D99-98A2-6B6BB261A89C}"/>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192" name="Slide Number Placeholder 180">
            <a:extLst>
              <a:ext uri="{FF2B5EF4-FFF2-40B4-BE49-F238E27FC236}">
                <a16:creationId xmlns:a16="http://schemas.microsoft.com/office/drawing/2014/main" id="{28A48916-E63A-42EF-B5F2-0212F4E255B0}"/>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547717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grpSp>
        <p:nvGrpSpPr>
          <p:cNvPr id="23" name="Graphic 38">
            <a:extLst>
              <a:ext uri="{FF2B5EF4-FFF2-40B4-BE49-F238E27FC236}">
                <a16:creationId xmlns:a16="http://schemas.microsoft.com/office/drawing/2014/main" id="{3E8CD31A-1394-452A-9559-656ECA14585A}"/>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85E4E1EC-F0F2-4B35-9091-2F6FA0A0F7A0}"/>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6AA8D4E-47DD-4F4A-A460-D2D3D52A6F8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26" name="Group 25">
            <a:extLst>
              <a:ext uri="{FF2B5EF4-FFF2-40B4-BE49-F238E27FC236}">
                <a16:creationId xmlns:a16="http://schemas.microsoft.com/office/drawing/2014/main" id="{4CDB39CA-1C6B-4D29-8511-53EB2EE2C24C}"/>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27" name="Freeform: Shape 26">
              <a:extLst>
                <a:ext uri="{FF2B5EF4-FFF2-40B4-BE49-F238E27FC236}">
                  <a16:creationId xmlns:a16="http://schemas.microsoft.com/office/drawing/2014/main" id="{913293D6-0ECB-489A-A405-EAE446F30E8A}"/>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84505F60-82CB-4E69-9408-A65B5BE7C98C}"/>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CE3B5578-536F-4B38-89D2-C859EFB9E536}"/>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321C8DF3-1F8E-4B0D-B578-67D7E3A7F79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3EF634BD-8B6E-4470-B471-CCD9D52208E9}"/>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6D4EA52A-34A3-4161-A9CE-86569A099639}"/>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9F976BC-5664-4D19-8DC2-C83D9F201025}"/>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4FE844F3-0151-483D-A445-DF19C1CA237C}"/>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3602D36A-92EE-4D58-8B1E-A7C32FA38A81}"/>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54D3E311-8682-432D-96C1-892E0A7B846F}"/>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2F6A277D-D709-4AAD-A2BE-7F002BC0B1A4}"/>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692A7F87-C5D7-4B71-8667-833F96C3F2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74ABB7F8-185E-406E-84D5-2ADDC019320A}"/>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32343BE2-F9F3-467E-BAC0-182941FCBCD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Title 1">
            <a:extLst>
              <a:ext uri="{FF2B5EF4-FFF2-40B4-BE49-F238E27FC236}">
                <a16:creationId xmlns:a16="http://schemas.microsoft.com/office/drawing/2014/main" id="{3193E6E4-C8EE-470B-AABB-B46374938AA4}"/>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31" name="Date Placeholder 178">
            <a:extLst>
              <a:ext uri="{FF2B5EF4-FFF2-40B4-BE49-F238E27FC236}">
                <a16:creationId xmlns:a16="http://schemas.microsoft.com/office/drawing/2014/main" id="{9BFD1C1A-363C-4909-95D6-9AF44B452A5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32" name="Footer Placeholder 179">
            <a:extLst>
              <a:ext uri="{FF2B5EF4-FFF2-40B4-BE49-F238E27FC236}">
                <a16:creationId xmlns:a16="http://schemas.microsoft.com/office/drawing/2014/main" id="{77213597-1706-40A7-8726-C468FB7F438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33" name="Slide Number Placeholder 180">
            <a:extLst>
              <a:ext uri="{FF2B5EF4-FFF2-40B4-BE49-F238E27FC236}">
                <a16:creationId xmlns:a16="http://schemas.microsoft.com/office/drawing/2014/main" id="{1BB201C7-C50B-4E2B-95EF-E5FFAF698DB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404045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8AD96798-1C42-49B1-99B2-BD7FA12760FC}"/>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18" name="Title 1">
            <a:extLst>
              <a:ext uri="{FF2B5EF4-FFF2-40B4-BE49-F238E27FC236}">
                <a16:creationId xmlns:a16="http://schemas.microsoft.com/office/drawing/2014/main" id="{00FC1B25-A4F4-4E8E-931D-D383946C91FC}"/>
              </a:ext>
            </a:extLst>
          </p:cNvPr>
          <p:cNvSpPr>
            <a:spLocks noGrp="1"/>
          </p:cNvSpPr>
          <p:nvPr>
            <p:ph type="title"/>
          </p:nvPr>
        </p:nvSpPr>
        <p:spPr>
          <a:xfrm>
            <a:off x="2838271" y="1010170"/>
            <a:ext cx="5178019" cy="3713638"/>
          </a:xfrm>
        </p:spPr>
        <p:txBody>
          <a:bodyPr anchor="ctr"/>
          <a:lstStyle>
            <a:lvl1pPr algn="ctr">
              <a:lnSpc>
                <a:spcPct val="100000"/>
              </a:lnSpc>
              <a:defRPr/>
            </a:lvl1pPr>
          </a:lstStyle>
          <a:p>
            <a:r>
              <a:rPr lang="en-US"/>
              <a:t>Click to edit Master title style</a:t>
            </a:r>
            <a:endParaRPr lang="en-US" dirty="0"/>
          </a:p>
        </p:txBody>
      </p:sp>
      <p:sp>
        <p:nvSpPr>
          <p:cNvPr id="36" name="Text Placeholder 34">
            <a:extLst>
              <a:ext uri="{FF2B5EF4-FFF2-40B4-BE49-F238E27FC236}">
                <a16:creationId xmlns:a16="http://schemas.microsoft.com/office/drawing/2014/main" id="{72818B4A-C05A-428C-A790-B75EA386A25F}"/>
              </a:ext>
            </a:extLst>
          </p:cNvPr>
          <p:cNvSpPr>
            <a:spLocks noGrp="1"/>
          </p:cNvSpPr>
          <p:nvPr>
            <p:ph type="body" sz="quarter" idx="13" hasCustomPrompt="1"/>
          </p:nvPr>
        </p:nvSpPr>
        <p:spPr>
          <a:xfrm>
            <a:off x="2838044" y="4914900"/>
            <a:ext cx="5178514" cy="819076"/>
          </a:xfrm>
        </p:spPr>
        <p:txBody>
          <a:bodyPr/>
          <a:lstStyle>
            <a:lvl1pPr algn="ctr">
              <a:buFontTx/>
              <a:buNone/>
              <a:defRPr/>
            </a:lvl1pPr>
          </a:lstStyle>
          <a:p>
            <a:pPr lvl="0"/>
            <a:r>
              <a:rPr lang="en-US" dirty="0"/>
              <a:t>Click to add text</a:t>
            </a:r>
          </a:p>
        </p:txBody>
      </p:sp>
      <p:sp>
        <p:nvSpPr>
          <p:cNvPr id="19" name="Freeform: Shape 18">
            <a:extLst>
              <a:ext uri="{FF2B5EF4-FFF2-40B4-BE49-F238E27FC236}">
                <a16:creationId xmlns:a16="http://schemas.microsoft.com/office/drawing/2014/main" id="{176E197B-E174-4C9D-87E5-0B9B08708760}"/>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17AB840-B4B7-452B-B062-6C9CF8426132}"/>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9FE5D1B6-33F6-4BAA-9D02-679E176F39C4}"/>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DCCBCA1-466D-44C6-93ED-2E02B623DB05}"/>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2CC7CBB9-9855-4B27-93BF-506D5D17E85B}"/>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6" name="Date Placeholder 178">
            <a:extLst>
              <a:ext uri="{FF2B5EF4-FFF2-40B4-BE49-F238E27FC236}">
                <a16:creationId xmlns:a16="http://schemas.microsoft.com/office/drawing/2014/main" id="{D3B95CCB-4EDF-4C85-82FC-E5FD2A4715E6}"/>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7" name="Footer Placeholder 179">
            <a:extLst>
              <a:ext uri="{FF2B5EF4-FFF2-40B4-BE49-F238E27FC236}">
                <a16:creationId xmlns:a16="http://schemas.microsoft.com/office/drawing/2014/main" id="{D8096E0F-A3CE-40F7-AA9D-B43562213203}"/>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grpSp>
        <p:nvGrpSpPr>
          <p:cNvPr id="28" name="Graphic 185">
            <a:extLst>
              <a:ext uri="{FF2B5EF4-FFF2-40B4-BE49-F238E27FC236}">
                <a16:creationId xmlns:a16="http://schemas.microsoft.com/office/drawing/2014/main" id="{59F51AE6-E003-46BA-A25A-6AFBDC3E73DA}"/>
              </a:ext>
              <a:ext uri="{C183D7F6-B498-43B3-948B-1728B52AA6E4}">
                <adec:decorative xmlns:adec="http://schemas.microsoft.com/office/drawing/2017/decorative" val="1"/>
              </a:ext>
            </a:extLst>
          </p:cNvPr>
          <p:cNvGrpSpPr/>
          <p:nvPr userDrawn="1"/>
        </p:nvGrpSpPr>
        <p:grpSpPr>
          <a:xfrm>
            <a:off x="10428621" y="5660492"/>
            <a:ext cx="1054467" cy="469689"/>
            <a:chOff x="9841624" y="4115729"/>
            <a:chExt cx="602170" cy="268223"/>
          </a:xfrm>
          <a:solidFill>
            <a:schemeClr val="tx1"/>
          </a:solidFill>
        </p:grpSpPr>
        <p:sp>
          <p:nvSpPr>
            <p:cNvPr id="29" name="Freeform: Shape 28">
              <a:extLst>
                <a:ext uri="{FF2B5EF4-FFF2-40B4-BE49-F238E27FC236}">
                  <a16:creationId xmlns:a16="http://schemas.microsoft.com/office/drawing/2014/main" id="{03F73C8B-6AB5-41EB-99EA-3C94CBEBB481}"/>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1A666D36-3657-4085-84AA-126594195C1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B12CF5CD-903D-4879-BBD3-A79140E8186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9EF969CD-CBA7-44B8-9544-660D7487A3D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6E91C2FB-38ED-4DF7-8F1F-3211A0592A4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34" name="Slide Number Placeholder 180">
            <a:extLst>
              <a:ext uri="{FF2B5EF4-FFF2-40B4-BE49-F238E27FC236}">
                <a16:creationId xmlns:a16="http://schemas.microsoft.com/office/drawing/2014/main" id="{383FF74A-FDDF-4768-9C1E-E6F3E66228E9}"/>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srgbClr val="898989"/>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srgbClr val="898989"/>
              </a:solidFill>
              <a:effectLst/>
              <a:uLnTx/>
              <a:uFillTx/>
              <a:latin typeface="Source Sans Pro"/>
              <a:cs typeface="+mn-cs"/>
            </a:endParaRPr>
          </a:p>
        </p:txBody>
      </p:sp>
    </p:spTree>
    <p:extLst>
      <p:ext uri="{BB962C8B-B14F-4D97-AF65-F5344CB8AC3E}">
        <p14:creationId xmlns:p14="http://schemas.microsoft.com/office/powerpoint/2010/main" val="3997350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56" name="Title 1">
            <a:extLst>
              <a:ext uri="{FF2B5EF4-FFF2-40B4-BE49-F238E27FC236}">
                <a16:creationId xmlns:a16="http://schemas.microsoft.com/office/drawing/2014/main" id="{08711333-F819-4928-8BA2-B03A1D7447F6}"/>
              </a:ext>
            </a:extLst>
          </p:cNvPr>
          <p:cNvSpPr>
            <a:spLocks noGrp="1"/>
          </p:cNvSpPr>
          <p:nvPr>
            <p:ph type="title"/>
          </p:nvPr>
        </p:nvSpPr>
        <p:spPr>
          <a:xfrm>
            <a:off x="1331088" y="565739"/>
            <a:ext cx="9745883" cy="1124949"/>
          </a:xfrm>
        </p:spPr>
        <p:txBody>
          <a:bodyPr/>
          <a:lstStyle/>
          <a:p>
            <a:r>
              <a:rPr lang="en-US"/>
              <a:t>Click to edit Master title style</a:t>
            </a:r>
            <a:endParaRPr lang="en-US" dirty="0"/>
          </a:p>
        </p:txBody>
      </p:sp>
      <p:grpSp>
        <p:nvGrpSpPr>
          <p:cNvPr id="2" name="Group 1">
            <a:extLst>
              <a:ext uri="{FF2B5EF4-FFF2-40B4-BE49-F238E27FC236}">
                <a16:creationId xmlns:a16="http://schemas.microsoft.com/office/drawing/2014/main" id="{B4DCAA54-A920-4F7D-B1F9-E60E950DBAE8}"/>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7" name="Freeform: Shape 56">
              <a:extLst>
                <a:ext uri="{FF2B5EF4-FFF2-40B4-BE49-F238E27FC236}">
                  <a16:creationId xmlns:a16="http://schemas.microsoft.com/office/drawing/2014/main" id="{28633F80-7150-4830-B036-FED561D8ABD2}"/>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984D32A8-76C6-4D70-887B-EC3211AD33EB}"/>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59" name="Oval 58">
            <a:extLst>
              <a:ext uri="{FF2B5EF4-FFF2-40B4-BE49-F238E27FC236}">
                <a16:creationId xmlns:a16="http://schemas.microsoft.com/office/drawing/2014/main" id="{9C9F9430-37D6-4AED-B459-D6F6251D0C09}"/>
              </a:ext>
              <a:ext uri="{C183D7F6-B498-43B3-948B-1728B52AA6E4}">
                <adec:decorative xmlns:adec="http://schemas.microsoft.com/office/drawing/2017/decorative" val="1"/>
              </a:ext>
            </a:extLst>
          </p:cNvPr>
          <p:cNvSpPr/>
          <p:nvPr userDrawn="1"/>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0" name="Oval 59">
            <a:extLst>
              <a:ext uri="{FF2B5EF4-FFF2-40B4-BE49-F238E27FC236}">
                <a16:creationId xmlns:a16="http://schemas.microsoft.com/office/drawing/2014/main" id="{EEDFE717-6A4F-4FD1-ABBF-5807E71F53F6}"/>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1" name="Date Placeholder 10">
            <a:extLst>
              <a:ext uri="{FF2B5EF4-FFF2-40B4-BE49-F238E27FC236}">
                <a16:creationId xmlns:a16="http://schemas.microsoft.com/office/drawing/2014/main" id="{26FBD0C2-9C38-4891-92F3-5AF6CD04E3E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62" name="Footer Placeholder 11">
            <a:extLst>
              <a:ext uri="{FF2B5EF4-FFF2-40B4-BE49-F238E27FC236}">
                <a16:creationId xmlns:a16="http://schemas.microsoft.com/office/drawing/2014/main" id="{5C6A806B-2B18-4D3B-8215-624EE91DAC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63" name="Slide Number Placeholder 12">
            <a:extLst>
              <a:ext uri="{FF2B5EF4-FFF2-40B4-BE49-F238E27FC236}">
                <a16:creationId xmlns:a16="http://schemas.microsoft.com/office/drawing/2014/main" id="{54E3AE0A-2F47-4B51-8F32-46ABDC574FFB}"/>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11" name="Graphic 4">
            <a:extLst>
              <a:ext uri="{FF2B5EF4-FFF2-40B4-BE49-F238E27FC236}">
                <a16:creationId xmlns:a16="http://schemas.microsoft.com/office/drawing/2014/main" id="{A160D36B-90B2-4E2E-9A07-AFC4CC77ED14}"/>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12" name="Freeform: Shape 11">
              <a:extLst>
                <a:ext uri="{FF2B5EF4-FFF2-40B4-BE49-F238E27FC236}">
                  <a16:creationId xmlns:a16="http://schemas.microsoft.com/office/drawing/2014/main" id="{CADA6DC8-A018-4A16-84AF-9E2E74CD757D}"/>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8C1308F7-B76A-4EC2-94B2-3D7A71B62604}"/>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98E3532C-7781-4159-A3A0-A2DE72CA6DBA}"/>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98D647FB-029D-4D71-B4E4-6D74FCB09C4D}"/>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216A1C6D-37E7-47A0-814C-A09DC1123684}"/>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2759DEC-2103-4E2C-A470-F4AF6E5E3E87}"/>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788AE222-CCAD-4233-9F97-67021E530758}"/>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8610EC41-7752-4C40-99E0-1B5FEA90EB0E}"/>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AA370E4-6378-438E-96A5-93A548F17E9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2DC8BEFB-4BE0-44E4-B9EE-B9433675ED5D}"/>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C5C187D8-7DEF-4A4B-AEBD-0148B131FA7B}"/>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721C4DD4-9A7B-4D13-905C-4D8287BFC226}"/>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CB37570A-3C94-4E36-97CE-A23E9672578E}"/>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4200981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grpSp>
        <p:nvGrpSpPr>
          <p:cNvPr id="34" name="Graphic 4">
            <a:extLst>
              <a:ext uri="{FF2B5EF4-FFF2-40B4-BE49-F238E27FC236}">
                <a16:creationId xmlns:a16="http://schemas.microsoft.com/office/drawing/2014/main" id="{F6919F4A-127D-4827-9E80-D8662425CC16}"/>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35" name="Freeform: Shape 34">
              <a:extLst>
                <a:ext uri="{FF2B5EF4-FFF2-40B4-BE49-F238E27FC236}">
                  <a16:creationId xmlns:a16="http://schemas.microsoft.com/office/drawing/2014/main" id="{E4F0C362-E345-4C93-8DBC-55525E213FE2}"/>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246589FF-4A9D-484E-95B0-A0C39A326BFF}"/>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CC09BAE-0430-4149-BDEC-23DD9C37ACC2}"/>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4F6CC180-FC7F-4A8E-BACC-034FD0C68CA9}"/>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A137FFAD-2383-4411-A9CD-B0DCBF8452F9}"/>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6F7ADA10-97E6-406B-955B-4DF941688C55}"/>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E5ED4958-089A-40EE-BEF8-D2DA3283FE41}"/>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6BBC70D8-0977-4E3E-BDCC-5DB32F534597}"/>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2F37D25-C4FD-4978-AE31-636891A33D6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42DD3606-BA69-4959-9335-377E9AA120FF}"/>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F5B11ABC-F37E-4946-9A7B-90D363182626}"/>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D86B1D23-2F36-4086-9CF7-D76D833D2282}"/>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A3AE423B-5BB8-454B-B2D6-85AE6185C587}"/>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52" name="Group 51">
            <a:extLst>
              <a:ext uri="{FF2B5EF4-FFF2-40B4-BE49-F238E27FC236}">
                <a16:creationId xmlns:a16="http://schemas.microsoft.com/office/drawing/2014/main" id="{3BF87D25-4424-40BA-B114-A4FB8BDFE843}"/>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3" name="Freeform: Shape 52">
              <a:extLst>
                <a:ext uri="{FF2B5EF4-FFF2-40B4-BE49-F238E27FC236}">
                  <a16:creationId xmlns:a16="http://schemas.microsoft.com/office/drawing/2014/main" id="{B567477D-2972-4718-B0A2-9FC97531B87F}"/>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52D08859-301B-4802-95D8-B8A552752B90}"/>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48" name="Title 1">
            <a:extLst>
              <a:ext uri="{FF2B5EF4-FFF2-40B4-BE49-F238E27FC236}">
                <a16:creationId xmlns:a16="http://schemas.microsoft.com/office/drawing/2014/main" id="{430ADD3E-99CC-43CF-9A97-D44AA54C5F1E}"/>
              </a:ext>
            </a:extLst>
          </p:cNvPr>
          <p:cNvSpPr>
            <a:spLocks noGrp="1"/>
          </p:cNvSpPr>
          <p:nvPr>
            <p:ph type="title"/>
          </p:nvPr>
        </p:nvSpPr>
        <p:spPr>
          <a:xfrm>
            <a:off x="1331088" y="565739"/>
            <a:ext cx="9745883" cy="1124949"/>
          </a:xfrm>
        </p:spPr>
        <p:txBody>
          <a:bodyPr/>
          <a:lstStyle/>
          <a:p>
            <a:r>
              <a:rPr lang="en-US"/>
              <a:t>Click to edit Master title style</a:t>
            </a:r>
            <a:endParaRPr lang="en-US" dirty="0"/>
          </a:p>
        </p:txBody>
      </p:sp>
      <p:sp>
        <p:nvSpPr>
          <p:cNvPr id="49" name="Date Placeholder 10">
            <a:extLst>
              <a:ext uri="{FF2B5EF4-FFF2-40B4-BE49-F238E27FC236}">
                <a16:creationId xmlns:a16="http://schemas.microsoft.com/office/drawing/2014/main" id="{8C8B246A-7ACC-4517-903D-35509488E52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50" name="Footer Placeholder 11">
            <a:extLst>
              <a:ext uri="{FF2B5EF4-FFF2-40B4-BE49-F238E27FC236}">
                <a16:creationId xmlns:a16="http://schemas.microsoft.com/office/drawing/2014/main" id="{C75AD95D-76DC-4BCD-8AFB-35B7DB2D7F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51" name="Slide Number Placeholder 12">
            <a:extLst>
              <a:ext uri="{FF2B5EF4-FFF2-40B4-BE49-F238E27FC236}">
                <a16:creationId xmlns:a16="http://schemas.microsoft.com/office/drawing/2014/main" id="{65BB740A-80ED-48DA-B622-9643EFA2303C}"/>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 name="Oval 1">
            <a:extLst>
              <a:ext uri="{FF2B5EF4-FFF2-40B4-BE49-F238E27FC236}">
                <a16:creationId xmlns:a16="http://schemas.microsoft.com/office/drawing/2014/main" id="{7F7C86B6-604E-4B54-A07B-F9BB80F8727E}"/>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598643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2F117D5-7402-40B6-8492-280C24F60EB8}"/>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161BA3FA-C408-4DD0-8D01-AD1955F394ED}"/>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C1D6E8BB-7294-492C-92F6-55ED4E53CFE8}"/>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58388000-0440-4364-8913-532DFCCD9C34}"/>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23A011FE-8ED6-4045-8217-38BE203C050D}"/>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55AFAABB-1473-4746-A400-F23E5F57BB4B}"/>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1FD7A49F-A1AC-4EB9-9F5F-D56917BFD054}"/>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FEEB7B70-2392-461B-A28C-EF5E96FA994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CC22C2E5-25C3-4B84-ABFF-7E10A7384E59}"/>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A810E927-C50B-4C1F-BF74-F1A3559B3DE6}"/>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423B0F93-803E-467A-92BE-7BEE604727BE}"/>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E9E1CC9-CDA4-47AD-BE6D-1BCF23A205D0}"/>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C96F2C24-1974-4A14-BD08-87F28469CFC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6A4424CD-BBD4-45CD-B514-589708B8F50B}"/>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30" name="Title 1">
            <a:extLst>
              <a:ext uri="{FF2B5EF4-FFF2-40B4-BE49-F238E27FC236}">
                <a16:creationId xmlns:a16="http://schemas.microsoft.com/office/drawing/2014/main" id="{910615CB-FBDD-424F-8ADD-978583CED990}"/>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24" name="Text Placeholder 23">
            <a:extLst>
              <a:ext uri="{FF2B5EF4-FFF2-40B4-BE49-F238E27FC236}">
                <a16:creationId xmlns:a16="http://schemas.microsoft.com/office/drawing/2014/main" id="{85B7C0E5-3D24-4DFB-A690-9F48FFF835BB}"/>
              </a:ext>
            </a:extLst>
          </p:cNvPr>
          <p:cNvSpPr>
            <a:spLocks noGrp="1"/>
          </p:cNvSpPr>
          <p:nvPr>
            <p:ph type="body" sz="quarter" idx="13" hasCustomPrompt="1"/>
          </p:nvPr>
        </p:nvSpPr>
        <p:spPr>
          <a:xfrm>
            <a:off x="1691325" y="2014538"/>
            <a:ext cx="4307160" cy="518874"/>
          </a:xfrm>
        </p:spPr>
        <p:txBody>
          <a:bodyPr/>
          <a:lstStyle>
            <a:lvl1pPr>
              <a:buNone/>
              <a:defRPr b="1"/>
            </a:lvl1pPr>
          </a:lstStyle>
          <a:p>
            <a:pPr lvl="0"/>
            <a:r>
              <a:rPr lang="en-US" dirty="0"/>
              <a:t>Click to add title</a:t>
            </a:r>
          </a:p>
        </p:txBody>
      </p:sp>
      <p:sp>
        <p:nvSpPr>
          <p:cNvPr id="26" name="Text Placeholder 25">
            <a:extLst>
              <a:ext uri="{FF2B5EF4-FFF2-40B4-BE49-F238E27FC236}">
                <a16:creationId xmlns:a16="http://schemas.microsoft.com/office/drawing/2014/main" id="{793E2773-9306-412E-962B-7E07A98F86E1}"/>
              </a:ext>
            </a:extLst>
          </p:cNvPr>
          <p:cNvSpPr>
            <a:spLocks noGrp="1"/>
          </p:cNvSpPr>
          <p:nvPr>
            <p:ph type="body" sz="quarter" idx="14" hasCustomPrompt="1"/>
          </p:nvPr>
        </p:nvSpPr>
        <p:spPr>
          <a:xfrm>
            <a:off x="1691325"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7" name="Text Placeholder 23">
            <a:extLst>
              <a:ext uri="{FF2B5EF4-FFF2-40B4-BE49-F238E27FC236}">
                <a16:creationId xmlns:a16="http://schemas.microsoft.com/office/drawing/2014/main" id="{74AEFB0F-EDEB-4CE7-BF8A-58F8F86FCFF8}"/>
              </a:ext>
            </a:extLst>
          </p:cNvPr>
          <p:cNvSpPr>
            <a:spLocks noGrp="1"/>
          </p:cNvSpPr>
          <p:nvPr>
            <p:ph type="body" sz="quarter" idx="15" hasCustomPrompt="1"/>
          </p:nvPr>
        </p:nvSpPr>
        <p:spPr>
          <a:xfrm>
            <a:off x="6317484" y="2014538"/>
            <a:ext cx="4307160" cy="518874"/>
          </a:xfrm>
        </p:spPr>
        <p:txBody>
          <a:bodyPr/>
          <a:lstStyle>
            <a:lvl1pPr>
              <a:buNone/>
              <a:defRPr b="1"/>
            </a:lvl1pPr>
          </a:lstStyle>
          <a:p>
            <a:pPr lvl="0"/>
            <a:r>
              <a:rPr lang="en-US" dirty="0"/>
              <a:t>Click to add title</a:t>
            </a:r>
          </a:p>
        </p:txBody>
      </p:sp>
      <p:sp>
        <p:nvSpPr>
          <p:cNvPr id="28" name="Text Placeholder 25">
            <a:extLst>
              <a:ext uri="{FF2B5EF4-FFF2-40B4-BE49-F238E27FC236}">
                <a16:creationId xmlns:a16="http://schemas.microsoft.com/office/drawing/2014/main" id="{94619FC5-B03D-4276-8DBC-914C0A25B451}"/>
              </a:ext>
            </a:extLst>
          </p:cNvPr>
          <p:cNvSpPr>
            <a:spLocks noGrp="1"/>
          </p:cNvSpPr>
          <p:nvPr>
            <p:ph type="body" sz="quarter" idx="16" hasCustomPrompt="1"/>
          </p:nvPr>
        </p:nvSpPr>
        <p:spPr>
          <a:xfrm>
            <a:off x="6317484"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0" name="Date Placeholder 178">
            <a:extLst>
              <a:ext uri="{FF2B5EF4-FFF2-40B4-BE49-F238E27FC236}">
                <a16:creationId xmlns:a16="http://schemas.microsoft.com/office/drawing/2014/main" id="{0074F3C0-04F3-47D1-A460-C08BEEEF6598}"/>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758A3ACE-AE1A-4D02-81AA-F028A49496C9}"/>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E96438A-49EF-4161-928A-5483E9D633EE}"/>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E323AC62-66C0-48E7-B7EF-4D2DFBE292DE}"/>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302667A9-FF11-4B3D-8F03-D1CBEC1100E4}"/>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62526CF3-68B0-4678-9FF1-C4074D92C0B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C8FA80C5-0AF9-4E9E-9258-7928ED4DA6A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127634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DC69EE-08C2-4573-A383-212F2152148A}"/>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8960DAF1-EA06-48DD-B352-E00071AE6AE5}"/>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3E04C944-590F-4E8A-93FD-114C635E06B1}"/>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F94F8F63-5843-4702-B051-4AB52DF7DE31}"/>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F00F67E0-08A5-41E9-96D4-346BDE562DA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F519DAA4-AB34-40EA-B769-E99C70A02712}"/>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E546AAE8-9480-4504-B6E4-28190AA0C77C}"/>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E52E878-0C0B-4CA9-B64D-8775E341FD09}"/>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698B443D-5774-4102-9897-9B19780930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CC166CC2-6EA4-420D-8132-C0188C96A19D}"/>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13398B68-EA12-44C5-BEB7-010640A8843C}"/>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805BF01E-3423-4868-8B01-6ACF362BE933}"/>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12FC972F-3283-4FF2-97B4-1096B8A2F41F}"/>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0A6C02E3-3094-499F-A339-CDF211F40AEC}"/>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39" name="Title 1">
            <a:extLst>
              <a:ext uri="{FF2B5EF4-FFF2-40B4-BE49-F238E27FC236}">
                <a16:creationId xmlns:a16="http://schemas.microsoft.com/office/drawing/2014/main" id="{D0C58A35-8A63-4692-8B63-9D9A21D8CC77}"/>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29" name="Text Placeholder 23">
            <a:extLst>
              <a:ext uri="{FF2B5EF4-FFF2-40B4-BE49-F238E27FC236}">
                <a16:creationId xmlns:a16="http://schemas.microsoft.com/office/drawing/2014/main" id="{6FAB1B98-F750-4639-8CB7-0AE14F2222E5}"/>
              </a:ext>
            </a:extLst>
          </p:cNvPr>
          <p:cNvSpPr>
            <a:spLocks noGrp="1"/>
          </p:cNvSpPr>
          <p:nvPr>
            <p:ph type="body" sz="quarter" idx="13" hasCustomPrompt="1"/>
          </p:nvPr>
        </p:nvSpPr>
        <p:spPr>
          <a:xfrm>
            <a:off x="504392" y="2014538"/>
            <a:ext cx="3534208" cy="518874"/>
          </a:xfrm>
        </p:spPr>
        <p:txBody>
          <a:bodyPr/>
          <a:lstStyle>
            <a:lvl1pPr>
              <a:buNone/>
              <a:defRPr b="1"/>
            </a:lvl1pPr>
          </a:lstStyle>
          <a:p>
            <a:pPr lvl="0"/>
            <a:r>
              <a:rPr lang="en-US" dirty="0"/>
              <a:t>Click to add title</a:t>
            </a:r>
          </a:p>
        </p:txBody>
      </p:sp>
      <p:sp>
        <p:nvSpPr>
          <p:cNvPr id="30" name="Text Placeholder 25">
            <a:extLst>
              <a:ext uri="{FF2B5EF4-FFF2-40B4-BE49-F238E27FC236}">
                <a16:creationId xmlns:a16="http://schemas.microsoft.com/office/drawing/2014/main" id="{48E26416-085F-4E9B-87E9-A089A0F7E22C}"/>
              </a:ext>
            </a:extLst>
          </p:cNvPr>
          <p:cNvSpPr>
            <a:spLocks noGrp="1"/>
          </p:cNvSpPr>
          <p:nvPr>
            <p:ph type="body" sz="quarter" idx="14" hasCustomPrompt="1"/>
          </p:nvPr>
        </p:nvSpPr>
        <p:spPr>
          <a:xfrm>
            <a:off x="504392"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31" name="Text Placeholder 23">
            <a:extLst>
              <a:ext uri="{FF2B5EF4-FFF2-40B4-BE49-F238E27FC236}">
                <a16:creationId xmlns:a16="http://schemas.microsoft.com/office/drawing/2014/main" id="{3DD7FA1E-4F94-4135-9C82-99F5F49837C6}"/>
              </a:ext>
            </a:extLst>
          </p:cNvPr>
          <p:cNvSpPr>
            <a:spLocks noGrp="1"/>
          </p:cNvSpPr>
          <p:nvPr>
            <p:ph type="body" sz="quarter" idx="15" hasCustomPrompt="1"/>
          </p:nvPr>
        </p:nvSpPr>
        <p:spPr>
          <a:xfrm>
            <a:off x="4356809" y="2014538"/>
            <a:ext cx="3534208" cy="518874"/>
          </a:xfrm>
        </p:spPr>
        <p:txBody>
          <a:bodyPr/>
          <a:lstStyle>
            <a:lvl1pPr>
              <a:buNone/>
              <a:defRPr b="1"/>
            </a:lvl1pPr>
          </a:lstStyle>
          <a:p>
            <a:pPr lvl="0"/>
            <a:r>
              <a:rPr lang="en-US" dirty="0"/>
              <a:t>Click to add title</a:t>
            </a:r>
          </a:p>
        </p:txBody>
      </p:sp>
      <p:sp>
        <p:nvSpPr>
          <p:cNvPr id="32" name="Text Placeholder 25">
            <a:extLst>
              <a:ext uri="{FF2B5EF4-FFF2-40B4-BE49-F238E27FC236}">
                <a16:creationId xmlns:a16="http://schemas.microsoft.com/office/drawing/2014/main" id="{F7AA6B3E-2A7F-4C5B-A703-3DA981212918}"/>
              </a:ext>
            </a:extLst>
          </p:cNvPr>
          <p:cNvSpPr>
            <a:spLocks noGrp="1"/>
          </p:cNvSpPr>
          <p:nvPr>
            <p:ph type="body" sz="quarter" idx="16" hasCustomPrompt="1"/>
          </p:nvPr>
        </p:nvSpPr>
        <p:spPr>
          <a:xfrm>
            <a:off x="4356809"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33" name="Text Placeholder 23">
            <a:extLst>
              <a:ext uri="{FF2B5EF4-FFF2-40B4-BE49-F238E27FC236}">
                <a16:creationId xmlns:a16="http://schemas.microsoft.com/office/drawing/2014/main" id="{1A83EB8D-ED40-4BAC-80EE-11E74BA5D543}"/>
              </a:ext>
            </a:extLst>
          </p:cNvPr>
          <p:cNvSpPr>
            <a:spLocks noGrp="1"/>
          </p:cNvSpPr>
          <p:nvPr>
            <p:ph type="body" sz="quarter" idx="17" hasCustomPrompt="1"/>
          </p:nvPr>
        </p:nvSpPr>
        <p:spPr>
          <a:xfrm>
            <a:off x="8209226" y="2014538"/>
            <a:ext cx="3534208" cy="518874"/>
          </a:xfrm>
        </p:spPr>
        <p:txBody>
          <a:bodyPr/>
          <a:lstStyle>
            <a:lvl1pPr>
              <a:buNone/>
              <a:defRPr b="1"/>
            </a:lvl1pPr>
          </a:lstStyle>
          <a:p>
            <a:pPr lvl="0"/>
            <a:r>
              <a:rPr lang="en-US" dirty="0"/>
              <a:t>Click to add title</a:t>
            </a:r>
          </a:p>
        </p:txBody>
      </p:sp>
      <p:sp>
        <p:nvSpPr>
          <p:cNvPr id="34" name="Text Placeholder 25">
            <a:extLst>
              <a:ext uri="{FF2B5EF4-FFF2-40B4-BE49-F238E27FC236}">
                <a16:creationId xmlns:a16="http://schemas.microsoft.com/office/drawing/2014/main" id="{FAA48909-78A3-4225-8248-6AE681C50EA5}"/>
              </a:ext>
            </a:extLst>
          </p:cNvPr>
          <p:cNvSpPr>
            <a:spLocks noGrp="1"/>
          </p:cNvSpPr>
          <p:nvPr>
            <p:ph type="body" sz="quarter" idx="18" hasCustomPrompt="1"/>
          </p:nvPr>
        </p:nvSpPr>
        <p:spPr>
          <a:xfrm>
            <a:off x="8209226"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0" name="Date Placeholder 178">
            <a:extLst>
              <a:ext uri="{FF2B5EF4-FFF2-40B4-BE49-F238E27FC236}">
                <a16:creationId xmlns:a16="http://schemas.microsoft.com/office/drawing/2014/main" id="{AB1287EA-2C67-487A-8E0D-2B45F7A503ED}"/>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B33A6E73-75FC-4E5B-80C2-C4D6F49ED7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7F3BA23-6B20-4DC1-A930-EC3BC07DD791}"/>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40939DF5-AC28-4DAD-BBF7-99448C2D5BEB}"/>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EBCF1BD2-77CD-45E1-B77C-6235C19B544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E22D69D-860B-4567-9CE7-F30E5450A692}"/>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16820B48-F149-4E55-A3C5-C6D97DCB0EBE}"/>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975797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D2CDCAF-CD85-4662-A592-845D42A43C22}"/>
              </a:ext>
              <a:ext uri="{C183D7F6-B498-43B3-948B-1728B52AA6E4}">
                <adec:decorative xmlns:adec="http://schemas.microsoft.com/office/drawing/2017/decorative" val="1"/>
              </a:ext>
            </a:extLst>
          </p:cNvPr>
          <p:cNvGrpSpPr/>
          <p:nvPr userDrawn="1"/>
        </p:nvGrpSpPr>
        <p:grpSpPr>
          <a:xfrm>
            <a:off x="0" y="2"/>
            <a:ext cx="2232252" cy="2361890"/>
            <a:chOff x="0" y="2"/>
            <a:chExt cx="2232252" cy="2361890"/>
          </a:xfrm>
        </p:grpSpPr>
        <p:sp>
          <p:nvSpPr>
            <p:cNvPr id="3" name="Freeform: Shape 2">
              <a:extLst>
                <a:ext uri="{FF2B5EF4-FFF2-40B4-BE49-F238E27FC236}">
                  <a16:creationId xmlns:a16="http://schemas.microsoft.com/office/drawing/2014/main" id="{EFCE107D-488B-4994-BA9A-564E5774802E}"/>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4CE23D58-D8BD-47F1-8A08-1545434EDDA0}"/>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5" name="Freeform: Shape 4">
              <a:extLst>
                <a:ext uri="{FF2B5EF4-FFF2-40B4-BE49-F238E27FC236}">
                  <a16:creationId xmlns:a16="http://schemas.microsoft.com/office/drawing/2014/main" id="{406603D7-A9AD-4936-90DC-D8A2A1F2D261}"/>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 name="Freeform: Shape 5">
              <a:extLst>
                <a:ext uri="{FF2B5EF4-FFF2-40B4-BE49-F238E27FC236}">
                  <a16:creationId xmlns:a16="http://schemas.microsoft.com/office/drawing/2014/main" id="{E9DA8193-AE04-4173-B7BB-C770C79E6340}"/>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4" name="Title 1">
            <a:extLst>
              <a:ext uri="{FF2B5EF4-FFF2-40B4-BE49-F238E27FC236}">
                <a16:creationId xmlns:a16="http://schemas.microsoft.com/office/drawing/2014/main" id="{EA2796DC-5724-4DF5-8195-1FABE6D85544}"/>
              </a:ext>
            </a:extLst>
          </p:cNvPr>
          <p:cNvSpPr>
            <a:spLocks noGrp="1"/>
          </p:cNvSpPr>
          <p:nvPr>
            <p:ph type="title"/>
          </p:nvPr>
        </p:nvSpPr>
        <p:spPr>
          <a:xfrm>
            <a:off x="2232251" y="633046"/>
            <a:ext cx="3863749" cy="1314996"/>
          </a:xfrm>
        </p:spPr>
        <p:txBody>
          <a:bodyPr anchor="b"/>
          <a:lstStyle/>
          <a:p>
            <a:r>
              <a:rPr lang="en-US"/>
              <a:t>Click to edit Master title style</a:t>
            </a:r>
            <a:endParaRPr lang="en-US" dirty="0"/>
          </a:p>
        </p:txBody>
      </p:sp>
      <p:sp>
        <p:nvSpPr>
          <p:cNvPr id="7" name="Content Placeholder 2">
            <a:extLst>
              <a:ext uri="{FF2B5EF4-FFF2-40B4-BE49-F238E27FC236}">
                <a16:creationId xmlns:a16="http://schemas.microsoft.com/office/drawing/2014/main" id="{0B187FF7-DB6C-4C1A-9548-14E8A3C25529}"/>
              </a:ext>
            </a:extLst>
          </p:cNvPr>
          <p:cNvSpPr>
            <a:spLocks noGrp="1"/>
          </p:cNvSpPr>
          <p:nvPr>
            <p:ph idx="1" hasCustomPrompt="1"/>
          </p:nvPr>
        </p:nvSpPr>
        <p:spPr>
          <a:xfrm>
            <a:off x="2232251" y="2125737"/>
            <a:ext cx="3863749" cy="4044463"/>
          </a:xfrm>
        </p:spPr>
        <p:txBody>
          <a:bodyPr>
            <a:normAutofit/>
          </a:bodyPr>
          <a:lstStyle>
            <a:lvl1pPr marL="0" indent="0">
              <a:lnSpc>
                <a:spcPct val="120000"/>
              </a:lnSpc>
              <a:buNone/>
              <a:defRPr sz="1800"/>
            </a:lvl1pPr>
          </a:lstStyle>
          <a:p>
            <a:pPr>
              <a:lnSpc>
                <a:spcPct val="130000"/>
              </a:lnSpc>
            </a:pPr>
            <a:r>
              <a:rPr lang="en-US" dirty="0"/>
              <a:t>Content</a:t>
            </a:r>
          </a:p>
        </p:txBody>
      </p:sp>
      <p:sp>
        <p:nvSpPr>
          <p:cNvPr id="11" name="Date Placeholder 178">
            <a:extLst>
              <a:ext uri="{FF2B5EF4-FFF2-40B4-BE49-F238E27FC236}">
                <a16:creationId xmlns:a16="http://schemas.microsoft.com/office/drawing/2014/main" id="{B7A60214-A813-4C22-B24B-04F723FF4DEA}"/>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8" name="Picture Placeholder 27">
            <a:extLst>
              <a:ext uri="{FF2B5EF4-FFF2-40B4-BE49-F238E27FC236}">
                <a16:creationId xmlns:a16="http://schemas.microsoft.com/office/drawing/2014/main" id="{659DC90E-7284-4051-85CA-D8C21417DF7F}"/>
              </a:ext>
            </a:extLst>
          </p:cNvPr>
          <p:cNvSpPr>
            <a:spLocks noGrp="1"/>
          </p:cNvSpPr>
          <p:nvPr>
            <p:ph type="pic" sz="quarter" idx="14"/>
          </p:nvPr>
        </p:nvSpPr>
        <p:spPr>
          <a:xfrm>
            <a:off x="6423487" y="929609"/>
            <a:ext cx="2518114" cy="2518114"/>
          </a:xfrm>
          <a:custGeom>
            <a:avLst/>
            <a:gdLst>
              <a:gd name="connsiteX0" fmla="*/ 1259057 w 2518114"/>
              <a:gd name="connsiteY0" fmla="*/ 0 h 2518114"/>
              <a:gd name="connsiteX1" fmla="*/ 2518114 w 2518114"/>
              <a:gd name="connsiteY1" fmla="*/ 1259057 h 2518114"/>
              <a:gd name="connsiteX2" fmla="*/ 1259057 w 2518114"/>
              <a:gd name="connsiteY2" fmla="*/ 2518114 h 2518114"/>
              <a:gd name="connsiteX3" fmla="*/ 0 w 2518114"/>
              <a:gd name="connsiteY3" fmla="*/ 1259057 h 2518114"/>
              <a:gd name="connsiteX4" fmla="*/ 1259057 w 2518114"/>
              <a:gd name="connsiteY4" fmla="*/ 0 h 2518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8114" h="2518114">
                <a:moveTo>
                  <a:pt x="1259057" y="0"/>
                </a:moveTo>
                <a:cubicBezTo>
                  <a:pt x="1954415" y="0"/>
                  <a:pt x="2518114" y="563699"/>
                  <a:pt x="2518114" y="1259057"/>
                </a:cubicBezTo>
                <a:cubicBezTo>
                  <a:pt x="2518114" y="1954415"/>
                  <a:pt x="1954415" y="2518114"/>
                  <a:pt x="1259057" y="2518114"/>
                </a:cubicBezTo>
                <a:cubicBezTo>
                  <a:pt x="563699" y="2518114"/>
                  <a:pt x="0" y="1954415"/>
                  <a:pt x="0" y="1259057"/>
                </a:cubicBezTo>
                <a:cubicBezTo>
                  <a:pt x="0" y="563699"/>
                  <a:pt x="563699" y="0"/>
                  <a:pt x="1259057" y="0"/>
                </a:cubicBezTo>
                <a:close/>
              </a:path>
            </a:pathLst>
          </a:custGeom>
        </p:spPr>
        <p:txBody>
          <a:bodyPr wrap="square">
            <a:noAutofit/>
          </a:bodyPr>
          <a:lstStyle/>
          <a:p>
            <a:r>
              <a:rPr lang="en-US"/>
              <a:t>Click icon to add picture</a:t>
            </a:r>
            <a:endParaRPr lang="en-US" dirty="0"/>
          </a:p>
        </p:txBody>
      </p:sp>
      <p:sp>
        <p:nvSpPr>
          <p:cNvPr id="25" name="Picture Placeholder 24">
            <a:extLst>
              <a:ext uri="{FF2B5EF4-FFF2-40B4-BE49-F238E27FC236}">
                <a16:creationId xmlns:a16="http://schemas.microsoft.com/office/drawing/2014/main" id="{D399D5A9-622F-4A19-AC14-CE115C15E60E}"/>
              </a:ext>
            </a:extLst>
          </p:cNvPr>
          <p:cNvSpPr>
            <a:spLocks noGrp="1"/>
          </p:cNvSpPr>
          <p:nvPr>
            <p:ph type="pic" sz="quarter" idx="13"/>
          </p:nvPr>
        </p:nvSpPr>
        <p:spPr>
          <a:xfrm>
            <a:off x="9090426" y="86636"/>
            <a:ext cx="2952748" cy="2952748"/>
          </a:xfrm>
          <a:custGeom>
            <a:avLst/>
            <a:gdLst>
              <a:gd name="connsiteX0" fmla="*/ 1476374 w 2952748"/>
              <a:gd name="connsiteY0" fmla="*/ 0 h 2952748"/>
              <a:gd name="connsiteX1" fmla="*/ 2952748 w 2952748"/>
              <a:gd name="connsiteY1" fmla="*/ 1476374 h 2952748"/>
              <a:gd name="connsiteX2" fmla="*/ 1476374 w 2952748"/>
              <a:gd name="connsiteY2" fmla="*/ 2952748 h 2952748"/>
              <a:gd name="connsiteX3" fmla="*/ 0 w 2952748"/>
              <a:gd name="connsiteY3" fmla="*/ 1476374 h 2952748"/>
              <a:gd name="connsiteX4" fmla="*/ 1476374 w 2952748"/>
              <a:gd name="connsiteY4" fmla="*/ 0 h 29527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748" h="2952748">
                <a:moveTo>
                  <a:pt x="1476374" y="0"/>
                </a:moveTo>
                <a:cubicBezTo>
                  <a:pt x="2291753" y="0"/>
                  <a:pt x="2952748" y="660995"/>
                  <a:pt x="2952748" y="1476374"/>
                </a:cubicBezTo>
                <a:cubicBezTo>
                  <a:pt x="2952748" y="2291753"/>
                  <a:pt x="2291753" y="2952748"/>
                  <a:pt x="1476374" y="2952748"/>
                </a:cubicBezTo>
                <a:cubicBezTo>
                  <a:pt x="660995" y="2952748"/>
                  <a:pt x="0" y="2291753"/>
                  <a:pt x="0" y="1476374"/>
                </a:cubicBezTo>
                <a:cubicBezTo>
                  <a:pt x="0" y="660995"/>
                  <a:pt x="660995" y="0"/>
                  <a:pt x="1476374" y="0"/>
                </a:cubicBezTo>
                <a:close/>
              </a:path>
            </a:pathLst>
          </a:custGeom>
        </p:spPr>
        <p:txBody>
          <a:bodyPr wrap="square">
            <a:noAutofit/>
          </a:bodyPr>
          <a:lstStyle/>
          <a:p>
            <a:r>
              <a:rPr lang="en-US"/>
              <a:t>Click icon to add picture</a:t>
            </a:r>
            <a:endParaRPr lang="en-US" dirty="0"/>
          </a:p>
        </p:txBody>
      </p:sp>
      <p:grpSp>
        <p:nvGrpSpPr>
          <p:cNvPr id="9" name="Group 8">
            <a:extLst>
              <a:ext uri="{FF2B5EF4-FFF2-40B4-BE49-F238E27FC236}">
                <a16:creationId xmlns:a16="http://schemas.microsoft.com/office/drawing/2014/main" id="{8DB95C10-057C-4318-8E35-14CA6421DBCA}"/>
              </a:ext>
              <a:ext uri="{C183D7F6-B498-43B3-948B-1728B52AA6E4}">
                <adec:decorative xmlns:adec="http://schemas.microsoft.com/office/drawing/2017/decorative" val="1"/>
              </a:ext>
            </a:extLst>
          </p:cNvPr>
          <p:cNvGrpSpPr/>
          <p:nvPr userDrawn="1"/>
        </p:nvGrpSpPr>
        <p:grpSpPr>
          <a:xfrm>
            <a:off x="10051176" y="4803984"/>
            <a:ext cx="2140824" cy="2054016"/>
            <a:chOff x="10051176" y="4803984"/>
            <a:chExt cx="2140824" cy="2054016"/>
          </a:xfrm>
        </p:grpSpPr>
        <p:sp>
          <p:nvSpPr>
            <p:cNvPr id="12" name="Freeform: Shape 11">
              <a:extLst>
                <a:ext uri="{FF2B5EF4-FFF2-40B4-BE49-F238E27FC236}">
                  <a16:creationId xmlns:a16="http://schemas.microsoft.com/office/drawing/2014/main" id="{CBE7134B-D795-425D-A988-E8D6CD66E8EF}"/>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43741EC-3B24-4CBF-99F9-F7F4944C0438}"/>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32" name="Picture Placeholder 31">
            <a:extLst>
              <a:ext uri="{FF2B5EF4-FFF2-40B4-BE49-F238E27FC236}">
                <a16:creationId xmlns:a16="http://schemas.microsoft.com/office/drawing/2014/main" id="{A981E0B7-6C4A-4ABD-9E79-2CC68B36BABC}"/>
              </a:ext>
            </a:extLst>
          </p:cNvPr>
          <p:cNvSpPr>
            <a:spLocks noGrp="1"/>
          </p:cNvSpPr>
          <p:nvPr>
            <p:ph type="pic" sz="quarter" idx="15"/>
          </p:nvPr>
        </p:nvSpPr>
        <p:spPr>
          <a:xfrm>
            <a:off x="7682545" y="3175909"/>
            <a:ext cx="3454390" cy="3454390"/>
          </a:xfrm>
          <a:custGeom>
            <a:avLst/>
            <a:gdLst>
              <a:gd name="connsiteX0" fmla="*/ 1727195 w 3454390"/>
              <a:gd name="connsiteY0" fmla="*/ 0 h 3454390"/>
              <a:gd name="connsiteX1" fmla="*/ 3454390 w 3454390"/>
              <a:gd name="connsiteY1" fmla="*/ 1727195 h 3454390"/>
              <a:gd name="connsiteX2" fmla="*/ 1727195 w 3454390"/>
              <a:gd name="connsiteY2" fmla="*/ 3454390 h 3454390"/>
              <a:gd name="connsiteX3" fmla="*/ 0 w 3454390"/>
              <a:gd name="connsiteY3" fmla="*/ 1727195 h 3454390"/>
              <a:gd name="connsiteX4" fmla="*/ 1727195 w 3454390"/>
              <a:gd name="connsiteY4" fmla="*/ 0 h 345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4390" h="3454390">
                <a:moveTo>
                  <a:pt x="1727195" y="0"/>
                </a:moveTo>
                <a:cubicBezTo>
                  <a:pt x="2681098" y="0"/>
                  <a:pt x="3454390" y="773292"/>
                  <a:pt x="3454390" y="1727195"/>
                </a:cubicBezTo>
                <a:cubicBezTo>
                  <a:pt x="3454390" y="2681098"/>
                  <a:pt x="2681098" y="3454390"/>
                  <a:pt x="1727195" y="3454390"/>
                </a:cubicBezTo>
                <a:cubicBezTo>
                  <a:pt x="773292" y="3454390"/>
                  <a:pt x="0" y="2681098"/>
                  <a:pt x="0" y="1727195"/>
                </a:cubicBezTo>
                <a:cubicBezTo>
                  <a:pt x="0" y="773292"/>
                  <a:pt x="773292" y="0"/>
                  <a:pt x="1727195" y="0"/>
                </a:cubicBezTo>
                <a:close/>
              </a:path>
            </a:pathLst>
          </a:custGeom>
        </p:spPr>
        <p:txBody>
          <a:bodyPr wrap="square">
            <a:noAutofit/>
          </a:bodyPr>
          <a:lstStyle/>
          <a:p>
            <a:r>
              <a:rPr lang="en-US"/>
              <a:t>Click icon to add picture</a:t>
            </a:r>
            <a:endParaRPr lang="en-US" dirty="0"/>
          </a:p>
        </p:txBody>
      </p:sp>
      <p:sp>
        <p:nvSpPr>
          <p:cNvPr id="21" name="Footer Placeholder 179">
            <a:extLst>
              <a:ext uri="{FF2B5EF4-FFF2-40B4-BE49-F238E27FC236}">
                <a16:creationId xmlns:a16="http://schemas.microsoft.com/office/drawing/2014/main" id="{4E9FB417-D03A-4615-A2E4-F1D3EF9782A4}"/>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389AD2FD-902A-43AD-8B8C-AABCC05CEF1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1492035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8968B4A-D2FD-4982-8334-0183B81B5317}"/>
              </a:ext>
              <a:ext uri="{C183D7F6-B498-43B3-948B-1728B52AA6E4}">
                <adec:decorative xmlns:adec="http://schemas.microsoft.com/office/drawing/2017/decorative" val="1"/>
              </a:ext>
            </a:extLst>
          </p:cNvPr>
          <p:cNvGrpSpPr/>
          <p:nvPr userDrawn="1"/>
        </p:nvGrpSpPr>
        <p:grpSpPr>
          <a:xfrm>
            <a:off x="6835096" y="657544"/>
            <a:ext cx="4843727" cy="5534144"/>
            <a:chOff x="1674895" y="1345036"/>
            <a:chExt cx="5428610" cy="4210939"/>
          </a:xfrm>
        </p:grpSpPr>
        <p:sp>
          <p:nvSpPr>
            <p:cNvPr id="5" name="Rectangle 4">
              <a:extLst>
                <a:ext uri="{FF2B5EF4-FFF2-40B4-BE49-F238E27FC236}">
                  <a16:creationId xmlns:a16="http://schemas.microsoft.com/office/drawing/2014/main" id="{643A288F-C28C-4225-9247-AF58A824B944}"/>
                </a:ext>
              </a:extLst>
            </p:cNvPr>
            <p:cNvSpPr/>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 name="Rectangle 5">
              <a:extLst>
                <a:ext uri="{FF2B5EF4-FFF2-40B4-BE49-F238E27FC236}">
                  <a16:creationId xmlns:a16="http://schemas.microsoft.com/office/drawing/2014/main" id="{B362DD31-8718-4A1F-966C-96DD1FE1C299}"/>
                </a:ext>
              </a:extLst>
            </p:cNvPr>
            <p:cNvSpPr/>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useBgFill="1">
        <p:nvSpPr>
          <p:cNvPr id="7" name="Rectangle 6">
            <a:extLst>
              <a:ext uri="{FF2B5EF4-FFF2-40B4-BE49-F238E27FC236}">
                <a16:creationId xmlns:a16="http://schemas.microsoft.com/office/drawing/2014/main" id="{014FAF08-7ED8-4FA5-BD29-1D7472D4A37A}"/>
              </a:ext>
              <a:ext uri="{C183D7F6-B498-43B3-948B-1728B52AA6E4}">
                <adec:decorative xmlns:adec="http://schemas.microsoft.com/office/drawing/2017/decorative" val="1"/>
              </a:ext>
            </a:extLst>
          </p:cNvPr>
          <p:cNvSpPr/>
          <p:nvPr userDrawn="1"/>
        </p:nvSpPr>
        <p:spPr>
          <a:xfrm>
            <a:off x="6688435" y="401247"/>
            <a:ext cx="4860256" cy="566987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8" name="Title 1">
            <a:extLst>
              <a:ext uri="{FF2B5EF4-FFF2-40B4-BE49-F238E27FC236}">
                <a16:creationId xmlns:a16="http://schemas.microsoft.com/office/drawing/2014/main" id="{568ABF40-D991-4FCE-943D-B4F291810CBD}"/>
              </a:ext>
            </a:extLst>
          </p:cNvPr>
          <p:cNvSpPr>
            <a:spLocks noGrp="1"/>
          </p:cNvSpPr>
          <p:nvPr>
            <p:ph type="ctrTitle" hasCustomPrompt="1"/>
          </p:nvPr>
        </p:nvSpPr>
        <p:spPr>
          <a:xfrm>
            <a:off x="7012297" y="786881"/>
            <a:ext cx="4203323" cy="2927350"/>
          </a:xfrm>
        </p:spPr>
        <p:txBody>
          <a:bodyPr>
            <a:normAutofit/>
          </a:bodyPr>
          <a:lstStyle>
            <a:lvl1pPr algn="ctr">
              <a:defRPr sz="6000" b="1" spc="1500" baseline="0"/>
            </a:lvl1pPr>
          </a:lstStyle>
          <a:p>
            <a:r>
              <a:rPr lang="en-US" dirty="0"/>
              <a:t>CLICK TO ADD TITLE</a:t>
            </a:r>
          </a:p>
        </p:txBody>
      </p:sp>
      <p:sp>
        <p:nvSpPr>
          <p:cNvPr id="9" name="Subtitle 2">
            <a:extLst>
              <a:ext uri="{FF2B5EF4-FFF2-40B4-BE49-F238E27FC236}">
                <a16:creationId xmlns:a16="http://schemas.microsoft.com/office/drawing/2014/main" id="{70199C9F-8FAF-4960-9022-506D5D8424DB}"/>
              </a:ext>
            </a:extLst>
          </p:cNvPr>
          <p:cNvSpPr>
            <a:spLocks noGrp="1"/>
          </p:cNvSpPr>
          <p:nvPr>
            <p:ph type="subTitle" idx="1" hasCustomPrompt="1"/>
          </p:nvPr>
        </p:nvSpPr>
        <p:spPr>
          <a:xfrm>
            <a:off x="7012297" y="3970527"/>
            <a:ext cx="4203323" cy="1647919"/>
          </a:xfrm>
        </p:spPr>
        <p:txBody>
          <a:bodyPr>
            <a:normAutofit/>
          </a:bodyPr>
          <a:lstStyle>
            <a:lvl1pPr marL="0" algn="ctr">
              <a:buNone/>
              <a:defRPr sz="2400" b="0" spc="400" baseline="0"/>
            </a:lvl1pPr>
          </a:lstStyle>
          <a:p>
            <a:r>
              <a:rPr lang="en-US" dirty="0"/>
              <a:t>CLICK TO ADD SUBTITLE</a:t>
            </a:r>
          </a:p>
        </p:txBody>
      </p:sp>
      <p:sp>
        <p:nvSpPr>
          <p:cNvPr id="27" name="Picture Placeholder 25">
            <a:extLst>
              <a:ext uri="{FF2B5EF4-FFF2-40B4-BE49-F238E27FC236}">
                <a16:creationId xmlns:a16="http://schemas.microsoft.com/office/drawing/2014/main" id="{0AAD2801-C4B6-4F9D-8713-2109D15B120E}"/>
              </a:ext>
            </a:extLst>
          </p:cNvPr>
          <p:cNvSpPr>
            <a:spLocks noGrp="1"/>
          </p:cNvSpPr>
          <p:nvPr>
            <p:ph type="pic" sz="quarter" idx="13" hasCustomPrompt="1"/>
          </p:nvPr>
        </p:nvSpPr>
        <p:spPr>
          <a:xfrm>
            <a:off x="1292225" y="1149350"/>
            <a:ext cx="4792663" cy="4227513"/>
          </a:xfrm>
        </p:spPr>
        <p:txBody>
          <a:bodyPr/>
          <a:lstStyle>
            <a:lvl1pPr>
              <a:buNone/>
              <a:defRPr/>
            </a:lvl1pPr>
          </a:lstStyle>
          <a:p>
            <a:r>
              <a:rPr lang="en-US" dirty="0"/>
              <a:t>Click to add photo</a:t>
            </a:r>
          </a:p>
        </p:txBody>
      </p:sp>
      <p:grpSp>
        <p:nvGrpSpPr>
          <p:cNvPr id="18" name="Graphic 185">
            <a:extLst>
              <a:ext uri="{FF2B5EF4-FFF2-40B4-BE49-F238E27FC236}">
                <a16:creationId xmlns:a16="http://schemas.microsoft.com/office/drawing/2014/main" id="{93CF5D64-69BB-4E77-ADC8-7D645E7AA4F1}"/>
              </a:ext>
              <a:ext uri="{C183D7F6-B498-43B3-948B-1728B52AA6E4}">
                <adec:decorative xmlns:adec="http://schemas.microsoft.com/office/drawing/2017/decorative" val="1"/>
              </a:ext>
            </a:extLst>
          </p:cNvPr>
          <p:cNvGrpSpPr/>
          <p:nvPr userDrawn="1"/>
        </p:nvGrpSpPr>
        <p:grpSpPr>
          <a:xfrm>
            <a:off x="3220677" y="5565632"/>
            <a:ext cx="1054467" cy="469689"/>
            <a:chOff x="9841624" y="4115729"/>
            <a:chExt cx="602170" cy="268223"/>
          </a:xfrm>
          <a:solidFill>
            <a:schemeClr val="tx1"/>
          </a:solidFill>
        </p:grpSpPr>
        <p:sp>
          <p:nvSpPr>
            <p:cNvPr id="19" name="Freeform: Shape 18">
              <a:extLst>
                <a:ext uri="{FF2B5EF4-FFF2-40B4-BE49-F238E27FC236}">
                  <a16:creationId xmlns:a16="http://schemas.microsoft.com/office/drawing/2014/main" id="{019D8F1E-2249-41BC-B8BD-4C8F7824B1B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0834381D-9229-4B35-A551-0A2EBC5395D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D9AAD997-2ABB-43CB-81B3-6508602D44B7}"/>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D77AF2C8-42E5-4E03-B110-57855A3EA4A0}"/>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A98E12C-BD74-4556-8CE5-24BDB9B9295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16" name="Date Placeholder 8">
            <a:extLst>
              <a:ext uri="{FF2B5EF4-FFF2-40B4-BE49-F238E27FC236}">
                <a16:creationId xmlns:a16="http://schemas.microsoft.com/office/drawing/2014/main" id="{19544747-A258-414B-A18E-FE0D00F027A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2/1/20XX</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17" name="Footer Placeholder 9">
            <a:extLst>
              <a:ext uri="{FF2B5EF4-FFF2-40B4-BE49-F238E27FC236}">
                <a16:creationId xmlns:a16="http://schemas.microsoft.com/office/drawing/2014/main" id="{80C9B95E-5D5F-4B79-BBC6-AA8023F361C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dirty="0">
                <a:ln>
                  <a:noFill/>
                </a:ln>
                <a:solidFill>
                  <a:prstClr val="black">
                    <a:tint val="75000"/>
                  </a:prstClr>
                </a:solidFill>
                <a:effectLst/>
                <a:uLnTx/>
                <a:uFillTx/>
                <a:latin typeface="Source Sans Pro"/>
                <a:cs typeface="+mn-cs"/>
              </a:rPr>
              <a:t>PRESENTATION TITLE</a:t>
            </a:r>
          </a:p>
        </p:txBody>
      </p:sp>
      <p:sp>
        <p:nvSpPr>
          <p:cNvPr id="24" name="Slide Number Placeholder 10">
            <a:extLst>
              <a:ext uri="{FF2B5EF4-FFF2-40B4-BE49-F238E27FC236}">
                <a16:creationId xmlns:a16="http://schemas.microsoft.com/office/drawing/2014/main" id="{B5FBBF51-B6B9-4243-98A9-DDFADA05411D}"/>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450C42-9A0B-4425-92C2-70FCF7C45734}"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29" name="Group 28">
            <a:extLst>
              <a:ext uri="{FF2B5EF4-FFF2-40B4-BE49-F238E27FC236}">
                <a16:creationId xmlns:a16="http://schemas.microsoft.com/office/drawing/2014/main" id="{1999C8F0-23CF-43DE-A39C-94B126C6EF63}"/>
              </a:ext>
              <a:ext uri="{C183D7F6-B498-43B3-948B-1728B52AA6E4}">
                <adec:decorative xmlns:adec="http://schemas.microsoft.com/office/drawing/2017/decorative" val="1"/>
              </a:ext>
            </a:extLst>
          </p:cNvPr>
          <p:cNvGrpSpPr/>
          <p:nvPr userDrawn="1"/>
        </p:nvGrpSpPr>
        <p:grpSpPr>
          <a:xfrm>
            <a:off x="0" y="431836"/>
            <a:ext cx="1861854" cy="717514"/>
            <a:chOff x="0" y="1580033"/>
            <a:chExt cx="1861854" cy="717514"/>
          </a:xfrm>
        </p:grpSpPr>
        <p:sp>
          <p:nvSpPr>
            <p:cNvPr id="30" name="Freeform: Shape 29">
              <a:extLst>
                <a:ext uri="{FF2B5EF4-FFF2-40B4-BE49-F238E27FC236}">
                  <a16:creationId xmlns:a16="http://schemas.microsoft.com/office/drawing/2014/main" id="{1F9B7492-8A54-4020-83A1-E2AEE5724245}"/>
                </a:ext>
                <a:ext uri="{C183D7F6-B498-43B3-948B-1728B52AA6E4}">
                  <adec:decorative xmlns:adec="http://schemas.microsoft.com/office/drawing/2017/decorative" val="1"/>
                </a:ext>
              </a:extLst>
            </p:cNvPr>
            <p:cNvSpPr/>
            <p:nvPr userDrawn="1"/>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39DA5407-EA48-4921-BA3C-71E94101C72C}"/>
                </a:ext>
                <a:ext uri="{C183D7F6-B498-43B3-948B-1728B52AA6E4}">
                  <adec:decorative xmlns:adec="http://schemas.microsoft.com/office/drawing/2017/decorative" val="1"/>
                </a:ext>
              </a:extLst>
            </p:cNvPr>
            <p:cNvSpPr/>
            <p:nvPr userDrawn="1"/>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35" name="Group 34">
            <a:extLst>
              <a:ext uri="{FF2B5EF4-FFF2-40B4-BE49-F238E27FC236}">
                <a16:creationId xmlns:a16="http://schemas.microsoft.com/office/drawing/2014/main" id="{0AC95BD4-4EFC-45C6-B985-229FD300B1ED}"/>
              </a:ext>
              <a:ext uri="{C183D7F6-B498-43B3-948B-1728B52AA6E4}">
                <adec:decorative xmlns:adec="http://schemas.microsoft.com/office/drawing/2017/decorative" val="1"/>
              </a:ext>
            </a:extLst>
          </p:cNvPr>
          <p:cNvGrpSpPr/>
          <p:nvPr userDrawn="1"/>
        </p:nvGrpSpPr>
        <p:grpSpPr>
          <a:xfrm>
            <a:off x="6519255" y="3650586"/>
            <a:ext cx="319941" cy="319941"/>
            <a:chOff x="1126512" y="4357092"/>
            <a:chExt cx="319941" cy="319941"/>
          </a:xfrm>
        </p:grpSpPr>
        <p:sp>
          <p:nvSpPr>
            <p:cNvPr id="36" name="Oval 35">
              <a:extLst>
                <a:ext uri="{FF2B5EF4-FFF2-40B4-BE49-F238E27FC236}">
                  <a16:creationId xmlns:a16="http://schemas.microsoft.com/office/drawing/2014/main" id="{A4784AD1-E3D1-4566-9041-95AAA1DA8101}"/>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37" name="Oval 36">
              <a:extLst>
                <a:ext uri="{FF2B5EF4-FFF2-40B4-BE49-F238E27FC236}">
                  <a16:creationId xmlns:a16="http://schemas.microsoft.com/office/drawing/2014/main" id="{0147C571-802C-479F-B289-5F5D178E92EA}"/>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Tree>
    <p:extLst>
      <p:ext uri="{BB962C8B-B14F-4D97-AF65-F5344CB8AC3E}">
        <p14:creationId xmlns:p14="http://schemas.microsoft.com/office/powerpoint/2010/main" val="248001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r>
              <a:rPr lang="en-US"/>
              <a:t>2/1/20XX</a:t>
            </a:r>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5EA792F7-1D9E-4C7E-A103-E8EDFDC2691E}" type="slidenum">
              <a:rPr lang="en-US" smtClean="0"/>
              <a:t>‹#›</a:t>
            </a:fld>
            <a:endParaRPr lang="en-US" dirty="0"/>
          </a:p>
        </p:txBody>
      </p:sp>
    </p:spTree>
    <p:extLst>
      <p:ext uri="{BB962C8B-B14F-4D97-AF65-F5344CB8AC3E}">
        <p14:creationId xmlns:p14="http://schemas.microsoft.com/office/powerpoint/2010/main" val="405275744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3.jp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maxpixel.net/Success-Learn-Coaching-Skills-Training-Team-Hands-4864038" TargetMode="External"/><Relationship Id="rId7" Type="http://schemas.openxmlformats.org/officeDocument/2006/relationships/diagramColors" Target="../diagrams/colors2.xml"/><Relationship Id="rId2" Type="http://schemas.openxmlformats.org/officeDocument/2006/relationships/image" Target="../media/image4.jpg"/><Relationship Id="rId1" Type="http://schemas.openxmlformats.org/officeDocument/2006/relationships/slideLayout" Target="../slideLayouts/slideLayout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hyperlink" Target="https://www.pinterest.co.uk/pin/2533343529460489/"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6.jpg"/><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interestingengineering.com/architectural-pastry-chef-dinara-kasko-creates-adorable-geometric-cakes" TargetMode="External"/><Relationship Id="rId2" Type="http://schemas.openxmlformats.org/officeDocument/2006/relationships/hyperlink" Target="https://www.pinterest.co.uk/pin/2533343529460489/" TargetMode="External"/><Relationship Id="rId1" Type="http://schemas.openxmlformats.org/officeDocument/2006/relationships/slideLayout" Target="../slideLayouts/slideLayout5.xml"/><Relationship Id="rId6" Type="http://schemas.openxmlformats.org/officeDocument/2006/relationships/hyperlink" Target="https://wdrfree.com/stock-vector/download/set-cute-fun-baking-quotes-424240830" TargetMode="External"/><Relationship Id="rId5" Type="http://schemas.openxmlformats.org/officeDocument/2006/relationships/hyperlink" Target="https://usq.pressbooks.pub/app/uploads/sites/28/2020/08/team-4864038_1920-1536x1016.jpg" TargetMode="External"/><Relationship Id="rId4" Type="http://schemas.openxmlformats.org/officeDocument/2006/relationships/hyperlink" Target="https://www.shutterstock.com/image-vector/life-short-make-sweet-cute-fun-184146879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80" name="Title 79">
            <a:extLst>
              <a:ext uri="{FF2B5EF4-FFF2-40B4-BE49-F238E27FC236}">
                <a16:creationId xmlns:a16="http://schemas.microsoft.com/office/drawing/2014/main" id="{02394CBA-755F-42B7-BF28-BDBB599FAAFF}"/>
              </a:ext>
            </a:extLst>
          </p:cNvPr>
          <p:cNvSpPr>
            <a:spLocks noGrp="1"/>
          </p:cNvSpPr>
          <p:nvPr>
            <p:ph type="ctrTitle"/>
          </p:nvPr>
        </p:nvSpPr>
        <p:spPr>
          <a:xfrm>
            <a:off x="1478781" y="904156"/>
            <a:ext cx="4579668" cy="2825573"/>
          </a:xfrm>
        </p:spPr>
        <p:txBody>
          <a:bodyPr>
            <a:normAutofit/>
          </a:bodyPr>
          <a:lstStyle/>
          <a:p>
            <a:r>
              <a:rPr lang="en-US" sz="2000" dirty="0">
                <a:solidFill>
                  <a:schemeClr val="accent3">
                    <a:lumMod val="50000"/>
                  </a:schemeClr>
                </a:solidFill>
                <a:latin typeface="Imprint MT Shadow" panose="04020605060303030202" pitchFamily="82" charset="0"/>
                <a:cs typeface="EucrosiaUPC" panose="020B0502040204020203" pitchFamily="18" charset="-34"/>
              </a:rPr>
              <a:t>Academic and Employability</a:t>
            </a:r>
            <a:br>
              <a:rPr lang="en-US" sz="2000" dirty="0">
                <a:solidFill>
                  <a:schemeClr val="accent3">
                    <a:lumMod val="50000"/>
                  </a:schemeClr>
                </a:solidFill>
                <a:latin typeface="Imprint MT Shadow" panose="04020605060303030202" pitchFamily="82" charset="0"/>
                <a:cs typeface="EucrosiaUPC" panose="020B0502040204020203" pitchFamily="18" charset="-34"/>
              </a:rPr>
            </a:br>
            <a:br>
              <a:rPr lang="en-US" sz="2000" dirty="0">
                <a:latin typeface="Imprint MT Shadow" panose="04020605060303030202" pitchFamily="82" charset="0"/>
                <a:cs typeface="EucrosiaUPC" panose="020B0502040204020203" pitchFamily="18" charset="-34"/>
              </a:rPr>
            </a:br>
            <a:r>
              <a:rPr lang="en-US" sz="1100" dirty="0">
                <a:solidFill>
                  <a:schemeClr val="accent1">
                    <a:lumMod val="75000"/>
                  </a:schemeClr>
                </a:solidFill>
                <a:latin typeface="Imprint MT Shadow" panose="04020605060303030202" pitchFamily="82" charset="0"/>
                <a:cs typeface="EucrosiaUPC" panose="020B0502040204020203" pitchFamily="18" charset="-34"/>
              </a:rPr>
              <a:t>BMSW4001</a:t>
            </a:r>
          </a:p>
        </p:txBody>
      </p:sp>
      <p:pic>
        <p:nvPicPr>
          <p:cNvPr id="8" name="Picture Placeholder 7" descr="Colorful biscuits">
            <a:extLst>
              <a:ext uri="{FF2B5EF4-FFF2-40B4-BE49-F238E27FC236}">
                <a16:creationId xmlns:a16="http://schemas.microsoft.com/office/drawing/2014/main" id="{4EE6E687-5325-42C2-817F-ED9AE11FE2A0}"/>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p:blipFill>
        <p:spPr>
          <a:xfrm>
            <a:off x="7068417" y="1957246"/>
            <a:ext cx="4572000" cy="4572001"/>
          </a:xfrm>
        </p:spPr>
      </p:pic>
      <p:sp>
        <p:nvSpPr>
          <p:cNvPr id="3" name="Subtitle 2">
            <a:extLst>
              <a:ext uri="{FF2B5EF4-FFF2-40B4-BE49-F238E27FC236}">
                <a16:creationId xmlns:a16="http://schemas.microsoft.com/office/drawing/2014/main" id="{0B0E2008-3B25-4EAD-80EE-0B3249082DA4}"/>
              </a:ext>
            </a:extLst>
          </p:cNvPr>
          <p:cNvSpPr>
            <a:spLocks noGrp="1"/>
          </p:cNvSpPr>
          <p:nvPr>
            <p:ph type="subTitle" idx="1"/>
          </p:nvPr>
        </p:nvSpPr>
        <p:spPr>
          <a:xfrm>
            <a:off x="1562333" y="4742267"/>
            <a:ext cx="4579668" cy="463221"/>
          </a:xfrm>
        </p:spPr>
        <p:txBody>
          <a:bodyPr>
            <a:normAutofit fontScale="92500" lnSpcReduction="10000"/>
          </a:bodyPr>
          <a:lstStyle/>
          <a:p>
            <a:r>
              <a:rPr lang="en-GB" sz="1600" dirty="0"/>
              <a:t>Presented by Petrina Marian (2123530)</a:t>
            </a:r>
          </a:p>
        </p:txBody>
      </p:sp>
      <p:sp>
        <p:nvSpPr>
          <p:cNvPr id="5" name="TextBox 4">
            <a:extLst>
              <a:ext uri="{FF2B5EF4-FFF2-40B4-BE49-F238E27FC236}">
                <a16:creationId xmlns:a16="http://schemas.microsoft.com/office/drawing/2014/main" id="{E3CAF3B3-8BDA-4151-B6DC-C4C55D6FE895}"/>
              </a:ext>
            </a:extLst>
          </p:cNvPr>
          <p:cNvSpPr txBox="1"/>
          <p:nvPr/>
        </p:nvSpPr>
        <p:spPr>
          <a:xfrm>
            <a:off x="1888053" y="3578841"/>
            <a:ext cx="4207947" cy="646331"/>
          </a:xfrm>
          <a:prstGeom prst="rect">
            <a:avLst/>
          </a:prstGeom>
          <a:noFill/>
        </p:spPr>
        <p:txBody>
          <a:bodyPr wrap="square" rtlCol="0">
            <a:spAutoFit/>
          </a:bodyPr>
          <a:lstStyle/>
          <a:p>
            <a:r>
              <a:rPr lang="en-GB" dirty="0">
                <a:solidFill>
                  <a:schemeClr val="tx2">
                    <a:lumMod val="75000"/>
                    <a:lumOff val="25000"/>
                  </a:schemeClr>
                </a:solidFill>
              </a:rPr>
              <a:t>   University of Wales Trinity St David</a:t>
            </a:r>
          </a:p>
          <a:p>
            <a:r>
              <a:rPr lang="en-GB" dirty="0">
                <a:solidFill>
                  <a:schemeClr val="tx2">
                    <a:lumMod val="75000"/>
                    <a:lumOff val="25000"/>
                  </a:schemeClr>
                </a:solidFill>
              </a:rPr>
              <a:t>             Lecturer Syed Jeffery</a:t>
            </a:r>
          </a:p>
        </p:txBody>
      </p:sp>
      <p:sp>
        <p:nvSpPr>
          <p:cNvPr id="2" name="TextBox 1">
            <a:extLst>
              <a:ext uri="{FF2B5EF4-FFF2-40B4-BE49-F238E27FC236}">
                <a16:creationId xmlns:a16="http://schemas.microsoft.com/office/drawing/2014/main" id="{B4ADFB20-3D81-406B-A673-FC7B2BF9D761}"/>
              </a:ext>
            </a:extLst>
          </p:cNvPr>
          <p:cNvSpPr txBox="1"/>
          <p:nvPr/>
        </p:nvSpPr>
        <p:spPr>
          <a:xfrm>
            <a:off x="3101009" y="19682"/>
            <a:ext cx="6268278" cy="584775"/>
          </a:xfrm>
          <a:prstGeom prst="rect">
            <a:avLst/>
          </a:prstGeom>
          <a:noFill/>
        </p:spPr>
        <p:txBody>
          <a:bodyPr wrap="square" rtlCol="0">
            <a:spAutoFit/>
          </a:bodyPr>
          <a:lstStyle/>
          <a:p>
            <a:r>
              <a:rPr lang="en-GB" sz="3200" dirty="0">
                <a:solidFill>
                  <a:schemeClr val="accent1">
                    <a:lumMod val="50000"/>
                  </a:schemeClr>
                </a:solidFill>
              </a:rPr>
              <a:t>ANALYSING EMPLOYABILITY SKILLS </a:t>
            </a:r>
          </a:p>
        </p:txBody>
      </p:sp>
    </p:spTree>
    <p:extLst>
      <p:ext uri="{BB962C8B-B14F-4D97-AF65-F5344CB8AC3E}">
        <p14:creationId xmlns:p14="http://schemas.microsoft.com/office/powerpoint/2010/main" val="888131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0"/>
                                        </p:tgtEl>
                                        <p:attrNameLst>
                                          <p:attrName>style.visibility</p:attrName>
                                        </p:attrNameLst>
                                      </p:cBhvr>
                                      <p:to>
                                        <p:strVal val="visible"/>
                                      </p:to>
                                    </p:set>
                                    <p:animEffect transition="in" filter="fade">
                                      <p:cBhvr>
                                        <p:cTn id="7" dur="1800"/>
                                        <p:tgtEl>
                                          <p:spTgt spid="80"/>
                                        </p:tgtEl>
                                      </p:cBhvr>
                                    </p:animEffect>
                                    <p:anim calcmode="lin" valueType="num">
                                      <p:cBhvr>
                                        <p:cTn id="8" dur="1800" fill="hold"/>
                                        <p:tgtEl>
                                          <p:spTgt spid="80"/>
                                        </p:tgtEl>
                                        <p:attrNameLst>
                                          <p:attrName>ppt_x</p:attrName>
                                        </p:attrNameLst>
                                      </p:cBhvr>
                                      <p:tavLst>
                                        <p:tav tm="0">
                                          <p:val>
                                            <p:strVal val="#ppt_x"/>
                                          </p:val>
                                        </p:tav>
                                        <p:tav tm="100000">
                                          <p:val>
                                            <p:strVal val="#ppt_x"/>
                                          </p:val>
                                        </p:tav>
                                      </p:tavLst>
                                    </p:anim>
                                    <p:anim calcmode="lin" valueType="num">
                                      <p:cBhvr>
                                        <p:cTn id="9" dur="1800" fill="hold"/>
                                        <p:tgtEl>
                                          <p:spTgt spid="80"/>
                                        </p:tgtEl>
                                        <p:attrNameLst>
                                          <p:attrName>ppt_y</p:attrName>
                                        </p:attrNameLst>
                                      </p:cBhvr>
                                      <p:tavLst>
                                        <p:tav tm="0">
                                          <p:val>
                                            <p:strVal val="#ppt_y+.1"/>
                                          </p:val>
                                        </p:tav>
                                        <p:tav tm="100000">
                                          <p:val>
                                            <p:strVal val="#ppt_y"/>
                                          </p:val>
                                        </p:tav>
                                      </p:tavLst>
                                    </p:anim>
                                  </p:childTnLst>
                                </p:cTn>
                              </p:par>
                              <p:par>
                                <p:cTn id="10" presetID="6" presetClass="entr" presetSubtype="16"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par>
                                <p:cTn id="13" presetID="1"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27" presetClass="emph" presetSubtype="0" fill="remove" grpId="1" nodeType="withEffect">
                                  <p:stCondLst>
                                    <p:cond delay="0"/>
                                  </p:stCondLst>
                                  <p:childTnLst>
                                    <p:animClr clrSpc="rgb" dir="cw">
                                      <p:cBhvr override="childStyle">
                                        <p:cTn id="16" dur="1500" autoRev="1" fill="remove"/>
                                        <p:tgtEl>
                                          <p:spTgt spid="3">
                                            <p:txEl>
                                              <p:pRg st="0" end="0"/>
                                            </p:txEl>
                                          </p:spTgt>
                                        </p:tgtEl>
                                        <p:attrNameLst>
                                          <p:attrName>style.color</p:attrName>
                                        </p:attrNameLst>
                                      </p:cBhvr>
                                      <p:to>
                                        <a:schemeClr val="bg1"/>
                                      </p:to>
                                    </p:animClr>
                                    <p:animClr clrSpc="rgb" dir="cw">
                                      <p:cBhvr>
                                        <p:cTn id="17" dur="1500" autoRev="1" fill="remove"/>
                                        <p:tgtEl>
                                          <p:spTgt spid="3">
                                            <p:txEl>
                                              <p:pRg st="0" end="0"/>
                                            </p:txEl>
                                          </p:spTgt>
                                        </p:tgtEl>
                                        <p:attrNameLst>
                                          <p:attrName>fillcolor</p:attrName>
                                        </p:attrNameLst>
                                      </p:cBhvr>
                                      <p:to>
                                        <a:schemeClr val="bg1"/>
                                      </p:to>
                                    </p:animClr>
                                    <p:set>
                                      <p:cBhvr>
                                        <p:cTn id="18" dur="1500" autoRev="1" fill="remove"/>
                                        <p:tgtEl>
                                          <p:spTgt spid="3">
                                            <p:txEl>
                                              <p:pRg st="0" end="0"/>
                                            </p:txEl>
                                          </p:spTgt>
                                        </p:tgtEl>
                                        <p:attrNameLst>
                                          <p:attrName>fill.type</p:attrName>
                                        </p:attrNameLst>
                                      </p:cBhvr>
                                      <p:to>
                                        <p:strVal val="solid"/>
                                      </p:to>
                                    </p:set>
                                    <p:set>
                                      <p:cBhvr>
                                        <p:cTn id="19" dur="1500" autoRev="1" fill="remove"/>
                                        <p:tgtEl>
                                          <p:spTgt spid="3">
                                            <p:txEl>
                                              <p:pRg st="0" end="0"/>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 grpId="0"/>
      <p:bldP spid="3" grpId="0" build="p"/>
      <p:bldP spid="3" grpI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pattFill prst="pct5">
          <a:fgClr>
            <a:schemeClr val="accent1">
              <a:lumMod val="60000"/>
              <a:lumOff val="40000"/>
            </a:schemeClr>
          </a:fgClr>
          <a:bgClr>
            <a:schemeClr val="bg1"/>
          </a:bgClr>
        </a:patt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4A9149A-F681-4E11-AE68-CF524201C03C}"/>
              </a:ext>
            </a:extLst>
          </p:cNvPr>
          <p:cNvSpPr/>
          <p:nvPr/>
        </p:nvSpPr>
        <p:spPr>
          <a:xfrm>
            <a:off x="3611911" y="414083"/>
            <a:ext cx="3342582" cy="646331"/>
          </a:xfrm>
          <a:prstGeom prst="rect">
            <a:avLst/>
          </a:prstGeom>
          <a:noFill/>
        </p:spPr>
        <p:txBody>
          <a:bodyPr wrap="none" lIns="91440" tIns="45720" rIns="91440" bIns="45720">
            <a:spAutoFit/>
          </a:bodyPr>
          <a:lstStyle/>
          <a:p>
            <a:pPr algn="ctr"/>
            <a:r>
              <a:rPr lang="en-US" sz="3600" dirty="0">
                <a:ln w="0"/>
              </a:rPr>
              <a:t>Table of content</a:t>
            </a:r>
            <a:endParaRPr lang="en-US" sz="3600" b="0" cap="none" spc="0" dirty="0">
              <a:ln w="0"/>
              <a:effectLst/>
            </a:endParaRPr>
          </a:p>
        </p:txBody>
      </p:sp>
      <p:sp>
        <p:nvSpPr>
          <p:cNvPr id="10" name="TextBox 9">
            <a:extLst>
              <a:ext uri="{FF2B5EF4-FFF2-40B4-BE49-F238E27FC236}">
                <a16:creationId xmlns:a16="http://schemas.microsoft.com/office/drawing/2014/main" id="{AB16B2C6-776F-486D-A2FF-B440FE386EF8}"/>
              </a:ext>
            </a:extLst>
          </p:cNvPr>
          <p:cNvSpPr txBox="1"/>
          <p:nvPr/>
        </p:nvSpPr>
        <p:spPr>
          <a:xfrm>
            <a:off x="1861616" y="1460599"/>
            <a:ext cx="8273142" cy="4524315"/>
          </a:xfrm>
          <a:prstGeom prst="rect">
            <a:avLst/>
          </a:prstGeom>
          <a:noFill/>
        </p:spPr>
        <p:txBody>
          <a:bodyPr wrap="square" rtlCol="0">
            <a:spAutoFit/>
          </a:bodyPr>
          <a:lstStyle/>
          <a:p>
            <a:endParaRPr lang="en-GB" dirty="0"/>
          </a:p>
          <a:p>
            <a:pPr marL="342900" indent="-342900">
              <a:buAutoNum type="arabicPeriod"/>
            </a:pPr>
            <a:endParaRPr lang="en-GB" dirty="0"/>
          </a:p>
          <a:p>
            <a:pPr marL="342900" indent="-342900">
              <a:buAutoNum type="arabicPeriod"/>
            </a:pPr>
            <a:r>
              <a:rPr lang="en-GB" dirty="0"/>
              <a:t>Introduction</a:t>
            </a:r>
          </a:p>
          <a:p>
            <a:pPr marL="342900" indent="-342900">
              <a:buAutoNum type="arabicPeriod"/>
            </a:pPr>
            <a:endParaRPr lang="en-GB" dirty="0"/>
          </a:p>
          <a:p>
            <a:pPr marL="342900" indent="-342900">
              <a:buAutoNum type="arabicPeriod"/>
            </a:pPr>
            <a:r>
              <a:rPr lang="en-GB" dirty="0"/>
              <a:t>SWOT analysis</a:t>
            </a:r>
          </a:p>
          <a:p>
            <a:pPr marL="342900" indent="-342900">
              <a:buAutoNum type="arabicPeriod"/>
            </a:pPr>
            <a:endParaRPr lang="en-GB" dirty="0"/>
          </a:p>
          <a:p>
            <a:pPr marL="342900" indent="-342900">
              <a:buAutoNum type="arabicPeriod"/>
            </a:pPr>
            <a:r>
              <a:rPr lang="en-GB" dirty="0"/>
              <a:t>What employers are looking into</a:t>
            </a:r>
          </a:p>
          <a:p>
            <a:pPr marL="342900" indent="-342900">
              <a:buAutoNum type="arabicPeriod"/>
            </a:pPr>
            <a:endParaRPr lang="en-GB" dirty="0"/>
          </a:p>
          <a:p>
            <a:pPr marL="342900" indent="-342900">
              <a:buAutoNum type="arabicPeriod"/>
            </a:pPr>
            <a:r>
              <a:rPr lang="en-GB" dirty="0"/>
              <a:t>Current industry trend</a:t>
            </a:r>
          </a:p>
          <a:p>
            <a:pPr marL="342900" indent="-342900">
              <a:buAutoNum type="arabicPeriod"/>
            </a:pPr>
            <a:endParaRPr lang="en-GB" dirty="0"/>
          </a:p>
          <a:p>
            <a:pPr marL="342900" indent="-342900">
              <a:buAutoNum type="arabicPeriod"/>
            </a:pPr>
            <a:r>
              <a:rPr lang="en-GB" dirty="0"/>
              <a:t>Conclusion</a:t>
            </a:r>
          </a:p>
          <a:p>
            <a:pPr marL="342900" indent="-342900">
              <a:buAutoNum type="arabicPeriod"/>
            </a:pPr>
            <a:endParaRPr lang="en-GB" dirty="0"/>
          </a:p>
          <a:p>
            <a:pPr marL="342900" indent="-342900">
              <a:buAutoNum type="arabicPeriod"/>
            </a:pPr>
            <a:r>
              <a:rPr lang="en-GB" dirty="0"/>
              <a:t>References</a:t>
            </a:r>
          </a:p>
          <a:p>
            <a:r>
              <a:rPr lang="en-GB" dirty="0"/>
              <a:t> </a:t>
            </a:r>
          </a:p>
          <a:p>
            <a:endParaRPr lang="en-GB" dirty="0"/>
          </a:p>
          <a:p>
            <a:endParaRPr lang="en-GB" dirty="0"/>
          </a:p>
        </p:txBody>
      </p:sp>
    </p:spTree>
    <p:extLst>
      <p:ext uri="{BB962C8B-B14F-4D97-AF65-F5344CB8AC3E}">
        <p14:creationId xmlns:p14="http://schemas.microsoft.com/office/powerpoint/2010/main" val="3955167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70"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371" name="Freeform: Shape 370">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77" name="Oval 376">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379" name="Rectangle 37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1" name="Freeform: Shape 38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9" name="Title 8">
            <a:extLst>
              <a:ext uri="{FF2B5EF4-FFF2-40B4-BE49-F238E27FC236}">
                <a16:creationId xmlns:a16="http://schemas.microsoft.com/office/drawing/2014/main" id="{8B17EDBE-4FB7-472F-B26B-EB9ECD77B7A8}"/>
              </a:ext>
            </a:extLst>
          </p:cNvPr>
          <p:cNvSpPr>
            <a:spLocks noGrp="1"/>
          </p:cNvSpPr>
          <p:nvPr>
            <p:ph type="title"/>
          </p:nvPr>
        </p:nvSpPr>
        <p:spPr>
          <a:xfrm>
            <a:off x="2618308" y="-134049"/>
            <a:ext cx="4593817" cy="1314996"/>
          </a:xfrm>
        </p:spPr>
        <p:txBody>
          <a:bodyPr vert="horz" lIns="91440" tIns="45720" rIns="91440" bIns="45720" rtlCol="0" anchor="b">
            <a:normAutofit/>
          </a:bodyPr>
          <a:lstStyle/>
          <a:p>
            <a:r>
              <a:rPr lang="en-US" dirty="0"/>
              <a:t>      Introduction</a:t>
            </a:r>
          </a:p>
        </p:txBody>
      </p:sp>
      <p:sp>
        <p:nvSpPr>
          <p:cNvPr id="383" name="Freeform: Shape 38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85" name="Freeform: Shape 38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0" name="Content Placeholder 9">
            <a:extLst>
              <a:ext uri="{FF2B5EF4-FFF2-40B4-BE49-F238E27FC236}">
                <a16:creationId xmlns:a16="http://schemas.microsoft.com/office/drawing/2014/main" id="{BE75E95A-A6B3-43C7-A552-1EAFCCA0A1EA}"/>
              </a:ext>
            </a:extLst>
          </p:cNvPr>
          <p:cNvSpPr>
            <a:spLocks noGrp="1"/>
          </p:cNvSpPr>
          <p:nvPr>
            <p:ph idx="1"/>
          </p:nvPr>
        </p:nvSpPr>
        <p:spPr>
          <a:xfrm>
            <a:off x="2020185" y="2125737"/>
            <a:ext cx="4593817" cy="4044463"/>
          </a:xfrm>
        </p:spPr>
        <p:txBody>
          <a:bodyPr vert="horz" lIns="91440" tIns="45720" rIns="91440" bIns="45720" rtlCol="0">
            <a:normAutofit/>
          </a:bodyPr>
          <a:lstStyle/>
          <a:p>
            <a:pPr algn="ctr">
              <a:lnSpc>
                <a:spcPct val="90000"/>
              </a:lnSpc>
            </a:pPr>
            <a:r>
              <a:rPr lang="en-US" dirty="0"/>
              <a:t>Introducing my future business,</a:t>
            </a:r>
          </a:p>
          <a:p>
            <a:pPr algn="ctr">
              <a:lnSpc>
                <a:spcPct val="90000"/>
              </a:lnSpc>
            </a:pPr>
            <a:r>
              <a:rPr lang="en-US" dirty="0"/>
              <a:t> “</a:t>
            </a:r>
            <a:r>
              <a:rPr lang="en-US" sz="2800" dirty="0">
                <a:latin typeface="Blackadder ITC" panose="04020505051007020D02" pitchFamily="82" charset="0"/>
              </a:rPr>
              <a:t>Chocolate Heaven” </a:t>
            </a:r>
            <a:r>
              <a:rPr lang="en-US" dirty="0"/>
              <a:t> is a bakery shop that was my dream and passion ever since I was a child </a:t>
            </a:r>
          </a:p>
          <a:p>
            <a:pPr indent="-228600">
              <a:lnSpc>
                <a:spcPct val="90000"/>
              </a:lnSpc>
              <a:buFont typeface="Arial" panose="020B0604020202020204" pitchFamily="34" charset="0"/>
              <a:buChar char="•"/>
            </a:pPr>
            <a:endParaRPr lang="en-US" dirty="0"/>
          </a:p>
          <a:p>
            <a:pPr>
              <a:lnSpc>
                <a:spcPct val="90000"/>
              </a:lnSpc>
            </a:pPr>
            <a:endParaRPr lang="en-US" dirty="0"/>
          </a:p>
        </p:txBody>
      </p:sp>
      <p:sp>
        <p:nvSpPr>
          <p:cNvPr id="387" name="Freeform: Shape 386">
            <a:extLst>
              <a:ext uri="{FF2B5EF4-FFF2-40B4-BE49-F238E27FC236}">
                <a16:creationId xmlns:a16="http://schemas.microsoft.com/office/drawing/2014/main" id="{F8875E4C-CFFE-4552-ABC7-175C3CB757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89" name="Freeform: Shape 38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91" name="Freeform: Shape 390">
            <a:extLst>
              <a:ext uri="{FF2B5EF4-FFF2-40B4-BE49-F238E27FC236}">
                <a16:creationId xmlns:a16="http://schemas.microsoft.com/office/drawing/2014/main" id="{53812026-3FC6-44DA-94EF-3B8164049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11" name="Picture Placeholder 10" descr="Colorful biscuits">
            <a:extLst>
              <a:ext uri="{FF2B5EF4-FFF2-40B4-BE49-F238E27FC236}">
                <a16:creationId xmlns:a16="http://schemas.microsoft.com/office/drawing/2014/main" id="{D4A20C46-A075-4415-A172-F3722C0ADE8D}"/>
              </a:ext>
            </a:extLst>
          </p:cNvPr>
          <p:cNvPicPr>
            <a:picLocks noGrp="1" noChangeAspect="1"/>
          </p:cNvPicPr>
          <p:nvPr>
            <p:ph type="pic" sz="quarter" idx="14"/>
          </p:nvPr>
        </p:nvPicPr>
        <p:blipFill rotWithShape="1">
          <a:blip r:embed="rId3">
            <a:extLst>
              <a:ext uri="{BEBA8EAE-BF5A-486C-A8C5-ECC9F3942E4B}">
                <a14:imgProps xmlns:a14="http://schemas.microsoft.com/office/drawing/2010/main">
                  <a14:imgLayer r:embed="rId4">
                    <a14:imgEffect>
                      <a14:saturation sat="101000"/>
                    </a14:imgEffect>
                  </a14:imgLayer>
                </a14:imgProps>
              </a:ext>
              <a:ext uri="{28A0092B-C50C-407E-A947-70E740481C1C}">
                <a14:useLocalDpi xmlns:a14="http://schemas.microsoft.com/office/drawing/2010/main" val="0"/>
              </a:ext>
            </a:extLst>
          </a:blip>
          <a:srcRect l="9657" r="19095" b="3"/>
          <a:stretch/>
        </p:blipFill>
        <p:spPr>
          <a:xfrm>
            <a:off x="6536394" y="3078000"/>
            <a:ext cx="3780000" cy="3780000"/>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pic>
        <p:nvPicPr>
          <p:cNvPr id="365" name="Picture Placeholder 364">
            <a:extLst>
              <a:ext uri="{FF2B5EF4-FFF2-40B4-BE49-F238E27FC236}">
                <a16:creationId xmlns:a16="http://schemas.microsoft.com/office/drawing/2014/main" id="{5D035A4A-01E8-44C3-9E7B-2F3ACBCD9361}"/>
              </a:ext>
            </a:extLst>
          </p:cNvPr>
          <p:cNvPicPr>
            <a:picLocks noGrp="1" noChangeAspect="1"/>
          </p:cNvPicPr>
          <p:nvPr>
            <p:ph type="pic" sz="quarter" idx="13"/>
          </p:nvPr>
        </p:nvPicPr>
        <p:blipFill rotWithShape="1">
          <a:blip r:embed="rId5"/>
          <a:srcRect t="20391" r="3" b="12945"/>
          <a:stretch/>
        </p:blipFill>
        <p:spPr>
          <a:xfrm>
            <a:off x="8621570" y="31790"/>
            <a:ext cx="3456000" cy="3456000"/>
          </a:xfrm>
          <a:custGeom>
            <a:avLst/>
            <a:gdLst/>
            <a:ahLst/>
            <a:cxnLst/>
            <a:rect l="l" t="t" r="r" b="b"/>
            <a:pathLst>
              <a:path w="2361890" h="2361890">
                <a:moveTo>
                  <a:pt x="1180945" y="0"/>
                </a:moveTo>
                <a:cubicBezTo>
                  <a:pt x="1833163" y="0"/>
                  <a:pt x="2361890" y="528727"/>
                  <a:pt x="2361890" y="1180945"/>
                </a:cubicBezTo>
                <a:cubicBezTo>
                  <a:pt x="2361890" y="1833163"/>
                  <a:pt x="1833163" y="2361890"/>
                  <a:pt x="1180945" y="2361890"/>
                </a:cubicBezTo>
                <a:cubicBezTo>
                  <a:pt x="528727" y="2361890"/>
                  <a:pt x="0" y="1833163"/>
                  <a:pt x="0" y="1180945"/>
                </a:cubicBezTo>
                <a:cubicBezTo>
                  <a:pt x="0" y="528727"/>
                  <a:pt x="528727" y="0"/>
                  <a:pt x="1180945" y="0"/>
                </a:cubicBezTo>
                <a:close/>
              </a:path>
            </a:pathLst>
          </a:custGeom>
        </p:spPr>
      </p:pic>
      <p:grpSp>
        <p:nvGrpSpPr>
          <p:cNvPr id="39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394" name="Freeform: Shape 39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5" name="Freeform: Shape 39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6" name="Freeform: Shape 39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7" name="Freeform: Shape 39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8" name="Freeform: Shape 39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708087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9" name="Content Placeholder 3" descr="Timeline Smart Art">
            <a:extLst>
              <a:ext uri="{FF2B5EF4-FFF2-40B4-BE49-F238E27FC236}">
                <a16:creationId xmlns:a16="http://schemas.microsoft.com/office/drawing/2014/main" id="{5BAF0755-8ABE-4C20-8B40-32ED0B27700B}"/>
              </a:ext>
            </a:extLst>
          </p:cNvPr>
          <p:cNvGraphicFramePr>
            <a:graphicFrameLocks/>
          </p:cNvGraphicFramePr>
          <p:nvPr>
            <p:extLst>
              <p:ext uri="{D42A27DB-BD31-4B8C-83A1-F6EECF244321}">
                <p14:modId xmlns:p14="http://schemas.microsoft.com/office/powerpoint/2010/main" val="3674424140"/>
              </p:ext>
            </p:extLst>
          </p:nvPr>
        </p:nvGraphicFramePr>
        <p:xfrm>
          <a:off x="447025" y="1338470"/>
          <a:ext cx="11400656" cy="54690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1BC5A9A-5D98-4154-9AD1-E12099AE075F}"/>
              </a:ext>
            </a:extLst>
          </p:cNvPr>
          <p:cNvSpPr txBox="1"/>
          <p:nvPr/>
        </p:nvSpPr>
        <p:spPr>
          <a:xfrm>
            <a:off x="1139687" y="1855304"/>
            <a:ext cx="2597426" cy="1477328"/>
          </a:xfrm>
          <a:prstGeom prst="rect">
            <a:avLst/>
          </a:prstGeom>
          <a:noFill/>
        </p:spPr>
        <p:txBody>
          <a:bodyPr wrap="square" rtlCol="0">
            <a:spAutoFit/>
          </a:bodyPr>
          <a:lstStyle/>
          <a:p>
            <a:pPr marL="285750" indent="-285750">
              <a:buFont typeface="Arial" panose="020B0604020202020204" pitchFamily="34" charset="0"/>
              <a:buChar char="•"/>
            </a:pPr>
            <a:r>
              <a:rPr lang="en-GB" dirty="0"/>
              <a:t>Ability to work well in a team</a:t>
            </a:r>
          </a:p>
          <a:p>
            <a:pPr marL="285750" indent="-285750">
              <a:buFont typeface="Arial" panose="020B0604020202020204" pitchFamily="34" charset="0"/>
              <a:buChar char="•"/>
            </a:pPr>
            <a:r>
              <a:rPr lang="en-GB" dirty="0"/>
              <a:t>Creativity</a:t>
            </a:r>
          </a:p>
          <a:p>
            <a:pPr marL="285750" indent="-285750">
              <a:buFont typeface="Arial" panose="020B0604020202020204" pitchFamily="34" charset="0"/>
              <a:buChar char="•"/>
            </a:pPr>
            <a:r>
              <a:rPr lang="en-GB" dirty="0"/>
              <a:t>Good knowledge in the field</a:t>
            </a:r>
          </a:p>
        </p:txBody>
      </p:sp>
      <p:sp>
        <p:nvSpPr>
          <p:cNvPr id="11" name="TextBox 10">
            <a:extLst>
              <a:ext uri="{FF2B5EF4-FFF2-40B4-BE49-F238E27FC236}">
                <a16:creationId xmlns:a16="http://schemas.microsoft.com/office/drawing/2014/main" id="{73C8C99D-3E4A-4A65-8AA3-3EB6B3A34CEE}"/>
              </a:ext>
            </a:extLst>
          </p:cNvPr>
          <p:cNvSpPr txBox="1"/>
          <p:nvPr/>
        </p:nvSpPr>
        <p:spPr>
          <a:xfrm>
            <a:off x="3708953" y="4958013"/>
            <a:ext cx="2438400" cy="1477328"/>
          </a:xfrm>
          <a:prstGeom prst="rect">
            <a:avLst/>
          </a:prstGeom>
          <a:noFill/>
        </p:spPr>
        <p:txBody>
          <a:bodyPr wrap="square" rtlCol="0">
            <a:spAutoFit/>
          </a:bodyPr>
          <a:lstStyle/>
          <a:p>
            <a:pPr marL="285750" indent="-285750">
              <a:buFont typeface="Arial" panose="020B0604020202020204" pitchFamily="34" charset="0"/>
              <a:buChar char="•"/>
            </a:pPr>
            <a:r>
              <a:rPr lang="en-GB" dirty="0"/>
              <a:t>I get nervous when presenting ideas and fear of public speaking</a:t>
            </a:r>
          </a:p>
          <a:p>
            <a:endParaRPr lang="en-GB" dirty="0"/>
          </a:p>
        </p:txBody>
      </p:sp>
      <p:sp>
        <p:nvSpPr>
          <p:cNvPr id="12" name="TextBox 11">
            <a:extLst>
              <a:ext uri="{FF2B5EF4-FFF2-40B4-BE49-F238E27FC236}">
                <a16:creationId xmlns:a16="http://schemas.microsoft.com/office/drawing/2014/main" id="{72FAF5DB-E38B-4E57-93F5-5D15E795E34E}"/>
              </a:ext>
            </a:extLst>
          </p:cNvPr>
          <p:cNvSpPr txBox="1"/>
          <p:nvPr/>
        </p:nvSpPr>
        <p:spPr>
          <a:xfrm>
            <a:off x="6308035" y="1671094"/>
            <a:ext cx="2438400" cy="1754326"/>
          </a:xfrm>
          <a:prstGeom prst="rect">
            <a:avLst/>
          </a:prstGeom>
          <a:noFill/>
        </p:spPr>
        <p:txBody>
          <a:bodyPr wrap="square" rtlCol="0">
            <a:spAutoFit/>
          </a:bodyPr>
          <a:lstStyle/>
          <a:p>
            <a:pPr marL="285750" indent="-285750">
              <a:buFont typeface="Arial" panose="020B0604020202020204" pitchFamily="34" charset="0"/>
              <a:buChar char="•"/>
            </a:pPr>
            <a:r>
              <a:rPr lang="en-GB" dirty="0"/>
              <a:t>Learning new skills(digital marketing,  accounting)</a:t>
            </a:r>
          </a:p>
          <a:p>
            <a:pPr marL="285750" indent="-285750">
              <a:buFont typeface="Arial" panose="020B0604020202020204" pitchFamily="34" charset="0"/>
              <a:buChar char="•"/>
            </a:pPr>
            <a:r>
              <a:rPr lang="en-GB" dirty="0"/>
              <a:t>Work with great team</a:t>
            </a:r>
          </a:p>
        </p:txBody>
      </p:sp>
      <p:sp>
        <p:nvSpPr>
          <p:cNvPr id="14" name="TextBox 13">
            <a:extLst>
              <a:ext uri="{FF2B5EF4-FFF2-40B4-BE49-F238E27FC236}">
                <a16:creationId xmlns:a16="http://schemas.microsoft.com/office/drawing/2014/main" id="{D2D41D13-9F2C-4AA5-A1CB-389BD5532F89}"/>
              </a:ext>
            </a:extLst>
          </p:cNvPr>
          <p:cNvSpPr txBox="1"/>
          <p:nvPr/>
        </p:nvSpPr>
        <p:spPr>
          <a:xfrm>
            <a:off x="8610600" y="5096512"/>
            <a:ext cx="2372139" cy="1200329"/>
          </a:xfrm>
          <a:prstGeom prst="rect">
            <a:avLst/>
          </a:prstGeom>
          <a:noFill/>
        </p:spPr>
        <p:txBody>
          <a:bodyPr wrap="square" rtlCol="0">
            <a:spAutoFit/>
          </a:bodyPr>
          <a:lstStyle/>
          <a:p>
            <a:pPr marL="285750" indent="-285750">
              <a:buFont typeface="Arial" panose="020B0604020202020204" pitchFamily="34" charset="0"/>
              <a:buChar char="•"/>
            </a:pPr>
            <a:r>
              <a:rPr lang="en-GB" dirty="0"/>
              <a:t>Competition</a:t>
            </a:r>
          </a:p>
          <a:p>
            <a:pPr marL="285750" indent="-285750">
              <a:buFont typeface="Arial" panose="020B0604020202020204" pitchFamily="34" charset="0"/>
              <a:buChar char="•"/>
            </a:pPr>
            <a:r>
              <a:rPr lang="en-GB" dirty="0"/>
              <a:t>Limited funding</a:t>
            </a:r>
          </a:p>
          <a:p>
            <a:pPr marL="285750" indent="-285750">
              <a:buFont typeface="Arial" panose="020B0604020202020204" pitchFamily="34" charset="0"/>
              <a:buChar char="•"/>
            </a:pPr>
            <a:r>
              <a:rPr lang="en-GB" dirty="0"/>
              <a:t>Political and economical effects</a:t>
            </a:r>
          </a:p>
        </p:txBody>
      </p:sp>
      <p:sp>
        <p:nvSpPr>
          <p:cNvPr id="3" name="TextBox 2">
            <a:extLst>
              <a:ext uri="{FF2B5EF4-FFF2-40B4-BE49-F238E27FC236}">
                <a16:creationId xmlns:a16="http://schemas.microsoft.com/office/drawing/2014/main" id="{D0072B13-B4D4-4D35-959D-6ECC9453DA5E}"/>
              </a:ext>
            </a:extLst>
          </p:cNvPr>
          <p:cNvSpPr txBox="1"/>
          <p:nvPr/>
        </p:nvSpPr>
        <p:spPr>
          <a:xfrm>
            <a:off x="2478157" y="251791"/>
            <a:ext cx="6268278" cy="584775"/>
          </a:xfrm>
          <a:prstGeom prst="rect">
            <a:avLst/>
          </a:prstGeom>
          <a:noFill/>
        </p:spPr>
        <p:txBody>
          <a:bodyPr wrap="square" rtlCol="0">
            <a:spAutoFit/>
          </a:bodyPr>
          <a:lstStyle/>
          <a:p>
            <a:r>
              <a:rPr kumimoji="0" lang="en-GB" sz="3200" b="0" i="0" u="none" strike="noStrike" kern="1200" cap="all" spc="0" normalizeH="0" baseline="0" noProof="0">
                <a:ln>
                  <a:noFill/>
                </a:ln>
                <a:solidFill>
                  <a:prstClr val="black"/>
                </a:solidFill>
                <a:effectLst/>
                <a:uLnTx/>
                <a:uFillTx/>
                <a:latin typeface="Gill Sans MT" panose="020B0502020104020203"/>
                <a:ea typeface="+mj-ea"/>
                <a:cs typeface="+mj-cs"/>
              </a:rPr>
              <a:t>SWOT analysis for Analysing</a:t>
            </a:r>
            <a:endParaRPr lang="en-GB" dirty="0"/>
          </a:p>
        </p:txBody>
      </p:sp>
      <p:sp>
        <p:nvSpPr>
          <p:cNvPr id="4" name="TextBox 3">
            <a:extLst>
              <a:ext uri="{FF2B5EF4-FFF2-40B4-BE49-F238E27FC236}">
                <a16:creationId xmlns:a16="http://schemas.microsoft.com/office/drawing/2014/main" id="{34E2E66E-4E55-4CE1-9590-A5CB78935A89}"/>
              </a:ext>
            </a:extLst>
          </p:cNvPr>
          <p:cNvSpPr txBox="1"/>
          <p:nvPr/>
        </p:nvSpPr>
        <p:spPr>
          <a:xfrm>
            <a:off x="1139687" y="1563757"/>
            <a:ext cx="3366052" cy="369332"/>
          </a:xfrm>
          <a:prstGeom prst="rect">
            <a:avLst/>
          </a:prstGeom>
          <a:noFill/>
        </p:spPr>
        <p:txBody>
          <a:bodyPr wrap="square" rtlCol="0">
            <a:spAutoFit/>
          </a:bodyPr>
          <a:lstStyle/>
          <a:p>
            <a:pPr marL="285750" indent="-285750">
              <a:buFont typeface="Arial" panose="020B0604020202020204" pitchFamily="34" charset="0"/>
              <a:buChar char="•"/>
            </a:pPr>
            <a:r>
              <a:rPr lang="en-GB" dirty="0"/>
              <a:t>Leadership</a:t>
            </a:r>
          </a:p>
        </p:txBody>
      </p:sp>
      <p:sp>
        <p:nvSpPr>
          <p:cNvPr id="2" name="TextBox 1">
            <a:extLst>
              <a:ext uri="{FF2B5EF4-FFF2-40B4-BE49-F238E27FC236}">
                <a16:creationId xmlns:a16="http://schemas.microsoft.com/office/drawing/2014/main" id="{ED9E7229-4679-40DC-B57C-284A72FBE914}"/>
              </a:ext>
            </a:extLst>
          </p:cNvPr>
          <p:cNvSpPr txBox="1"/>
          <p:nvPr/>
        </p:nvSpPr>
        <p:spPr>
          <a:xfrm>
            <a:off x="9249780" y="2148147"/>
            <a:ext cx="2372139" cy="400110"/>
          </a:xfrm>
          <a:prstGeom prst="rect">
            <a:avLst/>
          </a:prstGeom>
          <a:noFill/>
        </p:spPr>
        <p:txBody>
          <a:bodyPr wrap="square" rtlCol="0">
            <a:spAutoFit/>
          </a:bodyPr>
          <a:lstStyle/>
          <a:p>
            <a:r>
              <a:rPr lang="en-GB" sz="2000" dirty="0"/>
              <a:t>Internal</a:t>
            </a:r>
            <a:r>
              <a:rPr lang="en-GB" dirty="0"/>
              <a:t> </a:t>
            </a:r>
          </a:p>
        </p:txBody>
      </p:sp>
      <p:sp>
        <p:nvSpPr>
          <p:cNvPr id="5" name="Arrow: Left 4">
            <a:extLst>
              <a:ext uri="{FF2B5EF4-FFF2-40B4-BE49-F238E27FC236}">
                <a16:creationId xmlns:a16="http://schemas.microsoft.com/office/drawing/2014/main" id="{AA32FBE2-FD9F-4819-9D44-0A70B95589D5}"/>
              </a:ext>
            </a:extLst>
          </p:cNvPr>
          <p:cNvSpPr/>
          <p:nvPr/>
        </p:nvSpPr>
        <p:spPr>
          <a:xfrm flipV="1">
            <a:off x="8888658" y="2255754"/>
            <a:ext cx="361122" cy="18489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DE67F5CA-616F-43BE-BA28-1EA60B523780}"/>
              </a:ext>
            </a:extLst>
          </p:cNvPr>
          <p:cNvSpPr txBox="1"/>
          <p:nvPr/>
        </p:nvSpPr>
        <p:spPr>
          <a:xfrm>
            <a:off x="1546362" y="5251605"/>
            <a:ext cx="1431235" cy="369332"/>
          </a:xfrm>
          <a:prstGeom prst="rect">
            <a:avLst/>
          </a:prstGeom>
          <a:noFill/>
        </p:spPr>
        <p:txBody>
          <a:bodyPr wrap="square" rtlCol="0">
            <a:spAutoFit/>
          </a:bodyPr>
          <a:lstStyle/>
          <a:p>
            <a:r>
              <a:rPr lang="en-GB" dirty="0"/>
              <a:t>External</a:t>
            </a:r>
          </a:p>
        </p:txBody>
      </p:sp>
      <p:sp>
        <p:nvSpPr>
          <p:cNvPr id="8" name="Arrow: Right 7">
            <a:extLst>
              <a:ext uri="{FF2B5EF4-FFF2-40B4-BE49-F238E27FC236}">
                <a16:creationId xmlns:a16="http://schemas.microsoft.com/office/drawing/2014/main" id="{862197A3-59E7-4C0F-9AE8-E47E9ED5D5CA}"/>
              </a:ext>
            </a:extLst>
          </p:cNvPr>
          <p:cNvSpPr/>
          <p:nvPr/>
        </p:nvSpPr>
        <p:spPr>
          <a:xfrm>
            <a:off x="2438401" y="5353013"/>
            <a:ext cx="304800" cy="16651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0319599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9CEB5-6809-4592-9807-879C5B24EAC7}"/>
              </a:ext>
            </a:extLst>
          </p:cNvPr>
          <p:cNvSpPr>
            <a:spLocks noGrp="1"/>
          </p:cNvSpPr>
          <p:nvPr>
            <p:ph type="title"/>
          </p:nvPr>
        </p:nvSpPr>
        <p:spPr>
          <a:xfrm>
            <a:off x="2650435" y="565739"/>
            <a:ext cx="8426536" cy="1124949"/>
          </a:xfrm>
        </p:spPr>
        <p:txBody>
          <a:bodyPr>
            <a:normAutofit/>
          </a:bodyPr>
          <a:lstStyle/>
          <a:p>
            <a:r>
              <a:rPr lang="en-GB" sz="3600" dirty="0"/>
              <a:t>PERSONAL DEVELOPMENT PLAN</a:t>
            </a:r>
          </a:p>
        </p:txBody>
      </p:sp>
      <p:graphicFrame>
        <p:nvGraphicFramePr>
          <p:cNvPr id="7" name="Table 7">
            <a:extLst>
              <a:ext uri="{FF2B5EF4-FFF2-40B4-BE49-F238E27FC236}">
                <a16:creationId xmlns:a16="http://schemas.microsoft.com/office/drawing/2014/main" id="{F0591BA2-CFFB-4997-901D-7CC2D032775B}"/>
              </a:ext>
            </a:extLst>
          </p:cNvPr>
          <p:cNvGraphicFramePr>
            <a:graphicFrameLocks noGrp="1"/>
          </p:cNvGraphicFramePr>
          <p:nvPr>
            <p:extLst>
              <p:ext uri="{D42A27DB-BD31-4B8C-83A1-F6EECF244321}">
                <p14:modId xmlns:p14="http://schemas.microsoft.com/office/powerpoint/2010/main" val="2232409582"/>
              </p:ext>
            </p:extLst>
          </p:nvPr>
        </p:nvGraphicFramePr>
        <p:xfrm>
          <a:off x="1921564" y="2580861"/>
          <a:ext cx="8119165" cy="2463360"/>
        </p:xfrm>
        <a:graphic>
          <a:graphicData uri="http://schemas.openxmlformats.org/drawingml/2006/table">
            <a:tbl>
              <a:tblPr firstRow="1" bandRow="1">
                <a:tableStyleId>{5C22544A-7EE6-4342-B048-85BDC9FD1C3A}</a:tableStyleId>
              </a:tblPr>
              <a:tblGrid>
                <a:gridCol w="1623833">
                  <a:extLst>
                    <a:ext uri="{9D8B030D-6E8A-4147-A177-3AD203B41FA5}">
                      <a16:colId xmlns:a16="http://schemas.microsoft.com/office/drawing/2014/main" val="1715573223"/>
                    </a:ext>
                  </a:extLst>
                </a:gridCol>
                <a:gridCol w="1623833">
                  <a:extLst>
                    <a:ext uri="{9D8B030D-6E8A-4147-A177-3AD203B41FA5}">
                      <a16:colId xmlns:a16="http://schemas.microsoft.com/office/drawing/2014/main" val="4294664163"/>
                    </a:ext>
                  </a:extLst>
                </a:gridCol>
                <a:gridCol w="1623833">
                  <a:extLst>
                    <a:ext uri="{9D8B030D-6E8A-4147-A177-3AD203B41FA5}">
                      <a16:colId xmlns:a16="http://schemas.microsoft.com/office/drawing/2014/main" val="373261298"/>
                    </a:ext>
                  </a:extLst>
                </a:gridCol>
                <a:gridCol w="1623833">
                  <a:extLst>
                    <a:ext uri="{9D8B030D-6E8A-4147-A177-3AD203B41FA5}">
                      <a16:colId xmlns:a16="http://schemas.microsoft.com/office/drawing/2014/main" val="47039129"/>
                    </a:ext>
                  </a:extLst>
                </a:gridCol>
                <a:gridCol w="1623833">
                  <a:extLst>
                    <a:ext uri="{9D8B030D-6E8A-4147-A177-3AD203B41FA5}">
                      <a16:colId xmlns:a16="http://schemas.microsoft.com/office/drawing/2014/main" val="2869287073"/>
                    </a:ext>
                  </a:extLst>
                </a:gridCol>
              </a:tblGrid>
              <a:tr h="726000">
                <a:tc>
                  <a:txBody>
                    <a:bodyPr/>
                    <a:lstStyle/>
                    <a:p>
                      <a:r>
                        <a:rPr lang="en-GB" dirty="0"/>
                        <a:t>Specific </a:t>
                      </a:r>
                    </a:p>
                  </a:txBody>
                  <a:tcPr/>
                </a:tc>
                <a:tc>
                  <a:txBody>
                    <a:bodyPr/>
                    <a:lstStyle/>
                    <a:p>
                      <a:r>
                        <a:rPr lang="en-GB" dirty="0"/>
                        <a:t>Measurable</a:t>
                      </a:r>
                    </a:p>
                  </a:txBody>
                  <a:tcPr/>
                </a:tc>
                <a:tc>
                  <a:txBody>
                    <a:bodyPr/>
                    <a:lstStyle/>
                    <a:p>
                      <a:r>
                        <a:rPr lang="en-GB" dirty="0"/>
                        <a:t>Attainable</a:t>
                      </a:r>
                    </a:p>
                  </a:txBody>
                  <a:tcPr/>
                </a:tc>
                <a:tc>
                  <a:txBody>
                    <a:bodyPr/>
                    <a:lstStyle/>
                    <a:p>
                      <a:r>
                        <a:rPr lang="en-GB" dirty="0"/>
                        <a:t>Realistic </a:t>
                      </a:r>
                    </a:p>
                  </a:txBody>
                  <a:tcPr/>
                </a:tc>
                <a:tc>
                  <a:txBody>
                    <a:bodyPr/>
                    <a:lstStyle/>
                    <a:p>
                      <a:r>
                        <a:rPr lang="en-GB" dirty="0"/>
                        <a:t>Time</a:t>
                      </a:r>
                    </a:p>
                  </a:txBody>
                  <a:tcPr/>
                </a:tc>
                <a:extLst>
                  <a:ext uri="{0D108BD9-81ED-4DB2-BD59-A6C34878D82A}">
                    <a16:rowId xmlns:a16="http://schemas.microsoft.com/office/drawing/2014/main" val="544356722"/>
                  </a:ext>
                </a:extLst>
              </a:tr>
              <a:tr h="1543435">
                <a:tc>
                  <a:txBody>
                    <a:bodyPr/>
                    <a:lstStyle/>
                    <a:p>
                      <a:r>
                        <a:rPr lang="en-GB" dirty="0"/>
                        <a:t>I get nervous easily and fear of public speaking</a:t>
                      </a:r>
                    </a:p>
                  </a:txBody>
                  <a:tcPr/>
                </a:tc>
                <a:tc>
                  <a:txBody>
                    <a:bodyPr/>
                    <a:lstStyle/>
                    <a:p>
                      <a:r>
                        <a:rPr lang="en-GB" dirty="0"/>
                        <a:t>Working on different presentation where I need to control myself</a:t>
                      </a:r>
                    </a:p>
                  </a:txBody>
                  <a:tcPr/>
                </a:tc>
                <a:tc>
                  <a:txBody>
                    <a:bodyPr/>
                    <a:lstStyle/>
                    <a:p>
                      <a:r>
                        <a:rPr lang="en-GB" dirty="0"/>
                        <a:t>I’m practising trough demo presentation </a:t>
                      </a:r>
                    </a:p>
                  </a:txBody>
                  <a:tcPr/>
                </a:tc>
                <a:tc>
                  <a:txBody>
                    <a:bodyPr/>
                    <a:lstStyle/>
                    <a:p>
                      <a:r>
                        <a:rPr lang="en-GB" dirty="0"/>
                        <a:t>I’m practising with my class group </a:t>
                      </a:r>
                    </a:p>
                  </a:txBody>
                  <a:tcPr/>
                </a:tc>
                <a:tc>
                  <a:txBody>
                    <a:bodyPr/>
                    <a:lstStyle/>
                    <a:p>
                      <a:r>
                        <a:rPr lang="en-GB" dirty="0"/>
                        <a:t>End of April </a:t>
                      </a:r>
                    </a:p>
                  </a:txBody>
                  <a:tcPr/>
                </a:tc>
                <a:extLst>
                  <a:ext uri="{0D108BD9-81ED-4DB2-BD59-A6C34878D82A}">
                    <a16:rowId xmlns:a16="http://schemas.microsoft.com/office/drawing/2014/main" val="2173263983"/>
                  </a:ext>
                </a:extLst>
              </a:tr>
            </a:tbl>
          </a:graphicData>
        </a:graphic>
      </p:graphicFrame>
    </p:spTree>
    <p:extLst>
      <p:ext uri="{BB962C8B-B14F-4D97-AF65-F5344CB8AC3E}">
        <p14:creationId xmlns:p14="http://schemas.microsoft.com/office/powerpoint/2010/main" val="1457457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7"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78" name="Freeform: Shape 44">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9" name="Freeform: Shape 45">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0" name="Freeform: Shape 46">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1" name="Freeform: Shape 47">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2" name="Freeform: Shape 48">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83" name="Oval 50">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84" name="Rectangle 5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Freeform: Shape 54">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A244F958-514C-4721-9B61-82168224A91A}"/>
              </a:ext>
            </a:extLst>
          </p:cNvPr>
          <p:cNvSpPr>
            <a:spLocks noGrp="1"/>
          </p:cNvSpPr>
          <p:nvPr>
            <p:ph type="title"/>
          </p:nvPr>
        </p:nvSpPr>
        <p:spPr>
          <a:xfrm>
            <a:off x="1861854" y="-443716"/>
            <a:ext cx="8234022" cy="1314996"/>
          </a:xfrm>
        </p:spPr>
        <p:txBody>
          <a:bodyPr vert="horz" lIns="91440" tIns="45720" rIns="91440" bIns="45720" rtlCol="0" anchor="b">
            <a:normAutofit/>
          </a:bodyPr>
          <a:lstStyle/>
          <a:p>
            <a:r>
              <a:rPr lang="en-US" sz="3600" dirty="0"/>
              <a:t>       WHAT EMPLOYERS ARE LOOKING INTO</a:t>
            </a:r>
          </a:p>
        </p:txBody>
      </p:sp>
      <p:sp>
        <p:nvSpPr>
          <p:cNvPr id="86" name="Freeform: Shape 56">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87" name="Freeform: Shape 58">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88" name="Freeform: Shape 60">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9" name="Freeform: Shape 62">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90" name="Freeform: Shape 64">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6" name="Picture 5" descr="Text&#10;&#10;Description automatically generated">
            <a:extLst>
              <a:ext uri="{FF2B5EF4-FFF2-40B4-BE49-F238E27FC236}">
                <a16:creationId xmlns:a16="http://schemas.microsoft.com/office/drawing/2014/main" id="{1919C6C8-FF95-41A4-8CD5-28915D9C224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0145" r="23853" b="-2"/>
          <a:stretch/>
        </p:blipFill>
        <p:spPr>
          <a:xfrm>
            <a:off x="6926971" y="1180947"/>
            <a:ext cx="4752000" cy="4752000"/>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91"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92" name="Freeform: Shape 67">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3" name="Freeform: Shape 69">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4" name="Freeform: Shape 70">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5" name="Freeform: Shape 71">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aphicFrame>
        <p:nvGraphicFramePr>
          <p:cNvPr id="105" name="TextBox 2">
            <a:extLst>
              <a:ext uri="{FF2B5EF4-FFF2-40B4-BE49-F238E27FC236}">
                <a16:creationId xmlns:a16="http://schemas.microsoft.com/office/drawing/2014/main" id="{3766B7F6-ED65-10A7-0248-BD58F259B7A9}"/>
              </a:ext>
            </a:extLst>
          </p:cNvPr>
          <p:cNvGraphicFramePr/>
          <p:nvPr>
            <p:extLst>
              <p:ext uri="{D42A27DB-BD31-4B8C-83A1-F6EECF244321}">
                <p14:modId xmlns:p14="http://schemas.microsoft.com/office/powerpoint/2010/main" val="751054427"/>
              </p:ext>
            </p:extLst>
          </p:nvPr>
        </p:nvGraphicFramePr>
        <p:xfrm>
          <a:off x="2232252" y="2125737"/>
          <a:ext cx="4463623" cy="40444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5024989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A1135D3-9CF7-489A-A345-5958CD6886D6}"/>
              </a:ext>
            </a:extLst>
          </p:cNvPr>
          <p:cNvSpPr txBox="1"/>
          <p:nvPr/>
        </p:nvSpPr>
        <p:spPr>
          <a:xfrm>
            <a:off x="1700600" y="1118447"/>
            <a:ext cx="6333564" cy="2031325"/>
          </a:xfrm>
          <a:prstGeom prst="rect">
            <a:avLst/>
          </a:prstGeom>
          <a:noFill/>
        </p:spPr>
        <p:txBody>
          <a:bodyPr wrap="square" rtlCol="0">
            <a:spAutoFit/>
          </a:bodyPr>
          <a:lstStyle/>
          <a:p>
            <a:r>
              <a:rPr lang="en-GB" b="1" dirty="0"/>
              <a:t>Insights</a:t>
            </a:r>
          </a:p>
          <a:p>
            <a:endParaRPr lang="en-GB" dirty="0"/>
          </a:p>
          <a:p>
            <a:pPr marL="285750" indent="-285750">
              <a:buClr>
                <a:srgbClr val="7030A0"/>
              </a:buClr>
              <a:buFont typeface="Wingdings" panose="05000000000000000000" pitchFamily="2" charset="2"/>
              <a:buChar char="v"/>
            </a:pPr>
            <a:r>
              <a:rPr lang="en-GB" dirty="0"/>
              <a:t>Plant based </a:t>
            </a:r>
          </a:p>
          <a:p>
            <a:pPr marL="285750" indent="-285750">
              <a:buClr>
                <a:srgbClr val="7030A0"/>
              </a:buClr>
              <a:buFont typeface="Wingdings" panose="05000000000000000000" pitchFamily="2" charset="2"/>
              <a:buChar char="v"/>
            </a:pPr>
            <a:r>
              <a:rPr lang="en-GB"/>
              <a:t>Sugar-Free</a:t>
            </a:r>
            <a:endParaRPr lang="en-GB" dirty="0"/>
          </a:p>
          <a:p>
            <a:pPr marL="285750" indent="-285750">
              <a:buClr>
                <a:srgbClr val="7030A0"/>
              </a:buClr>
              <a:buFont typeface="Wingdings" panose="05000000000000000000" pitchFamily="2" charset="2"/>
              <a:buChar char="v"/>
            </a:pPr>
            <a:r>
              <a:rPr lang="en-GB" dirty="0"/>
              <a:t>Vegan</a:t>
            </a:r>
          </a:p>
          <a:p>
            <a:pPr marL="285750" indent="-285750">
              <a:buClr>
                <a:srgbClr val="7030A0"/>
              </a:buClr>
              <a:buFont typeface="Wingdings" panose="05000000000000000000" pitchFamily="2" charset="2"/>
              <a:buChar char="v"/>
            </a:pPr>
            <a:r>
              <a:rPr lang="en-GB" dirty="0"/>
              <a:t>Diary free</a:t>
            </a:r>
          </a:p>
          <a:p>
            <a:pPr marL="285750" indent="-285750">
              <a:buClr>
                <a:srgbClr val="7030A0"/>
              </a:buClr>
              <a:buFont typeface="Wingdings" panose="05000000000000000000" pitchFamily="2" charset="2"/>
              <a:buChar char="v"/>
            </a:pPr>
            <a:r>
              <a:rPr lang="en-GB" dirty="0"/>
              <a:t>Gluten free</a:t>
            </a:r>
          </a:p>
        </p:txBody>
      </p:sp>
      <p:pic>
        <p:nvPicPr>
          <p:cNvPr id="6" name="Picture 5">
            <a:hlinkClick r:id="rId3"/>
            <a:extLst>
              <a:ext uri="{FF2B5EF4-FFF2-40B4-BE49-F238E27FC236}">
                <a16:creationId xmlns:a16="http://schemas.microsoft.com/office/drawing/2014/main" id="{DD1FB8CE-A4AE-4C29-800B-8470682B3153}"/>
              </a:ext>
            </a:extLst>
          </p:cNvPr>
          <p:cNvPicPr preferRelativeResize="0">
            <a:picLocks noChangeAspect="1"/>
          </p:cNvPicPr>
          <p:nvPr/>
        </p:nvPicPr>
        <p:blipFill>
          <a:blip r:embed="rId4"/>
          <a:srcRect/>
          <a:stretch/>
        </p:blipFill>
        <p:spPr>
          <a:xfrm>
            <a:off x="8274887" y="0"/>
            <a:ext cx="3604871" cy="3890663"/>
          </a:xfrm>
          <a:prstGeom prst="rect">
            <a:avLst/>
          </a:prstGeom>
          <a:ln>
            <a:noFill/>
          </a:ln>
          <a:effectLst>
            <a:innerShdw blurRad="63500" dist="50800" dir="13500000">
              <a:prstClr val="black">
                <a:alpha val="50000"/>
              </a:prstClr>
            </a:innerShdw>
            <a:reflection blurRad="6350" stA="50000" endA="300" endPos="55000" dir="5400000" sy="-100000" algn="bl" rotWithShape="0"/>
            <a:softEdge rad="12700"/>
          </a:effectLst>
        </p:spPr>
      </p:pic>
      <p:sp>
        <p:nvSpPr>
          <p:cNvPr id="2" name="TextBox 1">
            <a:extLst>
              <a:ext uri="{FF2B5EF4-FFF2-40B4-BE49-F238E27FC236}">
                <a16:creationId xmlns:a16="http://schemas.microsoft.com/office/drawing/2014/main" id="{DE6A5121-8D43-45CB-9158-828B3E6D1DBB}"/>
              </a:ext>
            </a:extLst>
          </p:cNvPr>
          <p:cNvSpPr txBox="1"/>
          <p:nvPr/>
        </p:nvSpPr>
        <p:spPr>
          <a:xfrm>
            <a:off x="2848823" y="4523819"/>
            <a:ext cx="6575273" cy="646331"/>
          </a:xfrm>
          <a:prstGeom prst="rect">
            <a:avLst/>
          </a:prstGeom>
          <a:noFill/>
        </p:spPr>
        <p:txBody>
          <a:bodyPr wrap="square" rtlCol="0">
            <a:spAutoFit/>
          </a:bodyPr>
          <a:lstStyle/>
          <a:p>
            <a:r>
              <a:rPr lang="en-GB" b="0" i="0" dirty="0">
                <a:solidFill>
                  <a:srgbClr val="444444"/>
                </a:solidFill>
                <a:effectLst/>
                <a:latin typeface="+mj-lt"/>
              </a:rPr>
              <a:t> </a:t>
            </a:r>
            <a:r>
              <a:rPr lang="en-GB" b="0" i="0" dirty="0">
                <a:effectLst/>
                <a:latin typeface="+mj-lt"/>
              </a:rPr>
              <a:t>3D printing will enable us to add texture and create beautiful               </a:t>
            </a:r>
          </a:p>
          <a:p>
            <a:r>
              <a:rPr lang="en-GB" b="0" i="0" dirty="0">
                <a:effectLst/>
                <a:latin typeface="+mj-lt"/>
              </a:rPr>
              <a:t>              structures</a:t>
            </a:r>
            <a:endParaRPr lang="en-GB" dirty="0">
              <a:latin typeface="+mj-lt"/>
            </a:endParaRPr>
          </a:p>
        </p:txBody>
      </p:sp>
      <p:sp>
        <p:nvSpPr>
          <p:cNvPr id="3" name="TextBox 2">
            <a:extLst>
              <a:ext uri="{FF2B5EF4-FFF2-40B4-BE49-F238E27FC236}">
                <a16:creationId xmlns:a16="http://schemas.microsoft.com/office/drawing/2014/main" id="{5F2CAFCE-172E-4391-864D-0A79AABD06DA}"/>
              </a:ext>
            </a:extLst>
          </p:cNvPr>
          <p:cNvSpPr txBox="1"/>
          <p:nvPr/>
        </p:nvSpPr>
        <p:spPr>
          <a:xfrm>
            <a:off x="1212995" y="352674"/>
            <a:ext cx="5108292" cy="523220"/>
          </a:xfrm>
          <a:prstGeom prst="rect">
            <a:avLst/>
          </a:prstGeom>
          <a:noFill/>
        </p:spPr>
        <p:txBody>
          <a:bodyPr wrap="square" rtlCol="0">
            <a:spAutoFit/>
          </a:bodyPr>
          <a:lstStyle/>
          <a:p>
            <a:r>
              <a:rPr lang="en-GB" sz="2800" dirty="0"/>
              <a:t>CURRENT INDUSTRY TREND</a:t>
            </a:r>
          </a:p>
        </p:txBody>
      </p:sp>
      <p:pic>
        <p:nvPicPr>
          <p:cNvPr id="7" name="Picture 6">
            <a:extLst>
              <a:ext uri="{FF2B5EF4-FFF2-40B4-BE49-F238E27FC236}">
                <a16:creationId xmlns:a16="http://schemas.microsoft.com/office/drawing/2014/main" id="{3486F719-9467-4CD7-859A-94AA21762F3B}"/>
              </a:ext>
            </a:extLst>
          </p:cNvPr>
          <p:cNvPicPr>
            <a:picLocks noChangeAspect="1"/>
          </p:cNvPicPr>
          <p:nvPr/>
        </p:nvPicPr>
        <p:blipFill rotWithShape="1">
          <a:blip r:embed="rId5"/>
          <a:srcRect l="50657" t="-15249" b="9844"/>
          <a:stretch/>
        </p:blipFill>
        <p:spPr>
          <a:xfrm>
            <a:off x="0" y="3740124"/>
            <a:ext cx="2848823" cy="3117876"/>
          </a:xfrm>
          <a:prstGeom prst="rect">
            <a:avLst/>
          </a:prstGeom>
        </p:spPr>
      </p:pic>
      <p:sp>
        <p:nvSpPr>
          <p:cNvPr id="4" name="TextBox 3">
            <a:extLst>
              <a:ext uri="{FF2B5EF4-FFF2-40B4-BE49-F238E27FC236}">
                <a16:creationId xmlns:a16="http://schemas.microsoft.com/office/drawing/2014/main" id="{979FD1FB-7E2A-4E87-9351-D6306ABED539}"/>
              </a:ext>
            </a:extLst>
          </p:cNvPr>
          <p:cNvSpPr txBox="1"/>
          <p:nvPr/>
        </p:nvSpPr>
        <p:spPr>
          <a:xfrm>
            <a:off x="2784352" y="3762640"/>
            <a:ext cx="4647191" cy="369332"/>
          </a:xfrm>
          <a:prstGeom prst="rect">
            <a:avLst/>
          </a:prstGeom>
          <a:noFill/>
        </p:spPr>
        <p:txBody>
          <a:bodyPr wrap="square" rtlCol="0">
            <a:spAutoFit/>
          </a:bodyPr>
          <a:lstStyle/>
          <a:p>
            <a:r>
              <a:rPr lang="en-GB" dirty="0"/>
              <a:t> </a:t>
            </a:r>
            <a:r>
              <a:rPr lang="en-GB" b="1" dirty="0"/>
              <a:t>A bite of the future…</a:t>
            </a:r>
          </a:p>
        </p:txBody>
      </p:sp>
    </p:spTree>
    <p:extLst>
      <p:ext uri="{BB962C8B-B14F-4D97-AF65-F5344CB8AC3E}">
        <p14:creationId xmlns:p14="http://schemas.microsoft.com/office/powerpoint/2010/main" val="427182742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750"/>
                                        <p:tgtEl>
                                          <p:spTgt spid="6"/>
                                        </p:tgtEl>
                                      </p:cBhvr>
                                    </p:animEffect>
                                  </p:childTnLst>
                                </p:cTn>
                              </p:par>
                              <p:par>
                                <p:cTn id="8" presetID="8" presetClass="entr" presetSubtype="16"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amond(in)">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6DB8235-1304-4172-AC66-0D702AECD94D}"/>
              </a:ext>
            </a:extLst>
          </p:cNvPr>
          <p:cNvSpPr>
            <a:spLocks noGrp="1"/>
          </p:cNvSpPr>
          <p:nvPr>
            <p:ph type="title"/>
          </p:nvPr>
        </p:nvSpPr>
        <p:spPr>
          <a:xfrm>
            <a:off x="2838271" y="1010170"/>
            <a:ext cx="5025569" cy="706088"/>
          </a:xfrm>
        </p:spPr>
        <p:txBody>
          <a:bodyPr>
            <a:normAutofit fontScale="90000"/>
          </a:bodyPr>
          <a:lstStyle/>
          <a:p>
            <a:r>
              <a:rPr lang="en-US" dirty="0"/>
              <a:t>Conclusion</a:t>
            </a:r>
          </a:p>
        </p:txBody>
      </p:sp>
      <p:sp>
        <p:nvSpPr>
          <p:cNvPr id="6" name="Content Placeholder 5">
            <a:extLst>
              <a:ext uri="{FF2B5EF4-FFF2-40B4-BE49-F238E27FC236}">
                <a16:creationId xmlns:a16="http://schemas.microsoft.com/office/drawing/2014/main" id="{61622E21-16A8-4B36-9CC7-2DA24DE03487}"/>
              </a:ext>
            </a:extLst>
          </p:cNvPr>
          <p:cNvSpPr>
            <a:spLocks noGrp="1"/>
          </p:cNvSpPr>
          <p:nvPr>
            <p:ph type="body" sz="quarter" idx="13"/>
          </p:nvPr>
        </p:nvSpPr>
        <p:spPr>
          <a:xfrm>
            <a:off x="2012050" y="2213903"/>
            <a:ext cx="6920934" cy="2751992"/>
          </a:xfrm>
        </p:spPr>
        <p:txBody>
          <a:bodyPr/>
          <a:lstStyle/>
          <a:p>
            <a:r>
              <a:rPr lang="en-GB" dirty="0"/>
              <a:t> </a:t>
            </a:r>
            <a:endParaRPr lang="en-US" dirty="0"/>
          </a:p>
        </p:txBody>
      </p:sp>
      <p:sp>
        <p:nvSpPr>
          <p:cNvPr id="2" name="TextBox 1">
            <a:extLst>
              <a:ext uri="{FF2B5EF4-FFF2-40B4-BE49-F238E27FC236}">
                <a16:creationId xmlns:a16="http://schemas.microsoft.com/office/drawing/2014/main" id="{F3E775B5-E486-4858-8E80-8C20EBE51520}"/>
              </a:ext>
            </a:extLst>
          </p:cNvPr>
          <p:cNvSpPr txBox="1"/>
          <p:nvPr/>
        </p:nvSpPr>
        <p:spPr>
          <a:xfrm>
            <a:off x="1420189" y="2921168"/>
            <a:ext cx="6920934" cy="1015663"/>
          </a:xfrm>
          <a:prstGeom prst="rect">
            <a:avLst/>
          </a:prstGeom>
          <a:noFill/>
        </p:spPr>
        <p:txBody>
          <a:bodyPr wrap="square" rtlCol="0">
            <a:spAutoFit/>
          </a:bodyPr>
          <a:lstStyle/>
          <a:p>
            <a:r>
              <a:rPr lang="en-GB" sz="2000" dirty="0"/>
              <a:t>As I have discussed,  the success of a bakery shop comes with </a:t>
            </a:r>
            <a:r>
              <a:rPr lang="en-GB" sz="2000" b="1" dirty="0"/>
              <a:t>PASSION</a:t>
            </a:r>
            <a:r>
              <a:rPr lang="en-GB" sz="2000" dirty="0"/>
              <a:t>, </a:t>
            </a:r>
            <a:r>
              <a:rPr lang="en-GB" sz="2000" b="1" dirty="0"/>
              <a:t>HARD WORK</a:t>
            </a:r>
            <a:r>
              <a:rPr lang="en-GB" sz="2000" dirty="0"/>
              <a:t>, and understanding your potential </a:t>
            </a:r>
            <a:r>
              <a:rPr lang="en-GB" sz="2000" b="1" dirty="0"/>
              <a:t>CUSTOMERS</a:t>
            </a:r>
            <a:r>
              <a:rPr lang="en-GB" sz="2000" dirty="0"/>
              <a:t> </a:t>
            </a:r>
            <a:endParaRPr lang="en-GB" sz="2000" b="1" dirty="0"/>
          </a:p>
        </p:txBody>
      </p:sp>
      <p:pic>
        <p:nvPicPr>
          <p:cNvPr id="8" name="Picture 7" descr="Text, whiteboard&#10;&#10;Description automatically generated">
            <a:extLst>
              <a:ext uri="{FF2B5EF4-FFF2-40B4-BE49-F238E27FC236}">
                <a16:creationId xmlns:a16="http://schemas.microsoft.com/office/drawing/2014/main" id="{B6D1909F-C698-4370-9AD4-E4E46D30BEB5}"/>
              </a:ext>
            </a:extLst>
          </p:cNvPr>
          <p:cNvPicPr>
            <a:picLocks noChangeAspect="1"/>
          </p:cNvPicPr>
          <p:nvPr/>
        </p:nvPicPr>
        <p:blipFill rotWithShape="1">
          <a:blip r:embed="rId3"/>
          <a:srcRect l="18184" t="12330" r="10897" b="9802"/>
          <a:stretch/>
        </p:blipFill>
        <p:spPr>
          <a:xfrm>
            <a:off x="8098301" y="2398541"/>
            <a:ext cx="4093699" cy="4459459"/>
          </a:xfrm>
          <a:prstGeom prst="rect">
            <a:avLst/>
          </a:prstGeom>
        </p:spPr>
      </p:pic>
    </p:spTree>
    <p:extLst>
      <p:ext uri="{BB962C8B-B14F-4D97-AF65-F5344CB8AC3E}">
        <p14:creationId xmlns:p14="http://schemas.microsoft.com/office/powerpoint/2010/main" val="214475380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04CFA-E435-47B9-A31E-D3CDE5211EAC}"/>
              </a:ext>
            </a:extLst>
          </p:cNvPr>
          <p:cNvSpPr>
            <a:spLocks noGrp="1"/>
          </p:cNvSpPr>
          <p:nvPr>
            <p:ph type="title"/>
          </p:nvPr>
        </p:nvSpPr>
        <p:spPr/>
        <p:txBody>
          <a:bodyPr/>
          <a:lstStyle/>
          <a:p>
            <a:r>
              <a:rPr lang="en-GB" dirty="0"/>
              <a:t>References </a:t>
            </a:r>
          </a:p>
        </p:txBody>
      </p:sp>
      <p:sp>
        <p:nvSpPr>
          <p:cNvPr id="7" name="TextBox 6">
            <a:extLst>
              <a:ext uri="{FF2B5EF4-FFF2-40B4-BE49-F238E27FC236}">
                <a16:creationId xmlns:a16="http://schemas.microsoft.com/office/drawing/2014/main" id="{2CC3AD76-3B6B-459C-828C-83A37FAE7EF9}"/>
              </a:ext>
            </a:extLst>
          </p:cNvPr>
          <p:cNvSpPr txBox="1"/>
          <p:nvPr/>
        </p:nvSpPr>
        <p:spPr>
          <a:xfrm>
            <a:off x="914400" y="1618200"/>
            <a:ext cx="7158672" cy="2862322"/>
          </a:xfrm>
          <a:prstGeom prst="rect">
            <a:avLst/>
          </a:prstGeom>
          <a:noFill/>
        </p:spPr>
        <p:txBody>
          <a:bodyPr wrap="square">
            <a:spAutoFit/>
          </a:bodyPr>
          <a:lstStyle/>
          <a:p>
            <a:r>
              <a:rPr lang="en-GB" dirty="0"/>
              <a:t>  Slide 8- </a:t>
            </a:r>
            <a:r>
              <a:rPr lang="en-GB" dirty="0">
                <a:hlinkClick r:id="rId2"/>
              </a:rPr>
              <a:t>https://www.pinterest.co.uk/pin/2533343529460489/</a:t>
            </a:r>
            <a:endParaRPr lang="en-GB" dirty="0"/>
          </a:p>
          <a:p>
            <a:r>
              <a:rPr lang="en-GB" dirty="0"/>
              <a:t>  Slide 8- </a:t>
            </a:r>
            <a:r>
              <a:rPr lang="en-GB" dirty="0">
                <a:hlinkClick r:id="rId3"/>
              </a:rPr>
              <a:t>https://interestingengineering.com/architectural-pastry-chef-dinara-kasko-creates-adorable-geometric-cakes</a:t>
            </a:r>
            <a:endParaRPr lang="en-GB" dirty="0"/>
          </a:p>
          <a:p>
            <a:r>
              <a:rPr lang="en-GB"/>
              <a:t>  Slide 8- </a:t>
            </a:r>
            <a:r>
              <a:rPr lang="en-GB">
                <a:hlinkClick r:id="rId4"/>
              </a:rPr>
              <a:t>https://www.shutterstock.com/image-vector/life-short-make-sweet-cute-fun-1841468791</a:t>
            </a:r>
            <a:endParaRPr lang="en-GB" dirty="0"/>
          </a:p>
          <a:p>
            <a:r>
              <a:rPr lang="en-GB" dirty="0"/>
              <a:t>  Slide 9-          </a:t>
            </a:r>
            <a:r>
              <a:rPr lang="en-GB" dirty="0">
                <a:hlinkClick r:id="rId5"/>
              </a:rPr>
              <a:t>https://usq.pressbooks.pub/app/uploads/sites/28/2020/08/team-4864038_1920-1536x1016.jpg</a:t>
            </a:r>
            <a:endParaRPr lang="en-GB" dirty="0"/>
          </a:p>
          <a:p>
            <a:r>
              <a:rPr lang="en-GB" dirty="0"/>
              <a:t> Slide 10- </a:t>
            </a:r>
            <a:r>
              <a:rPr lang="en-GB" dirty="0">
                <a:hlinkClick r:id="rId6"/>
              </a:rPr>
              <a:t>https://wdrfree.com/stock-vector/download/set-cute-fun-baking-quotes-424240830</a:t>
            </a:r>
            <a:endParaRPr lang="en-GB" dirty="0"/>
          </a:p>
        </p:txBody>
      </p:sp>
    </p:spTree>
    <p:extLst>
      <p:ext uri="{BB962C8B-B14F-4D97-AF65-F5344CB8AC3E}">
        <p14:creationId xmlns:p14="http://schemas.microsoft.com/office/powerpoint/2010/main" val="1785766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66000">
              <a:schemeClr val="accent1">
                <a:lumMod val="5000"/>
                <a:lumOff val="95000"/>
              </a:schemeClr>
            </a:gs>
            <a:gs pos="74000">
              <a:schemeClr val="accent1">
                <a:lumMod val="45000"/>
                <a:lumOff val="55000"/>
              </a:schemeClr>
            </a:gs>
            <a:gs pos="89000">
              <a:schemeClr val="accent1">
                <a:lumMod val="45000"/>
                <a:lumOff val="55000"/>
              </a:schemeClr>
            </a:gs>
            <a:gs pos="96000">
              <a:schemeClr val="accent1">
                <a:lumMod val="30000"/>
                <a:lumOff val="70000"/>
              </a:schemeClr>
            </a:gs>
          </a:gsLst>
          <a:lin ang="2700000" scaled="1"/>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209C3A7-31E6-4EE8-BF99-2440C094C970}"/>
              </a:ext>
            </a:extLst>
          </p:cNvPr>
          <p:cNvSpPr>
            <a:spLocks noGrp="1"/>
          </p:cNvSpPr>
          <p:nvPr>
            <p:ph type="ctrTitle"/>
          </p:nvPr>
        </p:nvSpPr>
        <p:spPr>
          <a:xfrm>
            <a:off x="7109446" y="2123312"/>
            <a:ext cx="4203323" cy="2927350"/>
          </a:xfrm>
        </p:spPr>
        <p:txBody>
          <a:bodyPr/>
          <a:lstStyle/>
          <a:p>
            <a:r>
              <a:rPr lang="en-US" dirty="0"/>
              <a:t>THANK YOU</a:t>
            </a:r>
          </a:p>
        </p:txBody>
      </p:sp>
      <p:pic>
        <p:nvPicPr>
          <p:cNvPr id="17" name="Picture Placeholder 16" descr="Pink Cupcakes">
            <a:extLst>
              <a:ext uri="{FF2B5EF4-FFF2-40B4-BE49-F238E27FC236}">
                <a16:creationId xmlns:a16="http://schemas.microsoft.com/office/drawing/2014/main" id="{1537BDD2-04FD-449B-AD72-208CDFEE856D}"/>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1292225" y="1149350"/>
            <a:ext cx="4792663" cy="4227513"/>
          </a:xfrm>
        </p:spPr>
      </p:pic>
    </p:spTree>
    <p:extLst>
      <p:ext uri="{BB962C8B-B14F-4D97-AF65-F5344CB8AC3E}">
        <p14:creationId xmlns:p14="http://schemas.microsoft.com/office/powerpoint/2010/main" val="679062198"/>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theme/theme1.xml><?xml version="1.0" encoding="utf-8"?>
<a:theme xmlns:a="http://schemas.openxmlformats.org/drawingml/2006/main" name="1_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Custom 7">
      <a:majorFont>
        <a:latin typeface="Source Sans Pro "/>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7" ma:contentTypeDescription="Create a new document." ma:contentTypeScope="" ma:versionID="d1a17051b5631d030e6d6a91677d5f90">
  <xsd:schema xmlns:xsd="http://www.w3.org/2001/XMLSchema" xmlns:xs="http://www.w3.org/2001/XMLSchema" xmlns:p="http://schemas.microsoft.com/office/2006/metadata/properties" xmlns:ns3="2185e222-3c8d-40d1-8655-532d5209bd26" xmlns:ns4="2fff46f4-612e-44ba-884a-bcd0b08f5dc6" targetNamespace="http://schemas.microsoft.com/office/2006/metadata/properties" ma:root="true" ma:fieldsID="95e2332df86e99e2a29cfe6ca225e2fc" ns3:_="" ns4:_="">
    <xsd:import namespace="2185e222-3c8d-40d1-8655-532d5209bd26"/>
    <xsd:import namespace="2fff46f4-612e-44ba-884a-bcd0b08f5dc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2185e222-3c8d-40d1-8655-532d5209bd2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B634D7A-A7BB-43B1-83B8-6AE90CD104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85e222-3c8d-40d1-8655-532d5209bd26"/>
    <ds:schemaRef ds:uri="2fff46f4-612e-44ba-884a-bcd0b08f5d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9C5E83-33D9-4150-939F-50A6208AC3A6}">
  <ds:schemaRefs>
    <ds:schemaRef ds:uri="http://purl.org/dc/terms/"/>
    <ds:schemaRef ds:uri="http://www.w3.org/XML/1998/namespace"/>
    <ds:schemaRef ds:uri="http://purl.org/dc/dcmitype/"/>
    <ds:schemaRef ds:uri="http://purl.org/dc/elements/1.1/"/>
    <ds:schemaRef ds:uri="2185e222-3c8d-40d1-8655-532d5209bd26"/>
    <ds:schemaRef ds:uri="http://schemas.openxmlformats.org/package/2006/metadata/core-properties"/>
    <ds:schemaRef ds:uri="http://schemas.microsoft.com/office/2006/metadata/properties"/>
    <ds:schemaRef ds:uri="http://schemas.microsoft.com/office/2006/documentManagement/types"/>
    <ds:schemaRef ds:uri="http://schemas.microsoft.com/office/infopath/2007/PartnerControls"/>
    <ds:schemaRef ds:uri="2fff46f4-612e-44ba-884a-bcd0b08f5dc6"/>
  </ds:schemaRefs>
</ds:datastoreItem>
</file>

<file path=customXml/itemProps3.xml><?xml version="1.0" encoding="utf-8"?>
<ds:datastoreItem xmlns:ds="http://schemas.openxmlformats.org/officeDocument/2006/customXml" ds:itemID="{8BAAD304-2F93-484D-AB63-54EA4F7407AA}">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TM04033925[[fn=Droplet]]</Template>
  <TotalTime>1906</TotalTime>
  <Words>327</Words>
  <Application>Microsoft Office PowerPoint</Application>
  <PresentationFormat>Widescreen</PresentationFormat>
  <Paragraphs>84</Paragraphs>
  <Slides>10</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Arial</vt:lpstr>
      <vt:lpstr>Blackadder ITC</vt:lpstr>
      <vt:lpstr>Calibri</vt:lpstr>
      <vt:lpstr>Gill Sans MT</vt:lpstr>
      <vt:lpstr>Imprint MT Shadow</vt:lpstr>
      <vt:lpstr>Source Sans Pro</vt:lpstr>
      <vt:lpstr>Source Sans Pro </vt:lpstr>
      <vt:lpstr>Wingdings</vt:lpstr>
      <vt:lpstr>1_FunkyShapesVTI</vt:lpstr>
      <vt:lpstr>Academic and Employability  BMSW4001</vt:lpstr>
      <vt:lpstr>PowerPoint Presentation</vt:lpstr>
      <vt:lpstr>      Introduction</vt:lpstr>
      <vt:lpstr>PowerPoint Presentation</vt:lpstr>
      <vt:lpstr>PERSONAL DEVELOPMENT PLAN</vt:lpstr>
      <vt:lpstr>       WHAT EMPLOYERS ARE LOOKING INTO</vt:lpstr>
      <vt:lpstr>PowerPoint Presentation</vt:lpstr>
      <vt:lpstr>Conclusion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BMSW4001</dc:title>
  <dc:creator>Petrina Marian (2123530)</dc:creator>
  <cp:lastModifiedBy>Petrina Marian</cp:lastModifiedBy>
  <cp:revision>3</cp:revision>
  <dcterms:created xsi:type="dcterms:W3CDTF">2022-03-19T20:22:58Z</dcterms:created>
  <dcterms:modified xsi:type="dcterms:W3CDTF">2022-04-23T20:03:25Z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