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3"/>
  </p:notesMasterIdLst>
  <p:sldIdLst>
    <p:sldId id="256" r:id="rId2"/>
    <p:sldId id="257" r:id="rId3"/>
    <p:sldId id="258" r:id="rId4"/>
    <p:sldId id="265"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6BDE51-7D87-49E9-8BAE-042CD8075BEB}" v="8" dt="2024-02-25T19:20:16.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41" autoAdjust="0"/>
    <p:restoredTop sz="65828" autoAdjust="0"/>
  </p:normalViewPr>
  <p:slideViewPr>
    <p:cSldViewPr snapToGrid="0">
      <p:cViewPr varScale="1">
        <p:scale>
          <a:sx n="45" d="100"/>
          <a:sy n="45" d="100"/>
        </p:scale>
        <p:origin x="536" y="36"/>
      </p:cViewPr>
      <p:guideLst/>
    </p:cSldViewPr>
  </p:slideViewPr>
  <p:notesTextViewPr>
    <p:cViewPr>
      <p:scale>
        <a:sx n="1" d="1"/>
        <a:sy n="1" d="1"/>
      </p:scale>
      <p:origin x="0" y="0"/>
    </p:cViewPr>
  </p:notesTextViewPr>
  <p:notesViewPr>
    <p:cSldViewPr snapToGrid="0">
      <p:cViewPr varScale="1">
        <p:scale>
          <a:sx n="51" d="100"/>
          <a:sy n="51" d="100"/>
        </p:scale>
        <p:origin x="2692" y="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Palmer (Hywel Dda UHB - Workforce Manager)" userId="f5abc517-29a4-4f5d-b683-23a972db3361" providerId="ADAL" clId="{F66BDE51-7D87-49E9-8BAE-042CD8075BEB}"/>
    <pc:docChg chg="undo redo custSel addSld modSld">
      <pc:chgData name="Laura Palmer (Hywel Dda UHB - Workforce Manager)" userId="f5abc517-29a4-4f5d-b683-23a972db3361" providerId="ADAL" clId="{F66BDE51-7D87-49E9-8BAE-042CD8075BEB}" dt="2024-02-25T19:22:20.216" v="1741" actId="20577"/>
      <pc:docMkLst>
        <pc:docMk/>
      </pc:docMkLst>
      <pc:sldChg chg="addSp modSp mod modNotesTx">
        <pc:chgData name="Laura Palmer (Hywel Dda UHB - Workforce Manager)" userId="f5abc517-29a4-4f5d-b683-23a972db3361" providerId="ADAL" clId="{F66BDE51-7D87-49E9-8BAE-042CD8075BEB}" dt="2024-02-25T18:46:19.394" v="93" actId="255"/>
        <pc:sldMkLst>
          <pc:docMk/>
          <pc:sldMk cId="1843746286" sldId="257"/>
        </pc:sldMkLst>
        <pc:spChg chg="add mod">
          <ac:chgData name="Laura Palmer (Hywel Dda UHB - Workforce Manager)" userId="f5abc517-29a4-4f5d-b683-23a972db3361" providerId="ADAL" clId="{F66BDE51-7D87-49E9-8BAE-042CD8075BEB}" dt="2024-02-25T18:46:19.394" v="93" actId="255"/>
          <ac:spMkLst>
            <pc:docMk/>
            <pc:sldMk cId="1843746286" sldId="257"/>
            <ac:spMk id="6" creationId="{5F3588D8-08CD-9773-52B5-00CD50BC9D43}"/>
          </ac:spMkLst>
        </pc:spChg>
      </pc:sldChg>
      <pc:sldChg chg="addSp modSp mod modNotesTx">
        <pc:chgData name="Laura Palmer (Hywel Dda UHB - Workforce Manager)" userId="f5abc517-29a4-4f5d-b683-23a972db3361" providerId="ADAL" clId="{F66BDE51-7D87-49E9-8BAE-042CD8075BEB}" dt="2024-02-25T18:48:44.789" v="122" actId="20577"/>
        <pc:sldMkLst>
          <pc:docMk/>
          <pc:sldMk cId="4151729676" sldId="258"/>
        </pc:sldMkLst>
        <pc:spChg chg="add mod">
          <ac:chgData name="Laura Palmer (Hywel Dda UHB - Workforce Manager)" userId="f5abc517-29a4-4f5d-b683-23a972db3361" providerId="ADAL" clId="{F66BDE51-7D87-49E9-8BAE-042CD8075BEB}" dt="2024-02-25T18:46:05.709" v="91" actId="255"/>
          <ac:spMkLst>
            <pc:docMk/>
            <pc:sldMk cId="4151729676" sldId="258"/>
            <ac:spMk id="7" creationId="{B9A20063-0570-C0AE-BA06-EB361E4CA1F4}"/>
          </ac:spMkLst>
        </pc:spChg>
      </pc:sldChg>
      <pc:sldChg chg="addSp delSp modSp mod modNotesTx">
        <pc:chgData name="Laura Palmer (Hywel Dda UHB - Workforce Manager)" userId="f5abc517-29a4-4f5d-b683-23a972db3361" providerId="ADAL" clId="{F66BDE51-7D87-49E9-8BAE-042CD8075BEB}" dt="2024-02-25T19:21:01.521" v="1612" actId="14100"/>
        <pc:sldMkLst>
          <pc:docMk/>
          <pc:sldMk cId="2869845843" sldId="259"/>
        </pc:sldMkLst>
        <pc:spChg chg="del mod">
          <ac:chgData name="Laura Palmer (Hywel Dda UHB - Workforce Manager)" userId="f5abc517-29a4-4f5d-b683-23a972db3361" providerId="ADAL" clId="{F66BDE51-7D87-49E9-8BAE-042CD8075BEB}" dt="2024-02-25T19:20:56.764" v="1609" actId="478"/>
          <ac:spMkLst>
            <pc:docMk/>
            <pc:sldMk cId="2869845843" sldId="259"/>
            <ac:spMk id="2" creationId="{BC5A46ED-5997-317B-0CCF-0705BE1057B2}"/>
          </ac:spMkLst>
        </pc:spChg>
        <pc:spChg chg="add mod">
          <ac:chgData name="Laura Palmer (Hywel Dda UHB - Workforce Manager)" userId="f5abc517-29a4-4f5d-b683-23a972db3361" providerId="ADAL" clId="{F66BDE51-7D87-49E9-8BAE-042CD8075BEB}" dt="2024-02-25T19:16:22.383" v="1562" actId="14100"/>
          <ac:spMkLst>
            <pc:docMk/>
            <pc:sldMk cId="2869845843" sldId="259"/>
            <ac:spMk id="8" creationId="{483A1D12-1D41-429F-6FAA-166276EBE6F2}"/>
          </ac:spMkLst>
        </pc:spChg>
        <pc:spChg chg="add del mod">
          <ac:chgData name="Laura Palmer (Hywel Dda UHB - Workforce Manager)" userId="f5abc517-29a4-4f5d-b683-23a972db3361" providerId="ADAL" clId="{F66BDE51-7D87-49E9-8BAE-042CD8075BEB}" dt="2024-02-25T19:19:22.208" v="1569" actId="478"/>
          <ac:spMkLst>
            <pc:docMk/>
            <pc:sldMk cId="2869845843" sldId="259"/>
            <ac:spMk id="15" creationId="{987EDE9D-354B-28D3-DC86-3DB325D3CB0B}"/>
          </ac:spMkLst>
        </pc:spChg>
        <pc:spChg chg="add del mod">
          <ac:chgData name="Laura Palmer (Hywel Dda UHB - Workforce Manager)" userId="f5abc517-29a4-4f5d-b683-23a972db3361" providerId="ADAL" clId="{F66BDE51-7D87-49E9-8BAE-042CD8075BEB}" dt="2024-02-25T19:19:41.317" v="1578" actId="478"/>
          <ac:spMkLst>
            <pc:docMk/>
            <pc:sldMk cId="2869845843" sldId="259"/>
            <ac:spMk id="17" creationId="{549D5BD8-10BC-BDC6-A011-E5E23570B321}"/>
          </ac:spMkLst>
        </pc:spChg>
        <pc:spChg chg="add del mod">
          <ac:chgData name="Laura Palmer (Hywel Dda UHB - Workforce Manager)" userId="f5abc517-29a4-4f5d-b683-23a972db3361" providerId="ADAL" clId="{F66BDE51-7D87-49E9-8BAE-042CD8075BEB}" dt="2024-02-25T19:19:59.314" v="1585" actId="478"/>
          <ac:spMkLst>
            <pc:docMk/>
            <pc:sldMk cId="2869845843" sldId="259"/>
            <ac:spMk id="20" creationId="{98729DF0-B98A-ECC1-0D49-FADA2B4D3973}"/>
          </ac:spMkLst>
        </pc:spChg>
        <pc:spChg chg="add del mod">
          <ac:chgData name="Laura Palmer (Hywel Dda UHB - Workforce Manager)" userId="f5abc517-29a4-4f5d-b683-23a972db3361" providerId="ADAL" clId="{F66BDE51-7D87-49E9-8BAE-042CD8075BEB}" dt="2024-02-25T19:20:16.549" v="1592" actId="931"/>
          <ac:spMkLst>
            <pc:docMk/>
            <pc:sldMk cId="2869845843" sldId="259"/>
            <ac:spMk id="24" creationId="{732041DD-045A-218D-9DD0-0EF0C5F44861}"/>
          </ac:spMkLst>
        </pc:spChg>
        <pc:picChg chg="add del mod">
          <ac:chgData name="Laura Palmer (Hywel Dda UHB - Workforce Manager)" userId="f5abc517-29a4-4f5d-b683-23a972db3361" providerId="ADAL" clId="{F66BDE51-7D87-49E9-8BAE-042CD8075BEB}" dt="2024-02-25T19:20:06.895" v="1591" actId="478"/>
          <ac:picMkLst>
            <pc:docMk/>
            <pc:sldMk cId="2869845843" sldId="259"/>
            <ac:picMk id="7" creationId="{AB1817F3-E97C-88A7-30AF-229803B4389C}"/>
          </ac:picMkLst>
        </pc:picChg>
        <pc:picChg chg="add del mod">
          <ac:chgData name="Laura Palmer (Hywel Dda UHB - Workforce Manager)" userId="f5abc517-29a4-4f5d-b683-23a972db3361" providerId="ADAL" clId="{F66BDE51-7D87-49E9-8BAE-042CD8075BEB}" dt="2024-02-25T19:20:05.632" v="1590" actId="478"/>
          <ac:picMkLst>
            <pc:docMk/>
            <pc:sldMk cId="2869845843" sldId="259"/>
            <ac:picMk id="11" creationId="{857F1EBF-A3F6-E46B-91D4-9810D7D6AB03}"/>
          </ac:picMkLst>
        </pc:picChg>
        <pc:picChg chg="add mod">
          <ac:chgData name="Laura Palmer (Hywel Dda UHB - Workforce Manager)" userId="f5abc517-29a4-4f5d-b683-23a972db3361" providerId="ADAL" clId="{F66BDE51-7D87-49E9-8BAE-042CD8075BEB}" dt="2024-02-25T19:21:01.521" v="1612" actId="14100"/>
          <ac:picMkLst>
            <pc:docMk/>
            <pc:sldMk cId="2869845843" sldId="259"/>
            <ac:picMk id="26" creationId="{34B2D017-E7EC-4BA1-D7D2-04FC5D6CB8AF}"/>
          </ac:picMkLst>
        </pc:picChg>
      </pc:sldChg>
      <pc:sldChg chg="modSp modNotesTx">
        <pc:chgData name="Laura Palmer (Hywel Dda UHB - Workforce Manager)" userId="f5abc517-29a4-4f5d-b683-23a972db3361" providerId="ADAL" clId="{F66BDE51-7D87-49E9-8BAE-042CD8075BEB}" dt="2024-02-25T19:22:20.216" v="1741" actId="20577"/>
        <pc:sldMkLst>
          <pc:docMk/>
          <pc:sldMk cId="122734123" sldId="262"/>
        </pc:sldMkLst>
        <pc:graphicFrameChg chg="mod">
          <ac:chgData name="Laura Palmer (Hywel Dda UHB - Workforce Manager)" userId="f5abc517-29a4-4f5d-b683-23a972db3361" providerId="ADAL" clId="{F66BDE51-7D87-49E9-8BAE-042CD8075BEB}" dt="2024-02-25T18:57:35.832" v="447" actId="20577"/>
          <ac:graphicFrameMkLst>
            <pc:docMk/>
            <pc:sldMk cId="122734123" sldId="262"/>
            <ac:graphicFrameMk id="5" creationId="{69FDCB95-600E-CF6E-787B-26198BBF932B}"/>
          </ac:graphicFrameMkLst>
        </pc:graphicFrameChg>
      </pc:sldChg>
      <pc:sldChg chg="modNotesTx">
        <pc:chgData name="Laura Palmer (Hywel Dda UHB - Workforce Manager)" userId="f5abc517-29a4-4f5d-b683-23a972db3361" providerId="ADAL" clId="{F66BDE51-7D87-49E9-8BAE-042CD8075BEB}" dt="2024-02-25T18:55:57.421" v="427" actId="20577"/>
        <pc:sldMkLst>
          <pc:docMk/>
          <pc:sldMk cId="1048623436" sldId="263"/>
        </pc:sldMkLst>
      </pc:sldChg>
      <pc:sldChg chg="modNotesTx">
        <pc:chgData name="Laura Palmer (Hywel Dda UHB - Workforce Manager)" userId="f5abc517-29a4-4f5d-b683-23a972db3361" providerId="ADAL" clId="{F66BDE51-7D87-49E9-8BAE-042CD8075BEB}" dt="2024-02-25T19:12:23.440" v="1442" actId="20577"/>
        <pc:sldMkLst>
          <pc:docMk/>
          <pc:sldMk cId="2634238059" sldId="264"/>
        </pc:sldMkLst>
      </pc:sldChg>
      <pc:sldChg chg="addSp modSp mod modNotesTx">
        <pc:chgData name="Laura Palmer (Hywel Dda UHB - Workforce Manager)" userId="f5abc517-29a4-4f5d-b683-23a972db3361" providerId="ADAL" clId="{F66BDE51-7D87-49E9-8BAE-042CD8075BEB}" dt="2024-02-25T18:49:45.312" v="123" actId="20577"/>
        <pc:sldMkLst>
          <pc:docMk/>
          <pc:sldMk cId="2703150108" sldId="265"/>
        </pc:sldMkLst>
        <pc:spChg chg="add mod">
          <ac:chgData name="Laura Palmer (Hywel Dda UHB - Workforce Manager)" userId="f5abc517-29a4-4f5d-b683-23a972db3361" providerId="ADAL" clId="{F66BDE51-7D87-49E9-8BAE-042CD8075BEB}" dt="2024-02-25T18:47:26.378" v="105" actId="255"/>
          <ac:spMkLst>
            <pc:docMk/>
            <pc:sldMk cId="2703150108" sldId="265"/>
            <ac:spMk id="14" creationId="{0EEB8896-5446-E21E-8303-3360DBD3984E}"/>
          </ac:spMkLst>
        </pc:spChg>
        <pc:picChg chg="mod">
          <ac:chgData name="Laura Palmer (Hywel Dda UHB - Workforce Manager)" userId="f5abc517-29a4-4f5d-b683-23a972db3361" providerId="ADAL" clId="{F66BDE51-7D87-49E9-8BAE-042CD8075BEB}" dt="2024-02-25T18:47:27.729" v="106" actId="1076"/>
          <ac:picMkLst>
            <pc:docMk/>
            <pc:sldMk cId="2703150108" sldId="265"/>
            <ac:picMk id="13" creationId="{E1E4D60D-74F2-62E7-0728-577722B76881}"/>
          </ac:picMkLst>
        </pc:picChg>
      </pc:sldChg>
      <pc:sldChg chg="addSp modSp new mod setBg modNotesTx">
        <pc:chgData name="Laura Palmer (Hywel Dda UHB - Workforce Manager)" userId="f5abc517-29a4-4f5d-b683-23a972db3361" providerId="ADAL" clId="{F66BDE51-7D87-49E9-8BAE-042CD8075BEB}" dt="2024-02-25T19:12:44.526" v="1446" actId="20577"/>
        <pc:sldMkLst>
          <pc:docMk/>
          <pc:sldMk cId="1202114120" sldId="266"/>
        </pc:sldMkLst>
        <pc:spChg chg="mod">
          <ac:chgData name="Laura Palmer (Hywel Dda UHB - Workforce Manager)" userId="f5abc517-29a4-4f5d-b683-23a972db3361" providerId="ADAL" clId="{F66BDE51-7D87-49E9-8BAE-042CD8075BEB}" dt="2024-02-25T19:11:31.131" v="1425" actId="26606"/>
          <ac:spMkLst>
            <pc:docMk/>
            <pc:sldMk cId="1202114120" sldId="266"/>
            <ac:spMk id="2" creationId="{BD4E2571-8EA0-4051-2653-1BD1326C2A58}"/>
          </ac:spMkLst>
        </pc:spChg>
        <pc:spChg chg="mod">
          <ac:chgData name="Laura Palmer (Hywel Dda UHB - Workforce Manager)" userId="f5abc517-29a4-4f5d-b683-23a972db3361" providerId="ADAL" clId="{F66BDE51-7D87-49E9-8BAE-042CD8075BEB}" dt="2024-02-25T19:11:31.189" v="1426" actId="27636"/>
          <ac:spMkLst>
            <pc:docMk/>
            <pc:sldMk cId="1202114120" sldId="266"/>
            <ac:spMk id="3" creationId="{A3C56CD8-140B-7DF9-8CBA-8AC02B93CCA6}"/>
          </ac:spMkLst>
        </pc:spChg>
        <pc:spChg chg="add">
          <ac:chgData name="Laura Palmer (Hywel Dda UHB - Workforce Manager)" userId="f5abc517-29a4-4f5d-b683-23a972db3361" providerId="ADAL" clId="{F66BDE51-7D87-49E9-8BAE-042CD8075BEB}" dt="2024-02-25T19:11:31.131" v="1425" actId="26606"/>
          <ac:spMkLst>
            <pc:docMk/>
            <pc:sldMk cId="1202114120" sldId="266"/>
            <ac:spMk id="8" creationId="{EFF9146B-4CCD-4CDB-AB9C-458005307E6F}"/>
          </ac:spMkLst>
        </pc:spChg>
        <pc:spChg chg="add">
          <ac:chgData name="Laura Palmer (Hywel Dda UHB - Workforce Manager)" userId="f5abc517-29a4-4f5d-b683-23a972db3361" providerId="ADAL" clId="{F66BDE51-7D87-49E9-8BAE-042CD8075BEB}" dt="2024-02-25T19:11:31.131" v="1425" actId="26606"/>
          <ac:spMkLst>
            <pc:docMk/>
            <pc:sldMk cId="1202114120" sldId="266"/>
            <ac:spMk id="10" creationId="{5E1FEFA6-7D4F-4746-AE64-D4D52FE76DC2}"/>
          </ac:spMkLst>
        </pc:spChg>
        <pc:spChg chg="add">
          <ac:chgData name="Laura Palmer (Hywel Dda UHB - Workforce Manager)" userId="f5abc517-29a4-4f5d-b683-23a972db3361" providerId="ADAL" clId="{F66BDE51-7D87-49E9-8BAE-042CD8075BEB}" dt="2024-02-25T19:11:31.131" v="1425" actId="26606"/>
          <ac:spMkLst>
            <pc:docMk/>
            <pc:sldMk cId="1202114120" sldId="266"/>
            <ac:spMk id="12" creationId="{BF8DA3CF-9D4B-403A-9AD4-BB177DAB6CC1}"/>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83515F-AFF6-465C-B087-CC9D80967645}"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5EE7BAB7-1D6C-4D6A-B708-B31DA38E65F0}">
      <dgm:prSet/>
      <dgm:spPr/>
      <dgm:t>
        <a:bodyPr/>
        <a:lstStyle/>
        <a:p>
          <a:r>
            <a:rPr lang="en-GB"/>
            <a:t>Improved Knowledge Retention</a:t>
          </a:r>
          <a:endParaRPr lang="en-US"/>
        </a:p>
      </dgm:t>
    </dgm:pt>
    <dgm:pt modelId="{7C33BAD7-DC00-427F-A2A8-9976E6EF4E6C}" type="parTrans" cxnId="{81A65387-1BF4-464A-A23C-DB796B7ABB11}">
      <dgm:prSet/>
      <dgm:spPr/>
      <dgm:t>
        <a:bodyPr/>
        <a:lstStyle/>
        <a:p>
          <a:endParaRPr lang="en-US"/>
        </a:p>
      </dgm:t>
    </dgm:pt>
    <dgm:pt modelId="{55B8CD9D-C47A-4DD2-B99F-8FE3FD918FCA}" type="sibTrans" cxnId="{81A65387-1BF4-464A-A23C-DB796B7ABB11}">
      <dgm:prSet/>
      <dgm:spPr/>
      <dgm:t>
        <a:bodyPr/>
        <a:lstStyle/>
        <a:p>
          <a:endParaRPr lang="en-US"/>
        </a:p>
      </dgm:t>
    </dgm:pt>
    <dgm:pt modelId="{80CB004E-4ECC-4687-A24B-2309DC6DD20F}">
      <dgm:prSet/>
      <dgm:spPr/>
      <dgm:t>
        <a:bodyPr/>
        <a:lstStyle/>
        <a:p>
          <a:r>
            <a:rPr lang="en-GB"/>
            <a:t>Cost Effective </a:t>
          </a:r>
          <a:endParaRPr lang="en-US"/>
        </a:p>
      </dgm:t>
    </dgm:pt>
    <dgm:pt modelId="{7D1B032C-C958-4CD3-BBC5-FEACE62C98B2}" type="parTrans" cxnId="{7A70DC9D-1574-4BD4-8F32-A0B03F274109}">
      <dgm:prSet/>
      <dgm:spPr/>
      <dgm:t>
        <a:bodyPr/>
        <a:lstStyle/>
        <a:p>
          <a:endParaRPr lang="en-US"/>
        </a:p>
      </dgm:t>
    </dgm:pt>
    <dgm:pt modelId="{ECABAC63-107C-4028-BA87-6B0CAB29F0D2}" type="sibTrans" cxnId="{7A70DC9D-1574-4BD4-8F32-A0B03F274109}">
      <dgm:prSet/>
      <dgm:spPr/>
      <dgm:t>
        <a:bodyPr/>
        <a:lstStyle/>
        <a:p>
          <a:endParaRPr lang="en-US"/>
        </a:p>
      </dgm:t>
    </dgm:pt>
    <dgm:pt modelId="{927B06CC-6EC6-493A-AC10-D3002CE99081}">
      <dgm:prSet/>
      <dgm:spPr/>
      <dgm:t>
        <a:bodyPr/>
        <a:lstStyle/>
        <a:p>
          <a:r>
            <a:rPr lang="en-GB"/>
            <a:t>Accessible </a:t>
          </a:r>
          <a:endParaRPr lang="en-US"/>
        </a:p>
      </dgm:t>
    </dgm:pt>
    <dgm:pt modelId="{61CCC3FC-A67C-4333-9557-0397E2464242}" type="parTrans" cxnId="{42A3703A-B802-4900-93BE-D60CF3611B7F}">
      <dgm:prSet/>
      <dgm:spPr/>
      <dgm:t>
        <a:bodyPr/>
        <a:lstStyle/>
        <a:p>
          <a:endParaRPr lang="en-US"/>
        </a:p>
      </dgm:t>
    </dgm:pt>
    <dgm:pt modelId="{576B0524-51FE-4DB2-BC51-BFA6EEB8380B}" type="sibTrans" cxnId="{42A3703A-B802-4900-93BE-D60CF3611B7F}">
      <dgm:prSet/>
      <dgm:spPr/>
      <dgm:t>
        <a:bodyPr/>
        <a:lstStyle/>
        <a:p>
          <a:endParaRPr lang="en-US"/>
        </a:p>
      </dgm:t>
    </dgm:pt>
    <dgm:pt modelId="{EF1EF1DA-EDEA-41E1-98C1-4ADE0F7970C0}">
      <dgm:prSet/>
      <dgm:spPr/>
      <dgm:t>
        <a:bodyPr/>
        <a:lstStyle/>
        <a:p>
          <a:r>
            <a:rPr lang="en-GB"/>
            <a:t>Flexible </a:t>
          </a:r>
          <a:endParaRPr lang="en-US"/>
        </a:p>
      </dgm:t>
    </dgm:pt>
    <dgm:pt modelId="{698ED62F-1589-439B-825D-8983C7FFD3A9}" type="parTrans" cxnId="{F277F5FB-5092-4191-A0CD-DD05DBE6EA0C}">
      <dgm:prSet/>
      <dgm:spPr/>
      <dgm:t>
        <a:bodyPr/>
        <a:lstStyle/>
        <a:p>
          <a:endParaRPr lang="en-US"/>
        </a:p>
      </dgm:t>
    </dgm:pt>
    <dgm:pt modelId="{79EFD8AA-D219-4E99-8F99-C5E6648BE54F}" type="sibTrans" cxnId="{F277F5FB-5092-4191-A0CD-DD05DBE6EA0C}">
      <dgm:prSet/>
      <dgm:spPr/>
      <dgm:t>
        <a:bodyPr/>
        <a:lstStyle/>
        <a:p>
          <a:endParaRPr lang="en-US"/>
        </a:p>
      </dgm:t>
    </dgm:pt>
    <dgm:pt modelId="{CE2F83E8-8D1E-4042-9F11-E965CBC5D1E6}">
      <dgm:prSet/>
      <dgm:spPr/>
      <dgm:t>
        <a:bodyPr/>
        <a:lstStyle/>
        <a:p>
          <a:r>
            <a:rPr lang="en-GB"/>
            <a:t>Easy to amend and update content</a:t>
          </a:r>
          <a:endParaRPr lang="en-US"/>
        </a:p>
      </dgm:t>
    </dgm:pt>
    <dgm:pt modelId="{1578AFDA-3A27-44A9-808C-DF9544F08358}" type="parTrans" cxnId="{C51C7CD7-0593-4563-82D5-FF3EB5D3E3BD}">
      <dgm:prSet/>
      <dgm:spPr/>
      <dgm:t>
        <a:bodyPr/>
        <a:lstStyle/>
        <a:p>
          <a:endParaRPr lang="en-US"/>
        </a:p>
      </dgm:t>
    </dgm:pt>
    <dgm:pt modelId="{16F65499-E379-4179-8BEE-68500CC927B2}" type="sibTrans" cxnId="{C51C7CD7-0593-4563-82D5-FF3EB5D3E3BD}">
      <dgm:prSet/>
      <dgm:spPr/>
      <dgm:t>
        <a:bodyPr/>
        <a:lstStyle/>
        <a:p>
          <a:endParaRPr lang="en-US"/>
        </a:p>
      </dgm:t>
    </dgm:pt>
    <dgm:pt modelId="{E5793E3D-8565-4004-B7A2-B6EE89FC2C8F}" type="pres">
      <dgm:prSet presAssocID="{A783515F-AFF6-465C-B087-CC9D80967645}" presName="linear" presStyleCnt="0">
        <dgm:presLayoutVars>
          <dgm:dir/>
          <dgm:animLvl val="lvl"/>
          <dgm:resizeHandles val="exact"/>
        </dgm:presLayoutVars>
      </dgm:prSet>
      <dgm:spPr/>
    </dgm:pt>
    <dgm:pt modelId="{C856FF89-8DF0-4AB0-B494-E89A9702E266}" type="pres">
      <dgm:prSet presAssocID="{5EE7BAB7-1D6C-4D6A-B708-B31DA38E65F0}" presName="parentLin" presStyleCnt="0"/>
      <dgm:spPr/>
    </dgm:pt>
    <dgm:pt modelId="{C4DC0D54-21C7-4DB5-8052-0106706CADFD}" type="pres">
      <dgm:prSet presAssocID="{5EE7BAB7-1D6C-4D6A-B708-B31DA38E65F0}" presName="parentLeftMargin" presStyleLbl="node1" presStyleIdx="0" presStyleCnt="5"/>
      <dgm:spPr/>
    </dgm:pt>
    <dgm:pt modelId="{156144E3-2244-4656-941A-0006CE4A2EB6}" type="pres">
      <dgm:prSet presAssocID="{5EE7BAB7-1D6C-4D6A-B708-B31DA38E65F0}" presName="parentText" presStyleLbl="node1" presStyleIdx="0" presStyleCnt="5">
        <dgm:presLayoutVars>
          <dgm:chMax val="0"/>
          <dgm:bulletEnabled val="1"/>
        </dgm:presLayoutVars>
      </dgm:prSet>
      <dgm:spPr/>
    </dgm:pt>
    <dgm:pt modelId="{B8DB0B4E-4352-4214-ADC4-60E791B2925B}" type="pres">
      <dgm:prSet presAssocID="{5EE7BAB7-1D6C-4D6A-B708-B31DA38E65F0}" presName="negativeSpace" presStyleCnt="0"/>
      <dgm:spPr/>
    </dgm:pt>
    <dgm:pt modelId="{F00520CC-E531-4D46-B4BF-3E83A4073381}" type="pres">
      <dgm:prSet presAssocID="{5EE7BAB7-1D6C-4D6A-B708-B31DA38E65F0}" presName="childText" presStyleLbl="conFgAcc1" presStyleIdx="0" presStyleCnt="5">
        <dgm:presLayoutVars>
          <dgm:bulletEnabled val="1"/>
        </dgm:presLayoutVars>
      </dgm:prSet>
      <dgm:spPr/>
    </dgm:pt>
    <dgm:pt modelId="{603868EC-A83E-405D-9466-20D1249F0535}" type="pres">
      <dgm:prSet presAssocID="{55B8CD9D-C47A-4DD2-B99F-8FE3FD918FCA}" presName="spaceBetweenRectangles" presStyleCnt="0"/>
      <dgm:spPr/>
    </dgm:pt>
    <dgm:pt modelId="{C22EB0CC-C788-4856-86FF-CAE4542542F6}" type="pres">
      <dgm:prSet presAssocID="{80CB004E-4ECC-4687-A24B-2309DC6DD20F}" presName="parentLin" presStyleCnt="0"/>
      <dgm:spPr/>
    </dgm:pt>
    <dgm:pt modelId="{6C5C90B0-5BD0-45E8-84BE-A7F80AE98668}" type="pres">
      <dgm:prSet presAssocID="{80CB004E-4ECC-4687-A24B-2309DC6DD20F}" presName="parentLeftMargin" presStyleLbl="node1" presStyleIdx="0" presStyleCnt="5"/>
      <dgm:spPr/>
    </dgm:pt>
    <dgm:pt modelId="{ACF7BCD8-FB94-4882-9540-F30134BD2385}" type="pres">
      <dgm:prSet presAssocID="{80CB004E-4ECC-4687-A24B-2309DC6DD20F}" presName="parentText" presStyleLbl="node1" presStyleIdx="1" presStyleCnt="5">
        <dgm:presLayoutVars>
          <dgm:chMax val="0"/>
          <dgm:bulletEnabled val="1"/>
        </dgm:presLayoutVars>
      </dgm:prSet>
      <dgm:spPr/>
    </dgm:pt>
    <dgm:pt modelId="{E2B97CAD-D685-4FBD-B9D2-443C46520C2D}" type="pres">
      <dgm:prSet presAssocID="{80CB004E-4ECC-4687-A24B-2309DC6DD20F}" presName="negativeSpace" presStyleCnt="0"/>
      <dgm:spPr/>
    </dgm:pt>
    <dgm:pt modelId="{D5A74F53-4717-43BE-B3B2-18812433F9B7}" type="pres">
      <dgm:prSet presAssocID="{80CB004E-4ECC-4687-A24B-2309DC6DD20F}" presName="childText" presStyleLbl="conFgAcc1" presStyleIdx="1" presStyleCnt="5">
        <dgm:presLayoutVars>
          <dgm:bulletEnabled val="1"/>
        </dgm:presLayoutVars>
      </dgm:prSet>
      <dgm:spPr/>
    </dgm:pt>
    <dgm:pt modelId="{71031A88-D6DB-40F7-A713-5658BBCFD98E}" type="pres">
      <dgm:prSet presAssocID="{ECABAC63-107C-4028-BA87-6B0CAB29F0D2}" presName="spaceBetweenRectangles" presStyleCnt="0"/>
      <dgm:spPr/>
    </dgm:pt>
    <dgm:pt modelId="{FC1BDAC1-3B73-4249-92A1-CBD722671F82}" type="pres">
      <dgm:prSet presAssocID="{927B06CC-6EC6-493A-AC10-D3002CE99081}" presName="parentLin" presStyleCnt="0"/>
      <dgm:spPr/>
    </dgm:pt>
    <dgm:pt modelId="{E720E9C8-8D8F-435F-832F-92A9CF780D8A}" type="pres">
      <dgm:prSet presAssocID="{927B06CC-6EC6-493A-AC10-D3002CE99081}" presName="parentLeftMargin" presStyleLbl="node1" presStyleIdx="1" presStyleCnt="5"/>
      <dgm:spPr/>
    </dgm:pt>
    <dgm:pt modelId="{183C84E7-3307-408C-92C1-1090988AF9DA}" type="pres">
      <dgm:prSet presAssocID="{927B06CC-6EC6-493A-AC10-D3002CE99081}" presName="parentText" presStyleLbl="node1" presStyleIdx="2" presStyleCnt="5">
        <dgm:presLayoutVars>
          <dgm:chMax val="0"/>
          <dgm:bulletEnabled val="1"/>
        </dgm:presLayoutVars>
      </dgm:prSet>
      <dgm:spPr/>
    </dgm:pt>
    <dgm:pt modelId="{B05304AA-9403-465F-9355-08F2A34C0171}" type="pres">
      <dgm:prSet presAssocID="{927B06CC-6EC6-493A-AC10-D3002CE99081}" presName="negativeSpace" presStyleCnt="0"/>
      <dgm:spPr/>
    </dgm:pt>
    <dgm:pt modelId="{FBA0D37C-ECFD-41F8-9E25-06B6ACBE0A95}" type="pres">
      <dgm:prSet presAssocID="{927B06CC-6EC6-493A-AC10-D3002CE99081}" presName="childText" presStyleLbl="conFgAcc1" presStyleIdx="2" presStyleCnt="5">
        <dgm:presLayoutVars>
          <dgm:bulletEnabled val="1"/>
        </dgm:presLayoutVars>
      </dgm:prSet>
      <dgm:spPr/>
    </dgm:pt>
    <dgm:pt modelId="{7BED15C8-2365-4EC2-BA95-6719F5B7E35B}" type="pres">
      <dgm:prSet presAssocID="{576B0524-51FE-4DB2-BC51-BFA6EEB8380B}" presName="spaceBetweenRectangles" presStyleCnt="0"/>
      <dgm:spPr/>
    </dgm:pt>
    <dgm:pt modelId="{6376DBDF-86E7-4ABE-8165-BA89EBEAEE96}" type="pres">
      <dgm:prSet presAssocID="{EF1EF1DA-EDEA-41E1-98C1-4ADE0F7970C0}" presName="parentLin" presStyleCnt="0"/>
      <dgm:spPr/>
    </dgm:pt>
    <dgm:pt modelId="{E6A56FBE-A856-480E-81E7-1C32561C3EBA}" type="pres">
      <dgm:prSet presAssocID="{EF1EF1DA-EDEA-41E1-98C1-4ADE0F7970C0}" presName="parentLeftMargin" presStyleLbl="node1" presStyleIdx="2" presStyleCnt="5"/>
      <dgm:spPr/>
    </dgm:pt>
    <dgm:pt modelId="{74384251-C653-461A-885F-F1BB8C13CE7D}" type="pres">
      <dgm:prSet presAssocID="{EF1EF1DA-EDEA-41E1-98C1-4ADE0F7970C0}" presName="parentText" presStyleLbl="node1" presStyleIdx="3" presStyleCnt="5">
        <dgm:presLayoutVars>
          <dgm:chMax val="0"/>
          <dgm:bulletEnabled val="1"/>
        </dgm:presLayoutVars>
      </dgm:prSet>
      <dgm:spPr/>
    </dgm:pt>
    <dgm:pt modelId="{90640FA1-C121-4D4E-848E-91F8C7AA8735}" type="pres">
      <dgm:prSet presAssocID="{EF1EF1DA-EDEA-41E1-98C1-4ADE0F7970C0}" presName="negativeSpace" presStyleCnt="0"/>
      <dgm:spPr/>
    </dgm:pt>
    <dgm:pt modelId="{E175F2E3-5A69-47BC-8EB9-187C31DCDFE2}" type="pres">
      <dgm:prSet presAssocID="{EF1EF1DA-EDEA-41E1-98C1-4ADE0F7970C0}" presName="childText" presStyleLbl="conFgAcc1" presStyleIdx="3" presStyleCnt="5">
        <dgm:presLayoutVars>
          <dgm:bulletEnabled val="1"/>
        </dgm:presLayoutVars>
      </dgm:prSet>
      <dgm:spPr/>
    </dgm:pt>
    <dgm:pt modelId="{1537C698-CA3A-4821-8F64-C2CDF1586442}" type="pres">
      <dgm:prSet presAssocID="{79EFD8AA-D219-4E99-8F99-C5E6648BE54F}" presName="spaceBetweenRectangles" presStyleCnt="0"/>
      <dgm:spPr/>
    </dgm:pt>
    <dgm:pt modelId="{34555FDA-5458-4520-A205-D83CB92AE8C8}" type="pres">
      <dgm:prSet presAssocID="{CE2F83E8-8D1E-4042-9F11-E965CBC5D1E6}" presName="parentLin" presStyleCnt="0"/>
      <dgm:spPr/>
    </dgm:pt>
    <dgm:pt modelId="{95E50EEA-3043-4111-A1F8-7C35D0AA36CD}" type="pres">
      <dgm:prSet presAssocID="{CE2F83E8-8D1E-4042-9F11-E965CBC5D1E6}" presName="parentLeftMargin" presStyleLbl="node1" presStyleIdx="3" presStyleCnt="5"/>
      <dgm:spPr/>
    </dgm:pt>
    <dgm:pt modelId="{D0DFEF3E-D158-44F0-AEC4-9456243D2505}" type="pres">
      <dgm:prSet presAssocID="{CE2F83E8-8D1E-4042-9F11-E965CBC5D1E6}" presName="parentText" presStyleLbl="node1" presStyleIdx="4" presStyleCnt="5">
        <dgm:presLayoutVars>
          <dgm:chMax val="0"/>
          <dgm:bulletEnabled val="1"/>
        </dgm:presLayoutVars>
      </dgm:prSet>
      <dgm:spPr/>
    </dgm:pt>
    <dgm:pt modelId="{C40CC526-874C-4CCC-9C13-4D152206DE77}" type="pres">
      <dgm:prSet presAssocID="{CE2F83E8-8D1E-4042-9F11-E965CBC5D1E6}" presName="negativeSpace" presStyleCnt="0"/>
      <dgm:spPr/>
    </dgm:pt>
    <dgm:pt modelId="{601A117B-E0C5-4A8B-81B8-A5C34622EDE0}" type="pres">
      <dgm:prSet presAssocID="{CE2F83E8-8D1E-4042-9F11-E965CBC5D1E6}" presName="childText" presStyleLbl="conFgAcc1" presStyleIdx="4" presStyleCnt="5">
        <dgm:presLayoutVars>
          <dgm:bulletEnabled val="1"/>
        </dgm:presLayoutVars>
      </dgm:prSet>
      <dgm:spPr/>
    </dgm:pt>
  </dgm:ptLst>
  <dgm:cxnLst>
    <dgm:cxn modelId="{929B9312-8DCF-4BB9-B269-6BCB8B59A69A}" type="presOf" srcId="{A783515F-AFF6-465C-B087-CC9D80967645}" destId="{E5793E3D-8565-4004-B7A2-B6EE89FC2C8F}" srcOrd="0" destOrd="0" presId="urn:microsoft.com/office/officeart/2005/8/layout/list1"/>
    <dgm:cxn modelId="{992F6C2C-9DE7-46C9-9C4B-4ABBDDE5B55F}" type="presOf" srcId="{927B06CC-6EC6-493A-AC10-D3002CE99081}" destId="{183C84E7-3307-408C-92C1-1090988AF9DA}" srcOrd="1" destOrd="0" presId="urn:microsoft.com/office/officeart/2005/8/layout/list1"/>
    <dgm:cxn modelId="{42A3703A-B802-4900-93BE-D60CF3611B7F}" srcId="{A783515F-AFF6-465C-B087-CC9D80967645}" destId="{927B06CC-6EC6-493A-AC10-D3002CE99081}" srcOrd="2" destOrd="0" parTransId="{61CCC3FC-A67C-4333-9557-0397E2464242}" sibTransId="{576B0524-51FE-4DB2-BC51-BFA6EEB8380B}"/>
    <dgm:cxn modelId="{E32DBC4D-E8DA-4618-9176-D5192F934866}" type="presOf" srcId="{5EE7BAB7-1D6C-4D6A-B708-B31DA38E65F0}" destId="{156144E3-2244-4656-941A-0006CE4A2EB6}" srcOrd="1" destOrd="0" presId="urn:microsoft.com/office/officeart/2005/8/layout/list1"/>
    <dgm:cxn modelId="{1D52D76F-67E6-469E-94E4-76C5210A6A9E}" type="presOf" srcId="{CE2F83E8-8D1E-4042-9F11-E965CBC5D1E6}" destId="{95E50EEA-3043-4111-A1F8-7C35D0AA36CD}" srcOrd="0" destOrd="0" presId="urn:microsoft.com/office/officeart/2005/8/layout/list1"/>
    <dgm:cxn modelId="{81A65387-1BF4-464A-A23C-DB796B7ABB11}" srcId="{A783515F-AFF6-465C-B087-CC9D80967645}" destId="{5EE7BAB7-1D6C-4D6A-B708-B31DA38E65F0}" srcOrd="0" destOrd="0" parTransId="{7C33BAD7-DC00-427F-A2A8-9976E6EF4E6C}" sibTransId="{55B8CD9D-C47A-4DD2-B99F-8FE3FD918FCA}"/>
    <dgm:cxn modelId="{7A70DC9D-1574-4BD4-8F32-A0B03F274109}" srcId="{A783515F-AFF6-465C-B087-CC9D80967645}" destId="{80CB004E-4ECC-4687-A24B-2309DC6DD20F}" srcOrd="1" destOrd="0" parTransId="{7D1B032C-C958-4CD3-BBC5-FEACE62C98B2}" sibTransId="{ECABAC63-107C-4028-BA87-6B0CAB29F0D2}"/>
    <dgm:cxn modelId="{1839E0AB-890C-4C2A-83DD-0EACF30505A4}" type="presOf" srcId="{80CB004E-4ECC-4687-A24B-2309DC6DD20F}" destId="{6C5C90B0-5BD0-45E8-84BE-A7F80AE98668}" srcOrd="0" destOrd="0" presId="urn:microsoft.com/office/officeart/2005/8/layout/list1"/>
    <dgm:cxn modelId="{0F7952BE-8211-46AD-81B0-DF511D4ECAFF}" type="presOf" srcId="{5EE7BAB7-1D6C-4D6A-B708-B31DA38E65F0}" destId="{C4DC0D54-21C7-4DB5-8052-0106706CADFD}" srcOrd="0" destOrd="0" presId="urn:microsoft.com/office/officeart/2005/8/layout/list1"/>
    <dgm:cxn modelId="{7D55CEBF-1401-49EF-B704-AF33E1F2BFC5}" type="presOf" srcId="{CE2F83E8-8D1E-4042-9F11-E965CBC5D1E6}" destId="{D0DFEF3E-D158-44F0-AEC4-9456243D2505}" srcOrd="1" destOrd="0" presId="urn:microsoft.com/office/officeart/2005/8/layout/list1"/>
    <dgm:cxn modelId="{E980F9D4-9C8D-423D-B16A-6E19A18BAFEF}" type="presOf" srcId="{80CB004E-4ECC-4687-A24B-2309DC6DD20F}" destId="{ACF7BCD8-FB94-4882-9540-F30134BD2385}" srcOrd="1" destOrd="0" presId="urn:microsoft.com/office/officeart/2005/8/layout/list1"/>
    <dgm:cxn modelId="{C51C7CD7-0593-4563-82D5-FF3EB5D3E3BD}" srcId="{A783515F-AFF6-465C-B087-CC9D80967645}" destId="{CE2F83E8-8D1E-4042-9F11-E965CBC5D1E6}" srcOrd="4" destOrd="0" parTransId="{1578AFDA-3A27-44A9-808C-DF9544F08358}" sibTransId="{16F65499-E379-4179-8BEE-68500CC927B2}"/>
    <dgm:cxn modelId="{6B4EF7E2-5985-4462-ACC1-1CC560BC1D70}" type="presOf" srcId="{EF1EF1DA-EDEA-41E1-98C1-4ADE0F7970C0}" destId="{74384251-C653-461A-885F-F1BB8C13CE7D}" srcOrd="1" destOrd="0" presId="urn:microsoft.com/office/officeart/2005/8/layout/list1"/>
    <dgm:cxn modelId="{4FA5B6F5-E45B-481C-A82B-446DEB8F93E6}" type="presOf" srcId="{EF1EF1DA-EDEA-41E1-98C1-4ADE0F7970C0}" destId="{E6A56FBE-A856-480E-81E7-1C32561C3EBA}" srcOrd="0" destOrd="0" presId="urn:microsoft.com/office/officeart/2005/8/layout/list1"/>
    <dgm:cxn modelId="{AB92C2FB-07A0-4970-BECD-56F379180F6A}" type="presOf" srcId="{927B06CC-6EC6-493A-AC10-D3002CE99081}" destId="{E720E9C8-8D8F-435F-832F-92A9CF780D8A}" srcOrd="0" destOrd="0" presId="urn:microsoft.com/office/officeart/2005/8/layout/list1"/>
    <dgm:cxn modelId="{F277F5FB-5092-4191-A0CD-DD05DBE6EA0C}" srcId="{A783515F-AFF6-465C-B087-CC9D80967645}" destId="{EF1EF1DA-EDEA-41E1-98C1-4ADE0F7970C0}" srcOrd="3" destOrd="0" parTransId="{698ED62F-1589-439B-825D-8983C7FFD3A9}" sibTransId="{79EFD8AA-D219-4E99-8F99-C5E6648BE54F}"/>
    <dgm:cxn modelId="{633D3D63-0FCA-4096-B4DB-FEDF1B789EFC}" type="presParOf" srcId="{E5793E3D-8565-4004-B7A2-B6EE89FC2C8F}" destId="{C856FF89-8DF0-4AB0-B494-E89A9702E266}" srcOrd="0" destOrd="0" presId="urn:microsoft.com/office/officeart/2005/8/layout/list1"/>
    <dgm:cxn modelId="{7B56C8EC-3A7A-43A6-B0ED-0BB3A68F2957}" type="presParOf" srcId="{C856FF89-8DF0-4AB0-B494-E89A9702E266}" destId="{C4DC0D54-21C7-4DB5-8052-0106706CADFD}" srcOrd="0" destOrd="0" presId="urn:microsoft.com/office/officeart/2005/8/layout/list1"/>
    <dgm:cxn modelId="{2D5D84EE-8328-4C2A-BCA3-C15E2535B898}" type="presParOf" srcId="{C856FF89-8DF0-4AB0-B494-E89A9702E266}" destId="{156144E3-2244-4656-941A-0006CE4A2EB6}" srcOrd="1" destOrd="0" presId="urn:microsoft.com/office/officeart/2005/8/layout/list1"/>
    <dgm:cxn modelId="{6E16BEF3-DD9A-4602-88C6-B7904C2B5983}" type="presParOf" srcId="{E5793E3D-8565-4004-B7A2-B6EE89FC2C8F}" destId="{B8DB0B4E-4352-4214-ADC4-60E791B2925B}" srcOrd="1" destOrd="0" presId="urn:microsoft.com/office/officeart/2005/8/layout/list1"/>
    <dgm:cxn modelId="{0C14D9C3-1797-4632-A177-C37177B950C3}" type="presParOf" srcId="{E5793E3D-8565-4004-B7A2-B6EE89FC2C8F}" destId="{F00520CC-E531-4D46-B4BF-3E83A4073381}" srcOrd="2" destOrd="0" presId="urn:microsoft.com/office/officeart/2005/8/layout/list1"/>
    <dgm:cxn modelId="{8B40E3E2-D432-4E5B-BB68-C3D9DB223966}" type="presParOf" srcId="{E5793E3D-8565-4004-B7A2-B6EE89FC2C8F}" destId="{603868EC-A83E-405D-9466-20D1249F0535}" srcOrd="3" destOrd="0" presId="urn:microsoft.com/office/officeart/2005/8/layout/list1"/>
    <dgm:cxn modelId="{F935082F-F551-40D7-83BA-13DBD50BDBEF}" type="presParOf" srcId="{E5793E3D-8565-4004-B7A2-B6EE89FC2C8F}" destId="{C22EB0CC-C788-4856-86FF-CAE4542542F6}" srcOrd="4" destOrd="0" presId="urn:microsoft.com/office/officeart/2005/8/layout/list1"/>
    <dgm:cxn modelId="{B3031249-E768-4123-9712-D51B2464771A}" type="presParOf" srcId="{C22EB0CC-C788-4856-86FF-CAE4542542F6}" destId="{6C5C90B0-5BD0-45E8-84BE-A7F80AE98668}" srcOrd="0" destOrd="0" presId="urn:microsoft.com/office/officeart/2005/8/layout/list1"/>
    <dgm:cxn modelId="{34E383ED-1A2A-417A-97CB-9958336C009C}" type="presParOf" srcId="{C22EB0CC-C788-4856-86FF-CAE4542542F6}" destId="{ACF7BCD8-FB94-4882-9540-F30134BD2385}" srcOrd="1" destOrd="0" presId="urn:microsoft.com/office/officeart/2005/8/layout/list1"/>
    <dgm:cxn modelId="{F6D921A4-F1C4-424A-A161-13026821C24B}" type="presParOf" srcId="{E5793E3D-8565-4004-B7A2-B6EE89FC2C8F}" destId="{E2B97CAD-D685-4FBD-B9D2-443C46520C2D}" srcOrd="5" destOrd="0" presId="urn:microsoft.com/office/officeart/2005/8/layout/list1"/>
    <dgm:cxn modelId="{C3E7028F-5CCD-4A06-8828-DEB04233008C}" type="presParOf" srcId="{E5793E3D-8565-4004-B7A2-B6EE89FC2C8F}" destId="{D5A74F53-4717-43BE-B3B2-18812433F9B7}" srcOrd="6" destOrd="0" presId="urn:microsoft.com/office/officeart/2005/8/layout/list1"/>
    <dgm:cxn modelId="{A248FD91-A2BB-45BE-8EAB-CE739167BF53}" type="presParOf" srcId="{E5793E3D-8565-4004-B7A2-B6EE89FC2C8F}" destId="{71031A88-D6DB-40F7-A713-5658BBCFD98E}" srcOrd="7" destOrd="0" presId="urn:microsoft.com/office/officeart/2005/8/layout/list1"/>
    <dgm:cxn modelId="{F52CEEE6-6D9A-4440-8A89-B106F1F3FABE}" type="presParOf" srcId="{E5793E3D-8565-4004-B7A2-B6EE89FC2C8F}" destId="{FC1BDAC1-3B73-4249-92A1-CBD722671F82}" srcOrd="8" destOrd="0" presId="urn:microsoft.com/office/officeart/2005/8/layout/list1"/>
    <dgm:cxn modelId="{49501E42-AE5C-4EC1-AA58-38EE1D2CF91F}" type="presParOf" srcId="{FC1BDAC1-3B73-4249-92A1-CBD722671F82}" destId="{E720E9C8-8D8F-435F-832F-92A9CF780D8A}" srcOrd="0" destOrd="0" presId="urn:microsoft.com/office/officeart/2005/8/layout/list1"/>
    <dgm:cxn modelId="{9F1B7953-4396-40FA-A677-A76C006496CD}" type="presParOf" srcId="{FC1BDAC1-3B73-4249-92A1-CBD722671F82}" destId="{183C84E7-3307-408C-92C1-1090988AF9DA}" srcOrd="1" destOrd="0" presId="urn:microsoft.com/office/officeart/2005/8/layout/list1"/>
    <dgm:cxn modelId="{2A831374-5070-4906-A539-543C3143B6BF}" type="presParOf" srcId="{E5793E3D-8565-4004-B7A2-B6EE89FC2C8F}" destId="{B05304AA-9403-465F-9355-08F2A34C0171}" srcOrd="9" destOrd="0" presId="urn:microsoft.com/office/officeart/2005/8/layout/list1"/>
    <dgm:cxn modelId="{A1AB95E6-5E66-49E8-92A6-5B14C99E2390}" type="presParOf" srcId="{E5793E3D-8565-4004-B7A2-B6EE89FC2C8F}" destId="{FBA0D37C-ECFD-41F8-9E25-06B6ACBE0A95}" srcOrd="10" destOrd="0" presId="urn:microsoft.com/office/officeart/2005/8/layout/list1"/>
    <dgm:cxn modelId="{458ED331-C0E5-499B-973A-627B17BEBFED}" type="presParOf" srcId="{E5793E3D-8565-4004-B7A2-B6EE89FC2C8F}" destId="{7BED15C8-2365-4EC2-BA95-6719F5B7E35B}" srcOrd="11" destOrd="0" presId="urn:microsoft.com/office/officeart/2005/8/layout/list1"/>
    <dgm:cxn modelId="{D87B0F1D-BB97-4039-842A-F27A7567588B}" type="presParOf" srcId="{E5793E3D-8565-4004-B7A2-B6EE89FC2C8F}" destId="{6376DBDF-86E7-4ABE-8165-BA89EBEAEE96}" srcOrd="12" destOrd="0" presId="urn:microsoft.com/office/officeart/2005/8/layout/list1"/>
    <dgm:cxn modelId="{7E7832FF-1B2B-4BC7-8F60-96FC74DB422E}" type="presParOf" srcId="{6376DBDF-86E7-4ABE-8165-BA89EBEAEE96}" destId="{E6A56FBE-A856-480E-81E7-1C32561C3EBA}" srcOrd="0" destOrd="0" presId="urn:microsoft.com/office/officeart/2005/8/layout/list1"/>
    <dgm:cxn modelId="{601AD885-9857-4EDF-89C7-1EC995B15AF0}" type="presParOf" srcId="{6376DBDF-86E7-4ABE-8165-BA89EBEAEE96}" destId="{74384251-C653-461A-885F-F1BB8C13CE7D}" srcOrd="1" destOrd="0" presId="urn:microsoft.com/office/officeart/2005/8/layout/list1"/>
    <dgm:cxn modelId="{BCE1B519-373B-4144-8609-D455A774269A}" type="presParOf" srcId="{E5793E3D-8565-4004-B7A2-B6EE89FC2C8F}" destId="{90640FA1-C121-4D4E-848E-91F8C7AA8735}" srcOrd="13" destOrd="0" presId="urn:microsoft.com/office/officeart/2005/8/layout/list1"/>
    <dgm:cxn modelId="{BFFFD1D1-3761-4C27-89AC-B8010E862333}" type="presParOf" srcId="{E5793E3D-8565-4004-B7A2-B6EE89FC2C8F}" destId="{E175F2E3-5A69-47BC-8EB9-187C31DCDFE2}" srcOrd="14" destOrd="0" presId="urn:microsoft.com/office/officeart/2005/8/layout/list1"/>
    <dgm:cxn modelId="{5819D390-017F-45D8-A273-44E8EB450A5D}" type="presParOf" srcId="{E5793E3D-8565-4004-B7A2-B6EE89FC2C8F}" destId="{1537C698-CA3A-4821-8F64-C2CDF1586442}" srcOrd="15" destOrd="0" presId="urn:microsoft.com/office/officeart/2005/8/layout/list1"/>
    <dgm:cxn modelId="{013F564A-C326-47C8-8912-31EE66976CE2}" type="presParOf" srcId="{E5793E3D-8565-4004-B7A2-B6EE89FC2C8F}" destId="{34555FDA-5458-4520-A205-D83CB92AE8C8}" srcOrd="16" destOrd="0" presId="urn:microsoft.com/office/officeart/2005/8/layout/list1"/>
    <dgm:cxn modelId="{8E4F1E2C-38E8-41DA-8DCE-8F071F8003E9}" type="presParOf" srcId="{34555FDA-5458-4520-A205-D83CB92AE8C8}" destId="{95E50EEA-3043-4111-A1F8-7C35D0AA36CD}" srcOrd="0" destOrd="0" presId="urn:microsoft.com/office/officeart/2005/8/layout/list1"/>
    <dgm:cxn modelId="{16038995-1E2A-4A96-9556-747A8EF4AC90}" type="presParOf" srcId="{34555FDA-5458-4520-A205-D83CB92AE8C8}" destId="{D0DFEF3E-D158-44F0-AEC4-9456243D2505}" srcOrd="1" destOrd="0" presId="urn:microsoft.com/office/officeart/2005/8/layout/list1"/>
    <dgm:cxn modelId="{DA4DAB33-4A9A-44A0-A32D-44260028BB6E}" type="presParOf" srcId="{E5793E3D-8565-4004-B7A2-B6EE89FC2C8F}" destId="{C40CC526-874C-4CCC-9C13-4D152206DE77}" srcOrd="17" destOrd="0" presId="urn:microsoft.com/office/officeart/2005/8/layout/list1"/>
    <dgm:cxn modelId="{BEE99B91-B0CA-4EE2-A03B-9BD9DC4D97A9}" type="presParOf" srcId="{E5793E3D-8565-4004-B7A2-B6EE89FC2C8F}" destId="{601A117B-E0C5-4A8B-81B8-A5C34622EDE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39C4B9-5495-4F29-B0DC-1A76F2B7D2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F8AC918-0F51-470F-83F6-0CCA7E19D5CD}">
      <dgm:prSet/>
      <dgm:spPr/>
      <dgm:t>
        <a:bodyPr/>
        <a:lstStyle/>
        <a:p>
          <a:r>
            <a:rPr lang="en-GB" dirty="0"/>
            <a:t>Identify training needs via a Learning Needs Analysis</a:t>
          </a:r>
          <a:endParaRPr lang="en-US" dirty="0"/>
        </a:p>
      </dgm:t>
    </dgm:pt>
    <dgm:pt modelId="{57BCE368-41FD-4E1C-8D16-CAFC1019D105}" type="parTrans" cxnId="{F97AED73-A227-4EA1-A4C5-0318AC716B45}">
      <dgm:prSet/>
      <dgm:spPr/>
      <dgm:t>
        <a:bodyPr/>
        <a:lstStyle/>
        <a:p>
          <a:endParaRPr lang="en-US"/>
        </a:p>
      </dgm:t>
    </dgm:pt>
    <dgm:pt modelId="{FA1AEE8D-48DB-4CC7-9BBC-1270CB4EA629}" type="sibTrans" cxnId="{F97AED73-A227-4EA1-A4C5-0318AC716B45}">
      <dgm:prSet/>
      <dgm:spPr/>
      <dgm:t>
        <a:bodyPr/>
        <a:lstStyle/>
        <a:p>
          <a:endParaRPr lang="en-US"/>
        </a:p>
      </dgm:t>
    </dgm:pt>
    <dgm:pt modelId="{F6EECE9C-B79A-4735-9140-29B56ADA9920}">
      <dgm:prSet/>
      <dgm:spPr/>
      <dgm:t>
        <a:bodyPr/>
        <a:lstStyle/>
        <a:p>
          <a:r>
            <a:rPr lang="en-GB"/>
            <a:t>Create bite size learning modules using Edapp’s customisable templates or pick from pre made content.</a:t>
          </a:r>
          <a:endParaRPr lang="en-US"/>
        </a:p>
      </dgm:t>
    </dgm:pt>
    <dgm:pt modelId="{F2F8D559-5898-422B-B33C-88233E6DB76F}" type="parTrans" cxnId="{EA3FB544-8AC9-4AEC-8D91-EF98072059BE}">
      <dgm:prSet/>
      <dgm:spPr/>
      <dgm:t>
        <a:bodyPr/>
        <a:lstStyle/>
        <a:p>
          <a:endParaRPr lang="en-US"/>
        </a:p>
      </dgm:t>
    </dgm:pt>
    <dgm:pt modelId="{6E3D3525-9ECA-44B4-87B8-36F440C0955F}" type="sibTrans" cxnId="{EA3FB544-8AC9-4AEC-8D91-EF98072059BE}">
      <dgm:prSet/>
      <dgm:spPr/>
      <dgm:t>
        <a:bodyPr/>
        <a:lstStyle/>
        <a:p>
          <a:endParaRPr lang="en-US"/>
        </a:p>
      </dgm:t>
    </dgm:pt>
    <dgm:pt modelId="{D40CFF5C-0D05-4C66-B94C-3430ED22AF7A}">
      <dgm:prSet/>
      <dgm:spPr/>
      <dgm:t>
        <a:bodyPr/>
        <a:lstStyle/>
        <a:p>
          <a:r>
            <a:rPr lang="en-GB"/>
            <a:t>EdApp has a number of pre made courses which includes Health Care content.</a:t>
          </a:r>
          <a:endParaRPr lang="en-US"/>
        </a:p>
      </dgm:t>
    </dgm:pt>
    <dgm:pt modelId="{41B34FBD-B31B-47D1-988C-4FDC5FB607F6}" type="parTrans" cxnId="{F09A7EAB-20DE-459B-9663-5AD2A1CAFE9A}">
      <dgm:prSet/>
      <dgm:spPr/>
      <dgm:t>
        <a:bodyPr/>
        <a:lstStyle/>
        <a:p>
          <a:endParaRPr lang="en-US"/>
        </a:p>
      </dgm:t>
    </dgm:pt>
    <dgm:pt modelId="{583BAAB0-B788-4E67-83FD-0CA262F98879}" type="sibTrans" cxnId="{F09A7EAB-20DE-459B-9663-5AD2A1CAFE9A}">
      <dgm:prSet/>
      <dgm:spPr/>
      <dgm:t>
        <a:bodyPr/>
        <a:lstStyle/>
        <a:p>
          <a:endParaRPr lang="en-US"/>
        </a:p>
      </dgm:t>
    </dgm:pt>
    <dgm:pt modelId="{E61AF372-21FB-49F9-9D95-9E44CA687483}">
      <dgm:prSet/>
      <dgm:spPr/>
      <dgm:t>
        <a:bodyPr/>
        <a:lstStyle/>
        <a:p>
          <a:r>
            <a:rPr lang="en-GB"/>
            <a:t>Distribute to relevant employees on Edapp platform</a:t>
          </a:r>
          <a:endParaRPr lang="en-US"/>
        </a:p>
      </dgm:t>
    </dgm:pt>
    <dgm:pt modelId="{AFD031F4-6C6D-40A9-AF1C-9D7F9A39A6B2}" type="parTrans" cxnId="{908D2FDD-827F-4A1F-A083-69227C783B78}">
      <dgm:prSet/>
      <dgm:spPr/>
      <dgm:t>
        <a:bodyPr/>
        <a:lstStyle/>
        <a:p>
          <a:endParaRPr lang="en-US"/>
        </a:p>
      </dgm:t>
    </dgm:pt>
    <dgm:pt modelId="{F8841BCD-0BBC-43F5-8827-95A43199C349}" type="sibTrans" cxnId="{908D2FDD-827F-4A1F-A083-69227C783B78}">
      <dgm:prSet/>
      <dgm:spPr/>
      <dgm:t>
        <a:bodyPr/>
        <a:lstStyle/>
        <a:p>
          <a:endParaRPr lang="en-US"/>
        </a:p>
      </dgm:t>
    </dgm:pt>
    <dgm:pt modelId="{FDF31EC9-DFA1-4E5C-9908-0F69E9C488D0}">
      <dgm:prSet/>
      <dgm:spPr/>
      <dgm:t>
        <a:bodyPr/>
        <a:lstStyle/>
        <a:p>
          <a:r>
            <a:rPr lang="en-GB"/>
            <a:t>Continuously evaluate and update content based on feedback and performance data.</a:t>
          </a:r>
          <a:endParaRPr lang="en-US"/>
        </a:p>
      </dgm:t>
    </dgm:pt>
    <dgm:pt modelId="{FA8ADF8D-F8F5-4048-AB76-02B16C055685}" type="parTrans" cxnId="{791CBB45-3F58-4BEE-AE71-354C73499C91}">
      <dgm:prSet/>
      <dgm:spPr/>
      <dgm:t>
        <a:bodyPr/>
        <a:lstStyle/>
        <a:p>
          <a:endParaRPr lang="en-US"/>
        </a:p>
      </dgm:t>
    </dgm:pt>
    <dgm:pt modelId="{17894BCF-B087-4742-8941-C97186A70781}" type="sibTrans" cxnId="{791CBB45-3F58-4BEE-AE71-354C73499C91}">
      <dgm:prSet/>
      <dgm:spPr/>
      <dgm:t>
        <a:bodyPr/>
        <a:lstStyle/>
        <a:p>
          <a:endParaRPr lang="en-US"/>
        </a:p>
      </dgm:t>
    </dgm:pt>
    <dgm:pt modelId="{5B3A9FD2-4A15-44F4-8272-7719A552116D}" type="pres">
      <dgm:prSet presAssocID="{F239C4B9-5495-4F29-B0DC-1A76F2B7D2E3}" presName="outerComposite" presStyleCnt="0">
        <dgm:presLayoutVars>
          <dgm:chMax val="5"/>
          <dgm:dir/>
          <dgm:resizeHandles val="exact"/>
        </dgm:presLayoutVars>
      </dgm:prSet>
      <dgm:spPr/>
    </dgm:pt>
    <dgm:pt modelId="{67922F3E-010F-455C-B739-014627597030}" type="pres">
      <dgm:prSet presAssocID="{F239C4B9-5495-4F29-B0DC-1A76F2B7D2E3}" presName="dummyMaxCanvas" presStyleCnt="0">
        <dgm:presLayoutVars/>
      </dgm:prSet>
      <dgm:spPr/>
    </dgm:pt>
    <dgm:pt modelId="{7F5866EA-C7A9-462B-A89D-67230C616AF4}" type="pres">
      <dgm:prSet presAssocID="{F239C4B9-5495-4F29-B0DC-1A76F2B7D2E3}" presName="FiveNodes_1" presStyleLbl="node1" presStyleIdx="0" presStyleCnt="5">
        <dgm:presLayoutVars>
          <dgm:bulletEnabled val="1"/>
        </dgm:presLayoutVars>
      </dgm:prSet>
      <dgm:spPr/>
    </dgm:pt>
    <dgm:pt modelId="{00615FD6-C632-4999-BCD7-D73B3C5B6189}" type="pres">
      <dgm:prSet presAssocID="{F239C4B9-5495-4F29-B0DC-1A76F2B7D2E3}" presName="FiveNodes_2" presStyleLbl="node1" presStyleIdx="1" presStyleCnt="5">
        <dgm:presLayoutVars>
          <dgm:bulletEnabled val="1"/>
        </dgm:presLayoutVars>
      </dgm:prSet>
      <dgm:spPr/>
    </dgm:pt>
    <dgm:pt modelId="{274040DC-C095-4393-8A95-6DBFAD5A1956}" type="pres">
      <dgm:prSet presAssocID="{F239C4B9-5495-4F29-B0DC-1A76F2B7D2E3}" presName="FiveNodes_3" presStyleLbl="node1" presStyleIdx="2" presStyleCnt="5">
        <dgm:presLayoutVars>
          <dgm:bulletEnabled val="1"/>
        </dgm:presLayoutVars>
      </dgm:prSet>
      <dgm:spPr/>
    </dgm:pt>
    <dgm:pt modelId="{4B9B214D-60FF-41C4-8264-A9F6FE80B50E}" type="pres">
      <dgm:prSet presAssocID="{F239C4B9-5495-4F29-B0DC-1A76F2B7D2E3}" presName="FiveNodes_4" presStyleLbl="node1" presStyleIdx="3" presStyleCnt="5">
        <dgm:presLayoutVars>
          <dgm:bulletEnabled val="1"/>
        </dgm:presLayoutVars>
      </dgm:prSet>
      <dgm:spPr/>
    </dgm:pt>
    <dgm:pt modelId="{081537A0-D411-43F5-A656-02B29B88312B}" type="pres">
      <dgm:prSet presAssocID="{F239C4B9-5495-4F29-B0DC-1A76F2B7D2E3}" presName="FiveNodes_5" presStyleLbl="node1" presStyleIdx="4" presStyleCnt="5">
        <dgm:presLayoutVars>
          <dgm:bulletEnabled val="1"/>
        </dgm:presLayoutVars>
      </dgm:prSet>
      <dgm:spPr/>
    </dgm:pt>
    <dgm:pt modelId="{8117CB3E-967C-47A1-81EF-91D5F0130487}" type="pres">
      <dgm:prSet presAssocID="{F239C4B9-5495-4F29-B0DC-1A76F2B7D2E3}" presName="FiveConn_1-2" presStyleLbl="fgAccFollowNode1" presStyleIdx="0" presStyleCnt="4">
        <dgm:presLayoutVars>
          <dgm:bulletEnabled val="1"/>
        </dgm:presLayoutVars>
      </dgm:prSet>
      <dgm:spPr/>
    </dgm:pt>
    <dgm:pt modelId="{4DC098A2-0099-4E1A-AF5D-56BDCB26ACD3}" type="pres">
      <dgm:prSet presAssocID="{F239C4B9-5495-4F29-B0DC-1A76F2B7D2E3}" presName="FiveConn_2-3" presStyleLbl="fgAccFollowNode1" presStyleIdx="1" presStyleCnt="4">
        <dgm:presLayoutVars>
          <dgm:bulletEnabled val="1"/>
        </dgm:presLayoutVars>
      </dgm:prSet>
      <dgm:spPr/>
    </dgm:pt>
    <dgm:pt modelId="{7D61D409-2579-4480-BA9C-435BCBA10B61}" type="pres">
      <dgm:prSet presAssocID="{F239C4B9-5495-4F29-B0DC-1A76F2B7D2E3}" presName="FiveConn_3-4" presStyleLbl="fgAccFollowNode1" presStyleIdx="2" presStyleCnt="4">
        <dgm:presLayoutVars>
          <dgm:bulletEnabled val="1"/>
        </dgm:presLayoutVars>
      </dgm:prSet>
      <dgm:spPr/>
    </dgm:pt>
    <dgm:pt modelId="{93083E78-1C7E-4947-BC45-0C6AB388315E}" type="pres">
      <dgm:prSet presAssocID="{F239C4B9-5495-4F29-B0DC-1A76F2B7D2E3}" presName="FiveConn_4-5" presStyleLbl="fgAccFollowNode1" presStyleIdx="3" presStyleCnt="4">
        <dgm:presLayoutVars>
          <dgm:bulletEnabled val="1"/>
        </dgm:presLayoutVars>
      </dgm:prSet>
      <dgm:spPr/>
    </dgm:pt>
    <dgm:pt modelId="{9686A403-E373-4220-AC0B-BB6DB6E2E854}" type="pres">
      <dgm:prSet presAssocID="{F239C4B9-5495-4F29-B0DC-1A76F2B7D2E3}" presName="FiveNodes_1_text" presStyleLbl="node1" presStyleIdx="4" presStyleCnt="5">
        <dgm:presLayoutVars>
          <dgm:bulletEnabled val="1"/>
        </dgm:presLayoutVars>
      </dgm:prSet>
      <dgm:spPr/>
    </dgm:pt>
    <dgm:pt modelId="{947E0AD6-7F13-4BDB-9EBA-0646E213E034}" type="pres">
      <dgm:prSet presAssocID="{F239C4B9-5495-4F29-B0DC-1A76F2B7D2E3}" presName="FiveNodes_2_text" presStyleLbl="node1" presStyleIdx="4" presStyleCnt="5">
        <dgm:presLayoutVars>
          <dgm:bulletEnabled val="1"/>
        </dgm:presLayoutVars>
      </dgm:prSet>
      <dgm:spPr/>
    </dgm:pt>
    <dgm:pt modelId="{543964FA-3F5D-4BFA-AD5D-E48B7CD0D9FF}" type="pres">
      <dgm:prSet presAssocID="{F239C4B9-5495-4F29-B0DC-1A76F2B7D2E3}" presName="FiveNodes_3_text" presStyleLbl="node1" presStyleIdx="4" presStyleCnt="5">
        <dgm:presLayoutVars>
          <dgm:bulletEnabled val="1"/>
        </dgm:presLayoutVars>
      </dgm:prSet>
      <dgm:spPr/>
    </dgm:pt>
    <dgm:pt modelId="{76700B34-B45C-4361-8FAE-16D346E3220C}" type="pres">
      <dgm:prSet presAssocID="{F239C4B9-5495-4F29-B0DC-1A76F2B7D2E3}" presName="FiveNodes_4_text" presStyleLbl="node1" presStyleIdx="4" presStyleCnt="5">
        <dgm:presLayoutVars>
          <dgm:bulletEnabled val="1"/>
        </dgm:presLayoutVars>
      </dgm:prSet>
      <dgm:spPr/>
    </dgm:pt>
    <dgm:pt modelId="{C28D7AD6-E83F-4C9E-9E83-6BCD106ABC1F}" type="pres">
      <dgm:prSet presAssocID="{F239C4B9-5495-4F29-B0DC-1A76F2B7D2E3}" presName="FiveNodes_5_text" presStyleLbl="node1" presStyleIdx="4" presStyleCnt="5">
        <dgm:presLayoutVars>
          <dgm:bulletEnabled val="1"/>
        </dgm:presLayoutVars>
      </dgm:prSet>
      <dgm:spPr/>
    </dgm:pt>
  </dgm:ptLst>
  <dgm:cxnLst>
    <dgm:cxn modelId="{3BE57803-FC1B-47A9-8F9C-85D6EC43B8C2}" type="presOf" srcId="{E61AF372-21FB-49F9-9D95-9E44CA687483}" destId="{4B9B214D-60FF-41C4-8264-A9F6FE80B50E}" srcOrd="0" destOrd="0" presId="urn:microsoft.com/office/officeart/2005/8/layout/vProcess5"/>
    <dgm:cxn modelId="{83896E1E-07BA-4112-8BFB-5805070E44D7}" type="presOf" srcId="{FA1AEE8D-48DB-4CC7-9BBC-1270CB4EA629}" destId="{8117CB3E-967C-47A1-81EF-91D5F0130487}" srcOrd="0" destOrd="0" presId="urn:microsoft.com/office/officeart/2005/8/layout/vProcess5"/>
    <dgm:cxn modelId="{3F62A934-464A-4697-8D92-913EB1802D28}" type="presOf" srcId="{583BAAB0-B788-4E67-83FD-0CA262F98879}" destId="{7D61D409-2579-4480-BA9C-435BCBA10B61}" srcOrd="0" destOrd="0" presId="urn:microsoft.com/office/officeart/2005/8/layout/vProcess5"/>
    <dgm:cxn modelId="{D121C762-56E8-464E-8F5A-47A5BB972C78}" type="presOf" srcId="{D40CFF5C-0D05-4C66-B94C-3430ED22AF7A}" destId="{543964FA-3F5D-4BFA-AD5D-E48B7CD0D9FF}" srcOrd="1" destOrd="0" presId="urn:microsoft.com/office/officeart/2005/8/layout/vProcess5"/>
    <dgm:cxn modelId="{EA3FB544-8AC9-4AEC-8D91-EF98072059BE}" srcId="{F239C4B9-5495-4F29-B0DC-1A76F2B7D2E3}" destId="{F6EECE9C-B79A-4735-9140-29B56ADA9920}" srcOrd="1" destOrd="0" parTransId="{F2F8D559-5898-422B-B33C-88233E6DB76F}" sibTransId="{6E3D3525-9ECA-44B4-87B8-36F440C0955F}"/>
    <dgm:cxn modelId="{791CBB45-3F58-4BEE-AE71-354C73499C91}" srcId="{F239C4B9-5495-4F29-B0DC-1A76F2B7D2E3}" destId="{FDF31EC9-DFA1-4E5C-9908-0F69E9C488D0}" srcOrd="4" destOrd="0" parTransId="{FA8ADF8D-F8F5-4048-AB76-02B16C055685}" sibTransId="{17894BCF-B087-4742-8941-C97186A70781}"/>
    <dgm:cxn modelId="{9C33AA6B-80A9-4E46-BFA2-5EAE1E795621}" type="presOf" srcId="{D40CFF5C-0D05-4C66-B94C-3430ED22AF7A}" destId="{274040DC-C095-4393-8A95-6DBFAD5A1956}" srcOrd="0" destOrd="0" presId="urn:microsoft.com/office/officeart/2005/8/layout/vProcess5"/>
    <dgm:cxn modelId="{F97AED73-A227-4EA1-A4C5-0318AC716B45}" srcId="{F239C4B9-5495-4F29-B0DC-1A76F2B7D2E3}" destId="{1F8AC918-0F51-470F-83F6-0CCA7E19D5CD}" srcOrd="0" destOrd="0" parTransId="{57BCE368-41FD-4E1C-8D16-CAFC1019D105}" sibTransId="{FA1AEE8D-48DB-4CC7-9BBC-1270CB4EA629}"/>
    <dgm:cxn modelId="{911DC074-4598-4544-9CCF-172381B264BD}" type="presOf" srcId="{1F8AC918-0F51-470F-83F6-0CCA7E19D5CD}" destId="{9686A403-E373-4220-AC0B-BB6DB6E2E854}" srcOrd="1" destOrd="0" presId="urn:microsoft.com/office/officeart/2005/8/layout/vProcess5"/>
    <dgm:cxn modelId="{5F9F6E75-1EEF-45F2-883A-4693C558FA95}" type="presOf" srcId="{1F8AC918-0F51-470F-83F6-0CCA7E19D5CD}" destId="{7F5866EA-C7A9-462B-A89D-67230C616AF4}" srcOrd="0" destOrd="0" presId="urn:microsoft.com/office/officeart/2005/8/layout/vProcess5"/>
    <dgm:cxn modelId="{5E64847E-D05B-438D-A84E-A620C473CEAE}" type="presOf" srcId="{F6EECE9C-B79A-4735-9140-29B56ADA9920}" destId="{00615FD6-C632-4999-BCD7-D73B3C5B6189}" srcOrd="0" destOrd="0" presId="urn:microsoft.com/office/officeart/2005/8/layout/vProcess5"/>
    <dgm:cxn modelId="{05576293-9E0C-4EB8-8A2B-4193729DD213}" type="presOf" srcId="{F6EECE9C-B79A-4735-9140-29B56ADA9920}" destId="{947E0AD6-7F13-4BDB-9EBA-0646E213E034}" srcOrd="1" destOrd="0" presId="urn:microsoft.com/office/officeart/2005/8/layout/vProcess5"/>
    <dgm:cxn modelId="{F09A7EAB-20DE-459B-9663-5AD2A1CAFE9A}" srcId="{F239C4B9-5495-4F29-B0DC-1A76F2B7D2E3}" destId="{D40CFF5C-0D05-4C66-B94C-3430ED22AF7A}" srcOrd="2" destOrd="0" parTransId="{41B34FBD-B31B-47D1-988C-4FDC5FB607F6}" sibTransId="{583BAAB0-B788-4E67-83FD-0CA262F98879}"/>
    <dgm:cxn modelId="{77DD15AF-3720-4702-807D-B14F9FB24A66}" type="presOf" srcId="{E61AF372-21FB-49F9-9D95-9E44CA687483}" destId="{76700B34-B45C-4361-8FAE-16D346E3220C}" srcOrd="1" destOrd="0" presId="urn:microsoft.com/office/officeart/2005/8/layout/vProcess5"/>
    <dgm:cxn modelId="{054D25BE-3E0D-4DCB-86F2-7993CCD74D86}" type="presOf" srcId="{FDF31EC9-DFA1-4E5C-9908-0F69E9C488D0}" destId="{081537A0-D411-43F5-A656-02B29B88312B}" srcOrd="0" destOrd="0" presId="urn:microsoft.com/office/officeart/2005/8/layout/vProcess5"/>
    <dgm:cxn modelId="{423753C9-4CCD-45D7-A2B3-0BB48E849BA6}" type="presOf" srcId="{FDF31EC9-DFA1-4E5C-9908-0F69E9C488D0}" destId="{C28D7AD6-E83F-4C9E-9E83-6BCD106ABC1F}" srcOrd="1" destOrd="0" presId="urn:microsoft.com/office/officeart/2005/8/layout/vProcess5"/>
    <dgm:cxn modelId="{52E3E6CC-996B-47BB-9D03-82C12C99F908}" type="presOf" srcId="{F239C4B9-5495-4F29-B0DC-1A76F2B7D2E3}" destId="{5B3A9FD2-4A15-44F4-8272-7719A552116D}" srcOrd="0" destOrd="0" presId="urn:microsoft.com/office/officeart/2005/8/layout/vProcess5"/>
    <dgm:cxn modelId="{DB1BB2D8-D426-4AD4-B463-801275A4A3C2}" type="presOf" srcId="{6E3D3525-9ECA-44B4-87B8-36F440C0955F}" destId="{4DC098A2-0099-4E1A-AF5D-56BDCB26ACD3}" srcOrd="0" destOrd="0" presId="urn:microsoft.com/office/officeart/2005/8/layout/vProcess5"/>
    <dgm:cxn modelId="{908D2FDD-827F-4A1F-A083-69227C783B78}" srcId="{F239C4B9-5495-4F29-B0DC-1A76F2B7D2E3}" destId="{E61AF372-21FB-49F9-9D95-9E44CA687483}" srcOrd="3" destOrd="0" parTransId="{AFD031F4-6C6D-40A9-AF1C-9D7F9A39A6B2}" sibTransId="{F8841BCD-0BBC-43F5-8827-95A43199C349}"/>
    <dgm:cxn modelId="{E7DBACFC-FF34-4BC6-B483-CB4662435935}" type="presOf" srcId="{F8841BCD-0BBC-43F5-8827-95A43199C349}" destId="{93083E78-1C7E-4947-BC45-0C6AB388315E}" srcOrd="0" destOrd="0" presId="urn:microsoft.com/office/officeart/2005/8/layout/vProcess5"/>
    <dgm:cxn modelId="{33137AB1-83D6-4342-8A03-5B5B7705C028}" type="presParOf" srcId="{5B3A9FD2-4A15-44F4-8272-7719A552116D}" destId="{67922F3E-010F-455C-B739-014627597030}" srcOrd="0" destOrd="0" presId="urn:microsoft.com/office/officeart/2005/8/layout/vProcess5"/>
    <dgm:cxn modelId="{3B02798D-EE12-4BB1-9239-97802F18BE64}" type="presParOf" srcId="{5B3A9FD2-4A15-44F4-8272-7719A552116D}" destId="{7F5866EA-C7A9-462B-A89D-67230C616AF4}" srcOrd="1" destOrd="0" presId="urn:microsoft.com/office/officeart/2005/8/layout/vProcess5"/>
    <dgm:cxn modelId="{8964F024-79F9-41C5-A3B2-454986CB8AF8}" type="presParOf" srcId="{5B3A9FD2-4A15-44F4-8272-7719A552116D}" destId="{00615FD6-C632-4999-BCD7-D73B3C5B6189}" srcOrd="2" destOrd="0" presId="urn:microsoft.com/office/officeart/2005/8/layout/vProcess5"/>
    <dgm:cxn modelId="{88DB0488-82EA-4488-9B0B-576274A0F430}" type="presParOf" srcId="{5B3A9FD2-4A15-44F4-8272-7719A552116D}" destId="{274040DC-C095-4393-8A95-6DBFAD5A1956}" srcOrd="3" destOrd="0" presId="urn:microsoft.com/office/officeart/2005/8/layout/vProcess5"/>
    <dgm:cxn modelId="{61C4A315-EE10-4B14-B0C6-9E5779F94350}" type="presParOf" srcId="{5B3A9FD2-4A15-44F4-8272-7719A552116D}" destId="{4B9B214D-60FF-41C4-8264-A9F6FE80B50E}" srcOrd="4" destOrd="0" presId="urn:microsoft.com/office/officeart/2005/8/layout/vProcess5"/>
    <dgm:cxn modelId="{85E68827-8339-4DC3-A5D0-0A51697AAA1C}" type="presParOf" srcId="{5B3A9FD2-4A15-44F4-8272-7719A552116D}" destId="{081537A0-D411-43F5-A656-02B29B88312B}" srcOrd="5" destOrd="0" presId="urn:microsoft.com/office/officeart/2005/8/layout/vProcess5"/>
    <dgm:cxn modelId="{8493946D-C993-4C25-8ED5-BEAB485C0658}" type="presParOf" srcId="{5B3A9FD2-4A15-44F4-8272-7719A552116D}" destId="{8117CB3E-967C-47A1-81EF-91D5F0130487}" srcOrd="6" destOrd="0" presId="urn:microsoft.com/office/officeart/2005/8/layout/vProcess5"/>
    <dgm:cxn modelId="{10BD40EC-4EB1-455C-A151-47C13E334C0E}" type="presParOf" srcId="{5B3A9FD2-4A15-44F4-8272-7719A552116D}" destId="{4DC098A2-0099-4E1A-AF5D-56BDCB26ACD3}" srcOrd="7" destOrd="0" presId="urn:microsoft.com/office/officeart/2005/8/layout/vProcess5"/>
    <dgm:cxn modelId="{1DBDC3EF-2CAF-47D0-8F11-785EF549BA10}" type="presParOf" srcId="{5B3A9FD2-4A15-44F4-8272-7719A552116D}" destId="{7D61D409-2579-4480-BA9C-435BCBA10B61}" srcOrd="8" destOrd="0" presId="urn:microsoft.com/office/officeart/2005/8/layout/vProcess5"/>
    <dgm:cxn modelId="{5B05DFE9-51E6-4825-B8E3-7AC3B2251EEC}" type="presParOf" srcId="{5B3A9FD2-4A15-44F4-8272-7719A552116D}" destId="{93083E78-1C7E-4947-BC45-0C6AB388315E}" srcOrd="9" destOrd="0" presId="urn:microsoft.com/office/officeart/2005/8/layout/vProcess5"/>
    <dgm:cxn modelId="{A1B7A0CC-3894-4324-9ABB-65BE3DE09FE5}" type="presParOf" srcId="{5B3A9FD2-4A15-44F4-8272-7719A552116D}" destId="{9686A403-E373-4220-AC0B-BB6DB6E2E854}" srcOrd="10" destOrd="0" presId="urn:microsoft.com/office/officeart/2005/8/layout/vProcess5"/>
    <dgm:cxn modelId="{23A4555C-FDCA-4722-BCE5-D26C19481DCD}" type="presParOf" srcId="{5B3A9FD2-4A15-44F4-8272-7719A552116D}" destId="{947E0AD6-7F13-4BDB-9EBA-0646E213E034}" srcOrd="11" destOrd="0" presId="urn:microsoft.com/office/officeart/2005/8/layout/vProcess5"/>
    <dgm:cxn modelId="{8F807CEB-7026-4664-82C6-7D96A8988899}" type="presParOf" srcId="{5B3A9FD2-4A15-44F4-8272-7719A552116D}" destId="{543964FA-3F5D-4BFA-AD5D-E48B7CD0D9FF}" srcOrd="12" destOrd="0" presId="urn:microsoft.com/office/officeart/2005/8/layout/vProcess5"/>
    <dgm:cxn modelId="{E620443C-7BE8-4662-BC8B-1D52D5FFC246}" type="presParOf" srcId="{5B3A9FD2-4A15-44F4-8272-7719A552116D}" destId="{76700B34-B45C-4361-8FAE-16D346E3220C}" srcOrd="13" destOrd="0" presId="urn:microsoft.com/office/officeart/2005/8/layout/vProcess5"/>
    <dgm:cxn modelId="{06B0C846-785A-4769-A24E-5E6521674CC1}" type="presParOf" srcId="{5B3A9FD2-4A15-44F4-8272-7719A552116D}" destId="{C28D7AD6-E83F-4C9E-9E83-6BCD106ABC1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9E48E9-1B74-454E-8A4F-15E22C560D01}"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F7F1BB8-6DA1-4560-8D9F-5B45435190FD}">
      <dgm:prSet/>
      <dgm:spPr/>
      <dgm:t>
        <a:bodyPr/>
        <a:lstStyle/>
        <a:p>
          <a:r>
            <a:rPr lang="en-GB" dirty="0"/>
            <a:t>Initial Set up </a:t>
          </a:r>
          <a:endParaRPr lang="en-US" dirty="0"/>
        </a:p>
      </dgm:t>
    </dgm:pt>
    <dgm:pt modelId="{44EF856E-5CC9-4A1B-8309-B27BB67F0403}" type="parTrans" cxnId="{FA2FDC7F-4D06-48A5-8B29-08D092C14FCA}">
      <dgm:prSet/>
      <dgm:spPr/>
      <dgm:t>
        <a:bodyPr/>
        <a:lstStyle/>
        <a:p>
          <a:endParaRPr lang="en-US"/>
        </a:p>
      </dgm:t>
    </dgm:pt>
    <dgm:pt modelId="{4339B793-53AD-4D58-876C-532C970FC7C1}" type="sibTrans" cxnId="{FA2FDC7F-4D06-48A5-8B29-08D092C14FCA}">
      <dgm:prSet/>
      <dgm:spPr/>
      <dgm:t>
        <a:bodyPr/>
        <a:lstStyle/>
        <a:p>
          <a:endParaRPr lang="en-US"/>
        </a:p>
      </dgm:t>
    </dgm:pt>
    <dgm:pt modelId="{612285DB-E6D1-42C0-AF2B-6BD884CCE865}">
      <dgm:prSet/>
      <dgm:spPr/>
      <dgm:t>
        <a:bodyPr/>
        <a:lstStyle/>
        <a:p>
          <a:r>
            <a:rPr lang="en-GB"/>
            <a:t>Content Creation </a:t>
          </a:r>
          <a:endParaRPr lang="en-US"/>
        </a:p>
      </dgm:t>
    </dgm:pt>
    <dgm:pt modelId="{3823506D-5814-431D-AA3D-7D93AD90BB4B}" type="parTrans" cxnId="{B07028FF-F90E-4791-B3CC-FC34E2CB1C3E}">
      <dgm:prSet/>
      <dgm:spPr/>
      <dgm:t>
        <a:bodyPr/>
        <a:lstStyle/>
        <a:p>
          <a:endParaRPr lang="en-US"/>
        </a:p>
      </dgm:t>
    </dgm:pt>
    <dgm:pt modelId="{A31D575D-8922-4D7B-BBE1-35C218B95697}" type="sibTrans" cxnId="{B07028FF-F90E-4791-B3CC-FC34E2CB1C3E}">
      <dgm:prSet/>
      <dgm:spPr/>
      <dgm:t>
        <a:bodyPr/>
        <a:lstStyle/>
        <a:p>
          <a:endParaRPr lang="en-US"/>
        </a:p>
      </dgm:t>
    </dgm:pt>
    <dgm:pt modelId="{25EF8275-92EE-4F62-9A09-3A4F45DEA5A2}">
      <dgm:prSet/>
      <dgm:spPr/>
      <dgm:t>
        <a:bodyPr/>
        <a:lstStyle/>
        <a:p>
          <a:r>
            <a:rPr lang="en-GB"/>
            <a:t>Training for AdminIstrators.</a:t>
          </a:r>
          <a:endParaRPr lang="en-US"/>
        </a:p>
      </dgm:t>
    </dgm:pt>
    <dgm:pt modelId="{60212284-411B-418F-824A-629168E43729}" type="parTrans" cxnId="{6FB48CAE-08B4-4323-89B1-89CEFCA72706}">
      <dgm:prSet/>
      <dgm:spPr/>
      <dgm:t>
        <a:bodyPr/>
        <a:lstStyle/>
        <a:p>
          <a:endParaRPr lang="en-US"/>
        </a:p>
      </dgm:t>
    </dgm:pt>
    <dgm:pt modelId="{0B74EA60-A194-490A-9D0F-935A198417D6}" type="sibTrans" cxnId="{6FB48CAE-08B4-4323-89B1-89CEFCA72706}">
      <dgm:prSet/>
      <dgm:spPr/>
      <dgm:t>
        <a:bodyPr/>
        <a:lstStyle/>
        <a:p>
          <a:endParaRPr lang="en-US"/>
        </a:p>
      </dgm:t>
    </dgm:pt>
    <dgm:pt modelId="{8198C7E8-1E33-4BEA-B3B7-12EDD2FCC195}">
      <dgm:prSet/>
      <dgm:spPr/>
      <dgm:t>
        <a:bodyPr/>
        <a:lstStyle/>
        <a:p>
          <a:r>
            <a:rPr lang="en-GB"/>
            <a:t>Ongoing Maintenance  </a:t>
          </a:r>
          <a:endParaRPr lang="en-US"/>
        </a:p>
      </dgm:t>
    </dgm:pt>
    <dgm:pt modelId="{5DB55822-6060-4C37-892D-F7A32C412F5E}" type="parTrans" cxnId="{B908956B-1A0D-44F8-9A1C-D34DDAA45618}">
      <dgm:prSet/>
      <dgm:spPr/>
      <dgm:t>
        <a:bodyPr/>
        <a:lstStyle/>
        <a:p>
          <a:endParaRPr lang="en-US"/>
        </a:p>
      </dgm:t>
    </dgm:pt>
    <dgm:pt modelId="{031C52A3-6ABF-4BDA-BE9D-86A01ED747BA}" type="sibTrans" cxnId="{B908956B-1A0D-44F8-9A1C-D34DDAA45618}">
      <dgm:prSet/>
      <dgm:spPr/>
      <dgm:t>
        <a:bodyPr/>
        <a:lstStyle/>
        <a:p>
          <a:endParaRPr lang="en-US"/>
        </a:p>
      </dgm:t>
    </dgm:pt>
    <dgm:pt modelId="{A041361F-FBC2-4852-9EF3-FC556CF5455C}" type="pres">
      <dgm:prSet presAssocID="{A39E48E9-1B74-454E-8A4F-15E22C560D01}" presName="root" presStyleCnt="0">
        <dgm:presLayoutVars>
          <dgm:dir/>
          <dgm:resizeHandles val="exact"/>
        </dgm:presLayoutVars>
      </dgm:prSet>
      <dgm:spPr/>
    </dgm:pt>
    <dgm:pt modelId="{14B97DAF-FE82-4264-811D-73799811DBBE}" type="pres">
      <dgm:prSet presAssocID="{8F7F1BB8-6DA1-4560-8D9F-5B45435190FD}" presName="compNode" presStyleCnt="0"/>
      <dgm:spPr/>
    </dgm:pt>
    <dgm:pt modelId="{663FE4D3-0AE0-4C8C-9B60-E44138BE1CB2}" type="pres">
      <dgm:prSet presAssocID="{8F7F1BB8-6DA1-4560-8D9F-5B45435190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33B04FD-BE60-4B6A-B6F9-E989D9CD1216}" type="pres">
      <dgm:prSet presAssocID="{8F7F1BB8-6DA1-4560-8D9F-5B45435190FD}" presName="spaceRect" presStyleCnt="0"/>
      <dgm:spPr/>
    </dgm:pt>
    <dgm:pt modelId="{BBE45EB5-11C9-44C7-B6D4-3065253144DA}" type="pres">
      <dgm:prSet presAssocID="{8F7F1BB8-6DA1-4560-8D9F-5B45435190FD}" presName="textRect" presStyleLbl="revTx" presStyleIdx="0" presStyleCnt="4">
        <dgm:presLayoutVars>
          <dgm:chMax val="1"/>
          <dgm:chPref val="1"/>
        </dgm:presLayoutVars>
      </dgm:prSet>
      <dgm:spPr/>
    </dgm:pt>
    <dgm:pt modelId="{F0496D15-6294-45AE-9FDF-9DB286CCAFB9}" type="pres">
      <dgm:prSet presAssocID="{4339B793-53AD-4D58-876C-532C970FC7C1}" presName="sibTrans" presStyleCnt="0"/>
      <dgm:spPr/>
    </dgm:pt>
    <dgm:pt modelId="{07C7B2C0-A5EA-46E9-8960-4C82FAB18E8E}" type="pres">
      <dgm:prSet presAssocID="{612285DB-E6D1-42C0-AF2B-6BD884CCE865}" presName="compNode" presStyleCnt="0"/>
      <dgm:spPr/>
    </dgm:pt>
    <dgm:pt modelId="{2729B82B-3509-4657-B278-6D2576C721DB}" type="pres">
      <dgm:prSet presAssocID="{612285DB-E6D1-42C0-AF2B-6BD884CCE8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31191C6-919E-420E-A4D9-DB11315495E9}" type="pres">
      <dgm:prSet presAssocID="{612285DB-E6D1-42C0-AF2B-6BD884CCE865}" presName="spaceRect" presStyleCnt="0"/>
      <dgm:spPr/>
    </dgm:pt>
    <dgm:pt modelId="{74EE3019-2D53-414E-BF8A-61281E4D6F17}" type="pres">
      <dgm:prSet presAssocID="{612285DB-E6D1-42C0-AF2B-6BD884CCE865}" presName="textRect" presStyleLbl="revTx" presStyleIdx="1" presStyleCnt="4">
        <dgm:presLayoutVars>
          <dgm:chMax val="1"/>
          <dgm:chPref val="1"/>
        </dgm:presLayoutVars>
      </dgm:prSet>
      <dgm:spPr/>
    </dgm:pt>
    <dgm:pt modelId="{96D78D06-336F-4222-B855-BBEF53BE7EF1}" type="pres">
      <dgm:prSet presAssocID="{A31D575D-8922-4D7B-BBE1-35C218B95697}" presName="sibTrans" presStyleCnt="0"/>
      <dgm:spPr/>
    </dgm:pt>
    <dgm:pt modelId="{D4DD9A1A-FD6C-4CA1-A5C5-D4F5ADE0B946}" type="pres">
      <dgm:prSet presAssocID="{25EF8275-92EE-4F62-9A09-3A4F45DEA5A2}" presName="compNode" presStyleCnt="0"/>
      <dgm:spPr/>
    </dgm:pt>
    <dgm:pt modelId="{15B1D900-974E-45E7-9E16-1AFBE88CDED1}" type="pres">
      <dgm:prSet presAssocID="{25EF8275-92EE-4F62-9A09-3A4F45DEA5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8ACE14C-48F1-4AE8-B818-FF2AE8AABD91}" type="pres">
      <dgm:prSet presAssocID="{25EF8275-92EE-4F62-9A09-3A4F45DEA5A2}" presName="spaceRect" presStyleCnt="0"/>
      <dgm:spPr/>
    </dgm:pt>
    <dgm:pt modelId="{06080BF3-619C-4566-A886-C65BA495D2C2}" type="pres">
      <dgm:prSet presAssocID="{25EF8275-92EE-4F62-9A09-3A4F45DEA5A2}" presName="textRect" presStyleLbl="revTx" presStyleIdx="2" presStyleCnt="4">
        <dgm:presLayoutVars>
          <dgm:chMax val="1"/>
          <dgm:chPref val="1"/>
        </dgm:presLayoutVars>
      </dgm:prSet>
      <dgm:spPr/>
    </dgm:pt>
    <dgm:pt modelId="{CFB91426-823A-416B-9E0B-BA6A515D693F}" type="pres">
      <dgm:prSet presAssocID="{0B74EA60-A194-490A-9D0F-935A198417D6}" presName="sibTrans" presStyleCnt="0"/>
      <dgm:spPr/>
    </dgm:pt>
    <dgm:pt modelId="{83DB1BC8-9FE2-4B71-99EB-D70D9E74F1A5}" type="pres">
      <dgm:prSet presAssocID="{8198C7E8-1E33-4BEA-B3B7-12EDD2FCC195}" presName="compNode" presStyleCnt="0"/>
      <dgm:spPr/>
    </dgm:pt>
    <dgm:pt modelId="{A9B595CA-CBB4-493E-AAA1-37B86FE4390E}" type="pres">
      <dgm:prSet presAssocID="{8198C7E8-1E33-4BEA-B3B7-12EDD2FCC1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ols"/>
        </a:ext>
      </dgm:extLst>
    </dgm:pt>
    <dgm:pt modelId="{6D102500-A852-41B1-9FD4-4587D65EE472}" type="pres">
      <dgm:prSet presAssocID="{8198C7E8-1E33-4BEA-B3B7-12EDD2FCC195}" presName="spaceRect" presStyleCnt="0"/>
      <dgm:spPr/>
    </dgm:pt>
    <dgm:pt modelId="{0E1243AC-69A7-4C51-B9CA-A9B076763F59}" type="pres">
      <dgm:prSet presAssocID="{8198C7E8-1E33-4BEA-B3B7-12EDD2FCC195}" presName="textRect" presStyleLbl="revTx" presStyleIdx="3" presStyleCnt="4">
        <dgm:presLayoutVars>
          <dgm:chMax val="1"/>
          <dgm:chPref val="1"/>
        </dgm:presLayoutVars>
      </dgm:prSet>
      <dgm:spPr/>
    </dgm:pt>
  </dgm:ptLst>
  <dgm:cxnLst>
    <dgm:cxn modelId="{3ED27239-468F-44A9-BFEA-C58408291427}" type="presOf" srcId="{25EF8275-92EE-4F62-9A09-3A4F45DEA5A2}" destId="{06080BF3-619C-4566-A886-C65BA495D2C2}" srcOrd="0" destOrd="0" presId="urn:microsoft.com/office/officeart/2018/2/layout/IconLabelList"/>
    <dgm:cxn modelId="{B8F34467-7305-4480-8170-1E8317A3CA64}" type="presOf" srcId="{8198C7E8-1E33-4BEA-B3B7-12EDD2FCC195}" destId="{0E1243AC-69A7-4C51-B9CA-A9B076763F59}" srcOrd="0" destOrd="0" presId="urn:microsoft.com/office/officeart/2018/2/layout/IconLabelList"/>
    <dgm:cxn modelId="{A92EA268-7094-49BC-90B9-81909CBC8079}" type="presOf" srcId="{612285DB-E6D1-42C0-AF2B-6BD884CCE865}" destId="{74EE3019-2D53-414E-BF8A-61281E4D6F17}" srcOrd="0" destOrd="0" presId="urn:microsoft.com/office/officeart/2018/2/layout/IconLabelList"/>
    <dgm:cxn modelId="{B908956B-1A0D-44F8-9A1C-D34DDAA45618}" srcId="{A39E48E9-1B74-454E-8A4F-15E22C560D01}" destId="{8198C7E8-1E33-4BEA-B3B7-12EDD2FCC195}" srcOrd="3" destOrd="0" parTransId="{5DB55822-6060-4C37-892D-F7A32C412F5E}" sibTransId="{031C52A3-6ABF-4BDA-BE9D-86A01ED747BA}"/>
    <dgm:cxn modelId="{FA2FDC7F-4D06-48A5-8B29-08D092C14FCA}" srcId="{A39E48E9-1B74-454E-8A4F-15E22C560D01}" destId="{8F7F1BB8-6DA1-4560-8D9F-5B45435190FD}" srcOrd="0" destOrd="0" parTransId="{44EF856E-5CC9-4A1B-8309-B27BB67F0403}" sibTransId="{4339B793-53AD-4D58-876C-532C970FC7C1}"/>
    <dgm:cxn modelId="{6FB48CAE-08B4-4323-89B1-89CEFCA72706}" srcId="{A39E48E9-1B74-454E-8A4F-15E22C560D01}" destId="{25EF8275-92EE-4F62-9A09-3A4F45DEA5A2}" srcOrd="2" destOrd="0" parTransId="{60212284-411B-418F-824A-629168E43729}" sibTransId="{0B74EA60-A194-490A-9D0F-935A198417D6}"/>
    <dgm:cxn modelId="{E726B3D3-28F0-4797-A339-A9981FB07A71}" type="presOf" srcId="{A39E48E9-1B74-454E-8A4F-15E22C560D01}" destId="{A041361F-FBC2-4852-9EF3-FC556CF5455C}" srcOrd="0" destOrd="0" presId="urn:microsoft.com/office/officeart/2018/2/layout/IconLabelList"/>
    <dgm:cxn modelId="{6162F8E3-6528-4CC7-806A-396D1E122E46}" type="presOf" srcId="{8F7F1BB8-6DA1-4560-8D9F-5B45435190FD}" destId="{BBE45EB5-11C9-44C7-B6D4-3065253144DA}" srcOrd="0" destOrd="0" presId="urn:microsoft.com/office/officeart/2018/2/layout/IconLabelList"/>
    <dgm:cxn modelId="{B07028FF-F90E-4791-B3CC-FC34E2CB1C3E}" srcId="{A39E48E9-1B74-454E-8A4F-15E22C560D01}" destId="{612285DB-E6D1-42C0-AF2B-6BD884CCE865}" srcOrd="1" destOrd="0" parTransId="{3823506D-5814-431D-AA3D-7D93AD90BB4B}" sibTransId="{A31D575D-8922-4D7B-BBE1-35C218B95697}"/>
    <dgm:cxn modelId="{C70E1306-54F3-4C0D-A285-D5765BB38CA4}" type="presParOf" srcId="{A041361F-FBC2-4852-9EF3-FC556CF5455C}" destId="{14B97DAF-FE82-4264-811D-73799811DBBE}" srcOrd="0" destOrd="0" presId="urn:microsoft.com/office/officeart/2018/2/layout/IconLabelList"/>
    <dgm:cxn modelId="{DDEC833D-6385-4239-8C62-F60A43E690C8}" type="presParOf" srcId="{14B97DAF-FE82-4264-811D-73799811DBBE}" destId="{663FE4D3-0AE0-4C8C-9B60-E44138BE1CB2}" srcOrd="0" destOrd="0" presId="urn:microsoft.com/office/officeart/2018/2/layout/IconLabelList"/>
    <dgm:cxn modelId="{080D4F8A-E4E6-4477-A730-ACCE4EE5BE81}" type="presParOf" srcId="{14B97DAF-FE82-4264-811D-73799811DBBE}" destId="{633B04FD-BE60-4B6A-B6F9-E989D9CD1216}" srcOrd="1" destOrd="0" presId="urn:microsoft.com/office/officeart/2018/2/layout/IconLabelList"/>
    <dgm:cxn modelId="{F5D17FEB-7216-4CD5-932F-C7F4B054AB31}" type="presParOf" srcId="{14B97DAF-FE82-4264-811D-73799811DBBE}" destId="{BBE45EB5-11C9-44C7-B6D4-3065253144DA}" srcOrd="2" destOrd="0" presId="urn:microsoft.com/office/officeart/2018/2/layout/IconLabelList"/>
    <dgm:cxn modelId="{18B34E1E-86F9-45A5-B6E5-D00745951C3D}" type="presParOf" srcId="{A041361F-FBC2-4852-9EF3-FC556CF5455C}" destId="{F0496D15-6294-45AE-9FDF-9DB286CCAFB9}" srcOrd="1" destOrd="0" presId="urn:microsoft.com/office/officeart/2018/2/layout/IconLabelList"/>
    <dgm:cxn modelId="{C1230881-80A3-4FD6-8A80-A9E146235988}" type="presParOf" srcId="{A041361F-FBC2-4852-9EF3-FC556CF5455C}" destId="{07C7B2C0-A5EA-46E9-8960-4C82FAB18E8E}" srcOrd="2" destOrd="0" presId="urn:microsoft.com/office/officeart/2018/2/layout/IconLabelList"/>
    <dgm:cxn modelId="{354B15CE-870F-4DB5-B83E-42BAAD125978}" type="presParOf" srcId="{07C7B2C0-A5EA-46E9-8960-4C82FAB18E8E}" destId="{2729B82B-3509-4657-B278-6D2576C721DB}" srcOrd="0" destOrd="0" presId="urn:microsoft.com/office/officeart/2018/2/layout/IconLabelList"/>
    <dgm:cxn modelId="{EF6B9986-E313-4CDA-BD4E-8222D63D7451}" type="presParOf" srcId="{07C7B2C0-A5EA-46E9-8960-4C82FAB18E8E}" destId="{C31191C6-919E-420E-A4D9-DB11315495E9}" srcOrd="1" destOrd="0" presId="urn:microsoft.com/office/officeart/2018/2/layout/IconLabelList"/>
    <dgm:cxn modelId="{04A9E9C6-803C-49AE-86F2-45AA12C34BBA}" type="presParOf" srcId="{07C7B2C0-A5EA-46E9-8960-4C82FAB18E8E}" destId="{74EE3019-2D53-414E-BF8A-61281E4D6F17}" srcOrd="2" destOrd="0" presId="urn:microsoft.com/office/officeart/2018/2/layout/IconLabelList"/>
    <dgm:cxn modelId="{60AA09F4-354B-4402-9590-2EE012EB0FAC}" type="presParOf" srcId="{A041361F-FBC2-4852-9EF3-FC556CF5455C}" destId="{96D78D06-336F-4222-B855-BBEF53BE7EF1}" srcOrd="3" destOrd="0" presId="urn:microsoft.com/office/officeart/2018/2/layout/IconLabelList"/>
    <dgm:cxn modelId="{28FE6289-6E24-499A-9E2B-467CCD35892D}" type="presParOf" srcId="{A041361F-FBC2-4852-9EF3-FC556CF5455C}" destId="{D4DD9A1A-FD6C-4CA1-A5C5-D4F5ADE0B946}" srcOrd="4" destOrd="0" presId="urn:microsoft.com/office/officeart/2018/2/layout/IconLabelList"/>
    <dgm:cxn modelId="{539A7B17-9589-44BC-92B8-230A0D1DB138}" type="presParOf" srcId="{D4DD9A1A-FD6C-4CA1-A5C5-D4F5ADE0B946}" destId="{15B1D900-974E-45E7-9E16-1AFBE88CDED1}" srcOrd="0" destOrd="0" presId="urn:microsoft.com/office/officeart/2018/2/layout/IconLabelList"/>
    <dgm:cxn modelId="{30A4C7B5-D8F2-47E2-9B15-6CB2B3D4DD6C}" type="presParOf" srcId="{D4DD9A1A-FD6C-4CA1-A5C5-D4F5ADE0B946}" destId="{68ACE14C-48F1-4AE8-B818-FF2AE8AABD91}" srcOrd="1" destOrd="0" presId="urn:microsoft.com/office/officeart/2018/2/layout/IconLabelList"/>
    <dgm:cxn modelId="{E956C4CF-B6C0-484F-8344-5D47D4F7130D}" type="presParOf" srcId="{D4DD9A1A-FD6C-4CA1-A5C5-D4F5ADE0B946}" destId="{06080BF3-619C-4566-A886-C65BA495D2C2}" srcOrd="2" destOrd="0" presId="urn:microsoft.com/office/officeart/2018/2/layout/IconLabelList"/>
    <dgm:cxn modelId="{4F17B848-62D3-4902-8071-E3AD93C748DD}" type="presParOf" srcId="{A041361F-FBC2-4852-9EF3-FC556CF5455C}" destId="{CFB91426-823A-416B-9E0B-BA6A515D693F}" srcOrd="5" destOrd="0" presId="urn:microsoft.com/office/officeart/2018/2/layout/IconLabelList"/>
    <dgm:cxn modelId="{BB57F90C-EBFE-4033-8C02-814D138D6C43}" type="presParOf" srcId="{A041361F-FBC2-4852-9EF3-FC556CF5455C}" destId="{83DB1BC8-9FE2-4B71-99EB-D70D9E74F1A5}" srcOrd="6" destOrd="0" presId="urn:microsoft.com/office/officeart/2018/2/layout/IconLabelList"/>
    <dgm:cxn modelId="{76CBE27F-344E-4304-964C-24CD9C45AE8A}" type="presParOf" srcId="{83DB1BC8-9FE2-4B71-99EB-D70D9E74F1A5}" destId="{A9B595CA-CBB4-493E-AAA1-37B86FE4390E}" srcOrd="0" destOrd="0" presId="urn:microsoft.com/office/officeart/2018/2/layout/IconLabelList"/>
    <dgm:cxn modelId="{F65E3AE9-B329-4B05-B8F1-78F71C5859E5}" type="presParOf" srcId="{83DB1BC8-9FE2-4B71-99EB-D70D9E74F1A5}" destId="{6D102500-A852-41B1-9FD4-4587D65EE472}" srcOrd="1" destOrd="0" presId="urn:microsoft.com/office/officeart/2018/2/layout/IconLabelList"/>
    <dgm:cxn modelId="{58F3CC8F-4E8C-4149-B6CC-CEB70FB79345}" type="presParOf" srcId="{83DB1BC8-9FE2-4B71-99EB-D70D9E74F1A5}" destId="{0E1243AC-69A7-4C51-B9CA-A9B076763F5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86609B-AF2C-4684-A80C-DD3E3D07900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6D7334-F543-4826-9824-05D568130E80}">
      <dgm:prSet/>
      <dgm:spPr/>
      <dgm:t>
        <a:bodyPr/>
        <a:lstStyle/>
        <a:p>
          <a:r>
            <a:rPr lang="en-GB"/>
            <a:t>Reaction</a:t>
          </a:r>
          <a:endParaRPr lang="en-US"/>
        </a:p>
      </dgm:t>
    </dgm:pt>
    <dgm:pt modelId="{5B6C944A-5CCD-4A2F-9A01-161949A53BFB}" type="parTrans" cxnId="{831A2508-9557-4710-ACB0-8C4D5718A58C}">
      <dgm:prSet/>
      <dgm:spPr/>
      <dgm:t>
        <a:bodyPr/>
        <a:lstStyle/>
        <a:p>
          <a:endParaRPr lang="en-US"/>
        </a:p>
      </dgm:t>
    </dgm:pt>
    <dgm:pt modelId="{7E7DB249-5E86-4592-A510-3622E3BB91A8}" type="sibTrans" cxnId="{831A2508-9557-4710-ACB0-8C4D5718A58C}">
      <dgm:prSet/>
      <dgm:spPr/>
      <dgm:t>
        <a:bodyPr/>
        <a:lstStyle/>
        <a:p>
          <a:endParaRPr lang="en-US"/>
        </a:p>
      </dgm:t>
    </dgm:pt>
    <dgm:pt modelId="{FBDD96F1-41B5-42E1-9706-A9E0E8979291}">
      <dgm:prSet/>
      <dgm:spPr/>
      <dgm:t>
        <a:bodyPr/>
        <a:lstStyle/>
        <a:p>
          <a:r>
            <a:rPr lang="en-GB"/>
            <a:t>Learning</a:t>
          </a:r>
          <a:endParaRPr lang="en-US"/>
        </a:p>
      </dgm:t>
    </dgm:pt>
    <dgm:pt modelId="{58025A46-12A8-4E2B-B211-38C545F15DCC}" type="parTrans" cxnId="{15C004D6-5BA2-43B0-914A-A1C9E070A446}">
      <dgm:prSet/>
      <dgm:spPr/>
      <dgm:t>
        <a:bodyPr/>
        <a:lstStyle/>
        <a:p>
          <a:endParaRPr lang="en-US"/>
        </a:p>
      </dgm:t>
    </dgm:pt>
    <dgm:pt modelId="{A4CF613A-D48A-4E51-9094-B8A71D467957}" type="sibTrans" cxnId="{15C004D6-5BA2-43B0-914A-A1C9E070A446}">
      <dgm:prSet/>
      <dgm:spPr/>
      <dgm:t>
        <a:bodyPr/>
        <a:lstStyle/>
        <a:p>
          <a:endParaRPr lang="en-US"/>
        </a:p>
      </dgm:t>
    </dgm:pt>
    <dgm:pt modelId="{09E22856-0AB3-4480-9259-9E585D31E4DA}">
      <dgm:prSet/>
      <dgm:spPr/>
      <dgm:t>
        <a:bodyPr/>
        <a:lstStyle/>
        <a:p>
          <a:r>
            <a:rPr lang="en-GB"/>
            <a:t>Behaviour</a:t>
          </a:r>
          <a:endParaRPr lang="en-US"/>
        </a:p>
      </dgm:t>
    </dgm:pt>
    <dgm:pt modelId="{0C303D15-01F4-4611-A241-FF929250E2C8}" type="parTrans" cxnId="{D417B9C8-1673-45C3-94BC-C9E94E41D127}">
      <dgm:prSet/>
      <dgm:spPr/>
      <dgm:t>
        <a:bodyPr/>
        <a:lstStyle/>
        <a:p>
          <a:endParaRPr lang="en-US"/>
        </a:p>
      </dgm:t>
    </dgm:pt>
    <dgm:pt modelId="{B1E85EA5-E872-467E-AD7C-12647FE375F8}" type="sibTrans" cxnId="{D417B9C8-1673-45C3-94BC-C9E94E41D127}">
      <dgm:prSet/>
      <dgm:spPr/>
      <dgm:t>
        <a:bodyPr/>
        <a:lstStyle/>
        <a:p>
          <a:endParaRPr lang="en-US"/>
        </a:p>
      </dgm:t>
    </dgm:pt>
    <dgm:pt modelId="{A234ECE2-6BC4-4282-B1BD-5B6D1F0111AD}">
      <dgm:prSet/>
      <dgm:spPr/>
      <dgm:t>
        <a:bodyPr/>
        <a:lstStyle/>
        <a:p>
          <a:r>
            <a:rPr lang="en-GB"/>
            <a:t>Results</a:t>
          </a:r>
          <a:endParaRPr lang="en-US"/>
        </a:p>
      </dgm:t>
    </dgm:pt>
    <dgm:pt modelId="{2A9A4B81-9573-4D26-879E-13A22B804F47}" type="parTrans" cxnId="{6318CC6A-D48F-4D8C-B302-B5FB637BC8B5}">
      <dgm:prSet/>
      <dgm:spPr/>
      <dgm:t>
        <a:bodyPr/>
        <a:lstStyle/>
        <a:p>
          <a:endParaRPr lang="en-US"/>
        </a:p>
      </dgm:t>
    </dgm:pt>
    <dgm:pt modelId="{5862E666-820D-4602-A274-DBC6008409E6}" type="sibTrans" cxnId="{6318CC6A-D48F-4D8C-B302-B5FB637BC8B5}">
      <dgm:prSet/>
      <dgm:spPr/>
      <dgm:t>
        <a:bodyPr/>
        <a:lstStyle/>
        <a:p>
          <a:endParaRPr lang="en-US"/>
        </a:p>
      </dgm:t>
    </dgm:pt>
    <dgm:pt modelId="{CBFC41B2-BD86-45E4-B645-CDC155A488C9}" type="pres">
      <dgm:prSet presAssocID="{B686609B-AF2C-4684-A80C-DD3E3D079006}" presName="root" presStyleCnt="0">
        <dgm:presLayoutVars>
          <dgm:dir/>
          <dgm:resizeHandles val="exact"/>
        </dgm:presLayoutVars>
      </dgm:prSet>
      <dgm:spPr/>
    </dgm:pt>
    <dgm:pt modelId="{D65A8291-98B6-42E9-AE77-A41F53AFB224}" type="pres">
      <dgm:prSet presAssocID="{D36D7334-F543-4826-9824-05D568130E80}" presName="compNode" presStyleCnt="0"/>
      <dgm:spPr/>
    </dgm:pt>
    <dgm:pt modelId="{0E1FEBA3-2634-403E-9611-9A03FA9BF987}" type="pres">
      <dgm:prSet presAssocID="{D36D7334-F543-4826-9824-05D568130E80}" presName="bgRect" presStyleLbl="bgShp" presStyleIdx="0" presStyleCnt="4"/>
      <dgm:spPr/>
    </dgm:pt>
    <dgm:pt modelId="{6AE45D9C-08FC-498D-9845-4334E6A05347}" type="pres">
      <dgm:prSet presAssocID="{D36D7334-F543-4826-9824-05D568130E8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ask"/>
        </a:ext>
      </dgm:extLst>
    </dgm:pt>
    <dgm:pt modelId="{AD4F9AA3-BA34-47B3-86E7-0F69ADF6774D}" type="pres">
      <dgm:prSet presAssocID="{D36D7334-F543-4826-9824-05D568130E80}" presName="spaceRect" presStyleCnt="0"/>
      <dgm:spPr/>
    </dgm:pt>
    <dgm:pt modelId="{6EE23CBA-A488-42D8-8E99-552139402646}" type="pres">
      <dgm:prSet presAssocID="{D36D7334-F543-4826-9824-05D568130E80}" presName="parTx" presStyleLbl="revTx" presStyleIdx="0" presStyleCnt="4">
        <dgm:presLayoutVars>
          <dgm:chMax val="0"/>
          <dgm:chPref val="0"/>
        </dgm:presLayoutVars>
      </dgm:prSet>
      <dgm:spPr/>
    </dgm:pt>
    <dgm:pt modelId="{3AC12897-1328-4263-975F-0D56E03E4FA9}" type="pres">
      <dgm:prSet presAssocID="{7E7DB249-5E86-4592-A510-3622E3BB91A8}" presName="sibTrans" presStyleCnt="0"/>
      <dgm:spPr/>
    </dgm:pt>
    <dgm:pt modelId="{ACF49D6E-8943-49ED-92CE-FBE564BBBD4E}" type="pres">
      <dgm:prSet presAssocID="{FBDD96F1-41B5-42E1-9706-A9E0E8979291}" presName="compNode" presStyleCnt="0"/>
      <dgm:spPr/>
    </dgm:pt>
    <dgm:pt modelId="{635881B3-C9B4-4A48-8C2F-CE677DE9CF1A}" type="pres">
      <dgm:prSet presAssocID="{FBDD96F1-41B5-42E1-9706-A9E0E8979291}" presName="bgRect" presStyleLbl="bgShp" presStyleIdx="1" presStyleCnt="4"/>
      <dgm:spPr/>
    </dgm:pt>
    <dgm:pt modelId="{C8E0B490-69B7-4F2E-9E04-4C4E1FE146EB}" type="pres">
      <dgm:prSet presAssocID="{FBDD96F1-41B5-42E1-9706-A9E0E897929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6066D6D-9938-4EBE-B788-D02321754A3F}" type="pres">
      <dgm:prSet presAssocID="{FBDD96F1-41B5-42E1-9706-A9E0E8979291}" presName="spaceRect" presStyleCnt="0"/>
      <dgm:spPr/>
    </dgm:pt>
    <dgm:pt modelId="{4B9D6165-54E9-4C94-8D8D-B676AF46021B}" type="pres">
      <dgm:prSet presAssocID="{FBDD96F1-41B5-42E1-9706-A9E0E8979291}" presName="parTx" presStyleLbl="revTx" presStyleIdx="1" presStyleCnt="4">
        <dgm:presLayoutVars>
          <dgm:chMax val="0"/>
          <dgm:chPref val="0"/>
        </dgm:presLayoutVars>
      </dgm:prSet>
      <dgm:spPr/>
    </dgm:pt>
    <dgm:pt modelId="{ECAE64BD-5A0B-42D4-A46A-111CC000509B}" type="pres">
      <dgm:prSet presAssocID="{A4CF613A-D48A-4E51-9094-B8A71D467957}" presName="sibTrans" presStyleCnt="0"/>
      <dgm:spPr/>
    </dgm:pt>
    <dgm:pt modelId="{371B7441-0817-43C6-8FD4-64C8ED42E96A}" type="pres">
      <dgm:prSet presAssocID="{09E22856-0AB3-4480-9259-9E585D31E4DA}" presName="compNode" presStyleCnt="0"/>
      <dgm:spPr/>
    </dgm:pt>
    <dgm:pt modelId="{989A9964-8FE4-4728-BF30-B8BB7E30B9A2}" type="pres">
      <dgm:prSet presAssocID="{09E22856-0AB3-4480-9259-9E585D31E4DA}" presName="bgRect" presStyleLbl="bgShp" presStyleIdx="2" presStyleCnt="4"/>
      <dgm:spPr/>
    </dgm:pt>
    <dgm:pt modelId="{1C800F4E-8AC2-4CDF-8A4B-7AD4EA0B00B9}" type="pres">
      <dgm:prSet presAssocID="{09E22856-0AB3-4480-9259-9E585D31E4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BD1F7B68-7CAB-46FF-AF75-16B9626D4E87}" type="pres">
      <dgm:prSet presAssocID="{09E22856-0AB3-4480-9259-9E585D31E4DA}" presName="spaceRect" presStyleCnt="0"/>
      <dgm:spPr/>
    </dgm:pt>
    <dgm:pt modelId="{4788ACB3-C1FA-428B-8063-0BA322F8D7EB}" type="pres">
      <dgm:prSet presAssocID="{09E22856-0AB3-4480-9259-9E585D31E4DA}" presName="parTx" presStyleLbl="revTx" presStyleIdx="2" presStyleCnt="4">
        <dgm:presLayoutVars>
          <dgm:chMax val="0"/>
          <dgm:chPref val="0"/>
        </dgm:presLayoutVars>
      </dgm:prSet>
      <dgm:spPr/>
    </dgm:pt>
    <dgm:pt modelId="{4782D3A4-C19A-4778-8887-9FE881B40C82}" type="pres">
      <dgm:prSet presAssocID="{B1E85EA5-E872-467E-AD7C-12647FE375F8}" presName="sibTrans" presStyleCnt="0"/>
      <dgm:spPr/>
    </dgm:pt>
    <dgm:pt modelId="{312BD049-3EF5-4A5B-B859-7399B3980507}" type="pres">
      <dgm:prSet presAssocID="{A234ECE2-6BC4-4282-B1BD-5B6D1F0111AD}" presName="compNode" presStyleCnt="0"/>
      <dgm:spPr/>
    </dgm:pt>
    <dgm:pt modelId="{AFC78DAD-B5FE-4083-BA96-5AE6FFFC12CB}" type="pres">
      <dgm:prSet presAssocID="{A234ECE2-6BC4-4282-B1BD-5B6D1F0111AD}" presName="bgRect" presStyleLbl="bgShp" presStyleIdx="3" presStyleCnt="4"/>
      <dgm:spPr/>
    </dgm:pt>
    <dgm:pt modelId="{A8304A6A-A642-42B4-A90F-DA587D66176B}" type="pres">
      <dgm:prSet presAssocID="{A234ECE2-6BC4-4282-B1BD-5B6D1F0111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A3DBD429-B665-4D9A-A542-DA3458DA409F}" type="pres">
      <dgm:prSet presAssocID="{A234ECE2-6BC4-4282-B1BD-5B6D1F0111AD}" presName="spaceRect" presStyleCnt="0"/>
      <dgm:spPr/>
    </dgm:pt>
    <dgm:pt modelId="{3573F810-493E-451F-B76A-1BE7F3D08FAF}" type="pres">
      <dgm:prSet presAssocID="{A234ECE2-6BC4-4282-B1BD-5B6D1F0111AD}" presName="parTx" presStyleLbl="revTx" presStyleIdx="3" presStyleCnt="4">
        <dgm:presLayoutVars>
          <dgm:chMax val="0"/>
          <dgm:chPref val="0"/>
        </dgm:presLayoutVars>
      </dgm:prSet>
      <dgm:spPr/>
    </dgm:pt>
  </dgm:ptLst>
  <dgm:cxnLst>
    <dgm:cxn modelId="{831A2508-9557-4710-ACB0-8C4D5718A58C}" srcId="{B686609B-AF2C-4684-A80C-DD3E3D079006}" destId="{D36D7334-F543-4826-9824-05D568130E80}" srcOrd="0" destOrd="0" parTransId="{5B6C944A-5CCD-4A2F-9A01-161949A53BFB}" sibTransId="{7E7DB249-5E86-4592-A510-3622E3BB91A8}"/>
    <dgm:cxn modelId="{D4824215-C9B4-411D-ACE7-B72DB380ED7F}" type="presOf" srcId="{D36D7334-F543-4826-9824-05D568130E80}" destId="{6EE23CBA-A488-42D8-8E99-552139402646}" srcOrd="0" destOrd="0" presId="urn:microsoft.com/office/officeart/2018/2/layout/IconVerticalSolidList"/>
    <dgm:cxn modelId="{6318CC6A-D48F-4D8C-B302-B5FB637BC8B5}" srcId="{B686609B-AF2C-4684-A80C-DD3E3D079006}" destId="{A234ECE2-6BC4-4282-B1BD-5B6D1F0111AD}" srcOrd="3" destOrd="0" parTransId="{2A9A4B81-9573-4D26-879E-13A22B804F47}" sibTransId="{5862E666-820D-4602-A274-DBC6008409E6}"/>
    <dgm:cxn modelId="{72774684-4050-4E99-A7DA-CBD70887B736}" type="presOf" srcId="{FBDD96F1-41B5-42E1-9706-A9E0E8979291}" destId="{4B9D6165-54E9-4C94-8D8D-B676AF46021B}" srcOrd="0" destOrd="0" presId="urn:microsoft.com/office/officeart/2018/2/layout/IconVerticalSolidList"/>
    <dgm:cxn modelId="{04DD139D-07D0-4B14-854A-933DC35AAB96}" type="presOf" srcId="{A234ECE2-6BC4-4282-B1BD-5B6D1F0111AD}" destId="{3573F810-493E-451F-B76A-1BE7F3D08FAF}" srcOrd="0" destOrd="0" presId="urn:microsoft.com/office/officeart/2018/2/layout/IconVerticalSolidList"/>
    <dgm:cxn modelId="{B73D2CAF-0F78-417E-830B-D537F2A78658}" type="presOf" srcId="{B686609B-AF2C-4684-A80C-DD3E3D079006}" destId="{CBFC41B2-BD86-45E4-B645-CDC155A488C9}" srcOrd="0" destOrd="0" presId="urn:microsoft.com/office/officeart/2018/2/layout/IconVerticalSolidList"/>
    <dgm:cxn modelId="{D417B9C8-1673-45C3-94BC-C9E94E41D127}" srcId="{B686609B-AF2C-4684-A80C-DD3E3D079006}" destId="{09E22856-0AB3-4480-9259-9E585D31E4DA}" srcOrd="2" destOrd="0" parTransId="{0C303D15-01F4-4611-A241-FF929250E2C8}" sibTransId="{B1E85EA5-E872-467E-AD7C-12647FE375F8}"/>
    <dgm:cxn modelId="{15C004D6-5BA2-43B0-914A-A1C9E070A446}" srcId="{B686609B-AF2C-4684-A80C-DD3E3D079006}" destId="{FBDD96F1-41B5-42E1-9706-A9E0E8979291}" srcOrd="1" destOrd="0" parTransId="{58025A46-12A8-4E2B-B211-38C545F15DCC}" sibTransId="{A4CF613A-D48A-4E51-9094-B8A71D467957}"/>
    <dgm:cxn modelId="{A0A2BDE6-B803-433D-A542-0AD1A776E01B}" type="presOf" srcId="{09E22856-0AB3-4480-9259-9E585D31E4DA}" destId="{4788ACB3-C1FA-428B-8063-0BA322F8D7EB}" srcOrd="0" destOrd="0" presId="urn:microsoft.com/office/officeart/2018/2/layout/IconVerticalSolidList"/>
    <dgm:cxn modelId="{FE3F1118-611A-423D-996A-D4043F05DD89}" type="presParOf" srcId="{CBFC41B2-BD86-45E4-B645-CDC155A488C9}" destId="{D65A8291-98B6-42E9-AE77-A41F53AFB224}" srcOrd="0" destOrd="0" presId="urn:microsoft.com/office/officeart/2018/2/layout/IconVerticalSolidList"/>
    <dgm:cxn modelId="{80E5155F-259F-4538-BFCB-DFA617ACE371}" type="presParOf" srcId="{D65A8291-98B6-42E9-AE77-A41F53AFB224}" destId="{0E1FEBA3-2634-403E-9611-9A03FA9BF987}" srcOrd="0" destOrd="0" presId="urn:microsoft.com/office/officeart/2018/2/layout/IconVerticalSolidList"/>
    <dgm:cxn modelId="{C98B0179-0EAE-49CA-B453-6F6F4F49724E}" type="presParOf" srcId="{D65A8291-98B6-42E9-AE77-A41F53AFB224}" destId="{6AE45D9C-08FC-498D-9845-4334E6A05347}" srcOrd="1" destOrd="0" presId="urn:microsoft.com/office/officeart/2018/2/layout/IconVerticalSolidList"/>
    <dgm:cxn modelId="{97196784-AA61-43B9-BD78-7D47110F31B1}" type="presParOf" srcId="{D65A8291-98B6-42E9-AE77-A41F53AFB224}" destId="{AD4F9AA3-BA34-47B3-86E7-0F69ADF6774D}" srcOrd="2" destOrd="0" presId="urn:microsoft.com/office/officeart/2018/2/layout/IconVerticalSolidList"/>
    <dgm:cxn modelId="{C4E2C14D-0BC0-4C44-BA8E-5A95B75F798F}" type="presParOf" srcId="{D65A8291-98B6-42E9-AE77-A41F53AFB224}" destId="{6EE23CBA-A488-42D8-8E99-552139402646}" srcOrd="3" destOrd="0" presId="urn:microsoft.com/office/officeart/2018/2/layout/IconVerticalSolidList"/>
    <dgm:cxn modelId="{CA1EDEEF-90AC-4C47-A7B1-387F7AE22B5F}" type="presParOf" srcId="{CBFC41B2-BD86-45E4-B645-CDC155A488C9}" destId="{3AC12897-1328-4263-975F-0D56E03E4FA9}" srcOrd="1" destOrd="0" presId="urn:microsoft.com/office/officeart/2018/2/layout/IconVerticalSolidList"/>
    <dgm:cxn modelId="{487807C7-1CBF-437E-BF72-C8124F08BC35}" type="presParOf" srcId="{CBFC41B2-BD86-45E4-B645-CDC155A488C9}" destId="{ACF49D6E-8943-49ED-92CE-FBE564BBBD4E}" srcOrd="2" destOrd="0" presId="urn:microsoft.com/office/officeart/2018/2/layout/IconVerticalSolidList"/>
    <dgm:cxn modelId="{4A88B764-67E4-4504-AF76-E7F48F245F65}" type="presParOf" srcId="{ACF49D6E-8943-49ED-92CE-FBE564BBBD4E}" destId="{635881B3-C9B4-4A48-8C2F-CE677DE9CF1A}" srcOrd="0" destOrd="0" presId="urn:microsoft.com/office/officeart/2018/2/layout/IconVerticalSolidList"/>
    <dgm:cxn modelId="{22268DA5-8B26-4C37-B674-ABDA7779993A}" type="presParOf" srcId="{ACF49D6E-8943-49ED-92CE-FBE564BBBD4E}" destId="{C8E0B490-69B7-4F2E-9E04-4C4E1FE146EB}" srcOrd="1" destOrd="0" presId="urn:microsoft.com/office/officeart/2018/2/layout/IconVerticalSolidList"/>
    <dgm:cxn modelId="{087B3FEE-EC9D-4E04-B0CB-5BED366D57F7}" type="presParOf" srcId="{ACF49D6E-8943-49ED-92CE-FBE564BBBD4E}" destId="{F6066D6D-9938-4EBE-B788-D02321754A3F}" srcOrd="2" destOrd="0" presId="urn:microsoft.com/office/officeart/2018/2/layout/IconVerticalSolidList"/>
    <dgm:cxn modelId="{6DC77141-4141-4D8D-BC80-E3E0B61181DB}" type="presParOf" srcId="{ACF49D6E-8943-49ED-92CE-FBE564BBBD4E}" destId="{4B9D6165-54E9-4C94-8D8D-B676AF46021B}" srcOrd="3" destOrd="0" presId="urn:microsoft.com/office/officeart/2018/2/layout/IconVerticalSolidList"/>
    <dgm:cxn modelId="{3477614F-6A9A-4FE0-A482-A68AE87EF760}" type="presParOf" srcId="{CBFC41B2-BD86-45E4-B645-CDC155A488C9}" destId="{ECAE64BD-5A0B-42D4-A46A-111CC000509B}" srcOrd="3" destOrd="0" presId="urn:microsoft.com/office/officeart/2018/2/layout/IconVerticalSolidList"/>
    <dgm:cxn modelId="{C1A560AD-7676-476C-8A82-1DBD2D583C09}" type="presParOf" srcId="{CBFC41B2-BD86-45E4-B645-CDC155A488C9}" destId="{371B7441-0817-43C6-8FD4-64C8ED42E96A}" srcOrd="4" destOrd="0" presId="urn:microsoft.com/office/officeart/2018/2/layout/IconVerticalSolidList"/>
    <dgm:cxn modelId="{8F04E96D-56EF-4FF2-8BAB-6FC40FF450BF}" type="presParOf" srcId="{371B7441-0817-43C6-8FD4-64C8ED42E96A}" destId="{989A9964-8FE4-4728-BF30-B8BB7E30B9A2}" srcOrd="0" destOrd="0" presId="urn:microsoft.com/office/officeart/2018/2/layout/IconVerticalSolidList"/>
    <dgm:cxn modelId="{0E22E450-3DAA-40FD-8843-F45A57AE48F6}" type="presParOf" srcId="{371B7441-0817-43C6-8FD4-64C8ED42E96A}" destId="{1C800F4E-8AC2-4CDF-8A4B-7AD4EA0B00B9}" srcOrd="1" destOrd="0" presId="urn:microsoft.com/office/officeart/2018/2/layout/IconVerticalSolidList"/>
    <dgm:cxn modelId="{B4C6B1AE-B028-4629-B8D2-A20BA63F5077}" type="presParOf" srcId="{371B7441-0817-43C6-8FD4-64C8ED42E96A}" destId="{BD1F7B68-7CAB-46FF-AF75-16B9626D4E87}" srcOrd="2" destOrd="0" presId="urn:microsoft.com/office/officeart/2018/2/layout/IconVerticalSolidList"/>
    <dgm:cxn modelId="{1320A049-871F-49F2-B0B5-5BAAA7A6C55C}" type="presParOf" srcId="{371B7441-0817-43C6-8FD4-64C8ED42E96A}" destId="{4788ACB3-C1FA-428B-8063-0BA322F8D7EB}" srcOrd="3" destOrd="0" presId="urn:microsoft.com/office/officeart/2018/2/layout/IconVerticalSolidList"/>
    <dgm:cxn modelId="{32A40EAE-45F5-4553-8FA2-3A3F1E808540}" type="presParOf" srcId="{CBFC41B2-BD86-45E4-B645-CDC155A488C9}" destId="{4782D3A4-C19A-4778-8887-9FE881B40C82}" srcOrd="5" destOrd="0" presId="urn:microsoft.com/office/officeart/2018/2/layout/IconVerticalSolidList"/>
    <dgm:cxn modelId="{05B7E9C5-9CF2-40F8-A40B-B5E54B52C12B}" type="presParOf" srcId="{CBFC41B2-BD86-45E4-B645-CDC155A488C9}" destId="{312BD049-3EF5-4A5B-B859-7399B3980507}" srcOrd="6" destOrd="0" presId="urn:microsoft.com/office/officeart/2018/2/layout/IconVerticalSolidList"/>
    <dgm:cxn modelId="{5BAF2626-E464-4F22-B4E6-98889B1A0D22}" type="presParOf" srcId="{312BD049-3EF5-4A5B-B859-7399B3980507}" destId="{AFC78DAD-B5FE-4083-BA96-5AE6FFFC12CB}" srcOrd="0" destOrd="0" presId="urn:microsoft.com/office/officeart/2018/2/layout/IconVerticalSolidList"/>
    <dgm:cxn modelId="{15C3ACF6-AE2B-43A4-AEEC-40D1C1B96C8B}" type="presParOf" srcId="{312BD049-3EF5-4A5B-B859-7399B3980507}" destId="{A8304A6A-A642-42B4-A90F-DA587D66176B}" srcOrd="1" destOrd="0" presId="urn:microsoft.com/office/officeart/2018/2/layout/IconVerticalSolidList"/>
    <dgm:cxn modelId="{D084E66E-9EC4-4D6F-A6E9-4CF679F21409}" type="presParOf" srcId="{312BD049-3EF5-4A5B-B859-7399B3980507}" destId="{A3DBD429-B665-4D9A-A542-DA3458DA409F}" srcOrd="2" destOrd="0" presId="urn:microsoft.com/office/officeart/2018/2/layout/IconVerticalSolidList"/>
    <dgm:cxn modelId="{52EE2F40-5AA4-499F-9BAC-A5A6ACB0DFB7}" type="presParOf" srcId="{312BD049-3EF5-4A5B-B859-7399B3980507}" destId="{3573F810-493E-451F-B76A-1BE7F3D08F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8FAA63-9616-42F9-9D15-D9DAD82049B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71F825-5037-4CD2-8A11-BB3679272C71}">
      <dgm:prSet/>
      <dgm:spPr/>
      <dgm:t>
        <a:bodyPr/>
        <a:lstStyle/>
        <a:p>
          <a:r>
            <a:rPr lang="en-GB"/>
            <a:t>Implementing microlearning through Edapp offers numerous benefits to the NHS including improved knowledge retention, flexibility and cost effectiveness.</a:t>
          </a:r>
          <a:endParaRPr lang="en-US"/>
        </a:p>
      </dgm:t>
    </dgm:pt>
    <dgm:pt modelId="{1217D6F3-1979-4421-B605-F159369D69F8}" type="parTrans" cxnId="{8C9252F9-3CD1-4F69-9B8D-A3D2EC628984}">
      <dgm:prSet/>
      <dgm:spPr/>
      <dgm:t>
        <a:bodyPr/>
        <a:lstStyle/>
        <a:p>
          <a:endParaRPr lang="en-US"/>
        </a:p>
      </dgm:t>
    </dgm:pt>
    <dgm:pt modelId="{3E57C68D-233C-4F60-9F1F-42DAFD5A790D}" type="sibTrans" cxnId="{8C9252F9-3CD1-4F69-9B8D-A3D2EC628984}">
      <dgm:prSet/>
      <dgm:spPr/>
      <dgm:t>
        <a:bodyPr/>
        <a:lstStyle/>
        <a:p>
          <a:endParaRPr lang="en-US"/>
        </a:p>
      </dgm:t>
    </dgm:pt>
    <dgm:pt modelId="{3D5665DA-B2F4-4716-8FF3-AA6089F616E4}">
      <dgm:prSet/>
      <dgm:spPr/>
      <dgm:t>
        <a:bodyPr/>
        <a:lstStyle/>
        <a:p>
          <a:r>
            <a:rPr lang="en-GB"/>
            <a:t>By implementing microlearning the NHS can enhance the skills of its employees whilst optimising resource allocation.</a:t>
          </a:r>
          <a:endParaRPr lang="en-US"/>
        </a:p>
      </dgm:t>
    </dgm:pt>
    <dgm:pt modelId="{0A2CE5C4-C229-402B-A9E5-7B5FC128CBAF}" type="parTrans" cxnId="{7470FA12-8050-4703-A1EB-C667D835F08D}">
      <dgm:prSet/>
      <dgm:spPr/>
      <dgm:t>
        <a:bodyPr/>
        <a:lstStyle/>
        <a:p>
          <a:endParaRPr lang="en-US"/>
        </a:p>
      </dgm:t>
    </dgm:pt>
    <dgm:pt modelId="{02D4706B-1298-41BA-ABC3-F5CFA5D7A2B5}" type="sibTrans" cxnId="{7470FA12-8050-4703-A1EB-C667D835F08D}">
      <dgm:prSet/>
      <dgm:spPr/>
      <dgm:t>
        <a:bodyPr/>
        <a:lstStyle/>
        <a:p>
          <a:endParaRPr lang="en-US"/>
        </a:p>
      </dgm:t>
    </dgm:pt>
    <dgm:pt modelId="{64A1F182-0ABA-48B9-AD4A-2ECEBBE3EF89}" type="pres">
      <dgm:prSet presAssocID="{DB8FAA63-9616-42F9-9D15-D9DAD82049B9}" presName="root" presStyleCnt="0">
        <dgm:presLayoutVars>
          <dgm:dir/>
          <dgm:resizeHandles val="exact"/>
        </dgm:presLayoutVars>
      </dgm:prSet>
      <dgm:spPr/>
    </dgm:pt>
    <dgm:pt modelId="{9E900316-4F0B-4E6C-99C3-B99216EA570F}" type="pres">
      <dgm:prSet presAssocID="{0C71F825-5037-4CD2-8A11-BB3679272C71}" presName="compNode" presStyleCnt="0"/>
      <dgm:spPr/>
    </dgm:pt>
    <dgm:pt modelId="{AECF2F2F-76B0-4FDF-96EF-6F62DCEAD9A1}" type="pres">
      <dgm:prSet presAssocID="{0C71F825-5037-4CD2-8A11-BB3679272C71}" presName="bgRect" presStyleLbl="bgShp" presStyleIdx="0" presStyleCnt="2"/>
      <dgm:spPr/>
    </dgm:pt>
    <dgm:pt modelId="{AF58C1AC-1544-4631-AECE-54E7BD1CA50E}" type="pres">
      <dgm:prSet presAssocID="{0C71F825-5037-4CD2-8A11-BB3679272C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3BB17149-5A20-486A-8C73-A05A67547AF4}" type="pres">
      <dgm:prSet presAssocID="{0C71F825-5037-4CD2-8A11-BB3679272C71}" presName="spaceRect" presStyleCnt="0"/>
      <dgm:spPr/>
    </dgm:pt>
    <dgm:pt modelId="{8C8493F3-2F41-4D47-988D-0B7C89598E2E}" type="pres">
      <dgm:prSet presAssocID="{0C71F825-5037-4CD2-8A11-BB3679272C71}" presName="parTx" presStyleLbl="revTx" presStyleIdx="0" presStyleCnt="2">
        <dgm:presLayoutVars>
          <dgm:chMax val="0"/>
          <dgm:chPref val="0"/>
        </dgm:presLayoutVars>
      </dgm:prSet>
      <dgm:spPr/>
    </dgm:pt>
    <dgm:pt modelId="{57C3F4EF-8D06-4760-9600-09C91A1E9FEC}" type="pres">
      <dgm:prSet presAssocID="{3E57C68D-233C-4F60-9F1F-42DAFD5A790D}" presName="sibTrans" presStyleCnt="0"/>
      <dgm:spPr/>
    </dgm:pt>
    <dgm:pt modelId="{70EC9CEA-6246-4309-8A3E-D033E304B986}" type="pres">
      <dgm:prSet presAssocID="{3D5665DA-B2F4-4716-8FF3-AA6089F616E4}" presName="compNode" presStyleCnt="0"/>
      <dgm:spPr/>
    </dgm:pt>
    <dgm:pt modelId="{9D652A85-BED5-4985-8C22-3DCD6BDE5697}" type="pres">
      <dgm:prSet presAssocID="{3D5665DA-B2F4-4716-8FF3-AA6089F616E4}" presName="bgRect" presStyleLbl="bgShp" presStyleIdx="1" presStyleCnt="2"/>
      <dgm:spPr/>
    </dgm:pt>
    <dgm:pt modelId="{A54EB8FA-AE65-4E5B-A09E-012E9C75E956}" type="pres">
      <dgm:prSet presAssocID="{3D5665DA-B2F4-4716-8FF3-AA6089F616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5331402-2B6A-4D16-94B4-716B578561A1}" type="pres">
      <dgm:prSet presAssocID="{3D5665DA-B2F4-4716-8FF3-AA6089F616E4}" presName="spaceRect" presStyleCnt="0"/>
      <dgm:spPr/>
    </dgm:pt>
    <dgm:pt modelId="{18DCE8BD-1369-471F-BD62-D3749541811F}" type="pres">
      <dgm:prSet presAssocID="{3D5665DA-B2F4-4716-8FF3-AA6089F616E4}" presName="parTx" presStyleLbl="revTx" presStyleIdx="1" presStyleCnt="2">
        <dgm:presLayoutVars>
          <dgm:chMax val="0"/>
          <dgm:chPref val="0"/>
        </dgm:presLayoutVars>
      </dgm:prSet>
      <dgm:spPr/>
    </dgm:pt>
  </dgm:ptLst>
  <dgm:cxnLst>
    <dgm:cxn modelId="{7470FA12-8050-4703-A1EB-C667D835F08D}" srcId="{DB8FAA63-9616-42F9-9D15-D9DAD82049B9}" destId="{3D5665DA-B2F4-4716-8FF3-AA6089F616E4}" srcOrd="1" destOrd="0" parTransId="{0A2CE5C4-C229-402B-A9E5-7B5FC128CBAF}" sibTransId="{02D4706B-1298-41BA-ABC3-F5CFA5D7A2B5}"/>
    <dgm:cxn modelId="{710FD73B-BA39-40F9-AAAF-422825E6A238}" type="presOf" srcId="{0C71F825-5037-4CD2-8A11-BB3679272C71}" destId="{8C8493F3-2F41-4D47-988D-0B7C89598E2E}" srcOrd="0" destOrd="0" presId="urn:microsoft.com/office/officeart/2018/2/layout/IconVerticalSolidList"/>
    <dgm:cxn modelId="{9DAE35D3-E357-4FC0-B92B-DB7262CD18EB}" type="presOf" srcId="{DB8FAA63-9616-42F9-9D15-D9DAD82049B9}" destId="{64A1F182-0ABA-48B9-AD4A-2ECEBBE3EF89}" srcOrd="0" destOrd="0" presId="urn:microsoft.com/office/officeart/2018/2/layout/IconVerticalSolidList"/>
    <dgm:cxn modelId="{60A9C9EB-AB64-47ED-8347-407CCBB0FBDE}" type="presOf" srcId="{3D5665DA-B2F4-4716-8FF3-AA6089F616E4}" destId="{18DCE8BD-1369-471F-BD62-D3749541811F}" srcOrd="0" destOrd="0" presId="urn:microsoft.com/office/officeart/2018/2/layout/IconVerticalSolidList"/>
    <dgm:cxn modelId="{8C9252F9-3CD1-4F69-9B8D-A3D2EC628984}" srcId="{DB8FAA63-9616-42F9-9D15-D9DAD82049B9}" destId="{0C71F825-5037-4CD2-8A11-BB3679272C71}" srcOrd="0" destOrd="0" parTransId="{1217D6F3-1979-4421-B605-F159369D69F8}" sibTransId="{3E57C68D-233C-4F60-9F1F-42DAFD5A790D}"/>
    <dgm:cxn modelId="{0DEE248F-051C-4D7C-9132-63C5328BA0E2}" type="presParOf" srcId="{64A1F182-0ABA-48B9-AD4A-2ECEBBE3EF89}" destId="{9E900316-4F0B-4E6C-99C3-B99216EA570F}" srcOrd="0" destOrd="0" presId="urn:microsoft.com/office/officeart/2018/2/layout/IconVerticalSolidList"/>
    <dgm:cxn modelId="{124BAB7F-C2C2-47C4-9809-B7E4447C6022}" type="presParOf" srcId="{9E900316-4F0B-4E6C-99C3-B99216EA570F}" destId="{AECF2F2F-76B0-4FDF-96EF-6F62DCEAD9A1}" srcOrd="0" destOrd="0" presId="urn:microsoft.com/office/officeart/2018/2/layout/IconVerticalSolidList"/>
    <dgm:cxn modelId="{837A823A-249D-4C78-99C8-F67A9CF4FF0F}" type="presParOf" srcId="{9E900316-4F0B-4E6C-99C3-B99216EA570F}" destId="{AF58C1AC-1544-4631-AECE-54E7BD1CA50E}" srcOrd="1" destOrd="0" presId="urn:microsoft.com/office/officeart/2018/2/layout/IconVerticalSolidList"/>
    <dgm:cxn modelId="{E03A4EB7-6288-4A64-AE15-80040B3126DB}" type="presParOf" srcId="{9E900316-4F0B-4E6C-99C3-B99216EA570F}" destId="{3BB17149-5A20-486A-8C73-A05A67547AF4}" srcOrd="2" destOrd="0" presId="urn:microsoft.com/office/officeart/2018/2/layout/IconVerticalSolidList"/>
    <dgm:cxn modelId="{DB695BB4-EBA3-49DE-A2CF-C341A55F852A}" type="presParOf" srcId="{9E900316-4F0B-4E6C-99C3-B99216EA570F}" destId="{8C8493F3-2F41-4D47-988D-0B7C89598E2E}" srcOrd="3" destOrd="0" presId="urn:microsoft.com/office/officeart/2018/2/layout/IconVerticalSolidList"/>
    <dgm:cxn modelId="{4955CB30-D606-42A1-8F5E-2AAD784333C4}" type="presParOf" srcId="{64A1F182-0ABA-48B9-AD4A-2ECEBBE3EF89}" destId="{57C3F4EF-8D06-4760-9600-09C91A1E9FEC}" srcOrd="1" destOrd="0" presId="urn:microsoft.com/office/officeart/2018/2/layout/IconVerticalSolidList"/>
    <dgm:cxn modelId="{495D32BC-4A60-4D33-9ADE-C6C6873C4263}" type="presParOf" srcId="{64A1F182-0ABA-48B9-AD4A-2ECEBBE3EF89}" destId="{70EC9CEA-6246-4309-8A3E-D033E304B986}" srcOrd="2" destOrd="0" presId="urn:microsoft.com/office/officeart/2018/2/layout/IconVerticalSolidList"/>
    <dgm:cxn modelId="{ECEB270A-668D-42A3-ADD5-233BFAC25859}" type="presParOf" srcId="{70EC9CEA-6246-4309-8A3E-D033E304B986}" destId="{9D652A85-BED5-4985-8C22-3DCD6BDE5697}" srcOrd="0" destOrd="0" presId="urn:microsoft.com/office/officeart/2018/2/layout/IconVerticalSolidList"/>
    <dgm:cxn modelId="{6B9E0FB2-CEEF-41A9-BC98-AFF569ED1357}" type="presParOf" srcId="{70EC9CEA-6246-4309-8A3E-D033E304B986}" destId="{A54EB8FA-AE65-4E5B-A09E-012E9C75E956}" srcOrd="1" destOrd="0" presId="urn:microsoft.com/office/officeart/2018/2/layout/IconVerticalSolidList"/>
    <dgm:cxn modelId="{3511899A-A963-46F0-A822-5719E79A1AC2}" type="presParOf" srcId="{70EC9CEA-6246-4309-8A3E-D033E304B986}" destId="{05331402-2B6A-4D16-94B4-716B578561A1}" srcOrd="2" destOrd="0" presId="urn:microsoft.com/office/officeart/2018/2/layout/IconVerticalSolidList"/>
    <dgm:cxn modelId="{1BEB267B-25BC-4BA9-A691-A94789A92F24}" type="presParOf" srcId="{70EC9CEA-6246-4309-8A3E-D033E304B986}" destId="{18DCE8BD-1369-471F-BD62-D3749541811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520CC-E531-4D46-B4BF-3E83A4073381}">
      <dsp:nvSpPr>
        <dsp:cNvPr id="0" name=""/>
        <dsp:cNvSpPr/>
      </dsp:nvSpPr>
      <dsp:spPr>
        <a:xfrm>
          <a:off x="0" y="432702"/>
          <a:ext cx="609600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6144E3-2244-4656-941A-0006CE4A2EB6}">
      <dsp:nvSpPr>
        <dsp:cNvPr id="0" name=""/>
        <dsp:cNvSpPr/>
      </dsp:nvSpPr>
      <dsp:spPr>
        <a:xfrm>
          <a:off x="304800" y="78462"/>
          <a:ext cx="4267200"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Improved Knowledge Retention</a:t>
          </a:r>
          <a:endParaRPr lang="en-US" sz="2400" kern="1200"/>
        </a:p>
      </dsp:txBody>
      <dsp:txXfrm>
        <a:off x="339385" y="113047"/>
        <a:ext cx="4198030" cy="639310"/>
      </dsp:txXfrm>
    </dsp:sp>
    <dsp:sp modelId="{D5A74F53-4717-43BE-B3B2-18812433F9B7}">
      <dsp:nvSpPr>
        <dsp:cNvPr id="0" name=""/>
        <dsp:cNvSpPr/>
      </dsp:nvSpPr>
      <dsp:spPr>
        <a:xfrm>
          <a:off x="0" y="1521342"/>
          <a:ext cx="6096000"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F7BCD8-FB94-4882-9540-F30134BD2385}">
      <dsp:nvSpPr>
        <dsp:cNvPr id="0" name=""/>
        <dsp:cNvSpPr/>
      </dsp:nvSpPr>
      <dsp:spPr>
        <a:xfrm>
          <a:off x="304800" y="1167102"/>
          <a:ext cx="4267200"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Cost Effective </a:t>
          </a:r>
          <a:endParaRPr lang="en-US" sz="2400" kern="1200"/>
        </a:p>
      </dsp:txBody>
      <dsp:txXfrm>
        <a:off x="339385" y="1201687"/>
        <a:ext cx="4198030" cy="639310"/>
      </dsp:txXfrm>
    </dsp:sp>
    <dsp:sp modelId="{FBA0D37C-ECFD-41F8-9E25-06B6ACBE0A95}">
      <dsp:nvSpPr>
        <dsp:cNvPr id="0" name=""/>
        <dsp:cNvSpPr/>
      </dsp:nvSpPr>
      <dsp:spPr>
        <a:xfrm>
          <a:off x="0" y="2609982"/>
          <a:ext cx="6096000"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3C84E7-3307-408C-92C1-1090988AF9DA}">
      <dsp:nvSpPr>
        <dsp:cNvPr id="0" name=""/>
        <dsp:cNvSpPr/>
      </dsp:nvSpPr>
      <dsp:spPr>
        <a:xfrm>
          <a:off x="304800" y="2255742"/>
          <a:ext cx="4267200"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Accessible </a:t>
          </a:r>
          <a:endParaRPr lang="en-US" sz="2400" kern="1200"/>
        </a:p>
      </dsp:txBody>
      <dsp:txXfrm>
        <a:off x="339385" y="2290327"/>
        <a:ext cx="4198030" cy="639310"/>
      </dsp:txXfrm>
    </dsp:sp>
    <dsp:sp modelId="{E175F2E3-5A69-47BC-8EB9-187C31DCDFE2}">
      <dsp:nvSpPr>
        <dsp:cNvPr id="0" name=""/>
        <dsp:cNvSpPr/>
      </dsp:nvSpPr>
      <dsp:spPr>
        <a:xfrm>
          <a:off x="0" y="3698622"/>
          <a:ext cx="6096000"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384251-C653-461A-885F-F1BB8C13CE7D}">
      <dsp:nvSpPr>
        <dsp:cNvPr id="0" name=""/>
        <dsp:cNvSpPr/>
      </dsp:nvSpPr>
      <dsp:spPr>
        <a:xfrm>
          <a:off x="304800" y="3344382"/>
          <a:ext cx="4267200"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Flexible </a:t>
          </a:r>
          <a:endParaRPr lang="en-US" sz="2400" kern="1200"/>
        </a:p>
      </dsp:txBody>
      <dsp:txXfrm>
        <a:off x="339385" y="3378967"/>
        <a:ext cx="4198030" cy="639310"/>
      </dsp:txXfrm>
    </dsp:sp>
    <dsp:sp modelId="{601A117B-E0C5-4A8B-81B8-A5C34622EDE0}">
      <dsp:nvSpPr>
        <dsp:cNvPr id="0" name=""/>
        <dsp:cNvSpPr/>
      </dsp:nvSpPr>
      <dsp:spPr>
        <a:xfrm>
          <a:off x="0" y="4787262"/>
          <a:ext cx="6096000"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DFEF3E-D158-44F0-AEC4-9456243D2505}">
      <dsp:nvSpPr>
        <dsp:cNvPr id="0" name=""/>
        <dsp:cNvSpPr/>
      </dsp:nvSpPr>
      <dsp:spPr>
        <a:xfrm>
          <a:off x="304800" y="4433022"/>
          <a:ext cx="4267200"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Easy to amend and update content</a:t>
          </a:r>
          <a:endParaRPr lang="en-US" sz="2400" kern="1200"/>
        </a:p>
      </dsp:txBody>
      <dsp:txXfrm>
        <a:off x="339385" y="4467607"/>
        <a:ext cx="4198030"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866EA-C7A9-462B-A89D-67230C616AF4}">
      <dsp:nvSpPr>
        <dsp:cNvPr id="0" name=""/>
        <dsp:cNvSpPr/>
      </dsp:nvSpPr>
      <dsp:spPr>
        <a:xfrm>
          <a:off x="0" y="0"/>
          <a:ext cx="4693920" cy="9875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Identify training needs via a Learning Needs Analysis</a:t>
          </a:r>
          <a:endParaRPr lang="en-US" sz="1800" kern="1200" dirty="0"/>
        </a:p>
      </dsp:txBody>
      <dsp:txXfrm>
        <a:off x="28924" y="28924"/>
        <a:ext cx="3512731" cy="929704"/>
      </dsp:txXfrm>
    </dsp:sp>
    <dsp:sp modelId="{00615FD6-C632-4999-BCD7-D73B3C5B6189}">
      <dsp:nvSpPr>
        <dsp:cNvPr id="0" name=""/>
        <dsp:cNvSpPr/>
      </dsp:nvSpPr>
      <dsp:spPr>
        <a:xfrm>
          <a:off x="350520" y="1124712"/>
          <a:ext cx="4693920" cy="987552"/>
        </a:xfrm>
        <a:prstGeom prst="roundRect">
          <a:avLst>
            <a:gd name="adj" fmla="val 10000"/>
          </a:avLst>
        </a:prstGeom>
        <a:solidFill>
          <a:schemeClr val="accent2">
            <a:hueOff val="-381249"/>
            <a:satOff val="-12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Create bite size learning modules using Edapp’s customisable templates or pick from pre made content.</a:t>
          </a:r>
          <a:endParaRPr lang="en-US" sz="1800" kern="1200"/>
        </a:p>
      </dsp:txBody>
      <dsp:txXfrm>
        <a:off x="379444" y="1153636"/>
        <a:ext cx="3643643" cy="929704"/>
      </dsp:txXfrm>
    </dsp:sp>
    <dsp:sp modelId="{274040DC-C095-4393-8A95-6DBFAD5A1956}">
      <dsp:nvSpPr>
        <dsp:cNvPr id="0" name=""/>
        <dsp:cNvSpPr/>
      </dsp:nvSpPr>
      <dsp:spPr>
        <a:xfrm>
          <a:off x="701039" y="2249424"/>
          <a:ext cx="4693920" cy="987552"/>
        </a:xfrm>
        <a:prstGeom prst="roundRect">
          <a:avLst>
            <a:gd name="adj" fmla="val 10000"/>
          </a:avLst>
        </a:prstGeom>
        <a:solidFill>
          <a:schemeClr val="accent2">
            <a:hueOff val="-762499"/>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EdApp has a number of pre made courses which includes Health Care content.</a:t>
          </a:r>
          <a:endParaRPr lang="en-US" sz="1800" kern="1200"/>
        </a:p>
      </dsp:txBody>
      <dsp:txXfrm>
        <a:off x="729963" y="2278348"/>
        <a:ext cx="3643643" cy="929704"/>
      </dsp:txXfrm>
    </dsp:sp>
    <dsp:sp modelId="{4B9B214D-60FF-41C4-8264-A9F6FE80B50E}">
      <dsp:nvSpPr>
        <dsp:cNvPr id="0" name=""/>
        <dsp:cNvSpPr/>
      </dsp:nvSpPr>
      <dsp:spPr>
        <a:xfrm>
          <a:off x="1051559" y="3374136"/>
          <a:ext cx="4693920" cy="987552"/>
        </a:xfrm>
        <a:prstGeom prst="roundRect">
          <a:avLst>
            <a:gd name="adj" fmla="val 10000"/>
          </a:avLst>
        </a:prstGeom>
        <a:solidFill>
          <a:schemeClr val="accent2">
            <a:hueOff val="-1143748"/>
            <a:satOff val="-38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Distribute to relevant employees on Edapp platform</a:t>
          </a:r>
          <a:endParaRPr lang="en-US" sz="1800" kern="1200"/>
        </a:p>
      </dsp:txBody>
      <dsp:txXfrm>
        <a:off x="1080483" y="3403060"/>
        <a:ext cx="3643643" cy="929704"/>
      </dsp:txXfrm>
    </dsp:sp>
    <dsp:sp modelId="{081537A0-D411-43F5-A656-02B29B88312B}">
      <dsp:nvSpPr>
        <dsp:cNvPr id="0" name=""/>
        <dsp:cNvSpPr/>
      </dsp:nvSpPr>
      <dsp:spPr>
        <a:xfrm>
          <a:off x="1402079" y="4498848"/>
          <a:ext cx="4693920" cy="987552"/>
        </a:xfrm>
        <a:prstGeom prst="roundRect">
          <a:avLst>
            <a:gd name="adj" fmla="val 10000"/>
          </a:avLst>
        </a:prstGeom>
        <a:solidFill>
          <a:schemeClr val="accent2">
            <a:hueOff val="-1524998"/>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Continuously evaluate and update content based on feedback and performance data.</a:t>
          </a:r>
          <a:endParaRPr lang="en-US" sz="1800" kern="1200"/>
        </a:p>
      </dsp:txBody>
      <dsp:txXfrm>
        <a:off x="1431003" y="4527772"/>
        <a:ext cx="3643643" cy="929704"/>
      </dsp:txXfrm>
    </dsp:sp>
    <dsp:sp modelId="{8117CB3E-967C-47A1-81EF-91D5F0130487}">
      <dsp:nvSpPr>
        <dsp:cNvPr id="0" name=""/>
        <dsp:cNvSpPr/>
      </dsp:nvSpPr>
      <dsp:spPr>
        <a:xfrm>
          <a:off x="4052011" y="721461"/>
          <a:ext cx="641908" cy="64190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196440" y="721461"/>
        <a:ext cx="353050" cy="483036"/>
      </dsp:txXfrm>
    </dsp:sp>
    <dsp:sp modelId="{4DC098A2-0099-4E1A-AF5D-56BDCB26ACD3}">
      <dsp:nvSpPr>
        <dsp:cNvPr id="0" name=""/>
        <dsp:cNvSpPr/>
      </dsp:nvSpPr>
      <dsp:spPr>
        <a:xfrm>
          <a:off x="4402531" y="1846173"/>
          <a:ext cx="641908" cy="641908"/>
        </a:xfrm>
        <a:prstGeom prst="downArrow">
          <a:avLst>
            <a:gd name="adj1" fmla="val 55000"/>
            <a:gd name="adj2" fmla="val 45000"/>
          </a:avLst>
        </a:prstGeom>
        <a:solidFill>
          <a:schemeClr val="accent2">
            <a:tint val="40000"/>
            <a:alpha val="90000"/>
            <a:hueOff val="-510097"/>
            <a:satOff val="3553"/>
            <a:lumOff val="472"/>
            <a:alphaOff val="0"/>
          </a:schemeClr>
        </a:solidFill>
        <a:ln w="12700" cap="flat" cmpd="sng" algn="ctr">
          <a:solidFill>
            <a:schemeClr val="accent2">
              <a:tint val="40000"/>
              <a:alpha val="90000"/>
              <a:hueOff val="-510097"/>
              <a:satOff val="3553"/>
              <a:lumOff val="4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546960" y="1846173"/>
        <a:ext cx="353050" cy="483036"/>
      </dsp:txXfrm>
    </dsp:sp>
    <dsp:sp modelId="{7D61D409-2579-4480-BA9C-435BCBA10B61}">
      <dsp:nvSpPr>
        <dsp:cNvPr id="0" name=""/>
        <dsp:cNvSpPr/>
      </dsp:nvSpPr>
      <dsp:spPr>
        <a:xfrm>
          <a:off x="4753051" y="2954426"/>
          <a:ext cx="641908" cy="641908"/>
        </a:xfrm>
        <a:prstGeom prst="downArrow">
          <a:avLst>
            <a:gd name="adj1" fmla="val 55000"/>
            <a:gd name="adj2" fmla="val 45000"/>
          </a:avLst>
        </a:prstGeom>
        <a:solidFill>
          <a:schemeClr val="accent2">
            <a:tint val="40000"/>
            <a:alpha val="90000"/>
            <a:hueOff val="-1020194"/>
            <a:satOff val="7106"/>
            <a:lumOff val="943"/>
            <a:alphaOff val="0"/>
          </a:schemeClr>
        </a:solidFill>
        <a:ln w="12700" cap="flat" cmpd="sng" algn="ctr">
          <a:solidFill>
            <a:schemeClr val="accent2">
              <a:tint val="40000"/>
              <a:alpha val="90000"/>
              <a:hueOff val="-1020194"/>
              <a:satOff val="7106"/>
              <a:lumOff val="9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897480" y="2954426"/>
        <a:ext cx="353050" cy="483036"/>
      </dsp:txXfrm>
    </dsp:sp>
    <dsp:sp modelId="{93083E78-1C7E-4947-BC45-0C6AB388315E}">
      <dsp:nvSpPr>
        <dsp:cNvPr id="0" name=""/>
        <dsp:cNvSpPr/>
      </dsp:nvSpPr>
      <dsp:spPr>
        <a:xfrm>
          <a:off x="5103571" y="4090111"/>
          <a:ext cx="641908" cy="641908"/>
        </a:xfrm>
        <a:prstGeom prst="downArrow">
          <a:avLst>
            <a:gd name="adj1" fmla="val 55000"/>
            <a:gd name="adj2" fmla="val 45000"/>
          </a:avLst>
        </a:prstGeom>
        <a:solidFill>
          <a:schemeClr val="accent2">
            <a:tint val="40000"/>
            <a:alpha val="90000"/>
            <a:hueOff val="-1530291"/>
            <a:satOff val="10659"/>
            <a:lumOff val="1415"/>
            <a:alphaOff val="0"/>
          </a:schemeClr>
        </a:solidFill>
        <a:ln w="12700" cap="flat" cmpd="sng" algn="ctr">
          <a:solidFill>
            <a:schemeClr val="accent2">
              <a:tint val="40000"/>
              <a:alpha val="90000"/>
              <a:hueOff val="-1530291"/>
              <a:satOff val="10659"/>
              <a:lumOff val="14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248000" y="4090111"/>
        <a:ext cx="353050" cy="4830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FE4D3-0AE0-4C8C-9B60-E44138BE1CB2}">
      <dsp:nvSpPr>
        <dsp:cNvPr id="0" name=""/>
        <dsp:cNvSpPr/>
      </dsp:nvSpPr>
      <dsp:spPr>
        <a:xfrm>
          <a:off x="1149187" y="350240"/>
          <a:ext cx="1051650" cy="1051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45EB5-11C9-44C7-B6D4-3065253144DA}">
      <dsp:nvSpPr>
        <dsp:cNvPr id="0" name=""/>
        <dsp:cNvSpPr/>
      </dsp:nvSpPr>
      <dsp:spPr>
        <a:xfrm>
          <a:off x="506512" y="1731075"/>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dirty="0"/>
            <a:t>Initial Set up </a:t>
          </a:r>
          <a:endParaRPr lang="en-US" sz="2700" kern="1200" dirty="0"/>
        </a:p>
      </dsp:txBody>
      <dsp:txXfrm>
        <a:off x="506512" y="1731075"/>
        <a:ext cx="2337000" cy="720000"/>
      </dsp:txXfrm>
    </dsp:sp>
    <dsp:sp modelId="{2729B82B-3509-4657-B278-6D2576C721DB}">
      <dsp:nvSpPr>
        <dsp:cNvPr id="0" name=""/>
        <dsp:cNvSpPr/>
      </dsp:nvSpPr>
      <dsp:spPr>
        <a:xfrm>
          <a:off x="3895162" y="350240"/>
          <a:ext cx="1051650" cy="1051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EE3019-2D53-414E-BF8A-61281E4D6F17}">
      <dsp:nvSpPr>
        <dsp:cNvPr id="0" name=""/>
        <dsp:cNvSpPr/>
      </dsp:nvSpPr>
      <dsp:spPr>
        <a:xfrm>
          <a:off x="3252487" y="1731075"/>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Content Creation </a:t>
          </a:r>
          <a:endParaRPr lang="en-US" sz="2700" kern="1200"/>
        </a:p>
      </dsp:txBody>
      <dsp:txXfrm>
        <a:off x="3252487" y="1731075"/>
        <a:ext cx="2337000" cy="720000"/>
      </dsp:txXfrm>
    </dsp:sp>
    <dsp:sp modelId="{15B1D900-974E-45E7-9E16-1AFBE88CDED1}">
      <dsp:nvSpPr>
        <dsp:cNvPr id="0" name=""/>
        <dsp:cNvSpPr/>
      </dsp:nvSpPr>
      <dsp:spPr>
        <a:xfrm>
          <a:off x="1149187" y="3035325"/>
          <a:ext cx="1051650" cy="1051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80BF3-619C-4566-A886-C65BA495D2C2}">
      <dsp:nvSpPr>
        <dsp:cNvPr id="0" name=""/>
        <dsp:cNvSpPr/>
      </dsp:nvSpPr>
      <dsp:spPr>
        <a:xfrm>
          <a:off x="506512" y="4416159"/>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Training for AdminIstrators.</a:t>
          </a:r>
          <a:endParaRPr lang="en-US" sz="2700" kern="1200"/>
        </a:p>
      </dsp:txBody>
      <dsp:txXfrm>
        <a:off x="506512" y="4416159"/>
        <a:ext cx="2337000" cy="720000"/>
      </dsp:txXfrm>
    </dsp:sp>
    <dsp:sp modelId="{A9B595CA-CBB4-493E-AAA1-37B86FE4390E}">
      <dsp:nvSpPr>
        <dsp:cNvPr id="0" name=""/>
        <dsp:cNvSpPr/>
      </dsp:nvSpPr>
      <dsp:spPr>
        <a:xfrm>
          <a:off x="3895162" y="3035325"/>
          <a:ext cx="1051650" cy="1051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243AC-69A7-4C51-B9CA-A9B076763F59}">
      <dsp:nvSpPr>
        <dsp:cNvPr id="0" name=""/>
        <dsp:cNvSpPr/>
      </dsp:nvSpPr>
      <dsp:spPr>
        <a:xfrm>
          <a:off x="3252487" y="4416159"/>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Ongoing Maintenance  </a:t>
          </a:r>
          <a:endParaRPr lang="en-US" sz="2700" kern="1200"/>
        </a:p>
      </dsp:txBody>
      <dsp:txXfrm>
        <a:off x="3252487" y="4416159"/>
        <a:ext cx="2337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FEBA3-2634-403E-9611-9A03FA9BF987}">
      <dsp:nvSpPr>
        <dsp:cNvPr id="0" name=""/>
        <dsp:cNvSpPr/>
      </dsp:nvSpPr>
      <dsp:spPr>
        <a:xfrm>
          <a:off x="0" y="2270"/>
          <a:ext cx="6096000" cy="11507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E45D9C-08FC-498D-9845-4334E6A05347}">
      <dsp:nvSpPr>
        <dsp:cNvPr id="0" name=""/>
        <dsp:cNvSpPr/>
      </dsp:nvSpPr>
      <dsp:spPr>
        <a:xfrm>
          <a:off x="348096" y="261185"/>
          <a:ext cx="632903" cy="632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E23CBA-A488-42D8-8E99-552139402646}">
      <dsp:nvSpPr>
        <dsp:cNvPr id="0" name=""/>
        <dsp:cNvSpPr/>
      </dsp:nvSpPr>
      <dsp:spPr>
        <a:xfrm>
          <a:off x="1329097" y="2270"/>
          <a:ext cx="4766902" cy="115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786" tIns="121786" rIns="121786" bIns="121786" numCol="1" spcCol="1270" anchor="ctr" anchorCtr="0">
          <a:noAutofit/>
        </a:bodyPr>
        <a:lstStyle/>
        <a:p>
          <a:pPr marL="0" lvl="0" indent="0" algn="l" defTabSz="977900">
            <a:lnSpc>
              <a:spcPct val="90000"/>
            </a:lnSpc>
            <a:spcBef>
              <a:spcPct val="0"/>
            </a:spcBef>
            <a:spcAft>
              <a:spcPct val="35000"/>
            </a:spcAft>
            <a:buNone/>
          </a:pPr>
          <a:r>
            <a:rPr lang="en-GB" sz="2200" kern="1200"/>
            <a:t>Reaction</a:t>
          </a:r>
          <a:endParaRPr lang="en-US" sz="2200" kern="1200"/>
        </a:p>
      </dsp:txBody>
      <dsp:txXfrm>
        <a:off x="1329097" y="2270"/>
        <a:ext cx="4766902" cy="1150733"/>
      </dsp:txXfrm>
    </dsp:sp>
    <dsp:sp modelId="{635881B3-C9B4-4A48-8C2F-CE677DE9CF1A}">
      <dsp:nvSpPr>
        <dsp:cNvPr id="0" name=""/>
        <dsp:cNvSpPr/>
      </dsp:nvSpPr>
      <dsp:spPr>
        <a:xfrm>
          <a:off x="0" y="1440687"/>
          <a:ext cx="6096000" cy="11507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0B490-69B7-4F2E-9E04-4C4E1FE146EB}">
      <dsp:nvSpPr>
        <dsp:cNvPr id="0" name=""/>
        <dsp:cNvSpPr/>
      </dsp:nvSpPr>
      <dsp:spPr>
        <a:xfrm>
          <a:off x="348096" y="1699602"/>
          <a:ext cx="632903" cy="632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9D6165-54E9-4C94-8D8D-B676AF46021B}">
      <dsp:nvSpPr>
        <dsp:cNvPr id="0" name=""/>
        <dsp:cNvSpPr/>
      </dsp:nvSpPr>
      <dsp:spPr>
        <a:xfrm>
          <a:off x="1329097" y="1440687"/>
          <a:ext cx="4766902" cy="115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786" tIns="121786" rIns="121786" bIns="121786" numCol="1" spcCol="1270" anchor="ctr" anchorCtr="0">
          <a:noAutofit/>
        </a:bodyPr>
        <a:lstStyle/>
        <a:p>
          <a:pPr marL="0" lvl="0" indent="0" algn="l" defTabSz="977900">
            <a:lnSpc>
              <a:spcPct val="90000"/>
            </a:lnSpc>
            <a:spcBef>
              <a:spcPct val="0"/>
            </a:spcBef>
            <a:spcAft>
              <a:spcPct val="35000"/>
            </a:spcAft>
            <a:buNone/>
          </a:pPr>
          <a:r>
            <a:rPr lang="en-GB" sz="2200" kern="1200"/>
            <a:t>Learning</a:t>
          </a:r>
          <a:endParaRPr lang="en-US" sz="2200" kern="1200"/>
        </a:p>
      </dsp:txBody>
      <dsp:txXfrm>
        <a:off x="1329097" y="1440687"/>
        <a:ext cx="4766902" cy="1150733"/>
      </dsp:txXfrm>
    </dsp:sp>
    <dsp:sp modelId="{989A9964-8FE4-4728-BF30-B8BB7E30B9A2}">
      <dsp:nvSpPr>
        <dsp:cNvPr id="0" name=""/>
        <dsp:cNvSpPr/>
      </dsp:nvSpPr>
      <dsp:spPr>
        <a:xfrm>
          <a:off x="0" y="2879104"/>
          <a:ext cx="6096000" cy="11507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800F4E-8AC2-4CDF-8A4B-7AD4EA0B00B9}">
      <dsp:nvSpPr>
        <dsp:cNvPr id="0" name=""/>
        <dsp:cNvSpPr/>
      </dsp:nvSpPr>
      <dsp:spPr>
        <a:xfrm>
          <a:off x="348096" y="3138019"/>
          <a:ext cx="632903" cy="632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88ACB3-C1FA-428B-8063-0BA322F8D7EB}">
      <dsp:nvSpPr>
        <dsp:cNvPr id="0" name=""/>
        <dsp:cNvSpPr/>
      </dsp:nvSpPr>
      <dsp:spPr>
        <a:xfrm>
          <a:off x="1329097" y="2879104"/>
          <a:ext cx="4766902" cy="115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786" tIns="121786" rIns="121786" bIns="121786" numCol="1" spcCol="1270" anchor="ctr" anchorCtr="0">
          <a:noAutofit/>
        </a:bodyPr>
        <a:lstStyle/>
        <a:p>
          <a:pPr marL="0" lvl="0" indent="0" algn="l" defTabSz="977900">
            <a:lnSpc>
              <a:spcPct val="90000"/>
            </a:lnSpc>
            <a:spcBef>
              <a:spcPct val="0"/>
            </a:spcBef>
            <a:spcAft>
              <a:spcPct val="35000"/>
            </a:spcAft>
            <a:buNone/>
          </a:pPr>
          <a:r>
            <a:rPr lang="en-GB" sz="2200" kern="1200"/>
            <a:t>Behaviour</a:t>
          </a:r>
          <a:endParaRPr lang="en-US" sz="2200" kern="1200"/>
        </a:p>
      </dsp:txBody>
      <dsp:txXfrm>
        <a:off x="1329097" y="2879104"/>
        <a:ext cx="4766902" cy="1150733"/>
      </dsp:txXfrm>
    </dsp:sp>
    <dsp:sp modelId="{AFC78DAD-B5FE-4083-BA96-5AE6FFFC12CB}">
      <dsp:nvSpPr>
        <dsp:cNvPr id="0" name=""/>
        <dsp:cNvSpPr/>
      </dsp:nvSpPr>
      <dsp:spPr>
        <a:xfrm>
          <a:off x="0" y="4317521"/>
          <a:ext cx="6096000" cy="11507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04A6A-A642-42B4-A90F-DA587D66176B}">
      <dsp:nvSpPr>
        <dsp:cNvPr id="0" name=""/>
        <dsp:cNvSpPr/>
      </dsp:nvSpPr>
      <dsp:spPr>
        <a:xfrm>
          <a:off x="348096" y="4576436"/>
          <a:ext cx="632903" cy="632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73F810-493E-451F-B76A-1BE7F3D08FAF}">
      <dsp:nvSpPr>
        <dsp:cNvPr id="0" name=""/>
        <dsp:cNvSpPr/>
      </dsp:nvSpPr>
      <dsp:spPr>
        <a:xfrm>
          <a:off x="1329097" y="4317521"/>
          <a:ext cx="4766902" cy="115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786" tIns="121786" rIns="121786" bIns="121786" numCol="1" spcCol="1270" anchor="ctr" anchorCtr="0">
          <a:noAutofit/>
        </a:bodyPr>
        <a:lstStyle/>
        <a:p>
          <a:pPr marL="0" lvl="0" indent="0" algn="l" defTabSz="977900">
            <a:lnSpc>
              <a:spcPct val="90000"/>
            </a:lnSpc>
            <a:spcBef>
              <a:spcPct val="0"/>
            </a:spcBef>
            <a:spcAft>
              <a:spcPct val="35000"/>
            </a:spcAft>
            <a:buNone/>
          </a:pPr>
          <a:r>
            <a:rPr lang="en-GB" sz="2200" kern="1200"/>
            <a:t>Results</a:t>
          </a:r>
          <a:endParaRPr lang="en-US" sz="2200" kern="1200"/>
        </a:p>
      </dsp:txBody>
      <dsp:txXfrm>
        <a:off x="1329097" y="4317521"/>
        <a:ext cx="4766902" cy="11507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CF2F2F-76B0-4FDF-96EF-6F62DCEAD9A1}">
      <dsp:nvSpPr>
        <dsp:cNvPr id="0" name=""/>
        <dsp:cNvSpPr/>
      </dsp:nvSpPr>
      <dsp:spPr>
        <a:xfrm>
          <a:off x="0" y="888960"/>
          <a:ext cx="6096000" cy="16411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8C1AC-1544-4631-AECE-54E7BD1CA50E}">
      <dsp:nvSpPr>
        <dsp:cNvPr id="0" name=""/>
        <dsp:cNvSpPr/>
      </dsp:nvSpPr>
      <dsp:spPr>
        <a:xfrm>
          <a:off x="496450" y="1258220"/>
          <a:ext cx="902636" cy="902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493F3-2F41-4D47-988D-0B7C89598E2E}">
      <dsp:nvSpPr>
        <dsp:cNvPr id="0" name=""/>
        <dsp:cNvSpPr/>
      </dsp:nvSpPr>
      <dsp:spPr>
        <a:xfrm>
          <a:off x="1895536" y="888960"/>
          <a:ext cx="4200463" cy="164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9" tIns="173689" rIns="173689" bIns="173689" numCol="1" spcCol="1270" anchor="ctr" anchorCtr="0">
          <a:noAutofit/>
        </a:bodyPr>
        <a:lstStyle/>
        <a:p>
          <a:pPr marL="0" lvl="0" indent="0" algn="l" defTabSz="844550">
            <a:lnSpc>
              <a:spcPct val="90000"/>
            </a:lnSpc>
            <a:spcBef>
              <a:spcPct val="0"/>
            </a:spcBef>
            <a:spcAft>
              <a:spcPct val="35000"/>
            </a:spcAft>
            <a:buNone/>
          </a:pPr>
          <a:r>
            <a:rPr lang="en-GB" sz="1900" kern="1200"/>
            <a:t>Implementing microlearning through Edapp offers numerous benefits to the NHS including improved knowledge retention, flexibility and cost effectiveness.</a:t>
          </a:r>
          <a:endParaRPr lang="en-US" sz="1900" kern="1200"/>
        </a:p>
      </dsp:txBody>
      <dsp:txXfrm>
        <a:off x="1895536" y="888960"/>
        <a:ext cx="4200463" cy="1641157"/>
      </dsp:txXfrm>
    </dsp:sp>
    <dsp:sp modelId="{9D652A85-BED5-4985-8C22-3DCD6BDE5697}">
      <dsp:nvSpPr>
        <dsp:cNvPr id="0" name=""/>
        <dsp:cNvSpPr/>
      </dsp:nvSpPr>
      <dsp:spPr>
        <a:xfrm>
          <a:off x="0" y="2940407"/>
          <a:ext cx="6096000" cy="16411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EB8FA-AE65-4E5B-A09E-012E9C75E956}">
      <dsp:nvSpPr>
        <dsp:cNvPr id="0" name=""/>
        <dsp:cNvSpPr/>
      </dsp:nvSpPr>
      <dsp:spPr>
        <a:xfrm>
          <a:off x="496450" y="3309667"/>
          <a:ext cx="902636" cy="902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DCE8BD-1369-471F-BD62-D3749541811F}">
      <dsp:nvSpPr>
        <dsp:cNvPr id="0" name=""/>
        <dsp:cNvSpPr/>
      </dsp:nvSpPr>
      <dsp:spPr>
        <a:xfrm>
          <a:off x="1895536" y="2940407"/>
          <a:ext cx="4200463" cy="164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9" tIns="173689" rIns="173689" bIns="173689" numCol="1" spcCol="1270" anchor="ctr" anchorCtr="0">
          <a:noAutofit/>
        </a:bodyPr>
        <a:lstStyle/>
        <a:p>
          <a:pPr marL="0" lvl="0" indent="0" algn="l" defTabSz="844550">
            <a:lnSpc>
              <a:spcPct val="90000"/>
            </a:lnSpc>
            <a:spcBef>
              <a:spcPct val="0"/>
            </a:spcBef>
            <a:spcAft>
              <a:spcPct val="35000"/>
            </a:spcAft>
            <a:buNone/>
          </a:pPr>
          <a:r>
            <a:rPr lang="en-GB" sz="1900" kern="1200"/>
            <a:t>By implementing microlearning the NHS can enhance the skills of its employees whilst optimising resource allocation.</a:t>
          </a:r>
          <a:endParaRPr lang="en-US" sz="1900" kern="1200"/>
        </a:p>
      </dsp:txBody>
      <dsp:txXfrm>
        <a:off x="1895536" y="2940407"/>
        <a:ext cx="4200463" cy="164115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DC8458-77EC-464D-8ABD-E77826669DCE}"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0667D8-46DD-4D0E-9C1B-A93761DE86A2}" type="slidenum">
              <a:rPr lang="en-GB" smtClean="0"/>
              <a:t>‹#›</a:t>
            </a:fld>
            <a:endParaRPr lang="en-GB"/>
          </a:p>
        </p:txBody>
      </p:sp>
    </p:spTree>
    <p:extLst>
      <p:ext uri="{BB962C8B-B14F-4D97-AF65-F5344CB8AC3E}">
        <p14:creationId xmlns:p14="http://schemas.microsoft.com/office/powerpoint/2010/main" val="2713947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hatfix.com/blog/microlearning-examples/" TargetMode="External"/><Relationship Id="rId3" Type="http://schemas.openxmlformats.org/officeDocument/2006/relationships/hyperlink" Target="https://www.beaconeducationpartnership.org.uk/health-and-wellbeing-at-work/" TargetMode="External"/><Relationship Id="rId7" Type="http://schemas.openxmlformats.org/officeDocument/2006/relationships/hyperlink" Target="https://www.techtarget.com/whatis/definition/microlearning"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edapp.com/" TargetMode="External"/><Relationship Id="rId5" Type="http://schemas.openxmlformats.org/officeDocument/2006/relationships/hyperlink" Target="https://cpduk.co.uk/news/microlearning-what-is-it-and-how-does-it-work" TargetMode="External"/><Relationship Id="rId4" Type="http://schemas.openxmlformats.org/officeDocument/2006/relationships/hyperlink" Target="https://transportfutures.institute/micro-learn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Microlearning is based on </a:t>
            </a:r>
            <a:r>
              <a:rPr lang="en-GB" sz="1800" dirty="0">
                <a:solidFill>
                  <a:srgbClr val="211F34"/>
                </a:solidFill>
                <a:effectLst/>
                <a:latin typeface="Times New Roman" panose="02020603050405020304" pitchFamily="18" charset="0"/>
                <a:ea typeface="Calibri" panose="020F0502020204030204" pitchFamily="34" charset="0"/>
              </a:rPr>
              <a:t>Hermann Ebbinghaus </a:t>
            </a:r>
            <a:r>
              <a:rPr lang="en-GB" sz="1800" dirty="0">
                <a:effectLst/>
                <a:latin typeface="Times New Roman" panose="02020603050405020304" pitchFamily="18" charset="0"/>
                <a:ea typeface="Calibri" panose="020F0502020204030204" pitchFamily="34" charset="0"/>
              </a:rPr>
              <a:t>studies which found that when people are expected to consume large amounts of knowledge, retention is lost over time and around 80% of the knowledge consumed is lost in the first month (CPD, 2022).</a:t>
            </a:r>
          </a:p>
          <a:p>
            <a:endParaRPr lang="en-GB" sz="1800" dirty="0">
              <a:effectLst/>
              <a:latin typeface="Times New Roman" panose="02020603050405020304" pitchFamily="18" charset="0"/>
              <a:ea typeface="Calibri" panose="020F0502020204030204" pitchFamily="34" charset="0"/>
            </a:endParaRPr>
          </a:p>
          <a:p>
            <a:endParaRPr lang="en-GB" sz="1800" dirty="0">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2</a:t>
            </a:fld>
            <a:endParaRPr lang="en-GB" dirty="0"/>
          </a:p>
        </p:txBody>
      </p:sp>
    </p:spTree>
    <p:extLst>
      <p:ext uri="{BB962C8B-B14F-4D97-AF65-F5344CB8AC3E}">
        <p14:creationId xmlns:p14="http://schemas.microsoft.com/office/powerpoint/2010/main" val="2624275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Microlearning provides a flexible, effective and efficient  way to deliver bite sized training content. It allows learning to be split into small chunks and delivered to employees in an engaging and digestible way. Microlearning can make the subjects easier to understand and allow the learner to retain the information more than traditional learning methods.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Typically, Microlearning sessions are completed in 5 minutes. And addresses one training need or skill.</a:t>
            </a:r>
          </a:p>
          <a:p>
            <a:pPr>
              <a:lnSpc>
                <a:spcPct val="107000"/>
              </a:lnSpc>
              <a:spcAft>
                <a:spcPts val="800"/>
              </a:spcAft>
            </a:pPr>
            <a:endPar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It is designed to align to the needs of modern learners who require quick, accessible learning experiences.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Examples of Microlearning include short videos and quizzes. </a:t>
            </a:r>
          </a:p>
          <a:p>
            <a:pPr>
              <a:lnSpc>
                <a:spcPct val="107000"/>
              </a:lnSpc>
              <a:spcAft>
                <a:spcPts val="800"/>
              </a:spcAft>
            </a:pPr>
            <a:endPar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(Gillis, 2023) </a:t>
            </a:r>
          </a:p>
          <a:p>
            <a:pPr>
              <a:lnSpc>
                <a:spcPct val="107000"/>
              </a:lnSpc>
              <a:spcAft>
                <a:spcPts val="800"/>
              </a:spcAft>
            </a:pP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3</a:t>
            </a:fld>
            <a:endParaRPr lang="en-GB" dirty="0"/>
          </a:p>
        </p:txBody>
      </p:sp>
    </p:spTree>
    <p:extLst>
      <p:ext uri="{BB962C8B-B14F-4D97-AF65-F5344CB8AC3E}">
        <p14:creationId xmlns:p14="http://schemas.microsoft.com/office/powerpoint/2010/main" val="2517442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Health continues to be the top reason for sickness absence in Hywel Dda ( HDUHB, 2024)</a:t>
            </a:r>
          </a:p>
          <a:p>
            <a:endParaRPr lang="en-GB" dirty="0"/>
          </a:p>
          <a:p>
            <a:r>
              <a:rPr lang="en-GB" dirty="0"/>
              <a:t>There are a number of courses and options available to support managers in the organisation including online course and consultation sessions with the Head of Psychology. The uptake in resources is low and only 11% of managers have accessed the online course that has been designed for managers to support employees mental health and wellbeing (HDUHB, 2023)</a:t>
            </a:r>
          </a:p>
          <a:p>
            <a:endParaRPr lang="en-GB" dirty="0"/>
          </a:p>
          <a:p>
            <a:r>
              <a:rPr lang="en-GB" dirty="0"/>
              <a:t>My proposal is </a:t>
            </a:r>
            <a:r>
              <a:rPr lang="en-GB" dirty="0" err="1"/>
              <a:t>EdApp</a:t>
            </a:r>
            <a:r>
              <a:rPr lang="en-GB" dirty="0"/>
              <a:t> is used to create a short bite size session on ‘ Supporting Employee Mental Health and Wellbeing’</a:t>
            </a:r>
          </a:p>
        </p:txBody>
      </p:sp>
      <p:sp>
        <p:nvSpPr>
          <p:cNvPr id="4" name="Slide Number Placeholder 3"/>
          <p:cNvSpPr>
            <a:spLocks noGrp="1"/>
          </p:cNvSpPr>
          <p:nvPr>
            <p:ph type="sldNum" sz="quarter" idx="5"/>
          </p:nvPr>
        </p:nvSpPr>
        <p:spPr/>
        <p:txBody>
          <a:bodyPr/>
          <a:lstStyle/>
          <a:p>
            <a:fld id="{450667D8-46DD-4D0E-9C1B-A93761DE86A2}" type="slidenum">
              <a:rPr lang="en-GB" smtClean="0"/>
              <a:t>4</a:t>
            </a:fld>
            <a:endParaRPr lang="en-GB"/>
          </a:p>
        </p:txBody>
      </p:sp>
    </p:spTree>
    <p:extLst>
      <p:ext uri="{BB962C8B-B14F-4D97-AF65-F5344CB8AC3E}">
        <p14:creationId xmlns:p14="http://schemas.microsoft.com/office/powerpoint/2010/main" val="1362833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err="1">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Edapp</a:t>
            </a: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 is a leading microlearning platform that will enable Hywel Dda to create, deliver and track bite size learning modules across the Health Board.</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Edapp</a:t>
            </a: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 is designed for all employees including those working on site, at home or on the go. Employees can access </a:t>
            </a:r>
            <a:r>
              <a:rPr lang="en-GB" sz="1800" kern="100" dirty="0" err="1">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Edapp</a:t>
            </a: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 anywhere from their laptop, tablet or mobile device.</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The content can be customised by the organisation or there are hundreds of pre made courses available on the app.  </a:t>
            </a:r>
          </a:p>
          <a:p>
            <a:pPr>
              <a:lnSpc>
                <a:spcPct val="107000"/>
              </a:lnSpc>
              <a:spcAft>
                <a:spcPts val="800"/>
              </a:spcAft>
            </a:pPr>
            <a:endPar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AI can also be used to generate courses based on the learning need and generated in minutes.</a:t>
            </a:r>
          </a:p>
          <a:p>
            <a:pPr>
              <a:lnSpc>
                <a:spcPct val="107000"/>
              </a:lnSpc>
              <a:spcAft>
                <a:spcPts val="800"/>
              </a:spcAft>
            </a:pPr>
            <a:endPar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 The organisation will benefit from robust analytics to review employee progress.</a:t>
            </a: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a:t>
            </a:r>
            <a:r>
              <a:rPr lang="en-GB" sz="1800" kern="100" dirty="0" err="1">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Edapp</a:t>
            </a: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 No </a:t>
            </a:r>
            <a:r>
              <a:rPr lang="en-GB" sz="1800" kern="100" dirty="0" err="1">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datea</a:t>
            </a:r>
            <a:r>
              <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rPr>
              <a:t>)</a:t>
            </a:r>
          </a:p>
          <a:p>
            <a:pPr>
              <a:lnSpc>
                <a:spcPct val="107000"/>
              </a:lnSpc>
              <a:spcAft>
                <a:spcPts val="800"/>
              </a:spcAft>
            </a:pPr>
            <a:endPar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solidFill>
                <a:srgbClr val="111111"/>
              </a:solidFill>
              <a:effectLst/>
              <a:latin typeface="Poppins" panose="00000500000000000000" pitchFamily="2"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5</a:t>
            </a:fld>
            <a:endParaRPr lang="en-GB"/>
          </a:p>
        </p:txBody>
      </p:sp>
    </p:spTree>
    <p:extLst>
      <p:ext uri="{BB962C8B-B14F-4D97-AF65-F5344CB8AC3E}">
        <p14:creationId xmlns:p14="http://schemas.microsoft.com/office/powerpoint/2010/main" val="1506159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Poppins" panose="00000500000000000000" pitchFamily="2" charset="0"/>
              </a:rPr>
              <a:t>Improved Knowledge retention – Bite size content enhances information retention in employees.</a:t>
            </a:r>
            <a:endParaRPr lang="en-GB" sz="1800" kern="1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Poppins" panose="00000500000000000000" pitchFamily="2" charset="0"/>
              </a:rPr>
              <a:t>Flexibility – Employees can access training around their busy schedules wherever and whenever they need to.</a:t>
            </a:r>
            <a:endParaRPr lang="en-GB" sz="1800" kern="1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Poppins" panose="00000500000000000000" pitchFamily="2" charset="0"/>
              </a:rPr>
              <a:t>Cost effectiveness – Microlearning reduces the need for long expensive training sessions. Resulting in savings on trainers, resources and room bookings.</a:t>
            </a:r>
            <a:endParaRPr lang="en-GB" sz="1800" kern="1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Poppins" panose="00000500000000000000" pitchFamily="2" charset="0"/>
              </a:rPr>
              <a:t>Accessibility – Employees can access the training from a laptop, tablet or mobile phone.</a:t>
            </a:r>
            <a:endParaRPr lang="en-GB" sz="1800" kern="1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800" kern="100" dirty="0">
                <a:solidFill>
                  <a:srgbClr val="111111"/>
                </a:solidFill>
                <a:effectLst/>
                <a:latin typeface="Poppins" panose="00000500000000000000" pitchFamily="2" charset="0"/>
                <a:ea typeface="Calibri" panose="020F0502020204030204" pitchFamily="34" charset="0"/>
                <a:cs typeface="Poppins" panose="00000500000000000000" pitchFamily="2" charset="0"/>
              </a:rPr>
              <a:t>Content that is easy to update –</a:t>
            </a:r>
            <a:r>
              <a:rPr lang="en-GB" sz="1800" kern="100" dirty="0">
                <a:solidFill>
                  <a:srgbClr val="666666"/>
                </a:solidFill>
                <a:effectLst/>
                <a:latin typeface="Poppins" panose="00000500000000000000" pitchFamily="2" charset="0"/>
                <a:ea typeface="Calibri" panose="020F0502020204030204" pitchFamily="34" charset="0"/>
                <a:cs typeface="Poppins" panose="00000500000000000000" pitchFamily="2" charset="0"/>
              </a:rPr>
              <a:t>Having the ability to easily update  modules is key in healthcare. When content is created in small, bite-sized modules, it can easily be updated to reflect new laws and regulations</a:t>
            </a:r>
            <a:r>
              <a:rPr lang="en-GB" sz="1800" kern="100" dirty="0">
                <a:solidFill>
                  <a:srgbClr val="666666"/>
                </a:solidFill>
                <a:effectLst/>
                <a:latin typeface="Arial" panose="020B060402020202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kern="100" dirty="0">
                <a:solidFill>
                  <a:srgbClr val="666666"/>
                </a:solidFill>
                <a:effectLst/>
                <a:latin typeface="Arial" panose="020B0604020202020204" pitchFamily="34" charset="0"/>
                <a:ea typeface="Calibri" panose="020F0502020204030204" pitchFamily="34" charset="0"/>
                <a:cs typeface="Times New Roman" panose="02020603050405020304" pitchFamily="18" charset="0"/>
              </a:rPr>
              <a:t>(Taylor and Hung, 2021)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6</a:t>
            </a:fld>
            <a:endParaRPr lang="en-GB"/>
          </a:p>
        </p:txBody>
      </p:sp>
    </p:spTree>
    <p:extLst>
      <p:ext uri="{BB962C8B-B14F-4D97-AF65-F5344CB8AC3E}">
        <p14:creationId xmlns:p14="http://schemas.microsoft.com/office/powerpoint/2010/main" val="2015297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(Khan, 2019)</a:t>
            </a:r>
          </a:p>
        </p:txBody>
      </p:sp>
      <p:sp>
        <p:nvSpPr>
          <p:cNvPr id="4" name="Slide Number Placeholder 3"/>
          <p:cNvSpPr>
            <a:spLocks noGrp="1"/>
          </p:cNvSpPr>
          <p:nvPr>
            <p:ph type="sldNum" sz="quarter" idx="5"/>
          </p:nvPr>
        </p:nvSpPr>
        <p:spPr/>
        <p:txBody>
          <a:bodyPr/>
          <a:lstStyle/>
          <a:p>
            <a:fld id="{450667D8-46DD-4D0E-9C1B-A93761DE86A2}" type="slidenum">
              <a:rPr lang="en-GB" smtClean="0"/>
              <a:t>7</a:t>
            </a:fld>
            <a:endParaRPr lang="en-GB"/>
          </a:p>
        </p:txBody>
      </p:sp>
    </p:spTree>
    <p:extLst>
      <p:ext uri="{BB962C8B-B14F-4D97-AF65-F5344CB8AC3E}">
        <p14:creationId xmlns:p14="http://schemas.microsoft.com/office/powerpoint/2010/main" val="309962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Edapp</a:t>
            </a:r>
            <a:r>
              <a:rPr lang="en-GB" dirty="0"/>
              <a:t>, </a:t>
            </a:r>
            <a:r>
              <a:rPr lang="en-GB" dirty="0" err="1"/>
              <a:t>Nodateb</a:t>
            </a:r>
            <a:r>
              <a:rPr lang="en-GB" dirty="0"/>
              <a:t>) </a:t>
            </a:r>
          </a:p>
          <a:p>
            <a:r>
              <a:rPr lang="en-GB" dirty="0"/>
              <a:t>There are a number of different packages offered by </a:t>
            </a:r>
            <a:r>
              <a:rPr lang="en-GB" dirty="0" err="1"/>
              <a:t>Edapp</a:t>
            </a:r>
            <a:r>
              <a:rPr lang="en-GB" dirty="0"/>
              <a:t> however initially I would recommend we utilise the </a:t>
            </a:r>
            <a:r>
              <a:rPr lang="en-GB"/>
              <a:t>free package.</a:t>
            </a:r>
            <a:endParaRPr lang="en-GB" dirty="0"/>
          </a:p>
          <a:p>
            <a:r>
              <a:rPr lang="en-GB" dirty="0" err="1"/>
              <a:t>Edapp</a:t>
            </a:r>
            <a:r>
              <a:rPr lang="en-GB" dirty="0"/>
              <a:t> – Free </a:t>
            </a:r>
          </a:p>
          <a:p>
            <a:r>
              <a:rPr lang="en-GB" dirty="0"/>
              <a:t>Learning and development team training on app –  8 Employees – Band 7 (Salary £43,574)– 1 day training -  £1,173</a:t>
            </a:r>
          </a:p>
          <a:p>
            <a:r>
              <a:rPr lang="en-GB" dirty="0"/>
              <a:t>Learning and development team to roll out training to all administrators (Heads of Department) – 2 hour training course conducted by Learning and development facilitator  - 60 Heads of department – Band 8c ( Salary £70,417) – 2 hour session £4,333.35</a:t>
            </a:r>
          </a:p>
          <a:p>
            <a:r>
              <a:rPr lang="en-GB" dirty="0"/>
              <a:t>Ongoing Evaluation and content review by Learning and development – ½ a day per week by Band 7 L&amp;D Manager - £78.03 per week.</a:t>
            </a:r>
          </a:p>
          <a:p>
            <a:endParaRPr lang="en-GB" dirty="0"/>
          </a:p>
          <a:p>
            <a:r>
              <a:rPr lang="en-GB" dirty="0"/>
              <a:t>Set up Cost - £5,506.35</a:t>
            </a: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8</a:t>
            </a:fld>
            <a:endParaRPr lang="en-GB"/>
          </a:p>
        </p:txBody>
      </p:sp>
    </p:spTree>
    <p:extLst>
      <p:ext uri="{BB962C8B-B14F-4D97-AF65-F5344CB8AC3E}">
        <p14:creationId xmlns:p14="http://schemas.microsoft.com/office/powerpoint/2010/main" val="2324479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evaluate the Microlearning I would suggest the Kirkpatrick (1959) model is used. The model is widely used when it comes to evaluating training methods and is broken down in 4 steps. </a:t>
            </a:r>
          </a:p>
          <a:p>
            <a:r>
              <a:rPr lang="en-GB" dirty="0"/>
              <a:t>Reaction – Feedback should be gathered from users and stakeholders regarding the app. This can be collated via surveys.</a:t>
            </a:r>
          </a:p>
          <a:p>
            <a:r>
              <a:rPr lang="en-GB" dirty="0"/>
              <a:t>Learning – </a:t>
            </a:r>
            <a:r>
              <a:rPr lang="en-GB" dirty="0" err="1"/>
              <a:t>Edapp</a:t>
            </a:r>
            <a:r>
              <a:rPr lang="en-GB" dirty="0"/>
              <a:t> provides real time data to the organisation and performance metrics. The organisation will be able to see the uptake in each course and view quiz scores.</a:t>
            </a:r>
          </a:p>
          <a:p>
            <a:r>
              <a:rPr lang="en-GB" dirty="0"/>
              <a:t>Behaviour – The organisation will be able to evaluate the transfer of knowledge through employee feedback and data such as absence stats</a:t>
            </a:r>
          </a:p>
          <a:p>
            <a:r>
              <a:rPr lang="en-GB" dirty="0"/>
              <a:t>Results - </a:t>
            </a:r>
            <a:r>
              <a:rPr lang="en-US" sz="1800" dirty="0">
                <a:solidFill>
                  <a:srgbClr val="505050"/>
                </a:solidFill>
                <a:effectLst/>
                <a:latin typeface="Arial" panose="020B0604020202020204" pitchFamily="34" charset="0"/>
                <a:ea typeface="Calibri" panose="020F0502020204030204" pitchFamily="34" charset="0"/>
              </a:rPr>
              <a:t>Measure the impact of  Microlearning against Hywel Dda key KPI and review if there has been increased productivity, increased staff engagement and a decrease in mental health related sickness absence. </a:t>
            </a:r>
            <a:endParaRPr lang="en-GB" dirty="0"/>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9</a:t>
            </a:fld>
            <a:endParaRPr lang="en-GB"/>
          </a:p>
        </p:txBody>
      </p:sp>
    </p:spTree>
    <p:extLst>
      <p:ext uri="{BB962C8B-B14F-4D97-AF65-F5344CB8AC3E}">
        <p14:creationId xmlns:p14="http://schemas.microsoft.com/office/powerpoint/2010/main" val="701084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r>
              <a:rPr lang="en-GB" dirty="0" err="1"/>
              <a:t>Edapp</a:t>
            </a:r>
            <a:r>
              <a:rPr lang="en-GB" dirty="0"/>
              <a:t> ( No date)</a:t>
            </a: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10</a:t>
            </a:fld>
            <a:endParaRPr lang="en-GB"/>
          </a:p>
        </p:txBody>
      </p:sp>
    </p:spTree>
    <p:extLst>
      <p:ext uri="{BB962C8B-B14F-4D97-AF65-F5344CB8AC3E}">
        <p14:creationId xmlns:p14="http://schemas.microsoft.com/office/powerpoint/2010/main" val="2174446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Beacon Educational Partnership (No Date)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Topic of the Month: Health and Wellbeing at Work.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https://www.beaconeducationpartnership.org.uk/health-and-wellbeing-at-work/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Last Accessed 19 February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0" dirty="0">
                <a:effectLst/>
                <a:latin typeface="Arial" panose="020B0604020202020204" pitchFamily="34" charset="0"/>
                <a:ea typeface="Calibri" panose="020F0502020204030204" pitchFamily="34" charset="0"/>
                <a:cs typeface="Times New Roman" panose="02020603050405020304" pitchFamily="18" charset="0"/>
              </a:rPr>
              <a:t>Charles, P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Microlearning.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https://transportfutures.institute/micro-learning/</a:t>
            </a:r>
            <a:r>
              <a:rPr lang="en-GB" sz="1800" dirty="0">
                <a:effectLst/>
                <a:latin typeface="Arial" panose="020B0604020202020204" pitchFamily="34" charset="0"/>
                <a:ea typeface="Calibri" panose="020F0502020204030204" pitchFamily="34" charset="0"/>
                <a:cs typeface="Times New Roman" panose="02020603050405020304" pitchFamily="18" charset="0"/>
              </a:rPr>
              <a:t>. ( Accessed 19 February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CPD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Microlearning - what is it and how does it work?. </a:t>
            </a:r>
            <a:r>
              <a:rPr lang="en-GB" sz="1800" i="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i="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https://cpduk.co.uk/news/microlearning-what-is-it-and-how-does-it-work</a:t>
            </a:r>
            <a:r>
              <a:rPr lang="en-GB" sz="1800" i="0" dirty="0">
                <a:effectLst/>
                <a:latin typeface="Arial" panose="020B0604020202020204" pitchFamily="34" charset="0"/>
                <a:ea typeface="Calibri" panose="020F0502020204030204" pitchFamily="34" charset="0"/>
                <a:cs typeface="Times New Roman" panose="02020603050405020304" pitchFamily="18" charset="0"/>
              </a:rPr>
              <a:t>. (Accessed 19 February 2024)</a:t>
            </a:r>
            <a:endParaRPr lang="en-GB" sz="1800" i="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Edapp</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(No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datea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There’s a better way to train.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6"/>
              </a:rPr>
              <a:t>https://www.edapp.com/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Last accessed 19 February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Edapp</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(No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dateb</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Pricing.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6"/>
              </a:rPr>
              <a:t>https://www.edapp.com/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Pricing (Last accessed 19 February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Gillis, A (2023)</a:t>
            </a:r>
            <a:r>
              <a:rPr lang="en-GB" sz="1800" i="1" dirty="0">
                <a:effectLst/>
                <a:latin typeface="Arial" panose="020B0604020202020204" pitchFamily="34" charset="0"/>
                <a:ea typeface="Calibri" panose="020F0502020204030204" pitchFamily="34" charset="0"/>
                <a:cs typeface="Times New Roman" panose="02020603050405020304" pitchFamily="18" charset="0"/>
              </a:rPr>
              <a:t> Microlearning.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https://www.techtarget.com/whatis/definition/microlearning</a:t>
            </a:r>
            <a:r>
              <a:rPr lang="en-GB" sz="1800" dirty="0">
                <a:effectLst/>
                <a:latin typeface="Arial" panose="020B0604020202020204" pitchFamily="34" charset="0"/>
                <a:ea typeface="Calibri" panose="020F0502020204030204" pitchFamily="34" charset="0"/>
                <a:cs typeface="Times New Roman" panose="02020603050405020304" pitchFamily="18" charset="0"/>
              </a:rPr>
              <a:t>. ( Accessed 19 February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Gupta, D (2024</a:t>
            </a:r>
            <a:r>
              <a:rPr lang="en-GB" sz="1800" i="1" dirty="0">
                <a:effectLst/>
                <a:latin typeface="Arial" panose="020B0604020202020204" pitchFamily="34" charset="0"/>
                <a:ea typeface="Calibri" panose="020F0502020204030204" pitchFamily="34" charset="0"/>
                <a:cs typeface="Times New Roman" panose="02020603050405020304" pitchFamily="18" charset="0"/>
              </a:rPr>
              <a:t>) What Is Microlearning? Examples, Benefits, Best Practices.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https://whatfix.com/blog/microlearning-examples/</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19 February 2024</a:t>
            </a:r>
            <a:r>
              <a:rPr lang="en-GB" sz="1800" i="1"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HDUHB (2023)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Technical Strategic 2022-2025 Plan .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HDUHB. Unpublished.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HDUHB (2024)</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Hywel Dda Sickness Absence Data 2024.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HDUHB. Unpublished.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Khan, B.H. (2019) ‘Microlearning: Quick and meaningful snippets for training solutions.’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research in Educational Sciences.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pp.275-284.</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Kirkpatrick, D. L. (1959) ‘Techniques for evaluating training programs: Reaction.’ </a:t>
            </a:r>
            <a:r>
              <a:rPr lang="en-GB" sz="1800" i="1" dirty="0">
                <a:effectLst/>
                <a:latin typeface="Arial" panose="020B0604020202020204" pitchFamily="34" charset="0"/>
                <a:ea typeface="Calibri" panose="020F0502020204030204" pitchFamily="34" charset="0"/>
                <a:cs typeface="Times New Roman" panose="02020603050405020304" pitchFamily="18" charset="0"/>
              </a:rPr>
              <a:t>American Society for Training and Development Journal</a:t>
            </a:r>
            <a:r>
              <a:rPr lang="en-GB" sz="1800" dirty="0">
                <a:effectLst/>
                <a:latin typeface="Arial" panose="020B0604020202020204" pitchFamily="34" charset="0"/>
                <a:ea typeface="Calibri" panose="020F0502020204030204" pitchFamily="34" charset="0"/>
                <a:cs typeface="Times New Roman" panose="02020603050405020304" pitchFamily="18" charset="0"/>
              </a:rPr>
              <a:t>, 18, 3-9.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Taylor, A.D. and Hung, W. (2022) ‘The effects of microlearning: a scoping review.’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Educational technology research and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70</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pp.363-395.</a:t>
            </a:r>
          </a:p>
          <a:p>
            <a:endParaRPr lang="en-GB" dirty="0"/>
          </a:p>
        </p:txBody>
      </p:sp>
      <p:sp>
        <p:nvSpPr>
          <p:cNvPr id="4" name="Slide Number Placeholder 3"/>
          <p:cNvSpPr>
            <a:spLocks noGrp="1"/>
          </p:cNvSpPr>
          <p:nvPr>
            <p:ph type="sldNum" sz="quarter" idx="5"/>
          </p:nvPr>
        </p:nvSpPr>
        <p:spPr/>
        <p:txBody>
          <a:bodyPr/>
          <a:lstStyle/>
          <a:p>
            <a:fld id="{450667D8-46DD-4D0E-9C1B-A93761DE86A2}" type="slidenum">
              <a:rPr lang="en-GB" smtClean="0"/>
              <a:t>11</a:t>
            </a:fld>
            <a:endParaRPr lang="en-GB"/>
          </a:p>
        </p:txBody>
      </p:sp>
    </p:spTree>
    <p:extLst>
      <p:ext uri="{BB962C8B-B14F-4D97-AF65-F5344CB8AC3E}">
        <p14:creationId xmlns:p14="http://schemas.microsoft.com/office/powerpoint/2010/main" val="3368788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2/25/2024</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898691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2/25/2024</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48676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2/25/2024</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05657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2/25/2024</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57607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2/25/2024</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2016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2/25/2024</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34900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2/25/2024</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54151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2/25/2024</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61424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2/25/2024</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20515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2/25/2024</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42374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2/25/2024</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229664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2/25/2024</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6646686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openxmlformats.org/officeDocument/2006/relationships/hyperlink" Target="https://whatfix.com/blog/microlearning-examples/" TargetMode="External"/><Relationship Id="rId3" Type="http://schemas.openxmlformats.org/officeDocument/2006/relationships/hyperlink" Target="https://www.beaconeducationpartnership.org.uk/health-and-wellbeing-at-work/" TargetMode="External"/><Relationship Id="rId7" Type="http://schemas.openxmlformats.org/officeDocument/2006/relationships/hyperlink" Target="https://www.techtarget.com/whatis/definition/microlearni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edapp.com/" TargetMode="External"/><Relationship Id="rId5" Type="http://schemas.openxmlformats.org/officeDocument/2006/relationships/hyperlink" Target="https://cpduk.co.uk/news/microlearning-what-is-it-and-how-does-it-work" TargetMode="External"/><Relationship Id="rId4" Type="http://schemas.openxmlformats.org/officeDocument/2006/relationships/hyperlink" Target="https://transportfutures.institute/micro-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7">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9">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E7252-5DC4-C60B-56DE-D86517FEBFA9}"/>
              </a:ext>
            </a:extLst>
          </p:cNvPr>
          <p:cNvSpPr>
            <a:spLocks noGrp="1"/>
          </p:cNvSpPr>
          <p:nvPr>
            <p:ph type="ctrTitle"/>
          </p:nvPr>
        </p:nvSpPr>
        <p:spPr>
          <a:xfrm>
            <a:off x="2057400" y="3687878"/>
            <a:ext cx="8115299" cy="1265404"/>
          </a:xfrm>
        </p:spPr>
        <p:txBody>
          <a:bodyPr>
            <a:normAutofit/>
          </a:bodyPr>
          <a:lstStyle/>
          <a:p>
            <a:r>
              <a:rPr lang="en-GB"/>
              <a:t>Microlearning</a:t>
            </a:r>
          </a:p>
        </p:txBody>
      </p:sp>
      <p:sp>
        <p:nvSpPr>
          <p:cNvPr id="3" name="Subtitle 2">
            <a:extLst>
              <a:ext uri="{FF2B5EF4-FFF2-40B4-BE49-F238E27FC236}">
                <a16:creationId xmlns:a16="http://schemas.microsoft.com/office/drawing/2014/main" id="{7827EEC6-BBD1-EED2-BC4D-32DF77F7AFD6}"/>
              </a:ext>
            </a:extLst>
          </p:cNvPr>
          <p:cNvSpPr>
            <a:spLocks noGrp="1"/>
          </p:cNvSpPr>
          <p:nvPr>
            <p:ph type="subTitle" idx="1"/>
          </p:nvPr>
        </p:nvSpPr>
        <p:spPr>
          <a:xfrm>
            <a:off x="2743200" y="4953282"/>
            <a:ext cx="6781800" cy="761118"/>
          </a:xfrm>
        </p:spPr>
        <p:txBody>
          <a:bodyPr>
            <a:normAutofit lnSpcReduction="10000"/>
          </a:bodyPr>
          <a:lstStyle/>
          <a:p>
            <a:pPr>
              <a:lnSpc>
                <a:spcPct val="90000"/>
              </a:lnSpc>
            </a:pPr>
            <a:r>
              <a:rPr lang="en-GB" sz="1900" i="0" dirty="0"/>
              <a:t>Laura Palmer</a:t>
            </a:r>
          </a:p>
          <a:p>
            <a:pPr>
              <a:lnSpc>
                <a:spcPct val="90000"/>
              </a:lnSpc>
            </a:pPr>
            <a:r>
              <a:rPr lang="en-GB" dirty="0"/>
              <a:t>551025</a:t>
            </a:r>
            <a:endParaRPr lang="en-GB" sz="1900" i="0" dirty="0"/>
          </a:p>
        </p:txBody>
      </p:sp>
      <p:pic>
        <p:nvPicPr>
          <p:cNvPr id="4" name="Picture 3" descr="Neon laser lights aligned to form a triangle">
            <a:extLst>
              <a:ext uri="{FF2B5EF4-FFF2-40B4-BE49-F238E27FC236}">
                <a16:creationId xmlns:a16="http://schemas.microsoft.com/office/drawing/2014/main" id="{13B6BF70-1212-E4F9-1C59-93AF6ADFF8D2}"/>
              </a:ext>
            </a:extLst>
          </p:cNvPr>
          <p:cNvPicPr>
            <a:picLocks noChangeAspect="1"/>
          </p:cNvPicPr>
          <p:nvPr/>
        </p:nvPicPr>
        <p:blipFill rotWithShape="1">
          <a:blip r:embed="rId2"/>
          <a:srcRect t="8365" b="1635"/>
          <a:stretch/>
        </p:blipFill>
        <p:spPr>
          <a:xfrm>
            <a:off x="4112320" y="1371600"/>
            <a:ext cx="3953292" cy="2223727"/>
          </a:xfrm>
          <a:prstGeom prst="rect">
            <a:avLst/>
          </a:prstGeom>
        </p:spPr>
      </p:pic>
    </p:spTree>
    <p:extLst>
      <p:ext uri="{BB962C8B-B14F-4D97-AF65-F5344CB8AC3E}">
        <p14:creationId xmlns:p14="http://schemas.microsoft.com/office/powerpoint/2010/main" val="2388415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20">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1FFB69-525C-EEC5-5D3E-BFE9953F99A8}"/>
              </a:ext>
            </a:extLst>
          </p:cNvPr>
          <p:cNvSpPr>
            <a:spLocks noGrp="1"/>
          </p:cNvSpPr>
          <p:nvPr>
            <p:ph type="title"/>
          </p:nvPr>
        </p:nvSpPr>
        <p:spPr>
          <a:xfrm>
            <a:off x="1371599" y="1010097"/>
            <a:ext cx="9486901" cy="1010088"/>
          </a:xfrm>
        </p:spPr>
        <p:txBody>
          <a:bodyPr anchor="b">
            <a:normAutofit/>
          </a:bodyPr>
          <a:lstStyle/>
          <a:p>
            <a:pPr algn="ctr"/>
            <a:r>
              <a:rPr lang="en-GB" dirty="0"/>
              <a:t>Microlearning </a:t>
            </a:r>
          </a:p>
        </p:txBody>
      </p:sp>
      <p:pic>
        <p:nvPicPr>
          <p:cNvPr id="5" name="Content Placeholder 4" descr="A person with arrows around his head&#10;&#10;Description automatically generated">
            <a:extLst>
              <a:ext uri="{FF2B5EF4-FFF2-40B4-BE49-F238E27FC236}">
                <a16:creationId xmlns:a16="http://schemas.microsoft.com/office/drawing/2014/main" id="{90040C13-EE93-6181-1F12-B64FEA336D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02311" y="2206625"/>
            <a:ext cx="5425478" cy="3540125"/>
          </a:xfrm>
        </p:spPr>
      </p:pic>
      <p:sp>
        <p:nvSpPr>
          <p:cNvPr id="6" name="TextBox 5">
            <a:extLst>
              <a:ext uri="{FF2B5EF4-FFF2-40B4-BE49-F238E27FC236}">
                <a16:creationId xmlns:a16="http://schemas.microsoft.com/office/drawing/2014/main" id="{5F3588D8-08CD-9773-52B5-00CD50BC9D43}"/>
              </a:ext>
            </a:extLst>
          </p:cNvPr>
          <p:cNvSpPr txBox="1"/>
          <p:nvPr/>
        </p:nvSpPr>
        <p:spPr>
          <a:xfrm>
            <a:off x="9286875" y="5329238"/>
            <a:ext cx="1871663" cy="307777"/>
          </a:xfrm>
          <a:prstGeom prst="rect">
            <a:avLst/>
          </a:prstGeom>
          <a:noFill/>
        </p:spPr>
        <p:txBody>
          <a:bodyPr wrap="square" rtlCol="0">
            <a:spAutoFit/>
          </a:bodyPr>
          <a:lstStyle/>
          <a:p>
            <a:r>
              <a:rPr lang="en-GB" sz="1400" dirty="0"/>
              <a:t>Image (Gupta,2024)</a:t>
            </a:r>
          </a:p>
        </p:txBody>
      </p:sp>
    </p:spTree>
    <p:extLst>
      <p:ext uri="{BB962C8B-B14F-4D97-AF65-F5344CB8AC3E}">
        <p14:creationId xmlns:p14="http://schemas.microsoft.com/office/powerpoint/2010/main" val="1843746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57B24-12D1-043F-131C-FDFAFAADA589}"/>
              </a:ext>
            </a:extLst>
          </p:cNvPr>
          <p:cNvSpPr>
            <a:spLocks noGrp="1"/>
          </p:cNvSpPr>
          <p:nvPr>
            <p:ph type="title"/>
          </p:nvPr>
        </p:nvSpPr>
        <p:spPr>
          <a:xfrm>
            <a:off x="2057400" y="3687878"/>
            <a:ext cx="8115299" cy="1265404"/>
          </a:xfrm>
        </p:spPr>
        <p:txBody>
          <a:bodyPr vert="horz" lIns="91440" tIns="45720" rIns="91440" bIns="45720" rtlCol="0" anchor="b">
            <a:normAutofit fontScale="90000"/>
          </a:bodyPr>
          <a:lstStyle/>
          <a:p>
            <a:pPr algn="ctr"/>
            <a:br>
              <a:rPr lang="en-US" sz="3600" dirty="0"/>
            </a:br>
            <a:r>
              <a:rPr lang="en-US" sz="3600" kern="1200" cap="all" spc="300" baseline="0" dirty="0">
                <a:solidFill>
                  <a:schemeClr val="tx2"/>
                </a:solidFill>
                <a:latin typeface="+mj-lt"/>
                <a:ea typeface="+mj-ea"/>
                <a:cs typeface="+mj-cs"/>
              </a:rPr>
              <a:t>What is microlearning?</a:t>
            </a:r>
            <a:br>
              <a:rPr lang="en-US" sz="3600" kern="1200" cap="all" spc="300" baseline="0" dirty="0">
                <a:solidFill>
                  <a:schemeClr val="tx2"/>
                </a:solidFill>
                <a:latin typeface="+mj-lt"/>
                <a:ea typeface="+mj-ea"/>
                <a:cs typeface="+mj-cs"/>
              </a:rPr>
            </a:br>
            <a:endParaRPr lang="en-US" sz="3600" kern="1200" cap="all" spc="300" baseline="0" dirty="0">
              <a:solidFill>
                <a:schemeClr val="tx2"/>
              </a:solidFill>
              <a:latin typeface="+mj-lt"/>
              <a:ea typeface="+mj-ea"/>
              <a:cs typeface="+mj-cs"/>
            </a:endParaRPr>
          </a:p>
        </p:txBody>
      </p:sp>
      <p:pic>
        <p:nvPicPr>
          <p:cNvPr id="5" name="Content Placeholder 4" descr="A screen shot of an apple&#10;&#10;Description automatically generated">
            <a:extLst>
              <a:ext uri="{FF2B5EF4-FFF2-40B4-BE49-F238E27FC236}">
                <a16:creationId xmlns:a16="http://schemas.microsoft.com/office/drawing/2014/main" id="{606EECCD-F759-C864-F7BF-44A93930565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91068" y="1238211"/>
            <a:ext cx="4447454" cy="2223727"/>
          </a:xfrm>
          <a:prstGeom prst="rect">
            <a:avLst/>
          </a:prstGeom>
        </p:spPr>
      </p:pic>
      <p:sp>
        <p:nvSpPr>
          <p:cNvPr id="7" name="TextBox 6">
            <a:extLst>
              <a:ext uri="{FF2B5EF4-FFF2-40B4-BE49-F238E27FC236}">
                <a16:creationId xmlns:a16="http://schemas.microsoft.com/office/drawing/2014/main" id="{B9A20063-0570-C0AE-BA06-EB361E4CA1F4}"/>
              </a:ext>
            </a:extLst>
          </p:cNvPr>
          <p:cNvSpPr txBox="1"/>
          <p:nvPr/>
        </p:nvSpPr>
        <p:spPr>
          <a:xfrm>
            <a:off x="8929688" y="4953282"/>
            <a:ext cx="1814512" cy="276999"/>
          </a:xfrm>
          <a:prstGeom prst="rect">
            <a:avLst/>
          </a:prstGeom>
          <a:noFill/>
        </p:spPr>
        <p:txBody>
          <a:bodyPr wrap="square" rtlCol="0">
            <a:spAutoFit/>
          </a:bodyPr>
          <a:lstStyle/>
          <a:p>
            <a:r>
              <a:rPr lang="en-GB" sz="1200" dirty="0"/>
              <a:t>Image (Charles, 2019)</a:t>
            </a:r>
          </a:p>
        </p:txBody>
      </p:sp>
    </p:spTree>
    <p:extLst>
      <p:ext uri="{BB962C8B-B14F-4D97-AF65-F5344CB8AC3E}">
        <p14:creationId xmlns:p14="http://schemas.microsoft.com/office/powerpoint/2010/main" val="4151729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00F5D-4A22-E5BF-3D8D-8BFE461E8D11}"/>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3600" kern="1200" cap="all" spc="300" baseline="0">
                <a:solidFill>
                  <a:schemeClr val="bg2"/>
                </a:solidFill>
                <a:latin typeface="+mj-lt"/>
                <a:ea typeface="+mj-ea"/>
                <a:cs typeface="+mj-cs"/>
              </a:rPr>
              <a:t>Proposal</a:t>
            </a:r>
          </a:p>
        </p:txBody>
      </p:sp>
      <p:pic>
        <p:nvPicPr>
          <p:cNvPr id="13" name="Content Placeholder 12" descr="A hand holding a pen&#10;&#10;Description automatically generated">
            <a:extLst>
              <a:ext uri="{FF2B5EF4-FFF2-40B4-BE49-F238E27FC236}">
                <a16:creationId xmlns:a16="http://schemas.microsoft.com/office/drawing/2014/main" id="{E1E4D60D-74F2-62E7-0728-577722B7688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29250" y="1186602"/>
            <a:ext cx="6096000" cy="4484795"/>
          </a:xfrm>
          <a:prstGeom prst="rect">
            <a:avLst/>
          </a:prstGeom>
        </p:spPr>
      </p:pic>
      <p:sp>
        <p:nvSpPr>
          <p:cNvPr id="14" name="TextBox 13">
            <a:extLst>
              <a:ext uri="{FF2B5EF4-FFF2-40B4-BE49-F238E27FC236}">
                <a16:creationId xmlns:a16="http://schemas.microsoft.com/office/drawing/2014/main" id="{0EEB8896-5446-E21E-8303-3360DBD3984E}"/>
              </a:ext>
            </a:extLst>
          </p:cNvPr>
          <p:cNvSpPr txBox="1"/>
          <p:nvPr/>
        </p:nvSpPr>
        <p:spPr>
          <a:xfrm>
            <a:off x="9458325" y="6215063"/>
            <a:ext cx="2243138" cy="430887"/>
          </a:xfrm>
          <a:prstGeom prst="rect">
            <a:avLst/>
          </a:prstGeom>
          <a:noFill/>
        </p:spPr>
        <p:txBody>
          <a:bodyPr wrap="square" rtlCol="0">
            <a:spAutoFit/>
          </a:bodyPr>
          <a:lstStyle/>
          <a:p>
            <a:r>
              <a:rPr lang="en-GB" sz="1100" kern="0" dirty="0">
                <a:solidFill>
                  <a:srgbClr val="000000"/>
                </a:solidFill>
                <a:effectLst/>
                <a:latin typeface="Arial" panose="020B0604020202020204" pitchFamily="34" charset="0"/>
                <a:ea typeface="Calibri" panose="020F0502020204030204" pitchFamily="34" charset="0"/>
              </a:rPr>
              <a:t>Image (Beacon Educational Partnership (No Date) </a:t>
            </a:r>
            <a:endParaRPr lang="en-GB" sz="1100" dirty="0"/>
          </a:p>
        </p:txBody>
      </p:sp>
    </p:spTree>
    <p:extLst>
      <p:ext uri="{BB962C8B-B14F-4D97-AF65-F5344CB8AC3E}">
        <p14:creationId xmlns:p14="http://schemas.microsoft.com/office/powerpoint/2010/main" val="270315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678705-CF8E-4B51-B199-74BB431C7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E17E22-15C6-47B6-B957-58A8838B9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3076F68F-43D8-4293-8C34-5085FD90B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3" y="685800"/>
            <a:ext cx="10830681"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lue and black logo&#10;&#10;Description automatically generated">
            <a:extLst>
              <a:ext uri="{FF2B5EF4-FFF2-40B4-BE49-F238E27FC236}">
                <a16:creationId xmlns:a16="http://schemas.microsoft.com/office/drawing/2014/main" id="{A8069711-FA55-4292-D10E-8FB115D74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13139" y="1371599"/>
            <a:ext cx="2459503" cy="2459503"/>
          </a:xfrm>
          <a:prstGeom prst="rect">
            <a:avLst/>
          </a:prstGeom>
        </p:spPr>
      </p:pic>
      <p:sp>
        <p:nvSpPr>
          <p:cNvPr id="8" name="TextBox 7">
            <a:extLst>
              <a:ext uri="{FF2B5EF4-FFF2-40B4-BE49-F238E27FC236}">
                <a16:creationId xmlns:a16="http://schemas.microsoft.com/office/drawing/2014/main" id="{483A1D12-1D41-429F-6FAA-166276EBE6F2}"/>
              </a:ext>
            </a:extLst>
          </p:cNvPr>
          <p:cNvSpPr txBox="1"/>
          <p:nvPr/>
        </p:nvSpPr>
        <p:spPr>
          <a:xfrm>
            <a:off x="3143250" y="5314950"/>
            <a:ext cx="6729413" cy="369332"/>
          </a:xfrm>
          <a:prstGeom prst="rect">
            <a:avLst/>
          </a:prstGeom>
          <a:noFill/>
        </p:spPr>
        <p:txBody>
          <a:bodyPr wrap="square" rtlCol="0">
            <a:spAutoFit/>
          </a:bodyPr>
          <a:lstStyle/>
          <a:p>
            <a:r>
              <a:rPr lang="en-GB" dirty="0"/>
              <a:t>https://trainingpreview.edapp.com/p/5J0S54f5PFFfh0LXfTOIynNb</a:t>
            </a:r>
          </a:p>
        </p:txBody>
      </p:sp>
      <p:pic>
        <p:nvPicPr>
          <p:cNvPr id="26" name="Content Placeholder 25" descr="A qr code with black squares&#10;&#10;Description automatically generated">
            <a:extLst>
              <a:ext uri="{FF2B5EF4-FFF2-40B4-BE49-F238E27FC236}">
                <a16:creationId xmlns:a16="http://schemas.microsoft.com/office/drawing/2014/main" id="{34B2D017-E7EC-4BA1-D7D2-04FC5D6CB8AF}"/>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484445" y="1694942"/>
            <a:ext cx="3144830" cy="2819907"/>
          </a:xfrm>
        </p:spPr>
      </p:pic>
    </p:spTree>
    <p:extLst>
      <p:ext uri="{BB962C8B-B14F-4D97-AF65-F5344CB8AC3E}">
        <p14:creationId xmlns:p14="http://schemas.microsoft.com/office/powerpoint/2010/main" val="2869845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8BF09-7F43-F9EB-254C-13FA51EEBC46}"/>
              </a:ext>
            </a:extLst>
          </p:cNvPr>
          <p:cNvSpPr>
            <a:spLocks noGrp="1"/>
          </p:cNvSpPr>
          <p:nvPr>
            <p:ph type="title"/>
          </p:nvPr>
        </p:nvSpPr>
        <p:spPr>
          <a:xfrm>
            <a:off x="685800" y="701040"/>
            <a:ext cx="3390900" cy="5486400"/>
          </a:xfrm>
        </p:spPr>
        <p:txBody>
          <a:bodyPr anchor="ctr">
            <a:normAutofit/>
          </a:bodyPr>
          <a:lstStyle/>
          <a:p>
            <a:pPr algn="ctr"/>
            <a:r>
              <a:rPr lang="en-GB" sz="2500">
                <a:effectLst/>
                <a:latin typeface="Poppins" panose="00000500000000000000" pitchFamily="2" charset="0"/>
                <a:ea typeface="Calibri" panose="020F0502020204030204" pitchFamily="34" charset="0"/>
                <a:cs typeface="Poppins" panose="00000500000000000000" pitchFamily="2" charset="0"/>
              </a:rPr>
              <a:t>Benefits of Microlearning in the NHS</a:t>
            </a:r>
            <a:endParaRPr lang="en-GB" sz="2500">
              <a:latin typeface="Poppins" panose="00000500000000000000" pitchFamily="2" charset="0"/>
              <a:cs typeface="Poppins" panose="00000500000000000000" pitchFamily="2" charset="0"/>
            </a:endParaRPr>
          </a:p>
        </p:txBody>
      </p:sp>
      <p:graphicFrame>
        <p:nvGraphicFramePr>
          <p:cNvPr id="12" name="Content Placeholder 2">
            <a:extLst>
              <a:ext uri="{FF2B5EF4-FFF2-40B4-BE49-F238E27FC236}">
                <a16:creationId xmlns:a16="http://schemas.microsoft.com/office/drawing/2014/main" id="{F842E3BF-EBE7-98CC-33B9-5DAAE794EEED}"/>
              </a:ext>
            </a:extLst>
          </p:cNvPr>
          <p:cNvGraphicFramePr>
            <a:graphicFrameLocks noGrp="1"/>
          </p:cNvGraphicFramePr>
          <p:nvPr>
            <p:ph idx="1"/>
            <p:extLst>
              <p:ext uri="{D42A27DB-BD31-4B8C-83A1-F6EECF244321}">
                <p14:modId xmlns:p14="http://schemas.microsoft.com/office/powerpoint/2010/main" val="1724669071"/>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049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89752-32C1-69D9-C597-1E4E634DD04C}"/>
              </a:ext>
            </a:extLst>
          </p:cNvPr>
          <p:cNvSpPr>
            <a:spLocks noGrp="1"/>
          </p:cNvSpPr>
          <p:nvPr>
            <p:ph type="title"/>
          </p:nvPr>
        </p:nvSpPr>
        <p:spPr>
          <a:xfrm>
            <a:off x="1371600" y="1371600"/>
            <a:ext cx="2705100" cy="4114800"/>
          </a:xfrm>
        </p:spPr>
        <p:txBody>
          <a:bodyPr anchor="ctr">
            <a:normAutofit/>
          </a:bodyPr>
          <a:lstStyle/>
          <a:p>
            <a:pPr algn="ctr"/>
            <a:r>
              <a:rPr lang="en-GB" sz="1800">
                <a:solidFill>
                  <a:schemeClr val="bg2"/>
                </a:solidFill>
              </a:rPr>
              <a:t>Implementation </a:t>
            </a:r>
          </a:p>
        </p:txBody>
      </p:sp>
      <p:graphicFrame>
        <p:nvGraphicFramePr>
          <p:cNvPr id="5" name="Content Placeholder 2">
            <a:extLst>
              <a:ext uri="{FF2B5EF4-FFF2-40B4-BE49-F238E27FC236}">
                <a16:creationId xmlns:a16="http://schemas.microsoft.com/office/drawing/2014/main" id="{ECFA6F8F-C5AF-2378-5F1E-9290AEB73CCF}"/>
              </a:ext>
            </a:extLst>
          </p:cNvPr>
          <p:cNvGraphicFramePr>
            <a:graphicFrameLocks noGrp="1"/>
          </p:cNvGraphicFramePr>
          <p:nvPr>
            <p:ph idx="1"/>
            <p:extLst>
              <p:ext uri="{D42A27DB-BD31-4B8C-83A1-F6EECF244321}">
                <p14:modId xmlns:p14="http://schemas.microsoft.com/office/powerpoint/2010/main" val="2059484055"/>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8526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DB0B4-C122-A038-8801-064F6298657E}"/>
              </a:ext>
            </a:extLst>
          </p:cNvPr>
          <p:cNvSpPr>
            <a:spLocks noGrp="1"/>
          </p:cNvSpPr>
          <p:nvPr>
            <p:ph type="title"/>
          </p:nvPr>
        </p:nvSpPr>
        <p:spPr>
          <a:xfrm>
            <a:off x="1371600" y="1371600"/>
            <a:ext cx="2705100" cy="4114800"/>
          </a:xfrm>
        </p:spPr>
        <p:txBody>
          <a:bodyPr anchor="ctr">
            <a:normAutofit/>
          </a:bodyPr>
          <a:lstStyle/>
          <a:p>
            <a:pPr algn="ctr"/>
            <a:r>
              <a:rPr lang="en-GB">
                <a:solidFill>
                  <a:schemeClr val="bg2"/>
                </a:solidFill>
              </a:rPr>
              <a:t>COSTS</a:t>
            </a:r>
          </a:p>
        </p:txBody>
      </p:sp>
      <p:graphicFrame>
        <p:nvGraphicFramePr>
          <p:cNvPr id="5" name="Content Placeholder 2">
            <a:extLst>
              <a:ext uri="{FF2B5EF4-FFF2-40B4-BE49-F238E27FC236}">
                <a16:creationId xmlns:a16="http://schemas.microsoft.com/office/drawing/2014/main" id="{69FDCB95-600E-CF6E-787B-26198BBF932B}"/>
              </a:ext>
            </a:extLst>
          </p:cNvPr>
          <p:cNvGraphicFramePr>
            <a:graphicFrameLocks noGrp="1"/>
          </p:cNvGraphicFramePr>
          <p:nvPr>
            <p:ph idx="1"/>
            <p:extLst>
              <p:ext uri="{D42A27DB-BD31-4B8C-83A1-F6EECF244321}">
                <p14:modId xmlns:p14="http://schemas.microsoft.com/office/powerpoint/2010/main" val="3593611814"/>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734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26887-5F87-A758-4AB8-767AA8D25646}"/>
              </a:ext>
            </a:extLst>
          </p:cNvPr>
          <p:cNvSpPr>
            <a:spLocks noGrp="1"/>
          </p:cNvSpPr>
          <p:nvPr>
            <p:ph type="title"/>
          </p:nvPr>
        </p:nvSpPr>
        <p:spPr>
          <a:xfrm>
            <a:off x="685800" y="701040"/>
            <a:ext cx="3390900" cy="5486400"/>
          </a:xfrm>
        </p:spPr>
        <p:txBody>
          <a:bodyPr anchor="ctr">
            <a:normAutofit/>
          </a:bodyPr>
          <a:lstStyle/>
          <a:p>
            <a:pPr algn="ctr"/>
            <a:r>
              <a:rPr lang="en-GB" dirty="0">
                <a:latin typeface="Poppins" panose="00000500000000000000" pitchFamily="2" charset="0"/>
                <a:cs typeface="Poppins" panose="00000500000000000000" pitchFamily="2" charset="0"/>
              </a:rPr>
              <a:t>Evaluation – Kirkpatrick Model</a:t>
            </a:r>
            <a:endParaRPr lang="en-GB">
              <a:latin typeface="Poppins" panose="00000500000000000000" pitchFamily="2" charset="0"/>
              <a:cs typeface="Poppins" panose="00000500000000000000" pitchFamily="2" charset="0"/>
            </a:endParaRPr>
          </a:p>
        </p:txBody>
      </p:sp>
      <p:graphicFrame>
        <p:nvGraphicFramePr>
          <p:cNvPr id="9" name="Content Placeholder 6">
            <a:extLst>
              <a:ext uri="{FF2B5EF4-FFF2-40B4-BE49-F238E27FC236}">
                <a16:creationId xmlns:a16="http://schemas.microsoft.com/office/drawing/2014/main" id="{C2951AEE-6AD6-D3B4-75B0-129101CB3630}"/>
              </a:ext>
            </a:extLst>
          </p:cNvPr>
          <p:cNvGraphicFramePr>
            <a:graphicFrameLocks noGrp="1"/>
          </p:cNvGraphicFramePr>
          <p:nvPr>
            <p:ph idx="1"/>
            <p:extLst>
              <p:ext uri="{D42A27DB-BD31-4B8C-83A1-F6EECF244321}">
                <p14:modId xmlns:p14="http://schemas.microsoft.com/office/powerpoint/2010/main" val="115033321"/>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8623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F9DEA-C29F-4335-63EA-A122DB286290}"/>
              </a:ext>
            </a:extLst>
          </p:cNvPr>
          <p:cNvSpPr>
            <a:spLocks noGrp="1"/>
          </p:cNvSpPr>
          <p:nvPr>
            <p:ph type="title"/>
          </p:nvPr>
        </p:nvSpPr>
        <p:spPr>
          <a:xfrm>
            <a:off x="685800" y="701040"/>
            <a:ext cx="3390900" cy="5486400"/>
          </a:xfrm>
        </p:spPr>
        <p:txBody>
          <a:bodyPr anchor="ctr">
            <a:normAutofit/>
          </a:bodyPr>
          <a:lstStyle/>
          <a:p>
            <a:pPr algn="ctr"/>
            <a:r>
              <a:rPr lang="en-GB" dirty="0"/>
              <a:t>Conclusion </a:t>
            </a:r>
            <a:endParaRPr lang="en-GB"/>
          </a:p>
        </p:txBody>
      </p:sp>
      <p:graphicFrame>
        <p:nvGraphicFramePr>
          <p:cNvPr id="5" name="Content Placeholder 2">
            <a:extLst>
              <a:ext uri="{FF2B5EF4-FFF2-40B4-BE49-F238E27FC236}">
                <a16:creationId xmlns:a16="http://schemas.microsoft.com/office/drawing/2014/main" id="{D6FB1C5A-1669-657B-2F2E-AAF52D968E0F}"/>
              </a:ext>
            </a:extLst>
          </p:cNvPr>
          <p:cNvGraphicFramePr>
            <a:graphicFrameLocks noGrp="1"/>
          </p:cNvGraphicFramePr>
          <p:nvPr>
            <p:ph idx="1"/>
            <p:extLst>
              <p:ext uri="{D42A27DB-BD31-4B8C-83A1-F6EECF244321}">
                <p14:modId xmlns:p14="http://schemas.microsoft.com/office/powerpoint/2010/main" val="1722295922"/>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4238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E2571-8EA0-4051-2653-1BD1326C2A58}"/>
              </a:ext>
            </a:extLst>
          </p:cNvPr>
          <p:cNvSpPr>
            <a:spLocks noGrp="1"/>
          </p:cNvSpPr>
          <p:nvPr>
            <p:ph type="title"/>
          </p:nvPr>
        </p:nvSpPr>
        <p:spPr>
          <a:xfrm>
            <a:off x="1371599" y="1010097"/>
            <a:ext cx="9486901" cy="1010088"/>
          </a:xfrm>
        </p:spPr>
        <p:txBody>
          <a:bodyPr anchor="b">
            <a:normAutofit/>
          </a:bodyPr>
          <a:lstStyle/>
          <a:p>
            <a:pPr algn="ctr"/>
            <a:r>
              <a:rPr lang="en-GB" dirty="0"/>
              <a:t>References</a:t>
            </a:r>
            <a:endParaRPr lang="en-GB"/>
          </a:p>
        </p:txBody>
      </p:sp>
      <p:sp>
        <p:nvSpPr>
          <p:cNvPr id="3" name="Content Placeholder 2">
            <a:extLst>
              <a:ext uri="{FF2B5EF4-FFF2-40B4-BE49-F238E27FC236}">
                <a16:creationId xmlns:a16="http://schemas.microsoft.com/office/drawing/2014/main" id="{A3C56CD8-140B-7DF9-8CBA-8AC02B93CCA6}"/>
              </a:ext>
            </a:extLst>
          </p:cNvPr>
          <p:cNvSpPr>
            <a:spLocks noGrp="1"/>
          </p:cNvSpPr>
          <p:nvPr>
            <p:ph idx="1"/>
          </p:nvPr>
        </p:nvSpPr>
        <p:spPr>
          <a:xfrm>
            <a:off x="1371600" y="2206257"/>
            <a:ext cx="9486901" cy="3540642"/>
          </a:xfrm>
        </p:spPr>
        <p:txBody>
          <a:bodyPr>
            <a:normAutofit fontScale="92500" lnSpcReduction="20000"/>
          </a:bodyPr>
          <a:lstStyle/>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Beacon Educational Partnership (No Date) </a:t>
            </a:r>
            <a:r>
              <a:rPr lang="en-GB" sz="600" i="1">
                <a:effectLst/>
                <a:latin typeface="Arial" panose="020B0604020202020204" pitchFamily="34" charset="0"/>
                <a:ea typeface="Calibri" panose="020F0502020204030204" pitchFamily="34" charset="0"/>
                <a:cs typeface="Times New Roman" panose="02020603050405020304" pitchFamily="18" charset="0"/>
              </a:rPr>
              <a:t>Topic of the Month: Health and Wellbeing at Work. </a:t>
            </a:r>
            <a:r>
              <a:rPr lang="en-GB" sz="600">
                <a:effectLst/>
                <a:latin typeface="Arial" panose="020B0604020202020204" pitchFamily="34" charset="0"/>
                <a:ea typeface="Calibri" panose="020F0502020204030204" pitchFamily="34" charset="0"/>
                <a:cs typeface="Times New Roman" panose="02020603050405020304" pitchFamily="18" charset="0"/>
              </a:rPr>
              <a:t>Available at: </a:t>
            </a:r>
            <a:r>
              <a:rPr lang="en-GB" sz="600" u="sng">
                <a:effectLst/>
                <a:latin typeface="Arial" panose="020B0604020202020204" pitchFamily="34" charset="0"/>
                <a:ea typeface="Calibri" panose="020F0502020204030204" pitchFamily="34" charset="0"/>
                <a:cs typeface="Times New Roman" panose="02020603050405020304" pitchFamily="18" charset="0"/>
                <a:hlinkClick r:id="rId3"/>
              </a:rPr>
              <a:t>https://www.beaconeducationpartnership.org.uk/health-and-wellbeing-at-work/</a:t>
            </a:r>
            <a:r>
              <a:rPr lang="en-GB" sz="600">
                <a:effectLst/>
                <a:latin typeface="Arial" panose="020B0604020202020204" pitchFamily="34" charset="0"/>
                <a:ea typeface="Calibri" panose="020F0502020204030204" pitchFamily="34" charset="0"/>
                <a:cs typeface="Times New Roman" panose="02020603050405020304" pitchFamily="18" charset="0"/>
              </a:rPr>
              <a:t>. ( Last Accessed 19 February 2024).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i="1">
                <a:effectLst/>
                <a:latin typeface="Arial" panose="020B0604020202020204" pitchFamily="34" charset="0"/>
                <a:ea typeface="Calibri" panose="020F0502020204030204" pitchFamily="34" charset="0"/>
                <a:cs typeface="Times New Roman" panose="02020603050405020304" pitchFamily="18" charset="0"/>
              </a:rPr>
              <a:t>Charles, P (2019) Microlearning. </a:t>
            </a:r>
            <a:r>
              <a:rPr lang="en-GB" sz="600">
                <a:effectLst/>
                <a:latin typeface="Arial" panose="020B0604020202020204" pitchFamily="34" charset="0"/>
                <a:ea typeface="Calibri" panose="020F0502020204030204" pitchFamily="34" charset="0"/>
                <a:cs typeface="Times New Roman" panose="02020603050405020304" pitchFamily="18" charset="0"/>
              </a:rPr>
              <a:t>Available at: </a:t>
            </a:r>
            <a:r>
              <a:rPr lang="en-GB" sz="600" u="sng">
                <a:effectLst/>
                <a:latin typeface="Arial" panose="020B0604020202020204" pitchFamily="34" charset="0"/>
                <a:ea typeface="Calibri" panose="020F0502020204030204" pitchFamily="34" charset="0"/>
                <a:cs typeface="Times New Roman" panose="02020603050405020304" pitchFamily="18" charset="0"/>
                <a:hlinkClick r:id="rId4"/>
              </a:rPr>
              <a:t>https://transportfutures.institute/micro-learning/</a:t>
            </a:r>
            <a:r>
              <a:rPr lang="en-GB" sz="600">
                <a:effectLst/>
                <a:latin typeface="Arial" panose="020B0604020202020204" pitchFamily="34" charset="0"/>
                <a:ea typeface="Calibri" panose="020F0502020204030204" pitchFamily="34" charset="0"/>
                <a:cs typeface="Times New Roman" panose="02020603050405020304" pitchFamily="18" charset="0"/>
              </a:rPr>
              <a:t>. ( Accessed 19 </a:t>
            </a:r>
            <a:r>
              <a:rPr lang="en-GB" sz="600" err="1">
                <a:effectLst/>
                <a:latin typeface="Arial" panose="020B0604020202020204" pitchFamily="34" charset="0"/>
                <a:ea typeface="Calibri" panose="020F0502020204030204" pitchFamily="34" charset="0"/>
                <a:cs typeface="Times New Roman" panose="02020603050405020304" pitchFamily="18" charset="0"/>
              </a:rPr>
              <a:t>february</a:t>
            </a:r>
            <a:r>
              <a:rPr lang="en-GB" sz="600">
                <a:effectLst/>
                <a:latin typeface="Arial" panose="020B0604020202020204" pitchFamily="34" charset="0"/>
                <a:ea typeface="Calibri" panose="020F0502020204030204" pitchFamily="34" charset="0"/>
                <a:cs typeface="Times New Roman" panose="02020603050405020304" pitchFamily="18" charset="0"/>
              </a:rPr>
              <a:t> 2024)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CPD (2022) </a:t>
            </a:r>
            <a:r>
              <a:rPr lang="en-GB" sz="600" i="1">
                <a:effectLst/>
                <a:latin typeface="Arial" panose="020B0604020202020204" pitchFamily="34" charset="0"/>
                <a:ea typeface="Calibri" panose="020F0502020204030204" pitchFamily="34" charset="0"/>
                <a:cs typeface="Times New Roman" panose="02020603050405020304" pitchFamily="18" charset="0"/>
              </a:rPr>
              <a:t>Microlearning - what is it and how does it work?. Available at: </a:t>
            </a:r>
            <a:r>
              <a:rPr lang="en-GB" sz="600" i="1" u="sng">
                <a:effectLst/>
                <a:latin typeface="Arial" panose="020B0604020202020204" pitchFamily="34" charset="0"/>
                <a:ea typeface="Calibri" panose="020F0502020204030204" pitchFamily="34" charset="0"/>
                <a:cs typeface="Times New Roman" panose="02020603050405020304" pitchFamily="18" charset="0"/>
                <a:hlinkClick r:id="rId5"/>
              </a:rPr>
              <a:t>https://cpduk.co.uk/news/microlearning-what-is-it-and-how-does-it-work</a:t>
            </a:r>
            <a:r>
              <a:rPr lang="en-GB" sz="600" i="1">
                <a:effectLst/>
                <a:latin typeface="Arial" panose="020B0604020202020204" pitchFamily="34" charset="0"/>
                <a:ea typeface="Calibri" panose="020F0502020204030204" pitchFamily="34" charset="0"/>
                <a:cs typeface="Times New Roman" panose="02020603050405020304" pitchFamily="18" charset="0"/>
              </a:rPr>
              <a:t>. (Accessed 19 February 2024)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err="1">
                <a:effectLst/>
                <a:latin typeface="Arial" panose="020B0604020202020204" pitchFamily="34" charset="0"/>
                <a:ea typeface="Calibri" panose="020F0502020204030204" pitchFamily="34" charset="0"/>
                <a:cs typeface="Times New Roman" panose="02020603050405020304" pitchFamily="18" charset="0"/>
              </a:rPr>
              <a:t>Edapp</a:t>
            </a:r>
            <a:r>
              <a:rPr lang="en-GB" sz="600">
                <a:effectLst/>
                <a:latin typeface="Arial" panose="020B0604020202020204" pitchFamily="34" charset="0"/>
                <a:ea typeface="Calibri" panose="020F0502020204030204" pitchFamily="34" charset="0"/>
                <a:cs typeface="Times New Roman" panose="02020603050405020304" pitchFamily="18" charset="0"/>
              </a:rPr>
              <a:t> (No date)  </a:t>
            </a:r>
            <a:r>
              <a:rPr lang="en-GB" sz="600" i="1">
                <a:effectLst/>
                <a:latin typeface="Arial" panose="020B0604020202020204" pitchFamily="34" charset="0"/>
                <a:ea typeface="Calibri" panose="020F0502020204030204" pitchFamily="34" charset="0"/>
                <a:cs typeface="Times New Roman" panose="02020603050405020304" pitchFamily="18" charset="0"/>
              </a:rPr>
              <a:t>There’s a better way to train. </a:t>
            </a:r>
            <a:r>
              <a:rPr lang="en-GB" sz="600">
                <a:effectLst/>
                <a:latin typeface="Arial" panose="020B0604020202020204" pitchFamily="34" charset="0"/>
                <a:ea typeface="Calibri" panose="020F0502020204030204" pitchFamily="34" charset="0"/>
                <a:cs typeface="Times New Roman" panose="02020603050405020304" pitchFamily="18" charset="0"/>
              </a:rPr>
              <a:t>Available at: </a:t>
            </a:r>
            <a:r>
              <a:rPr lang="en-GB" sz="600" u="sng">
                <a:effectLst/>
                <a:latin typeface="Arial" panose="020B0604020202020204" pitchFamily="34" charset="0"/>
                <a:ea typeface="Calibri" panose="020F0502020204030204" pitchFamily="34" charset="0"/>
                <a:cs typeface="Times New Roman" panose="02020603050405020304" pitchFamily="18" charset="0"/>
                <a:hlinkClick r:id="rId6"/>
              </a:rPr>
              <a:t>https://www.edapp.com/</a:t>
            </a:r>
            <a:r>
              <a:rPr lang="en-GB" sz="600">
                <a:effectLst/>
                <a:latin typeface="Arial" panose="020B0604020202020204" pitchFamily="34" charset="0"/>
                <a:ea typeface="Calibri" panose="020F0502020204030204" pitchFamily="34" charset="0"/>
                <a:cs typeface="Times New Roman" panose="02020603050405020304" pitchFamily="18" charset="0"/>
              </a:rPr>
              <a:t>. ( Last accessed 19 February 2024)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err="1">
                <a:effectLst/>
                <a:latin typeface="Arial" panose="020B0604020202020204" pitchFamily="34" charset="0"/>
                <a:ea typeface="Calibri" panose="020F0502020204030204" pitchFamily="34" charset="0"/>
                <a:cs typeface="Times New Roman" panose="02020603050405020304" pitchFamily="18" charset="0"/>
              </a:rPr>
              <a:t>Edapp</a:t>
            </a:r>
            <a:r>
              <a:rPr lang="en-GB" sz="600">
                <a:effectLst/>
                <a:latin typeface="Arial" panose="020B0604020202020204" pitchFamily="34" charset="0"/>
                <a:ea typeface="Calibri" panose="020F0502020204030204" pitchFamily="34" charset="0"/>
                <a:cs typeface="Times New Roman" panose="02020603050405020304" pitchFamily="18" charset="0"/>
              </a:rPr>
              <a:t> (No date) </a:t>
            </a:r>
            <a:r>
              <a:rPr lang="en-GB" sz="600" i="1">
                <a:effectLst/>
                <a:latin typeface="Arial" panose="020B0604020202020204" pitchFamily="34" charset="0"/>
                <a:ea typeface="Calibri" panose="020F0502020204030204" pitchFamily="34" charset="0"/>
                <a:cs typeface="Times New Roman" panose="02020603050405020304" pitchFamily="18" charset="0"/>
              </a:rPr>
              <a:t>Pricing. </a:t>
            </a:r>
            <a:r>
              <a:rPr lang="en-GB" sz="600">
                <a:effectLst/>
                <a:latin typeface="Arial" panose="020B0604020202020204" pitchFamily="34" charset="0"/>
                <a:ea typeface="Calibri" panose="020F0502020204030204" pitchFamily="34" charset="0"/>
                <a:cs typeface="Times New Roman" panose="02020603050405020304" pitchFamily="18" charset="0"/>
              </a:rPr>
              <a:t>Available at: </a:t>
            </a:r>
            <a:r>
              <a:rPr lang="en-GB" sz="600" u="sng">
                <a:effectLst/>
                <a:latin typeface="Arial" panose="020B0604020202020204" pitchFamily="34" charset="0"/>
                <a:ea typeface="Calibri" panose="020F0502020204030204" pitchFamily="34" charset="0"/>
                <a:cs typeface="Times New Roman" panose="02020603050405020304" pitchFamily="18" charset="0"/>
                <a:hlinkClick r:id="rId6"/>
              </a:rPr>
              <a:t>https://www.edapp.com/</a:t>
            </a:r>
            <a:r>
              <a:rPr lang="en-GB" sz="600">
                <a:effectLst/>
                <a:latin typeface="Arial" panose="020B0604020202020204" pitchFamily="34" charset="0"/>
                <a:ea typeface="Calibri" panose="020F0502020204030204" pitchFamily="34" charset="0"/>
                <a:cs typeface="Times New Roman" panose="02020603050405020304" pitchFamily="18" charset="0"/>
              </a:rPr>
              <a:t> Pricing ( Last accessed 19 February 2024)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Gillis, A (2023)</a:t>
            </a:r>
            <a:r>
              <a:rPr lang="en-GB" sz="600" i="1">
                <a:effectLst/>
                <a:latin typeface="Arial" panose="020B0604020202020204" pitchFamily="34" charset="0"/>
                <a:ea typeface="Calibri" panose="020F0502020204030204" pitchFamily="34" charset="0"/>
                <a:cs typeface="Times New Roman" panose="02020603050405020304" pitchFamily="18" charset="0"/>
              </a:rPr>
              <a:t> Microlearning. </a:t>
            </a:r>
            <a:r>
              <a:rPr lang="en-GB" sz="600">
                <a:effectLst/>
                <a:latin typeface="Arial" panose="020B0604020202020204" pitchFamily="34" charset="0"/>
                <a:ea typeface="Calibri" panose="020F0502020204030204" pitchFamily="34" charset="0"/>
                <a:cs typeface="Times New Roman" panose="02020603050405020304" pitchFamily="18" charset="0"/>
              </a:rPr>
              <a:t>Available at: </a:t>
            </a:r>
            <a:r>
              <a:rPr lang="en-GB" sz="600" u="sng">
                <a:effectLst/>
                <a:latin typeface="Arial" panose="020B0604020202020204" pitchFamily="34" charset="0"/>
                <a:ea typeface="Calibri" panose="020F0502020204030204" pitchFamily="34" charset="0"/>
                <a:cs typeface="Times New Roman" panose="02020603050405020304" pitchFamily="18" charset="0"/>
                <a:hlinkClick r:id="rId7"/>
              </a:rPr>
              <a:t>https://www.techtarget.com/whatis/definition/microlearning</a:t>
            </a:r>
            <a:r>
              <a:rPr lang="en-GB" sz="600">
                <a:effectLst/>
                <a:latin typeface="Arial" panose="020B0604020202020204" pitchFamily="34" charset="0"/>
                <a:ea typeface="Calibri" panose="020F0502020204030204" pitchFamily="34" charset="0"/>
                <a:cs typeface="Times New Roman" panose="02020603050405020304" pitchFamily="18" charset="0"/>
              </a:rPr>
              <a:t>. ( Accessed 19 February 2024)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Gupta, D (2024</a:t>
            </a:r>
            <a:r>
              <a:rPr lang="en-GB" sz="600" i="1">
                <a:effectLst/>
                <a:latin typeface="Arial" panose="020B0604020202020204" pitchFamily="34" charset="0"/>
                <a:ea typeface="Calibri" panose="020F0502020204030204" pitchFamily="34" charset="0"/>
                <a:cs typeface="Times New Roman" panose="02020603050405020304" pitchFamily="18" charset="0"/>
              </a:rPr>
              <a:t>) What Is Microlearning? Examples, Benefits, Best Practices. </a:t>
            </a:r>
            <a:r>
              <a:rPr lang="en-GB" sz="600">
                <a:effectLst/>
                <a:latin typeface="Arial" panose="020B0604020202020204" pitchFamily="34" charset="0"/>
                <a:ea typeface="Calibri" panose="020F0502020204030204" pitchFamily="34" charset="0"/>
                <a:cs typeface="Times New Roman" panose="02020603050405020304" pitchFamily="18" charset="0"/>
              </a:rPr>
              <a:t>Available at: </a:t>
            </a:r>
            <a:r>
              <a:rPr lang="en-GB" sz="600" u="none" strike="noStrike">
                <a:effectLst/>
                <a:latin typeface="Arial" panose="020B0604020202020204" pitchFamily="34" charset="0"/>
                <a:ea typeface="Calibri" panose="020F0502020204030204" pitchFamily="34" charset="0"/>
                <a:cs typeface="Times New Roman" panose="02020603050405020304" pitchFamily="18" charset="0"/>
                <a:hlinkClick r:id="rId8"/>
              </a:rPr>
              <a:t>https://whatfix.com/blog/microlearning-examples/</a:t>
            </a:r>
            <a:r>
              <a:rPr lang="en-GB" sz="600">
                <a:effectLst/>
                <a:latin typeface="Arial" panose="020B0604020202020204" pitchFamily="34" charset="0"/>
                <a:ea typeface="Calibri" panose="020F0502020204030204" pitchFamily="34" charset="0"/>
                <a:cs typeface="Times New Roman" panose="02020603050405020304" pitchFamily="18" charset="0"/>
              </a:rPr>
              <a:t>. ( Accessed 19 February 2024</a:t>
            </a:r>
            <a:r>
              <a:rPr lang="en-GB" sz="600" i="1">
                <a:effectLst/>
                <a:latin typeface="Arial" panose="020B0604020202020204" pitchFamily="34" charset="0"/>
                <a:ea typeface="Calibri" panose="020F0502020204030204" pitchFamily="34" charset="0"/>
                <a:cs typeface="Times New Roman" panose="02020603050405020304" pitchFamily="18" charset="0"/>
              </a:rPr>
              <a: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HDUHB (2023) </a:t>
            </a:r>
            <a:r>
              <a:rPr lang="en-GB" sz="600" i="1">
                <a:effectLst/>
                <a:latin typeface="Arial" panose="020B0604020202020204" pitchFamily="34" charset="0"/>
                <a:ea typeface="Calibri" panose="020F0502020204030204" pitchFamily="34" charset="0"/>
                <a:cs typeface="Times New Roman" panose="02020603050405020304" pitchFamily="18" charset="0"/>
              </a:rPr>
              <a:t>Technical Strategic 2022-2025 Plan . </a:t>
            </a:r>
            <a:r>
              <a:rPr lang="en-GB" sz="600">
                <a:effectLst/>
                <a:latin typeface="Arial" panose="020B0604020202020204" pitchFamily="34" charset="0"/>
                <a:ea typeface="Calibri" panose="020F0502020204030204" pitchFamily="34" charset="0"/>
                <a:cs typeface="Times New Roman" panose="02020603050405020304" pitchFamily="18" charset="0"/>
              </a:rPr>
              <a:t>HDUHB. Unpublished.</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HDUHB (2024)</a:t>
            </a:r>
            <a:r>
              <a:rPr lang="en-GB" sz="600" i="1">
                <a:effectLst/>
                <a:latin typeface="Arial" panose="020B0604020202020204" pitchFamily="34" charset="0"/>
                <a:ea typeface="Calibri" panose="020F0502020204030204" pitchFamily="34" charset="0"/>
                <a:cs typeface="Times New Roman" panose="02020603050405020304" pitchFamily="18" charset="0"/>
              </a:rPr>
              <a:t> Hywel Dda Sickness Absence Data 2024. </a:t>
            </a:r>
            <a:r>
              <a:rPr lang="en-GB" sz="600">
                <a:effectLst/>
                <a:latin typeface="Arial" panose="020B0604020202020204" pitchFamily="34" charset="0"/>
                <a:ea typeface="Calibri" panose="020F0502020204030204" pitchFamily="34" charset="0"/>
                <a:cs typeface="Times New Roman" panose="02020603050405020304" pitchFamily="18" charset="0"/>
              </a:rPr>
              <a:t>HDUHB. Unpublished.</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Khan, B.H. (2019) ‘Microlearning: Quick and meaningful snippets for training solutions.’ </a:t>
            </a:r>
            <a:r>
              <a:rPr lang="en-GB" sz="600" i="1">
                <a:effectLst/>
                <a:latin typeface="Calibri" panose="020F0502020204030204" pitchFamily="34" charset="0"/>
                <a:ea typeface="Calibri" panose="020F0502020204030204" pitchFamily="34" charset="0"/>
                <a:cs typeface="Times New Roman" panose="02020603050405020304" pitchFamily="18" charset="0"/>
              </a:rPr>
              <a:t>International Journal of research in Educational Sciences.</a:t>
            </a:r>
            <a:r>
              <a:rPr lang="en-GB" sz="600">
                <a:effectLst/>
                <a:latin typeface="Calibri" panose="020F0502020204030204" pitchFamily="34" charset="0"/>
                <a:ea typeface="Calibri" panose="020F0502020204030204" pitchFamily="34" charset="0"/>
                <a:cs typeface="Times New Roman" panose="02020603050405020304" pitchFamily="18" charset="0"/>
              </a:rPr>
              <a:t>, </a:t>
            </a:r>
            <a:r>
              <a:rPr lang="en-GB" sz="600" i="1">
                <a:effectLst/>
                <a:latin typeface="Calibri" panose="020F0502020204030204" pitchFamily="34" charset="0"/>
                <a:ea typeface="Calibri" panose="020F0502020204030204" pitchFamily="34" charset="0"/>
                <a:cs typeface="Times New Roman" panose="02020603050405020304" pitchFamily="18" charset="0"/>
              </a:rPr>
              <a:t>2</a:t>
            </a:r>
            <a:r>
              <a:rPr lang="en-GB" sz="600">
                <a:effectLst/>
                <a:latin typeface="Calibri" panose="020F0502020204030204" pitchFamily="34" charset="0"/>
                <a:ea typeface="Calibri" panose="020F0502020204030204" pitchFamily="34" charset="0"/>
                <a:cs typeface="Times New Roman" panose="02020603050405020304" pitchFamily="18" charset="0"/>
              </a:rPr>
              <a:t>(2), pp.275-284.</a:t>
            </a: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Kirkpatrick, D. L. (1959) ‘Techniques for evaluating training programs: Reaction.’ </a:t>
            </a:r>
            <a:r>
              <a:rPr lang="en-GB" sz="600" i="1">
                <a:effectLst/>
                <a:latin typeface="Arial" panose="020B0604020202020204" pitchFamily="34" charset="0"/>
                <a:ea typeface="Calibri" panose="020F0502020204030204" pitchFamily="34" charset="0"/>
                <a:cs typeface="Times New Roman" panose="02020603050405020304" pitchFamily="18" charset="0"/>
              </a:rPr>
              <a:t>American Society for Training and Development Journal</a:t>
            </a:r>
            <a:r>
              <a:rPr lang="en-GB" sz="600">
                <a:effectLst/>
                <a:latin typeface="Arial" panose="020B0604020202020204" pitchFamily="34" charset="0"/>
                <a:ea typeface="Calibri" panose="020F0502020204030204" pitchFamily="34" charset="0"/>
                <a:cs typeface="Times New Roman" panose="02020603050405020304" pitchFamily="18" charset="0"/>
              </a:rPr>
              <a:t>, 18, 3-9.</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600">
                <a:effectLst/>
                <a:latin typeface="Arial" panose="020B0604020202020204" pitchFamily="34" charset="0"/>
                <a:ea typeface="Calibri" panose="020F0502020204030204" pitchFamily="34" charset="0"/>
                <a:cs typeface="Times New Roman" panose="02020603050405020304" pitchFamily="18" charset="0"/>
              </a:rPr>
              <a:t>Taylor, A.D. and Hung, W. (2022) ‘The effects of microlearning: a scoping review.’ </a:t>
            </a:r>
            <a:r>
              <a:rPr lang="en-GB" sz="600" i="1">
                <a:effectLst/>
                <a:latin typeface="Calibri" panose="020F0502020204030204" pitchFamily="34" charset="0"/>
                <a:ea typeface="Calibri" panose="020F0502020204030204" pitchFamily="34" charset="0"/>
                <a:cs typeface="Times New Roman" panose="02020603050405020304" pitchFamily="18" charset="0"/>
              </a:rPr>
              <a:t>Educational technology research and development</a:t>
            </a:r>
            <a:r>
              <a:rPr lang="en-GB" sz="600">
                <a:effectLst/>
                <a:latin typeface="Calibri" panose="020F0502020204030204" pitchFamily="34" charset="0"/>
                <a:ea typeface="Calibri" panose="020F0502020204030204" pitchFamily="34" charset="0"/>
                <a:cs typeface="Times New Roman" panose="02020603050405020304" pitchFamily="18" charset="0"/>
              </a:rPr>
              <a:t>, </a:t>
            </a:r>
            <a:r>
              <a:rPr lang="en-GB" sz="600" i="1">
                <a:effectLst/>
                <a:latin typeface="Calibri" panose="020F0502020204030204" pitchFamily="34" charset="0"/>
                <a:ea typeface="Calibri" panose="020F0502020204030204" pitchFamily="34" charset="0"/>
                <a:cs typeface="Times New Roman" panose="02020603050405020304" pitchFamily="18" charset="0"/>
              </a:rPr>
              <a:t>70</a:t>
            </a:r>
            <a:r>
              <a:rPr lang="en-GB" sz="600">
                <a:effectLst/>
                <a:latin typeface="Calibri" panose="020F0502020204030204" pitchFamily="34" charset="0"/>
                <a:ea typeface="Calibri" panose="020F0502020204030204" pitchFamily="34" charset="0"/>
                <a:cs typeface="Times New Roman" panose="02020603050405020304" pitchFamily="18" charset="0"/>
              </a:rPr>
              <a:t>(2), pp.363-395.</a:t>
            </a:r>
          </a:p>
          <a:p>
            <a:pPr>
              <a:lnSpc>
                <a:spcPct val="90000"/>
              </a:lnSpc>
            </a:pPr>
            <a:endParaRPr lang="en-GB" sz="600"/>
          </a:p>
        </p:txBody>
      </p:sp>
    </p:spTree>
    <p:extLst>
      <p:ext uri="{BB962C8B-B14F-4D97-AF65-F5344CB8AC3E}">
        <p14:creationId xmlns:p14="http://schemas.microsoft.com/office/powerpoint/2010/main" val="1202114120"/>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1674</Words>
  <Application>Microsoft Office PowerPoint</Application>
  <PresentationFormat>Widescreen</PresentationFormat>
  <Paragraphs>120</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Gill Sans MT</vt:lpstr>
      <vt:lpstr>Goudy Old Style</vt:lpstr>
      <vt:lpstr>Poppins</vt:lpstr>
      <vt:lpstr>Times New Roman</vt:lpstr>
      <vt:lpstr>ClassicFrameVTI</vt:lpstr>
      <vt:lpstr>Microlearning</vt:lpstr>
      <vt:lpstr>Microlearning </vt:lpstr>
      <vt:lpstr> What is microlearning? </vt:lpstr>
      <vt:lpstr>Proposal</vt:lpstr>
      <vt:lpstr>PowerPoint Presentation</vt:lpstr>
      <vt:lpstr>Benefits of Microlearning in the NHS</vt:lpstr>
      <vt:lpstr>Implementation </vt:lpstr>
      <vt:lpstr>COSTS</vt:lpstr>
      <vt:lpstr>Evaluation – Kirkpatrick Model</vt:lpstr>
      <vt:lpstr>Conclusion </vt:lpstr>
      <vt:lpstr>References</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Microlearning</dc:title>
  <dc:creator>Laura Palmer (Hywel Dda UHB - Workforce Manager)</dc:creator>
  <cp:lastModifiedBy>Laura Palmer (Hywel Dda UHB - Workforce Manager)</cp:lastModifiedBy>
  <cp:revision>1</cp:revision>
  <dcterms:created xsi:type="dcterms:W3CDTF">2024-02-25T13:24:41Z</dcterms:created>
  <dcterms:modified xsi:type="dcterms:W3CDTF">2024-02-25T19:22:21Z</dcterms:modified>
</cp:coreProperties>
</file>