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sldIdLst>
    <p:sldId id="258" r:id="rId2"/>
    <p:sldId id="274" r:id="rId3"/>
    <p:sldId id="273" r:id="rId4"/>
    <p:sldId id="261" r:id="rId5"/>
    <p:sldId id="275" r:id="rId6"/>
    <p:sldId id="262" r:id="rId7"/>
    <p:sldId id="270" r:id="rId8"/>
    <p:sldId id="263" r:id="rId9"/>
    <p:sldId id="271" r:id="rId10"/>
    <p:sldId id="267" r:id="rId11"/>
    <p:sldId id="272" r:id="rId12"/>
    <p:sldId id="268" r:id="rId13"/>
    <p:sldId id="266" r:id="rId14"/>
    <p:sldId id="264" r:id="rId15"/>
    <p:sldId id="276" r:id="rId16"/>
    <p:sldId id="27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1FFFDA-6B2C-4360-E17E-EC5F3E83DB9E}" v="212" dt="2026-08-08T15:50:10.223"/>
    <p1510:client id="{F461F989-AA92-498E-BB46-8A76E386EC80}" v="821" dt="2026-08-08T16:36:14.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3512" autoAdjust="0"/>
  </p:normalViewPr>
  <p:slideViewPr>
    <p:cSldViewPr snapToGrid="0">
      <p:cViewPr>
        <p:scale>
          <a:sx n="60" d="100"/>
          <a:sy n="60" d="100"/>
        </p:scale>
        <p:origin x="908" y="1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que Colette Zanotto (2533083)" userId="S::2533083@student.uwtsd.ac.uk::a22932fa-4514-4b6b-8a9a-cefd75e5f56a" providerId="AD" clId="Web-{511FFFDA-6B2C-4360-E17E-EC5F3E83DB9E}"/>
    <pc:docChg chg="modSld">
      <pc:chgData name="Dominique Colette Zanotto (2533083)" userId="S::2533083@student.uwtsd.ac.uk::a22932fa-4514-4b6b-8a9a-cefd75e5f56a" providerId="AD" clId="Web-{511FFFDA-6B2C-4360-E17E-EC5F3E83DB9E}" dt="2026-08-08T15:50:10.223" v="211" actId="20577"/>
      <pc:docMkLst>
        <pc:docMk/>
      </pc:docMkLst>
      <pc:sldChg chg="modSp">
        <pc:chgData name="Dominique Colette Zanotto (2533083)" userId="S::2533083@student.uwtsd.ac.uk::a22932fa-4514-4b6b-8a9a-cefd75e5f56a" providerId="AD" clId="Web-{511FFFDA-6B2C-4360-E17E-EC5F3E83DB9E}" dt="2026-08-08T15:50:10.223" v="211" actId="20577"/>
        <pc:sldMkLst>
          <pc:docMk/>
          <pc:sldMk cId="672111790" sldId="276"/>
        </pc:sldMkLst>
        <pc:spChg chg="mod">
          <ac:chgData name="Dominique Colette Zanotto (2533083)" userId="S::2533083@student.uwtsd.ac.uk::a22932fa-4514-4b6b-8a9a-cefd75e5f56a" providerId="AD" clId="Web-{511FFFDA-6B2C-4360-E17E-EC5F3E83DB9E}" dt="2026-08-08T15:50:10.223" v="211" actId="20577"/>
          <ac:spMkLst>
            <pc:docMk/>
            <pc:sldMk cId="672111790" sldId="276"/>
            <ac:spMk id="3" creationId="{EDB1EFE6-E7D6-29BE-C943-E7108B5E30E5}"/>
          </ac:spMkLst>
        </pc:spChg>
      </pc:sldChg>
    </pc:docChg>
  </pc:docChgLst>
  <pc:docChgLst>
    <pc:chgData name="Dominique Colette Zanotto (2533083)" userId="a22932fa-4514-4b6b-8a9a-cefd75e5f56a" providerId="ADAL" clId="{DD5A34BF-BCEF-4CFE-A322-E42656F4D7C5}"/>
    <pc:docChg chg="undo custSel addSld delSld modSld">
      <pc:chgData name="Dominique Colette Zanotto (2533083)" userId="a22932fa-4514-4b6b-8a9a-cefd75e5f56a" providerId="ADAL" clId="{DD5A34BF-BCEF-4CFE-A322-E42656F4D7C5}" dt="2026-08-08T16:36:14.144" v="3280" actId="1076"/>
      <pc:docMkLst>
        <pc:docMk/>
      </pc:docMkLst>
      <pc:sldChg chg="modSp mod">
        <pc:chgData name="Dominique Colette Zanotto (2533083)" userId="a22932fa-4514-4b6b-8a9a-cefd75e5f56a" providerId="ADAL" clId="{DD5A34BF-BCEF-4CFE-A322-E42656F4D7C5}" dt="2026-08-01T15:23:04.799" v="372" actId="20577"/>
        <pc:sldMkLst>
          <pc:docMk/>
          <pc:sldMk cId="628203104" sldId="258"/>
        </pc:sldMkLst>
        <pc:spChg chg="mod">
          <ac:chgData name="Dominique Colette Zanotto (2533083)" userId="a22932fa-4514-4b6b-8a9a-cefd75e5f56a" providerId="ADAL" clId="{DD5A34BF-BCEF-4CFE-A322-E42656F4D7C5}" dt="2026-08-01T15:23:04.799" v="372" actId="20577"/>
          <ac:spMkLst>
            <pc:docMk/>
            <pc:sldMk cId="628203104" sldId="258"/>
            <ac:spMk id="2" creationId="{28B9F84E-A918-40F9-B005-73671BCD02B7}"/>
          </ac:spMkLst>
        </pc:spChg>
        <pc:spChg chg="mod">
          <ac:chgData name="Dominique Colette Zanotto (2533083)" userId="a22932fa-4514-4b6b-8a9a-cefd75e5f56a" providerId="ADAL" clId="{DD5A34BF-BCEF-4CFE-A322-E42656F4D7C5}" dt="2026-08-01T14:33:17.401" v="48" actId="20577"/>
          <ac:spMkLst>
            <pc:docMk/>
            <pc:sldMk cId="628203104" sldId="258"/>
            <ac:spMk id="4" creationId="{A844E670-1822-17A8-C655-1861B90FD97F}"/>
          </ac:spMkLst>
        </pc:spChg>
      </pc:sldChg>
      <pc:sldChg chg="modSp mod">
        <pc:chgData name="Dominique Colette Zanotto (2533083)" userId="a22932fa-4514-4b6b-8a9a-cefd75e5f56a" providerId="ADAL" clId="{DD5A34BF-BCEF-4CFE-A322-E42656F4D7C5}" dt="2026-08-08T15:30:54.665" v="2508" actId="207"/>
        <pc:sldMkLst>
          <pc:docMk/>
          <pc:sldMk cId="225044864" sldId="261"/>
        </pc:sldMkLst>
        <pc:spChg chg="mod">
          <ac:chgData name="Dominique Colette Zanotto (2533083)" userId="a22932fa-4514-4b6b-8a9a-cefd75e5f56a" providerId="ADAL" clId="{DD5A34BF-BCEF-4CFE-A322-E42656F4D7C5}" dt="2026-08-08T15:30:54.665" v="2508" actId="207"/>
          <ac:spMkLst>
            <pc:docMk/>
            <pc:sldMk cId="225044864" sldId="261"/>
            <ac:spMk id="2" creationId="{85826381-9B25-40CF-802E-C1DFCC161C3A}"/>
          </ac:spMkLst>
        </pc:spChg>
      </pc:sldChg>
      <pc:sldChg chg="modSp mod">
        <pc:chgData name="Dominique Colette Zanotto (2533083)" userId="a22932fa-4514-4b6b-8a9a-cefd75e5f56a" providerId="ADAL" clId="{DD5A34BF-BCEF-4CFE-A322-E42656F4D7C5}" dt="2026-08-08T13:49:16.408" v="1344" actId="1076"/>
        <pc:sldMkLst>
          <pc:docMk/>
          <pc:sldMk cId="2969798745" sldId="262"/>
        </pc:sldMkLst>
        <pc:spChg chg="mod">
          <ac:chgData name="Dominique Colette Zanotto (2533083)" userId="a22932fa-4514-4b6b-8a9a-cefd75e5f56a" providerId="ADAL" clId="{DD5A34BF-BCEF-4CFE-A322-E42656F4D7C5}" dt="2026-08-08T13:49:16.408" v="1344" actId="1076"/>
          <ac:spMkLst>
            <pc:docMk/>
            <pc:sldMk cId="2969798745" sldId="262"/>
            <ac:spMk id="2" creationId="{E8DCC481-6B74-4A93-8733-33C1C3E48B2A}"/>
          </ac:spMkLst>
        </pc:spChg>
        <pc:spChg chg="mod">
          <ac:chgData name="Dominique Colette Zanotto (2533083)" userId="a22932fa-4514-4b6b-8a9a-cefd75e5f56a" providerId="ADAL" clId="{DD5A34BF-BCEF-4CFE-A322-E42656F4D7C5}" dt="2026-08-01T16:01:00.484" v="418" actId="207"/>
          <ac:spMkLst>
            <pc:docMk/>
            <pc:sldMk cId="2969798745" sldId="262"/>
            <ac:spMk id="3" creationId="{19A02073-0313-4133-B392-9BF23903A920}"/>
          </ac:spMkLst>
        </pc:spChg>
        <pc:spChg chg="mod">
          <ac:chgData name="Dominique Colette Zanotto (2533083)" userId="a22932fa-4514-4b6b-8a9a-cefd75e5f56a" providerId="ADAL" clId="{DD5A34BF-BCEF-4CFE-A322-E42656F4D7C5}" dt="2026-08-08T13:30:21.415" v="1184" actId="5793"/>
          <ac:spMkLst>
            <pc:docMk/>
            <pc:sldMk cId="2969798745" sldId="262"/>
            <ac:spMk id="4" creationId="{141B4B73-070C-48C7-A4C4-65A3E9C7AF6A}"/>
          </ac:spMkLst>
        </pc:spChg>
      </pc:sldChg>
      <pc:sldChg chg="modSp mod">
        <pc:chgData name="Dominique Colette Zanotto (2533083)" userId="a22932fa-4514-4b6b-8a9a-cefd75e5f56a" providerId="ADAL" clId="{DD5A34BF-BCEF-4CFE-A322-E42656F4D7C5}" dt="2026-08-08T14:55:03.910" v="1888" actId="1076"/>
        <pc:sldMkLst>
          <pc:docMk/>
          <pc:sldMk cId="1390472556" sldId="263"/>
        </pc:sldMkLst>
        <pc:spChg chg="mod">
          <ac:chgData name="Dominique Colette Zanotto (2533083)" userId="a22932fa-4514-4b6b-8a9a-cefd75e5f56a" providerId="ADAL" clId="{DD5A34BF-BCEF-4CFE-A322-E42656F4D7C5}" dt="2026-08-08T14:54:39.085" v="1884" actId="1076"/>
          <ac:spMkLst>
            <pc:docMk/>
            <pc:sldMk cId="1390472556" sldId="263"/>
            <ac:spMk id="2" creationId="{B92DE832-111C-4F3E-A2AF-D86CABF30361}"/>
          </ac:spMkLst>
        </pc:spChg>
        <pc:spChg chg="mod">
          <ac:chgData name="Dominique Colette Zanotto (2533083)" userId="a22932fa-4514-4b6b-8a9a-cefd75e5f56a" providerId="ADAL" clId="{DD5A34BF-BCEF-4CFE-A322-E42656F4D7C5}" dt="2026-08-08T14:54:45.641" v="1885" actId="1076"/>
          <ac:spMkLst>
            <pc:docMk/>
            <pc:sldMk cId="1390472556" sldId="263"/>
            <ac:spMk id="3" creationId="{63930237-C735-485C-A84E-F8E344AEB453}"/>
          </ac:spMkLst>
        </pc:spChg>
        <pc:spChg chg="mod">
          <ac:chgData name="Dominique Colette Zanotto (2533083)" userId="a22932fa-4514-4b6b-8a9a-cefd75e5f56a" providerId="ADAL" clId="{DD5A34BF-BCEF-4CFE-A322-E42656F4D7C5}" dt="2026-08-08T14:54:59.416" v="1887" actId="1076"/>
          <ac:spMkLst>
            <pc:docMk/>
            <pc:sldMk cId="1390472556" sldId="263"/>
            <ac:spMk id="4" creationId="{2FE0C94E-88B5-4F23-BB74-B2FF43A2C5D3}"/>
          </ac:spMkLst>
        </pc:spChg>
        <pc:spChg chg="mod">
          <ac:chgData name="Dominique Colette Zanotto (2533083)" userId="a22932fa-4514-4b6b-8a9a-cefd75e5f56a" providerId="ADAL" clId="{DD5A34BF-BCEF-4CFE-A322-E42656F4D7C5}" dt="2026-08-08T14:54:51.106" v="1886" actId="1076"/>
          <ac:spMkLst>
            <pc:docMk/>
            <pc:sldMk cId="1390472556" sldId="263"/>
            <ac:spMk id="5" creationId="{906F4ABE-C33C-4F56-B66F-96C07A17274B}"/>
          </ac:spMkLst>
        </pc:spChg>
        <pc:spChg chg="mod">
          <ac:chgData name="Dominique Colette Zanotto (2533083)" userId="a22932fa-4514-4b6b-8a9a-cefd75e5f56a" providerId="ADAL" clId="{DD5A34BF-BCEF-4CFE-A322-E42656F4D7C5}" dt="2026-08-08T14:55:03.910" v="1888" actId="1076"/>
          <ac:spMkLst>
            <pc:docMk/>
            <pc:sldMk cId="1390472556" sldId="263"/>
            <ac:spMk id="6" creationId="{6C565A19-3726-4852-8C9E-A160AC31007A}"/>
          </ac:spMkLst>
        </pc:spChg>
      </pc:sldChg>
      <pc:sldChg chg="addSp delSp modSp add del mod modAnim">
        <pc:chgData name="Dominique Colette Zanotto (2533083)" userId="a22932fa-4514-4b6b-8a9a-cefd75e5f56a" providerId="ADAL" clId="{DD5A34BF-BCEF-4CFE-A322-E42656F4D7C5}" dt="2026-08-08T15:31:27.632" v="2511" actId="207"/>
        <pc:sldMkLst>
          <pc:docMk/>
          <pc:sldMk cId="1206257615" sldId="264"/>
        </pc:sldMkLst>
        <pc:spChg chg="mod">
          <ac:chgData name="Dominique Colette Zanotto (2533083)" userId="a22932fa-4514-4b6b-8a9a-cefd75e5f56a" providerId="ADAL" clId="{DD5A34BF-BCEF-4CFE-A322-E42656F4D7C5}" dt="2026-08-08T15:31:27.632" v="2511" actId="207"/>
          <ac:spMkLst>
            <pc:docMk/>
            <pc:sldMk cId="1206257615" sldId="264"/>
            <ac:spMk id="2" creationId="{E1EA4761-27B9-6178-F4A3-35D8F52ABF0D}"/>
          </ac:spMkLst>
        </pc:spChg>
        <pc:spChg chg="mod">
          <ac:chgData name="Dominique Colette Zanotto (2533083)" userId="a22932fa-4514-4b6b-8a9a-cefd75e5f56a" providerId="ADAL" clId="{DD5A34BF-BCEF-4CFE-A322-E42656F4D7C5}" dt="2026-08-08T14:46:59.237" v="1717" actId="14100"/>
          <ac:spMkLst>
            <pc:docMk/>
            <pc:sldMk cId="1206257615" sldId="264"/>
            <ac:spMk id="3" creationId="{E6E25A5B-F4E5-A04E-4517-7BD808B433AB}"/>
          </ac:spMkLst>
        </pc:spChg>
        <pc:spChg chg="add">
          <ac:chgData name="Dominique Colette Zanotto (2533083)" userId="a22932fa-4514-4b6b-8a9a-cefd75e5f56a" providerId="ADAL" clId="{DD5A34BF-BCEF-4CFE-A322-E42656F4D7C5}" dt="2026-08-05T18:47:30.178" v="568" actId="26606"/>
          <ac:spMkLst>
            <pc:docMk/>
            <pc:sldMk cId="1206257615" sldId="264"/>
            <ac:spMk id="91" creationId="{F5F0CD5C-72F3-4090-8A69-8E15CB432AC2}"/>
          </ac:spMkLst>
        </pc:spChg>
        <pc:spChg chg="add">
          <ac:chgData name="Dominique Colette Zanotto (2533083)" userId="a22932fa-4514-4b6b-8a9a-cefd75e5f56a" providerId="ADAL" clId="{DD5A34BF-BCEF-4CFE-A322-E42656F4D7C5}" dt="2026-08-05T18:47:30.178" v="568" actId="26606"/>
          <ac:spMkLst>
            <pc:docMk/>
            <pc:sldMk cId="1206257615" sldId="264"/>
            <ac:spMk id="95" creationId="{67374FB5-CBB7-46FF-95B5-2251BC6856ED}"/>
          </ac:spMkLst>
        </pc:spChg>
        <pc:spChg chg="add">
          <ac:chgData name="Dominique Colette Zanotto (2533083)" userId="a22932fa-4514-4b6b-8a9a-cefd75e5f56a" providerId="ADAL" clId="{DD5A34BF-BCEF-4CFE-A322-E42656F4D7C5}" dt="2026-08-05T18:47:30.178" v="568" actId="26606"/>
          <ac:spMkLst>
            <pc:docMk/>
            <pc:sldMk cId="1206257615" sldId="264"/>
            <ac:spMk id="97" creationId="{D567A354-BB63-405C-8E5F-2F510E670F16}"/>
          </ac:spMkLst>
        </pc:spChg>
        <pc:spChg chg="add">
          <ac:chgData name="Dominique Colette Zanotto (2533083)" userId="a22932fa-4514-4b6b-8a9a-cefd75e5f56a" providerId="ADAL" clId="{DD5A34BF-BCEF-4CFE-A322-E42656F4D7C5}" dt="2026-08-05T18:47:30.178" v="568" actId="26606"/>
          <ac:spMkLst>
            <pc:docMk/>
            <pc:sldMk cId="1206257615" sldId="264"/>
            <ac:spMk id="99" creationId="{CB65BD56-22B3-4E13-BFCA-B8E8BEB92D6C}"/>
          </ac:spMkLst>
        </pc:spChg>
        <pc:spChg chg="add">
          <ac:chgData name="Dominique Colette Zanotto (2533083)" userId="a22932fa-4514-4b6b-8a9a-cefd75e5f56a" providerId="ADAL" clId="{DD5A34BF-BCEF-4CFE-A322-E42656F4D7C5}" dt="2026-08-05T18:47:30.178" v="568" actId="26606"/>
          <ac:spMkLst>
            <pc:docMk/>
            <pc:sldMk cId="1206257615" sldId="264"/>
            <ac:spMk id="100" creationId="{6790ED68-BCA0-4247-A72F-1CB85DF068C3}"/>
          </ac:spMkLst>
        </pc:spChg>
        <pc:spChg chg="add">
          <ac:chgData name="Dominique Colette Zanotto (2533083)" userId="a22932fa-4514-4b6b-8a9a-cefd75e5f56a" providerId="ADAL" clId="{DD5A34BF-BCEF-4CFE-A322-E42656F4D7C5}" dt="2026-08-05T18:47:30.178" v="568" actId="26606"/>
          <ac:spMkLst>
            <pc:docMk/>
            <pc:sldMk cId="1206257615" sldId="264"/>
            <ac:spMk id="101" creationId="{DD0F2B3F-DC55-4FA7-B667-1ACD07920937}"/>
          </ac:spMkLst>
        </pc:spChg>
        <pc:picChg chg="mod">
          <ac:chgData name="Dominique Colette Zanotto (2533083)" userId="a22932fa-4514-4b6b-8a9a-cefd75e5f56a" providerId="ADAL" clId="{DD5A34BF-BCEF-4CFE-A322-E42656F4D7C5}" dt="2026-08-08T14:46:19.536" v="1714" actId="1076"/>
          <ac:picMkLst>
            <pc:docMk/>
            <pc:sldMk cId="1206257615" sldId="264"/>
            <ac:picMk id="21" creationId="{DB4FF8EF-546D-F210-2274-2DDD6B17D62B}"/>
          </ac:picMkLst>
        </pc:picChg>
      </pc:sldChg>
      <pc:sldChg chg="addSp modSp add del mod">
        <pc:chgData name="Dominique Colette Zanotto (2533083)" userId="a22932fa-4514-4b6b-8a9a-cefd75e5f56a" providerId="ADAL" clId="{DD5A34BF-BCEF-4CFE-A322-E42656F4D7C5}" dt="2026-08-08T16:36:14.144" v="3280" actId="1076"/>
        <pc:sldMkLst>
          <pc:docMk/>
          <pc:sldMk cId="482134205" sldId="266"/>
        </pc:sldMkLst>
        <pc:spChg chg="mod">
          <ac:chgData name="Dominique Colette Zanotto (2533083)" userId="a22932fa-4514-4b6b-8a9a-cefd75e5f56a" providerId="ADAL" clId="{DD5A34BF-BCEF-4CFE-A322-E42656F4D7C5}" dt="2026-08-08T14:59:01.074" v="2054" actId="1076"/>
          <ac:spMkLst>
            <pc:docMk/>
            <pc:sldMk cId="482134205" sldId="266"/>
            <ac:spMk id="2" creationId="{1132F9A5-B606-819B-43FF-13A3AF05AA63}"/>
          </ac:spMkLst>
        </pc:spChg>
        <pc:spChg chg="mod">
          <ac:chgData name="Dominique Colette Zanotto (2533083)" userId="a22932fa-4514-4b6b-8a9a-cefd75e5f56a" providerId="ADAL" clId="{DD5A34BF-BCEF-4CFE-A322-E42656F4D7C5}" dt="2026-08-08T16:35:33.704" v="3275" actId="1076"/>
          <ac:spMkLst>
            <pc:docMk/>
            <pc:sldMk cId="482134205" sldId="266"/>
            <ac:spMk id="4" creationId="{AC8C83AA-9966-628E-EA96-C6BD0861899D}"/>
          </ac:spMkLst>
        </pc:spChg>
        <pc:spChg chg="mod">
          <ac:chgData name="Dominique Colette Zanotto (2533083)" userId="a22932fa-4514-4b6b-8a9a-cefd75e5f56a" providerId="ADAL" clId="{DD5A34BF-BCEF-4CFE-A322-E42656F4D7C5}" dt="2026-08-08T16:35:42.731" v="3277" actId="1076"/>
          <ac:spMkLst>
            <pc:docMk/>
            <pc:sldMk cId="482134205" sldId="266"/>
            <ac:spMk id="5" creationId="{02419BF5-104C-EF64-DC9C-AC447DCD55BE}"/>
          </ac:spMkLst>
        </pc:spChg>
        <pc:spChg chg="mod">
          <ac:chgData name="Dominique Colette Zanotto (2533083)" userId="a22932fa-4514-4b6b-8a9a-cefd75e5f56a" providerId="ADAL" clId="{DD5A34BF-BCEF-4CFE-A322-E42656F4D7C5}" dt="2026-08-08T16:35:38.215" v="3276" actId="1076"/>
          <ac:spMkLst>
            <pc:docMk/>
            <pc:sldMk cId="482134205" sldId="266"/>
            <ac:spMk id="6" creationId="{0BAC4E7B-5191-9952-0086-49D7BD28397E}"/>
          </ac:spMkLst>
        </pc:spChg>
        <pc:spChg chg="mod">
          <ac:chgData name="Dominique Colette Zanotto (2533083)" userId="a22932fa-4514-4b6b-8a9a-cefd75e5f56a" providerId="ADAL" clId="{DD5A34BF-BCEF-4CFE-A322-E42656F4D7C5}" dt="2026-08-08T16:35:49.070" v="3278" actId="1076"/>
          <ac:spMkLst>
            <pc:docMk/>
            <pc:sldMk cId="482134205" sldId="266"/>
            <ac:spMk id="7" creationId="{30CC0E5F-C91E-D5A5-AE32-158753C0B063}"/>
          </ac:spMkLst>
        </pc:spChg>
        <pc:spChg chg="mod">
          <ac:chgData name="Dominique Colette Zanotto (2533083)" userId="a22932fa-4514-4b6b-8a9a-cefd75e5f56a" providerId="ADAL" clId="{DD5A34BF-BCEF-4CFE-A322-E42656F4D7C5}" dt="2026-08-08T14:30:34.655" v="1613" actId="20577"/>
          <ac:spMkLst>
            <pc:docMk/>
            <pc:sldMk cId="482134205" sldId="266"/>
            <ac:spMk id="8" creationId="{BC820590-9E29-C0E2-942F-40FAF795B2E4}"/>
          </ac:spMkLst>
        </pc:spChg>
        <pc:picChg chg="add mod">
          <ac:chgData name="Dominique Colette Zanotto (2533083)" userId="a22932fa-4514-4b6b-8a9a-cefd75e5f56a" providerId="ADAL" clId="{DD5A34BF-BCEF-4CFE-A322-E42656F4D7C5}" dt="2026-08-08T16:36:14.144" v="3280" actId="1076"/>
          <ac:picMkLst>
            <pc:docMk/>
            <pc:sldMk cId="482134205" sldId="266"/>
            <ac:picMk id="9" creationId="{962ED41B-5592-785B-6D5A-97449FB87A7F}"/>
          </ac:picMkLst>
        </pc:picChg>
      </pc:sldChg>
      <pc:sldChg chg="modSp mod">
        <pc:chgData name="Dominique Colette Zanotto (2533083)" userId="a22932fa-4514-4b6b-8a9a-cefd75e5f56a" providerId="ADAL" clId="{DD5A34BF-BCEF-4CFE-A322-E42656F4D7C5}" dt="2026-08-08T14:57:07.870" v="1985" actId="20577"/>
        <pc:sldMkLst>
          <pc:docMk/>
          <pc:sldMk cId="876634004" sldId="267"/>
        </pc:sldMkLst>
        <pc:spChg chg="mod">
          <ac:chgData name="Dominique Colette Zanotto (2533083)" userId="a22932fa-4514-4b6b-8a9a-cefd75e5f56a" providerId="ADAL" clId="{DD5A34BF-BCEF-4CFE-A322-E42656F4D7C5}" dt="2026-08-08T14:56:37.195" v="1964" actId="1076"/>
          <ac:spMkLst>
            <pc:docMk/>
            <pc:sldMk cId="876634004" sldId="267"/>
            <ac:spMk id="2" creationId="{1E337CD5-7B65-4384-AB09-FD022EEB25E9}"/>
          </ac:spMkLst>
        </pc:spChg>
        <pc:spChg chg="mod">
          <ac:chgData name="Dominique Colette Zanotto (2533083)" userId="a22932fa-4514-4b6b-8a9a-cefd75e5f56a" providerId="ADAL" clId="{DD5A34BF-BCEF-4CFE-A322-E42656F4D7C5}" dt="2026-08-08T14:56:44.637" v="1965" actId="1076"/>
          <ac:spMkLst>
            <pc:docMk/>
            <pc:sldMk cId="876634004" sldId="267"/>
            <ac:spMk id="3" creationId="{BACAB896-EF26-4DC2-B5E5-5D4BA0F10EAF}"/>
          </ac:spMkLst>
        </pc:spChg>
        <pc:spChg chg="mod">
          <ac:chgData name="Dominique Colette Zanotto (2533083)" userId="a22932fa-4514-4b6b-8a9a-cefd75e5f56a" providerId="ADAL" clId="{DD5A34BF-BCEF-4CFE-A322-E42656F4D7C5}" dt="2026-08-08T14:56:49.517" v="1966" actId="1076"/>
          <ac:spMkLst>
            <pc:docMk/>
            <pc:sldMk cId="876634004" sldId="267"/>
            <ac:spMk id="5" creationId="{15785286-9D2C-42C9-A7C2-1004042158D0}"/>
          </ac:spMkLst>
        </pc:spChg>
        <pc:spChg chg="mod">
          <ac:chgData name="Dominique Colette Zanotto (2533083)" userId="a22932fa-4514-4b6b-8a9a-cefd75e5f56a" providerId="ADAL" clId="{DD5A34BF-BCEF-4CFE-A322-E42656F4D7C5}" dt="2026-08-08T14:57:07.870" v="1985" actId="20577"/>
          <ac:spMkLst>
            <pc:docMk/>
            <pc:sldMk cId="876634004" sldId="267"/>
            <ac:spMk id="6" creationId="{C2AF305A-30E3-4D17-97CB-2EDD75ABDA32}"/>
          </ac:spMkLst>
        </pc:spChg>
      </pc:sldChg>
      <pc:sldChg chg="modSp mod">
        <pc:chgData name="Dominique Colette Zanotto (2533083)" userId="a22932fa-4514-4b6b-8a9a-cefd75e5f56a" providerId="ADAL" clId="{DD5A34BF-BCEF-4CFE-A322-E42656F4D7C5}" dt="2026-08-08T14:59:43.942" v="2057" actId="1076"/>
        <pc:sldMkLst>
          <pc:docMk/>
          <pc:sldMk cId="3302465036" sldId="268"/>
        </pc:sldMkLst>
        <pc:spChg chg="mod">
          <ac:chgData name="Dominique Colette Zanotto (2533083)" userId="a22932fa-4514-4b6b-8a9a-cefd75e5f56a" providerId="ADAL" clId="{DD5A34BF-BCEF-4CFE-A322-E42656F4D7C5}" dt="2026-08-08T14:24:09.992" v="1499" actId="1076"/>
          <ac:spMkLst>
            <pc:docMk/>
            <pc:sldMk cId="3302465036" sldId="268"/>
            <ac:spMk id="2" creationId="{BD16697E-66D3-4DCF-970E-3241AFD59479}"/>
          </ac:spMkLst>
        </pc:spChg>
        <pc:spChg chg="mod">
          <ac:chgData name="Dominique Colette Zanotto (2533083)" userId="a22932fa-4514-4b6b-8a9a-cefd75e5f56a" providerId="ADAL" clId="{DD5A34BF-BCEF-4CFE-A322-E42656F4D7C5}" dt="2026-08-08T14:59:36.589" v="2056" actId="1076"/>
          <ac:spMkLst>
            <pc:docMk/>
            <pc:sldMk cId="3302465036" sldId="268"/>
            <ac:spMk id="3" creationId="{517D0A05-C6C5-42BA-B430-DEE31E143C60}"/>
          </ac:spMkLst>
        </pc:spChg>
        <pc:spChg chg="mod">
          <ac:chgData name="Dominique Colette Zanotto (2533083)" userId="a22932fa-4514-4b6b-8a9a-cefd75e5f56a" providerId="ADAL" clId="{DD5A34BF-BCEF-4CFE-A322-E42656F4D7C5}" dt="2026-08-08T14:26:06.856" v="1529" actId="1076"/>
          <ac:spMkLst>
            <pc:docMk/>
            <pc:sldMk cId="3302465036" sldId="268"/>
            <ac:spMk id="4" creationId="{5DE019B5-A4ED-4468-950B-618C451A0FE0}"/>
          </ac:spMkLst>
        </pc:spChg>
        <pc:spChg chg="mod">
          <ac:chgData name="Dominique Colette Zanotto (2533083)" userId="a22932fa-4514-4b6b-8a9a-cefd75e5f56a" providerId="ADAL" clId="{DD5A34BF-BCEF-4CFE-A322-E42656F4D7C5}" dt="2026-08-08T14:59:43.942" v="2057" actId="1076"/>
          <ac:spMkLst>
            <pc:docMk/>
            <pc:sldMk cId="3302465036" sldId="268"/>
            <ac:spMk id="5" creationId="{8D0D3678-9358-4C72-AAB1-4D2ADA851EF2}"/>
          </ac:spMkLst>
        </pc:spChg>
        <pc:spChg chg="mod">
          <ac:chgData name="Dominique Colette Zanotto (2533083)" userId="a22932fa-4514-4b6b-8a9a-cefd75e5f56a" providerId="ADAL" clId="{DD5A34BF-BCEF-4CFE-A322-E42656F4D7C5}" dt="2026-08-08T14:26:16.861" v="1530" actId="1076"/>
          <ac:spMkLst>
            <pc:docMk/>
            <pc:sldMk cId="3302465036" sldId="268"/>
            <ac:spMk id="6" creationId="{DAA59729-42B7-4C98-82FB-C50AB2264EB7}"/>
          </ac:spMkLst>
        </pc:spChg>
        <pc:spChg chg="mod">
          <ac:chgData name="Dominique Colette Zanotto (2533083)" userId="a22932fa-4514-4b6b-8a9a-cefd75e5f56a" providerId="ADAL" clId="{DD5A34BF-BCEF-4CFE-A322-E42656F4D7C5}" dt="2026-08-08T14:27:29.530" v="1547" actId="20577"/>
          <ac:spMkLst>
            <pc:docMk/>
            <pc:sldMk cId="3302465036" sldId="268"/>
            <ac:spMk id="7" creationId="{BE5F8D4D-FF0B-6431-53A0-D652E3A9B434}"/>
          </ac:spMkLst>
        </pc:spChg>
      </pc:sldChg>
      <pc:sldChg chg="add del">
        <pc:chgData name="Dominique Colette Zanotto (2533083)" userId="a22932fa-4514-4b6b-8a9a-cefd75e5f56a" providerId="ADAL" clId="{DD5A34BF-BCEF-4CFE-A322-E42656F4D7C5}" dt="2026-08-08T13:48:11.532" v="1318" actId="2696"/>
        <pc:sldMkLst>
          <pc:docMk/>
          <pc:sldMk cId="998967672" sldId="269"/>
        </pc:sldMkLst>
      </pc:sldChg>
      <pc:sldChg chg="addSp delSp modSp mod setBg setClrOvrMap">
        <pc:chgData name="Dominique Colette Zanotto (2533083)" userId="a22932fa-4514-4b6b-8a9a-cefd75e5f56a" providerId="ADAL" clId="{DD5A34BF-BCEF-4CFE-A322-E42656F4D7C5}" dt="2026-08-08T16:28:11.225" v="3262" actId="20577"/>
        <pc:sldMkLst>
          <pc:docMk/>
          <pc:sldMk cId="2056069327" sldId="270"/>
        </pc:sldMkLst>
        <pc:spChg chg="mod">
          <ac:chgData name="Dominique Colette Zanotto (2533083)" userId="a22932fa-4514-4b6b-8a9a-cefd75e5f56a" providerId="ADAL" clId="{DD5A34BF-BCEF-4CFE-A322-E42656F4D7C5}" dt="2026-08-08T13:41:16.123" v="1288" actId="1076"/>
          <ac:spMkLst>
            <pc:docMk/>
            <pc:sldMk cId="2056069327" sldId="270"/>
            <ac:spMk id="2" creationId="{4B149B5F-309B-FC2C-1092-9D2A3A29178D}"/>
          </ac:spMkLst>
        </pc:spChg>
        <pc:spChg chg="mod ord">
          <ac:chgData name="Dominique Colette Zanotto (2533083)" userId="a22932fa-4514-4b6b-8a9a-cefd75e5f56a" providerId="ADAL" clId="{DD5A34BF-BCEF-4CFE-A322-E42656F4D7C5}" dt="2026-08-08T16:28:11.225" v="3262" actId="20577"/>
          <ac:spMkLst>
            <pc:docMk/>
            <pc:sldMk cId="2056069327" sldId="270"/>
            <ac:spMk id="3" creationId="{6CEB68AE-D143-8766-CC4D-B647BEC06914}"/>
          </ac:spMkLst>
        </pc:spChg>
        <pc:spChg chg="add">
          <ac:chgData name="Dominique Colette Zanotto (2533083)" userId="a22932fa-4514-4b6b-8a9a-cefd75e5f56a" providerId="ADAL" clId="{DD5A34BF-BCEF-4CFE-A322-E42656F4D7C5}" dt="2026-08-05T18:39:06.127" v="536" actId="26606"/>
          <ac:spMkLst>
            <pc:docMk/>
            <pc:sldMk cId="2056069327" sldId="270"/>
            <ac:spMk id="70" creationId="{A65AC7D1-EAA9-48F5-B509-60A7F50BF703}"/>
          </ac:spMkLst>
        </pc:spChg>
        <pc:spChg chg="add">
          <ac:chgData name="Dominique Colette Zanotto (2533083)" userId="a22932fa-4514-4b6b-8a9a-cefd75e5f56a" providerId="ADAL" clId="{DD5A34BF-BCEF-4CFE-A322-E42656F4D7C5}" dt="2026-08-05T18:39:06.127" v="536" actId="26606"/>
          <ac:spMkLst>
            <pc:docMk/>
            <pc:sldMk cId="2056069327" sldId="270"/>
            <ac:spMk id="72" creationId="{D6320AF9-619A-4175-865B-5663E1AEF4C5}"/>
          </ac:spMkLst>
        </pc:spChg>
        <pc:spChg chg="add">
          <ac:chgData name="Dominique Colette Zanotto (2533083)" userId="a22932fa-4514-4b6b-8a9a-cefd75e5f56a" providerId="ADAL" clId="{DD5A34BF-BCEF-4CFE-A322-E42656F4D7C5}" dt="2026-08-05T18:39:06.127" v="536" actId="26606"/>
          <ac:spMkLst>
            <pc:docMk/>
            <pc:sldMk cId="2056069327" sldId="270"/>
            <ac:spMk id="78" creationId="{7E018740-5C2B-4A41-AC1A-7E68D1EC1954}"/>
          </ac:spMkLst>
        </pc:spChg>
        <pc:spChg chg="add">
          <ac:chgData name="Dominique Colette Zanotto (2533083)" userId="a22932fa-4514-4b6b-8a9a-cefd75e5f56a" providerId="ADAL" clId="{DD5A34BF-BCEF-4CFE-A322-E42656F4D7C5}" dt="2026-08-05T18:39:06.127" v="536" actId="26606"/>
          <ac:spMkLst>
            <pc:docMk/>
            <pc:sldMk cId="2056069327" sldId="270"/>
            <ac:spMk id="80" creationId="{166F75A4-C475-4941-8EE2-B80A06A2C1BB}"/>
          </ac:spMkLst>
        </pc:spChg>
        <pc:spChg chg="add">
          <ac:chgData name="Dominique Colette Zanotto (2533083)" userId="a22932fa-4514-4b6b-8a9a-cefd75e5f56a" providerId="ADAL" clId="{DD5A34BF-BCEF-4CFE-A322-E42656F4D7C5}" dt="2026-08-05T18:39:06.127" v="536" actId="26606"/>
          <ac:spMkLst>
            <pc:docMk/>
            <pc:sldMk cId="2056069327" sldId="270"/>
            <ac:spMk id="82" creationId="{A032553A-72E8-4B0D-8405-FF9771C9AF05}"/>
          </ac:spMkLst>
        </pc:spChg>
        <pc:spChg chg="add">
          <ac:chgData name="Dominique Colette Zanotto (2533083)" userId="a22932fa-4514-4b6b-8a9a-cefd75e5f56a" providerId="ADAL" clId="{DD5A34BF-BCEF-4CFE-A322-E42656F4D7C5}" dt="2026-08-05T18:39:06.127" v="536" actId="26606"/>
          <ac:spMkLst>
            <pc:docMk/>
            <pc:sldMk cId="2056069327" sldId="270"/>
            <ac:spMk id="84" creationId="{765800AC-C3B9-498E-87BC-29FAE4C76B21}"/>
          </ac:spMkLst>
        </pc:spChg>
        <pc:spChg chg="add">
          <ac:chgData name="Dominique Colette Zanotto (2533083)" userId="a22932fa-4514-4b6b-8a9a-cefd75e5f56a" providerId="ADAL" clId="{DD5A34BF-BCEF-4CFE-A322-E42656F4D7C5}" dt="2026-08-05T18:39:06.127" v="536" actId="26606"/>
          <ac:spMkLst>
            <pc:docMk/>
            <pc:sldMk cId="2056069327" sldId="270"/>
            <ac:spMk id="86" creationId="{1F9D6ACB-2FF4-49F9-978A-E0D5327FC635}"/>
          </ac:spMkLst>
        </pc:spChg>
        <pc:spChg chg="add">
          <ac:chgData name="Dominique Colette Zanotto (2533083)" userId="a22932fa-4514-4b6b-8a9a-cefd75e5f56a" providerId="ADAL" clId="{DD5A34BF-BCEF-4CFE-A322-E42656F4D7C5}" dt="2026-08-05T18:39:06.127" v="536" actId="26606"/>
          <ac:spMkLst>
            <pc:docMk/>
            <pc:sldMk cId="2056069327" sldId="270"/>
            <ac:spMk id="88" creationId="{A5EC319D-0FEA-4B95-A3EA-01E35672C95B}"/>
          </ac:spMkLst>
        </pc:spChg>
        <pc:picChg chg="add del mod">
          <ac:chgData name="Dominique Colette Zanotto (2533083)" userId="a22932fa-4514-4b6b-8a9a-cefd75e5f56a" providerId="ADAL" clId="{DD5A34BF-BCEF-4CFE-A322-E42656F4D7C5}" dt="2026-08-08T13:32:01.134" v="1185" actId="478"/>
          <ac:picMkLst>
            <pc:docMk/>
            <pc:sldMk cId="2056069327" sldId="270"/>
            <ac:picMk id="5" creationId="{1F5FADD1-F7B8-870A-6D33-9AF01CEBCE81}"/>
          </ac:picMkLst>
        </pc:picChg>
        <pc:picChg chg="add mod">
          <ac:chgData name="Dominique Colette Zanotto (2533083)" userId="a22932fa-4514-4b6b-8a9a-cefd75e5f56a" providerId="ADAL" clId="{DD5A34BF-BCEF-4CFE-A322-E42656F4D7C5}" dt="2026-08-08T13:32:25.557" v="1188" actId="14100"/>
          <ac:picMkLst>
            <pc:docMk/>
            <pc:sldMk cId="2056069327" sldId="270"/>
            <ac:picMk id="6" creationId="{958C4C35-17EA-6789-A20F-79AC246BD40A}"/>
          </ac:picMkLst>
        </pc:picChg>
      </pc:sldChg>
      <pc:sldChg chg="addSp delSp modSp mod">
        <pc:chgData name="Dominique Colette Zanotto (2533083)" userId="a22932fa-4514-4b6b-8a9a-cefd75e5f56a" providerId="ADAL" clId="{DD5A34BF-BCEF-4CFE-A322-E42656F4D7C5}" dt="2026-08-08T13:56:54.571" v="1426" actId="1076"/>
        <pc:sldMkLst>
          <pc:docMk/>
          <pc:sldMk cId="1911680653" sldId="271"/>
        </pc:sldMkLst>
        <pc:spChg chg="mod">
          <ac:chgData name="Dominique Colette Zanotto (2533083)" userId="a22932fa-4514-4b6b-8a9a-cefd75e5f56a" providerId="ADAL" clId="{DD5A34BF-BCEF-4CFE-A322-E42656F4D7C5}" dt="2026-08-08T13:54:54.667" v="1406" actId="1076"/>
          <ac:spMkLst>
            <pc:docMk/>
            <pc:sldMk cId="1911680653" sldId="271"/>
            <ac:spMk id="7" creationId="{9A8A9262-5889-9AF6-0D05-32FF998C2A91}"/>
          </ac:spMkLst>
        </pc:spChg>
        <pc:spChg chg="mod ord">
          <ac:chgData name="Dominique Colette Zanotto (2533083)" userId="a22932fa-4514-4b6b-8a9a-cefd75e5f56a" providerId="ADAL" clId="{DD5A34BF-BCEF-4CFE-A322-E42656F4D7C5}" dt="2026-08-08T13:56:54.571" v="1426" actId="1076"/>
          <ac:spMkLst>
            <pc:docMk/>
            <pc:sldMk cId="1911680653" sldId="271"/>
            <ac:spMk id="8" creationId="{B4F0F1FC-9B8E-75EA-4949-CCC1177E39F6}"/>
          </ac:spMkLst>
        </pc:spChg>
        <pc:spChg chg="add del">
          <ac:chgData name="Dominique Colette Zanotto (2533083)" userId="a22932fa-4514-4b6b-8a9a-cefd75e5f56a" providerId="ADAL" clId="{DD5A34BF-BCEF-4CFE-A322-E42656F4D7C5}" dt="2026-08-08T12:54:51.296" v="1095" actId="26606"/>
          <ac:spMkLst>
            <pc:docMk/>
            <pc:sldMk cId="1911680653" sldId="271"/>
            <ac:spMk id="183" creationId="{A65AC7D1-EAA9-48F5-B509-60A7F50BF703}"/>
          </ac:spMkLst>
        </pc:spChg>
        <pc:spChg chg="add del">
          <ac:chgData name="Dominique Colette Zanotto (2533083)" userId="a22932fa-4514-4b6b-8a9a-cefd75e5f56a" providerId="ADAL" clId="{DD5A34BF-BCEF-4CFE-A322-E42656F4D7C5}" dt="2026-08-08T12:54:51.296" v="1095" actId="26606"/>
          <ac:spMkLst>
            <pc:docMk/>
            <pc:sldMk cId="1911680653" sldId="271"/>
            <ac:spMk id="185" creationId="{D6320AF9-619A-4175-865B-5663E1AEF4C5}"/>
          </ac:spMkLst>
        </pc:spChg>
        <pc:spChg chg="add del">
          <ac:chgData name="Dominique Colette Zanotto (2533083)" userId="a22932fa-4514-4b6b-8a9a-cefd75e5f56a" providerId="ADAL" clId="{DD5A34BF-BCEF-4CFE-A322-E42656F4D7C5}" dt="2026-08-08T12:54:51.296" v="1095" actId="26606"/>
          <ac:spMkLst>
            <pc:docMk/>
            <pc:sldMk cId="1911680653" sldId="271"/>
            <ac:spMk id="191" creationId="{7E018740-5C2B-4A41-AC1A-7E68D1EC1954}"/>
          </ac:spMkLst>
        </pc:spChg>
        <pc:spChg chg="add del">
          <ac:chgData name="Dominique Colette Zanotto (2533083)" userId="a22932fa-4514-4b6b-8a9a-cefd75e5f56a" providerId="ADAL" clId="{DD5A34BF-BCEF-4CFE-A322-E42656F4D7C5}" dt="2026-08-08T12:54:51.296" v="1095" actId="26606"/>
          <ac:spMkLst>
            <pc:docMk/>
            <pc:sldMk cId="1911680653" sldId="271"/>
            <ac:spMk id="193" creationId="{166F75A4-C475-4941-8EE2-B80A06A2C1BB}"/>
          </ac:spMkLst>
        </pc:spChg>
        <pc:spChg chg="add del">
          <ac:chgData name="Dominique Colette Zanotto (2533083)" userId="a22932fa-4514-4b6b-8a9a-cefd75e5f56a" providerId="ADAL" clId="{DD5A34BF-BCEF-4CFE-A322-E42656F4D7C5}" dt="2026-08-08T12:54:51.296" v="1095" actId="26606"/>
          <ac:spMkLst>
            <pc:docMk/>
            <pc:sldMk cId="1911680653" sldId="271"/>
            <ac:spMk id="195" creationId="{A032553A-72E8-4B0D-8405-FF9771C9AF05}"/>
          </ac:spMkLst>
        </pc:spChg>
        <pc:spChg chg="del">
          <ac:chgData name="Dominique Colette Zanotto (2533083)" userId="a22932fa-4514-4b6b-8a9a-cefd75e5f56a" providerId="ADAL" clId="{DD5A34BF-BCEF-4CFE-A322-E42656F4D7C5}" dt="2026-08-08T12:54:51.296" v="1095" actId="26606"/>
          <ac:spMkLst>
            <pc:docMk/>
            <pc:sldMk cId="1911680653" sldId="271"/>
            <ac:spMk id="197" creationId="{765800AC-C3B9-498E-87BC-29FAE4C76B21}"/>
          </ac:spMkLst>
        </pc:spChg>
        <pc:spChg chg="add del">
          <ac:chgData name="Dominique Colette Zanotto (2533083)" userId="a22932fa-4514-4b6b-8a9a-cefd75e5f56a" providerId="ADAL" clId="{DD5A34BF-BCEF-4CFE-A322-E42656F4D7C5}" dt="2026-08-08T12:54:51.296" v="1095" actId="26606"/>
          <ac:spMkLst>
            <pc:docMk/>
            <pc:sldMk cId="1911680653" sldId="271"/>
            <ac:spMk id="199" creationId="{1F9D6ACB-2FF4-49F9-978A-E0D5327FC635}"/>
          </ac:spMkLst>
        </pc:spChg>
        <pc:spChg chg="add del">
          <ac:chgData name="Dominique Colette Zanotto (2533083)" userId="a22932fa-4514-4b6b-8a9a-cefd75e5f56a" providerId="ADAL" clId="{DD5A34BF-BCEF-4CFE-A322-E42656F4D7C5}" dt="2026-08-08T12:54:51.296" v="1095" actId="26606"/>
          <ac:spMkLst>
            <pc:docMk/>
            <pc:sldMk cId="1911680653" sldId="271"/>
            <ac:spMk id="201" creationId="{A5EC319D-0FEA-4B95-A3EA-01E35672C95B}"/>
          </ac:spMkLst>
        </pc:spChg>
        <pc:spChg chg="add">
          <ac:chgData name="Dominique Colette Zanotto (2533083)" userId="a22932fa-4514-4b6b-8a9a-cefd75e5f56a" providerId="ADAL" clId="{DD5A34BF-BCEF-4CFE-A322-E42656F4D7C5}" dt="2026-08-08T13:54:12.854" v="1403" actId="26606"/>
          <ac:spMkLst>
            <pc:docMk/>
            <pc:sldMk cId="1911680653" sldId="271"/>
            <ac:spMk id="233" creationId="{A65AC7D1-EAA9-48F5-B509-60A7F50BF703}"/>
          </ac:spMkLst>
        </pc:spChg>
        <pc:spChg chg="add">
          <ac:chgData name="Dominique Colette Zanotto (2533083)" userId="a22932fa-4514-4b6b-8a9a-cefd75e5f56a" providerId="ADAL" clId="{DD5A34BF-BCEF-4CFE-A322-E42656F4D7C5}" dt="2026-08-08T13:54:12.854" v="1403" actId="26606"/>
          <ac:spMkLst>
            <pc:docMk/>
            <pc:sldMk cId="1911680653" sldId="271"/>
            <ac:spMk id="235" creationId="{D6320AF9-619A-4175-865B-5663E1AEF4C5}"/>
          </ac:spMkLst>
        </pc:spChg>
        <pc:spChg chg="add">
          <ac:chgData name="Dominique Colette Zanotto (2533083)" userId="a22932fa-4514-4b6b-8a9a-cefd75e5f56a" providerId="ADAL" clId="{DD5A34BF-BCEF-4CFE-A322-E42656F4D7C5}" dt="2026-08-08T13:54:12.854" v="1403" actId="26606"/>
          <ac:spMkLst>
            <pc:docMk/>
            <pc:sldMk cId="1911680653" sldId="271"/>
            <ac:spMk id="241" creationId="{7E018740-5C2B-4A41-AC1A-7E68D1EC1954}"/>
          </ac:spMkLst>
        </pc:spChg>
        <pc:spChg chg="add">
          <ac:chgData name="Dominique Colette Zanotto (2533083)" userId="a22932fa-4514-4b6b-8a9a-cefd75e5f56a" providerId="ADAL" clId="{DD5A34BF-BCEF-4CFE-A322-E42656F4D7C5}" dt="2026-08-08T13:54:12.854" v="1403" actId="26606"/>
          <ac:spMkLst>
            <pc:docMk/>
            <pc:sldMk cId="1911680653" sldId="271"/>
            <ac:spMk id="243" creationId="{166F75A4-C475-4941-8EE2-B80A06A2C1BB}"/>
          </ac:spMkLst>
        </pc:spChg>
        <pc:spChg chg="add">
          <ac:chgData name="Dominique Colette Zanotto (2533083)" userId="a22932fa-4514-4b6b-8a9a-cefd75e5f56a" providerId="ADAL" clId="{DD5A34BF-BCEF-4CFE-A322-E42656F4D7C5}" dt="2026-08-08T13:54:12.854" v="1403" actId="26606"/>
          <ac:spMkLst>
            <pc:docMk/>
            <pc:sldMk cId="1911680653" sldId="271"/>
            <ac:spMk id="245" creationId="{A032553A-72E8-4B0D-8405-FF9771C9AF05}"/>
          </ac:spMkLst>
        </pc:spChg>
        <pc:spChg chg="add">
          <ac:chgData name="Dominique Colette Zanotto (2533083)" userId="a22932fa-4514-4b6b-8a9a-cefd75e5f56a" providerId="ADAL" clId="{DD5A34BF-BCEF-4CFE-A322-E42656F4D7C5}" dt="2026-08-08T13:54:12.854" v="1403" actId="26606"/>
          <ac:spMkLst>
            <pc:docMk/>
            <pc:sldMk cId="1911680653" sldId="271"/>
            <ac:spMk id="247" creationId="{765800AC-C3B9-498E-87BC-29FAE4C76B21}"/>
          </ac:spMkLst>
        </pc:spChg>
        <pc:spChg chg="add">
          <ac:chgData name="Dominique Colette Zanotto (2533083)" userId="a22932fa-4514-4b6b-8a9a-cefd75e5f56a" providerId="ADAL" clId="{DD5A34BF-BCEF-4CFE-A322-E42656F4D7C5}" dt="2026-08-08T13:54:12.854" v="1403" actId="26606"/>
          <ac:spMkLst>
            <pc:docMk/>
            <pc:sldMk cId="1911680653" sldId="271"/>
            <ac:spMk id="249" creationId="{1F9D6ACB-2FF4-49F9-978A-E0D5327FC635}"/>
          </ac:spMkLst>
        </pc:spChg>
        <pc:spChg chg="add">
          <ac:chgData name="Dominique Colette Zanotto (2533083)" userId="a22932fa-4514-4b6b-8a9a-cefd75e5f56a" providerId="ADAL" clId="{DD5A34BF-BCEF-4CFE-A322-E42656F4D7C5}" dt="2026-08-08T13:54:12.854" v="1403" actId="26606"/>
          <ac:spMkLst>
            <pc:docMk/>
            <pc:sldMk cId="1911680653" sldId="271"/>
            <ac:spMk id="251" creationId="{A5EC319D-0FEA-4B95-A3EA-01E35672C95B}"/>
          </ac:spMkLst>
        </pc:spChg>
        <pc:grpChg chg="add del">
          <ac:chgData name="Dominique Colette Zanotto (2533083)" userId="a22932fa-4514-4b6b-8a9a-cefd75e5f56a" providerId="ADAL" clId="{DD5A34BF-BCEF-4CFE-A322-E42656F4D7C5}" dt="2026-08-08T13:54:12.826" v="1402" actId="26606"/>
          <ac:grpSpMkLst>
            <pc:docMk/>
            <pc:sldMk cId="1911680653" sldId="271"/>
            <ac:grpSpMk id="206" creationId="{1F2B4773-3207-44CC-B7AC-892B70498211}"/>
          </ac:grpSpMkLst>
        </pc:grpChg>
        <pc:grpChg chg="add del">
          <ac:chgData name="Dominique Colette Zanotto (2533083)" userId="a22932fa-4514-4b6b-8a9a-cefd75e5f56a" providerId="ADAL" clId="{DD5A34BF-BCEF-4CFE-A322-E42656F4D7C5}" dt="2026-08-08T13:54:12.826" v="1402" actId="26606"/>
          <ac:grpSpMkLst>
            <pc:docMk/>
            <pc:sldMk cId="1911680653" sldId="271"/>
            <ac:grpSpMk id="221" creationId="{1F2B4773-3207-44CC-B7AC-892B70498211}"/>
          </ac:grpSpMkLst>
        </pc:grpChg>
        <pc:picChg chg="add del mod">
          <ac:chgData name="Dominique Colette Zanotto (2533083)" userId="a22932fa-4514-4b6b-8a9a-cefd75e5f56a" providerId="ADAL" clId="{DD5A34BF-BCEF-4CFE-A322-E42656F4D7C5}" dt="2026-08-08T12:53:27.646" v="1087" actId="478"/>
          <ac:picMkLst>
            <pc:docMk/>
            <pc:sldMk cId="1911680653" sldId="271"/>
            <ac:picMk id="3" creationId="{2BFDBC6E-0675-19F2-C23E-A4E1DC7D19D4}"/>
          </ac:picMkLst>
        </pc:picChg>
        <pc:picChg chg="add del mod">
          <ac:chgData name="Dominique Colette Zanotto (2533083)" userId="a22932fa-4514-4b6b-8a9a-cefd75e5f56a" providerId="ADAL" clId="{DD5A34BF-BCEF-4CFE-A322-E42656F4D7C5}" dt="2026-08-08T13:51:18.732" v="1368" actId="478"/>
          <ac:picMkLst>
            <pc:docMk/>
            <pc:sldMk cId="1911680653" sldId="271"/>
            <ac:picMk id="4" creationId="{28B3F729-F276-C922-4052-17953AADED92}"/>
          </ac:picMkLst>
        </pc:picChg>
        <pc:picChg chg="add mod">
          <ac:chgData name="Dominique Colette Zanotto (2533083)" userId="a22932fa-4514-4b6b-8a9a-cefd75e5f56a" providerId="ADAL" clId="{DD5A34BF-BCEF-4CFE-A322-E42656F4D7C5}" dt="2026-08-08T13:54:12.826" v="1402" actId="26606"/>
          <ac:picMkLst>
            <pc:docMk/>
            <pc:sldMk cId="1911680653" sldId="271"/>
            <ac:picMk id="6" creationId="{A3F32958-D05F-0168-3CA2-CBFCFD160C0D}"/>
          </ac:picMkLst>
        </pc:picChg>
      </pc:sldChg>
      <pc:sldChg chg="addSp delSp modSp mod setBg setClrOvrMap">
        <pc:chgData name="Dominique Colette Zanotto (2533083)" userId="a22932fa-4514-4b6b-8a9a-cefd75e5f56a" providerId="ADAL" clId="{DD5A34BF-BCEF-4CFE-A322-E42656F4D7C5}" dt="2026-08-08T13:58:03.794" v="1451" actId="20577"/>
        <pc:sldMkLst>
          <pc:docMk/>
          <pc:sldMk cId="1332693884" sldId="272"/>
        </pc:sldMkLst>
        <pc:spChg chg="mod">
          <ac:chgData name="Dominique Colette Zanotto (2533083)" userId="a22932fa-4514-4b6b-8a9a-cefd75e5f56a" providerId="ADAL" clId="{DD5A34BF-BCEF-4CFE-A322-E42656F4D7C5}" dt="2026-08-08T13:57:22.822" v="1443" actId="1076"/>
          <ac:spMkLst>
            <pc:docMk/>
            <pc:sldMk cId="1332693884" sldId="272"/>
            <ac:spMk id="7" creationId="{B9FF40A4-22C3-6FDD-9164-78E42308404B}"/>
          </ac:spMkLst>
        </pc:spChg>
        <pc:spChg chg="mod ord">
          <ac:chgData name="Dominique Colette Zanotto (2533083)" userId="a22932fa-4514-4b6b-8a9a-cefd75e5f56a" providerId="ADAL" clId="{DD5A34BF-BCEF-4CFE-A322-E42656F4D7C5}" dt="2026-08-08T13:58:03.794" v="1451" actId="20577"/>
          <ac:spMkLst>
            <pc:docMk/>
            <pc:sldMk cId="1332693884" sldId="272"/>
            <ac:spMk id="8" creationId="{C3A41CE5-A51F-659D-8EAE-F06FB7724122}"/>
          </ac:spMkLst>
        </pc:spChg>
        <pc:spChg chg="add">
          <ac:chgData name="Dominique Colette Zanotto (2533083)" userId="a22932fa-4514-4b6b-8a9a-cefd75e5f56a" providerId="ADAL" clId="{DD5A34BF-BCEF-4CFE-A322-E42656F4D7C5}" dt="2026-08-05T18:43:11.232" v="559" actId="26606"/>
          <ac:spMkLst>
            <pc:docMk/>
            <pc:sldMk cId="1332693884" sldId="272"/>
            <ac:spMk id="154" creationId="{A65AC7D1-EAA9-48F5-B509-60A7F50BF703}"/>
          </ac:spMkLst>
        </pc:spChg>
        <pc:spChg chg="add">
          <ac:chgData name="Dominique Colette Zanotto (2533083)" userId="a22932fa-4514-4b6b-8a9a-cefd75e5f56a" providerId="ADAL" clId="{DD5A34BF-BCEF-4CFE-A322-E42656F4D7C5}" dt="2026-08-05T18:43:11.232" v="559" actId="26606"/>
          <ac:spMkLst>
            <pc:docMk/>
            <pc:sldMk cId="1332693884" sldId="272"/>
            <ac:spMk id="155" creationId="{D6320AF9-619A-4175-865B-5663E1AEF4C5}"/>
          </ac:spMkLst>
        </pc:spChg>
        <pc:spChg chg="add">
          <ac:chgData name="Dominique Colette Zanotto (2533083)" userId="a22932fa-4514-4b6b-8a9a-cefd75e5f56a" providerId="ADAL" clId="{DD5A34BF-BCEF-4CFE-A322-E42656F4D7C5}" dt="2026-08-05T18:43:11.232" v="559" actId="26606"/>
          <ac:spMkLst>
            <pc:docMk/>
            <pc:sldMk cId="1332693884" sldId="272"/>
            <ac:spMk id="158" creationId="{7E018740-5C2B-4A41-AC1A-7E68D1EC1954}"/>
          </ac:spMkLst>
        </pc:spChg>
        <pc:spChg chg="add">
          <ac:chgData name="Dominique Colette Zanotto (2533083)" userId="a22932fa-4514-4b6b-8a9a-cefd75e5f56a" providerId="ADAL" clId="{DD5A34BF-BCEF-4CFE-A322-E42656F4D7C5}" dt="2026-08-05T18:43:11.232" v="559" actId="26606"/>
          <ac:spMkLst>
            <pc:docMk/>
            <pc:sldMk cId="1332693884" sldId="272"/>
            <ac:spMk id="160" creationId="{A032553A-72E8-4B0D-8405-FF9771C9AF05}"/>
          </ac:spMkLst>
        </pc:spChg>
        <pc:spChg chg="add">
          <ac:chgData name="Dominique Colette Zanotto (2533083)" userId="a22932fa-4514-4b6b-8a9a-cefd75e5f56a" providerId="ADAL" clId="{DD5A34BF-BCEF-4CFE-A322-E42656F4D7C5}" dt="2026-08-05T18:43:11.232" v="559" actId="26606"/>
          <ac:spMkLst>
            <pc:docMk/>
            <pc:sldMk cId="1332693884" sldId="272"/>
            <ac:spMk id="161" creationId="{765800AC-C3B9-498E-87BC-29FAE4C76B21}"/>
          </ac:spMkLst>
        </pc:spChg>
        <pc:spChg chg="add">
          <ac:chgData name="Dominique Colette Zanotto (2533083)" userId="a22932fa-4514-4b6b-8a9a-cefd75e5f56a" providerId="ADAL" clId="{DD5A34BF-BCEF-4CFE-A322-E42656F4D7C5}" dt="2026-08-05T18:43:11.232" v="559" actId="26606"/>
          <ac:spMkLst>
            <pc:docMk/>
            <pc:sldMk cId="1332693884" sldId="272"/>
            <ac:spMk id="162" creationId="{1F9D6ACB-2FF4-49F9-978A-E0D5327FC635}"/>
          </ac:spMkLst>
        </pc:spChg>
        <pc:spChg chg="add">
          <ac:chgData name="Dominique Colette Zanotto (2533083)" userId="a22932fa-4514-4b6b-8a9a-cefd75e5f56a" providerId="ADAL" clId="{DD5A34BF-BCEF-4CFE-A322-E42656F4D7C5}" dt="2026-08-05T18:43:11.232" v="559" actId="26606"/>
          <ac:spMkLst>
            <pc:docMk/>
            <pc:sldMk cId="1332693884" sldId="272"/>
            <ac:spMk id="163" creationId="{A5EC319D-0FEA-4B95-A3EA-01E35672C95B}"/>
          </ac:spMkLst>
        </pc:spChg>
        <pc:picChg chg="add mod">
          <ac:chgData name="Dominique Colette Zanotto (2533083)" userId="a22932fa-4514-4b6b-8a9a-cefd75e5f56a" providerId="ADAL" clId="{DD5A34BF-BCEF-4CFE-A322-E42656F4D7C5}" dt="2026-08-06T14:20:02.404" v="1063" actId="14100"/>
          <ac:picMkLst>
            <pc:docMk/>
            <pc:sldMk cId="1332693884" sldId="272"/>
            <ac:picMk id="3" creationId="{AD5C193B-6A03-D807-3541-BE141E9D932B}"/>
          </ac:picMkLst>
        </pc:picChg>
      </pc:sldChg>
      <pc:sldChg chg="addSp delSp modSp mod setBg">
        <pc:chgData name="Dominique Colette Zanotto (2533083)" userId="a22932fa-4514-4b6b-8a9a-cefd75e5f56a" providerId="ADAL" clId="{DD5A34BF-BCEF-4CFE-A322-E42656F4D7C5}" dt="2026-08-08T15:30:13.527" v="2506" actId="207"/>
        <pc:sldMkLst>
          <pc:docMk/>
          <pc:sldMk cId="2179088122" sldId="273"/>
        </pc:sldMkLst>
        <pc:spChg chg="mod">
          <ac:chgData name="Dominique Colette Zanotto (2533083)" userId="a22932fa-4514-4b6b-8a9a-cefd75e5f56a" providerId="ADAL" clId="{DD5A34BF-BCEF-4CFE-A322-E42656F4D7C5}" dt="2026-08-08T15:30:13.527" v="2506" actId="207"/>
          <ac:spMkLst>
            <pc:docMk/>
            <pc:sldMk cId="2179088122" sldId="273"/>
            <ac:spMk id="2" creationId="{973DBA55-6DC2-2B8D-4999-592AF38DB38C}"/>
          </ac:spMkLst>
        </pc:spChg>
        <pc:spChg chg="add del mod">
          <ac:chgData name="Dominique Colette Zanotto (2533083)" userId="a22932fa-4514-4b6b-8a9a-cefd75e5f56a" providerId="ADAL" clId="{DD5A34BF-BCEF-4CFE-A322-E42656F4D7C5}" dt="2026-08-08T15:27:05.391" v="2501" actId="26606"/>
          <ac:spMkLst>
            <pc:docMk/>
            <pc:sldMk cId="2179088122" sldId="273"/>
            <ac:spMk id="3" creationId="{89AB839D-B6CD-F15B-BCB6-03D27E304DBD}"/>
          </ac:spMkLst>
        </pc:spChg>
        <pc:grpChg chg="add del">
          <ac:chgData name="Dominique Colette Zanotto (2533083)" userId="a22932fa-4514-4b6b-8a9a-cefd75e5f56a" providerId="ADAL" clId="{DD5A34BF-BCEF-4CFE-A322-E42656F4D7C5}" dt="2026-08-08T12:29:45.292" v="1073" actId="26606"/>
          <ac:grpSpMkLst>
            <pc:docMk/>
            <pc:sldMk cId="2179088122" sldId="273"/>
            <ac:grpSpMk id="169" creationId="{1F2B4773-3207-44CC-B7AC-892B70498211}"/>
          </ac:grpSpMkLst>
        </pc:grpChg>
        <pc:grpChg chg="add del">
          <ac:chgData name="Dominique Colette Zanotto (2533083)" userId="a22932fa-4514-4b6b-8a9a-cefd75e5f56a" providerId="ADAL" clId="{DD5A34BF-BCEF-4CFE-A322-E42656F4D7C5}" dt="2026-08-08T12:31:48.399" v="1079" actId="26606"/>
          <ac:grpSpMkLst>
            <pc:docMk/>
            <pc:sldMk cId="2179088122" sldId="273"/>
            <ac:grpSpMk id="174" creationId="{10BE40E3-5550-4CDD-B4FD-387C33EBF157}"/>
          </ac:grpSpMkLst>
        </pc:grpChg>
        <pc:grpChg chg="add del">
          <ac:chgData name="Dominique Colette Zanotto (2533083)" userId="a22932fa-4514-4b6b-8a9a-cefd75e5f56a" providerId="ADAL" clId="{DD5A34BF-BCEF-4CFE-A322-E42656F4D7C5}" dt="2026-08-08T12:31:48.375" v="1078" actId="26606"/>
          <ac:grpSpMkLst>
            <pc:docMk/>
            <pc:sldMk cId="2179088122" sldId="273"/>
            <ac:grpSpMk id="189" creationId="{1F2B4773-3207-44CC-B7AC-892B70498211}"/>
          </ac:grpSpMkLst>
        </pc:grpChg>
        <pc:grpChg chg="add">
          <ac:chgData name="Dominique Colette Zanotto (2533083)" userId="a22932fa-4514-4b6b-8a9a-cefd75e5f56a" providerId="ADAL" clId="{DD5A34BF-BCEF-4CFE-A322-E42656F4D7C5}" dt="2026-08-08T12:31:48.399" v="1079" actId="26606"/>
          <ac:grpSpMkLst>
            <pc:docMk/>
            <pc:sldMk cId="2179088122" sldId="273"/>
            <ac:grpSpMk id="201" creationId="{10BE40E3-5550-4CDD-B4FD-387C33EBF157}"/>
          </ac:grpSpMkLst>
        </pc:grpChg>
        <pc:graphicFrameChg chg="add mod ord modGraphic">
          <ac:chgData name="Dominique Colette Zanotto (2533083)" userId="a22932fa-4514-4b6b-8a9a-cefd75e5f56a" providerId="ADAL" clId="{DD5A34BF-BCEF-4CFE-A322-E42656F4D7C5}" dt="2026-08-08T15:29:54.719" v="2504" actId="1076"/>
          <ac:graphicFrameMkLst>
            <pc:docMk/>
            <pc:sldMk cId="2179088122" sldId="273"/>
            <ac:graphicFrameMk id="9" creationId="{7430E28F-FAD1-01B4-2F5F-C033585CC598}"/>
          </ac:graphicFrameMkLst>
        </pc:graphicFrameChg>
        <pc:graphicFrameChg chg="add mod modGraphic">
          <ac:chgData name="Dominique Colette Zanotto (2533083)" userId="a22932fa-4514-4b6b-8a9a-cefd75e5f56a" providerId="ADAL" clId="{DD5A34BF-BCEF-4CFE-A322-E42656F4D7C5}" dt="2026-08-08T15:29:54.719" v="2504" actId="1076"/>
          <ac:graphicFrameMkLst>
            <pc:docMk/>
            <pc:sldMk cId="2179088122" sldId="273"/>
            <ac:graphicFrameMk id="211" creationId="{911ED4D3-60B8-C51D-40AE-039B86DC8ACC}"/>
          </ac:graphicFrameMkLst>
        </pc:graphicFrameChg>
        <pc:picChg chg="add del mod">
          <ac:chgData name="Dominique Colette Zanotto (2533083)" userId="a22932fa-4514-4b6b-8a9a-cefd75e5f56a" providerId="ADAL" clId="{DD5A34BF-BCEF-4CFE-A322-E42656F4D7C5}" dt="2026-08-08T13:48:40.598" v="1319" actId="21"/>
          <ac:picMkLst>
            <pc:docMk/>
            <pc:sldMk cId="2179088122" sldId="273"/>
            <ac:picMk id="8" creationId="{9455BF04-CFCB-D9E5-A6B1-A0069F7BE90C}"/>
          </ac:picMkLst>
        </pc:picChg>
      </pc:sldChg>
      <pc:sldChg chg="modSp new mod">
        <pc:chgData name="Dominique Colette Zanotto (2533083)" userId="a22932fa-4514-4b6b-8a9a-cefd75e5f56a" providerId="ADAL" clId="{DD5A34BF-BCEF-4CFE-A322-E42656F4D7C5}" dt="2026-08-08T15:03:03.100" v="2179" actId="20577"/>
        <pc:sldMkLst>
          <pc:docMk/>
          <pc:sldMk cId="2583596230" sldId="274"/>
        </pc:sldMkLst>
        <pc:spChg chg="mod">
          <ac:chgData name="Dominique Colette Zanotto (2533083)" userId="a22932fa-4514-4b6b-8a9a-cefd75e5f56a" providerId="ADAL" clId="{DD5A34BF-BCEF-4CFE-A322-E42656F4D7C5}" dt="2026-08-08T15:02:00.376" v="2137" actId="1076"/>
          <ac:spMkLst>
            <pc:docMk/>
            <pc:sldMk cId="2583596230" sldId="274"/>
            <ac:spMk id="2" creationId="{C5BBD5B4-A3FA-4EF2-9BB2-743E2233531B}"/>
          </ac:spMkLst>
        </pc:spChg>
        <pc:spChg chg="mod">
          <ac:chgData name="Dominique Colette Zanotto (2533083)" userId="a22932fa-4514-4b6b-8a9a-cefd75e5f56a" providerId="ADAL" clId="{DD5A34BF-BCEF-4CFE-A322-E42656F4D7C5}" dt="2026-08-08T15:03:03.100" v="2179" actId="20577"/>
          <ac:spMkLst>
            <pc:docMk/>
            <pc:sldMk cId="2583596230" sldId="274"/>
            <ac:spMk id="3" creationId="{7A8909A9-B7E3-B678-9C03-71C57C4CB23E}"/>
          </ac:spMkLst>
        </pc:spChg>
      </pc:sldChg>
      <pc:sldChg chg="addSp delSp modSp new mod setBg">
        <pc:chgData name="Dominique Colette Zanotto (2533083)" userId="a22932fa-4514-4b6b-8a9a-cefd75e5f56a" providerId="ADAL" clId="{DD5A34BF-BCEF-4CFE-A322-E42656F4D7C5}" dt="2026-08-08T15:31:10.538" v="2510" actId="1076"/>
        <pc:sldMkLst>
          <pc:docMk/>
          <pc:sldMk cId="1555551153" sldId="275"/>
        </pc:sldMkLst>
        <pc:spChg chg="mod">
          <ac:chgData name="Dominique Colette Zanotto (2533083)" userId="a22932fa-4514-4b6b-8a9a-cefd75e5f56a" providerId="ADAL" clId="{DD5A34BF-BCEF-4CFE-A322-E42656F4D7C5}" dt="2026-08-08T15:31:10.538" v="2510" actId="1076"/>
          <ac:spMkLst>
            <pc:docMk/>
            <pc:sldMk cId="1555551153" sldId="275"/>
            <ac:spMk id="2" creationId="{EB3C5D98-9DC7-D0CB-59F3-3C5B5F0BBBAF}"/>
          </ac:spMkLst>
        </pc:spChg>
        <pc:spChg chg="add">
          <ac:chgData name="Dominique Colette Zanotto (2533083)" userId="a22932fa-4514-4b6b-8a9a-cefd75e5f56a" providerId="ADAL" clId="{DD5A34BF-BCEF-4CFE-A322-E42656F4D7C5}" dt="2026-08-01T15:03:53.856" v="295" actId="26606"/>
          <ac:spMkLst>
            <pc:docMk/>
            <pc:sldMk cId="1555551153" sldId="275"/>
            <ac:spMk id="22" creationId="{655AE6B0-AC9E-4167-806F-E9DB135FC46B}"/>
          </ac:spMkLst>
        </pc:spChg>
        <pc:spChg chg="add">
          <ac:chgData name="Dominique Colette Zanotto (2533083)" userId="a22932fa-4514-4b6b-8a9a-cefd75e5f56a" providerId="ADAL" clId="{DD5A34BF-BCEF-4CFE-A322-E42656F4D7C5}" dt="2026-08-01T15:03:53.856" v="295" actId="26606"/>
          <ac:spMkLst>
            <pc:docMk/>
            <pc:sldMk cId="1555551153" sldId="275"/>
            <ac:spMk id="35" creationId="{87BD1F4E-A66D-4C06-86DA-8D56CA7A3B41}"/>
          </ac:spMkLst>
        </pc:spChg>
        <pc:grpChg chg="add">
          <ac:chgData name="Dominique Colette Zanotto (2533083)" userId="a22932fa-4514-4b6b-8a9a-cefd75e5f56a" providerId="ADAL" clId="{DD5A34BF-BCEF-4CFE-A322-E42656F4D7C5}" dt="2026-08-01T15:03:53.856" v="295" actId="26606"/>
          <ac:grpSpMkLst>
            <pc:docMk/>
            <pc:sldMk cId="1555551153" sldId="275"/>
            <ac:grpSpMk id="10" creationId="{D920209C-E85B-4D6F-A56F-724F5ADA811C}"/>
          </ac:grpSpMkLst>
        </pc:grpChg>
        <pc:grpChg chg="add">
          <ac:chgData name="Dominique Colette Zanotto (2533083)" userId="a22932fa-4514-4b6b-8a9a-cefd75e5f56a" providerId="ADAL" clId="{DD5A34BF-BCEF-4CFE-A322-E42656F4D7C5}" dt="2026-08-01T15:03:53.856" v="295" actId="26606"/>
          <ac:grpSpMkLst>
            <pc:docMk/>
            <pc:sldMk cId="1555551153" sldId="275"/>
            <ac:grpSpMk id="24" creationId="{3523416A-383B-4FDC-B4C9-D8EDDFE9C043}"/>
          </ac:grpSpMkLst>
        </pc:grpChg>
        <pc:graphicFrameChg chg="add">
          <ac:chgData name="Dominique Colette Zanotto (2533083)" userId="a22932fa-4514-4b6b-8a9a-cefd75e5f56a" providerId="ADAL" clId="{DD5A34BF-BCEF-4CFE-A322-E42656F4D7C5}" dt="2026-08-01T15:03:53.856" v="295" actId="26606"/>
          <ac:graphicFrameMkLst>
            <pc:docMk/>
            <pc:sldMk cId="1555551153" sldId="275"/>
            <ac:graphicFrameMk id="6" creationId="{39075D6D-C97D-B262-131C-BB2E74F16B61}"/>
          </ac:graphicFrameMkLst>
        </pc:graphicFrameChg>
      </pc:sldChg>
      <pc:sldChg chg="addSp delSp modSp new mod setBg setClrOvrMap">
        <pc:chgData name="Dominique Colette Zanotto (2533083)" userId="a22932fa-4514-4b6b-8a9a-cefd75e5f56a" providerId="ADAL" clId="{DD5A34BF-BCEF-4CFE-A322-E42656F4D7C5}" dt="2026-08-08T16:30:54.206" v="3263" actId="20577"/>
        <pc:sldMkLst>
          <pc:docMk/>
          <pc:sldMk cId="672111790" sldId="276"/>
        </pc:sldMkLst>
        <pc:spChg chg="mod">
          <ac:chgData name="Dominique Colette Zanotto (2533083)" userId="a22932fa-4514-4b6b-8a9a-cefd75e5f56a" providerId="ADAL" clId="{DD5A34BF-BCEF-4CFE-A322-E42656F4D7C5}" dt="2026-08-08T15:31:45.578" v="2512" actId="207"/>
          <ac:spMkLst>
            <pc:docMk/>
            <pc:sldMk cId="672111790" sldId="276"/>
            <ac:spMk id="2" creationId="{37283034-693B-8D20-585D-E32BA75EA722}"/>
          </ac:spMkLst>
        </pc:spChg>
        <pc:spChg chg="mod">
          <ac:chgData name="Dominique Colette Zanotto (2533083)" userId="a22932fa-4514-4b6b-8a9a-cefd75e5f56a" providerId="ADAL" clId="{DD5A34BF-BCEF-4CFE-A322-E42656F4D7C5}" dt="2026-08-08T16:30:54.206" v="3263" actId="20577"/>
          <ac:spMkLst>
            <pc:docMk/>
            <pc:sldMk cId="672111790" sldId="276"/>
            <ac:spMk id="3" creationId="{EDB1EFE6-E7D6-29BE-C943-E7108B5E30E5}"/>
          </ac:spMkLst>
        </pc:spChg>
        <pc:spChg chg="add del">
          <ac:chgData name="Dominique Colette Zanotto (2533083)" userId="a22932fa-4514-4b6b-8a9a-cefd75e5f56a" providerId="ADAL" clId="{DD5A34BF-BCEF-4CFE-A322-E42656F4D7C5}" dt="2026-08-08T14:30:55.078" v="1614" actId="26606"/>
          <ac:spMkLst>
            <pc:docMk/>
            <pc:sldMk cId="672111790" sldId="276"/>
            <ac:spMk id="9" creationId="{3BCB5F6A-9EB0-40B0-9D13-3023E9A20508}"/>
          </ac:spMkLst>
        </pc:spChg>
        <pc:spChg chg="add del">
          <ac:chgData name="Dominique Colette Zanotto (2533083)" userId="a22932fa-4514-4b6b-8a9a-cefd75e5f56a" providerId="ADAL" clId="{DD5A34BF-BCEF-4CFE-A322-E42656F4D7C5}" dt="2026-08-08T14:31:43.831" v="1620" actId="26606"/>
          <ac:spMkLst>
            <pc:docMk/>
            <pc:sldMk cId="672111790" sldId="276"/>
            <ac:spMk id="18" creationId="{3F088236-D655-4F88-B238-E16762358025}"/>
          </ac:spMkLst>
        </pc:spChg>
        <pc:spChg chg="add del">
          <ac:chgData name="Dominique Colette Zanotto (2533083)" userId="a22932fa-4514-4b6b-8a9a-cefd75e5f56a" providerId="ADAL" clId="{DD5A34BF-BCEF-4CFE-A322-E42656F4D7C5}" dt="2026-08-08T14:31:43.831" v="1620" actId="26606"/>
          <ac:spMkLst>
            <pc:docMk/>
            <pc:sldMk cId="672111790" sldId="276"/>
            <ac:spMk id="20" creationId="{3DAC0C92-199E-475C-9390-119A9B027276}"/>
          </ac:spMkLst>
        </pc:spChg>
        <pc:spChg chg="add del">
          <ac:chgData name="Dominique Colette Zanotto (2533083)" userId="a22932fa-4514-4b6b-8a9a-cefd75e5f56a" providerId="ADAL" clId="{DD5A34BF-BCEF-4CFE-A322-E42656F4D7C5}" dt="2026-08-08T14:31:43.831" v="1620" actId="26606"/>
          <ac:spMkLst>
            <pc:docMk/>
            <pc:sldMk cId="672111790" sldId="276"/>
            <ac:spMk id="22" creationId="{C4CFB339-0ED8-4FE2-9EF1-6D1375B8499B}"/>
          </ac:spMkLst>
        </pc:spChg>
        <pc:spChg chg="add del">
          <ac:chgData name="Dominique Colette Zanotto (2533083)" userId="a22932fa-4514-4b6b-8a9a-cefd75e5f56a" providerId="ADAL" clId="{DD5A34BF-BCEF-4CFE-A322-E42656F4D7C5}" dt="2026-08-08T14:31:43.831" v="1620" actId="26606"/>
          <ac:spMkLst>
            <pc:docMk/>
            <pc:sldMk cId="672111790" sldId="276"/>
            <ac:spMk id="24" creationId="{31896C80-2069-4431-9C19-83B913734490}"/>
          </ac:spMkLst>
        </pc:spChg>
        <pc:spChg chg="add del">
          <ac:chgData name="Dominique Colette Zanotto (2533083)" userId="a22932fa-4514-4b6b-8a9a-cefd75e5f56a" providerId="ADAL" clId="{DD5A34BF-BCEF-4CFE-A322-E42656F4D7C5}" dt="2026-08-08T14:31:43.831" v="1620" actId="26606"/>
          <ac:spMkLst>
            <pc:docMk/>
            <pc:sldMk cId="672111790" sldId="276"/>
            <ac:spMk id="26" creationId="{BF120A21-0841-4823-B0C4-28AEBCEF9B78}"/>
          </ac:spMkLst>
        </pc:spChg>
        <pc:spChg chg="add del">
          <ac:chgData name="Dominique Colette Zanotto (2533083)" userId="a22932fa-4514-4b6b-8a9a-cefd75e5f56a" providerId="ADAL" clId="{DD5A34BF-BCEF-4CFE-A322-E42656F4D7C5}" dt="2026-08-08T14:31:43.831" v="1620" actId="26606"/>
          <ac:spMkLst>
            <pc:docMk/>
            <pc:sldMk cId="672111790" sldId="276"/>
            <ac:spMk id="28" creationId="{DBB05BAE-BBD3-4289-899F-A6851503C6B0}"/>
          </ac:spMkLst>
        </pc:spChg>
        <pc:spChg chg="add del">
          <ac:chgData name="Dominique Colette Zanotto (2533083)" userId="a22932fa-4514-4b6b-8a9a-cefd75e5f56a" providerId="ADAL" clId="{DD5A34BF-BCEF-4CFE-A322-E42656F4D7C5}" dt="2026-08-08T14:31:43.831" v="1620" actId="26606"/>
          <ac:spMkLst>
            <pc:docMk/>
            <pc:sldMk cId="672111790" sldId="276"/>
            <ac:spMk id="30" creationId="{9874D11C-36F5-4BBE-A490-019A54E953B0}"/>
          </ac:spMkLst>
        </pc:spChg>
        <pc:spChg chg="add">
          <ac:chgData name="Dominique Colette Zanotto (2533083)" userId="a22932fa-4514-4b6b-8a9a-cefd75e5f56a" providerId="ADAL" clId="{DD5A34BF-BCEF-4CFE-A322-E42656F4D7C5}" dt="2026-08-08T14:31:43.831" v="1620" actId="26606"/>
          <ac:spMkLst>
            <pc:docMk/>
            <pc:sldMk cId="672111790" sldId="276"/>
            <ac:spMk id="35" creationId="{BDDE9CD4-0E0A-4129-8689-A89C4E9A666D}"/>
          </ac:spMkLst>
        </pc:spChg>
        <pc:picChg chg="add">
          <ac:chgData name="Dominique Colette Zanotto (2533083)" userId="a22932fa-4514-4b6b-8a9a-cefd75e5f56a" providerId="ADAL" clId="{DD5A34BF-BCEF-4CFE-A322-E42656F4D7C5}" dt="2026-08-05T18:56:36.790" v="1046" actId="26606"/>
          <ac:picMkLst>
            <pc:docMk/>
            <pc:sldMk cId="672111790" sldId="276"/>
            <ac:picMk id="5" creationId="{FCF7CB0C-46B4-D651-17A0-D8151ED0AB1F}"/>
          </ac:picMkLst>
        </pc:picChg>
      </pc:sldChg>
      <pc:sldChg chg="addSp delSp modSp new mod setBg addAnim">
        <pc:chgData name="Dominique Colette Zanotto (2533083)" userId="a22932fa-4514-4b6b-8a9a-cefd75e5f56a" providerId="ADAL" clId="{DD5A34BF-BCEF-4CFE-A322-E42656F4D7C5}" dt="2026-08-08T16:23:42.483" v="3261" actId="1076"/>
        <pc:sldMkLst>
          <pc:docMk/>
          <pc:sldMk cId="1280208852" sldId="277"/>
        </pc:sldMkLst>
        <pc:spChg chg="mod">
          <ac:chgData name="Dominique Colette Zanotto (2533083)" userId="a22932fa-4514-4b6b-8a9a-cefd75e5f56a" providerId="ADAL" clId="{DD5A34BF-BCEF-4CFE-A322-E42656F4D7C5}" dt="2026-08-08T16:23:42.483" v="3261" actId="1076"/>
          <ac:spMkLst>
            <pc:docMk/>
            <pc:sldMk cId="1280208852" sldId="277"/>
            <ac:spMk id="2" creationId="{2584113E-14E4-6565-0CB3-612E51E3B9E0}"/>
          </ac:spMkLst>
        </pc:spChg>
        <pc:spChg chg="add mod">
          <ac:chgData name="Dominique Colette Zanotto (2533083)" userId="a22932fa-4514-4b6b-8a9a-cefd75e5f56a" providerId="ADAL" clId="{DD5A34BF-BCEF-4CFE-A322-E42656F4D7C5}" dt="2026-08-08T16:23:35.712" v="3260" actId="1076"/>
          <ac:spMkLst>
            <pc:docMk/>
            <pc:sldMk cId="1280208852" sldId="277"/>
            <ac:spMk id="3" creationId="{E7641951-3307-4338-6B59-CA5D48542F2C}"/>
          </ac:spMkLst>
        </pc:spChg>
        <pc:spChg chg="add del">
          <ac:chgData name="Dominique Colette Zanotto (2533083)" userId="a22932fa-4514-4b6b-8a9a-cefd75e5f56a" providerId="ADAL" clId="{DD5A34BF-BCEF-4CFE-A322-E42656F4D7C5}" dt="2026-08-08T16:08:31.848" v="2680" actId="478"/>
          <ac:spMkLst>
            <pc:docMk/>
            <pc:sldMk cId="1280208852" sldId="277"/>
            <ac:spMk id="6" creationId="{87461BBF-56A8-1DCD-A33C-428D70793342}"/>
          </ac:spMkLst>
        </pc:spChg>
        <pc:spChg chg="add del">
          <ac:chgData name="Dominique Colette Zanotto (2533083)" userId="a22932fa-4514-4b6b-8a9a-cefd75e5f56a" providerId="ADAL" clId="{DD5A34BF-BCEF-4CFE-A322-E42656F4D7C5}" dt="2026-08-08T16:06:15.812" v="2640" actId="26606"/>
          <ac:spMkLst>
            <pc:docMk/>
            <pc:sldMk cId="1280208852" sldId="277"/>
            <ac:spMk id="25" creationId="{66D61E08-70C3-48D8-BEA0-787111DC30DA}"/>
          </ac:spMkLst>
        </pc:spChg>
        <pc:spChg chg="add del">
          <ac:chgData name="Dominique Colette Zanotto (2533083)" userId="a22932fa-4514-4b6b-8a9a-cefd75e5f56a" providerId="ADAL" clId="{DD5A34BF-BCEF-4CFE-A322-E42656F4D7C5}" dt="2026-08-08T16:06:15.812" v="2640" actId="26606"/>
          <ac:spMkLst>
            <pc:docMk/>
            <pc:sldMk cId="1280208852" sldId="277"/>
            <ac:spMk id="29" creationId="{C180E4EA-0B63-4779-A895-7E90E71088F3}"/>
          </ac:spMkLst>
        </pc:spChg>
        <pc:spChg chg="add del">
          <ac:chgData name="Dominique Colette Zanotto (2533083)" userId="a22932fa-4514-4b6b-8a9a-cefd75e5f56a" providerId="ADAL" clId="{DD5A34BF-BCEF-4CFE-A322-E42656F4D7C5}" dt="2026-08-08T16:06:15.812" v="2640" actId="26606"/>
          <ac:spMkLst>
            <pc:docMk/>
            <pc:sldMk cId="1280208852" sldId="277"/>
            <ac:spMk id="31" creationId="{CEE01D9D-3DE8-4EED-B0D3-8F3C79CC7673}"/>
          </ac:spMkLst>
        </pc:spChg>
        <pc:spChg chg="add del">
          <ac:chgData name="Dominique Colette Zanotto (2533083)" userId="a22932fa-4514-4b6b-8a9a-cefd75e5f56a" providerId="ADAL" clId="{DD5A34BF-BCEF-4CFE-A322-E42656F4D7C5}" dt="2026-08-08T16:06:15.812" v="2640" actId="26606"/>
          <ac:spMkLst>
            <pc:docMk/>
            <pc:sldMk cId="1280208852" sldId="277"/>
            <ac:spMk id="33" creationId="{89AF5CE9-607F-43F4-8983-DCD6DA4051FD}"/>
          </ac:spMkLst>
        </pc:spChg>
        <pc:spChg chg="add del">
          <ac:chgData name="Dominique Colette Zanotto (2533083)" userId="a22932fa-4514-4b6b-8a9a-cefd75e5f56a" providerId="ADAL" clId="{DD5A34BF-BCEF-4CFE-A322-E42656F4D7C5}" dt="2026-08-08T16:06:15.812" v="2640" actId="26606"/>
          <ac:spMkLst>
            <pc:docMk/>
            <pc:sldMk cId="1280208852" sldId="277"/>
            <ac:spMk id="37" creationId="{15BBD2C1-BA9B-46A9-A27A-33498B169272}"/>
          </ac:spMkLst>
        </pc:spChg>
        <pc:spChg chg="add">
          <ac:chgData name="Dominique Colette Zanotto (2533083)" userId="a22932fa-4514-4b6b-8a9a-cefd75e5f56a" providerId="ADAL" clId="{DD5A34BF-BCEF-4CFE-A322-E42656F4D7C5}" dt="2026-08-08T16:06:15.812" v="2640" actId="26606"/>
          <ac:spMkLst>
            <pc:docMk/>
            <pc:sldMk cId="1280208852" sldId="277"/>
            <ac:spMk id="50" creationId="{C4CFB339-0ED8-4FE2-9EF1-6D1375B8499B}"/>
          </ac:spMkLst>
        </pc:spChg>
        <pc:spChg chg="add">
          <ac:chgData name="Dominique Colette Zanotto (2533083)" userId="a22932fa-4514-4b6b-8a9a-cefd75e5f56a" providerId="ADAL" clId="{DD5A34BF-BCEF-4CFE-A322-E42656F4D7C5}" dt="2026-08-08T16:06:15.812" v="2640" actId="26606"/>
          <ac:spMkLst>
            <pc:docMk/>
            <pc:sldMk cId="1280208852" sldId="277"/>
            <ac:spMk id="52" creationId="{31896C80-2069-4431-9C19-83B913734490}"/>
          </ac:spMkLst>
        </pc:spChg>
        <pc:spChg chg="add">
          <ac:chgData name="Dominique Colette Zanotto (2533083)" userId="a22932fa-4514-4b6b-8a9a-cefd75e5f56a" providerId="ADAL" clId="{DD5A34BF-BCEF-4CFE-A322-E42656F4D7C5}" dt="2026-08-08T16:06:15.812" v="2640" actId="26606"/>
          <ac:spMkLst>
            <pc:docMk/>
            <pc:sldMk cId="1280208852" sldId="277"/>
            <ac:spMk id="54" creationId="{BF120A21-0841-4823-B0C4-28AEBCEF9B78}"/>
          </ac:spMkLst>
        </pc:spChg>
        <pc:spChg chg="add">
          <ac:chgData name="Dominique Colette Zanotto (2533083)" userId="a22932fa-4514-4b6b-8a9a-cefd75e5f56a" providerId="ADAL" clId="{DD5A34BF-BCEF-4CFE-A322-E42656F4D7C5}" dt="2026-08-08T16:06:15.812" v="2640" actId="26606"/>
          <ac:spMkLst>
            <pc:docMk/>
            <pc:sldMk cId="1280208852" sldId="277"/>
            <ac:spMk id="56" creationId="{DBB05BAE-BBD3-4289-899F-A6851503C6B0}"/>
          </ac:spMkLst>
        </pc:spChg>
        <pc:spChg chg="add">
          <ac:chgData name="Dominique Colette Zanotto (2533083)" userId="a22932fa-4514-4b6b-8a9a-cefd75e5f56a" providerId="ADAL" clId="{DD5A34BF-BCEF-4CFE-A322-E42656F4D7C5}" dt="2026-08-08T16:06:15.812" v="2640" actId="26606"/>
          <ac:spMkLst>
            <pc:docMk/>
            <pc:sldMk cId="1280208852" sldId="277"/>
            <ac:spMk id="58" creationId="{9874D11C-36F5-4BBE-A490-019A54E953B0}"/>
          </ac:spMkLst>
        </pc:spChg>
        <pc:picChg chg="add mod">
          <ac:chgData name="Dominique Colette Zanotto (2533083)" userId="a22932fa-4514-4b6b-8a9a-cefd75e5f56a" providerId="ADAL" clId="{DD5A34BF-BCEF-4CFE-A322-E42656F4D7C5}" dt="2026-08-08T16:21:55.036" v="3250" actId="1076"/>
          <ac:picMkLst>
            <pc:docMk/>
            <pc:sldMk cId="1280208852" sldId="277"/>
            <ac:picMk id="5" creationId="{D1127694-66D6-FCC1-1DF6-E7665B06CCE5}"/>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F01383-10AF-487E-BA92-1ED4843DCD34}"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9F25FF94-4E30-417A-9704-7431472ADE8E}" type="pres">
      <dgm:prSet presAssocID="{29F01383-10AF-487E-BA92-1ED4843DCD34}" presName="root" presStyleCnt="0">
        <dgm:presLayoutVars>
          <dgm:dir/>
          <dgm:resizeHandles val="exact"/>
        </dgm:presLayoutVars>
      </dgm:prSet>
      <dgm:spPr/>
    </dgm:pt>
  </dgm:ptLst>
  <dgm:cxnLst>
    <dgm:cxn modelId="{28265397-19C6-4E78-8844-A2672F164A77}" type="presOf" srcId="{29F01383-10AF-487E-BA92-1ED4843DCD34}" destId="{9F25FF94-4E30-417A-9704-7431472ADE8E}" srcOrd="0"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5698C0-16BC-4410-82B6-87176E4460D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7615F01-C361-44F3-8BBA-0418B52E2CA6}">
      <dgm:prSet/>
      <dgm:spPr/>
      <dgm:t>
        <a:bodyPr/>
        <a:lstStyle/>
        <a:p>
          <a:pPr>
            <a:lnSpc>
              <a:spcPct val="100000"/>
            </a:lnSpc>
          </a:pPr>
          <a:r>
            <a:rPr lang="en-GB"/>
            <a:t>Communication is an exchange of information between people to create shared understanding. In organisations, effective communication improve</a:t>
          </a:r>
          <a:endParaRPr lang="en-US"/>
        </a:p>
      </dgm:t>
    </dgm:pt>
    <dgm:pt modelId="{7A9FB709-0701-4B1C-A655-B5C240E069AF}" type="parTrans" cxnId="{A690490C-DCE8-4573-A944-490EB5B4A770}">
      <dgm:prSet/>
      <dgm:spPr/>
      <dgm:t>
        <a:bodyPr/>
        <a:lstStyle/>
        <a:p>
          <a:endParaRPr lang="en-US"/>
        </a:p>
      </dgm:t>
    </dgm:pt>
    <dgm:pt modelId="{1A08CA34-2B27-411D-934E-EE5830B5E347}" type="sibTrans" cxnId="{A690490C-DCE8-4573-A944-490EB5B4A770}">
      <dgm:prSet/>
      <dgm:spPr/>
      <dgm:t>
        <a:bodyPr/>
        <a:lstStyle/>
        <a:p>
          <a:endParaRPr lang="en-US"/>
        </a:p>
      </dgm:t>
    </dgm:pt>
    <dgm:pt modelId="{B87B5B91-208A-4B29-97C8-F65705D55D18}">
      <dgm:prSet/>
      <dgm:spPr/>
      <dgm:t>
        <a:bodyPr/>
        <a:lstStyle/>
        <a:p>
          <a:pPr>
            <a:lnSpc>
              <a:spcPct val="100000"/>
            </a:lnSpc>
          </a:pPr>
          <a:r>
            <a:rPr lang="en-GB" dirty="0"/>
            <a:t>.teamwork</a:t>
          </a:r>
          <a:endParaRPr lang="en-US" dirty="0"/>
        </a:p>
      </dgm:t>
    </dgm:pt>
    <dgm:pt modelId="{4F740D2A-6FCE-4EDB-B852-0C8E962EC8B7}" type="parTrans" cxnId="{9F2DA137-BD91-4906-8641-01E981D6A4B6}">
      <dgm:prSet/>
      <dgm:spPr/>
      <dgm:t>
        <a:bodyPr/>
        <a:lstStyle/>
        <a:p>
          <a:endParaRPr lang="en-US"/>
        </a:p>
      </dgm:t>
    </dgm:pt>
    <dgm:pt modelId="{57E139F8-A34B-48BA-9CD4-CE007DF9960C}" type="sibTrans" cxnId="{9F2DA137-BD91-4906-8641-01E981D6A4B6}">
      <dgm:prSet/>
      <dgm:spPr/>
      <dgm:t>
        <a:bodyPr/>
        <a:lstStyle/>
        <a:p>
          <a:endParaRPr lang="en-US"/>
        </a:p>
      </dgm:t>
    </dgm:pt>
    <dgm:pt modelId="{9714941D-71A6-45C8-AF17-A5F695FC0B1B}">
      <dgm:prSet/>
      <dgm:spPr/>
      <dgm:t>
        <a:bodyPr/>
        <a:lstStyle/>
        <a:p>
          <a:pPr>
            <a:lnSpc>
              <a:spcPct val="100000"/>
            </a:lnSpc>
          </a:pPr>
          <a:r>
            <a:rPr lang="en-GB"/>
            <a:t>. productivity </a:t>
          </a:r>
          <a:endParaRPr lang="en-US"/>
        </a:p>
      </dgm:t>
    </dgm:pt>
    <dgm:pt modelId="{B5BE9942-C9F2-46DC-B38C-8F420A211473}" type="parTrans" cxnId="{B98B5A08-7497-493F-BCCC-B7F9438618C9}">
      <dgm:prSet/>
      <dgm:spPr/>
      <dgm:t>
        <a:bodyPr/>
        <a:lstStyle/>
        <a:p>
          <a:endParaRPr lang="en-US"/>
        </a:p>
      </dgm:t>
    </dgm:pt>
    <dgm:pt modelId="{C1649A8F-C127-4C57-84E0-E5D81FD4E3FF}" type="sibTrans" cxnId="{B98B5A08-7497-493F-BCCC-B7F9438618C9}">
      <dgm:prSet/>
      <dgm:spPr/>
      <dgm:t>
        <a:bodyPr/>
        <a:lstStyle/>
        <a:p>
          <a:endParaRPr lang="en-US"/>
        </a:p>
      </dgm:t>
    </dgm:pt>
    <dgm:pt modelId="{860D06B5-9D75-4725-9CC5-6BF37458163C}">
      <dgm:prSet/>
      <dgm:spPr/>
      <dgm:t>
        <a:bodyPr/>
        <a:lstStyle/>
        <a:p>
          <a:pPr>
            <a:lnSpc>
              <a:spcPct val="100000"/>
            </a:lnSpc>
          </a:pPr>
          <a:r>
            <a:rPr lang="en-GB"/>
            <a:t>. decision-making </a:t>
          </a:r>
          <a:endParaRPr lang="en-US"/>
        </a:p>
      </dgm:t>
    </dgm:pt>
    <dgm:pt modelId="{6462B359-FA50-4394-8AC0-64608C3DAC39}" type="parTrans" cxnId="{50745977-87A6-4DC6-B994-63F766D8C731}">
      <dgm:prSet/>
      <dgm:spPr/>
      <dgm:t>
        <a:bodyPr/>
        <a:lstStyle/>
        <a:p>
          <a:endParaRPr lang="en-US"/>
        </a:p>
      </dgm:t>
    </dgm:pt>
    <dgm:pt modelId="{FB40C9E9-8F29-46C6-84D7-1F73FC279D9F}" type="sibTrans" cxnId="{50745977-87A6-4DC6-B994-63F766D8C731}">
      <dgm:prSet/>
      <dgm:spPr/>
      <dgm:t>
        <a:bodyPr/>
        <a:lstStyle/>
        <a:p>
          <a:endParaRPr lang="en-US"/>
        </a:p>
      </dgm:t>
    </dgm:pt>
    <dgm:pt modelId="{EAFF3489-065E-488B-AC91-CE2B9B501539}">
      <dgm:prSet/>
      <dgm:spPr/>
      <dgm:t>
        <a:bodyPr/>
        <a:lstStyle/>
        <a:p>
          <a:pPr>
            <a:lnSpc>
              <a:spcPct val="100000"/>
            </a:lnSpc>
          </a:pPr>
          <a:r>
            <a:rPr lang="en-GB"/>
            <a:t>poor communication can lead to misunderstanding and operational problems. (Keyton,2017)</a:t>
          </a:r>
          <a:endParaRPr lang="en-US"/>
        </a:p>
      </dgm:t>
    </dgm:pt>
    <dgm:pt modelId="{6BDBBBC9-F23B-44EE-B940-4F9FFDCB4E26}" type="parTrans" cxnId="{0D08A2E4-CD60-4D58-A3FC-89F7E2749E75}">
      <dgm:prSet/>
      <dgm:spPr/>
      <dgm:t>
        <a:bodyPr/>
        <a:lstStyle/>
        <a:p>
          <a:endParaRPr lang="en-US"/>
        </a:p>
      </dgm:t>
    </dgm:pt>
    <dgm:pt modelId="{0D1FE974-6E28-40A5-8645-75D0FED6D732}" type="sibTrans" cxnId="{0D08A2E4-CD60-4D58-A3FC-89F7E2749E75}">
      <dgm:prSet/>
      <dgm:spPr/>
      <dgm:t>
        <a:bodyPr/>
        <a:lstStyle/>
        <a:p>
          <a:endParaRPr lang="en-US"/>
        </a:p>
      </dgm:t>
    </dgm:pt>
    <dgm:pt modelId="{F57F74D4-E194-42E8-8399-6C86E1F75DEB}" type="pres">
      <dgm:prSet presAssocID="{815698C0-16BC-4410-82B6-87176E4460D2}" presName="root" presStyleCnt="0">
        <dgm:presLayoutVars>
          <dgm:dir/>
          <dgm:resizeHandles val="exact"/>
        </dgm:presLayoutVars>
      </dgm:prSet>
      <dgm:spPr/>
    </dgm:pt>
    <dgm:pt modelId="{6373983C-4718-4CFD-B1CD-13552AC67AE5}" type="pres">
      <dgm:prSet presAssocID="{57615F01-C361-44F3-8BBA-0418B52E2CA6}" presName="compNode" presStyleCnt="0"/>
      <dgm:spPr/>
    </dgm:pt>
    <dgm:pt modelId="{BB810189-D16E-45D3-B970-A3AEA3F47BEB}" type="pres">
      <dgm:prSet presAssocID="{57615F01-C361-44F3-8BBA-0418B52E2CA6}" presName="bgRect" presStyleLbl="bgShp" presStyleIdx="0" presStyleCnt="5"/>
      <dgm:spPr/>
    </dgm:pt>
    <dgm:pt modelId="{7F538600-7B12-4B55-899B-E99864D69235}" type="pres">
      <dgm:prSet presAssocID="{57615F01-C361-44F3-8BBA-0418B52E2CA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ubtitles"/>
        </a:ext>
      </dgm:extLst>
    </dgm:pt>
    <dgm:pt modelId="{992E35FE-37D0-405B-B8C9-49C67CEEF2E5}" type="pres">
      <dgm:prSet presAssocID="{57615F01-C361-44F3-8BBA-0418B52E2CA6}" presName="spaceRect" presStyleCnt="0"/>
      <dgm:spPr/>
    </dgm:pt>
    <dgm:pt modelId="{52D9670F-DF21-4EDB-812B-77092D478A4E}" type="pres">
      <dgm:prSet presAssocID="{57615F01-C361-44F3-8BBA-0418B52E2CA6}" presName="parTx" presStyleLbl="revTx" presStyleIdx="0" presStyleCnt="5">
        <dgm:presLayoutVars>
          <dgm:chMax val="0"/>
          <dgm:chPref val="0"/>
        </dgm:presLayoutVars>
      </dgm:prSet>
      <dgm:spPr/>
    </dgm:pt>
    <dgm:pt modelId="{CB225504-1E12-4FCD-9615-434D7D12E4B2}" type="pres">
      <dgm:prSet presAssocID="{1A08CA34-2B27-411D-934E-EE5830B5E347}" presName="sibTrans" presStyleCnt="0"/>
      <dgm:spPr/>
    </dgm:pt>
    <dgm:pt modelId="{069C572F-AD26-426B-964B-210D61D8EA75}" type="pres">
      <dgm:prSet presAssocID="{B87B5B91-208A-4B29-97C8-F65705D55D18}" presName="compNode" presStyleCnt="0"/>
      <dgm:spPr/>
    </dgm:pt>
    <dgm:pt modelId="{3E947B67-C620-49FD-9373-353F62F086A9}" type="pres">
      <dgm:prSet presAssocID="{B87B5B91-208A-4B29-97C8-F65705D55D18}" presName="bgRect" presStyleLbl="bgShp" presStyleIdx="1" presStyleCnt="5"/>
      <dgm:spPr/>
    </dgm:pt>
    <dgm:pt modelId="{35EC2CCD-5C9E-4D23-BB28-B25E0642F10B}" type="pres">
      <dgm:prSet presAssocID="{B87B5B91-208A-4B29-97C8-F65705D55D1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855C2563-4BC7-4F10-AC8D-DA0CA25DCBE2}" type="pres">
      <dgm:prSet presAssocID="{B87B5B91-208A-4B29-97C8-F65705D55D18}" presName="spaceRect" presStyleCnt="0"/>
      <dgm:spPr/>
    </dgm:pt>
    <dgm:pt modelId="{34D265BA-4C44-4275-AED3-D3BAF5B65180}" type="pres">
      <dgm:prSet presAssocID="{B87B5B91-208A-4B29-97C8-F65705D55D18}" presName="parTx" presStyleLbl="revTx" presStyleIdx="1" presStyleCnt="5">
        <dgm:presLayoutVars>
          <dgm:chMax val="0"/>
          <dgm:chPref val="0"/>
        </dgm:presLayoutVars>
      </dgm:prSet>
      <dgm:spPr/>
    </dgm:pt>
    <dgm:pt modelId="{A8FADCCB-C19C-40DE-890C-53A2B6658BC4}" type="pres">
      <dgm:prSet presAssocID="{57E139F8-A34B-48BA-9CD4-CE007DF9960C}" presName="sibTrans" presStyleCnt="0"/>
      <dgm:spPr/>
    </dgm:pt>
    <dgm:pt modelId="{4285DE9E-59FA-49C4-91AB-53261DF72733}" type="pres">
      <dgm:prSet presAssocID="{9714941D-71A6-45C8-AF17-A5F695FC0B1B}" presName="compNode" presStyleCnt="0"/>
      <dgm:spPr/>
    </dgm:pt>
    <dgm:pt modelId="{283EF6C6-54FC-403E-9954-A19468C000BA}" type="pres">
      <dgm:prSet presAssocID="{9714941D-71A6-45C8-AF17-A5F695FC0B1B}" presName="bgRect" presStyleLbl="bgShp" presStyleIdx="2" presStyleCnt="5"/>
      <dgm:spPr/>
    </dgm:pt>
    <dgm:pt modelId="{BF0818AC-23F1-4758-9967-7F26272B3A6D}" type="pres">
      <dgm:prSet presAssocID="{9714941D-71A6-45C8-AF17-A5F695FC0B1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Upward trend"/>
        </a:ext>
      </dgm:extLst>
    </dgm:pt>
    <dgm:pt modelId="{390A5D5C-58E4-40BD-88A0-ED0C5F618F11}" type="pres">
      <dgm:prSet presAssocID="{9714941D-71A6-45C8-AF17-A5F695FC0B1B}" presName="spaceRect" presStyleCnt="0"/>
      <dgm:spPr/>
    </dgm:pt>
    <dgm:pt modelId="{CC15980E-FE26-4A35-96F7-FC8A5E21496D}" type="pres">
      <dgm:prSet presAssocID="{9714941D-71A6-45C8-AF17-A5F695FC0B1B}" presName="parTx" presStyleLbl="revTx" presStyleIdx="2" presStyleCnt="5">
        <dgm:presLayoutVars>
          <dgm:chMax val="0"/>
          <dgm:chPref val="0"/>
        </dgm:presLayoutVars>
      </dgm:prSet>
      <dgm:spPr/>
    </dgm:pt>
    <dgm:pt modelId="{6647A499-FDAE-4A7D-87B7-EC5D22CC4881}" type="pres">
      <dgm:prSet presAssocID="{C1649A8F-C127-4C57-84E0-E5D81FD4E3FF}" presName="sibTrans" presStyleCnt="0"/>
      <dgm:spPr/>
    </dgm:pt>
    <dgm:pt modelId="{B7BE43D1-5CC4-4069-A4E1-2327CE139DB2}" type="pres">
      <dgm:prSet presAssocID="{860D06B5-9D75-4725-9CC5-6BF37458163C}" presName="compNode" presStyleCnt="0"/>
      <dgm:spPr/>
    </dgm:pt>
    <dgm:pt modelId="{F3887EDB-2F02-499D-8CE9-3A0FCA413C62}" type="pres">
      <dgm:prSet presAssocID="{860D06B5-9D75-4725-9CC5-6BF37458163C}" presName="bgRect" presStyleLbl="bgShp" presStyleIdx="3" presStyleCnt="5"/>
      <dgm:spPr/>
    </dgm:pt>
    <dgm:pt modelId="{934BD627-FB1F-4997-B01F-EAF4044C4D6C}" type="pres">
      <dgm:prSet presAssocID="{860D06B5-9D75-4725-9CC5-6BF37458163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ecision chart"/>
        </a:ext>
      </dgm:extLst>
    </dgm:pt>
    <dgm:pt modelId="{F6F85ADE-94CD-4743-952D-E573EE17B502}" type="pres">
      <dgm:prSet presAssocID="{860D06B5-9D75-4725-9CC5-6BF37458163C}" presName="spaceRect" presStyleCnt="0"/>
      <dgm:spPr/>
    </dgm:pt>
    <dgm:pt modelId="{22B2DB36-890E-44FA-87B6-020B556C15C5}" type="pres">
      <dgm:prSet presAssocID="{860D06B5-9D75-4725-9CC5-6BF37458163C}" presName="parTx" presStyleLbl="revTx" presStyleIdx="3" presStyleCnt="5">
        <dgm:presLayoutVars>
          <dgm:chMax val="0"/>
          <dgm:chPref val="0"/>
        </dgm:presLayoutVars>
      </dgm:prSet>
      <dgm:spPr/>
    </dgm:pt>
    <dgm:pt modelId="{276B7D56-7314-4DE7-B141-6AA2F20F78DB}" type="pres">
      <dgm:prSet presAssocID="{FB40C9E9-8F29-46C6-84D7-1F73FC279D9F}" presName="sibTrans" presStyleCnt="0"/>
      <dgm:spPr/>
    </dgm:pt>
    <dgm:pt modelId="{11BBC744-3D8F-40BB-9A4D-4957240560DB}" type="pres">
      <dgm:prSet presAssocID="{EAFF3489-065E-488B-AC91-CE2B9B501539}" presName="compNode" presStyleCnt="0"/>
      <dgm:spPr/>
    </dgm:pt>
    <dgm:pt modelId="{E97CBB5A-3338-45BD-ACEF-4C992D4E577A}" type="pres">
      <dgm:prSet presAssocID="{EAFF3489-065E-488B-AC91-CE2B9B501539}" presName="bgRect" presStyleLbl="bgShp" presStyleIdx="4" presStyleCnt="5"/>
      <dgm:spPr/>
    </dgm:pt>
    <dgm:pt modelId="{DA86B825-FBD9-4D4A-A2B1-0A7E85E0ED6A}" type="pres">
      <dgm:prSet presAssocID="{EAFF3489-065E-488B-AC91-CE2B9B50153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Irritant"/>
        </a:ext>
      </dgm:extLst>
    </dgm:pt>
    <dgm:pt modelId="{098A20A3-769F-4D73-B484-C23B89F32D18}" type="pres">
      <dgm:prSet presAssocID="{EAFF3489-065E-488B-AC91-CE2B9B501539}" presName="spaceRect" presStyleCnt="0"/>
      <dgm:spPr/>
    </dgm:pt>
    <dgm:pt modelId="{26F47C34-6AA1-471E-85BA-60A583611A14}" type="pres">
      <dgm:prSet presAssocID="{EAFF3489-065E-488B-AC91-CE2B9B501539}" presName="parTx" presStyleLbl="revTx" presStyleIdx="4" presStyleCnt="5">
        <dgm:presLayoutVars>
          <dgm:chMax val="0"/>
          <dgm:chPref val="0"/>
        </dgm:presLayoutVars>
      </dgm:prSet>
      <dgm:spPr/>
    </dgm:pt>
  </dgm:ptLst>
  <dgm:cxnLst>
    <dgm:cxn modelId="{8A97DF05-9BF3-40A1-89E8-C030A42362A0}" type="presOf" srcId="{B87B5B91-208A-4B29-97C8-F65705D55D18}" destId="{34D265BA-4C44-4275-AED3-D3BAF5B65180}" srcOrd="0" destOrd="0" presId="urn:microsoft.com/office/officeart/2018/2/layout/IconVerticalSolidList"/>
    <dgm:cxn modelId="{B98B5A08-7497-493F-BCCC-B7F9438618C9}" srcId="{815698C0-16BC-4410-82B6-87176E4460D2}" destId="{9714941D-71A6-45C8-AF17-A5F695FC0B1B}" srcOrd="2" destOrd="0" parTransId="{B5BE9942-C9F2-46DC-B38C-8F420A211473}" sibTransId="{C1649A8F-C127-4C57-84E0-E5D81FD4E3FF}"/>
    <dgm:cxn modelId="{A690490C-DCE8-4573-A944-490EB5B4A770}" srcId="{815698C0-16BC-4410-82B6-87176E4460D2}" destId="{57615F01-C361-44F3-8BBA-0418B52E2CA6}" srcOrd="0" destOrd="0" parTransId="{7A9FB709-0701-4B1C-A655-B5C240E069AF}" sibTransId="{1A08CA34-2B27-411D-934E-EE5830B5E347}"/>
    <dgm:cxn modelId="{DC47BB32-DE47-46BB-A1E0-22E4B20EC7BF}" type="presOf" srcId="{860D06B5-9D75-4725-9CC5-6BF37458163C}" destId="{22B2DB36-890E-44FA-87B6-020B556C15C5}" srcOrd="0" destOrd="0" presId="urn:microsoft.com/office/officeart/2018/2/layout/IconVerticalSolidList"/>
    <dgm:cxn modelId="{9F2DA137-BD91-4906-8641-01E981D6A4B6}" srcId="{815698C0-16BC-4410-82B6-87176E4460D2}" destId="{B87B5B91-208A-4B29-97C8-F65705D55D18}" srcOrd="1" destOrd="0" parTransId="{4F740D2A-6FCE-4EDB-B852-0C8E962EC8B7}" sibTransId="{57E139F8-A34B-48BA-9CD4-CE007DF9960C}"/>
    <dgm:cxn modelId="{DC4DBC6F-FC59-48D2-A945-8AACB28B14BA}" type="presOf" srcId="{9714941D-71A6-45C8-AF17-A5F695FC0B1B}" destId="{CC15980E-FE26-4A35-96F7-FC8A5E21496D}" srcOrd="0" destOrd="0" presId="urn:microsoft.com/office/officeart/2018/2/layout/IconVerticalSolidList"/>
    <dgm:cxn modelId="{50745977-87A6-4DC6-B994-63F766D8C731}" srcId="{815698C0-16BC-4410-82B6-87176E4460D2}" destId="{860D06B5-9D75-4725-9CC5-6BF37458163C}" srcOrd="3" destOrd="0" parTransId="{6462B359-FA50-4394-8AC0-64608C3DAC39}" sibTransId="{FB40C9E9-8F29-46C6-84D7-1F73FC279D9F}"/>
    <dgm:cxn modelId="{CEF4229C-4CF9-456E-954D-6FB60452F56F}" type="presOf" srcId="{57615F01-C361-44F3-8BBA-0418B52E2CA6}" destId="{52D9670F-DF21-4EDB-812B-77092D478A4E}" srcOrd="0" destOrd="0" presId="urn:microsoft.com/office/officeart/2018/2/layout/IconVerticalSolidList"/>
    <dgm:cxn modelId="{44740BC3-A479-4F00-8735-C017FA9D283C}" type="presOf" srcId="{815698C0-16BC-4410-82B6-87176E4460D2}" destId="{F57F74D4-E194-42E8-8399-6C86E1F75DEB}" srcOrd="0" destOrd="0" presId="urn:microsoft.com/office/officeart/2018/2/layout/IconVerticalSolidList"/>
    <dgm:cxn modelId="{0D08A2E4-CD60-4D58-A3FC-89F7E2749E75}" srcId="{815698C0-16BC-4410-82B6-87176E4460D2}" destId="{EAFF3489-065E-488B-AC91-CE2B9B501539}" srcOrd="4" destOrd="0" parTransId="{6BDBBBC9-F23B-44EE-B940-4F9FFDCB4E26}" sibTransId="{0D1FE974-6E28-40A5-8645-75D0FED6D732}"/>
    <dgm:cxn modelId="{65E70FF9-F534-4A46-8110-105515CDD6FE}" type="presOf" srcId="{EAFF3489-065E-488B-AC91-CE2B9B501539}" destId="{26F47C34-6AA1-471E-85BA-60A583611A14}" srcOrd="0" destOrd="0" presId="urn:microsoft.com/office/officeart/2018/2/layout/IconVerticalSolidList"/>
    <dgm:cxn modelId="{2766992B-694E-4179-B18D-7541082602B4}" type="presParOf" srcId="{F57F74D4-E194-42E8-8399-6C86E1F75DEB}" destId="{6373983C-4718-4CFD-B1CD-13552AC67AE5}" srcOrd="0" destOrd="0" presId="urn:microsoft.com/office/officeart/2018/2/layout/IconVerticalSolidList"/>
    <dgm:cxn modelId="{FDAE0008-9870-4086-9218-6EF58E749483}" type="presParOf" srcId="{6373983C-4718-4CFD-B1CD-13552AC67AE5}" destId="{BB810189-D16E-45D3-B970-A3AEA3F47BEB}" srcOrd="0" destOrd="0" presId="urn:microsoft.com/office/officeart/2018/2/layout/IconVerticalSolidList"/>
    <dgm:cxn modelId="{0032F41F-B822-4FF7-8B50-D6BBB2759AFE}" type="presParOf" srcId="{6373983C-4718-4CFD-B1CD-13552AC67AE5}" destId="{7F538600-7B12-4B55-899B-E99864D69235}" srcOrd="1" destOrd="0" presId="urn:microsoft.com/office/officeart/2018/2/layout/IconVerticalSolidList"/>
    <dgm:cxn modelId="{8EF81161-E7AF-46AE-BE2B-332A58AB7603}" type="presParOf" srcId="{6373983C-4718-4CFD-B1CD-13552AC67AE5}" destId="{992E35FE-37D0-405B-B8C9-49C67CEEF2E5}" srcOrd="2" destOrd="0" presId="urn:microsoft.com/office/officeart/2018/2/layout/IconVerticalSolidList"/>
    <dgm:cxn modelId="{F24C3652-B3A6-46B6-B040-FFB770B9F0EE}" type="presParOf" srcId="{6373983C-4718-4CFD-B1CD-13552AC67AE5}" destId="{52D9670F-DF21-4EDB-812B-77092D478A4E}" srcOrd="3" destOrd="0" presId="urn:microsoft.com/office/officeart/2018/2/layout/IconVerticalSolidList"/>
    <dgm:cxn modelId="{290B43F9-A65E-4AFB-BD70-81B9F8646C2C}" type="presParOf" srcId="{F57F74D4-E194-42E8-8399-6C86E1F75DEB}" destId="{CB225504-1E12-4FCD-9615-434D7D12E4B2}" srcOrd="1" destOrd="0" presId="urn:microsoft.com/office/officeart/2018/2/layout/IconVerticalSolidList"/>
    <dgm:cxn modelId="{F11249EB-9341-4D44-AB10-D7401B3AAE1A}" type="presParOf" srcId="{F57F74D4-E194-42E8-8399-6C86E1F75DEB}" destId="{069C572F-AD26-426B-964B-210D61D8EA75}" srcOrd="2" destOrd="0" presId="urn:microsoft.com/office/officeart/2018/2/layout/IconVerticalSolidList"/>
    <dgm:cxn modelId="{C3A5FC8E-9B96-4A2F-8C48-49BCA87238B1}" type="presParOf" srcId="{069C572F-AD26-426B-964B-210D61D8EA75}" destId="{3E947B67-C620-49FD-9373-353F62F086A9}" srcOrd="0" destOrd="0" presId="urn:microsoft.com/office/officeart/2018/2/layout/IconVerticalSolidList"/>
    <dgm:cxn modelId="{34695310-7B62-46D8-9E9F-DE6FC4F7A69B}" type="presParOf" srcId="{069C572F-AD26-426B-964B-210D61D8EA75}" destId="{35EC2CCD-5C9E-4D23-BB28-B25E0642F10B}" srcOrd="1" destOrd="0" presId="urn:microsoft.com/office/officeart/2018/2/layout/IconVerticalSolidList"/>
    <dgm:cxn modelId="{14A87C26-9BD7-4A4B-9A9B-F94A767B68DD}" type="presParOf" srcId="{069C572F-AD26-426B-964B-210D61D8EA75}" destId="{855C2563-4BC7-4F10-AC8D-DA0CA25DCBE2}" srcOrd="2" destOrd="0" presId="urn:microsoft.com/office/officeart/2018/2/layout/IconVerticalSolidList"/>
    <dgm:cxn modelId="{710F2A5F-D92F-4A11-A4A8-E36EAFD2B105}" type="presParOf" srcId="{069C572F-AD26-426B-964B-210D61D8EA75}" destId="{34D265BA-4C44-4275-AED3-D3BAF5B65180}" srcOrd="3" destOrd="0" presId="urn:microsoft.com/office/officeart/2018/2/layout/IconVerticalSolidList"/>
    <dgm:cxn modelId="{8D38416B-1C7D-442E-9322-F6CFC560001B}" type="presParOf" srcId="{F57F74D4-E194-42E8-8399-6C86E1F75DEB}" destId="{A8FADCCB-C19C-40DE-890C-53A2B6658BC4}" srcOrd="3" destOrd="0" presId="urn:microsoft.com/office/officeart/2018/2/layout/IconVerticalSolidList"/>
    <dgm:cxn modelId="{0D47CF08-56E3-4947-897F-2DBF77322B2E}" type="presParOf" srcId="{F57F74D4-E194-42E8-8399-6C86E1F75DEB}" destId="{4285DE9E-59FA-49C4-91AB-53261DF72733}" srcOrd="4" destOrd="0" presId="urn:microsoft.com/office/officeart/2018/2/layout/IconVerticalSolidList"/>
    <dgm:cxn modelId="{B28C2FD9-3283-4FA8-A46E-CF2B39424D84}" type="presParOf" srcId="{4285DE9E-59FA-49C4-91AB-53261DF72733}" destId="{283EF6C6-54FC-403E-9954-A19468C000BA}" srcOrd="0" destOrd="0" presId="urn:microsoft.com/office/officeart/2018/2/layout/IconVerticalSolidList"/>
    <dgm:cxn modelId="{16303CE0-1AC2-46E6-9BF3-B50A28D6AF10}" type="presParOf" srcId="{4285DE9E-59FA-49C4-91AB-53261DF72733}" destId="{BF0818AC-23F1-4758-9967-7F26272B3A6D}" srcOrd="1" destOrd="0" presId="urn:microsoft.com/office/officeart/2018/2/layout/IconVerticalSolidList"/>
    <dgm:cxn modelId="{F138F4E4-DBA9-4605-ABDF-277A80936851}" type="presParOf" srcId="{4285DE9E-59FA-49C4-91AB-53261DF72733}" destId="{390A5D5C-58E4-40BD-88A0-ED0C5F618F11}" srcOrd="2" destOrd="0" presId="urn:microsoft.com/office/officeart/2018/2/layout/IconVerticalSolidList"/>
    <dgm:cxn modelId="{1269AD97-DB1E-4181-9B36-6F1AB468F70A}" type="presParOf" srcId="{4285DE9E-59FA-49C4-91AB-53261DF72733}" destId="{CC15980E-FE26-4A35-96F7-FC8A5E21496D}" srcOrd="3" destOrd="0" presId="urn:microsoft.com/office/officeart/2018/2/layout/IconVerticalSolidList"/>
    <dgm:cxn modelId="{30263A6F-A117-4575-B533-89F0FE654349}" type="presParOf" srcId="{F57F74D4-E194-42E8-8399-6C86E1F75DEB}" destId="{6647A499-FDAE-4A7D-87B7-EC5D22CC4881}" srcOrd="5" destOrd="0" presId="urn:microsoft.com/office/officeart/2018/2/layout/IconVerticalSolidList"/>
    <dgm:cxn modelId="{1A9021E4-55A5-4BE0-AE18-F60DEF37A99C}" type="presParOf" srcId="{F57F74D4-E194-42E8-8399-6C86E1F75DEB}" destId="{B7BE43D1-5CC4-4069-A4E1-2327CE139DB2}" srcOrd="6" destOrd="0" presId="urn:microsoft.com/office/officeart/2018/2/layout/IconVerticalSolidList"/>
    <dgm:cxn modelId="{58612B2E-3202-4F36-A9F5-37D9ECC45070}" type="presParOf" srcId="{B7BE43D1-5CC4-4069-A4E1-2327CE139DB2}" destId="{F3887EDB-2F02-499D-8CE9-3A0FCA413C62}" srcOrd="0" destOrd="0" presId="urn:microsoft.com/office/officeart/2018/2/layout/IconVerticalSolidList"/>
    <dgm:cxn modelId="{EF576C52-70A7-4606-90DD-C118C169AF6D}" type="presParOf" srcId="{B7BE43D1-5CC4-4069-A4E1-2327CE139DB2}" destId="{934BD627-FB1F-4997-B01F-EAF4044C4D6C}" srcOrd="1" destOrd="0" presId="urn:microsoft.com/office/officeart/2018/2/layout/IconVerticalSolidList"/>
    <dgm:cxn modelId="{39BDA2F2-E380-4262-8095-34E33CDCD0D8}" type="presParOf" srcId="{B7BE43D1-5CC4-4069-A4E1-2327CE139DB2}" destId="{F6F85ADE-94CD-4743-952D-E573EE17B502}" srcOrd="2" destOrd="0" presId="urn:microsoft.com/office/officeart/2018/2/layout/IconVerticalSolidList"/>
    <dgm:cxn modelId="{6160ACDB-0E6F-458E-81BE-D61FD4E9F622}" type="presParOf" srcId="{B7BE43D1-5CC4-4069-A4E1-2327CE139DB2}" destId="{22B2DB36-890E-44FA-87B6-020B556C15C5}" srcOrd="3" destOrd="0" presId="urn:microsoft.com/office/officeart/2018/2/layout/IconVerticalSolidList"/>
    <dgm:cxn modelId="{1F5A36B6-10A4-4995-94E1-3AFA8510EEEC}" type="presParOf" srcId="{F57F74D4-E194-42E8-8399-6C86E1F75DEB}" destId="{276B7D56-7314-4DE7-B141-6AA2F20F78DB}" srcOrd="7" destOrd="0" presId="urn:microsoft.com/office/officeart/2018/2/layout/IconVerticalSolidList"/>
    <dgm:cxn modelId="{B9CEE7DB-A006-4865-B410-862EAC108D92}" type="presParOf" srcId="{F57F74D4-E194-42E8-8399-6C86E1F75DEB}" destId="{11BBC744-3D8F-40BB-9A4D-4957240560DB}" srcOrd="8" destOrd="0" presId="urn:microsoft.com/office/officeart/2018/2/layout/IconVerticalSolidList"/>
    <dgm:cxn modelId="{78214E2F-DF31-40A2-A7C4-78C36FC4D8BA}" type="presParOf" srcId="{11BBC744-3D8F-40BB-9A4D-4957240560DB}" destId="{E97CBB5A-3338-45BD-ACEF-4C992D4E577A}" srcOrd="0" destOrd="0" presId="urn:microsoft.com/office/officeart/2018/2/layout/IconVerticalSolidList"/>
    <dgm:cxn modelId="{95A22197-F2D4-46FD-8ABA-DBDFCB5CC467}" type="presParOf" srcId="{11BBC744-3D8F-40BB-9A4D-4957240560DB}" destId="{DA86B825-FBD9-4D4A-A2B1-0A7E85E0ED6A}" srcOrd="1" destOrd="0" presId="urn:microsoft.com/office/officeart/2018/2/layout/IconVerticalSolidList"/>
    <dgm:cxn modelId="{83C267AB-F36A-4914-841A-8349085DA78B}" type="presParOf" srcId="{11BBC744-3D8F-40BB-9A4D-4957240560DB}" destId="{098A20A3-769F-4D73-B484-C23B89F32D18}" srcOrd="2" destOrd="0" presId="urn:microsoft.com/office/officeart/2018/2/layout/IconVerticalSolidList"/>
    <dgm:cxn modelId="{AB90928E-8295-4224-ACCF-DD5CE9C58981}" type="presParOf" srcId="{11BBC744-3D8F-40BB-9A4D-4957240560DB}" destId="{26F47C34-6AA1-471E-85BA-60A583611A14}"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B3B892-10FB-4C65-BD73-1567D69A6AD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E8BD244-9624-4BC7-A8B1-55EE0833385E}">
      <dgm:prSet/>
      <dgm:spPr/>
      <dgm:t>
        <a:bodyPr/>
        <a:lstStyle/>
        <a:p>
          <a:pPr>
            <a:lnSpc>
              <a:spcPct val="100000"/>
            </a:lnSpc>
          </a:pPr>
          <a:r>
            <a:rPr lang="en-GB"/>
            <a:t>Flight Food Ltd. Is a company that prepares ready meals for airlines.</a:t>
          </a:r>
          <a:endParaRPr lang="en-US"/>
        </a:p>
      </dgm:t>
    </dgm:pt>
    <dgm:pt modelId="{96DE7A0D-0AC0-428B-870B-461F0446DCCC}" type="parTrans" cxnId="{278B77BA-6570-49FD-9758-0504A6ABB477}">
      <dgm:prSet/>
      <dgm:spPr/>
      <dgm:t>
        <a:bodyPr/>
        <a:lstStyle/>
        <a:p>
          <a:endParaRPr lang="en-US"/>
        </a:p>
      </dgm:t>
    </dgm:pt>
    <dgm:pt modelId="{D03FA900-F3A8-4C46-B01F-2BDA50178A04}" type="sibTrans" cxnId="{278B77BA-6570-49FD-9758-0504A6ABB477}">
      <dgm:prSet/>
      <dgm:spPr/>
      <dgm:t>
        <a:bodyPr/>
        <a:lstStyle/>
        <a:p>
          <a:endParaRPr lang="en-US"/>
        </a:p>
      </dgm:t>
    </dgm:pt>
    <dgm:pt modelId="{253AB5D0-8E47-40F4-AC25-E2121BEC5368}">
      <dgm:prSet/>
      <dgm:spPr/>
      <dgm:t>
        <a:bodyPr/>
        <a:lstStyle/>
        <a:p>
          <a:pPr>
            <a:lnSpc>
              <a:spcPct val="100000"/>
            </a:lnSpc>
          </a:pPr>
          <a:r>
            <a:rPr lang="en-GB"/>
            <a:t>It employs workers from different age groups and cultural backgrounds.</a:t>
          </a:r>
          <a:endParaRPr lang="en-US"/>
        </a:p>
      </dgm:t>
    </dgm:pt>
    <dgm:pt modelId="{171C66E6-905E-46E1-BDF5-7720FB4ABAC5}" type="parTrans" cxnId="{C7D47B89-9075-4ADF-B3A0-E16E3217209E}">
      <dgm:prSet/>
      <dgm:spPr/>
      <dgm:t>
        <a:bodyPr/>
        <a:lstStyle/>
        <a:p>
          <a:endParaRPr lang="en-US"/>
        </a:p>
      </dgm:t>
    </dgm:pt>
    <dgm:pt modelId="{8D6A076B-FC00-4B62-A0C9-CB17B5EC649C}" type="sibTrans" cxnId="{C7D47B89-9075-4ADF-B3A0-E16E3217209E}">
      <dgm:prSet/>
      <dgm:spPr/>
      <dgm:t>
        <a:bodyPr/>
        <a:lstStyle/>
        <a:p>
          <a:endParaRPr lang="en-US"/>
        </a:p>
      </dgm:t>
    </dgm:pt>
    <dgm:pt modelId="{977DBFBA-7508-40FA-8B1B-58A0A4CB3955}">
      <dgm:prSet/>
      <dgm:spPr/>
      <dgm:t>
        <a:bodyPr/>
        <a:lstStyle/>
        <a:p>
          <a:pPr>
            <a:lnSpc>
              <a:spcPct val="100000"/>
            </a:lnSpc>
          </a:pPr>
          <a:r>
            <a:rPr lang="en-GB"/>
            <a:t>Communication problems have resulted in poor food quality, hygiene issues, and customer complaints.</a:t>
          </a:r>
          <a:endParaRPr lang="en-US"/>
        </a:p>
      </dgm:t>
    </dgm:pt>
    <dgm:pt modelId="{2BCB772B-25B7-4A10-8269-BB989976F1CE}" type="parTrans" cxnId="{C44F926D-745A-4C5F-A973-C2980E28D604}">
      <dgm:prSet/>
      <dgm:spPr/>
      <dgm:t>
        <a:bodyPr/>
        <a:lstStyle/>
        <a:p>
          <a:endParaRPr lang="en-US"/>
        </a:p>
      </dgm:t>
    </dgm:pt>
    <dgm:pt modelId="{0CBDD84D-7FB7-4F21-A14C-11D8C964F319}" type="sibTrans" cxnId="{C44F926D-745A-4C5F-A973-C2980E28D604}">
      <dgm:prSet/>
      <dgm:spPr/>
      <dgm:t>
        <a:bodyPr/>
        <a:lstStyle/>
        <a:p>
          <a:endParaRPr lang="en-US"/>
        </a:p>
      </dgm:t>
    </dgm:pt>
    <dgm:pt modelId="{E635E087-EC54-4794-9E6D-C26EC134D8B8}">
      <dgm:prSet/>
      <dgm:spPr/>
      <dgm:t>
        <a:bodyPr/>
        <a:lstStyle/>
        <a:p>
          <a:pPr>
            <a:lnSpc>
              <a:spcPct val="100000"/>
            </a:lnSpc>
          </a:pPr>
          <a:r>
            <a:rPr lang="en-GB"/>
            <a:t>(Robbins and Judge, 2023)</a:t>
          </a:r>
          <a:endParaRPr lang="en-US"/>
        </a:p>
      </dgm:t>
    </dgm:pt>
    <dgm:pt modelId="{78AEEC08-C82E-4D2C-8C2E-03D47885A49A}" type="parTrans" cxnId="{08BF55BA-8E5D-4FB0-AA53-4E634F7905E9}">
      <dgm:prSet/>
      <dgm:spPr/>
      <dgm:t>
        <a:bodyPr/>
        <a:lstStyle/>
        <a:p>
          <a:endParaRPr lang="en-US"/>
        </a:p>
      </dgm:t>
    </dgm:pt>
    <dgm:pt modelId="{383298D9-BF8F-4D49-8215-A70CB09EF030}" type="sibTrans" cxnId="{08BF55BA-8E5D-4FB0-AA53-4E634F7905E9}">
      <dgm:prSet/>
      <dgm:spPr/>
      <dgm:t>
        <a:bodyPr/>
        <a:lstStyle/>
        <a:p>
          <a:endParaRPr lang="en-US"/>
        </a:p>
      </dgm:t>
    </dgm:pt>
    <dgm:pt modelId="{F4EC26C1-FEDA-4510-9F2C-AABDC8FFA9E3}" type="pres">
      <dgm:prSet presAssocID="{CCB3B892-10FB-4C65-BD73-1567D69A6ADF}" presName="root" presStyleCnt="0">
        <dgm:presLayoutVars>
          <dgm:dir/>
          <dgm:resizeHandles val="exact"/>
        </dgm:presLayoutVars>
      </dgm:prSet>
      <dgm:spPr/>
    </dgm:pt>
    <dgm:pt modelId="{FFBFAED8-A451-4DD7-941B-8AC8231E5CDA}" type="pres">
      <dgm:prSet presAssocID="{3E8BD244-9624-4BC7-A8B1-55EE0833385E}" presName="compNode" presStyleCnt="0"/>
      <dgm:spPr/>
    </dgm:pt>
    <dgm:pt modelId="{B7A24428-0C66-4DAB-B85B-4055784FA94D}" type="pres">
      <dgm:prSet presAssocID="{3E8BD244-9624-4BC7-A8B1-55EE0833385E}" presName="bgRect" presStyleLbl="bgShp" presStyleIdx="0" presStyleCnt="4"/>
      <dgm:spPr/>
    </dgm:pt>
    <dgm:pt modelId="{687F6CEC-4334-45D0-84E1-0DEFF1B95D87}" type="pres">
      <dgm:prSet presAssocID="{3E8BD244-9624-4BC7-A8B1-55EE0833385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Airplane"/>
        </a:ext>
      </dgm:extLst>
    </dgm:pt>
    <dgm:pt modelId="{37390914-2DFA-442C-8A88-2DA0AB9B306A}" type="pres">
      <dgm:prSet presAssocID="{3E8BD244-9624-4BC7-A8B1-55EE0833385E}" presName="spaceRect" presStyleCnt="0"/>
      <dgm:spPr/>
    </dgm:pt>
    <dgm:pt modelId="{C337FED0-6A2D-41BA-B115-828332CCBC04}" type="pres">
      <dgm:prSet presAssocID="{3E8BD244-9624-4BC7-A8B1-55EE0833385E}" presName="parTx" presStyleLbl="revTx" presStyleIdx="0" presStyleCnt="4">
        <dgm:presLayoutVars>
          <dgm:chMax val="0"/>
          <dgm:chPref val="0"/>
        </dgm:presLayoutVars>
      </dgm:prSet>
      <dgm:spPr/>
    </dgm:pt>
    <dgm:pt modelId="{F91B8BA5-86B6-444C-B33B-AAB4200D509A}" type="pres">
      <dgm:prSet presAssocID="{D03FA900-F3A8-4C46-B01F-2BDA50178A04}" presName="sibTrans" presStyleCnt="0"/>
      <dgm:spPr/>
    </dgm:pt>
    <dgm:pt modelId="{95E0DECB-69D1-41A5-B960-B4D439A8A199}" type="pres">
      <dgm:prSet presAssocID="{253AB5D0-8E47-40F4-AC25-E2121BEC5368}" presName="compNode" presStyleCnt="0"/>
      <dgm:spPr/>
    </dgm:pt>
    <dgm:pt modelId="{C34B6913-344F-4D8B-A0B7-9A7C2E8CF44C}" type="pres">
      <dgm:prSet presAssocID="{253AB5D0-8E47-40F4-AC25-E2121BEC5368}" presName="bgRect" presStyleLbl="bgShp" presStyleIdx="1" presStyleCnt="4"/>
      <dgm:spPr/>
    </dgm:pt>
    <dgm:pt modelId="{05D7B246-A871-41F6-9363-07B41F6662BC}" type="pres">
      <dgm:prSet presAssocID="{253AB5D0-8E47-40F4-AC25-E2121BEC536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91586481-33BA-4044-85DF-7F12EFB2AA5E}" type="pres">
      <dgm:prSet presAssocID="{253AB5D0-8E47-40F4-AC25-E2121BEC5368}" presName="spaceRect" presStyleCnt="0"/>
      <dgm:spPr/>
    </dgm:pt>
    <dgm:pt modelId="{48F57CDC-0AD0-41C3-B0DC-2DD39A819D31}" type="pres">
      <dgm:prSet presAssocID="{253AB5D0-8E47-40F4-AC25-E2121BEC5368}" presName="parTx" presStyleLbl="revTx" presStyleIdx="1" presStyleCnt="4">
        <dgm:presLayoutVars>
          <dgm:chMax val="0"/>
          <dgm:chPref val="0"/>
        </dgm:presLayoutVars>
      </dgm:prSet>
      <dgm:spPr/>
    </dgm:pt>
    <dgm:pt modelId="{FE37E290-55F6-4BF3-9B6D-A6D242BA31B0}" type="pres">
      <dgm:prSet presAssocID="{8D6A076B-FC00-4B62-A0C9-CB17B5EC649C}" presName="sibTrans" presStyleCnt="0"/>
      <dgm:spPr/>
    </dgm:pt>
    <dgm:pt modelId="{55595946-5D16-4261-A429-F4C454DFEF34}" type="pres">
      <dgm:prSet presAssocID="{977DBFBA-7508-40FA-8B1B-58A0A4CB3955}" presName="compNode" presStyleCnt="0"/>
      <dgm:spPr/>
    </dgm:pt>
    <dgm:pt modelId="{1C782A0C-5E60-4201-BDDA-0DCE9C2BBFA5}" type="pres">
      <dgm:prSet presAssocID="{977DBFBA-7508-40FA-8B1B-58A0A4CB3955}" presName="bgRect" presStyleLbl="bgShp" presStyleIdx="2" presStyleCnt="4"/>
      <dgm:spPr/>
    </dgm:pt>
    <dgm:pt modelId="{EC2E9422-E72F-4327-A74B-492AED22CF46}" type="pres">
      <dgm:prSet presAssocID="{977DBFBA-7508-40FA-8B1B-58A0A4CB395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octor"/>
        </a:ext>
      </dgm:extLst>
    </dgm:pt>
    <dgm:pt modelId="{0618FDD6-2AF7-4565-9C0D-C2AB214A7391}" type="pres">
      <dgm:prSet presAssocID="{977DBFBA-7508-40FA-8B1B-58A0A4CB3955}" presName="spaceRect" presStyleCnt="0"/>
      <dgm:spPr/>
    </dgm:pt>
    <dgm:pt modelId="{A5922E33-7085-48AD-BF5A-A788BF5D4BA9}" type="pres">
      <dgm:prSet presAssocID="{977DBFBA-7508-40FA-8B1B-58A0A4CB3955}" presName="parTx" presStyleLbl="revTx" presStyleIdx="2" presStyleCnt="4">
        <dgm:presLayoutVars>
          <dgm:chMax val="0"/>
          <dgm:chPref val="0"/>
        </dgm:presLayoutVars>
      </dgm:prSet>
      <dgm:spPr/>
    </dgm:pt>
    <dgm:pt modelId="{AB63044B-4AF0-46C6-91E0-1499D0D28077}" type="pres">
      <dgm:prSet presAssocID="{0CBDD84D-7FB7-4F21-A14C-11D8C964F319}" presName="sibTrans" presStyleCnt="0"/>
      <dgm:spPr/>
    </dgm:pt>
    <dgm:pt modelId="{5F6B1AC1-1EA5-489B-98FA-C5BCE78DA906}" type="pres">
      <dgm:prSet presAssocID="{E635E087-EC54-4794-9E6D-C26EC134D8B8}" presName="compNode" presStyleCnt="0"/>
      <dgm:spPr/>
    </dgm:pt>
    <dgm:pt modelId="{4685B225-9BF3-4271-B661-A95450AC7D98}" type="pres">
      <dgm:prSet presAssocID="{E635E087-EC54-4794-9E6D-C26EC134D8B8}" presName="bgRect" presStyleLbl="bgShp" presStyleIdx="3" presStyleCnt="4"/>
      <dgm:spPr/>
    </dgm:pt>
    <dgm:pt modelId="{8A20EE1E-B407-43AA-96C0-4FAA7EBF20BC}" type="pres">
      <dgm:prSet presAssocID="{E635E087-EC54-4794-9E6D-C26EC134D8B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BFDDE266-89B8-4E9A-9B69-FC54D6B95F87}" type="pres">
      <dgm:prSet presAssocID="{E635E087-EC54-4794-9E6D-C26EC134D8B8}" presName="spaceRect" presStyleCnt="0"/>
      <dgm:spPr/>
    </dgm:pt>
    <dgm:pt modelId="{7B229741-4043-46EE-9D97-7DFBF5953725}" type="pres">
      <dgm:prSet presAssocID="{E635E087-EC54-4794-9E6D-C26EC134D8B8}" presName="parTx" presStyleLbl="revTx" presStyleIdx="3" presStyleCnt="4">
        <dgm:presLayoutVars>
          <dgm:chMax val="0"/>
          <dgm:chPref val="0"/>
        </dgm:presLayoutVars>
      </dgm:prSet>
      <dgm:spPr/>
    </dgm:pt>
  </dgm:ptLst>
  <dgm:cxnLst>
    <dgm:cxn modelId="{E76A0B09-F4BF-4A6E-9FD8-F128FDA73267}" type="presOf" srcId="{CCB3B892-10FB-4C65-BD73-1567D69A6ADF}" destId="{F4EC26C1-FEDA-4510-9F2C-AABDC8FFA9E3}" srcOrd="0" destOrd="0" presId="urn:microsoft.com/office/officeart/2018/2/layout/IconVerticalSolidList"/>
    <dgm:cxn modelId="{C604E726-D505-4027-8D57-2054EEC747A0}" type="presOf" srcId="{253AB5D0-8E47-40F4-AC25-E2121BEC5368}" destId="{48F57CDC-0AD0-41C3-B0DC-2DD39A819D31}" srcOrd="0" destOrd="0" presId="urn:microsoft.com/office/officeart/2018/2/layout/IconVerticalSolidList"/>
    <dgm:cxn modelId="{A8803129-9580-4E73-90A3-51962CB0F60C}" type="presOf" srcId="{E635E087-EC54-4794-9E6D-C26EC134D8B8}" destId="{7B229741-4043-46EE-9D97-7DFBF5953725}" srcOrd="0" destOrd="0" presId="urn:microsoft.com/office/officeart/2018/2/layout/IconVerticalSolidList"/>
    <dgm:cxn modelId="{C44F926D-745A-4C5F-A973-C2980E28D604}" srcId="{CCB3B892-10FB-4C65-BD73-1567D69A6ADF}" destId="{977DBFBA-7508-40FA-8B1B-58A0A4CB3955}" srcOrd="2" destOrd="0" parTransId="{2BCB772B-25B7-4A10-8269-BB989976F1CE}" sibTransId="{0CBDD84D-7FB7-4F21-A14C-11D8C964F319}"/>
    <dgm:cxn modelId="{C7D47B89-9075-4ADF-B3A0-E16E3217209E}" srcId="{CCB3B892-10FB-4C65-BD73-1567D69A6ADF}" destId="{253AB5D0-8E47-40F4-AC25-E2121BEC5368}" srcOrd="1" destOrd="0" parTransId="{171C66E6-905E-46E1-BDF5-7720FB4ABAC5}" sibTransId="{8D6A076B-FC00-4B62-A0C9-CB17B5EC649C}"/>
    <dgm:cxn modelId="{08BF55BA-8E5D-4FB0-AA53-4E634F7905E9}" srcId="{CCB3B892-10FB-4C65-BD73-1567D69A6ADF}" destId="{E635E087-EC54-4794-9E6D-C26EC134D8B8}" srcOrd="3" destOrd="0" parTransId="{78AEEC08-C82E-4D2C-8C2E-03D47885A49A}" sibTransId="{383298D9-BF8F-4D49-8215-A70CB09EF030}"/>
    <dgm:cxn modelId="{278B77BA-6570-49FD-9758-0504A6ABB477}" srcId="{CCB3B892-10FB-4C65-BD73-1567D69A6ADF}" destId="{3E8BD244-9624-4BC7-A8B1-55EE0833385E}" srcOrd="0" destOrd="0" parTransId="{96DE7A0D-0AC0-428B-870B-461F0446DCCC}" sibTransId="{D03FA900-F3A8-4C46-B01F-2BDA50178A04}"/>
    <dgm:cxn modelId="{8B74CEC9-0AD3-4CFD-BC2E-2E597FCC11B7}" type="presOf" srcId="{977DBFBA-7508-40FA-8B1B-58A0A4CB3955}" destId="{A5922E33-7085-48AD-BF5A-A788BF5D4BA9}" srcOrd="0" destOrd="0" presId="urn:microsoft.com/office/officeart/2018/2/layout/IconVerticalSolidList"/>
    <dgm:cxn modelId="{C10D71D4-D275-41EB-B2F2-ADBFD39E1960}" type="presOf" srcId="{3E8BD244-9624-4BC7-A8B1-55EE0833385E}" destId="{C337FED0-6A2D-41BA-B115-828332CCBC04}" srcOrd="0" destOrd="0" presId="urn:microsoft.com/office/officeart/2018/2/layout/IconVerticalSolidList"/>
    <dgm:cxn modelId="{F1219D3E-5DF7-4538-9F9D-19861632AFC0}" type="presParOf" srcId="{F4EC26C1-FEDA-4510-9F2C-AABDC8FFA9E3}" destId="{FFBFAED8-A451-4DD7-941B-8AC8231E5CDA}" srcOrd="0" destOrd="0" presId="urn:microsoft.com/office/officeart/2018/2/layout/IconVerticalSolidList"/>
    <dgm:cxn modelId="{B3925495-BB44-4147-A2DD-C5B2B25E63D6}" type="presParOf" srcId="{FFBFAED8-A451-4DD7-941B-8AC8231E5CDA}" destId="{B7A24428-0C66-4DAB-B85B-4055784FA94D}" srcOrd="0" destOrd="0" presId="urn:microsoft.com/office/officeart/2018/2/layout/IconVerticalSolidList"/>
    <dgm:cxn modelId="{30D8510C-84A3-48A9-BBCF-625B65D1BFAA}" type="presParOf" srcId="{FFBFAED8-A451-4DD7-941B-8AC8231E5CDA}" destId="{687F6CEC-4334-45D0-84E1-0DEFF1B95D87}" srcOrd="1" destOrd="0" presId="urn:microsoft.com/office/officeart/2018/2/layout/IconVerticalSolidList"/>
    <dgm:cxn modelId="{226540C6-E884-48BD-AB8C-4E850D3A01B5}" type="presParOf" srcId="{FFBFAED8-A451-4DD7-941B-8AC8231E5CDA}" destId="{37390914-2DFA-442C-8A88-2DA0AB9B306A}" srcOrd="2" destOrd="0" presId="urn:microsoft.com/office/officeart/2018/2/layout/IconVerticalSolidList"/>
    <dgm:cxn modelId="{2CB8D204-5A2B-4FAE-B11A-2340F1EE5A96}" type="presParOf" srcId="{FFBFAED8-A451-4DD7-941B-8AC8231E5CDA}" destId="{C337FED0-6A2D-41BA-B115-828332CCBC04}" srcOrd="3" destOrd="0" presId="urn:microsoft.com/office/officeart/2018/2/layout/IconVerticalSolidList"/>
    <dgm:cxn modelId="{CC5DFE5A-667F-4974-97CA-4AEA108F940A}" type="presParOf" srcId="{F4EC26C1-FEDA-4510-9F2C-AABDC8FFA9E3}" destId="{F91B8BA5-86B6-444C-B33B-AAB4200D509A}" srcOrd="1" destOrd="0" presId="urn:microsoft.com/office/officeart/2018/2/layout/IconVerticalSolidList"/>
    <dgm:cxn modelId="{32D905D5-3D25-4EBB-B169-AC18A092AF05}" type="presParOf" srcId="{F4EC26C1-FEDA-4510-9F2C-AABDC8FFA9E3}" destId="{95E0DECB-69D1-41A5-B960-B4D439A8A199}" srcOrd="2" destOrd="0" presId="urn:microsoft.com/office/officeart/2018/2/layout/IconVerticalSolidList"/>
    <dgm:cxn modelId="{5B323EF6-8FEA-48B9-B529-E2C81662A462}" type="presParOf" srcId="{95E0DECB-69D1-41A5-B960-B4D439A8A199}" destId="{C34B6913-344F-4D8B-A0B7-9A7C2E8CF44C}" srcOrd="0" destOrd="0" presId="urn:microsoft.com/office/officeart/2018/2/layout/IconVerticalSolidList"/>
    <dgm:cxn modelId="{31808650-5741-4388-9A2E-FB4A2407C05F}" type="presParOf" srcId="{95E0DECB-69D1-41A5-B960-B4D439A8A199}" destId="{05D7B246-A871-41F6-9363-07B41F6662BC}" srcOrd="1" destOrd="0" presId="urn:microsoft.com/office/officeart/2018/2/layout/IconVerticalSolidList"/>
    <dgm:cxn modelId="{7090FBA9-ACBA-4E77-8E92-AACFF7F0E5C0}" type="presParOf" srcId="{95E0DECB-69D1-41A5-B960-B4D439A8A199}" destId="{91586481-33BA-4044-85DF-7F12EFB2AA5E}" srcOrd="2" destOrd="0" presId="urn:microsoft.com/office/officeart/2018/2/layout/IconVerticalSolidList"/>
    <dgm:cxn modelId="{2D105D5B-5B4E-44CE-9E0D-758AF4DC1837}" type="presParOf" srcId="{95E0DECB-69D1-41A5-B960-B4D439A8A199}" destId="{48F57CDC-0AD0-41C3-B0DC-2DD39A819D31}" srcOrd="3" destOrd="0" presId="urn:microsoft.com/office/officeart/2018/2/layout/IconVerticalSolidList"/>
    <dgm:cxn modelId="{9297A350-5EDA-47EE-871F-6A7B62DE679F}" type="presParOf" srcId="{F4EC26C1-FEDA-4510-9F2C-AABDC8FFA9E3}" destId="{FE37E290-55F6-4BF3-9B6D-A6D242BA31B0}" srcOrd="3" destOrd="0" presId="urn:microsoft.com/office/officeart/2018/2/layout/IconVerticalSolidList"/>
    <dgm:cxn modelId="{12DA79E9-8E5E-4F4B-93AC-417CA01748EE}" type="presParOf" srcId="{F4EC26C1-FEDA-4510-9F2C-AABDC8FFA9E3}" destId="{55595946-5D16-4261-A429-F4C454DFEF34}" srcOrd="4" destOrd="0" presId="urn:microsoft.com/office/officeart/2018/2/layout/IconVerticalSolidList"/>
    <dgm:cxn modelId="{E95707C1-14AB-4807-836D-860E8FDA18D4}" type="presParOf" srcId="{55595946-5D16-4261-A429-F4C454DFEF34}" destId="{1C782A0C-5E60-4201-BDDA-0DCE9C2BBFA5}" srcOrd="0" destOrd="0" presId="urn:microsoft.com/office/officeart/2018/2/layout/IconVerticalSolidList"/>
    <dgm:cxn modelId="{E72BAA01-762D-40EC-AA1C-5D96372CDB28}" type="presParOf" srcId="{55595946-5D16-4261-A429-F4C454DFEF34}" destId="{EC2E9422-E72F-4327-A74B-492AED22CF46}" srcOrd="1" destOrd="0" presId="urn:microsoft.com/office/officeart/2018/2/layout/IconVerticalSolidList"/>
    <dgm:cxn modelId="{6A9A467F-F8D5-47FB-9568-4FF34626F7A5}" type="presParOf" srcId="{55595946-5D16-4261-A429-F4C454DFEF34}" destId="{0618FDD6-2AF7-4565-9C0D-C2AB214A7391}" srcOrd="2" destOrd="0" presId="urn:microsoft.com/office/officeart/2018/2/layout/IconVerticalSolidList"/>
    <dgm:cxn modelId="{8810325D-3300-40B7-BC8B-053C41095F42}" type="presParOf" srcId="{55595946-5D16-4261-A429-F4C454DFEF34}" destId="{A5922E33-7085-48AD-BF5A-A788BF5D4BA9}" srcOrd="3" destOrd="0" presId="urn:microsoft.com/office/officeart/2018/2/layout/IconVerticalSolidList"/>
    <dgm:cxn modelId="{5A5FD1BA-59C9-4F3C-A92B-B92DCC829EF0}" type="presParOf" srcId="{F4EC26C1-FEDA-4510-9F2C-AABDC8FFA9E3}" destId="{AB63044B-4AF0-46C6-91E0-1499D0D28077}" srcOrd="5" destOrd="0" presId="urn:microsoft.com/office/officeart/2018/2/layout/IconVerticalSolidList"/>
    <dgm:cxn modelId="{8EB9FDDD-CBEF-477D-B9C0-7DC35F30FEBD}" type="presParOf" srcId="{F4EC26C1-FEDA-4510-9F2C-AABDC8FFA9E3}" destId="{5F6B1AC1-1EA5-489B-98FA-C5BCE78DA906}" srcOrd="6" destOrd="0" presId="urn:microsoft.com/office/officeart/2018/2/layout/IconVerticalSolidList"/>
    <dgm:cxn modelId="{E80A88A3-2A35-470C-B808-9D7CCAEC92F3}" type="presParOf" srcId="{5F6B1AC1-1EA5-489B-98FA-C5BCE78DA906}" destId="{4685B225-9BF3-4271-B661-A95450AC7D98}" srcOrd="0" destOrd="0" presId="urn:microsoft.com/office/officeart/2018/2/layout/IconVerticalSolidList"/>
    <dgm:cxn modelId="{382BE036-25A3-4AFB-A264-3983C3FBC4EA}" type="presParOf" srcId="{5F6B1AC1-1EA5-489B-98FA-C5BCE78DA906}" destId="{8A20EE1E-B407-43AA-96C0-4FAA7EBF20BC}" srcOrd="1" destOrd="0" presId="urn:microsoft.com/office/officeart/2018/2/layout/IconVerticalSolidList"/>
    <dgm:cxn modelId="{31DD2705-FA66-4817-B49F-74F81EBC4FD2}" type="presParOf" srcId="{5F6B1AC1-1EA5-489B-98FA-C5BCE78DA906}" destId="{BFDDE266-89B8-4E9A-9B69-FC54D6B95F87}" srcOrd="2" destOrd="0" presId="urn:microsoft.com/office/officeart/2018/2/layout/IconVerticalSolidList"/>
    <dgm:cxn modelId="{CEA89D46-17EE-4245-B021-F02A80F0DF7B}" type="presParOf" srcId="{5F6B1AC1-1EA5-489B-98FA-C5BCE78DA906}" destId="{7B229741-4043-46EE-9D97-7DFBF59537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1F69D2-46D5-4007-A03A-4966D6BAAB4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4CFD2E9-552A-4A17-BC58-9B21D04BC2AD}">
      <dgm:prSet/>
      <dgm:spPr/>
      <dgm:t>
        <a:bodyPr/>
        <a:lstStyle/>
        <a:p>
          <a:r>
            <a:rPr lang="en-GB"/>
            <a:t>.loosing business</a:t>
          </a:r>
          <a:endParaRPr lang="en-US"/>
        </a:p>
      </dgm:t>
    </dgm:pt>
    <dgm:pt modelId="{E56289E1-46C3-42F8-9974-10F98D5FB299}" type="parTrans" cxnId="{A84B7ED7-30F7-4673-A8C8-EC1D48180145}">
      <dgm:prSet/>
      <dgm:spPr/>
      <dgm:t>
        <a:bodyPr/>
        <a:lstStyle/>
        <a:p>
          <a:endParaRPr lang="en-US"/>
        </a:p>
      </dgm:t>
    </dgm:pt>
    <dgm:pt modelId="{C31D4B80-8AEB-40B9-B417-C30E26762F6D}" type="sibTrans" cxnId="{A84B7ED7-30F7-4673-A8C8-EC1D48180145}">
      <dgm:prSet/>
      <dgm:spPr/>
      <dgm:t>
        <a:bodyPr/>
        <a:lstStyle/>
        <a:p>
          <a:endParaRPr lang="en-US"/>
        </a:p>
      </dgm:t>
    </dgm:pt>
    <dgm:pt modelId="{D127DA27-ACFB-4AA0-9776-7DB933DD0424}">
      <dgm:prSet/>
      <dgm:spPr/>
      <dgm:t>
        <a:bodyPr/>
        <a:lstStyle/>
        <a:p>
          <a:r>
            <a:rPr lang="en-GB"/>
            <a:t>.airline complain</a:t>
          </a:r>
          <a:endParaRPr lang="en-US"/>
        </a:p>
      </dgm:t>
    </dgm:pt>
    <dgm:pt modelId="{9719461B-5073-49EB-A413-8E8608CE70A6}" type="parTrans" cxnId="{055D58B5-A3EF-4187-B128-79D81DDE269B}">
      <dgm:prSet/>
      <dgm:spPr/>
      <dgm:t>
        <a:bodyPr/>
        <a:lstStyle/>
        <a:p>
          <a:endParaRPr lang="en-US"/>
        </a:p>
      </dgm:t>
    </dgm:pt>
    <dgm:pt modelId="{CF4F5336-F7B9-47E8-A8CC-CA95B16C2EC6}" type="sibTrans" cxnId="{055D58B5-A3EF-4187-B128-79D81DDE269B}">
      <dgm:prSet/>
      <dgm:spPr/>
      <dgm:t>
        <a:bodyPr/>
        <a:lstStyle/>
        <a:p>
          <a:endParaRPr lang="en-US"/>
        </a:p>
      </dgm:t>
    </dgm:pt>
    <dgm:pt modelId="{8384A012-30E0-4429-B04E-F6F91F9F0E13}">
      <dgm:prSet/>
      <dgm:spPr/>
      <dgm:t>
        <a:bodyPr/>
        <a:lstStyle/>
        <a:p>
          <a:r>
            <a:rPr lang="en-GB"/>
            <a:t>.poor food standard</a:t>
          </a:r>
          <a:endParaRPr lang="en-US"/>
        </a:p>
      </dgm:t>
    </dgm:pt>
    <dgm:pt modelId="{DE3C9B5C-CF2E-4E6F-92A6-062F6CB3E3DF}" type="parTrans" cxnId="{B6A2EB6A-0FDB-4728-A13E-50EEBC9E1E4B}">
      <dgm:prSet/>
      <dgm:spPr/>
      <dgm:t>
        <a:bodyPr/>
        <a:lstStyle/>
        <a:p>
          <a:endParaRPr lang="en-US"/>
        </a:p>
      </dgm:t>
    </dgm:pt>
    <dgm:pt modelId="{7F2CF00D-6E4A-4AE3-A8FB-7931AA4D097A}" type="sibTrans" cxnId="{B6A2EB6A-0FDB-4728-A13E-50EEBC9E1E4B}">
      <dgm:prSet/>
      <dgm:spPr/>
      <dgm:t>
        <a:bodyPr/>
        <a:lstStyle/>
        <a:p>
          <a:endParaRPr lang="en-US"/>
        </a:p>
      </dgm:t>
    </dgm:pt>
    <dgm:pt modelId="{BF5C601B-10BD-462E-A604-FC999CE733A7}">
      <dgm:prSet/>
      <dgm:spPr/>
      <dgm:t>
        <a:bodyPr/>
        <a:lstStyle/>
        <a:p>
          <a:r>
            <a:rPr lang="en-GB"/>
            <a:t>.undercooked food</a:t>
          </a:r>
          <a:endParaRPr lang="en-US"/>
        </a:p>
      </dgm:t>
    </dgm:pt>
    <dgm:pt modelId="{1F60B931-F6F1-4884-9A46-C7A4B32AE35F}" type="parTrans" cxnId="{06468F33-6473-424E-A8DA-E016FA867095}">
      <dgm:prSet/>
      <dgm:spPr/>
      <dgm:t>
        <a:bodyPr/>
        <a:lstStyle/>
        <a:p>
          <a:endParaRPr lang="en-US"/>
        </a:p>
      </dgm:t>
    </dgm:pt>
    <dgm:pt modelId="{62F2CF2E-7D10-4ECF-9F11-ADF7491AA4D1}" type="sibTrans" cxnId="{06468F33-6473-424E-A8DA-E016FA867095}">
      <dgm:prSet/>
      <dgm:spPr/>
      <dgm:t>
        <a:bodyPr/>
        <a:lstStyle/>
        <a:p>
          <a:endParaRPr lang="en-US"/>
        </a:p>
      </dgm:t>
    </dgm:pt>
    <dgm:pt modelId="{3E374A20-A2A0-42FC-AD2F-B6C034DA02E1}">
      <dgm:prSet/>
      <dgm:spPr/>
      <dgm:t>
        <a:bodyPr/>
        <a:lstStyle/>
        <a:p>
          <a:r>
            <a:rPr lang="en-GB"/>
            <a:t>.poor packaging</a:t>
          </a:r>
          <a:endParaRPr lang="en-US"/>
        </a:p>
      </dgm:t>
    </dgm:pt>
    <dgm:pt modelId="{D67A4BF3-5E16-49E7-9FB5-1CCF877DC714}" type="parTrans" cxnId="{62C7C9C7-926E-4263-9360-2B6E55446AC0}">
      <dgm:prSet/>
      <dgm:spPr/>
      <dgm:t>
        <a:bodyPr/>
        <a:lstStyle/>
        <a:p>
          <a:endParaRPr lang="en-US"/>
        </a:p>
      </dgm:t>
    </dgm:pt>
    <dgm:pt modelId="{CEC496A3-23EE-486F-BBC9-FCCF2FA4CB2C}" type="sibTrans" cxnId="{62C7C9C7-926E-4263-9360-2B6E55446AC0}">
      <dgm:prSet/>
      <dgm:spPr/>
      <dgm:t>
        <a:bodyPr/>
        <a:lstStyle/>
        <a:p>
          <a:endParaRPr lang="en-US"/>
        </a:p>
      </dgm:t>
    </dgm:pt>
    <dgm:pt modelId="{FA2DF17C-E1A3-4D24-B706-3870656A7A3A}">
      <dgm:prSet/>
      <dgm:spPr/>
      <dgm:t>
        <a:bodyPr/>
        <a:lstStyle/>
        <a:p>
          <a:r>
            <a:rPr lang="en-GB"/>
            <a:t>. Meat found in vegetarian meals</a:t>
          </a:r>
          <a:endParaRPr lang="en-US"/>
        </a:p>
      </dgm:t>
    </dgm:pt>
    <dgm:pt modelId="{FD09F86D-F6BF-4199-8AED-709103436C46}" type="parTrans" cxnId="{EA918725-EACD-451D-81E9-21AADBE4FCBA}">
      <dgm:prSet/>
      <dgm:spPr/>
      <dgm:t>
        <a:bodyPr/>
        <a:lstStyle/>
        <a:p>
          <a:endParaRPr lang="en-US"/>
        </a:p>
      </dgm:t>
    </dgm:pt>
    <dgm:pt modelId="{13164876-34ED-49DD-8AE9-D7D2DFBFCEC0}" type="sibTrans" cxnId="{EA918725-EACD-451D-81E9-21AADBE4FCBA}">
      <dgm:prSet/>
      <dgm:spPr/>
      <dgm:t>
        <a:bodyPr/>
        <a:lstStyle/>
        <a:p>
          <a:endParaRPr lang="en-US"/>
        </a:p>
      </dgm:t>
    </dgm:pt>
    <dgm:pt modelId="{B7ECBBB1-F138-4F1B-9189-0F6D62AA0960}" type="pres">
      <dgm:prSet presAssocID="{5B1F69D2-46D5-4007-A03A-4966D6BAAB44}" presName="linear" presStyleCnt="0">
        <dgm:presLayoutVars>
          <dgm:animLvl val="lvl"/>
          <dgm:resizeHandles val="exact"/>
        </dgm:presLayoutVars>
      </dgm:prSet>
      <dgm:spPr/>
    </dgm:pt>
    <dgm:pt modelId="{423859F9-69D6-4C7B-ABF5-EFB5C2DCF4AE}" type="pres">
      <dgm:prSet presAssocID="{A4CFD2E9-552A-4A17-BC58-9B21D04BC2AD}" presName="parentText" presStyleLbl="node1" presStyleIdx="0" presStyleCnt="6">
        <dgm:presLayoutVars>
          <dgm:chMax val="0"/>
          <dgm:bulletEnabled val="1"/>
        </dgm:presLayoutVars>
      </dgm:prSet>
      <dgm:spPr/>
    </dgm:pt>
    <dgm:pt modelId="{71C157D7-7A34-4383-8492-39AD4717AB6C}" type="pres">
      <dgm:prSet presAssocID="{C31D4B80-8AEB-40B9-B417-C30E26762F6D}" presName="spacer" presStyleCnt="0"/>
      <dgm:spPr/>
    </dgm:pt>
    <dgm:pt modelId="{FEDCCC36-F984-48B9-A90E-070B55A5AE2C}" type="pres">
      <dgm:prSet presAssocID="{D127DA27-ACFB-4AA0-9776-7DB933DD0424}" presName="parentText" presStyleLbl="node1" presStyleIdx="1" presStyleCnt="6">
        <dgm:presLayoutVars>
          <dgm:chMax val="0"/>
          <dgm:bulletEnabled val="1"/>
        </dgm:presLayoutVars>
      </dgm:prSet>
      <dgm:spPr/>
    </dgm:pt>
    <dgm:pt modelId="{4C942C4A-1B0E-4097-9AE7-536970DFA715}" type="pres">
      <dgm:prSet presAssocID="{CF4F5336-F7B9-47E8-A8CC-CA95B16C2EC6}" presName="spacer" presStyleCnt="0"/>
      <dgm:spPr/>
    </dgm:pt>
    <dgm:pt modelId="{24A73F45-0F3B-4750-98B1-5D3390BA6184}" type="pres">
      <dgm:prSet presAssocID="{8384A012-30E0-4429-B04E-F6F91F9F0E13}" presName="parentText" presStyleLbl="node1" presStyleIdx="2" presStyleCnt="6">
        <dgm:presLayoutVars>
          <dgm:chMax val="0"/>
          <dgm:bulletEnabled val="1"/>
        </dgm:presLayoutVars>
      </dgm:prSet>
      <dgm:spPr/>
    </dgm:pt>
    <dgm:pt modelId="{87F15497-A8EB-4599-882D-566B88603C10}" type="pres">
      <dgm:prSet presAssocID="{7F2CF00D-6E4A-4AE3-A8FB-7931AA4D097A}" presName="spacer" presStyleCnt="0"/>
      <dgm:spPr/>
    </dgm:pt>
    <dgm:pt modelId="{485B43C8-EC06-4953-AA46-96601780B6BD}" type="pres">
      <dgm:prSet presAssocID="{BF5C601B-10BD-462E-A604-FC999CE733A7}" presName="parentText" presStyleLbl="node1" presStyleIdx="3" presStyleCnt="6">
        <dgm:presLayoutVars>
          <dgm:chMax val="0"/>
          <dgm:bulletEnabled val="1"/>
        </dgm:presLayoutVars>
      </dgm:prSet>
      <dgm:spPr/>
    </dgm:pt>
    <dgm:pt modelId="{5B41471D-CA37-49C3-9ADB-90B7FFC65857}" type="pres">
      <dgm:prSet presAssocID="{62F2CF2E-7D10-4ECF-9F11-ADF7491AA4D1}" presName="spacer" presStyleCnt="0"/>
      <dgm:spPr/>
    </dgm:pt>
    <dgm:pt modelId="{52D26660-B2A0-4871-BC68-B425C0333A81}" type="pres">
      <dgm:prSet presAssocID="{3E374A20-A2A0-42FC-AD2F-B6C034DA02E1}" presName="parentText" presStyleLbl="node1" presStyleIdx="4" presStyleCnt="6">
        <dgm:presLayoutVars>
          <dgm:chMax val="0"/>
          <dgm:bulletEnabled val="1"/>
        </dgm:presLayoutVars>
      </dgm:prSet>
      <dgm:spPr/>
    </dgm:pt>
    <dgm:pt modelId="{9FBA80E2-BB4A-4EAF-84F8-2C0C3896BE6A}" type="pres">
      <dgm:prSet presAssocID="{CEC496A3-23EE-486F-BBC9-FCCF2FA4CB2C}" presName="spacer" presStyleCnt="0"/>
      <dgm:spPr/>
    </dgm:pt>
    <dgm:pt modelId="{9993819D-A7D5-42F9-9B75-BDB8D661BE2B}" type="pres">
      <dgm:prSet presAssocID="{FA2DF17C-E1A3-4D24-B706-3870656A7A3A}" presName="parentText" presStyleLbl="node1" presStyleIdx="5" presStyleCnt="6">
        <dgm:presLayoutVars>
          <dgm:chMax val="0"/>
          <dgm:bulletEnabled val="1"/>
        </dgm:presLayoutVars>
      </dgm:prSet>
      <dgm:spPr/>
    </dgm:pt>
  </dgm:ptLst>
  <dgm:cxnLst>
    <dgm:cxn modelId="{3554A302-BFDC-4A4F-9649-79339CBADDF9}" type="presOf" srcId="{A4CFD2E9-552A-4A17-BC58-9B21D04BC2AD}" destId="{423859F9-69D6-4C7B-ABF5-EFB5C2DCF4AE}" srcOrd="0" destOrd="0" presId="urn:microsoft.com/office/officeart/2005/8/layout/vList2"/>
    <dgm:cxn modelId="{8F81B313-D5D4-4F48-A0B7-DC7C7E69EDA3}" type="presOf" srcId="{8384A012-30E0-4429-B04E-F6F91F9F0E13}" destId="{24A73F45-0F3B-4750-98B1-5D3390BA6184}" srcOrd="0" destOrd="0" presId="urn:microsoft.com/office/officeart/2005/8/layout/vList2"/>
    <dgm:cxn modelId="{EA918725-EACD-451D-81E9-21AADBE4FCBA}" srcId="{5B1F69D2-46D5-4007-A03A-4966D6BAAB44}" destId="{FA2DF17C-E1A3-4D24-B706-3870656A7A3A}" srcOrd="5" destOrd="0" parTransId="{FD09F86D-F6BF-4199-8AED-709103436C46}" sibTransId="{13164876-34ED-49DD-8AE9-D7D2DFBFCEC0}"/>
    <dgm:cxn modelId="{06468F33-6473-424E-A8DA-E016FA867095}" srcId="{5B1F69D2-46D5-4007-A03A-4966D6BAAB44}" destId="{BF5C601B-10BD-462E-A604-FC999CE733A7}" srcOrd="3" destOrd="0" parTransId="{1F60B931-F6F1-4884-9A46-C7A4B32AE35F}" sibTransId="{62F2CF2E-7D10-4ECF-9F11-ADF7491AA4D1}"/>
    <dgm:cxn modelId="{1D8EC064-926E-4F32-9E3A-66548CBD4543}" type="presOf" srcId="{3E374A20-A2A0-42FC-AD2F-B6C034DA02E1}" destId="{52D26660-B2A0-4871-BC68-B425C0333A81}" srcOrd="0" destOrd="0" presId="urn:microsoft.com/office/officeart/2005/8/layout/vList2"/>
    <dgm:cxn modelId="{B6A2EB6A-0FDB-4728-A13E-50EEBC9E1E4B}" srcId="{5B1F69D2-46D5-4007-A03A-4966D6BAAB44}" destId="{8384A012-30E0-4429-B04E-F6F91F9F0E13}" srcOrd="2" destOrd="0" parTransId="{DE3C9B5C-CF2E-4E6F-92A6-062F6CB3E3DF}" sibTransId="{7F2CF00D-6E4A-4AE3-A8FB-7931AA4D097A}"/>
    <dgm:cxn modelId="{706BF778-3029-4045-86F1-A47DEEEFCB42}" type="presOf" srcId="{BF5C601B-10BD-462E-A604-FC999CE733A7}" destId="{485B43C8-EC06-4953-AA46-96601780B6BD}" srcOrd="0" destOrd="0" presId="urn:microsoft.com/office/officeart/2005/8/layout/vList2"/>
    <dgm:cxn modelId="{1BE23EB1-892D-4A34-B73E-BC1ED69BA9BA}" type="presOf" srcId="{FA2DF17C-E1A3-4D24-B706-3870656A7A3A}" destId="{9993819D-A7D5-42F9-9B75-BDB8D661BE2B}" srcOrd="0" destOrd="0" presId="urn:microsoft.com/office/officeart/2005/8/layout/vList2"/>
    <dgm:cxn modelId="{055D58B5-A3EF-4187-B128-79D81DDE269B}" srcId="{5B1F69D2-46D5-4007-A03A-4966D6BAAB44}" destId="{D127DA27-ACFB-4AA0-9776-7DB933DD0424}" srcOrd="1" destOrd="0" parTransId="{9719461B-5073-49EB-A413-8E8608CE70A6}" sibTransId="{CF4F5336-F7B9-47E8-A8CC-CA95B16C2EC6}"/>
    <dgm:cxn modelId="{CAA839BC-30F2-4DE7-AA9C-38D110B3C67A}" type="presOf" srcId="{5B1F69D2-46D5-4007-A03A-4966D6BAAB44}" destId="{B7ECBBB1-F138-4F1B-9189-0F6D62AA0960}" srcOrd="0" destOrd="0" presId="urn:microsoft.com/office/officeart/2005/8/layout/vList2"/>
    <dgm:cxn modelId="{62C7C9C7-926E-4263-9360-2B6E55446AC0}" srcId="{5B1F69D2-46D5-4007-A03A-4966D6BAAB44}" destId="{3E374A20-A2A0-42FC-AD2F-B6C034DA02E1}" srcOrd="4" destOrd="0" parTransId="{D67A4BF3-5E16-49E7-9FB5-1CCF877DC714}" sibTransId="{CEC496A3-23EE-486F-BBC9-FCCF2FA4CB2C}"/>
    <dgm:cxn modelId="{A84B7ED7-30F7-4673-A8C8-EC1D48180145}" srcId="{5B1F69D2-46D5-4007-A03A-4966D6BAAB44}" destId="{A4CFD2E9-552A-4A17-BC58-9B21D04BC2AD}" srcOrd="0" destOrd="0" parTransId="{E56289E1-46C3-42F8-9974-10F98D5FB299}" sibTransId="{C31D4B80-8AEB-40B9-B417-C30E26762F6D}"/>
    <dgm:cxn modelId="{9622D4FA-F56C-4AB1-A251-FAB64695F98A}" type="presOf" srcId="{D127DA27-ACFB-4AA0-9776-7DB933DD0424}" destId="{FEDCCC36-F984-48B9-A90E-070B55A5AE2C}" srcOrd="0" destOrd="0" presId="urn:microsoft.com/office/officeart/2005/8/layout/vList2"/>
    <dgm:cxn modelId="{B8F39D8B-53CF-49D0-93F2-96C3EACFC58A}" type="presParOf" srcId="{B7ECBBB1-F138-4F1B-9189-0F6D62AA0960}" destId="{423859F9-69D6-4C7B-ABF5-EFB5C2DCF4AE}" srcOrd="0" destOrd="0" presId="urn:microsoft.com/office/officeart/2005/8/layout/vList2"/>
    <dgm:cxn modelId="{B088C5C5-E997-4301-A2AE-ABEBA6DC1404}" type="presParOf" srcId="{B7ECBBB1-F138-4F1B-9189-0F6D62AA0960}" destId="{71C157D7-7A34-4383-8492-39AD4717AB6C}" srcOrd="1" destOrd="0" presId="urn:microsoft.com/office/officeart/2005/8/layout/vList2"/>
    <dgm:cxn modelId="{E4AFC12A-3A5E-4F4F-9E1E-19F04448EA87}" type="presParOf" srcId="{B7ECBBB1-F138-4F1B-9189-0F6D62AA0960}" destId="{FEDCCC36-F984-48B9-A90E-070B55A5AE2C}" srcOrd="2" destOrd="0" presId="urn:microsoft.com/office/officeart/2005/8/layout/vList2"/>
    <dgm:cxn modelId="{9506F950-CC2D-4145-8942-BC5F1D537702}" type="presParOf" srcId="{B7ECBBB1-F138-4F1B-9189-0F6D62AA0960}" destId="{4C942C4A-1B0E-4097-9AE7-536970DFA715}" srcOrd="3" destOrd="0" presId="urn:microsoft.com/office/officeart/2005/8/layout/vList2"/>
    <dgm:cxn modelId="{A9502E29-BA3C-4D3B-BD3C-406E1D9A9576}" type="presParOf" srcId="{B7ECBBB1-F138-4F1B-9189-0F6D62AA0960}" destId="{24A73F45-0F3B-4750-98B1-5D3390BA6184}" srcOrd="4" destOrd="0" presId="urn:microsoft.com/office/officeart/2005/8/layout/vList2"/>
    <dgm:cxn modelId="{2B689EF2-E124-4F18-80F4-FEC0143A03A3}" type="presParOf" srcId="{B7ECBBB1-F138-4F1B-9189-0F6D62AA0960}" destId="{87F15497-A8EB-4599-882D-566B88603C10}" srcOrd="5" destOrd="0" presId="urn:microsoft.com/office/officeart/2005/8/layout/vList2"/>
    <dgm:cxn modelId="{3AE44040-69E4-444E-B44E-E82A2C7BE3C3}" type="presParOf" srcId="{B7ECBBB1-F138-4F1B-9189-0F6D62AA0960}" destId="{485B43C8-EC06-4953-AA46-96601780B6BD}" srcOrd="6" destOrd="0" presId="urn:microsoft.com/office/officeart/2005/8/layout/vList2"/>
    <dgm:cxn modelId="{9359BC1D-96C9-4C10-B587-B71028851A56}" type="presParOf" srcId="{B7ECBBB1-F138-4F1B-9189-0F6D62AA0960}" destId="{5B41471D-CA37-49C3-9ADB-90B7FFC65857}" srcOrd="7" destOrd="0" presId="urn:microsoft.com/office/officeart/2005/8/layout/vList2"/>
    <dgm:cxn modelId="{FAF6FBCC-E7D3-48CF-B9AC-2F9AF882B8C0}" type="presParOf" srcId="{B7ECBBB1-F138-4F1B-9189-0F6D62AA0960}" destId="{52D26660-B2A0-4871-BC68-B425C0333A81}" srcOrd="8" destOrd="0" presId="urn:microsoft.com/office/officeart/2005/8/layout/vList2"/>
    <dgm:cxn modelId="{523E66E4-FBEB-43E5-8AA6-87CC508B4305}" type="presParOf" srcId="{B7ECBBB1-F138-4F1B-9189-0F6D62AA0960}" destId="{9FBA80E2-BB4A-4EAF-84F8-2C0C3896BE6A}" srcOrd="9" destOrd="0" presId="urn:microsoft.com/office/officeart/2005/8/layout/vList2"/>
    <dgm:cxn modelId="{48995DC6-B09C-4206-B889-01525B0864E1}" type="presParOf" srcId="{B7ECBBB1-F138-4F1B-9189-0F6D62AA0960}" destId="{9993819D-A7D5-42F9-9B75-BDB8D661BE2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10189-D16E-45D3-B970-A3AEA3F47BEB}">
      <dsp:nvSpPr>
        <dsp:cNvPr id="0" name=""/>
        <dsp:cNvSpPr/>
      </dsp:nvSpPr>
      <dsp:spPr>
        <a:xfrm>
          <a:off x="0" y="4058"/>
          <a:ext cx="9906720" cy="8644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538600-7B12-4B55-899B-E99864D69235}">
      <dsp:nvSpPr>
        <dsp:cNvPr id="0" name=""/>
        <dsp:cNvSpPr/>
      </dsp:nvSpPr>
      <dsp:spPr>
        <a:xfrm>
          <a:off x="261494" y="198558"/>
          <a:ext cx="475444" cy="4754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D9670F-DF21-4EDB-812B-77092D478A4E}">
      <dsp:nvSpPr>
        <dsp:cNvPr id="0" name=""/>
        <dsp:cNvSpPr/>
      </dsp:nvSpPr>
      <dsp:spPr>
        <a:xfrm>
          <a:off x="998432" y="4058"/>
          <a:ext cx="8908287" cy="86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87" tIns="91487" rIns="91487" bIns="91487" numCol="1" spcCol="1270" anchor="ctr" anchorCtr="0">
          <a:noAutofit/>
        </a:bodyPr>
        <a:lstStyle/>
        <a:p>
          <a:pPr marL="0" lvl="0" indent="0" algn="l" defTabSz="844550">
            <a:lnSpc>
              <a:spcPct val="100000"/>
            </a:lnSpc>
            <a:spcBef>
              <a:spcPct val="0"/>
            </a:spcBef>
            <a:spcAft>
              <a:spcPct val="35000"/>
            </a:spcAft>
            <a:buNone/>
          </a:pPr>
          <a:r>
            <a:rPr lang="en-GB" sz="1900" kern="1200"/>
            <a:t>Communication is an exchange of information between people to create shared understanding. In organisations, effective communication improve</a:t>
          </a:r>
          <a:endParaRPr lang="en-US" sz="1900" kern="1200"/>
        </a:p>
      </dsp:txBody>
      <dsp:txXfrm>
        <a:off x="998432" y="4058"/>
        <a:ext cx="8908287" cy="864443"/>
      </dsp:txXfrm>
    </dsp:sp>
    <dsp:sp modelId="{3E947B67-C620-49FD-9373-353F62F086A9}">
      <dsp:nvSpPr>
        <dsp:cNvPr id="0" name=""/>
        <dsp:cNvSpPr/>
      </dsp:nvSpPr>
      <dsp:spPr>
        <a:xfrm>
          <a:off x="0" y="1084613"/>
          <a:ext cx="9906720" cy="8644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EC2CCD-5C9E-4D23-BB28-B25E0642F10B}">
      <dsp:nvSpPr>
        <dsp:cNvPr id="0" name=""/>
        <dsp:cNvSpPr/>
      </dsp:nvSpPr>
      <dsp:spPr>
        <a:xfrm>
          <a:off x="261494" y="1279112"/>
          <a:ext cx="475444" cy="4754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D265BA-4C44-4275-AED3-D3BAF5B65180}">
      <dsp:nvSpPr>
        <dsp:cNvPr id="0" name=""/>
        <dsp:cNvSpPr/>
      </dsp:nvSpPr>
      <dsp:spPr>
        <a:xfrm>
          <a:off x="998432" y="1084613"/>
          <a:ext cx="8908287" cy="86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87" tIns="91487" rIns="91487" bIns="91487" numCol="1" spcCol="1270" anchor="ctr" anchorCtr="0">
          <a:noAutofit/>
        </a:bodyPr>
        <a:lstStyle/>
        <a:p>
          <a:pPr marL="0" lvl="0" indent="0" algn="l" defTabSz="844550">
            <a:lnSpc>
              <a:spcPct val="100000"/>
            </a:lnSpc>
            <a:spcBef>
              <a:spcPct val="0"/>
            </a:spcBef>
            <a:spcAft>
              <a:spcPct val="35000"/>
            </a:spcAft>
            <a:buNone/>
          </a:pPr>
          <a:r>
            <a:rPr lang="en-GB" sz="1900" kern="1200" dirty="0"/>
            <a:t>.teamwork</a:t>
          </a:r>
          <a:endParaRPr lang="en-US" sz="1900" kern="1200" dirty="0"/>
        </a:p>
      </dsp:txBody>
      <dsp:txXfrm>
        <a:off x="998432" y="1084613"/>
        <a:ext cx="8908287" cy="864443"/>
      </dsp:txXfrm>
    </dsp:sp>
    <dsp:sp modelId="{283EF6C6-54FC-403E-9954-A19468C000BA}">
      <dsp:nvSpPr>
        <dsp:cNvPr id="0" name=""/>
        <dsp:cNvSpPr/>
      </dsp:nvSpPr>
      <dsp:spPr>
        <a:xfrm>
          <a:off x="0" y="2165167"/>
          <a:ext cx="9906720" cy="8644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0818AC-23F1-4758-9967-7F26272B3A6D}">
      <dsp:nvSpPr>
        <dsp:cNvPr id="0" name=""/>
        <dsp:cNvSpPr/>
      </dsp:nvSpPr>
      <dsp:spPr>
        <a:xfrm>
          <a:off x="261494" y="2359667"/>
          <a:ext cx="475444" cy="4754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15980E-FE26-4A35-96F7-FC8A5E21496D}">
      <dsp:nvSpPr>
        <dsp:cNvPr id="0" name=""/>
        <dsp:cNvSpPr/>
      </dsp:nvSpPr>
      <dsp:spPr>
        <a:xfrm>
          <a:off x="998432" y="2165167"/>
          <a:ext cx="8908287" cy="86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87" tIns="91487" rIns="91487" bIns="91487" numCol="1" spcCol="1270" anchor="ctr" anchorCtr="0">
          <a:noAutofit/>
        </a:bodyPr>
        <a:lstStyle/>
        <a:p>
          <a:pPr marL="0" lvl="0" indent="0" algn="l" defTabSz="844550">
            <a:lnSpc>
              <a:spcPct val="100000"/>
            </a:lnSpc>
            <a:spcBef>
              <a:spcPct val="0"/>
            </a:spcBef>
            <a:spcAft>
              <a:spcPct val="35000"/>
            </a:spcAft>
            <a:buNone/>
          </a:pPr>
          <a:r>
            <a:rPr lang="en-GB" sz="1900" kern="1200"/>
            <a:t>. productivity </a:t>
          </a:r>
          <a:endParaRPr lang="en-US" sz="1900" kern="1200"/>
        </a:p>
      </dsp:txBody>
      <dsp:txXfrm>
        <a:off x="998432" y="2165167"/>
        <a:ext cx="8908287" cy="864443"/>
      </dsp:txXfrm>
    </dsp:sp>
    <dsp:sp modelId="{F3887EDB-2F02-499D-8CE9-3A0FCA413C62}">
      <dsp:nvSpPr>
        <dsp:cNvPr id="0" name=""/>
        <dsp:cNvSpPr/>
      </dsp:nvSpPr>
      <dsp:spPr>
        <a:xfrm>
          <a:off x="0" y="3245722"/>
          <a:ext cx="9906720" cy="8644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BD627-FB1F-4997-B01F-EAF4044C4D6C}">
      <dsp:nvSpPr>
        <dsp:cNvPr id="0" name=""/>
        <dsp:cNvSpPr/>
      </dsp:nvSpPr>
      <dsp:spPr>
        <a:xfrm>
          <a:off x="261494" y="3440222"/>
          <a:ext cx="475444" cy="4754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B2DB36-890E-44FA-87B6-020B556C15C5}">
      <dsp:nvSpPr>
        <dsp:cNvPr id="0" name=""/>
        <dsp:cNvSpPr/>
      </dsp:nvSpPr>
      <dsp:spPr>
        <a:xfrm>
          <a:off x="998432" y="3245722"/>
          <a:ext cx="8908287" cy="86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87" tIns="91487" rIns="91487" bIns="91487" numCol="1" spcCol="1270" anchor="ctr" anchorCtr="0">
          <a:noAutofit/>
        </a:bodyPr>
        <a:lstStyle/>
        <a:p>
          <a:pPr marL="0" lvl="0" indent="0" algn="l" defTabSz="844550">
            <a:lnSpc>
              <a:spcPct val="100000"/>
            </a:lnSpc>
            <a:spcBef>
              <a:spcPct val="0"/>
            </a:spcBef>
            <a:spcAft>
              <a:spcPct val="35000"/>
            </a:spcAft>
            <a:buNone/>
          </a:pPr>
          <a:r>
            <a:rPr lang="en-GB" sz="1900" kern="1200"/>
            <a:t>. decision-making </a:t>
          </a:r>
          <a:endParaRPr lang="en-US" sz="1900" kern="1200"/>
        </a:p>
      </dsp:txBody>
      <dsp:txXfrm>
        <a:off x="998432" y="3245722"/>
        <a:ext cx="8908287" cy="864443"/>
      </dsp:txXfrm>
    </dsp:sp>
    <dsp:sp modelId="{E97CBB5A-3338-45BD-ACEF-4C992D4E577A}">
      <dsp:nvSpPr>
        <dsp:cNvPr id="0" name=""/>
        <dsp:cNvSpPr/>
      </dsp:nvSpPr>
      <dsp:spPr>
        <a:xfrm>
          <a:off x="0" y="4326276"/>
          <a:ext cx="9906720" cy="8644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86B825-FBD9-4D4A-A2B1-0A7E85E0ED6A}">
      <dsp:nvSpPr>
        <dsp:cNvPr id="0" name=""/>
        <dsp:cNvSpPr/>
      </dsp:nvSpPr>
      <dsp:spPr>
        <a:xfrm>
          <a:off x="261494" y="4520776"/>
          <a:ext cx="475444" cy="4754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F47C34-6AA1-471E-85BA-60A583611A14}">
      <dsp:nvSpPr>
        <dsp:cNvPr id="0" name=""/>
        <dsp:cNvSpPr/>
      </dsp:nvSpPr>
      <dsp:spPr>
        <a:xfrm>
          <a:off x="998432" y="4326276"/>
          <a:ext cx="8908287" cy="864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87" tIns="91487" rIns="91487" bIns="91487" numCol="1" spcCol="1270" anchor="ctr" anchorCtr="0">
          <a:noAutofit/>
        </a:bodyPr>
        <a:lstStyle/>
        <a:p>
          <a:pPr marL="0" lvl="0" indent="0" algn="l" defTabSz="844550">
            <a:lnSpc>
              <a:spcPct val="100000"/>
            </a:lnSpc>
            <a:spcBef>
              <a:spcPct val="0"/>
            </a:spcBef>
            <a:spcAft>
              <a:spcPct val="35000"/>
            </a:spcAft>
            <a:buNone/>
          </a:pPr>
          <a:r>
            <a:rPr lang="en-GB" sz="1900" kern="1200"/>
            <a:t>poor communication can lead to misunderstanding and operational problems. (Keyton,2017)</a:t>
          </a:r>
          <a:endParaRPr lang="en-US" sz="1900" kern="1200"/>
        </a:p>
      </dsp:txBody>
      <dsp:txXfrm>
        <a:off x="998432" y="4326276"/>
        <a:ext cx="8908287" cy="8644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A24428-0C66-4DAB-B85B-4055784FA94D}">
      <dsp:nvSpPr>
        <dsp:cNvPr id="0" name=""/>
        <dsp:cNvSpPr/>
      </dsp:nvSpPr>
      <dsp:spPr>
        <a:xfrm>
          <a:off x="0" y="2293"/>
          <a:ext cx="4513541" cy="11624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7F6CEC-4334-45D0-84E1-0DEFF1B95D87}">
      <dsp:nvSpPr>
        <dsp:cNvPr id="0" name=""/>
        <dsp:cNvSpPr/>
      </dsp:nvSpPr>
      <dsp:spPr>
        <a:xfrm>
          <a:off x="351654" y="263854"/>
          <a:ext cx="639372" cy="6393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37FED0-6A2D-41BA-B115-828332CCBC04}">
      <dsp:nvSpPr>
        <dsp:cNvPr id="0" name=""/>
        <dsp:cNvSpPr/>
      </dsp:nvSpPr>
      <dsp:spPr>
        <a:xfrm>
          <a:off x="1342681" y="2293"/>
          <a:ext cx="3170859" cy="11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31" tIns="123031" rIns="123031" bIns="123031" numCol="1" spcCol="1270" anchor="ctr" anchorCtr="0">
          <a:noAutofit/>
        </a:bodyPr>
        <a:lstStyle/>
        <a:p>
          <a:pPr marL="0" lvl="0" indent="0" algn="l" defTabSz="666750">
            <a:lnSpc>
              <a:spcPct val="100000"/>
            </a:lnSpc>
            <a:spcBef>
              <a:spcPct val="0"/>
            </a:spcBef>
            <a:spcAft>
              <a:spcPct val="35000"/>
            </a:spcAft>
            <a:buNone/>
          </a:pPr>
          <a:r>
            <a:rPr lang="en-GB" sz="1500" kern="1200"/>
            <a:t>Flight Food Ltd. Is a company that prepares ready meals for airlines.</a:t>
          </a:r>
          <a:endParaRPr lang="en-US" sz="1500" kern="1200"/>
        </a:p>
      </dsp:txBody>
      <dsp:txXfrm>
        <a:off x="1342681" y="2293"/>
        <a:ext cx="3170859" cy="1162494"/>
      </dsp:txXfrm>
    </dsp:sp>
    <dsp:sp modelId="{C34B6913-344F-4D8B-A0B7-9A7C2E8CF44C}">
      <dsp:nvSpPr>
        <dsp:cNvPr id="0" name=""/>
        <dsp:cNvSpPr/>
      </dsp:nvSpPr>
      <dsp:spPr>
        <a:xfrm>
          <a:off x="0" y="1455412"/>
          <a:ext cx="4513541" cy="11624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7B246-A871-41F6-9363-07B41F6662BC}">
      <dsp:nvSpPr>
        <dsp:cNvPr id="0" name=""/>
        <dsp:cNvSpPr/>
      </dsp:nvSpPr>
      <dsp:spPr>
        <a:xfrm>
          <a:off x="351654" y="1716973"/>
          <a:ext cx="639372" cy="6393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F57CDC-0AD0-41C3-B0DC-2DD39A819D31}">
      <dsp:nvSpPr>
        <dsp:cNvPr id="0" name=""/>
        <dsp:cNvSpPr/>
      </dsp:nvSpPr>
      <dsp:spPr>
        <a:xfrm>
          <a:off x="1342681" y="1455412"/>
          <a:ext cx="3170859" cy="11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31" tIns="123031" rIns="123031" bIns="123031" numCol="1" spcCol="1270" anchor="ctr" anchorCtr="0">
          <a:noAutofit/>
        </a:bodyPr>
        <a:lstStyle/>
        <a:p>
          <a:pPr marL="0" lvl="0" indent="0" algn="l" defTabSz="666750">
            <a:lnSpc>
              <a:spcPct val="100000"/>
            </a:lnSpc>
            <a:spcBef>
              <a:spcPct val="0"/>
            </a:spcBef>
            <a:spcAft>
              <a:spcPct val="35000"/>
            </a:spcAft>
            <a:buNone/>
          </a:pPr>
          <a:r>
            <a:rPr lang="en-GB" sz="1500" kern="1200"/>
            <a:t>It employs workers from different age groups and cultural backgrounds.</a:t>
          </a:r>
          <a:endParaRPr lang="en-US" sz="1500" kern="1200"/>
        </a:p>
      </dsp:txBody>
      <dsp:txXfrm>
        <a:off x="1342681" y="1455412"/>
        <a:ext cx="3170859" cy="1162494"/>
      </dsp:txXfrm>
    </dsp:sp>
    <dsp:sp modelId="{1C782A0C-5E60-4201-BDDA-0DCE9C2BBFA5}">
      <dsp:nvSpPr>
        <dsp:cNvPr id="0" name=""/>
        <dsp:cNvSpPr/>
      </dsp:nvSpPr>
      <dsp:spPr>
        <a:xfrm>
          <a:off x="0" y="2908530"/>
          <a:ext cx="4513541" cy="11624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2E9422-E72F-4327-A74B-492AED22CF46}">
      <dsp:nvSpPr>
        <dsp:cNvPr id="0" name=""/>
        <dsp:cNvSpPr/>
      </dsp:nvSpPr>
      <dsp:spPr>
        <a:xfrm>
          <a:off x="351654" y="3170091"/>
          <a:ext cx="639372" cy="6393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922E33-7085-48AD-BF5A-A788BF5D4BA9}">
      <dsp:nvSpPr>
        <dsp:cNvPr id="0" name=""/>
        <dsp:cNvSpPr/>
      </dsp:nvSpPr>
      <dsp:spPr>
        <a:xfrm>
          <a:off x="1342681" y="2908530"/>
          <a:ext cx="3170859" cy="11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31" tIns="123031" rIns="123031" bIns="123031" numCol="1" spcCol="1270" anchor="ctr" anchorCtr="0">
          <a:noAutofit/>
        </a:bodyPr>
        <a:lstStyle/>
        <a:p>
          <a:pPr marL="0" lvl="0" indent="0" algn="l" defTabSz="666750">
            <a:lnSpc>
              <a:spcPct val="100000"/>
            </a:lnSpc>
            <a:spcBef>
              <a:spcPct val="0"/>
            </a:spcBef>
            <a:spcAft>
              <a:spcPct val="35000"/>
            </a:spcAft>
            <a:buNone/>
          </a:pPr>
          <a:r>
            <a:rPr lang="en-GB" sz="1500" kern="1200"/>
            <a:t>Communication problems have resulted in poor food quality, hygiene issues, and customer complaints.</a:t>
          </a:r>
          <a:endParaRPr lang="en-US" sz="1500" kern="1200"/>
        </a:p>
      </dsp:txBody>
      <dsp:txXfrm>
        <a:off x="1342681" y="2908530"/>
        <a:ext cx="3170859" cy="1162494"/>
      </dsp:txXfrm>
    </dsp:sp>
    <dsp:sp modelId="{4685B225-9BF3-4271-B661-A95450AC7D98}">
      <dsp:nvSpPr>
        <dsp:cNvPr id="0" name=""/>
        <dsp:cNvSpPr/>
      </dsp:nvSpPr>
      <dsp:spPr>
        <a:xfrm>
          <a:off x="0" y="4361648"/>
          <a:ext cx="4513541" cy="11624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20EE1E-B407-43AA-96C0-4FAA7EBF20BC}">
      <dsp:nvSpPr>
        <dsp:cNvPr id="0" name=""/>
        <dsp:cNvSpPr/>
      </dsp:nvSpPr>
      <dsp:spPr>
        <a:xfrm>
          <a:off x="351654" y="4623209"/>
          <a:ext cx="639372" cy="6393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229741-4043-46EE-9D97-7DFBF5953725}">
      <dsp:nvSpPr>
        <dsp:cNvPr id="0" name=""/>
        <dsp:cNvSpPr/>
      </dsp:nvSpPr>
      <dsp:spPr>
        <a:xfrm>
          <a:off x="1342681" y="4361648"/>
          <a:ext cx="3170859" cy="1162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31" tIns="123031" rIns="123031" bIns="123031" numCol="1" spcCol="1270" anchor="ctr" anchorCtr="0">
          <a:noAutofit/>
        </a:bodyPr>
        <a:lstStyle/>
        <a:p>
          <a:pPr marL="0" lvl="0" indent="0" algn="l" defTabSz="666750">
            <a:lnSpc>
              <a:spcPct val="100000"/>
            </a:lnSpc>
            <a:spcBef>
              <a:spcPct val="0"/>
            </a:spcBef>
            <a:spcAft>
              <a:spcPct val="35000"/>
            </a:spcAft>
            <a:buNone/>
          </a:pPr>
          <a:r>
            <a:rPr lang="en-GB" sz="1500" kern="1200"/>
            <a:t>(Robbins and Judge, 2023)</a:t>
          </a:r>
          <a:endParaRPr lang="en-US" sz="1500" kern="1200"/>
        </a:p>
      </dsp:txBody>
      <dsp:txXfrm>
        <a:off x="1342681" y="4361648"/>
        <a:ext cx="3170859" cy="11624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859F9-69D6-4C7B-ABF5-EFB5C2DCF4AE}">
      <dsp:nvSpPr>
        <dsp:cNvPr id="0" name=""/>
        <dsp:cNvSpPr/>
      </dsp:nvSpPr>
      <dsp:spPr>
        <a:xfrm>
          <a:off x="0" y="12990"/>
          <a:ext cx="6628804" cy="748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.loosing business</a:t>
          </a:r>
          <a:endParaRPr lang="en-US" sz="3200" kern="1200"/>
        </a:p>
      </dsp:txBody>
      <dsp:txXfrm>
        <a:off x="36553" y="49543"/>
        <a:ext cx="6555698" cy="675694"/>
      </dsp:txXfrm>
    </dsp:sp>
    <dsp:sp modelId="{FEDCCC36-F984-48B9-A90E-070B55A5AE2C}">
      <dsp:nvSpPr>
        <dsp:cNvPr id="0" name=""/>
        <dsp:cNvSpPr/>
      </dsp:nvSpPr>
      <dsp:spPr>
        <a:xfrm>
          <a:off x="0" y="853950"/>
          <a:ext cx="6628804" cy="748800"/>
        </a:xfrm>
        <a:prstGeom prst="roundRect">
          <a:avLst/>
        </a:prstGeom>
        <a:gradFill rotWithShape="0">
          <a:gsLst>
            <a:gs pos="0">
              <a:schemeClr val="accent2">
                <a:hueOff val="-592857"/>
                <a:satOff val="2840"/>
                <a:lumOff val="2627"/>
                <a:alphaOff val="0"/>
                <a:tint val="96000"/>
                <a:lumMod val="100000"/>
              </a:schemeClr>
            </a:gs>
            <a:gs pos="78000">
              <a:schemeClr val="accent2">
                <a:hueOff val="-592857"/>
                <a:satOff val="2840"/>
                <a:lumOff val="262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.airline complain</a:t>
          </a:r>
          <a:endParaRPr lang="en-US" sz="3200" kern="1200"/>
        </a:p>
      </dsp:txBody>
      <dsp:txXfrm>
        <a:off x="36553" y="890503"/>
        <a:ext cx="6555698" cy="675694"/>
      </dsp:txXfrm>
    </dsp:sp>
    <dsp:sp modelId="{24A73F45-0F3B-4750-98B1-5D3390BA6184}">
      <dsp:nvSpPr>
        <dsp:cNvPr id="0" name=""/>
        <dsp:cNvSpPr/>
      </dsp:nvSpPr>
      <dsp:spPr>
        <a:xfrm>
          <a:off x="0" y="1694910"/>
          <a:ext cx="6628804" cy="748800"/>
        </a:xfrm>
        <a:prstGeom prst="roundRect">
          <a:avLst/>
        </a:prstGeom>
        <a:gradFill rotWithShape="0">
          <a:gsLst>
            <a:gs pos="0">
              <a:schemeClr val="accent2">
                <a:hueOff val="-1185714"/>
                <a:satOff val="5680"/>
                <a:lumOff val="5255"/>
                <a:alphaOff val="0"/>
                <a:tint val="96000"/>
                <a:lumMod val="100000"/>
              </a:schemeClr>
            </a:gs>
            <a:gs pos="78000">
              <a:schemeClr val="accent2">
                <a:hueOff val="-1185714"/>
                <a:satOff val="5680"/>
                <a:lumOff val="525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.poor food standard</a:t>
          </a:r>
          <a:endParaRPr lang="en-US" sz="3200" kern="1200"/>
        </a:p>
      </dsp:txBody>
      <dsp:txXfrm>
        <a:off x="36553" y="1731463"/>
        <a:ext cx="6555698" cy="675694"/>
      </dsp:txXfrm>
    </dsp:sp>
    <dsp:sp modelId="{485B43C8-EC06-4953-AA46-96601780B6BD}">
      <dsp:nvSpPr>
        <dsp:cNvPr id="0" name=""/>
        <dsp:cNvSpPr/>
      </dsp:nvSpPr>
      <dsp:spPr>
        <a:xfrm>
          <a:off x="0" y="2535870"/>
          <a:ext cx="6628804" cy="748800"/>
        </a:xfrm>
        <a:prstGeom prst="roundRect">
          <a:avLst/>
        </a:prstGeom>
        <a:gradFill rotWithShape="0">
          <a:gsLst>
            <a:gs pos="0">
              <a:schemeClr val="accent2">
                <a:hueOff val="-1778572"/>
                <a:satOff val="8520"/>
                <a:lumOff val="7882"/>
                <a:alphaOff val="0"/>
                <a:tint val="96000"/>
                <a:lumMod val="100000"/>
              </a:schemeClr>
            </a:gs>
            <a:gs pos="78000">
              <a:schemeClr val="accent2">
                <a:hueOff val="-1778572"/>
                <a:satOff val="8520"/>
                <a:lumOff val="788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.undercooked food</a:t>
          </a:r>
          <a:endParaRPr lang="en-US" sz="3200" kern="1200"/>
        </a:p>
      </dsp:txBody>
      <dsp:txXfrm>
        <a:off x="36553" y="2572423"/>
        <a:ext cx="6555698" cy="675694"/>
      </dsp:txXfrm>
    </dsp:sp>
    <dsp:sp modelId="{52D26660-B2A0-4871-BC68-B425C0333A81}">
      <dsp:nvSpPr>
        <dsp:cNvPr id="0" name=""/>
        <dsp:cNvSpPr/>
      </dsp:nvSpPr>
      <dsp:spPr>
        <a:xfrm>
          <a:off x="0" y="3376830"/>
          <a:ext cx="6628804" cy="748800"/>
        </a:xfrm>
        <a:prstGeom prst="roundRect">
          <a:avLst/>
        </a:prstGeom>
        <a:gradFill rotWithShape="0">
          <a:gsLst>
            <a:gs pos="0">
              <a:schemeClr val="accent2">
                <a:hueOff val="-2371429"/>
                <a:satOff val="11360"/>
                <a:lumOff val="10510"/>
                <a:alphaOff val="0"/>
                <a:tint val="96000"/>
                <a:lumMod val="100000"/>
              </a:schemeClr>
            </a:gs>
            <a:gs pos="78000">
              <a:schemeClr val="accent2">
                <a:hueOff val="-2371429"/>
                <a:satOff val="11360"/>
                <a:lumOff val="1051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.poor packaging</a:t>
          </a:r>
          <a:endParaRPr lang="en-US" sz="3200" kern="1200"/>
        </a:p>
      </dsp:txBody>
      <dsp:txXfrm>
        <a:off x="36553" y="3413383"/>
        <a:ext cx="6555698" cy="675694"/>
      </dsp:txXfrm>
    </dsp:sp>
    <dsp:sp modelId="{9993819D-A7D5-42F9-9B75-BDB8D661BE2B}">
      <dsp:nvSpPr>
        <dsp:cNvPr id="0" name=""/>
        <dsp:cNvSpPr/>
      </dsp:nvSpPr>
      <dsp:spPr>
        <a:xfrm>
          <a:off x="0" y="4217790"/>
          <a:ext cx="6628804" cy="7488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 Meat found in vegetarian meals</a:t>
          </a:r>
          <a:endParaRPr lang="en-US" sz="3200" kern="1200"/>
        </a:p>
      </dsp:txBody>
      <dsp:txXfrm>
        <a:off x="36553" y="4254343"/>
        <a:ext cx="6555698" cy="67569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1105010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299058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1758320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7FF1F2-C947-4076-A680-F304107D2D8A}" type="datetimeFigureOut">
              <a:rPr lang="en-GB" smtClean="0"/>
              <a:t>08/08/2026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259091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7FF1F2-C947-4076-A680-F304107D2D8A}" type="datetimeFigureOut">
              <a:rPr lang="en-GB" smtClean="0"/>
              <a:t>08/08/2026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224776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7FF1F2-C947-4076-A680-F304107D2D8A}" type="datetimeFigureOut">
              <a:rPr lang="en-GB" smtClean="0"/>
              <a:t>08/08/2026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1649124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7FF1F2-C947-4076-A680-F304107D2D8A}" type="datetimeFigureOut">
              <a:rPr lang="en-GB" smtClean="0"/>
              <a:t>08/08/2026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2446438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7FF1F2-C947-4076-A680-F304107D2D8A}" type="datetimeFigureOut">
              <a:rPr lang="en-GB" smtClean="0"/>
              <a:t>08/08/2026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2368909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7FF1F2-C947-4076-A680-F304107D2D8A}" type="datetimeFigureOut">
              <a:rPr lang="en-GB" smtClean="0"/>
              <a:t>08/08/2026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3094151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3717238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1587343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621076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594667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13503726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15404434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7FF1F2-C947-4076-A680-F304107D2D8A}" type="datetimeFigureOut">
              <a:rPr lang="en-GB" smtClean="0"/>
              <a:t>08/08/2026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6891FC-D2E4-4C42-A5D0-51A47E222A2F}" type="slidenum">
              <a:rPr lang="en-GB" smtClean="0"/>
              <a:t>‹#›</a:t>
            </a:fld>
            <a:endParaRPr lang="en-GB"/>
          </a:p>
        </p:txBody>
      </p:sp>
    </p:spTree>
    <p:extLst>
      <p:ext uri="{BB962C8B-B14F-4D97-AF65-F5344CB8AC3E}">
        <p14:creationId xmlns:p14="http://schemas.microsoft.com/office/powerpoint/2010/main" val="2601155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87FF1F2-C947-4076-A680-F304107D2D8A}" type="datetimeFigureOut">
              <a:rPr lang="en-GB" smtClean="0"/>
              <a:t>08/08/2026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86891FC-D2E4-4C42-A5D0-51A47E222A2F}" type="slidenum">
              <a:rPr lang="en-GB" smtClean="0"/>
              <a:t>‹#›</a:t>
            </a:fld>
            <a:endParaRPr lang="en-GB"/>
          </a:p>
        </p:txBody>
      </p:sp>
    </p:spTree>
    <p:extLst>
      <p:ext uri="{BB962C8B-B14F-4D97-AF65-F5344CB8AC3E}">
        <p14:creationId xmlns:p14="http://schemas.microsoft.com/office/powerpoint/2010/main" val="1619146517"/>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3.jfif"/><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9F84E-A918-40F9-B005-73671BCD02B7}"/>
              </a:ext>
            </a:extLst>
          </p:cNvPr>
          <p:cNvSpPr>
            <a:spLocks noGrp="1"/>
          </p:cNvSpPr>
          <p:nvPr>
            <p:ph type="title"/>
          </p:nvPr>
        </p:nvSpPr>
        <p:spPr>
          <a:xfrm>
            <a:off x="5649660" y="2396543"/>
            <a:ext cx="4531403" cy="2186608"/>
          </a:xfrm>
        </p:spPr>
        <p:txBody>
          <a:bodyPr vert="horz" lIns="91440" tIns="45720" rIns="91440" bIns="45720" rtlCol="0" anchor="t">
            <a:normAutofit fontScale="90000"/>
          </a:bodyPr>
          <a:lstStyle/>
          <a:p>
            <a:pPr algn="ctr"/>
            <a:r>
              <a:rPr lang="en-US" dirty="0"/>
              <a:t>Overcoming communication Barriers at </a:t>
            </a:r>
            <a:br>
              <a:rPr lang="en-US" dirty="0"/>
            </a:br>
            <a:r>
              <a:rPr lang="en-US" dirty="0"/>
              <a:t>FLYGHT FOODS LTD</a:t>
            </a:r>
          </a:p>
        </p:txBody>
      </p:sp>
      <p:sp>
        <p:nvSpPr>
          <p:cNvPr id="4" name="TextBox 3">
            <a:extLst>
              <a:ext uri="{FF2B5EF4-FFF2-40B4-BE49-F238E27FC236}">
                <a16:creationId xmlns:a16="http://schemas.microsoft.com/office/drawing/2014/main" id="{A844E670-1822-17A8-C655-1861B90FD97F}"/>
              </a:ext>
            </a:extLst>
          </p:cNvPr>
          <p:cNvSpPr txBox="1"/>
          <p:nvPr/>
        </p:nvSpPr>
        <p:spPr>
          <a:xfrm>
            <a:off x="5394960" y="4461457"/>
            <a:ext cx="4246671" cy="178694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rPr>
              <a:t>  Dominique Zanotto    2533083</a:t>
            </a:r>
          </a:p>
          <a:p>
            <a:pPr>
              <a:spcBef>
                <a:spcPts val="1000"/>
              </a:spcBef>
              <a:buClr>
                <a:schemeClr val="accent1"/>
              </a:buClr>
              <a:buSzPct val="80000"/>
              <a:buFont typeface="Wingdings 3" charset="2"/>
              <a:buChar char=""/>
            </a:pPr>
            <a:r>
              <a:rPr lang="en-US" dirty="0">
                <a:solidFill>
                  <a:schemeClr val="tx1">
                    <a:lumMod val="75000"/>
                    <a:lumOff val="25000"/>
                  </a:schemeClr>
                </a:solidFill>
              </a:rPr>
              <a:t>  Sheila Marie Balasa    2530653</a:t>
            </a:r>
          </a:p>
        </p:txBody>
      </p:sp>
      <p:pic>
        <p:nvPicPr>
          <p:cNvPr id="5" name="Picture 4" descr="Pulled pork sliders with slaw on black table">
            <a:extLst>
              <a:ext uri="{FF2B5EF4-FFF2-40B4-BE49-F238E27FC236}">
                <a16:creationId xmlns:a16="http://schemas.microsoft.com/office/drawing/2014/main" id="{648FCC07-75A3-5302-F2EA-77D9B91983BD}"/>
              </a:ext>
            </a:extLst>
          </p:cNvPr>
          <p:cNvPicPr>
            <a:picLocks noChangeAspect="1"/>
          </p:cNvPicPr>
          <p:nvPr/>
        </p:nvPicPr>
        <p:blipFill>
          <a:blip r:embed="rId2"/>
          <a:srcRect l="26446" r="21044"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72" name="Isosceles Triangle 7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CAAC867B-04EB-957A-0971-8982A0618B2C}"/>
              </a:ext>
            </a:extLst>
          </p:cNvPr>
          <p:cNvSpPr txBox="1"/>
          <p:nvPr/>
        </p:nvSpPr>
        <p:spPr>
          <a:xfrm>
            <a:off x="5517623" y="185853"/>
            <a:ext cx="5087186" cy="1754326"/>
          </a:xfrm>
          <a:prstGeom prst="rect">
            <a:avLst/>
          </a:prstGeom>
          <a:noFill/>
        </p:spPr>
        <p:txBody>
          <a:bodyPr wrap="square" rtlCol="0">
            <a:spAutoFit/>
          </a:bodyPr>
          <a:lstStyle/>
          <a:p>
            <a:pPr algn="ctr"/>
            <a:r>
              <a:rPr lang="en-GB" sz="3600" dirty="0"/>
              <a:t>Effective Teamworking and Communication </a:t>
            </a:r>
          </a:p>
          <a:p>
            <a:pPr algn="ctr"/>
            <a:r>
              <a:rPr lang="en-GB" sz="3600" dirty="0"/>
              <a:t>(LCLM4003_LON)</a:t>
            </a:r>
          </a:p>
        </p:txBody>
      </p:sp>
    </p:spTree>
    <p:extLst>
      <p:ext uri="{BB962C8B-B14F-4D97-AF65-F5344CB8AC3E}">
        <p14:creationId xmlns:p14="http://schemas.microsoft.com/office/powerpoint/2010/main" val="6282031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D5B4-A3FA-4EF2-9BB2-743E2233531B}"/>
              </a:ext>
            </a:extLst>
          </p:cNvPr>
          <p:cNvSpPr>
            <a:spLocks noGrp="1"/>
          </p:cNvSpPr>
          <p:nvPr>
            <p:ph type="title"/>
          </p:nvPr>
        </p:nvSpPr>
        <p:spPr>
          <a:xfrm>
            <a:off x="677334" y="174703"/>
            <a:ext cx="8596668" cy="1320800"/>
          </a:xfrm>
        </p:spPr>
        <p:txBody>
          <a:bodyPr/>
          <a:lstStyle/>
          <a:p>
            <a:r>
              <a:rPr lang="en-GB" dirty="0"/>
              <a:t>Table of content</a:t>
            </a:r>
          </a:p>
        </p:txBody>
      </p:sp>
      <p:sp>
        <p:nvSpPr>
          <p:cNvPr id="3" name="Content Placeholder 2">
            <a:extLst>
              <a:ext uri="{FF2B5EF4-FFF2-40B4-BE49-F238E27FC236}">
                <a16:creationId xmlns:a16="http://schemas.microsoft.com/office/drawing/2014/main" id="{7A8909A9-B7E3-B678-9C03-71C57C4CB23E}"/>
              </a:ext>
            </a:extLst>
          </p:cNvPr>
          <p:cNvSpPr>
            <a:spLocks noGrp="1"/>
          </p:cNvSpPr>
          <p:nvPr>
            <p:ph idx="1"/>
          </p:nvPr>
        </p:nvSpPr>
        <p:spPr>
          <a:xfrm>
            <a:off x="677334" y="981307"/>
            <a:ext cx="8596668" cy="5609064"/>
          </a:xfrm>
        </p:spPr>
        <p:txBody>
          <a:bodyPr/>
          <a:lstStyle/>
          <a:p>
            <a:r>
              <a:rPr lang="en-GB" dirty="0"/>
              <a:t>S1   Introduction</a:t>
            </a:r>
          </a:p>
          <a:p>
            <a:r>
              <a:rPr lang="en-GB" dirty="0"/>
              <a:t>S2   Flight Food Ltd profile</a:t>
            </a:r>
          </a:p>
          <a:p>
            <a:r>
              <a:rPr lang="en-GB" dirty="0"/>
              <a:t>S3   Flight Food Ltd problems</a:t>
            </a:r>
          </a:p>
          <a:p>
            <a:r>
              <a:rPr lang="en-GB" dirty="0"/>
              <a:t>S4   Environmental noise barrier</a:t>
            </a:r>
          </a:p>
          <a:p>
            <a:r>
              <a:rPr lang="en-GB" dirty="0"/>
              <a:t>S5   Shannon and Weaver model communication</a:t>
            </a:r>
          </a:p>
          <a:p>
            <a:r>
              <a:rPr lang="en-GB" dirty="0"/>
              <a:t>S6   Language barrier</a:t>
            </a:r>
          </a:p>
          <a:p>
            <a:r>
              <a:rPr lang="en-GB" dirty="0"/>
              <a:t>S7   Berlo’s MSCR model</a:t>
            </a:r>
          </a:p>
          <a:p>
            <a:r>
              <a:rPr lang="en-GB" dirty="0"/>
              <a:t>S8   Age, generational barrier</a:t>
            </a:r>
          </a:p>
          <a:p>
            <a:r>
              <a:rPr lang="en-GB" dirty="0"/>
              <a:t>S9   Schramm’s  model of communication</a:t>
            </a:r>
          </a:p>
          <a:p>
            <a:r>
              <a:rPr lang="en-GB" dirty="0"/>
              <a:t>S10 Cultural barrier</a:t>
            </a:r>
          </a:p>
          <a:p>
            <a:r>
              <a:rPr lang="en-GB" dirty="0"/>
              <a:t>S11 Emotional barrier</a:t>
            </a:r>
          </a:p>
          <a:p>
            <a:r>
              <a:rPr lang="en-GB" dirty="0"/>
              <a:t>S12  Recommendation</a:t>
            </a:r>
          </a:p>
          <a:p>
            <a:r>
              <a:rPr lang="en-GB" dirty="0"/>
              <a:t>S13  Conclusion</a:t>
            </a:r>
          </a:p>
          <a:p>
            <a:r>
              <a:rPr lang="en-GB" dirty="0"/>
              <a:t>S14  References</a:t>
            </a:r>
          </a:p>
          <a:p>
            <a:endParaRPr lang="en-GB" dirty="0"/>
          </a:p>
          <a:p>
            <a:endParaRPr lang="en-GB" dirty="0"/>
          </a:p>
          <a:p>
            <a:endParaRPr lang="en-GB" dirty="0"/>
          </a:p>
        </p:txBody>
      </p:sp>
    </p:spTree>
    <p:extLst>
      <p:ext uri="{BB962C8B-B14F-4D97-AF65-F5344CB8AC3E}">
        <p14:creationId xmlns:p14="http://schemas.microsoft.com/office/powerpoint/2010/main" val="2583596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1" name="Group 20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90" name="Straight Connector 18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1" name="Straight Connector 19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4" name="Isosceles Triangle 20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 name="Isosceles Triangle 20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9" name="Isosceles Triangle 20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73DBA55-6DC2-2B8D-4999-592AF38DB38C}"/>
              </a:ext>
            </a:extLst>
          </p:cNvPr>
          <p:cNvSpPr>
            <a:spLocks noGrp="1"/>
          </p:cNvSpPr>
          <p:nvPr>
            <p:ph type="title"/>
          </p:nvPr>
        </p:nvSpPr>
        <p:spPr>
          <a:xfrm>
            <a:off x="639873" y="408835"/>
            <a:ext cx="8596668" cy="1320800"/>
          </a:xfrm>
        </p:spPr>
        <p:txBody>
          <a:bodyPr vert="horz" lIns="91440" tIns="45720" rIns="91440" bIns="45720" rtlCol="0" anchor="t">
            <a:normAutofit/>
          </a:bodyPr>
          <a:lstStyle/>
          <a:p>
            <a:r>
              <a:rPr lang="en-US" dirty="0">
                <a:solidFill>
                  <a:schemeClr val="tx1"/>
                </a:solidFill>
              </a:rPr>
              <a:t>Introduction to communication</a:t>
            </a:r>
          </a:p>
        </p:txBody>
      </p:sp>
      <p:graphicFrame>
        <p:nvGraphicFramePr>
          <p:cNvPr id="9" name="Content Placeholder 6">
            <a:extLst>
              <a:ext uri="{FF2B5EF4-FFF2-40B4-BE49-F238E27FC236}">
                <a16:creationId xmlns:a16="http://schemas.microsoft.com/office/drawing/2014/main" id="{7430E28F-FAD1-01B4-2F5F-C033585CC598}"/>
              </a:ext>
            </a:extLst>
          </p:cNvPr>
          <p:cNvGraphicFramePr>
            <a:graphicFrameLocks noGrp="1"/>
          </p:cNvGraphicFramePr>
          <p:nvPr>
            <p:ph sz="quarter" idx="4"/>
            <p:extLst>
              <p:ext uri="{D42A27DB-BD31-4B8C-83A1-F6EECF244321}">
                <p14:modId xmlns:p14="http://schemas.microsoft.com/office/powerpoint/2010/main" val="357343770"/>
              </p:ext>
            </p:extLst>
          </p:nvPr>
        </p:nvGraphicFramePr>
        <p:xfrm>
          <a:off x="6269379" y="1939961"/>
          <a:ext cx="3288127" cy="45805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11" name="TextBox 2">
            <a:extLst>
              <a:ext uri="{FF2B5EF4-FFF2-40B4-BE49-F238E27FC236}">
                <a16:creationId xmlns:a16="http://schemas.microsoft.com/office/drawing/2014/main" id="{911ED4D3-60B8-C51D-40AE-039B86DC8ACC}"/>
              </a:ext>
            </a:extLst>
          </p:cNvPr>
          <p:cNvGraphicFramePr/>
          <p:nvPr>
            <p:extLst>
              <p:ext uri="{D42A27DB-BD31-4B8C-83A1-F6EECF244321}">
                <p14:modId xmlns:p14="http://schemas.microsoft.com/office/powerpoint/2010/main" val="1688564314"/>
              </p:ext>
            </p:extLst>
          </p:nvPr>
        </p:nvGraphicFramePr>
        <p:xfrm>
          <a:off x="240890" y="1415810"/>
          <a:ext cx="9906720" cy="51947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179088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26381-9B25-40CF-802E-C1DFCC161C3A}"/>
              </a:ext>
            </a:extLst>
          </p:cNvPr>
          <p:cNvSpPr>
            <a:spLocks noGrp="1"/>
          </p:cNvSpPr>
          <p:nvPr>
            <p:ph type="title"/>
          </p:nvPr>
        </p:nvSpPr>
        <p:spPr>
          <a:xfrm>
            <a:off x="576726" y="514924"/>
            <a:ext cx="3854528" cy="1278466"/>
          </a:xfrm>
        </p:spPr>
        <p:txBody>
          <a:bodyPr>
            <a:normAutofit fontScale="90000"/>
          </a:bodyPr>
          <a:lstStyle/>
          <a:p>
            <a:r>
              <a:rPr lang="en-GB" sz="4000" dirty="0">
                <a:solidFill>
                  <a:schemeClr val="tx1"/>
                </a:solidFill>
              </a:rPr>
              <a:t>Flight food Ltd.</a:t>
            </a:r>
            <a:br>
              <a:rPr lang="en-GB" sz="4000" dirty="0">
                <a:solidFill>
                  <a:schemeClr val="tx1"/>
                </a:solidFill>
              </a:rPr>
            </a:br>
            <a:r>
              <a:rPr lang="en-GB" sz="4000" dirty="0">
                <a:solidFill>
                  <a:schemeClr val="tx1"/>
                </a:solidFill>
              </a:rPr>
              <a:t>IP Profile</a:t>
            </a:r>
          </a:p>
        </p:txBody>
      </p:sp>
      <p:graphicFrame>
        <p:nvGraphicFramePr>
          <p:cNvPr id="6" name="Content Placeholder 2">
            <a:extLst>
              <a:ext uri="{FF2B5EF4-FFF2-40B4-BE49-F238E27FC236}">
                <a16:creationId xmlns:a16="http://schemas.microsoft.com/office/drawing/2014/main" id="{4B20A050-301C-6C87-72B8-B417F112ED19}"/>
              </a:ext>
            </a:extLst>
          </p:cNvPr>
          <p:cNvGraphicFramePr>
            <a:graphicFrameLocks noGrp="1"/>
          </p:cNvGraphicFramePr>
          <p:nvPr>
            <p:ph idx="1"/>
          </p:nvPr>
        </p:nvGraphicFramePr>
        <p:xfrm>
          <a:off x="4760461" y="514924"/>
          <a:ext cx="4513541" cy="5526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2F42774A-5A20-4547-9F62-F2AA91384E07}"/>
              </a:ext>
            </a:extLst>
          </p:cNvPr>
          <p:cNvSpPr>
            <a:spLocks noGrp="1"/>
          </p:cNvSpPr>
          <p:nvPr>
            <p:ph type="body" sz="half" idx="2"/>
          </p:nvPr>
        </p:nvSpPr>
        <p:spPr/>
        <p:txBody>
          <a:bodyPr>
            <a:normAutofit fontScale="92500" lnSpcReduction="10000"/>
          </a:bodyPr>
          <a:lstStyle/>
          <a:p>
            <a:r>
              <a:rPr lang="en-GB" sz="2400" dirty="0"/>
              <a:t>. Medium sized company </a:t>
            </a:r>
          </a:p>
          <a:p>
            <a:r>
              <a:rPr lang="en-GB" sz="2400" dirty="0"/>
              <a:t>. Airline ready meals</a:t>
            </a:r>
          </a:p>
          <a:p>
            <a:r>
              <a:rPr lang="en-GB" sz="2400" dirty="0"/>
              <a:t>. 40 employees</a:t>
            </a:r>
          </a:p>
          <a:p>
            <a:r>
              <a:rPr lang="en-GB" sz="2400" dirty="0"/>
              <a:t>. Ages between 16 and 60</a:t>
            </a:r>
          </a:p>
          <a:p>
            <a:r>
              <a:rPr lang="en-GB" sz="2400" dirty="0"/>
              <a:t>. Five cultural groups</a:t>
            </a:r>
          </a:p>
          <a:p>
            <a:r>
              <a:rPr lang="en-GB" sz="2400" dirty="0"/>
              <a:t>. Food safety complains</a:t>
            </a:r>
          </a:p>
          <a:p>
            <a:endParaRPr lang="en-GB" dirty="0"/>
          </a:p>
        </p:txBody>
      </p:sp>
    </p:spTree>
    <p:extLst>
      <p:ext uri="{BB962C8B-B14F-4D97-AF65-F5344CB8AC3E}">
        <p14:creationId xmlns:p14="http://schemas.microsoft.com/office/powerpoint/2010/main" val="225044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C5D98-9DC7-D0CB-59F3-3C5B5F0BBBAF}"/>
              </a:ext>
            </a:extLst>
          </p:cNvPr>
          <p:cNvSpPr>
            <a:spLocks noGrp="1"/>
          </p:cNvSpPr>
          <p:nvPr>
            <p:ph type="title"/>
          </p:nvPr>
        </p:nvSpPr>
        <p:spPr>
          <a:xfrm>
            <a:off x="192606" y="1342572"/>
            <a:ext cx="3547581" cy="4093028"/>
          </a:xfrm>
        </p:spPr>
        <p:txBody>
          <a:bodyPr vert="horz" lIns="91440" tIns="45720" rIns="91440" bIns="45720" rtlCol="0" anchor="ctr">
            <a:normAutofit/>
          </a:bodyPr>
          <a:lstStyle/>
          <a:p>
            <a:pPr algn="ctr"/>
            <a:r>
              <a:rPr lang="en-US" sz="4400" dirty="0"/>
              <a:t> </a:t>
            </a:r>
            <a:r>
              <a:rPr lang="en-US" sz="4400" dirty="0">
                <a:solidFill>
                  <a:schemeClr val="tx1"/>
                </a:solidFill>
              </a:rPr>
              <a:t>Flight foods Ltd.</a:t>
            </a:r>
            <a:br>
              <a:rPr lang="en-US" sz="4400" dirty="0">
                <a:solidFill>
                  <a:schemeClr val="tx1"/>
                </a:solidFill>
              </a:rPr>
            </a:br>
            <a:r>
              <a:rPr lang="en-US" sz="4400" dirty="0">
                <a:solidFill>
                  <a:schemeClr val="tx1"/>
                </a:solidFill>
              </a:rPr>
              <a:t>Problems</a:t>
            </a:r>
          </a:p>
        </p:txBody>
      </p:sp>
      <p:grpSp>
        <p:nvGrpSpPr>
          <p:cNvPr id="24" name="Group 23">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5" name="Straight Connector 24">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 Placeholder 3">
            <a:extLst>
              <a:ext uri="{FF2B5EF4-FFF2-40B4-BE49-F238E27FC236}">
                <a16:creationId xmlns:a16="http://schemas.microsoft.com/office/drawing/2014/main" id="{39075D6D-C97D-B262-131C-BB2E74F16B61}"/>
              </a:ext>
            </a:extLst>
          </p:cNvPr>
          <p:cNvGraphicFramePr/>
          <p:nvPr>
            <p:extLst>
              <p:ext uri="{D42A27DB-BD31-4B8C-83A1-F6EECF244321}">
                <p14:modId xmlns:p14="http://schemas.microsoft.com/office/powerpoint/2010/main" val="233867022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5551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CC481-6B74-4A93-8733-33C1C3E48B2A}"/>
              </a:ext>
            </a:extLst>
          </p:cNvPr>
          <p:cNvSpPr>
            <a:spLocks noGrp="1"/>
          </p:cNvSpPr>
          <p:nvPr>
            <p:ph type="title"/>
          </p:nvPr>
        </p:nvSpPr>
        <p:spPr>
          <a:xfrm>
            <a:off x="574053" y="0"/>
            <a:ext cx="8596668" cy="1320800"/>
          </a:xfrm>
        </p:spPr>
        <p:txBody>
          <a:bodyPr/>
          <a:lstStyle/>
          <a:p>
            <a:pPr algn="ctr"/>
            <a:br>
              <a:rPr lang="en-GB" dirty="0">
                <a:solidFill>
                  <a:schemeClr val="tx1"/>
                </a:solidFill>
              </a:rPr>
            </a:br>
            <a:r>
              <a:rPr lang="en-GB" dirty="0">
                <a:solidFill>
                  <a:schemeClr val="tx1"/>
                </a:solidFill>
              </a:rPr>
              <a:t>Environmental noise</a:t>
            </a:r>
          </a:p>
        </p:txBody>
      </p:sp>
      <p:sp>
        <p:nvSpPr>
          <p:cNvPr id="3" name="Content Placeholder 2">
            <a:extLst>
              <a:ext uri="{FF2B5EF4-FFF2-40B4-BE49-F238E27FC236}">
                <a16:creationId xmlns:a16="http://schemas.microsoft.com/office/drawing/2014/main" id="{19A02073-0313-4133-B392-9BF23903A920}"/>
              </a:ext>
            </a:extLst>
          </p:cNvPr>
          <p:cNvSpPr>
            <a:spLocks noGrp="1"/>
          </p:cNvSpPr>
          <p:nvPr>
            <p:ph sz="half" idx="1"/>
          </p:nvPr>
        </p:nvSpPr>
        <p:spPr>
          <a:xfrm>
            <a:off x="911376" y="2508554"/>
            <a:ext cx="4184035" cy="3880772"/>
          </a:xfrm>
        </p:spPr>
        <p:txBody>
          <a:bodyPr/>
          <a:lstStyle/>
          <a:p>
            <a:endParaRPr lang="en-GB" dirty="0"/>
          </a:p>
          <a:p>
            <a:r>
              <a:rPr lang="en-GB" sz="2400" dirty="0"/>
              <a:t>.Old noisy machines</a:t>
            </a:r>
          </a:p>
          <a:p>
            <a:endParaRPr lang="en-GB" sz="2400" dirty="0"/>
          </a:p>
          <a:p>
            <a:r>
              <a:rPr lang="en-GB" sz="2400" dirty="0"/>
              <a:t>.Difficulty to hear instructions</a:t>
            </a:r>
          </a:p>
          <a:p>
            <a:endParaRPr lang="en-GB" sz="2400" dirty="0"/>
          </a:p>
          <a:p>
            <a:r>
              <a:rPr lang="en-GB" sz="2400" dirty="0"/>
              <a:t>.</a:t>
            </a:r>
            <a:r>
              <a:rPr lang="en-GB" sz="2400" dirty="0">
                <a:solidFill>
                  <a:srgbClr val="00B0F0"/>
                </a:solidFill>
              </a:rPr>
              <a:t>Impact Miscommunication</a:t>
            </a:r>
          </a:p>
          <a:p>
            <a:pPr marL="0" indent="0">
              <a:buNone/>
            </a:pPr>
            <a:endParaRPr lang="en-GB" dirty="0"/>
          </a:p>
        </p:txBody>
      </p:sp>
      <p:sp>
        <p:nvSpPr>
          <p:cNvPr id="4" name="Content Placeholder 3">
            <a:extLst>
              <a:ext uri="{FF2B5EF4-FFF2-40B4-BE49-F238E27FC236}">
                <a16:creationId xmlns:a16="http://schemas.microsoft.com/office/drawing/2014/main" id="{141B4B73-070C-48C7-A4C4-65A3E9C7AF6A}"/>
              </a:ext>
            </a:extLst>
          </p:cNvPr>
          <p:cNvSpPr>
            <a:spLocks noGrp="1"/>
          </p:cNvSpPr>
          <p:nvPr>
            <p:ph sz="half" idx="2"/>
          </p:nvPr>
        </p:nvSpPr>
        <p:spPr>
          <a:xfrm>
            <a:off x="5460085" y="2508553"/>
            <a:ext cx="4184034" cy="3880773"/>
          </a:xfrm>
        </p:spPr>
        <p:txBody>
          <a:bodyPr/>
          <a:lstStyle/>
          <a:p>
            <a:pPr marL="0" indent="0">
              <a:buNone/>
            </a:pPr>
            <a:endParaRPr lang="en-GB" dirty="0"/>
          </a:p>
          <a:p>
            <a:r>
              <a:rPr lang="en-GB" sz="2400" dirty="0"/>
              <a:t>.Reduce workplace noise</a:t>
            </a:r>
          </a:p>
          <a:p>
            <a:endParaRPr lang="en-GB" sz="2400" dirty="0"/>
          </a:p>
          <a:p>
            <a:r>
              <a:rPr lang="en-GB" sz="2400" dirty="0"/>
              <a:t>.Visual safety signs</a:t>
            </a:r>
          </a:p>
          <a:p>
            <a:endParaRPr lang="en-GB" sz="2400" dirty="0"/>
          </a:p>
          <a:p>
            <a:pPr marL="0" indent="0">
              <a:buNone/>
            </a:pPr>
            <a:endParaRPr lang="en-GB" sz="2400" dirty="0"/>
          </a:p>
          <a:p>
            <a:pPr marL="0" indent="0">
              <a:buNone/>
            </a:pPr>
            <a:endParaRPr lang="en-GB" sz="2400" dirty="0"/>
          </a:p>
        </p:txBody>
      </p:sp>
      <p:sp>
        <p:nvSpPr>
          <p:cNvPr id="5" name="TextBox 4">
            <a:extLst>
              <a:ext uri="{FF2B5EF4-FFF2-40B4-BE49-F238E27FC236}">
                <a16:creationId xmlns:a16="http://schemas.microsoft.com/office/drawing/2014/main" id="{555E1FB0-5B32-4DAF-B2C6-E3E49392B074}"/>
              </a:ext>
            </a:extLst>
          </p:cNvPr>
          <p:cNvSpPr txBox="1"/>
          <p:nvPr/>
        </p:nvSpPr>
        <p:spPr>
          <a:xfrm flipH="1">
            <a:off x="911376" y="1800520"/>
            <a:ext cx="3342240" cy="523220"/>
          </a:xfrm>
          <a:prstGeom prst="rect">
            <a:avLst/>
          </a:prstGeom>
          <a:noFill/>
        </p:spPr>
        <p:txBody>
          <a:bodyPr wrap="square" rtlCol="0">
            <a:spAutoFit/>
          </a:bodyPr>
          <a:lstStyle/>
          <a:p>
            <a:pPr algn="ctr"/>
            <a:r>
              <a:rPr lang="en-GB" sz="2800" dirty="0"/>
              <a:t>Barriers</a:t>
            </a:r>
          </a:p>
        </p:txBody>
      </p:sp>
      <p:sp>
        <p:nvSpPr>
          <p:cNvPr id="6" name="TextBox 5">
            <a:extLst>
              <a:ext uri="{FF2B5EF4-FFF2-40B4-BE49-F238E27FC236}">
                <a16:creationId xmlns:a16="http://schemas.microsoft.com/office/drawing/2014/main" id="{F49750DE-6F91-81E8-167A-CAAC1F12BFFC}"/>
              </a:ext>
            </a:extLst>
          </p:cNvPr>
          <p:cNvSpPr txBox="1"/>
          <p:nvPr/>
        </p:nvSpPr>
        <p:spPr>
          <a:xfrm>
            <a:off x="5460085" y="1800520"/>
            <a:ext cx="3080657" cy="523220"/>
          </a:xfrm>
          <a:prstGeom prst="rect">
            <a:avLst/>
          </a:prstGeom>
          <a:noFill/>
        </p:spPr>
        <p:txBody>
          <a:bodyPr wrap="square" rtlCol="0">
            <a:spAutoFit/>
          </a:bodyPr>
          <a:lstStyle/>
          <a:p>
            <a:pPr algn="ctr"/>
            <a:r>
              <a:rPr lang="en-GB" sz="2800" dirty="0"/>
              <a:t>Solutions</a:t>
            </a:r>
          </a:p>
        </p:txBody>
      </p:sp>
    </p:spTree>
    <p:extLst>
      <p:ext uri="{BB962C8B-B14F-4D97-AF65-F5344CB8AC3E}">
        <p14:creationId xmlns:p14="http://schemas.microsoft.com/office/powerpoint/2010/main" val="2969798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9" name="Straight Connector 58">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1"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Isosceles Triangle 62">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7" name="Isosceles Triangle 66">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Isosceles Triangle 67">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70" name="Rectangle 6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2" name="Rectangle 7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7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6" name="Isosceles Triangle 8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Freeform: Shape 8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149B5F-309B-FC2C-1092-9D2A3A29178D}"/>
              </a:ext>
            </a:extLst>
          </p:cNvPr>
          <p:cNvSpPr>
            <a:spLocks noGrp="1"/>
          </p:cNvSpPr>
          <p:nvPr>
            <p:ph type="title"/>
          </p:nvPr>
        </p:nvSpPr>
        <p:spPr>
          <a:xfrm>
            <a:off x="6866316" y="-366603"/>
            <a:ext cx="5157420" cy="2246315"/>
          </a:xfrm>
        </p:spPr>
        <p:txBody>
          <a:bodyPr vert="horz" lIns="91440" tIns="45720" rIns="91440" bIns="45720" rtlCol="0" anchor="ctr">
            <a:normAutofit/>
          </a:bodyPr>
          <a:lstStyle/>
          <a:p>
            <a:pPr>
              <a:lnSpc>
                <a:spcPct val="90000"/>
              </a:lnSpc>
            </a:pPr>
            <a:r>
              <a:rPr lang="en-US" dirty="0">
                <a:solidFill>
                  <a:srgbClr val="FFFFFF"/>
                </a:solidFill>
              </a:rPr>
              <a:t> Shannon and Weaver’s  </a:t>
            </a:r>
          </a:p>
        </p:txBody>
      </p:sp>
      <p:sp>
        <p:nvSpPr>
          <p:cNvPr id="3" name="Content Placeholder 2">
            <a:extLst>
              <a:ext uri="{FF2B5EF4-FFF2-40B4-BE49-F238E27FC236}">
                <a16:creationId xmlns:a16="http://schemas.microsoft.com/office/drawing/2014/main" id="{6CEB68AE-D143-8766-CC4D-B647BEC06914}"/>
              </a:ext>
            </a:extLst>
          </p:cNvPr>
          <p:cNvSpPr>
            <a:spLocks noGrp="1"/>
          </p:cNvSpPr>
          <p:nvPr>
            <p:ph sz="half" idx="1"/>
          </p:nvPr>
        </p:nvSpPr>
        <p:spPr>
          <a:xfrm>
            <a:off x="6848470" y="1566297"/>
            <a:ext cx="4512988" cy="3317938"/>
          </a:xfrm>
        </p:spPr>
        <p:txBody>
          <a:bodyPr vert="horz" lIns="91440" tIns="45720" rIns="91440" bIns="45720" rtlCol="0" anchor="t">
            <a:noAutofit/>
          </a:bodyPr>
          <a:lstStyle/>
          <a:p>
            <a:r>
              <a:rPr lang="en-US" sz="2400" dirty="0">
                <a:solidFill>
                  <a:srgbClr val="FFFFFF"/>
                </a:solidFill>
              </a:rPr>
              <a:t>The factory is noisy because of the old machines. This environmental noise interrupts communication, making it difficult for employees to hear instructions correctly. According to Shannon and Weaver’s communication Model, noise interferes with message transmission. (Shannon and Weaver, 1949)</a:t>
            </a:r>
          </a:p>
        </p:txBody>
      </p:sp>
      <p:pic>
        <p:nvPicPr>
          <p:cNvPr id="6" name="Picture 5">
            <a:extLst>
              <a:ext uri="{FF2B5EF4-FFF2-40B4-BE49-F238E27FC236}">
                <a16:creationId xmlns:a16="http://schemas.microsoft.com/office/drawing/2014/main" id="{958C4C35-17EA-6789-A20F-79AC246BD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80" y="1344837"/>
            <a:ext cx="4927578" cy="3539398"/>
          </a:xfrm>
          <a:prstGeom prst="rect">
            <a:avLst/>
          </a:prstGeom>
        </p:spPr>
      </p:pic>
    </p:spTree>
    <p:extLst>
      <p:ext uri="{BB962C8B-B14F-4D97-AF65-F5344CB8AC3E}">
        <p14:creationId xmlns:p14="http://schemas.microsoft.com/office/powerpoint/2010/main" val="2056069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DE832-111C-4F3E-A2AF-D86CABF30361}"/>
              </a:ext>
            </a:extLst>
          </p:cNvPr>
          <p:cNvSpPr>
            <a:spLocks noGrp="1"/>
          </p:cNvSpPr>
          <p:nvPr>
            <p:ph type="title"/>
          </p:nvPr>
        </p:nvSpPr>
        <p:spPr>
          <a:xfrm>
            <a:off x="332527" y="-334536"/>
            <a:ext cx="9057682" cy="1320800"/>
          </a:xfrm>
        </p:spPr>
        <p:txBody>
          <a:bodyPr>
            <a:noAutofit/>
          </a:bodyPr>
          <a:lstStyle/>
          <a:p>
            <a:pPr algn="ctr"/>
            <a:br>
              <a:rPr lang="en-GB" dirty="0">
                <a:solidFill>
                  <a:schemeClr val="tx1"/>
                </a:solidFill>
              </a:rPr>
            </a:br>
            <a:r>
              <a:rPr lang="en-GB" dirty="0">
                <a:solidFill>
                  <a:schemeClr val="tx1"/>
                </a:solidFill>
              </a:rPr>
              <a:t>Language</a:t>
            </a:r>
          </a:p>
        </p:txBody>
      </p:sp>
      <p:sp>
        <p:nvSpPr>
          <p:cNvPr id="3" name="Text Placeholder 2">
            <a:extLst>
              <a:ext uri="{FF2B5EF4-FFF2-40B4-BE49-F238E27FC236}">
                <a16:creationId xmlns:a16="http://schemas.microsoft.com/office/drawing/2014/main" id="{63930237-C735-485C-A84E-F8E344AEB453}"/>
              </a:ext>
            </a:extLst>
          </p:cNvPr>
          <p:cNvSpPr>
            <a:spLocks noGrp="1"/>
          </p:cNvSpPr>
          <p:nvPr>
            <p:ph type="body" idx="1"/>
          </p:nvPr>
        </p:nvSpPr>
        <p:spPr>
          <a:xfrm>
            <a:off x="675744" y="1418691"/>
            <a:ext cx="4185623" cy="576262"/>
          </a:xfrm>
        </p:spPr>
        <p:txBody>
          <a:bodyPr/>
          <a:lstStyle/>
          <a:p>
            <a:pPr algn="ctr"/>
            <a:r>
              <a:rPr lang="en-GB" sz="2800" dirty="0"/>
              <a:t>Barriers</a:t>
            </a:r>
          </a:p>
        </p:txBody>
      </p:sp>
      <p:sp>
        <p:nvSpPr>
          <p:cNvPr id="4" name="Content Placeholder 3">
            <a:extLst>
              <a:ext uri="{FF2B5EF4-FFF2-40B4-BE49-F238E27FC236}">
                <a16:creationId xmlns:a16="http://schemas.microsoft.com/office/drawing/2014/main" id="{2FE0C94E-88B5-4F23-BB74-B2FF43A2C5D3}"/>
              </a:ext>
            </a:extLst>
          </p:cNvPr>
          <p:cNvSpPr>
            <a:spLocks noGrp="1"/>
          </p:cNvSpPr>
          <p:nvPr>
            <p:ph sz="half" idx="2"/>
          </p:nvPr>
        </p:nvSpPr>
        <p:spPr>
          <a:xfrm>
            <a:off x="675744" y="2488332"/>
            <a:ext cx="4185623" cy="3304117"/>
          </a:xfrm>
        </p:spPr>
        <p:txBody>
          <a:bodyPr>
            <a:normAutofit/>
          </a:bodyPr>
          <a:lstStyle/>
          <a:p>
            <a:r>
              <a:rPr lang="en-GB" sz="2400" dirty="0"/>
              <a:t>.Limited English</a:t>
            </a:r>
          </a:p>
          <a:p>
            <a:endParaRPr lang="en-GB" sz="2400" dirty="0"/>
          </a:p>
          <a:p>
            <a:r>
              <a:rPr lang="en-GB" sz="2400" dirty="0"/>
              <a:t>.Different languages</a:t>
            </a:r>
          </a:p>
          <a:p>
            <a:endParaRPr lang="en-GB" sz="2400" dirty="0"/>
          </a:p>
          <a:p>
            <a:r>
              <a:rPr lang="en-GB" sz="2400" dirty="0"/>
              <a:t>.</a:t>
            </a:r>
            <a:r>
              <a:rPr lang="en-GB" sz="2400" dirty="0">
                <a:solidFill>
                  <a:srgbClr val="00B0F0"/>
                </a:solidFill>
              </a:rPr>
              <a:t>impact </a:t>
            </a:r>
          </a:p>
          <a:p>
            <a:pPr marL="0" indent="0">
              <a:buNone/>
            </a:pPr>
            <a:r>
              <a:rPr lang="en-GB" sz="2400" dirty="0">
                <a:solidFill>
                  <a:srgbClr val="00B0F0"/>
                </a:solidFill>
              </a:rPr>
              <a:t>     Misunderstood instructions</a:t>
            </a:r>
          </a:p>
          <a:p>
            <a:endParaRPr lang="en-GB" sz="2400" dirty="0"/>
          </a:p>
          <a:p>
            <a:pPr marL="0" indent="0">
              <a:buNone/>
            </a:pPr>
            <a:endParaRPr lang="en-GB" sz="2400" dirty="0"/>
          </a:p>
          <a:p>
            <a:endParaRPr lang="en-GB" dirty="0"/>
          </a:p>
          <a:p>
            <a:endParaRPr lang="en-GB" dirty="0"/>
          </a:p>
        </p:txBody>
      </p:sp>
      <p:sp>
        <p:nvSpPr>
          <p:cNvPr id="5" name="Text Placeholder 4">
            <a:extLst>
              <a:ext uri="{FF2B5EF4-FFF2-40B4-BE49-F238E27FC236}">
                <a16:creationId xmlns:a16="http://schemas.microsoft.com/office/drawing/2014/main" id="{906F4ABE-C33C-4F56-B66F-96C07A17274B}"/>
              </a:ext>
            </a:extLst>
          </p:cNvPr>
          <p:cNvSpPr>
            <a:spLocks noGrp="1"/>
          </p:cNvSpPr>
          <p:nvPr>
            <p:ph type="body" sz="quarter" idx="3"/>
          </p:nvPr>
        </p:nvSpPr>
        <p:spPr>
          <a:xfrm>
            <a:off x="4988023" y="1418691"/>
            <a:ext cx="4185618" cy="576262"/>
          </a:xfrm>
        </p:spPr>
        <p:txBody>
          <a:bodyPr/>
          <a:lstStyle/>
          <a:p>
            <a:pPr algn="ctr"/>
            <a:r>
              <a:rPr lang="en-GB" sz="2800" dirty="0"/>
              <a:t>Solutions</a:t>
            </a:r>
          </a:p>
        </p:txBody>
      </p:sp>
      <p:sp>
        <p:nvSpPr>
          <p:cNvPr id="6" name="Content Placeholder 5">
            <a:extLst>
              <a:ext uri="{FF2B5EF4-FFF2-40B4-BE49-F238E27FC236}">
                <a16:creationId xmlns:a16="http://schemas.microsoft.com/office/drawing/2014/main" id="{6C565A19-3726-4852-8C9E-A160AC31007A}"/>
              </a:ext>
            </a:extLst>
          </p:cNvPr>
          <p:cNvSpPr>
            <a:spLocks noGrp="1"/>
          </p:cNvSpPr>
          <p:nvPr>
            <p:ph sz="quarter" idx="4"/>
          </p:nvPr>
        </p:nvSpPr>
        <p:spPr>
          <a:xfrm>
            <a:off x="5077233" y="2488332"/>
            <a:ext cx="4185617" cy="3304117"/>
          </a:xfrm>
        </p:spPr>
        <p:txBody>
          <a:bodyPr>
            <a:normAutofit/>
          </a:bodyPr>
          <a:lstStyle/>
          <a:p>
            <a:r>
              <a:rPr lang="en-GB" sz="2400" dirty="0"/>
              <a:t>.Multilanguage manuals</a:t>
            </a:r>
          </a:p>
          <a:p>
            <a:endParaRPr lang="en-GB" sz="2400" dirty="0"/>
          </a:p>
          <a:p>
            <a:r>
              <a:rPr lang="en-GB" sz="2400" dirty="0"/>
              <a:t>.Picture-based instructions</a:t>
            </a:r>
          </a:p>
          <a:p>
            <a:endParaRPr lang="en-GB" sz="2400" dirty="0"/>
          </a:p>
          <a:p>
            <a:r>
              <a:rPr lang="en-GB" sz="2400" dirty="0"/>
              <a:t>.English training</a:t>
            </a:r>
          </a:p>
          <a:p>
            <a:pPr marL="0" indent="0">
              <a:buNone/>
            </a:pPr>
            <a:endParaRPr lang="en-GB" sz="2400" dirty="0"/>
          </a:p>
          <a:p>
            <a:endParaRPr lang="en-GB" dirty="0"/>
          </a:p>
        </p:txBody>
      </p:sp>
    </p:spTree>
    <p:extLst>
      <p:ext uri="{BB962C8B-B14F-4D97-AF65-F5344CB8AC3E}">
        <p14:creationId xmlns:p14="http://schemas.microsoft.com/office/powerpoint/2010/main" val="1390472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4" name="Group 233">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22" name="Straight Connector 221">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3" name="Straight Connector 222">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36"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8"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0" name="Isosceles Triangle 239">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2"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4"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6"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8" name="Isosceles Triangle 247">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0" name="Isosceles Triangle 24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33" name="Rectangle 23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5" name="Rectangle 23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7" name="Straight Connector 23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9" name="Straight Connector 23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4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5" name="Isosceles Triangle 24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9" name="Isosceles Triangle 24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1" name="Freeform: Shape 25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6">
            <a:extLst>
              <a:ext uri="{FF2B5EF4-FFF2-40B4-BE49-F238E27FC236}">
                <a16:creationId xmlns:a16="http://schemas.microsoft.com/office/drawing/2014/main" id="{9A8A9262-5889-9AF6-0D05-32FF998C2A91}"/>
              </a:ext>
            </a:extLst>
          </p:cNvPr>
          <p:cNvSpPr>
            <a:spLocks noGrp="1"/>
          </p:cNvSpPr>
          <p:nvPr>
            <p:ph type="title"/>
          </p:nvPr>
        </p:nvSpPr>
        <p:spPr>
          <a:xfrm>
            <a:off x="7114517" y="-139203"/>
            <a:ext cx="4512989" cy="2227730"/>
          </a:xfrm>
        </p:spPr>
        <p:txBody>
          <a:bodyPr vert="horz" lIns="91440" tIns="45720" rIns="91440" bIns="45720" rtlCol="0" anchor="ctr">
            <a:normAutofit/>
          </a:bodyPr>
          <a:lstStyle/>
          <a:p>
            <a:br>
              <a:rPr lang="en-US" sz="3600" dirty="0">
                <a:solidFill>
                  <a:srgbClr val="FFFFFF"/>
                </a:solidFill>
              </a:rPr>
            </a:br>
            <a:r>
              <a:rPr lang="en-US" sz="3600" dirty="0">
                <a:solidFill>
                  <a:srgbClr val="FFFFFF"/>
                </a:solidFill>
              </a:rPr>
              <a:t>Berlo’s SMCR Model</a:t>
            </a:r>
          </a:p>
        </p:txBody>
      </p:sp>
      <p:pic>
        <p:nvPicPr>
          <p:cNvPr id="6" name="Picture 5">
            <a:extLst>
              <a:ext uri="{FF2B5EF4-FFF2-40B4-BE49-F238E27FC236}">
                <a16:creationId xmlns:a16="http://schemas.microsoft.com/office/drawing/2014/main" id="{A3F32958-D05F-0168-3CA2-CBFCFD160C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251" y="2065727"/>
            <a:ext cx="3856774" cy="2815444"/>
          </a:xfrm>
          <a:prstGeom prst="rect">
            <a:avLst/>
          </a:prstGeom>
        </p:spPr>
      </p:pic>
      <p:sp>
        <p:nvSpPr>
          <p:cNvPr id="8" name="Text Placeholder 7">
            <a:extLst>
              <a:ext uri="{FF2B5EF4-FFF2-40B4-BE49-F238E27FC236}">
                <a16:creationId xmlns:a16="http://schemas.microsoft.com/office/drawing/2014/main" id="{B4F0F1FC-9B8E-75EA-4949-CCC1177E39F6}"/>
              </a:ext>
            </a:extLst>
          </p:cNvPr>
          <p:cNvSpPr>
            <a:spLocks noGrp="1"/>
          </p:cNvSpPr>
          <p:nvPr>
            <p:ph type="body" idx="1"/>
          </p:nvPr>
        </p:nvSpPr>
        <p:spPr>
          <a:xfrm>
            <a:off x="7346948" y="1905995"/>
            <a:ext cx="4512988" cy="3317938"/>
          </a:xfrm>
        </p:spPr>
        <p:txBody>
          <a:bodyPr vert="horz" lIns="91440" tIns="45720" rIns="91440" bIns="45720" rtlCol="0" anchor="t">
            <a:noAutofit/>
          </a:bodyPr>
          <a:lstStyle/>
          <a:p>
            <a:pPr>
              <a:buFont typeface="Wingdings 3" charset="2"/>
              <a:buChar char=""/>
            </a:pPr>
            <a:r>
              <a:rPr lang="en-US" sz="2400" dirty="0">
                <a:solidFill>
                  <a:srgbClr val="FFFFFF"/>
                </a:solidFill>
              </a:rPr>
              <a:t>Many employees speak different languages and have limited English skills. This makes workplace instructions difficult to understand. Berlo’s SMRC Model explain that communication is  more effective when both sender and receiver share the same language and communication skills. (Berlo, 1960)</a:t>
            </a:r>
          </a:p>
        </p:txBody>
      </p:sp>
    </p:spTree>
    <p:extLst>
      <p:ext uri="{BB962C8B-B14F-4D97-AF65-F5344CB8AC3E}">
        <p14:creationId xmlns:p14="http://schemas.microsoft.com/office/powerpoint/2010/main" val="1911680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37CD5-7B65-4384-AB09-FD022EEB25E9}"/>
              </a:ext>
            </a:extLst>
          </p:cNvPr>
          <p:cNvSpPr>
            <a:spLocks noGrp="1"/>
          </p:cNvSpPr>
          <p:nvPr>
            <p:ph type="title"/>
          </p:nvPr>
        </p:nvSpPr>
        <p:spPr>
          <a:xfrm>
            <a:off x="563034" y="0"/>
            <a:ext cx="8596668" cy="1320800"/>
          </a:xfrm>
        </p:spPr>
        <p:txBody>
          <a:bodyPr/>
          <a:lstStyle/>
          <a:p>
            <a:pPr algn="ctr"/>
            <a:r>
              <a:rPr lang="en-GB" dirty="0">
                <a:solidFill>
                  <a:schemeClr val="tx1"/>
                </a:solidFill>
              </a:rPr>
              <a:t> </a:t>
            </a:r>
            <a:br>
              <a:rPr lang="en-GB" dirty="0">
                <a:solidFill>
                  <a:schemeClr val="tx1"/>
                </a:solidFill>
              </a:rPr>
            </a:br>
            <a:r>
              <a:rPr lang="en-GB" dirty="0">
                <a:solidFill>
                  <a:schemeClr val="tx1"/>
                </a:solidFill>
              </a:rPr>
              <a:t>Age</a:t>
            </a:r>
          </a:p>
        </p:txBody>
      </p:sp>
      <p:sp>
        <p:nvSpPr>
          <p:cNvPr id="3" name="Text Placeholder 2">
            <a:extLst>
              <a:ext uri="{FF2B5EF4-FFF2-40B4-BE49-F238E27FC236}">
                <a16:creationId xmlns:a16="http://schemas.microsoft.com/office/drawing/2014/main" id="{BACAB896-EF26-4DC2-B5E5-5D4BA0F10EAF}"/>
              </a:ext>
            </a:extLst>
          </p:cNvPr>
          <p:cNvSpPr>
            <a:spLocks noGrp="1"/>
          </p:cNvSpPr>
          <p:nvPr>
            <p:ph type="body" idx="1"/>
          </p:nvPr>
        </p:nvSpPr>
        <p:spPr>
          <a:xfrm>
            <a:off x="563034" y="1615821"/>
            <a:ext cx="4185623" cy="576262"/>
          </a:xfrm>
        </p:spPr>
        <p:txBody>
          <a:bodyPr/>
          <a:lstStyle/>
          <a:p>
            <a:pPr algn="ctr"/>
            <a:r>
              <a:rPr lang="en-GB" sz="2800" dirty="0"/>
              <a:t>Barriers</a:t>
            </a:r>
          </a:p>
        </p:txBody>
      </p:sp>
      <p:sp>
        <p:nvSpPr>
          <p:cNvPr id="4" name="Content Placeholder 3">
            <a:extLst>
              <a:ext uri="{FF2B5EF4-FFF2-40B4-BE49-F238E27FC236}">
                <a16:creationId xmlns:a16="http://schemas.microsoft.com/office/drawing/2014/main" id="{DC3D147C-F477-4424-9AA6-93042D011CDD}"/>
              </a:ext>
            </a:extLst>
          </p:cNvPr>
          <p:cNvSpPr>
            <a:spLocks noGrp="1"/>
          </p:cNvSpPr>
          <p:nvPr>
            <p:ph sz="half" idx="2"/>
          </p:nvPr>
        </p:nvSpPr>
        <p:spPr/>
        <p:txBody>
          <a:bodyPr>
            <a:normAutofit/>
          </a:bodyPr>
          <a:lstStyle/>
          <a:p>
            <a:r>
              <a:rPr lang="en-GB" sz="2400" dirty="0"/>
              <a:t>.Employees aged 16 to 60</a:t>
            </a:r>
          </a:p>
          <a:p>
            <a:endParaRPr lang="en-GB" sz="2400" dirty="0"/>
          </a:p>
          <a:p>
            <a:r>
              <a:rPr lang="en-GB" sz="2400" dirty="0"/>
              <a:t>.Different learning style</a:t>
            </a:r>
          </a:p>
          <a:p>
            <a:endParaRPr lang="en-GB" sz="2400" dirty="0"/>
          </a:p>
          <a:p>
            <a:r>
              <a:rPr lang="en-GB" sz="2400" dirty="0"/>
              <a:t>.Communication gap</a:t>
            </a:r>
          </a:p>
          <a:p>
            <a:pPr marL="0" indent="0">
              <a:buNone/>
            </a:pPr>
            <a:endParaRPr lang="en-GB" sz="2400" dirty="0"/>
          </a:p>
          <a:p>
            <a:endParaRPr lang="en-GB" dirty="0"/>
          </a:p>
          <a:p>
            <a:endParaRPr lang="en-GB" dirty="0"/>
          </a:p>
        </p:txBody>
      </p:sp>
      <p:sp>
        <p:nvSpPr>
          <p:cNvPr id="5" name="Text Placeholder 4">
            <a:extLst>
              <a:ext uri="{FF2B5EF4-FFF2-40B4-BE49-F238E27FC236}">
                <a16:creationId xmlns:a16="http://schemas.microsoft.com/office/drawing/2014/main" id="{15785286-9D2C-42C9-A7C2-1004042158D0}"/>
              </a:ext>
            </a:extLst>
          </p:cNvPr>
          <p:cNvSpPr>
            <a:spLocks noGrp="1"/>
          </p:cNvSpPr>
          <p:nvPr>
            <p:ph type="body" sz="quarter" idx="3"/>
          </p:nvPr>
        </p:nvSpPr>
        <p:spPr>
          <a:xfrm>
            <a:off x="4974084" y="1615821"/>
            <a:ext cx="4185618" cy="576262"/>
          </a:xfrm>
        </p:spPr>
        <p:txBody>
          <a:bodyPr/>
          <a:lstStyle/>
          <a:p>
            <a:pPr algn="ctr"/>
            <a:r>
              <a:rPr lang="en-GB" sz="2800" dirty="0"/>
              <a:t>Solution</a:t>
            </a:r>
          </a:p>
        </p:txBody>
      </p:sp>
      <p:sp>
        <p:nvSpPr>
          <p:cNvPr id="6" name="Content Placeholder 5">
            <a:extLst>
              <a:ext uri="{FF2B5EF4-FFF2-40B4-BE49-F238E27FC236}">
                <a16:creationId xmlns:a16="http://schemas.microsoft.com/office/drawing/2014/main" id="{C2AF305A-30E3-4D17-97CB-2EDD75ABDA32}"/>
              </a:ext>
            </a:extLst>
          </p:cNvPr>
          <p:cNvSpPr>
            <a:spLocks noGrp="1"/>
          </p:cNvSpPr>
          <p:nvPr>
            <p:ph sz="quarter" idx="4"/>
          </p:nvPr>
        </p:nvSpPr>
        <p:spPr/>
        <p:txBody>
          <a:bodyPr>
            <a:noAutofit/>
          </a:bodyPr>
          <a:lstStyle/>
          <a:p>
            <a:r>
              <a:rPr lang="en-GB" sz="2400" dirty="0"/>
              <a:t>.Practical demonstrations</a:t>
            </a:r>
          </a:p>
          <a:p>
            <a:endParaRPr lang="en-GB" sz="2400" dirty="0"/>
          </a:p>
          <a:p>
            <a:r>
              <a:rPr lang="en-GB" sz="2400" dirty="0"/>
              <a:t>.Mentoring</a:t>
            </a:r>
          </a:p>
          <a:p>
            <a:endParaRPr lang="en-GB" sz="2400" dirty="0"/>
          </a:p>
          <a:p>
            <a:r>
              <a:rPr lang="en-GB" sz="2400" dirty="0"/>
              <a:t>.Regular feedback</a:t>
            </a:r>
          </a:p>
        </p:txBody>
      </p:sp>
    </p:spTree>
    <p:extLst>
      <p:ext uri="{BB962C8B-B14F-4D97-AF65-F5344CB8AC3E}">
        <p14:creationId xmlns:p14="http://schemas.microsoft.com/office/powerpoint/2010/main" val="876634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3" name="Group 152">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2" name="Straight Connector 111">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3" name="Straight Connector 112">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4"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5"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6" name="Isosceles Triangle 115">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7"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8"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9"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0" name="Isosceles Triangle 119">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1" name="Isosceles Triangle 120">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54" name="Rectangle 15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5" name="Rectangle 15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6" name="Straight Connector 15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7" name="Straight Connector 15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0" name="Isosceles Triangle 15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1"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2" name="Isosceles Triangle 161">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3" name="Freeform: Shape 16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6">
            <a:extLst>
              <a:ext uri="{FF2B5EF4-FFF2-40B4-BE49-F238E27FC236}">
                <a16:creationId xmlns:a16="http://schemas.microsoft.com/office/drawing/2014/main" id="{B9FF40A4-22C3-6FDD-9164-78E42308404B}"/>
              </a:ext>
            </a:extLst>
          </p:cNvPr>
          <p:cNvSpPr>
            <a:spLocks noGrp="1"/>
          </p:cNvSpPr>
          <p:nvPr>
            <p:ph type="title"/>
          </p:nvPr>
        </p:nvSpPr>
        <p:spPr>
          <a:xfrm>
            <a:off x="7416831" y="-411132"/>
            <a:ext cx="4512989" cy="2227730"/>
          </a:xfrm>
        </p:spPr>
        <p:txBody>
          <a:bodyPr vert="horz" lIns="91440" tIns="45720" rIns="91440" bIns="45720" rtlCol="0" anchor="ctr">
            <a:normAutofit/>
          </a:bodyPr>
          <a:lstStyle/>
          <a:p>
            <a:br>
              <a:rPr lang="en-US" sz="3600" dirty="0">
                <a:solidFill>
                  <a:srgbClr val="FFFFFF"/>
                </a:solidFill>
              </a:rPr>
            </a:br>
            <a:r>
              <a:rPr lang="en-US" sz="3600" dirty="0">
                <a:solidFill>
                  <a:srgbClr val="FFFFFF"/>
                </a:solidFill>
              </a:rPr>
              <a:t>Schramm’s Model </a:t>
            </a:r>
          </a:p>
        </p:txBody>
      </p:sp>
      <p:pic>
        <p:nvPicPr>
          <p:cNvPr id="3" name="Picture 2">
            <a:extLst>
              <a:ext uri="{FF2B5EF4-FFF2-40B4-BE49-F238E27FC236}">
                <a16:creationId xmlns:a16="http://schemas.microsoft.com/office/drawing/2014/main" id="{AD5C193B-6A03-D807-3541-BE141E9D932B}"/>
              </a:ext>
            </a:extLst>
          </p:cNvPr>
          <p:cNvPicPr>
            <a:picLocks noChangeAspect="1"/>
          </p:cNvPicPr>
          <p:nvPr/>
        </p:nvPicPr>
        <p:blipFill>
          <a:blip r:embed="rId2">
            <a:extLst>
              <a:ext uri="{28A0092B-C50C-407E-A947-70E740481C1C}">
                <a14:useLocalDpi xmlns:a14="http://schemas.microsoft.com/office/drawing/2010/main" val="0"/>
              </a:ext>
            </a:extLst>
          </a:blip>
          <a:srcRect t="2637" r="-6" b="10970"/>
          <a:stretch>
            <a:fillRect/>
          </a:stretch>
        </p:blipFill>
        <p:spPr>
          <a:xfrm>
            <a:off x="130150" y="2113280"/>
            <a:ext cx="4896739" cy="2844800"/>
          </a:xfrm>
          <a:prstGeom prst="rect">
            <a:avLst/>
          </a:prstGeom>
        </p:spPr>
      </p:pic>
      <p:sp>
        <p:nvSpPr>
          <p:cNvPr id="8" name="Text Placeholder 7">
            <a:extLst>
              <a:ext uri="{FF2B5EF4-FFF2-40B4-BE49-F238E27FC236}">
                <a16:creationId xmlns:a16="http://schemas.microsoft.com/office/drawing/2014/main" id="{C3A41CE5-A51F-659D-8EAE-F06FB7724122}"/>
              </a:ext>
            </a:extLst>
          </p:cNvPr>
          <p:cNvSpPr>
            <a:spLocks noGrp="1"/>
          </p:cNvSpPr>
          <p:nvPr>
            <p:ph type="body" idx="1"/>
          </p:nvPr>
        </p:nvSpPr>
        <p:spPr>
          <a:xfrm>
            <a:off x="7360728" y="1789095"/>
            <a:ext cx="4594873" cy="4448210"/>
          </a:xfrm>
        </p:spPr>
        <p:txBody>
          <a:bodyPr vert="horz" lIns="91440" tIns="45720" rIns="91440" bIns="45720" rtlCol="0" anchor="t">
            <a:normAutofit/>
          </a:bodyPr>
          <a:lstStyle/>
          <a:p>
            <a:pPr>
              <a:buFont typeface="Wingdings 3" charset="2"/>
              <a:buChar char=""/>
            </a:pPr>
            <a:r>
              <a:rPr lang="en-US" sz="2400" dirty="0">
                <a:solidFill>
                  <a:srgbClr val="FFFFFF"/>
                </a:solidFill>
              </a:rPr>
              <a:t>A successful communication requires an overlap in the backgrounds, values or experiences of the sender and receiver.</a:t>
            </a:r>
          </a:p>
          <a:p>
            <a:pPr>
              <a:buFont typeface="Wingdings 3" charset="2"/>
              <a:buChar char=""/>
            </a:pPr>
            <a:r>
              <a:rPr lang="en-US" sz="2400" dirty="0">
                <a:solidFill>
                  <a:srgbClr val="FFFFFF"/>
                </a:solidFill>
              </a:rPr>
              <a:t>Schramm’s Communication Model explains that shared experience improves understanding between the sender and receiver. (</a:t>
            </a:r>
            <a:r>
              <a:rPr lang="en-US" sz="2400" dirty="0" err="1">
                <a:solidFill>
                  <a:srgbClr val="FFFFFF"/>
                </a:solidFill>
              </a:rPr>
              <a:t>Scharmm</a:t>
            </a:r>
            <a:r>
              <a:rPr lang="en-US" sz="2400" dirty="0">
                <a:solidFill>
                  <a:srgbClr val="FFFFFF"/>
                </a:solidFill>
              </a:rPr>
              <a:t>, 1954)</a:t>
            </a:r>
          </a:p>
          <a:p>
            <a:pPr>
              <a:buFont typeface="Wingdings 3" charset="2"/>
              <a:buChar char=""/>
            </a:pPr>
            <a:endParaRPr lang="en-US" dirty="0">
              <a:solidFill>
                <a:srgbClr val="FFFFFF"/>
              </a:solidFill>
            </a:endParaRPr>
          </a:p>
        </p:txBody>
      </p:sp>
    </p:spTree>
    <p:extLst>
      <p:ext uri="{BB962C8B-B14F-4D97-AF65-F5344CB8AC3E}">
        <p14:creationId xmlns:p14="http://schemas.microsoft.com/office/powerpoint/2010/main" val="1332693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6697E-66D3-4DCF-970E-3241AFD59479}"/>
              </a:ext>
            </a:extLst>
          </p:cNvPr>
          <p:cNvSpPr>
            <a:spLocks noGrp="1"/>
          </p:cNvSpPr>
          <p:nvPr>
            <p:ph type="title"/>
          </p:nvPr>
        </p:nvSpPr>
        <p:spPr>
          <a:xfrm>
            <a:off x="677333" y="-188211"/>
            <a:ext cx="8596668" cy="1320800"/>
          </a:xfrm>
        </p:spPr>
        <p:txBody>
          <a:bodyPr>
            <a:normAutofit/>
          </a:bodyPr>
          <a:lstStyle/>
          <a:p>
            <a:pPr algn="ctr"/>
            <a:br>
              <a:rPr lang="en-GB" dirty="0">
                <a:solidFill>
                  <a:schemeClr val="tx1"/>
                </a:solidFill>
              </a:rPr>
            </a:br>
            <a:r>
              <a:rPr lang="en-GB" dirty="0">
                <a:solidFill>
                  <a:schemeClr val="tx1"/>
                </a:solidFill>
              </a:rPr>
              <a:t>Cultural </a:t>
            </a:r>
          </a:p>
        </p:txBody>
      </p:sp>
      <p:sp>
        <p:nvSpPr>
          <p:cNvPr id="3" name="Text Placeholder 2">
            <a:extLst>
              <a:ext uri="{FF2B5EF4-FFF2-40B4-BE49-F238E27FC236}">
                <a16:creationId xmlns:a16="http://schemas.microsoft.com/office/drawing/2014/main" id="{517D0A05-C6C5-42BA-B430-DEE31E143C60}"/>
              </a:ext>
            </a:extLst>
          </p:cNvPr>
          <p:cNvSpPr>
            <a:spLocks noGrp="1"/>
          </p:cNvSpPr>
          <p:nvPr>
            <p:ph type="body" idx="1"/>
          </p:nvPr>
        </p:nvSpPr>
        <p:spPr>
          <a:xfrm>
            <a:off x="677333" y="1191398"/>
            <a:ext cx="4185623" cy="576262"/>
          </a:xfrm>
        </p:spPr>
        <p:txBody>
          <a:bodyPr/>
          <a:lstStyle/>
          <a:p>
            <a:pPr algn="ctr"/>
            <a:r>
              <a:rPr lang="en-GB" sz="2800" dirty="0"/>
              <a:t>Barriers </a:t>
            </a:r>
          </a:p>
        </p:txBody>
      </p:sp>
      <p:sp>
        <p:nvSpPr>
          <p:cNvPr id="4" name="Content Placeholder 3">
            <a:extLst>
              <a:ext uri="{FF2B5EF4-FFF2-40B4-BE49-F238E27FC236}">
                <a16:creationId xmlns:a16="http://schemas.microsoft.com/office/drawing/2014/main" id="{5DE019B5-A4ED-4468-950B-618C451A0FE0}"/>
              </a:ext>
            </a:extLst>
          </p:cNvPr>
          <p:cNvSpPr>
            <a:spLocks noGrp="1"/>
          </p:cNvSpPr>
          <p:nvPr>
            <p:ph sz="half" idx="2"/>
          </p:nvPr>
        </p:nvSpPr>
        <p:spPr>
          <a:xfrm>
            <a:off x="828985" y="2152185"/>
            <a:ext cx="3882317" cy="1630432"/>
          </a:xfrm>
        </p:spPr>
        <p:txBody>
          <a:bodyPr>
            <a:normAutofit fontScale="92500"/>
          </a:bodyPr>
          <a:lstStyle/>
          <a:p>
            <a:r>
              <a:rPr lang="en-GB" sz="2400" dirty="0"/>
              <a:t>. Five cultural groups</a:t>
            </a:r>
          </a:p>
          <a:p>
            <a:r>
              <a:rPr lang="en-GB" sz="2400" dirty="0"/>
              <a:t>. Different believes</a:t>
            </a:r>
          </a:p>
          <a:p>
            <a:r>
              <a:rPr lang="en-GB" sz="2400" dirty="0"/>
              <a:t>. Different work practices</a:t>
            </a:r>
          </a:p>
          <a:p>
            <a:endParaRPr lang="en-GB" dirty="0"/>
          </a:p>
        </p:txBody>
      </p:sp>
      <p:sp>
        <p:nvSpPr>
          <p:cNvPr id="5" name="Text Placeholder 4">
            <a:extLst>
              <a:ext uri="{FF2B5EF4-FFF2-40B4-BE49-F238E27FC236}">
                <a16:creationId xmlns:a16="http://schemas.microsoft.com/office/drawing/2014/main" id="{8D0D3678-9358-4C72-AAB1-4D2ADA851EF2}"/>
              </a:ext>
            </a:extLst>
          </p:cNvPr>
          <p:cNvSpPr>
            <a:spLocks noGrp="1"/>
          </p:cNvSpPr>
          <p:nvPr>
            <p:ph type="body" sz="quarter" idx="3"/>
          </p:nvPr>
        </p:nvSpPr>
        <p:spPr>
          <a:xfrm>
            <a:off x="5088383" y="1269808"/>
            <a:ext cx="4185618" cy="576262"/>
          </a:xfrm>
        </p:spPr>
        <p:txBody>
          <a:bodyPr/>
          <a:lstStyle/>
          <a:p>
            <a:pPr algn="ctr"/>
            <a:r>
              <a:rPr lang="en-GB" sz="2800" dirty="0"/>
              <a:t>Solutions</a:t>
            </a:r>
          </a:p>
        </p:txBody>
      </p:sp>
      <p:sp>
        <p:nvSpPr>
          <p:cNvPr id="6" name="Content Placeholder 5">
            <a:extLst>
              <a:ext uri="{FF2B5EF4-FFF2-40B4-BE49-F238E27FC236}">
                <a16:creationId xmlns:a16="http://schemas.microsoft.com/office/drawing/2014/main" id="{DAA59729-42B7-4C98-82FB-C50AB2264EB7}"/>
              </a:ext>
            </a:extLst>
          </p:cNvPr>
          <p:cNvSpPr>
            <a:spLocks noGrp="1"/>
          </p:cNvSpPr>
          <p:nvPr>
            <p:ph sz="quarter" idx="4"/>
          </p:nvPr>
        </p:nvSpPr>
        <p:spPr>
          <a:xfrm>
            <a:off x="5088384" y="1699678"/>
            <a:ext cx="4185617" cy="2366417"/>
          </a:xfrm>
        </p:spPr>
        <p:txBody>
          <a:bodyPr>
            <a:normAutofit fontScale="92500"/>
          </a:bodyPr>
          <a:lstStyle/>
          <a:p>
            <a:endParaRPr lang="en-GB" dirty="0"/>
          </a:p>
          <a:p>
            <a:r>
              <a:rPr lang="en-GB" sz="2400" dirty="0"/>
              <a:t>. Diversify training</a:t>
            </a:r>
          </a:p>
          <a:p>
            <a:r>
              <a:rPr lang="en-GB" sz="2400" dirty="0"/>
              <a:t>. team building</a:t>
            </a:r>
          </a:p>
          <a:p>
            <a:r>
              <a:rPr lang="en-GB" sz="2400" dirty="0"/>
              <a:t>. Respect differences</a:t>
            </a:r>
          </a:p>
        </p:txBody>
      </p:sp>
      <p:sp>
        <p:nvSpPr>
          <p:cNvPr id="7" name="TextBox 6">
            <a:extLst>
              <a:ext uri="{FF2B5EF4-FFF2-40B4-BE49-F238E27FC236}">
                <a16:creationId xmlns:a16="http://schemas.microsoft.com/office/drawing/2014/main" id="{BE5F8D4D-FF0B-6431-53A0-D652E3A9B434}"/>
              </a:ext>
            </a:extLst>
          </p:cNvPr>
          <p:cNvSpPr txBox="1"/>
          <p:nvPr/>
        </p:nvSpPr>
        <p:spPr>
          <a:xfrm>
            <a:off x="317602" y="4066095"/>
            <a:ext cx="9952670" cy="2246769"/>
          </a:xfrm>
          <a:prstGeom prst="rect">
            <a:avLst/>
          </a:prstGeom>
          <a:noFill/>
        </p:spPr>
        <p:txBody>
          <a:bodyPr wrap="square" rtlCol="0">
            <a:spAutoFit/>
          </a:bodyPr>
          <a:lstStyle/>
          <a:p>
            <a:r>
              <a:rPr lang="en-GB" sz="2800" dirty="0"/>
              <a:t>Employees from different cultural background may have different communication styles and workplace expectations. </a:t>
            </a:r>
          </a:p>
          <a:p>
            <a:r>
              <a:rPr lang="en-GB" sz="2800" dirty="0"/>
              <a:t>Clear workplace and university training can reduce misunderstanding and improve teamwork. </a:t>
            </a:r>
          </a:p>
          <a:p>
            <a:r>
              <a:rPr lang="en-GB" sz="2800" dirty="0"/>
              <a:t>( Moran, Abramson and Moran, 2014)</a:t>
            </a:r>
          </a:p>
        </p:txBody>
      </p:sp>
    </p:spTree>
    <p:extLst>
      <p:ext uri="{BB962C8B-B14F-4D97-AF65-F5344CB8AC3E}">
        <p14:creationId xmlns:p14="http://schemas.microsoft.com/office/powerpoint/2010/main" val="3302465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2F9A5-B606-819B-43FF-13A3AF05AA63}"/>
              </a:ext>
            </a:extLst>
          </p:cNvPr>
          <p:cNvSpPr>
            <a:spLocks noGrp="1"/>
          </p:cNvSpPr>
          <p:nvPr>
            <p:ph type="title"/>
          </p:nvPr>
        </p:nvSpPr>
        <p:spPr>
          <a:xfrm>
            <a:off x="591937" y="-320086"/>
            <a:ext cx="8596668" cy="1320800"/>
          </a:xfrm>
        </p:spPr>
        <p:txBody>
          <a:bodyPr>
            <a:noAutofit/>
          </a:bodyPr>
          <a:lstStyle/>
          <a:p>
            <a:pPr algn="ctr"/>
            <a:br>
              <a:rPr lang="en-GB" sz="3600" dirty="0">
                <a:solidFill>
                  <a:schemeClr val="tx1"/>
                </a:solidFill>
              </a:rPr>
            </a:br>
            <a:r>
              <a:rPr lang="en-GB" sz="3600" dirty="0">
                <a:solidFill>
                  <a:schemeClr val="tx1"/>
                </a:solidFill>
              </a:rPr>
              <a:t>Emotional </a:t>
            </a:r>
          </a:p>
        </p:txBody>
      </p:sp>
      <p:sp>
        <p:nvSpPr>
          <p:cNvPr id="4" name="Text Placeholder 3">
            <a:extLst>
              <a:ext uri="{FF2B5EF4-FFF2-40B4-BE49-F238E27FC236}">
                <a16:creationId xmlns:a16="http://schemas.microsoft.com/office/drawing/2014/main" id="{AC8C83AA-9966-628E-EA96-C6BD0861899D}"/>
              </a:ext>
            </a:extLst>
          </p:cNvPr>
          <p:cNvSpPr>
            <a:spLocks noGrp="1"/>
          </p:cNvSpPr>
          <p:nvPr>
            <p:ph type="body" idx="1"/>
          </p:nvPr>
        </p:nvSpPr>
        <p:spPr>
          <a:xfrm>
            <a:off x="0" y="1372478"/>
            <a:ext cx="4185623" cy="576262"/>
          </a:xfrm>
        </p:spPr>
        <p:txBody>
          <a:bodyPr/>
          <a:lstStyle/>
          <a:p>
            <a:pPr algn="ctr"/>
            <a:r>
              <a:rPr lang="en-GB" sz="2800" dirty="0"/>
              <a:t>Barriers </a:t>
            </a:r>
          </a:p>
        </p:txBody>
      </p:sp>
      <p:sp>
        <p:nvSpPr>
          <p:cNvPr id="5" name="Content Placeholder 4">
            <a:extLst>
              <a:ext uri="{FF2B5EF4-FFF2-40B4-BE49-F238E27FC236}">
                <a16:creationId xmlns:a16="http://schemas.microsoft.com/office/drawing/2014/main" id="{02419BF5-104C-EF64-DC9C-AC447DCD55BE}"/>
              </a:ext>
            </a:extLst>
          </p:cNvPr>
          <p:cNvSpPr>
            <a:spLocks noGrp="1"/>
          </p:cNvSpPr>
          <p:nvPr>
            <p:ph sz="half" idx="2"/>
          </p:nvPr>
        </p:nvSpPr>
        <p:spPr>
          <a:xfrm>
            <a:off x="608511" y="2056657"/>
            <a:ext cx="3918557" cy="1821802"/>
          </a:xfrm>
        </p:spPr>
        <p:txBody>
          <a:bodyPr/>
          <a:lstStyle/>
          <a:p>
            <a:r>
              <a:rPr lang="en-GB" sz="2400" dirty="0"/>
              <a:t>. </a:t>
            </a:r>
            <a:r>
              <a:rPr lang="en-GB" sz="2000" dirty="0"/>
              <a:t>Stress</a:t>
            </a:r>
          </a:p>
          <a:p>
            <a:r>
              <a:rPr lang="en-GB" sz="2000" dirty="0"/>
              <a:t>. Frustration</a:t>
            </a:r>
          </a:p>
          <a:p>
            <a:r>
              <a:rPr lang="en-GB" sz="2000" dirty="0"/>
              <a:t>. Anger </a:t>
            </a:r>
          </a:p>
          <a:p>
            <a:pPr marL="0" indent="0">
              <a:buNone/>
            </a:pPr>
            <a:endParaRPr lang="en-GB" dirty="0"/>
          </a:p>
        </p:txBody>
      </p:sp>
      <p:sp>
        <p:nvSpPr>
          <p:cNvPr id="6" name="Text Placeholder 5">
            <a:extLst>
              <a:ext uri="{FF2B5EF4-FFF2-40B4-BE49-F238E27FC236}">
                <a16:creationId xmlns:a16="http://schemas.microsoft.com/office/drawing/2014/main" id="{0BAC4E7B-5191-9952-0086-49D7BD28397E}"/>
              </a:ext>
            </a:extLst>
          </p:cNvPr>
          <p:cNvSpPr>
            <a:spLocks noGrp="1"/>
          </p:cNvSpPr>
          <p:nvPr>
            <p:ph type="body" sz="quarter" idx="3"/>
          </p:nvPr>
        </p:nvSpPr>
        <p:spPr>
          <a:xfrm>
            <a:off x="3916083" y="1393418"/>
            <a:ext cx="4185618" cy="576262"/>
          </a:xfrm>
        </p:spPr>
        <p:txBody>
          <a:bodyPr/>
          <a:lstStyle/>
          <a:p>
            <a:pPr algn="ctr"/>
            <a:r>
              <a:rPr lang="en-GB" sz="2800" dirty="0"/>
              <a:t>Solutions</a:t>
            </a:r>
          </a:p>
        </p:txBody>
      </p:sp>
      <p:sp>
        <p:nvSpPr>
          <p:cNvPr id="7" name="Content Placeholder 6">
            <a:extLst>
              <a:ext uri="{FF2B5EF4-FFF2-40B4-BE49-F238E27FC236}">
                <a16:creationId xmlns:a16="http://schemas.microsoft.com/office/drawing/2014/main" id="{30CC0E5F-C91E-D5A5-AE32-158753C0B063}"/>
              </a:ext>
            </a:extLst>
          </p:cNvPr>
          <p:cNvSpPr>
            <a:spLocks noGrp="1"/>
          </p:cNvSpPr>
          <p:nvPr>
            <p:ph sz="quarter" idx="4"/>
          </p:nvPr>
        </p:nvSpPr>
        <p:spPr>
          <a:xfrm>
            <a:off x="4045890" y="2117707"/>
            <a:ext cx="4100221" cy="1950422"/>
          </a:xfrm>
        </p:spPr>
        <p:txBody>
          <a:bodyPr/>
          <a:lstStyle/>
          <a:p>
            <a:r>
              <a:rPr lang="en-GB" sz="2000" dirty="0"/>
              <a:t>. Leadership training</a:t>
            </a:r>
          </a:p>
          <a:p>
            <a:r>
              <a:rPr lang="en-GB" sz="2000" dirty="0"/>
              <a:t>. Active listening</a:t>
            </a:r>
          </a:p>
          <a:p>
            <a:r>
              <a:rPr lang="en-GB" sz="2000" dirty="0"/>
              <a:t>. Positive feedback</a:t>
            </a:r>
          </a:p>
          <a:p>
            <a:pPr marL="0" indent="0">
              <a:buNone/>
            </a:pPr>
            <a:endParaRPr lang="en-GB" dirty="0"/>
          </a:p>
        </p:txBody>
      </p:sp>
      <p:sp>
        <p:nvSpPr>
          <p:cNvPr id="8" name="TextBox 7">
            <a:extLst>
              <a:ext uri="{FF2B5EF4-FFF2-40B4-BE49-F238E27FC236}">
                <a16:creationId xmlns:a16="http://schemas.microsoft.com/office/drawing/2014/main" id="{BC820590-9E29-C0E2-942F-40FAF795B2E4}"/>
              </a:ext>
            </a:extLst>
          </p:cNvPr>
          <p:cNvSpPr txBox="1"/>
          <p:nvPr/>
        </p:nvSpPr>
        <p:spPr>
          <a:xfrm>
            <a:off x="461723" y="4270917"/>
            <a:ext cx="9253321" cy="2246769"/>
          </a:xfrm>
          <a:prstGeom prst="rect">
            <a:avLst/>
          </a:prstGeom>
          <a:noFill/>
        </p:spPr>
        <p:txBody>
          <a:bodyPr wrap="square" rtlCol="0">
            <a:spAutoFit/>
          </a:bodyPr>
          <a:lstStyle/>
          <a:p>
            <a:pPr algn="ctr"/>
            <a:r>
              <a:rPr lang="en-GB" sz="2800" dirty="0"/>
              <a:t>The manager becomes frustrated when the employees make mistakes. Negative emotions create fear and reduce open communication.</a:t>
            </a:r>
          </a:p>
          <a:p>
            <a:pPr algn="ctr"/>
            <a:r>
              <a:rPr lang="en-GB" sz="2800" dirty="0"/>
              <a:t> Emotional intelligence helps leaders manage emotions and communicate more effectively. (Goleman, 1995)</a:t>
            </a:r>
          </a:p>
        </p:txBody>
      </p:sp>
      <p:pic>
        <p:nvPicPr>
          <p:cNvPr id="9" name="Picture 8">
            <a:extLst>
              <a:ext uri="{FF2B5EF4-FFF2-40B4-BE49-F238E27FC236}">
                <a16:creationId xmlns:a16="http://schemas.microsoft.com/office/drawing/2014/main" id="{962ED41B-5592-785B-6D5A-97449FB87A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43810" y="890649"/>
            <a:ext cx="4506741" cy="3177480"/>
          </a:xfrm>
          <a:prstGeom prst="rect">
            <a:avLst/>
          </a:prstGeom>
        </p:spPr>
      </p:pic>
    </p:spTree>
    <p:extLst>
      <p:ext uri="{BB962C8B-B14F-4D97-AF65-F5344CB8AC3E}">
        <p14:creationId xmlns:p14="http://schemas.microsoft.com/office/powerpoint/2010/main" val="482134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DB4FF8EF-546D-F210-2274-2DDD6B17D62B}"/>
              </a:ext>
            </a:extLst>
          </p:cNvPr>
          <p:cNvPicPr>
            <a:picLocks noChangeAspect="1"/>
          </p:cNvPicPr>
          <p:nvPr/>
        </p:nvPicPr>
        <p:blipFill>
          <a:blip r:embed="rId2">
            <a:duotone>
              <a:schemeClr val="accent1">
                <a:shade val="45000"/>
                <a:satMod val="135000"/>
              </a:schemeClr>
              <a:prstClr val="white"/>
            </a:duotone>
          </a:blip>
          <a:srcRect l="9091" t="9021" b="22797"/>
          <a:stretch>
            <a:fillRect/>
          </a:stretch>
        </p:blipFill>
        <p:spPr>
          <a:xfrm>
            <a:off x="1" y="-18515"/>
            <a:ext cx="12191999" cy="6857990"/>
          </a:xfrm>
          <a:prstGeom prst="rect">
            <a:avLst/>
          </a:prstGeom>
        </p:spPr>
      </p:pic>
      <p:sp>
        <p:nvSpPr>
          <p:cNvPr id="91" name="Isosceles Triangle 90">
            <a:extLst>
              <a:ext uri="{FF2B5EF4-FFF2-40B4-BE49-F238E27FC236}">
                <a16:creationId xmlns:a16="http://schemas.microsoft.com/office/drawing/2014/main" id="{F5F0CD5C-72F3-4090-8A69-8E15CB432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 name="Parallelogram 91">
            <a:extLst>
              <a:ext uri="{FF2B5EF4-FFF2-40B4-BE49-F238E27FC236}">
                <a16:creationId xmlns:a16="http://schemas.microsoft.com/office/drawing/2014/main" id="{217496A2-9394-4FB7-BA0E-717D2D2E7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93" name="Straight Connector 92">
            <a:extLst>
              <a:ext uri="{FF2B5EF4-FFF2-40B4-BE49-F238E27FC236}">
                <a16:creationId xmlns:a16="http://schemas.microsoft.com/office/drawing/2014/main" id="{D02CF681-4765-4E88-802F-B2474DCD51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4" name="Straight Connector 93">
            <a:extLst>
              <a:ext uri="{FF2B5EF4-FFF2-40B4-BE49-F238E27FC236}">
                <a16:creationId xmlns:a16="http://schemas.microsoft.com/office/drawing/2014/main" id="{3D57B2BA-243C-45C7-A5D8-46CA71943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5" name="Rectangle 23">
            <a:extLst>
              <a:ext uri="{FF2B5EF4-FFF2-40B4-BE49-F238E27FC236}">
                <a16:creationId xmlns:a16="http://schemas.microsoft.com/office/drawing/2014/main" id="{67374FB5-CBB7-46FF-95B5-2251BC685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Rectangle 25">
            <a:extLst>
              <a:ext uri="{FF2B5EF4-FFF2-40B4-BE49-F238E27FC236}">
                <a16:creationId xmlns:a16="http://schemas.microsoft.com/office/drawing/2014/main" id="{34BCEAB7-D9E0-40A4-9254-8593BD346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 name="Isosceles Triangle 96">
            <a:extLst>
              <a:ext uri="{FF2B5EF4-FFF2-40B4-BE49-F238E27FC236}">
                <a16:creationId xmlns:a16="http://schemas.microsoft.com/office/drawing/2014/main" id="{D567A354-BB63-405C-8E5F-2F510E670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1EA4761-27B9-6178-F4A3-35D8F52ABF0D}"/>
              </a:ext>
            </a:extLst>
          </p:cNvPr>
          <p:cNvSpPr>
            <a:spLocks noGrp="1"/>
          </p:cNvSpPr>
          <p:nvPr>
            <p:ph type="ctrTitle"/>
          </p:nvPr>
        </p:nvSpPr>
        <p:spPr>
          <a:xfrm>
            <a:off x="4681406" y="145731"/>
            <a:ext cx="4496896" cy="1170114"/>
          </a:xfrm>
        </p:spPr>
        <p:txBody>
          <a:bodyPr>
            <a:normAutofit fontScale="90000"/>
          </a:bodyPr>
          <a:lstStyle/>
          <a:p>
            <a:r>
              <a:rPr lang="en-GB" sz="4600" dirty="0">
                <a:solidFill>
                  <a:schemeClr val="tx1"/>
                </a:solidFill>
              </a:rPr>
              <a:t>Recommendation</a:t>
            </a:r>
          </a:p>
        </p:txBody>
      </p:sp>
      <p:sp>
        <p:nvSpPr>
          <p:cNvPr id="3" name="Subtitle 2">
            <a:extLst>
              <a:ext uri="{FF2B5EF4-FFF2-40B4-BE49-F238E27FC236}">
                <a16:creationId xmlns:a16="http://schemas.microsoft.com/office/drawing/2014/main" id="{E6E25A5B-F4E5-A04E-4517-7BD808B433AB}"/>
              </a:ext>
            </a:extLst>
          </p:cNvPr>
          <p:cNvSpPr>
            <a:spLocks noGrp="1"/>
          </p:cNvSpPr>
          <p:nvPr>
            <p:ph type="subTitle" idx="1"/>
          </p:nvPr>
        </p:nvSpPr>
        <p:spPr>
          <a:xfrm>
            <a:off x="3462550" y="1864143"/>
            <a:ext cx="7473275" cy="4157516"/>
          </a:xfrm>
        </p:spPr>
        <p:txBody>
          <a:bodyPr>
            <a:noAutofit/>
          </a:bodyPr>
          <a:lstStyle/>
          <a:p>
            <a:pPr algn="ctr">
              <a:lnSpc>
                <a:spcPct val="90000"/>
              </a:lnSpc>
            </a:pPr>
            <a:r>
              <a:rPr lang="en-GB" sz="2800" dirty="0">
                <a:solidFill>
                  <a:schemeClr val="tx1"/>
                </a:solidFill>
              </a:rPr>
              <a:t>To improve communication, the company should provide proper training</a:t>
            </a:r>
          </a:p>
          <a:p>
            <a:pPr algn="l">
              <a:lnSpc>
                <a:spcPct val="90000"/>
              </a:lnSpc>
            </a:pPr>
            <a:r>
              <a:rPr lang="en-GB" sz="2800" dirty="0">
                <a:solidFill>
                  <a:schemeClr val="tx1"/>
                </a:solidFill>
              </a:rPr>
              <a:t>.use multilingual and visual communication . . reduce environmental noise</a:t>
            </a:r>
          </a:p>
          <a:p>
            <a:pPr algn="l">
              <a:lnSpc>
                <a:spcPct val="90000"/>
              </a:lnSpc>
            </a:pPr>
            <a:r>
              <a:rPr lang="en-GB" sz="2800" dirty="0">
                <a:solidFill>
                  <a:schemeClr val="tx1"/>
                </a:solidFill>
              </a:rPr>
              <a:t>. promote cultural awareness</a:t>
            </a:r>
          </a:p>
          <a:p>
            <a:pPr algn="l">
              <a:lnSpc>
                <a:spcPct val="90000"/>
              </a:lnSpc>
            </a:pPr>
            <a:r>
              <a:rPr lang="en-GB" sz="2800" dirty="0">
                <a:solidFill>
                  <a:schemeClr val="tx1"/>
                </a:solidFill>
              </a:rPr>
              <a:t>. encourage employee feedback</a:t>
            </a:r>
          </a:p>
          <a:p>
            <a:pPr algn="l">
              <a:lnSpc>
                <a:spcPct val="90000"/>
              </a:lnSpc>
            </a:pPr>
            <a:r>
              <a:rPr lang="en-GB" sz="2800" dirty="0">
                <a:solidFill>
                  <a:schemeClr val="tx1"/>
                </a:solidFill>
              </a:rPr>
              <a:t> . Regularly monitor employee performances</a:t>
            </a:r>
          </a:p>
        </p:txBody>
      </p:sp>
      <p:sp>
        <p:nvSpPr>
          <p:cNvPr id="98" name="Rectangle 27">
            <a:extLst>
              <a:ext uri="{FF2B5EF4-FFF2-40B4-BE49-F238E27FC236}">
                <a16:creationId xmlns:a16="http://schemas.microsoft.com/office/drawing/2014/main" id="{9185A8D7-2F20-4F7A-97BE-21DB1654C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9" name="Rectangle 28">
            <a:extLst>
              <a:ext uri="{FF2B5EF4-FFF2-40B4-BE49-F238E27FC236}">
                <a16:creationId xmlns:a16="http://schemas.microsoft.com/office/drawing/2014/main" id="{CB65BD56-22B3-4E13-BFCA-B8E8BEB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0" name="Rectangle 29">
            <a:extLst>
              <a:ext uri="{FF2B5EF4-FFF2-40B4-BE49-F238E27FC236}">
                <a16:creationId xmlns:a16="http://schemas.microsoft.com/office/drawing/2014/main" id="{6790ED68-BCA0-4247-A72F-1CB85DF068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1" name="Isosceles Triangle 100">
            <a:extLst>
              <a:ext uri="{FF2B5EF4-FFF2-40B4-BE49-F238E27FC236}">
                <a16:creationId xmlns:a16="http://schemas.microsoft.com/office/drawing/2014/main" id="{DD0F2B3F-DC55-4FA7-B667-1ACD07920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06257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400"/>
                                        <p:tgtEl>
                                          <p:spTgt spid="3">
                                            <p:txEl>
                                              <p:pRg st="3" end="3"/>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400"/>
                                        <p:tgtEl>
                                          <p:spTgt spid="3">
                                            <p:txEl>
                                              <p:pRg st="4" end="4"/>
                                            </p:txEl>
                                          </p:spTgt>
                                        </p:tgtEl>
                                      </p:cBhvr>
                                    </p:animEffect>
                                  </p:childTnLst>
                                </p:cTn>
                              </p:par>
                              <p:par>
                                <p:cTn id="20" presetID="10" presetClass="entr" presetSubtype="0" fill="hold" grpId="0" nodeType="withEffect">
                                  <p:stCondLst>
                                    <p:cond delay="500"/>
                                  </p:stCondLst>
                                  <p:iterate type="lt">
                                    <p:tmPct val="10000"/>
                                  </p:iterate>
                                  <p:childTnLst>
                                    <p:set>
                                      <p:cBhvr>
                                        <p:cTn id="21" dur="1" fill="hold">
                                          <p:stCondLst>
                                            <p:cond delay="0"/>
                                          </p:stCondLst>
                                        </p:cTn>
                                        <p:tgtEl>
                                          <p:spTgt spid="2"/>
                                        </p:tgtEl>
                                        <p:attrNameLst>
                                          <p:attrName>style.visibility</p:attrName>
                                        </p:attrNameLst>
                                      </p:cBhvr>
                                      <p:to>
                                        <p:strVal val="visible"/>
                                      </p:to>
                                    </p:set>
                                    <p:animEffect transition="in" filter="fade">
                                      <p:cBhvr>
                                        <p:cTn id="22"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ue scheduled pillbox">
            <a:extLst>
              <a:ext uri="{FF2B5EF4-FFF2-40B4-BE49-F238E27FC236}">
                <a16:creationId xmlns:a16="http://schemas.microsoft.com/office/drawing/2014/main" id="{FCF7CB0C-46B4-D651-17A0-D8151ED0AB1F}"/>
              </a:ext>
            </a:extLst>
          </p:cNvPr>
          <p:cNvPicPr>
            <a:picLocks noChangeAspect="1"/>
          </p:cNvPicPr>
          <p:nvPr/>
        </p:nvPicPr>
        <p:blipFill>
          <a:blip r:embed="rId2">
            <a:duotone>
              <a:schemeClr val="bg2">
                <a:shade val="45000"/>
                <a:satMod val="135000"/>
              </a:schemeClr>
              <a:prstClr val="white"/>
            </a:duotone>
            <a:alphaModFix amt="25000"/>
          </a:blip>
          <a:srcRect t="6876" b="8854"/>
          <a:stretch>
            <a:fillRect/>
          </a:stretch>
        </p:blipFill>
        <p:spPr>
          <a:xfrm>
            <a:off x="1" y="10"/>
            <a:ext cx="12191999" cy="6857990"/>
          </a:xfrm>
          <a:prstGeom prst="rect">
            <a:avLst/>
          </a:prstGeom>
        </p:spPr>
      </p:pic>
      <p:grpSp>
        <p:nvGrpSpPr>
          <p:cNvPr id="37" name="Group 36">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8" name="Straight Connector 37">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45">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7283034-693B-8D20-585D-E32BA75EA722}"/>
              </a:ext>
            </a:extLst>
          </p:cNvPr>
          <p:cNvSpPr>
            <a:spLocks noGrp="1"/>
          </p:cNvSpPr>
          <p:nvPr>
            <p:ph type="title"/>
          </p:nvPr>
        </p:nvSpPr>
        <p:spPr>
          <a:xfrm>
            <a:off x="613261" y="203205"/>
            <a:ext cx="8596668" cy="1320800"/>
          </a:xfrm>
        </p:spPr>
        <p:txBody>
          <a:bodyPr>
            <a:normAutofit/>
          </a:bodyPr>
          <a:lstStyle/>
          <a:p>
            <a:r>
              <a:rPr lang="en-GB" sz="4400" dirty="0">
                <a:solidFill>
                  <a:schemeClr val="tx1"/>
                </a:solidFill>
              </a:rPr>
              <a:t>Conclusion</a:t>
            </a:r>
          </a:p>
        </p:txBody>
      </p:sp>
      <p:sp>
        <p:nvSpPr>
          <p:cNvPr id="3" name="Content Placeholder 2">
            <a:extLst>
              <a:ext uri="{FF2B5EF4-FFF2-40B4-BE49-F238E27FC236}">
                <a16:creationId xmlns:a16="http://schemas.microsoft.com/office/drawing/2014/main" id="{EDB1EFE6-E7D6-29BE-C943-E7108B5E30E5}"/>
              </a:ext>
            </a:extLst>
          </p:cNvPr>
          <p:cNvSpPr>
            <a:spLocks noGrp="1"/>
          </p:cNvSpPr>
          <p:nvPr>
            <p:ph idx="1"/>
          </p:nvPr>
        </p:nvSpPr>
        <p:spPr>
          <a:xfrm>
            <a:off x="616120" y="1375574"/>
            <a:ext cx="9253459" cy="5704463"/>
          </a:xfrm>
        </p:spPr>
        <p:txBody>
          <a:bodyPr vert="horz" lIns="91440" tIns="45720" rIns="91440" bIns="45720" rtlCol="0" anchor="t">
            <a:noAutofit/>
          </a:bodyPr>
          <a:lstStyle/>
          <a:p>
            <a:r>
              <a:rPr lang="en-GB" sz="2400" b="1" i="1" dirty="0"/>
              <a:t>The case study of Flight Food Ltd</a:t>
            </a:r>
            <a:r>
              <a:rPr lang="en-GB" sz="2400" i="1" dirty="0"/>
              <a:t>.</a:t>
            </a:r>
            <a:r>
              <a:rPr lang="en-GB" sz="2400" dirty="0"/>
              <a:t> </a:t>
            </a:r>
          </a:p>
          <a:p>
            <a:pPr marL="0" indent="0">
              <a:buNone/>
            </a:pPr>
            <a:endParaRPr lang="en-GB" sz="2400" b="1" dirty="0"/>
          </a:p>
          <a:p>
            <a:pPr marL="0" indent="0">
              <a:buNone/>
            </a:pPr>
            <a:r>
              <a:rPr lang="en-GB" sz="2800" b="1" dirty="0"/>
              <a:t>.Communication is essential for effective workplace</a:t>
            </a:r>
          </a:p>
          <a:p>
            <a:pPr marL="0" indent="0">
              <a:buNone/>
            </a:pPr>
            <a:r>
              <a:rPr lang="en-GB" sz="2800" b="1" dirty="0"/>
              <a:t>. Supports food safety, quality, and business </a:t>
            </a:r>
            <a:r>
              <a:rPr lang="en-GB" sz="2800" b="1" dirty="0" err="1"/>
              <a:t>succsess</a:t>
            </a:r>
            <a:r>
              <a:rPr lang="en-GB" sz="2800" b="1" dirty="0"/>
              <a:t>.</a:t>
            </a:r>
          </a:p>
          <a:p>
            <a:pPr marL="0" indent="0">
              <a:buNone/>
            </a:pPr>
            <a:r>
              <a:rPr lang="en-GB" sz="2800" b="1" dirty="0"/>
              <a:t>. Barriers include noise, language, age, culture, </a:t>
            </a:r>
          </a:p>
          <a:p>
            <a:pPr marL="0" indent="0">
              <a:buNone/>
            </a:pPr>
            <a:r>
              <a:rPr lang="en-GB" sz="2800" b="1" dirty="0"/>
              <a:t>   And emotions.</a:t>
            </a:r>
          </a:p>
          <a:p>
            <a:pPr marL="0" indent="0">
              <a:buNone/>
            </a:pPr>
            <a:r>
              <a:rPr lang="en-GB" sz="2800" b="1" dirty="0"/>
              <a:t>. Poor communication causes misunderstanding and mistakes</a:t>
            </a:r>
          </a:p>
          <a:p>
            <a:pPr marL="0" indent="0">
              <a:buNone/>
            </a:pPr>
            <a:r>
              <a:rPr lang="en-GB" sz="2800" b="1" dirty="0"/>
              <a:t>. Better communication improves teamwork, safety and  performances</a:t>
            </a:r>
          </a:p>
          <a:p>
            <a:pPr lvl="8"/>
            <a:endParaRPr lang="en-GB" sz="2800" dirty="0"/>
          </a:p>
        </p:txBody>
      </p:sp>
    </p:spTree>
    <p:extLst>
      <p:ext uri="{BB962C8B-B14F-4D97-AF65-F5344CB8AC3E}">
        <p14:creationId xmlns:p14="http://schemas.microsoft.com/office/powerpoint/2010/main" val="672111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big red thumbtack in front of many smaller black thumbtacks">
            <a:extLst>
              <a:ext uri="{FF2B5EF4-FFF2-40B4-BE49-F238E27FC236}">
                <a16:creationId xmlns:a16="http://schemas.microsoft.com/office/drawing/2014/main" id="{D1127694-66D6-FCC1-1DF6-E7665B06CCE5}"/>
              </a:ext>
            </a:extLst>
          </p:cNvPr>
          <p:cNvPicPr>
            <a:picLocks noChangeAspect="1"/>
          </p:cNvPicPr>
          <p:nvPr/>
        </p:nvPicPr>
        <p:blipFill>
          <a:blip r:embed="rId2"/>
          <a:srcRect l="15673" r="-1" b="-1"/>
          <a:stretch>
            <a:fillRect/>
          </a:stretch>
        </p:blipFill>
        <p:spPr>
          <a:xfrm>
            <a:off x="6977926" y="0"/>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584113E-14E4-6565-0CB3-612E51E3B9E0}"/>
              </a:ext>
            </a:extLst>
          </p:cNvPr>
          <p:cNvSpPr>
            <a:spLocks noGrp="1"/>
          </p:cNvSpPr>
          <p:nvPr>
            <p:ph type="title"/>
          </p:nvPr>
        </p:nvSpPr>
        <p:spPr>
          <a:xfrm>
            <a:off x="553598" y="85492"/>
            <a:ext cx="3851123" cy="1320800"/>
          </a:xfrm>
        </p:spPr>
        <p:txBody>
          <a:bodyPr vert="horz" lIns="91440" tIns="45720" rIns="91440" bIns="45720" rtlCol="0" anchor="t">
            <a:normAutofit/>
          </a:bodyPr>
          <a:lstStyle/>
          <a:p>
            <a:r>
              <a:rPr lang="en-US" dirty="0">
                <a:solidFill>
                  <a:schemeClr val="tx1"/>
                </a:solidFill>
              </a:rPr>
              <a:t>References</a:t>
            </a:r>
          </a:p>
        </p:txBody>
      </p:sp>
      <p:sp>
        <p:nvSpPr>
          <p:cNvPr id="3" name="TextBox 2">
            <a:extLst>
              <a:ext uri="{FF2B5EF4-FFF2-40B4-BE49-F238E27FC236}">
                <a16:creationId xmlns:a16="http://schemas.microsoft.com/office/drawing/2014/main" id="{E7641951-3307-4338-6B59-CA5D48542F2C}"/>
              </a:ext>
            </a:extLst>
          </p:cNvPr>
          <p:cNvSpPr txBox="1"/>
          <p:nvPr/>
        </p:nvSpPr>
        <p:spPr>
          <a:xfrm>
            <a:off x="176824" y="833658"/>
            <a:ext cx="8186059" cy="5793884"/>
          </a:xfrm>
          <a:prstGeom prst="rect">
            <a:avLst/>
          </a:prstGeom>
        </p:spPr>
        <p:txBody>
          <a:bodyPr vert="horz" lIns="91440" tIns="45720" rIns="91440" bIns="45720" rtlCol="0">
            <a:noAutofit/>
          </a:bodyPr>
          <a:lstStyle/>
          <a:p>
            <a:pPr>
              <a:spcBef>
                <a:spcPts val="1000"/>
              </a:spcBef>
              <a:buClr>
                <a:schemeClr val="accent1"/>
              </a:buClr>
              <a:buSzPct val="80000"/>
              <a:buFont typeface="Wingdings 3" charset="2"/>
              <a:buChar char=""/>
            </a:pPr>
            <a:r>
              <a:rPr lang="en-US" sz="2400" b="1" dirty="0">
                <a:solidFill>
                  <a:schemeClr val="tx1">
                    <a:lumMod val="75000"/>
                    <a:lumOff val="25000"/>
                  </a:schemeClr>
                </a:solidFill>
              </a:rPr>
              <a:t>Berlo, D.K. (1960) </a:t>
            </a:r>
            <a:r>
              <a:rPr lang="en-US" sz="2400" b="1" i="1" dirty="0">
                <a:solidFill>
                  <a:schemeClr val="tx1">
                    <a:lumMod val="75000"/>
                    <a:lumOff val="25000"/>
                  </a:schemeClr>
                </a:solidFill>
              </a:rPr>
              <a:t>The Process of Communication</a:t>
            </a:r>
            <a:r>
              <a:rPr lang="en-US" sz="2400" b="1" dirty="0">
                <a:solidFill>
                  <a:schemeClr val="tx1">
                    <a:lumMod val="75000"/>
                    <a:lumOff val="25000"/>
                  </a:schemeClr>
                </a:solidFill>
              </a:rPr>
              <a:t>. New York: Holt, Rinehart and Winston.</a:t>
            </a:r>
          </a:p>
          <a:p>
            <a:pPr>
              <a:spcBef>
                <a:spcPts val="1000"/>
              </a:spcBef>
              <a:buClr>
                <a:schemeClr val="accent1"/>
              </a:buClr>
              <a:buSzPct val="80000"/>
              <a:buFont typeface="Wingdings 3" charset="2"/>
              <a:buChar char=""/>
            </a:pPr>
            <a:r>
              <a:rPr lang="en-US" sz="2400" b="1" dirty="0">
                <a:solidFill>
                  <a:schemeClr val="tx1">
                    <a:lumMod val="75000"/>
                    <a:lumOff val="25000"/>
                  </a:schemeClr>
                </a:solidFill>
              </a:rPr>
              <a:t>Goleman, D. (1995</a:t>
            </a:r>
            <a:r>
              <a:rPr lang="en-US" sz="2400" b="1" i="1" dirty="0">
                <a:solidFill>
                  <a:schemeClr val="tx1">
                    <a:lumMod val="75000"/>
                    <a:lumOff val="25000"/>
                  </a:schemeClr>
                </a:solidFill>
              </a:rPr>
              <a:t>) Emotional Intelligence; Why it Can Matter More Than IQ. New York: Bantam Books.</a:t>
            </a:r>
          </a:p>
          <a:p>
            <a:pPr>
              <a:spcBef>
                <a:spcPts val="1000"/>
              </a:spcBef>
              <a:buClr>
                <a:schemeClr val="accent1"/>
              </a:buClr>
              <a:buSzPct val="80000"/>
              <a:buFont typeface="Wingdings 3" charset="2"/>
              <a:buChar char=""/>
            </a:pPr>
            <a:r>
              <a:rPr lang="en-US" sz="2400" b="1" i="1" dirty="0">
                <a:solidFill>
                  <a:schemeClr val="tx1">
                    <a:lumMod val="75000"/>
                    <a:lumOff val="25000"/>
                  </a:schemeClr>
                </a:solidFill>
              </a:rPr>
              <a:t>Keyton, J. (2017) Communication in Organizations. 4</a:t>
            </a:r>
            <a:r>
              <a:rPr lang="en-US" sz="2400" b="1" dirty="0">
                <a:solidFill>
                  <a:schemeClr val="tx1">
                    <a:lumMod val="75000"/>
                    <a:lumOff val="25000"/>
                  </a:schemeClr>
                </a:solidFill>
              </a:rPr>
              <a:t>th </a:t>
            </a:r>
            <a:r>
              <a:rPr lang="en-US" sz="2400" b="1" dirty="0" err="1">
                <a:solidFill>
                  <a:schemeClr val="tx1">
                    <a:lumMod val="75000"/>
                    <a:lumOff val="25000"/>
                  </a:schemeClr>
                </a:solidFill>
              </a:rPr>
              <a:t>edn</a:t>
            </a:r>
            <a:r>
              <a:rPr lang="en-US" sz="2400" b="1" dirty="0">
                <a:solidFill>
                  <a:schemeClr val="tx1">
                    <a:lumMod val="75000"/>
                    <a:lumOff val="25000"/>
                  </a:schemeClr>
                </a:solidFill>
              </a:rPr>
              <a:t>. New York: McGraw-Hill Education.</a:t>
            </a:r>
          </a:p>
          <a:p>
            <a:pPr>
              <a:spcBef>
                <a:spcPts val="1000"/>
              </a:spcBef>
              <a:buClr>
                <a:schemeClr val="accent1"/>
              </a:buClr>
              <a:buSzPct val="80000"/>
              <a:buFont typeface="Wingdings 3" charset="2"/>
              <a:buChar char=""/>
            </a:pPr>
            <a:r>
              <a:rPr lang="en-US" sz="2400" b="1" dirty="0">
                <a:solidFill>
                  <a:schemeClr val="tx1">
                    <a:lumMod val="75000"/>
                    <a:lumOff val="25000"/>
                  </a:schemeClr>
                </a:solidFill>
              </a:rPr>
              <a:t>Moran, RT., Abramson, N.R. and Moran, S.V. (2014) </a:t>
            </a:r>
            <a:r>
              <a:rPr lang="en-US" sz="2400" b="1" i="1" dirty="0">
                <a:solidFill>
                  <a:schemeClr val="tx1">
                    <a:lumMod val="75000"/>
                    <a:lumOff val="25000"/>
                  </a:schemeClr>
                </a:solidFill>
              </a:rPr>
              <a:t>Managing Cultural Differences.</a:t>
            </a:r>
            <a:r>
              <a:rPr lang="en-US" sz="2400" b="1" dirty="0">
                <a:solidFill>
                  <a:schemeClr val="tx1">
                    <a:lumMod val="75000"/>
                    <a:lumOff val="25000"/>
                  </a:schemeClr>
                </a:solidFill>
              </a:rPr>
              <a:t> 9</a:t>
            </a:r>
            <a:r>
              <a:rPr lang="en-US" sz="2400" b="1" baseline="30000" dirty="0">
                <a:solidFill>
                  <a:schemeClr val="tx1">
                    <a:lumMod val="75000"/>
                    <a:lumOff val="25000"/>
                  </a:schemeClr>
                </a:solidFill>
              </a:rPr>
              <a:t>th</a:t>
            </a:r>
            <a:r>
              <a:rPr lang="en-US" sz="2400" b="1" dirty="0">
                <a:solidFill>
                  <a:schemeClr val="tx1">
                    <a:lumMod val="75000"/>
                    <a:lumOff val="25000"/>
                  </a:schemeClr>
                </a:solidFill>
              </a:rPr>
              <a:t> </a:t>
            </a:r>
            <a:r>
              <a:rPr lang="en-US" sz="2400" b="1" dirty="0" err="1">
                <a:solidFill>
                  <a:schemeClr val="tx1">
                    <a:lumMod val="75000"/>
                    <a:lumOff val="25000"/>
                  </a:schemeClr>
                </a:solidFill>
              </a:rPr>
              <a:t>edn</a:t>
            </a:r>
            <a:r>
              <a:rPr lang="en-US" sz="2400" b="1" dirty="0">
                <a:solidFill>
                  <a:schemeClr val="tx1">
                    <a:lumMod val="75000"/>
                    <a:lumOff val="25000"/>
                  </a:schemeClr>
                </a:solidFill>
              </a:rPr>
              <a:t>. Abingdon: Routledge</a:t>
            </a:r>
          </a:p>
          <a:p>
            <a:pPr>
              <a:spcBef>
                <a:spcPts val="1000"/>
              </a:spcBef>
              <a:buClr>
                <a:schemeClr val="accent1"/>
              </a:buClr>
              <a:buSzPct val="80000"/>
              <a:buFont typeface="Wingdings 3" charset="2"/>
              <a:buChar char=""/>
            </a:pPr>
            <a:r>
              <a:rPr lang="en-US" sz="2400" b="1" dirty="0">
                <a:solidFill>
                  <a:schemeClr val="tx1">
                    <a:lumMod val="75000"/>
                    <a:lumOff val="25000"/>
                  </a:schemeClr>
                </a:solidFill>
              </a:rPr>
              <a:t>Robbins, S.P. and Judge, T.A. (2023) </a:t>
            </a:r>
            <a:r>
              <a:rPr lang="en-US" sz="2400" b="1" i="1" dirty="0">
                <a:solidFill>
                  <a:schemeClr val="tx1">
                    <a:lumMod val="75000"/>
                    <a:lumOff val="25000"/>
                  </a:schemeClr>
                </a:solidFill>
              </a:rPr>
              <a:t>Organizational Behavior. </a:t>
            </a:r>
            <a:r>
              <a:rPr lang="en-US" sz="2400" b="1" dirty="0">
                <a:solidFill>
                  <a:schemeClr val="tx1">
                    <a:lumMod val="75000"/>
                    <a:lumOff val="25000"/>
                  </a:schemeClr>
                </a:solidFill>
              </a:rPr>
              <a:t>19</a:t>
            </a:r>
            <a:r>
              <a:rPr lang="en-US" sz="2400" b="1" baseline="30000" dirty="0">
                <a:solidFill>
                  <a:schemeClr val="tx1">
                    <a:lumMod val="75000"/>
                    <a:lumOff val="25000"/>
                  </a:schemeClr>
                </a:solidFill>
              </a:rPr>
              <a:t>th</a:t>
            </a:r>
            <a:r>
              <a:rPr lang="en-US" sz="2400" b="1" dirty="0">
                <a:solidFill>
                  <a:schemeClr val="tx1">
                    <a:lumMod val="75000"/>
                    <a:lumOff val="25000"/>
                  </a:schemeClr>
                </a:solidFill>
              </a:rPr>
              <a:t> </a:t>
            </a:r>
            <a:r>
              <a:rPr lang="en-US" sz="2400" b="1" dirty="0" err="1">
                <a:solidFill>
                  <a:schemeClr val="tx1">
                    <a:lumMod val="75000"/>
                    <a:lumOff val="25000"/>
                  </a:schemeClr>
                </a:solidFill>
              </a:rPr>
              <a:t>edn</a:t>
            </a:r>
            <a:r>
              <a:rPr lang="en-US" sz="2400" b="1" dirty="0">
                <a:solidFill>
                  <a:schemeClr val="tx1">
                    <a:lumMod val="75000"/>
                    <a:lumOff val="25000"/>
                  </a:schemeClr>
                </a:solidFill>
              </a:rPr>
              <a:t>. Harlow; Pearson</a:t>
            </a:r>
          </a:p>
          <a:p>
            <a:pPr>
              <a:spcBef>
                <a:spcPts val="1000"/>
              </a:spcBef>
              <a:buClr>
                <a:schemeClr val="accent1"/>
              </a:buClr>
              <a:buSzPct val="80000"/>
              <a:buFont typeface="Wingdings 3" charset="2"/>
              <a:buChar char=""/>
            </a:pPr>
            <a:r>
              <a:rPr lang="en-US" sz="2400" b="1" dirty="0">
                <a:solidFill>
                  <a:schemeClr val="tx1">
                    <a:lumMod val="75000"/>
                    <a:lumOff val="25000"/>
                  </a:schemeClr>
                </a:solidFill>
              </a:rPr>
              <a:t>Schramm, W. (1954) </a:t>
            </a:r>
            <a:r>
              <a:rPr lang="en-US" sz="2400" b="1" i="1" dirty="0">
                <a:solidFill>
                  <a:schemeClr val="tx1">
                    <a:lumMod val="75000"/>
                    <a:lumOff val="25000"/>
                  </a:schemeClr>
                </a:solidFill>
              </a:rPr>
              <a:t>The Process and Effects of Mass Communication. </a:t>
            </a:r>
            <a:r>
              <a:rPr lang="en-US" sz="2400" b="1" dirty="0">
                <a:solidFill>
                  <a:schemeClr val="tx1">
                    <a:lumMod val="75000"/>
                    <a:lumOff val="25000"/>
                  </a:schemeClr>
                </a:solidFill>
              </a:rPr>
              <a:t>Urbana: University of Illinois Press</a:t>
            </a:r>
          </a:p>
          <a:p>
            <a:pPr>
              <a:spcBef>
                <a:spcPts val="1000"/>
              </a:spcBef>
              <a:buClr>
                <a:schemeClr val="accent1"/>
              </a:buClr>
              <a:buSzPct val="80000"/>
              <a:buFont typeface="Wingdings 3" charset="2"/>
              <a:buChar char=""/>
            </a:pPr>
            <a:endParaRPr lang="en-US" sz="2000" b="1" dirty="0">
              <a:solidFill>
                <a:schemeClr val="tx1">
                  <a:lumMod val="75000"/>
                  <a:lumOff val="25000"/>
                </a:schemeClr>
              </a:solidFill>
            </a:endParaRPr>
          </a:p>
        </p:txBody>
      </p:sp>
      <p:cxnSp>
        <p:nvCxnSpPr>
          <p:cNvPr id="42" name="Straight Connector 4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80208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1141</TotalTime>
  <Words>802</Words>
  <Application>Microsoft Office PowerPoint</Application>
  <PresentationFormat>Widescreen</PresentationFormat>
  <Paragraphs>144</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Trebuchet MS</vt:lpstr>
      <vt:lpstr>Wingdings 3</vt:lpstr>
      <vt:lpstr>Facet</vt:lpstr>
      <vt:lpstr>Overcoming communication Barriers at  FLYGHT FOODS LTD</vt:lpstr>
      <vt:lpstr>Table of content</vt:lpstr>
      <vt:lpstr>Introduction to communication</vt:lpstr>
      <vt:lpstr>Flight food Ltd. IP Profile</vt:lpstr>
      <vt:lpstr> Flight foods Ltd. Problems</vt:lpstr>
      <vt:lpstr> Environmental noise</vt:lpstr>
      <vt:lpstr> Shannon and Weaver’s  </vt:lpstr>
      <vt:lpstr> Language</vt:lpstr>
      <vt:lpstr> Berlo’s SMCR Model</vt:lpstr>
      <vt:lpstr>  Age</vt:lpstr>
      <vt:lpstr> Schramm’s Model </vt:lpstr>
      <vt:lpstr> Cultural </vt:lpstr>
      <vt:lpstr> Emotional </vt:lpstr>
      <vt:lpstr>Recommendation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S1 - INTRODUCTION TO COMMUNICATION . S2 - Flight Food Ltd – Profile . S3 - communication barrier . S4 - Environmental noise . S5 - Language/ Communication-Solution . S6 - Age/Generational – Model Solution . S7 - Cultural (standards and practices) – Solution . S8 – Emotional  -Solution . S9 – Identify the relevant theories and BARRIERS . 10 - Recommendation</dc:title>
  <dc:creator>Dominique Colette</dc:creator>
  <cp:lastModifiedBy>Dominique Colette Zanotto (2533083)</cp:lastModifiedBy>
  <cp:revision>16</cp:revision>
  <dcterms:created xsi:type="dcterms:W3CDTF">2026-07-18T16:27:23Z</dcterms:created>
  <dcterms:modified xsi:type="dcterms:W3CDTF">2026-08-08T16:44:41Z</dcterms:modified>
</cp:coreProperties>
</file>