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11"/>
  </p:notesMasterIdLst>
  <p:sldIdLst>
    <p:sldId id="329" r:id="rId2"/>
    <p:sldId id="349" r:id="rId3"/>
    <p:sldId id="350" r:id="rId4"/>
    <p:sldId id="351" r:id="rId5"/>
    <p:sldId id="352" r:id="rId6"/>
    <p:sldId id="353" r:id="rId7"/>
    <p:sldId id="354" r:id="rId8"/>
    <p:sldId id="356" r:id="rId9"/>
    <p:sldId id="355" r:id="rId1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143" autoAdjust="0"/>
  </p:normalViewPr>
  <p:slideViewPr>
    <p:cSldViewPr>
      <p:cViewPr varScale="1">
        <p:scale>
          <a:sx n="102" d="100"/>
          <a:sy n="102" d="100"/>
        </p:scale>
        <p:origin x="264" y="114"/>
      </p:cViewPr>
      <p:guideLst>
        <p:guide orient="horz" pos="2160"/>
        <p:guide pos="2880"/>
      </p:guideLst>
    </p:cSldViewPr>
  </p:slideViewPr>
  <p:notesTextViewPr>
    <p:cViewPr>
      <p:scale>
        <a:sx n="1" d="1"/>
        <a:sy n="1" d="1"/>
      </p:scale>
      <p:origin x="0" y="0"/>
    </p:cViewPr>
  </p:notesTextViewPr>
  <p:sorterViewPr>
    <p:cViewPr>
      <p:scale>
        <a:sx n="65" d="100"/>
        <a:sy n="65"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142276B-6E51-4415-8AF6-C1B99AAF920D}" type="datetimeFigureOut">
              <a:rPr lang="en-GB" smtClean="0"/>
              <a:t>31/01/2017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2034D3D-A9A7-47E6-9F36-8956D5874848}" type="slidenum">
              <a:rPr lang="en-GB" smtClean="0"/>
              <a:t>‹#›</a:t>
            </a:fld>
            <a:endParaRPr lang="en-GB"/>
          </a:p>
        </p:txBody>
      </p:sp>
    </p:spTree>
    <p:extLst>
      <p:ext uri="{BB962C8B-B14F-4D97-AF65-F5344CB8AC3E}">
        <p14:creationId xmlns:p14="http://schemas.microsoft.com/office/powerpoint/2010/main" val="39625659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ight Triangle 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rot="19140000">
            <a:off x="817112" y="1730403"/>
            <a:ext cx="5648623" cy="1204306"/>
          </a:xfrm>
        </p:spPr>
        <p:txBody>
          <a:bodyPr bIns="9144" anchor="b"/>
          <a:lstStyle>
            <a:lvl1pPr>
              <a:defRPr sz="3200"/>
            </a:lvl1pPr>
          </a:lstStyle>
          <a:p>
            <a:r>
              <a:rPr lang="en-US" smtClean="0"/>
              <a:t>Click to edit Master title style</a:t>
            </a:r>
            <a:endParaRPr lang="en-US" dirty="0"/>
          </a:p>
        </p:txBody>
      </p:sp>
      <p:sp>
        <p:nvSpPr>
          <p:cNvPr id="3" name="Subtitle 2"/>
          <p:cNvSpPr>
            <a:spLocks noGrp="1"/>
          </p:cNvSpPr>
          <p:nvPr>
            <p:ph type="subTitle" idx="1"/>
          </p:nvPr>
        </p:nvSpPr>
        <p:spPr>
          <a:xfrm rot="19140000">
            <a:off x="1212277" y="2470925"/>
            <a:ext cx="6511131" cy="329259"/>
          </a:xfrm>
        </p:spPr>
        <p:txBody>
          <a:bodyPr tIns="9144">
            <a:normAutofit/>
          </a:bodyPr>
          <a:lstStyle>
            <a:lvl1pPr marL="0" indent="0" algn="l">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95EF499A-AF0A-4C88-B707-4263A88849E1}" type="datetimeFigureOut">
              <a:rPr lang="en-GB" smtClean="0"/>
              <a:t>31/01/2017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1E5A5BA-8CF7-4CD9-AF93-2290E78CF16C}"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5EF499A-AF0A-4C88-B707-4263A88849E1}" type="datetimeFigureOut">
              <a:rPr lang="en-GB" smtClean="0"/>
              <a:t>31/01/2017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1E5A5BA-8CF7-4CD9-AF93-2290E78CF16C}"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ight Triangle 6"/>
          <p:cNvSpPr/>
          <p:nvPr/>
        </p:nvSpPr>
        <p:spPr>
          <a:xfrm>
            <a:off x="0" y="2647950"/>
            <a:ext cx="3571875" cy="4210050"/>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819399" y="1726737"/>
            <a:ext cx="5650992" cy="1207509"/>
          </a:xfrm>
        </p:spPr>
        <p:txBody>
          <a:bodyPr bIns="9144" anchor="b"/>
          <a:lstStyle>
            <a:lvl1pPr algn="l">
              <a:defRPr kumimoji="0" lang="en-US" sz="3200" b="0" i="0" u="none" strike="noStrike" kern="1200" cap="all" spc="0" normalizeH="0" baseline="0" noProof="0" dirty="0" smtClean="0">
                <a:ln>
                  <a:noFill/>
                </a:ln>
                <a:solidFill>
                  <a:schemeClr val="tx1"/>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smtClean="0"/>
              <a:t>Click to edit Master title style</a:t>
            </a:r>
            <a:endParaRPr lang="en-US" dirty="0"/>
          </a:p>
        </p:txBody>
      </p:sp>
      <p:sp>
        <p:nvSpPr>
          <p:cNvPr id="3" name="Text Placeholder 2"/>
          <p:cNvSpPr>
            <a:spLocks noGrp="1"/>
          </p:cNvSpPr>
          <p:nvPr>
            <p:ph type="body" idx="1"/>
          </p:nvPr>
        </p:nvSpPr>
        <p:spPr>
          <a:xfrm rot="19140000">
            <a:off x="1216152" y="2468304"/>
            <a:ext cx="6510528" cy="329184"/>
          </a:xfrm>
        </p:spPr>
        <p:txBody>
          <a:bodyPr anchor="t">
            <a:normAutofit/>
          </a:bodyPr>
          <a:lstStyle>
            <a:lvl1pPr marL="0" indent="0">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smtClean="0"/>
              <a:t>Click to edit Master text styles</a:t>
            </a:r>
          </a:p>
        </p:txBody>
      </p:sp>
      <p:sp>
        <p:nvSpPr>
          <p:cNvPr id="4" name="Date Placeholder 3"/>
          <p:cNvSpPr>
            <a:spLocks noGrp="1"/>
          </p:cNvSpPr>
          <p:nvPr>
            <p:ph type="dt" sz="half" idx="10"/>
          </p:nvPr>
        </p:nvSpPr>
        <p:spPr/>
        <p:txBody>
          <a:bodyPr/>
          <a:lstStyle/>
          <a:p>
            <a:fld id="{95EF499A-AF0A-4C88-B707-4263A88849E1}" type="datetimeFigureOut">
              <a:rPr lang="en-GB" smtClean="0"/>
              <a:t>31/01/2017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1E5A5BA-8CF7-4CD9-AF93-2290E78CF16C}"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22960"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700016"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5EF499A-AF0A-4C88-B707-4263A88849E1}" type="datetimeFigureOut">
              <a:rPr lang="en-GB" smtClean="0"/>
              <a:t>31/01/2017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1E5A5BA-8CF7-4CD9-AF93-2290E78CF16C}" type="slidenum">
              <a:rPr lang="en-GB" smtClean="0"/>
              <a:t>‹#›</a:t>
            </a:fld>
            <a:endParaRPr lang="en-GB"/>
          </a:p>
        </p:txBody>
      </p:sp>
      <p:sp>
        <p:nvSpPr>
          <p:cNvPr id="8" name="Title 7"/>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822960"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smtClean="0"/>
              <a:t>Click to edit Master text styles</a:t>
            </a:r>
          </a:p>
        </p:txBody>
      </p:sp>
      <p:sp>
        <p:nvSpPr>
          <p:cNvPr id="4" name="Content Placeholder 3"/>
          <p:cNvSpPr>
            <a:spLocks noGrp="1"/>
          </p:cNvSpPr>
          <p:nvPr>
            <p:ph sz="half" idx="2"/>
          </p:nvPr>
        </p:nvSpPr>
        <p:spPr>
          <a:xfrm>
            <a:off x="819150"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00016"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smtClean="0"/>
              <a:t>Click to edit Master text styles</a:t>
            </a:r>
          </a:p>
        </p:txBody>
      </p:sp>
      <p:sp>
        <p:nvSpPr>
          <p:cNvPr id="6" name="Content Placeholder 5"/>
          <p:cNvSpPr>
            <a:spLocks noGrp="1"/>
          </p:cNvSpPr>
          <p:nvPr>
            <p:ph sz="quarter" idx="4"/>
          </p:nvPr>
        </p:nvSpPr>
        <p:spPr>
          <a:xfrm>
            <a:off x="4700016"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5EF499A-AF0A-4C88-B707-4263A88849E1}" type="datetimeFigureOut">
              <a:rPr lang="en-GB" smtClean="0"/>
              <a:t>31/01/2017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1E5A5BA-8CF7-4CD9-AF93-2290E78CF16C}"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95EF499A-AF0A-4C88-B707-4263A88849E1}" type="datetimeFigureOut">
              <a:rPr lang="en-GB" smtClean="0"/>
              <a:t>31/01/2017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1E5A5BA-8CF7-4CD9-AF93-2290E78CF16C}"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5EF499A-AF0A-4C88-B707-4263A88849E1}" type="datetimeFigureOut">
              <a:rPr lang="en-GB" smtClean="0"/>
              <a:t>31/01/2017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1E5A5BA-8CF7-4CD9-AF93-2290E78CF16C}"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Right Triangle 1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ight Triangle 17"/>
          <p:cNvSpPr/>
          <p:nvPr/>
        </p:nvSpPr>
        <p:spPr>
          <a:xfrm rot="5400000">
            <a:off x="433389" y="-433387"/>
            <a:ext cx="6858000" cy="7724778"/>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2" name="Title 1"/>
          <p:cNvSpPr>
            <a:spLocks noGrp="1"/>
          </p:cNvSpPr>
          <p:nvPr>
            <p:ph type="title"/>
          </p:nvPr>
        </p:nvSpPr>
        <p:spPr>
          <a:xfrm rot="19140000">
            <a:off x="784930" y="1576103"/>
            <a:ext cx="5212080" cy="1089427"/>
          </a:xfrm>
        </p:spPr>
        <p:txBody>
          <a:bodyPr bIns="0" anchor="b"/>
          <a:lstStyle>
            <a:lvl1pPr algn="l">
              <a:defRPr kumimoji="0" lang="en-US" sz="2800" b="0" i="0" u="none" strike="noStrike" kern="1200" cap="all" spc="0" normalizeH="0" baseline="0" noProof="0" dirty="0" smtClean="0">
                <a:ln>
                  <a:noFill/>
                </a:ln>
                <a:solidFill>
                  <a:srgbClr val="FFFFFF"/>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smtClean="0"/>
              <a:t>Click to edit Master title style</a:t>
            </a:r>
            <a:endParaRPr lang="en-US" dirty="0"/>
          </a:p>
        </p:txBody>
      </p:sp>
      <p:sp>
        <p:nvSpPr>
          <p:cNvPr id="3" name="Content Placeholder 2"/>
          <p:cNvSpPr>
            <a:spLocks noGrp="1"/>
          </p:cNvSpPr>
          <p:nvPr>
            <p:ph idx="1"/>
          </p:nvPr>
        </p:nvSpPr>
        <p:spPr>
          <a:xfrm>
            <a:off x="4749552" y="2618912"/>
            <a:ext cx="3807779" cy="3324687"/>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rot="19140000">
            <a:off x="1297954" y="2253385"/>
            <a:ext cx="5794760" cy="623314"/>
          </a:xfrm>
        </p:spPr>
        <p:txBody>
          <a:bodyPr>
            <a:normAutofit/>
          </a:bodyPr>
          <a:lstStyle>
            <a:lvl1pPr marL="0" indent="0">
              <a:buNone/>
              <a:defRPr lang="en-US" sz="1400" b="1" kern="1200" dirty="0" smtClean="0">
                <a:solidFill>
                  <a:srgbClr val="FFFFFF"/>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300"/>
              </a:spcBef>
              <a:spcAft>
                <a:spcPts val="0"/>
              </a:spcAft>
              <a:buClr>
                <a:schemeClr val="accent1"/>
              </a:buClr>
              <a:buSzPct val="100000"/>
              <a:buFont typeface="Arial" pitchFamily="34" charset="0"/>
              <a:buNone/>
              <a:tabLst/>
              <a:defRPr/>
            </a:pPr>
            <a:r>
              <a:rPr lang="en-US" smtClean="0"/>
              <a:t>Click to edit Master text styles</a:t>
            </a:r>
          </a:p>
        </p:txBody>
      </p:sp>
      <p:sp>
        <p:nvSpPr>
          <p:cNvPr id="5" name="Date Placeholder 4"/>
          <p:cNvSpPr>
            <a:spLocks noGrp="1"/>
          </p:cNvSpPr>
          <p:nvPr>
            <p:ph type="dt" sz="half" idx="10"/>
          </p:nvPr>
        </p:nvSpPr>
        <p:spPr/>
        <p:txBody>
          <a:bodyPr/>
          <a:lstStyle/>
          <a:p>
            <a:fld id="{95EF499A-AF0A-4C88-B707-4263A88849E1}" type="datetimeFigureOut">
              <a:rPr lang="en-GB" smtClean="0"/>
              <a:t>31/01/2017</a:t>
            </a:fld>
            <a:endParaRPr lang="en-GB"/>
          </a:p>
        </p:txBody>
      </p:sp>
      <p:sp>
        <p:nvSpPr>
          <p:cNvPr id="6" name="Footer Placeholder 5"/>
          <p:cNvSpPr>
            <a:spLocks noGrp="1"/>
          </p:cNvSpPr>
          <p:nvPr>
            <p:ph type="ftr" sz="quarter" idx="11"/>
          </p:nvPr>
        </p:nvSpPr>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a:ln>
            <a:solidFill>
              <a:schemeClr val="tx2"/>
            </a:solidFill>
          </a:ln>
        </p:spPr>
        <p:txBody>
          <a:bodyPr/>
          <a:lstStyle>
            <a:lvl1pPr>
              <a:defRPr>
                <a:solidFill>
                  <a:schemeClr val="tx2"/>
                </a:solidFill>
              </a:defRPr>
            </a:lvl1pPr>
          </a:lstStyle>
          <a:p>
            <a:fld id="{E1E5A5BA-8CF7-4CD9-AF93-2290E78CF16C}"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Picture Placeholder 10"/>
          <p:cNvSpPr>
            <a:spLocks noGrp="1"/>
          </p:cNvSpPr>
          <p:nvPr>
            <p:ph type="pic" sz="quarter" idx="14"/>
          </p:nvPr>
        </p:nvSpPr>
        <p:spPr>
          <a:xfrm>
            <a:off x="2028825" y="0"/>
            <a:ext cx="7115175" cy="6858000"/>
          </a:xfrm>
          <a:custGeom>
            <a:avLst/>
            <a:gdLst>
              <a:gd name="connsiteX0" fmla="*/ 0 w 7104888"/>
              <a:gd name="connsiteY0" fmla="*/ 0 h 6858000"/>
              <a:gd name="connsiteX1" fmla="*/ 7104888 w 7104888"/>
              <a:gd name="connsiteY1" fmla="*/ 0 h 6858000"/>
              <a:gd name="connsiteX2" fmla="*/ 7104888 w 7104888"/>
              <a:gd name="connsiteY2" fmla="*/ 6858000 h 6858000"/>
              <a:gd name="connsiteX3" fmla="*/ 0 w 7104888"/>
              <a:gd name="connsiteY3" fmla="*/ 6858000 h 6858000"/>
              <a:gd name="connsiteX4" fmla="*/ 0 w 7104888"/>
              <a:gd name="connsiteY4" fmla="*/ 0 h 6858000"/>
              <a:gd name="connsiteX0" fmla="*/ 0 w 7104888"/>
              <a:gd name="connsiteY0" fmla="*/ 0 h 6858000"/>
              <a:gd name="connsiteX1" fmla="*/ 5695188 w 7104888"/>
              <a:gd name="connsiteY1" fmla="*/ 0 h 6858000"/>
              <a:gd name="connsiteX2" fmla="*/ 7104888 w 7104888"/>
              <a:gd name="connsiteY2" fmla="*/ 0 h 6858000"/>
              <a:gd name="connsiteX3" fmla="*/ 7104888 w 7104888"/>
              <a:gd name="connsiteY3" fmla="*/ 6858000 h 6858000"/>
              <a:gd name="connsiteX4" fmla="*/ 0 w 7104888"/>
              <a:gd name="connsiteY4" fmla="*/ 6858000 h 6858000"/>
              <a:gd name="connsiteX5" fmla="*/ 0 w 7104888"/>
              <a:gd name="connsiteY5"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0287 w 7115175"/>
              <a:gd name="connsiteY4" fmla="*/ 6858000 h 6858000"/>
              <a:gd name="connsiteX5" fmla="*/ 0 w 7115175"/>
              <a:gd name="connsiteY5" fmla="*/ 5048250 h 6858000"/>
              <a:gd name="connsiteX6" fmla="*/ 10287 w 7115175"/>
              <a:gd name="connsiteY6"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10287 w 7115175"/>
              <a:gd name="connsiteY5" fmla="*/ 6858000 h 6858000"/>
              <a:gd name="connsiteX6" fmla="*/ 0 w 7115175"/>
              <a:gd name="connsiteY6" fmla="*/ 5048250 h 6858000"/>
              <a:gd name="connsiteX7" fmla="*/ 10287 w 7115175"/>
              <a:gd name="connsiteY7"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 name="connsiteX6" fmla="*/ 10287 w 7115175"/>
              <a:gd name="connsiteY6" fmla="*/ 0 h 6858000"/>
              <a:gd name="connsiteX0" fmla="*/ 0 w 7115175"/>
              <a:gd name="connsiteY0" fmla="*/ 504825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15175" h="6858000">
                <a:moveTo>
                  <a:pt x="0" y="5048250"/>
                </a:moveTo>
                <a:lnTo>
                  <a:pt x="5705475" y="0"/>
                </a:lnTo>
                <a:lnTo>
                  <a:pt x="7115175" y="0"/>
                </a:lnTo>
                <a:lnTo>
                  <a:pt x="7115175" y="6858000"/>
                </a:lnTo>
                <a:lnTo>
                  <a:pt x="1533526" y="6848475"/>
                </a:lnTo>
                <a:lnTo>
                  <a:pt x="0" y="5048250"/>
                </a:lnTo>
                <a:close/>
              </a:path>
            </a:pathLst>
          </a:custGeom>
          <a:solidFill>
            <a:schemeClr val="accent3">
              <a:alpha val="80000"/>
            </a:schemeClr>
          </a:solidFill>
        </p:spPr>
        <p:txBody>
          <a:bodyPr rIns="182880" anchor="ctr"/>
          <a:lstStyle>
            <a:lvl1pPr algn="r">
              <a:defRPr/>
            </a:lvl1pPr>
          </a:lstStyle>
          <a:p>
            <a:r>
              <a:rPr lang="en-US" smtClean="0"/>
              <a:t>Click icon to add picture</a:t>
            </a:r>
            <a:endParaRPr lang="en-US" dirty="0"/>
          </a:p>
        </p:txBody>
      </p:sp>
      <p:sp>
        <p:nvSpPr>
          <p:cNvPr id="9" name="Right Triangle 8"/>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9"/>
          <p:cNvSpPr/>
          <p:nvPr/>
        </p:nvSpPr>
        <p:spPr>
          <a:xfrm>
            <a:off x="0" y="5048250"/>
            <a:ext cx="3571875" cy="1809750"/>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1809750 h 1809750"/>
              <a:gd name="connsiteX1" fmla="*/ 1895475 w 3571875"/>
              <a:gd name="connsiteY1" fmla="*/ 0 h 1809750"/>
              <a:gd name="connsiteX2" fmla="*/ 3571875 w 3571875"/>
              <a:gd name="connsiteY2" fmla="*/ 1809750 h 1809750"/>
              <a:gd name="connsiteX3" fmla="*/ 0 w 3571875"/>
              <a:gd name="connsiteY3" fmla="*/ 1809750 h 1809750"/>
              <a:gd name="connsiteX0" fmla="*/ 0 w 3571875"/>
              <a:gd name="connsiteY0" fmla="*/ 1809750 h 1809750"/>
              <a:gd name="connsiteX1" fmla="*/ 2038350 w 3571875"/>
              <a:gd name="connsiteY1" fmla="*/ 0 h 1809750"/>
              <a:gd name="connsiteX2" fmla="*/ 3571875 w 3571875"/>
              <a:gd name="connsiteY2" fmla="*/ 1809750 h 1809750"/>
              <a:gd name="connsiteX3" fmla="*/ 0 w 3571875"/>
              <a:gd name="connsiteY3" fmla="*/ 1809750 h 1809750"/>
            </a:gdLst>
            <a:ahLst/>
            <a:cxnLst>
              <a:cxn ang="0">
                <a:pos x="connsiteX0" y="connsiteY0"/>
              </a:cxn>
              <a:cxn ang="0">
                <a:pos x="connsiteX1" y="connsiteY1"/>
              </a:cxn>
              <a:cxn ang="0">
                <a:pos x="connsiteX2" y="connsiteY2"/>
              </a:cxn>
              <a:cxn ang="0">
                <a:pos x="connsiteX3" y="connsiteY3"/>
              </a:cxn>
            </a:cxnLst>
            <a:rect l="l" t="t" r="r" b="b"/>
            <a:pathLst>
              <a:path w="3571875" h="1809750">
                <a:moveTo>
                  <a:pt x="0" y="1809750"/>
                </a:moveTo>
                <a:lnTo>
                  <a:pt x="2038350" y="0"/>
                </a:lnTo>
                <a:lnTo>
                  <a:pt x="3571875" y="1809750"/>
                </a:lnTo>
                <a:lnTo>
                  <a:pt x="0" y="1809750"/>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671197" y="1717501"/>
            <a:ext cx="5486400" cy="867444"/>
          </a:xfrm>
        </p:spPr>
        <p:txBody>
          <a:bodyPr anchor="b"/>
          <a:lstStyle>
            <a:lvl1pPr algn="l">
              <a:defRPr sz="2800" b="0">
                <a:latin typeface="+mj-lt"/>
              </a:defRPr>
            </a:lvl1pPr>
          </a:lstStyle>
          <a:p>
            <a:r>
              <a:rPr lang="en-US" smtClean="0"/>
              <a:t>Click to edit Master title style</a:t>
            </a:r>
            <a:endParaRPr lang="en-US" dirty="0"/>
          </a:p>
        </p:txBody>
      </p:sp>
      <p:sp>
        <p:nvSpPr>
          <p:cNvPr id="4" name="Text Placeholder 3"/>
          <p:cNvSpPr>
            <a:spLocks noGrp="1"/>
          </p:cNvSpPr>
          <p:nvPr>
            <p:ph type="body" sz="half" idx="2"/>
          </p:nvPr>
        </p:nvSpPr>
        <p:spPr>
          <a:xfrm rot="19140000">
            <a:off x="1143479" y="2180529"/>
            <a:ext cx="6096545" cy="740664"/>
          </a:xfrm>
        </p:spPr>
        <p:txBody>
          <a:bodyPr/>
          <a:lstStyle>
            <a:lvl1pPr marL="0" indent="0">
              <a:buNone/>
              <a:defRPr sz="14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5EF499A-AF0A-4C88-B707-4263A88849E1}" type="datetimeFigureOut">
              <a:rPr lang="en-GB" smtClean="0"/>
              <a:t>31/01/2017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1E5A5BA-8CF7-4CD9-AF93-2290E78CF16C}"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5EF499A-AF0A-4C88-B707-4263A88849E1}" type="datetimeFigureOut">
              <a:rPr lang="en-GB" smtClean="0"/>
              <a:t>31/01/2017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1E5A5BA-8CF7-4CD9-AF93-2290E78CF16C}"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4678362"/>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274639"/>
            <a:ext cx="6019800" cy="4678362"/>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5EF499A-AF0A-4C88-B707-4263A88849E1}" type="datetimeFigureOut">
              <a:rPr lang="en-GB" smtClean="0"/>
              <a:t>31/01/2017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1E5A5BA-8CF7-4CD9-AF93-2290E78CF16C}"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Freeform 6"/>
          <p:cNvSpPr/>
          <p:nvPr/>
        </p:nvSpPr>
        <p:spPr>
          <a:xfrm>
            <a:off x="-2382" y="5050633"/>
            <a:ext cx="3574257" cy="1807368"/>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4210050 h 4210050"/>
              <a:gd name="connsiteX1" fmla="*/ 0 w 3571875"/>
              <a:gd name="connsiteY1" fmla="*/ 0 h 4210050"/>
              <a:gd name="connsiteX2" fmla="*/ 2028825 w 3571875"/>
              <a:gd name="connsiteY2" fmla="*/ 23883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050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812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76450 w 3571875"/>
              <a:gd name="connsiteY2" fmla="*/ 22740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245519 w 3571875"/>
              <a:gd name="connsiteY2" fmla="*/ 2405063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38350 w 3571875"/>
              <a:gd name="connsiteY2" fmla="*/ 2405063 h 4210050"/>
              <a:gd name="connsiteX3" fmla="*/ 3571875 w 3571875"/>
              <a:gd name="connsiteY3" fmla="*/ 4210050 h 4210050"/>
              <a:gd name="connsiteX4" fmla="*/ 0 w 3571875"/>
              <a:gd name="connsiteY4" fmla="*/ 4210050 h 4210050"/>
              <a:gd name="connsiteX0" fmla="*/ 0 w 3571875"/>
              <a:gd name="connsiteY0" fmla="*/ 2433637 h 2433637"/>
              <a:gd name="connsiteX1" fmla="*/ 257175 w 3571875"/>
              <a:gd name="connsiteY1" fmla="*/ 0 h 2433637"/>
              <a:gd name="connsiteX2" fmla="*/ 2038350 w 3571875"/>
              <a:gd name="connsiteY2" fmla="*/ 628650 h 2433637"/>
              <a:gd name="connsiteX3" fmla="*/ 3571875 w 3571875"/>
              <a:gd name="connsiteY3" fmla="*/ 2433637 h 2433637"/>
              <a:gd name="connsiteX4" fmla="*/ 0 w 3571875"/>
              <a:gd name="connsiteY4" fmla="*/ 2433637 h 2433637"/>
              <a:gd name="connsiteX0" fmla="*/ 2382 w 3574257"/>
              <a:gd name="connsiteY0" fmla="*/ 1807368 h 1807368"/>
              <a:gd name="connsiteX1" fmla="*/ 0 w 3574257"/>
              <a:gd name="connsiteY1" fmla="*/ 0 h 1807368"/>
              <a:gd name="connsiteX2" fmla="*/ 2040732 w 3574257"/>
              <a:gd name="connsiteY2" fmla="*/ 2381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24051 w 3574257"/>
              <a:gd name="connsiteY2" fmla="*/ 307181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40682 w 3574257"/>
              <a:gd name="connsiteY2" fmla="*/ 450057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57351 w 3574257"/>
              <a:gd name="connsiteY2" fmla="*/ 2309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0732 w 3574257"/>
              <a:gd name="connsiteY2" fmla="*/ 23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774032 w 3574257"/>
              <a:gd name="connsiteY2" fmla="*/ 161925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69294 w 3574257"/>
              <a:gd name="connsiteY2" fmla="*/ 2143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819275 w 3574257"/>
              <a:gd name="connsiteY2" fmla="*/ 200026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5494 w 3574257"/>
              <a:gd name="connsiteY2" fmla="*/ 1 h 1807368"/>
              <a:gd name="connsiteX3" fmla="*/ 3574257 w 3574257"/>
              <a:gd name="connsiteY3" fmla="*/ 1807368 h 1807368"/>
              <a:gd name="connsiteX4" fmla="*/ 2382 w 3574257"/>
              <a:gd name="connsiteY4" fmla="*/ 1807368 h 1807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74257" h="1807368">
                <a:moveTo>
                  <a:pt x="2382" y="1807368"/>
                </a:moveTo>
                <a:lnTo>
                  <a:pt x="0" y="0"/>
                </a:lnTo>
                <a:lnTo>
                  <a:pt x="2045494" y="1"/>
                </a:lnTo>
                <a:lnTo>
                  <a:pt x="3574257" y="1807368"/>
                </a:lnTo>
                <a:lnTo>
                  <a:pt x="2382" y="1807368"/>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5051292"/>
            <a:ext cx="9146380" cy="1806709"/>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 name="connsiteX0" fmla="*/ 0 w 3352800"/>
              <a:gd name="connsiteY0" fmla="*/ 2002631 h 2002631"/>
              <a:gd name="connsiteX1" fmla="*/ 754045 w 3352800"/>
              <a:gd name="connsiteY1" fmla="*/ 146832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26618 h 526618"/>
              <a:gd name="connsiteX1" fmla="*/ 980611 w 3352800"/>
              <a:gd name="connsiteY1" fmla="*/ 9368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6888 h 526888"/>
              <a:gd name="connsiteX1" fmla="*/ 744735 w 3352800"/>
              <a:gd name="connsiteY1" fmla="*/ 0 h 526888"/>
              <a:gd name="connsiteX2" fmla="*/ 3352800 w 3352800"/>
              <a:gd name="connsiteY2" fmla="*/ 270 h 526888"/>
              <a:gd name="connsiteX3" fmla="*/ 3352800 w 3352800"/>
              <a:gd name="connsiteY3" fmla="*/ 526888 h 526888"/>
              <a:gd name="connsiteX4" fmla="*/ 0 w 3352800"/>
              <a:gd name="connsiteY4" fmla="*/ 526888 h 526888"/>
              <a:gd name="connsiteX0" fmla="*/ 0 w 3352800"/>
              <a:gd name="connsiteY0" fmla="*/ 526618 h 526618"/>
              <a:gd name="connsiteX1" fmla="*/ 811948 w 3352800"/>
              <a:gd name="connsiteY1" fmla="*/ 6092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7584 h 527584"/>
              <a:gd name="connsiteX1" fmla="*/ 751718 w 3352800"/>
              <a:gd name="connsiteY1" fmla="*/ 0 h 527584"/>
              <a:gd name="connsiteX2" fmla="*/ 3352800 w 3352800"/>
              <a:gd name="connsiteY2" fmla="*/ 966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241069 w 3352800"/>
              <a:gd name="connsiteY2" fmla="*/ 94144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 name="connsiteX0" fmla="*/ 0 w 3352800"/>
              <a:gd name="connsiteY0" fmla="*/ 527313 h 527313"/>
              <a:gd name="connsiteX1" fmla="*/ 900984 w 3352800"/>
              <a:gd name="connsiteY1" fmla="*/ 97774 h 527313"/>
              <a:gd name="connsiteX2" fmla="*/ 3352800 w 3352800"/>
              <a:gd name="connsiteY2" fmla="*/ 0 h 527313"/>
              <a:gd name="connsiteX3" fmla="*/ 3352800 w 3352800"/>
              <a:gd name="connsiteY3" fmla="*/ 527313 h 527313"/>
              <a:gd name="connsiteX4" fmla="*/ 0 w 3352800"/>
              <a:gd name="connsiteY4" fmla="*/ 527313 h 527313"/>
              <a:gd name="connsiteX0" fmla="*/ 0 w 3352800"/>
              <a:gd name="connsiteY0" fmla="*/ 527584 h 527584"/>
              <a:gd name="connsiteX1" fmla="*/ 748227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527584">
                <a:moveTo>
                  <a:pt x="0" y="527584"/>
                </a:moveTo>
                <a:lnTo>
                  <a:pt x="748227" y="0"/>
                </a:lnTo>
                <a:lnTo>
                  <a:pt x="3352800" y="271"/>
                </a:lnTo>
                <a:lnTo>
                  <a:pt x="3352800" y="527584"/>
                </a:lnTo>
                <a:lnTo>
                  <a:pt x="0" y="527584"/>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822960" y="365760"/>
            <a:ext cx="7520940" cy="548640"/>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822960" y="1100628"/>
            <a:ext cx="7520940" cy="3579849"/>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19140000">
            <a:off x="201168" y="5870448"/>
            <a:ext cx="2176272" cy="201168"/>
          </a:xfrm>
          <a:prstGeom prst="rect">
            <a:avLst/>
          </a:prstGeom>
        </p:spPr>
        <p:txBody>
          <a:bodyPr vert="horz" lIns="91440" tIns="45720" rIns="91440" bIns="45720" rtlCol="0" anchor="ctr"/>
          <a:lstStyle>
            <a:lvl1pPr algn="l">
              <a:defRPr sz="1200">
                <a:solidFill>
                  <a:srgbClr val="FFFFFF"/>
                </a:solidFill>
              </a:defRPr>
            </a:lvl1pPr>
          </a:lstStyle>
          <a:p>
            <a:fld id="{95EF499A-AF0A-4C88-B707-4263A88849E1}" type="datetimeFigureOut">
              <a:rPr lang="en-GB" smtClean="0"/>
              <a:t>31/01/2017</a:t>
            </a:fld>
            <a:endParaRPr lang="en-GB"/>
          </a:p>
        </p:txBody>
      </p:sp>
      <p:sp>
        <p:nvSpPr>
          <p:cNvPr id="5" name="Footer Placeholder 4"/>
          <p:cNvSpPr>
            <a:spLocks noGrp="1"/>
          </p:cNvSpPr>
          <p:nvPr>
            <p:ph type="ftr" sz="quarter" idx="3"/>
          </p:nvPr>
        </p:nvSpPr>
        <p:spPr>
          <a:xfrm>
            <a:off x="3517514" y="6285122"/>
            <a:ext cx="4724400" cy="274320"/>
          </a:xfrm>
          <a:prstGeom prst="rect">
            <a:avLst/>
          </a:prstGeom>
        </p:spPr>
        <p:txBody>
          <a:bodyPr vert="horz" lIns="91440" tIns="45720" rIns="91440" bIns="45720" rtlCol="0" anchor="ctr"/>
          <a:lstStyle>
            <a:lvl1pPr algn="r">
              <a:defRPr sz="1000" cap="all" spc="200" baseline="0">
                <a:solidFill>
                  <a:srgbClr val="FFFFFF"/>
                </a:solidFill>
              </a:defRPr>
            </a:lvl1pPr>
          </a:lstStyle>
          <a:p>
            <a:endParaRPr lang="en-GB"/>
          </a:p>
        </p:txBody>
      </p:sp>
      <p:sp>
        <p:nvSpPr>
          <p:cNvPr id="6" name="Slide Number Placeholder 5"/>
          <p:cNvSpPr>
            <a:spLocks noGrp="1"/>
          </p:cNvSpPr>
          <p:nvPr>
            <p:ph type="sldNum" sz="quarter" idx="4"/>
          </p:nvPr>
        </p:nvSpPr>
        <p:spPr>
          <a:xfrm>
            <a:off x="8401038" y="6170822"/>
            <a:ext cx="502920" cy="502920"/>
          </a:xfrm>
          <a:prstGeom prst="ellipse">
            <a:avLst/>
          </a:prstGeom>
          <a:ln w="19050">
            <a:solidFill>
              <a:srgbClr val="FFFFFF"/>
            </a:solidFill>
          </a:ln>
        </p:spPr>
        <p:txBody>
          <a:bodyPr vert="horz" lIns="9144" tIns="9144" rIns="9144" bIns="9144" rtlCol="0" anchor="ctr">
            <a:normAutofit/>
          </a:bodyPr>
          <a:lstStyle>
            <a:lvl1pPr algn="ctr">
              <a:defRPr sz="1650">
                <a:solidFill>
                  <a:srgbClr val="FFFFFF"/>
                </a:solidFill>
              </a:defRPr>
            </a:lvl1pPr>
          </a:lstStyle>
          <a:p>
            <a:fld id="{E1E5A5BA-8CF7-4CD9-AF93-2290E78CF16C}"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spcBef>
          <a:spcPct val="0"/>
        </a:spcBef>
        <a:buNone/>
        <a:defRPr sz="2800" kern="1200" cap="all" baseline="0">
          <a:solidFill>
            <a:schemeClr val="tx1"/>
          </a:solidFill>
          <a:latin typeface="+mj-lt"/>
          <a:ea typeface="+mj-ea"/>
          <a:cs typeface="+mj-cs"/>
        </a:defRPr>
      </a:lvl1pPr>
    </p:titleStyle>
    <p:bodyStyle>
      <a:lvl1pPr marL="342900" indent="-342900" algn="l" defTabSz="914400" rtl="0" eaLnBrk="1" latinLnBrk="0" hangingPunct="1">
        <a:spcBef>
          <a:spcPts val="800"/>
        </a:spcBef>
        <a:buFont typeface="Arial" pitchFamily="34" charset="0"/>
        <a:buNone/>
        <a:defRPr sz="1600" b="1" kern="1200">
          <a:solidFill>
            <a:schemeClr val="tx1"/>
          </a:solidFill>
          <a:latin typeface="+mn-lt"/>
          <a:ea typeface="+mn-ea"/>
          <a:cs typeface="+mn-cs"/>
        </a:defRPr>
      </a:lvl1pPr>
      <a:lvl2pPr marL="1737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2pPr>
      <a:lvl3pPr marL="4023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3pPr>
      <a:lvl4pPr marL="6309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4pPr>
      <a:lvl5pPr marL="8595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5pPr>
      <a:lvl6pPr marL="1097280" indent="-173736"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6pPr>
      <a:lvl7pPr marL="13533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7pPr>
      <a:lvl8pPr marL="15819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8pPr>
      <a:lvl9pPr marL="1792224"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rot="19140000">
            <a:off x="745881" y="1691563"/>
            <a:ext cx="5648623" cy="1204306"/>
          </a:xfrm>
        </p:spPr>
        <p:txBody>
          <a:bodyPr/>
          <a:lstStyle/>
          <a:p>
            <a:r>
              <a:rPr lang="en-US" sz="6600" b="1" dirty="0" smtClean="0"/>
              <a:t>Frozen</a:t>
            </a:r>
            <a:endParaRPr lang="en-US" sz="6600" b="1" dirty="0"/>
          </a:p>
        </p:txBody>
      </p:sp>
      <p:sp>
        <p:nvSpPr>
          <p:cNvPr id="3" name="Subtitle 2"/>
          <p:cNvSpPr>
            <a:spLocks noGrp="1"/>
          </p:cNvSpPr>
          <p:nvPr>
            <p:ph type="subTitle" idx="1"/>
          </p:nvPr>
        </p:nvSpPr>
        <p:spPr>
          <a:xfrm rot="19140000">
            <a:off x="1404013" y="2350116"/>
            <a:ext cx="6511131" cy="418163"/>
          </a:xfrm>
        </p:spPr>
        <p:txBody>
          <a:bodyPr>
            <a:noAutofit/>
          </a:bodyPr>
          <a:lstStyle/>
          <a:p>
            <a:r>
              <a:rPr lang="en-US" sz="2400" b="1" dirty="0" smtClean="0"/>
              <a:t>Bryony </a:t>
            </a:r>
            <a:r>
              <a:rPr lang="en-US" sz="2400" b="1" dirty="0" err="1" smtClean="0"/>
              <a:t>Lavery</a:t>
            </a:r>
            <a:endParaRPr lang="en-US" sz="2400" b="1" dirty="0"/>
          </a:p>
        </p:txBody>
      </p:sp>
    </p:spTree>
    <p:extLst>
      <p:ext uri="{BB962C8B-B14F-4D97-AF65-F5344CB8AC3E}">
        <p14:creationId xmlns:p14="http://schemas.microsoft.com/office/powerpoint/2010/main" val="298790595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Frozen (1998) </a:t>
            </a:r>
            <a:endParaRPr lang="en-GB" dirty="0"/>
          </a:p>
        </p:txBody>
      </p:sp>
      <p:sp>
        <p:nvSpPr>
          <p:cNvPr id="3" name="Content Placeholder 2"/>
          <p:cNvSpPr>
            <a:spLocks noGrp="1"/>
          </p:cNvSpPr>
          <p:nvPr>
            <p:ph idx="1"/>
          </p:nvPr>
        </p:nvSpPr>
        <p:spPr/>
        <p:txBody>
          <a:bodyPr>
            <a:normAutofit/>
          </a:bodyPr>
          <a:lstStyle/>
          <a:p>
            <a:pPr algn="ctr"/>
            <a:r>
              <a:rPr lang="en-GB" sz="6600" dirty="0" smtClean="0"/>
              <a:t>A play about character and theme.</a:t>
            </a:r>
            <a:endParaRPr lang="en-GB" sz="6600" dirty="0"/>
          </a:p>
        </p:txBody>
      </p:sp>
    </p:spTree>
    <p:extLst>
      <p:ext uri="{BB962C8B-B14F-4D97-AF65-F5344CB8AC3E}">
        <p14:creationId xmlns:p14="http://schemas.microsoft.com/office/powerpoint/2010/main" val="40314084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u="sng" dirty="0" smtClean="0"/>
              <a:t>THEMES</a:t>
            </a:r>
            <a:endParaRPr lang="en-US" u="sng" dirty="0"/>
          </a:p>
        </p:txBody>
      </p:sp>
      <p:sp>
        <p:nvSpPr>
          <p:cNvPr id="3" name="Content Placeholder 2"/>
          <p:cNvSpPr>
            <a:spLocks noGrp="1"/>
          </p:cNvSpPr>
          <p:nvPr>
            <p:ph idx="1"/>
          </p:nvPr>
        </p:nvSpPr>
        <p:spPr/>
        <p:txBody>
          <a:bodyPr>
            <a:normAutofit/>
          </a:bodyPr>
          <a:lstStyle/>
          <a:p>
            <a:pPr algn="ctr"/>
            <a:endParaRPr lang="en-GB" sz="8000" dirty="0" smtClean="0"/>
          </a:p>
          <a:p>
            <a:pPr algn="ctr"/>
            <a:r>
              <a:rPr lang="en-GB" sz="8000" dirty="0" smtClean="0"/>
              <a:t>Forgiveness</a:t>
            </a:r>
            <a:endParaRPr lang="en-US" sz="8000" dirty="0"/>
          </a:p>
        </p:txBody>
      </p:sp>
    </p:spTree>
    <p:extLst>
      <p:ext uri="{BB962C8B-B14F-4D97-AF65-F5344CB8AC3E}">
        <p14:creationId xmlns:p14="http://schemas.microsoft.com/office/powerpoint/2010/main" val="33878488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u="sng" dirty="0"/>
              <a:t>THEMES</a:t>
            </a:r>
            <a:endParaRPr lang="en-US" dirty="0"/>
          </a:p>
        </p:txBody>
      </p:sp>
      <p:sp>
        <p:nvSpPr>
          <p:cNvPr id="3" name="Content Placeholder 2"/>
          <p:cNvSpPr>
            <a:spLocks noGrp="1"/>
          </p:cNvSpPr>
          <p:nvPr>
            <p:ph idx="1"/>
          </p:nvPr>
        </p:nvSpPr>
        <p:spPr/>
        <p:txBody>
          <a:bodyPr>
            <a:normAutofit/>
          </a:bodyPr>
          <a:lstStyle/>
          <a:p>
            <a:endParaRPr lang="en-GB" sz="8800" dirty="0" smtClean="0"/>
          </a:p>
          <a:p>
            <a:r>
              <a:rPr lang="en-GB" sz="6600" dirty="0"/>
              <a:t> </a:t>
            </a:r>
            <a:r>
              <a:rPr lang="en-GB" sz="6600" dirty="0" smtClean="0"/>
              <a:t>    Dealing with loss</a:t>
            </a:r>
            <a:endParaRPr lang="en-US" sz="6600" dirty="0"/>
          </a:p>
        </p:txBody>
      </p:sp>
    </p:spTree>
    <p:extLst>
      <p:ext uri="{BB962C8B-B14F-4D97-AF65-F5344CB8AC3E}">
        <p14:creationId xmlns:p14="http://schemas.microsoft.com/office/powerpoint/2010/main" val="39676943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u="sng" dirty="0"/>
              <a:t>THEMES</a:t>
            </a:r>
            <a:endParaRPr lang="en-US" dirty="0"/>
          </a:p>
        </p:txBody>
      </p:sp>
      <p:sp>
        <p:nvSpPr>
          <p:cNvPr id="3" name="Content Placeholder 2"/>
          <p:cNvSpPr>
            <a:spLocks noGrp="1"/>
          </p:cNvSpPr>
          <p:nvPr>
            <p:ph idx="1"/>
          </p:nvPr>
        </p:nvSpPr>
        <p:spPr/>
        <p:txBody>
          <a:bodyPr>
            <a:normAutofit/>
          </a:bodyPr>
          <a:lstStyle/>
          <a:p>
            <a:endParaRPr lang="en-GB" sz="7200" dirty="0" smtClean="0"/>
          </a:p>
          <a:p>
            <a:r>
              <a:rPr lang="en-GB" sz="7200" dirty="0" smtClean="0"/>
              <a:t>Restorative justice</a:t>
            </a:r>
            <a:endParaRPr lang="en-US" sz="7200" dirty="0"/>
          </a:p>
        </p:txBody>
      </p:sp>
    </p:spTree>
    <p:extLst>
      <p:ext uri="{BB962C8B-B14F-4D97-AF65-F5344CB8AC3E}">
        <p14:creationId xmlns:p14="http://schemas.microsoft.com/office/powerpoint/2010/main" val="5977768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u="sng" dirty="0" smtClean="0"/>
              <a:t>Restorative Justice </a:t>
            </a:r>
            <a:endParaRPr lang="en-US" u="sng" dirty="0"/>
          </a:p>
        </p:txBody>
      </p:sp>
      <p:sp>
        <p:nvSpPr>
          <p:cNvPr id="3" name="Content Placeholder 2"/>
          <p:cNvSpPr>
            <a:spLocks noGrp="1"/>
          </p:cNvSpPr>
          <p:nvPr>
            <p:ph idx="1"/>
          </p:nvPr>
        </p:nvSpPr>
        <p:spPr/>
        <p:txBody>
          <a:bodyPr>
            <a:normAutofit/>
          </a:bodyPr>
          <a:lstStyle/>
          <a:p>
            <a:r>
              <a:rPr lang="en-GB" sz="2400" dirty="0" smtClean="0"/>
              <a:t>    </a:t>
            </a:r>
          </a:p>
          <a:p>
            <a:r>
              <a:rPr lang="en-GB" sz="2400" dirty="0"/>
              <a:t> </a:t>
            </a:r>
            <a:r>
              <a:rPr lang="en-GB" sz="2400" dirty="0" smtClean="0"/>
              <a:t>   Where a victim plays a much more active role after the crime. They look for some kind of restitution from the offender. They may even meet the offender to discuss the impact of their actions. It also allows the offender an opportunity to give reasons behind their actions. </a:t>
            </a:r>
          </a:p>
          <a:p>
            <a:endParaRPr lang="en-GB" sz="2400" dirty="0" smtClean="0"/>
          </a:p>
          <a:p>
            <a:endParaRPr lang="en-US" sz="2400" dirty="0"/>
          </a:p>
        </p:txBody>
      </p:sp>
    </p:spTree>
    <p:extLst>
      <p:ext uri="{BB962C8B-B14F-4D97-AF65-F5344CB8AC3E}">
        <p14:creationId xmlns:p14="http://schemas.microsoft.com/office/powerpoint/2010/main" val="3267999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u="sng" dirty="0" err="1" smtClean="0"/>
              <a:t>Agnetha</a:t>
            </a:r>
            <a:endParaRPr lang="en-US" u="sng" dirty="0"/>
          </a:p>
        </p:txBody>
      </p:sp>
      <p:sp>
        <p:nvSpPr>
          <p:cNvPr id="3" name="Content Placeholder 2"/>
          <p:cNvSpPr>
            <a:spLocks noGrp="1"/>
          </p:cNvSpPr>
          <p:nvPr>
            <p:ph idx="1"/>
          </p:nvPr>
        </p:nvSpPr>
        <p:spPr/>
        <p:txBody>
          <a:bodyPr>
            <a:normAutofit lnSpcReduction="10000"/>
          </a:bodyPr>
          <a:lstStyle/>
          <a:p>
            <a:r>
              <a:rPr lang="en-GB" dirty="0" smtClean="0"/>
              <a:t>       </a:t>
            </a:r>
            <a:r>
              <a:rPr lang="en-GB" sz="2000" dirty="0" smtClean="0"/>
              <a:t>Psychiatrist, based on psychiatrist Dorothy </a:t>
            </a:r>
            <a:r>
              <a:rPr lang="en-GB" sz="2000" dirty="0" err="1" smtClean="0"/>
              <a:t>Otnow</a:t>
            </a:r>
            <a:r>
              <a:rPr lang="en-GB" sz="2000" dirty="0" smtClean="0"/>
              <a:t> Lewis who wrote </a:t>
            </a:r>
            <a:r>
              <a:rPr lang="en-GB" sz="2000" i="1" dirty="0" smtClean="0"/>
              <a:t>Guilty of Reason of Insanity – </a:t>
            </a:r>
            <a:r>
              <a:rPr lang="en-GB" sz="2000" dirty="0" smtClean="0"/>
              <a:t>Expert on violent crime/ Expert witness</a:t>
            </a:r>
          </a:p>
          <a:p>
            <a:endParaRPr lang="en-GB" sz="2000" dirty="0"/>
          </a:p>
          <a:p>
            <a:r>
              <a:rPr lang="en-GB" dirty="0" smtClean="0"/>
              <a:t>       </a:t>
            </a:r>
            <a:r>
              <a:rPr lang="en-GB" sz="2000" dirty="0" err="1" smtClean="0"/>
              <a:t>Agnetha</a:t>
            </a:r>
            <a:r>
              <a:rPr lang="en-GB" sz="2000" dirty="0" smtClean="0"/>
              <a:t> studied 250 dangerous criminals as part of her research</a:t>
            </a:r>
          </a:p>
          <a:p>
            <a:endParaRPr lang="en-GB" sz="2000" dirty="0"/>
          </a:p>
          <a:p>
            <a:r>
              <a:rPr lang="en-GB" sz="2000" dirty="0" smtClean="0"/>
              <a:t>      Shows empathy towards Ralph</a:t>
            </a:r>
          </a:p>
          <a:p>
            <a:endParaRPr lang="en-GB" sz="2000" dirty="0"/>
          </a:p>
          <a:p>
            <a:r>
              <a:rPr lang="en-GB" sz="2000" dirty="0" smtClean="0"/>
              <a:t>      Guilt of death of colleague of 10 years, David. Why?</a:t>
            </a:r>
          </a:p>
          <a:p>
            <a:endParaRPr lang="en-GB" sz="2000" dirty="0"/>
          </a:p>
          <a:p>
            <a:endParaRPr lang="en-US" dirty="0"/>
          </a:p>
        </p:txBody>
      </p:sp>
    </p:spTree>
    <p:extLst>
      <p:ext uri="{BB962C8B-B14F-4D97-AF65-F5344CB8AC3E}">
        <p14:creationId xmlns:p14="http://schemas.microsoft.com/office/powerpoint/2010/main" val="154273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u="sng" dirty="0" smtClean="0"/>
              <a:t>NANCY</a:t>
            </a:r>
            <a:endParaRPr lang="en-US" b="1" u="sng" dirty="0"/>
          </a:p>
        </p:txBody>
      </p:sp>
      <p:sp>
        <p:nvSpPr>
          <p:cNvPr id="3" name="Content Placeholder 2"/>
          <p:cNvSpPr>
            <a:spLocks noGrp="1"/>
          </p:cNvSpPr>
          <p:nvPr>
            <p:ph idx="1"/>
          </p:nvPr>
        </p:nvSpPr>
        <p:spPr/>
        <p:txBody>
          <a:bodyPr>
            <a:normAutofit/>
          </a:bodyPr>
          <a:lstStyle/>
          <a:p>
            <a:r>
              <a:rPr lang="en-GB" sz="2000" dirty="0" smtClean="0"/>
              <a:t>Guilt of sending </a:t>
            </a:r>
            <a:r>
              <a:rPr lang="en-GB" sz="2000" dirty="0" err="1" smtClean="0"/>
              <a:t>Rhona</a:t>
            </a:r>
            <a:r>
              <a:rPr lang="en-GB" sz="2000" dirty="0" smtClean="0"/>
              <a:t> not Ingrid to Grandmother’s house</a:t>
            </a:r>
          </a:p>
          <a:p>
            <a:endParaRPr lang="en-GB" sz="2000" dirty="0"/>
          </a:p>
          <a:p>
            <a:r>
              <a:rPr lang="en-GB" sz="2000" dirty="0" smtClean="0"/>
              <a:t>Loss of daughter – Grief, anger, wanting revenge</a:t>
            </a:r>
          </a:p>
          <a:p>
            <a:endParaRPr lang="en-GB" sz="2000" dirty="0"/>
          </a:p>
          <a:p>
            <a:r>
              <a:rPr lang="en-GB" sz="2000" dirty="0" smtClean="0"/>
              <a:t>Work with FLAME helps hide her pain</a:t>
            </a:r>
          </a:p>
          <a:p>
            <a:endParaRPr lang="en-GB" sz="2000" dirty="0"/>
          </a:p>
          <a:p>
            <a:r>
              <a:rPr lang="en-GB" sz="2000" dirty="0" smtClean="0"/>
              <a:t>Encouraged by her daughter she learns how to forgive Ralph</a:t>
            </a:r>
            <a:endParaRPr lang="en-US" sz="2000" dirty="0"/>
          </a:p>
        </p:txBody>
      </p:sp>
    </p:spTree>
    <p:extLst>
      <p:ext uri="{BB962C8B-B14F-4D97-AF65-F5344CB8AC3E}">
        <p14:creationId xmlns:p14="http://schemas.microsoft.com/office/powerpoint/2010/main" val="26981466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u="sng" dirty="0" smtClean="0"/>
              <a:t>RALPH</a:t>
            </a:r>
            <a:endParaRPr lang="en-US" u="sng" dirty="0"/>
          </a:p>
        </p:txBody>
      </p:sp>
      <p:sp>
        <p:nvSpPr>
          <p:cNvPr id="3" name="Content Placeholder 2"/>
          <p:cNvSpPr>
            <a:spLocks noGrp="1"/>
          </p:cNvSpPr>
          <p:nvPr>
            <p:ph idx="1"/>
          </p:nvPr>
        </p:nvSpPr>
        <p:spPr/>
        <p:txBody>
          <a:bodyPr/>
          <a:lstStyle/>
          <a:p>
            <a:r>
              <a:rPr lang="en-GB" sz="1800" dirty="0" smtClean="0"/>
              <a:t>He abducted, sexually assaulted and killed seven girls over a 21 year period</a:t>
            </a:r>
          </a:p>
          <a:p>
            <a:endParaRPr lang="en-GB" sz="1800" dirty="0"/>
          </a:p>
          <a:p>
            <a:r>
              <a:rPr lang="en-GB" sz="1800" dirty="0" smtClean="0"/>
              <a:t>He is a good planner and well organised. He is methodical.</a:t>
            </a:r>
          </a:p>
          <a:p>
            <a:endParaRPr lang="en-GB" sz="1800" dirty="0"/>
          </a:p>
          <a:p>
            <a:r>
              <a:rPr lang="en-GB" sz="1800" dirty="0" smtClean="0"/>
              <a:t>He makes lists. He has a great memory (tattoos) </a:t>
            </a:r>
          </a:p>
          <a:p>
            <a:endParaRPr lang="en-GB" sz="1800" dirty="0"/>
          </a:p>
          <a:p>
            <a:r>
              <a:rPr lang="en-GB" sz="1800" dirty="0" smtClean="0"/>
              <a:t>Porn films are his pet possession.</a:t>
            </a:r>
          </a:p>
          <a:p>
            <a:endParaRPr lang="en-GB" sz="1800" dirty="0"/>
          </a:p>
          <a:p>
            <a:r>
              <a:rPr lang="en-GB" sz="1800" dirty="0" smtClean="0"/>
              <a:t>He shows remorse and writes letter to Nancy. </a:t>
            </a:r>
          </a:p>
          <a:p>
            <a:endParaRPr lang="en-GB" sz="1800" dirty="0"/>
          </a:p>
          <a:p>
            <a:endParaRPr lang="en-US" dirty="0"/>
          </a:p>
        </p:txBody>
      </p:sp>
    </p:spTree>
    <p:extLst>
      <p:ext uri="{BB962C8B-B14F-4D97-AF65-F5344CB8AC3E}">
        <p14:creationId xmlns:p14="http://schemas.microsoft.com/office/powerpoint/2010/main" val="2827527507"/>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Angles">
  <a:themeElements>
    <a:clrScheme name="Angles">
      <a:dk1>
        <a:srgbClr val="000000"/>
      </a:dk1>
      <a:lt1>
        <a:srgbClr val="FFFFFF"/>
      </a:lt1>
      <a:dk2>
        <a:srgbClr val="434342"/>
      </a:dk2>
      <a:lt2>
        <a:srgbClr val="CDD7D9"/>
      </a:lt2>
      <a:accent1>
        <a:srgbClr val="797B7E"/>
      </a:accent1>
      <a:accent2>
        <a:srgbClr val="F96A1B"/>
      </a:accent2>
      <a:accent3>
        <a:srgbClr val="08A1D9"/>
      </a:accent3>
      <a:accent4>
        <a:srgbClr val="7C984A"/>
      </a:accent4>
      <a:accent5>
        <a:srgbClr val="C2AD8D"/>
      </a:accent5>
      <a:accent6>
        <a:srgbClr val="506E94"/>
      </a:accent6>
      <a:hlink>
        <a:srgbClr val="5F5F5F"/>
      </a:hlink>
      <a:folHlink>
        <a:srgbClr val="969696"/>
      </a:folHlink>
    </a:clrScheme>
    <a:fontScheme name="Angles">
      <a:majorFont>
        <a:latin typeface="Franklin Gothic Medium"/>
        <a:ea typeface=""/>
        <a:cs typeface=""/>
        <a:font script="Jpan" typeface="HG創英角ｺﾞｼｯｸUB"/>
        <a:font script="Hang" typeface="돋움"/>
        <a:font script="Hans" typeface="微软雅黑"/>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a:ea typeface=""/>
        <a:cs typeface=""/>
        <a:font script="Jpan" typeface="ＭＳ Ｐゴシック"/>
        <a:font script="Hang" typeface="맑은 고딕"/>
        <a:font script="Hans" typeface="隶书"/>
        <a:font script="Hant" typeface="新細明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ngles">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20400000"/>
            </a:lightRig>
          </a:scene3d>
          <a:sp3d contourW="6350">
            <a:bevelT w="41275" h="19050" prst="angle"/>
            <a:contourClr>
              <a:schemeClr val="phClr">
                <a:shade val="25000"/>
                <a:satMod val="150000"/>
              </a:schemeClr>
            </a:contourClr>
          </a:sp3d>
        </a:effectStyle>
      </a:effectStyleLst>
      <a:bgFillStyleLst>
        <a:solidFill>
          <a:schemeClr val="phClr"/>
        </a:solidFill>
        <a:blipFill rotWithShape="1">
          <a:blip xmlns:r="http://schemas.openxmlformats.org/officeDocument/2006/relationships" r:embed="rId1">
            <a:duotone>
              <a:schemeClr val="phClr">
                <a:tint val="90000"/>
                <a:shade val="85000"/>
              </a:schemeClr>
              <a:schemeClr val="phClr">
                <a:tint val="95000"/>
                <a:shade val="99000"/>
              </a:schemeClr>
            </a:duotone>
          </a:blip>
          <a:tile tx="0" ty="0" sx="100000" sy="100000" flip="none" algn="tl"/>
        </a:blipFill>
        <a:blipFill rotWithShape="1">
          <a:blip xmlns:r="http://schemas.openxmlformats.org/officeDocument/2006/relationships" r:embed="rId2">
            <a:duotone>
              <a:schemeClr val="phClr">
                <a:tint val="93000"/>
                <a:shade val="85000"/>
              </a:schemeClr>
              <a:schemeClr val="phClr">
                <a:tint val="96000"/>
                <a:shade val="99000"/>
              </a:schemeClr>
            </a:duotone>
          </a:blip>
          <a:tile tx="0" ty="0" sx="90000" sy="9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Angles</Template>
  <TotalTime>1004</TotalTime>
  <Words>228</Words>
  <Application>Microsoft Office PowerPoint</Application>
  <PresentationFormat>On-screen Show (4:3)</PresentationFormat>
  <Paragraphs>42</Paragraphs>
  <Slides>9</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Arial</vt:lpstr>
      <vt:lpstr>Calibri</vt:lpstr>
      <vt:lpstr>Franklin Gothic Book</vt:lpstr>
      <vt:lpstr>Franklin Gothic Medium</vt:lpstr>
      <vt:lpstr>Tunga</vt:lpstr>
      <vt:lpstr>Wingdings</vt:lpstr>
      <vt:lpstr>Angles</vt:lpstr>
      <vt:lpstr>Frozen</vt:lpstr>
      <vt:lpstr>Frozen (1998) </vt:lpstr>
      <vt:lpstr>THEMES</vt:lpstr>
      <vt:lpstr>THEMES</vt:lpstr>
      <vt:lpstr>THEMES</vt:lpstr>
      <vt:lpstr>Restorative Justice </vt:lpstr>
      <vt:lpstr>Agnetha</vt:lpstr>
      <vt:lpstr>NANCY</vt:lpstr>
      <vt:lpstr>RALPH</vt:lpstr>
    </vt:vector>
  </TitlesOfParts>
  <Company>Microsoft</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tech</dc:creator>
  <cp:lastModifiedBy>Dave Ainsworth</cp:lastModifiedBy>
  <cp:revision>67</cp:revision>
  <dcterms:created xsi:type="dcterms:W3CDTF">2013-01-16T14:55:05Z</dcterms:created>
  <dcterms:modified xsi:type="dcterms:W3CDTF">2017-01-31T11:21:43Z</dcterms:modified>
</cp:coreProperties>
</file>