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67" r:id="rId1"/>
  </p:sldMasterIdLst>
  <p:notesMasterIdLst>
    <p:notesMasterId r:id="rId20"/>
  </p:notesMasterIdLst>
  <p:sldIdLst>
    <p:sldId id="256" r:id="rId2"/>
    <p:sldId id="274" r:id="rId3"/>
    <p:sldId id="273" r:id="rId4"/>
    <p:sldId id="257" r:id="rId5"/>
    <p:sldId id="258" r:id="rId6"/>
    <p:sldId id="282" r:id="rId7"/>
    <p:sldId id="260" r:id="rId8"/>
    <p:sldId id="261" r:id="rId9"/>
    <p:sldId id="263" r:id="rId10"/>
    <p:sldId id="270" r:id="rId11"/>
    <p:sldId id="265" r:id="rId12"/>
    <p:sldId id="267" r:id="rId13"/>
    <p:sldId id="269" r:id="rId14"/>
    <p:sldId id="275" r:id="rId15"/>
    <p:sldId id="277" r:id="rId16"/>
    <p:sldId id="278" r:id="rId17"/>
    <p:sldId id="279"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4BC69C-0BA0-4C59-8FBD-892102504C92}" v="544" dt="2023-06-23T10:46:46.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940" y="52"/>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10.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576C8-823F-4929-A4E7-A27959425437}"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C20A854E-25F7-4226-BBEC-081C5BD19500}">
      <dgm:prSet/>
      <dgm:spPr/>
      <dgm:t>
        <a:bodyPr/>
        <a:lstStyle/>
        <a:p>
          <a:r>
            <a:rPr lang="en-US" baseline="0"/>
            <a:t>CASE STUDY-FAMILY E</a:t>
          </a:r>
          <a:endParaRPr lang="en-US"/>
        </a:p>
      </dgm:t>
    </dgm:pt>
    <dgm:pt modelId="{F5A67390-A9F1-4828-BF07-C5B74ED6A5F6}" type="parTrans" cxnId="{AE5CA666-A2FB-43C2-B6F0-B51F3CE1A748}">
      <dgm:prSet/>
      <dgm:spPr/>
      <dgm:t>
        <a:bodyPr/>
        <a:lstStyle/>
        <a:p>
          <a:endParaRPr lang="en-US"/>
        </a:p>
      </dgm:t>
    </dgm:pt>
    <dgm:pt modelId="{A67B5B80-FE1E-4BD7-8F00-C870FA3EDB60}" type="sibTrans" cxnId="{AE5CA666-A2FB-43C2-B6F0-B51F3CE1A748}">
      <dgm:prSet/>
      <dgm:spPr/>
      <dgm:t>
        <a:bodyPr/>
        <a:lstStyle/>
        <a:p>
          <a:endParaRPr lang="en-US"/>
        </a:p>
      </dgm:t>
    </dgm:pt>
    <dgm:pt modelId="{31ABB707-48BF-48AE-BEF1-63D0B7A593C5}">
      <dgm:prSet/>
      <dgm:spPr/>
      <dgm:t>
        <a:bodyPr/>
        <a:lstStyle/>
        <a:p>
          <a:r>
            <a:rPr lang="en-US" baseline="0"/>
            <a:t>INTRODUCTION</a:t>
          </a:r>
          <a:endParaRPr lang="en-US"/>
        </a:p>
      </dgm:t>
    </dgm:pt>
    <dgm:pt modelId="{8FC5ADA7-94F8-46CF-9482-573BB8116E77}" type="parTrans" cxnId="{0653DC6A-11E3-436A-833D-EC3FCE14A5DD}">
      <dgm:prSet/>
      <dgm:spPr/>
      <dgm:t>
        <a:bodyPr/>
        <a:lstStyle/>
        <a:p>
          <a:endParaRPr lang="en-US"/>
        </a:p>
      </dgm:t>
    </dgm:pt>
    <dgm:pt modelId="{485F8962-7F93-448F-BC29-E775BE6B7A49}" type="sibTrans" cxnId="{0653DC6A-11E3-436A-833D-EC3FCE14A5DD}">
      <dgm:prSet/>
      <dgm:spPr/>
      <dgm:t>
        <a:bodyPr/>
        <a:lstStyle/>
        <a:p>
          <a:endParaRPr lang="en-US"/>
        </a:p>
      </dgm:t>
    </dgm:pt>
    <dgm:pt modelId="{D5F63A1F-6DD4-4E4B-A242-3E8E28146E1D}">
      <dgm:prSet/>
      <dgm:spPr/>
      <dgm:t>
        <a:bodyPr/>
        <a:lstStyle/>
        <a:p>
          <a:r>
            <a:rPr lang="en-US" baseline="0"/>
            <a:t>RISK FACTORS</a:t>
          </a:r>
          <a:endParaRPr lang="en-US"/>
        </a:p>
      </dgm:t>
    </dgm:pt>
    <dgm:pt modelId="{886E45B5-1CA6-4C3E-B1CD-4858639DE7DC}" type="parTrans" cxnId="{2FA0AAB2-76F6-444F-82EB-7AF119771A22}">
      <dgm:prSet/>
      <dgm:spPr/>
      <dgm:t>
        <a:bodyPr/>
        <a:lstStyle/>
        <a:p>
          <a:endParaRPr lang="en-US"/>
        </a:p>
      </dgm:t>
    </dgm:pt>
    <dgm:pt modelId="{BB96D77F-9EA2-4471-9E8D-6DF772EB0891}" type="sibTrans" cxnId="{2FA0AAB2-76F6-444F-82EB-7AF119771A22}">
      <dgm:prSet/>
      <dgm:spPr/>
      <dgm:t>
        <a:bodyPr/>
        <a:lstStyle/>
        <a:p>
          <a:endParaRPr lang="en-US"/>
        </a:p>
      </dgm:t>
    </dgm:pt>
    <dgm:pt modelId="{D70EDE59-0602-4BBA-844F-4A22103E4F8C}">
      <dgm:prSet/>
      <dgm:spPr/>
      <dgm:t>
        <a:bodyPr/>
        <a:lstStyle/>
        <a:p>
          <a:r>
            <a:rPr lang="en-US" baseline="0"/>
            <a:t>IMPLICATIONS</a:t>
          </a:r>
          <a:endParaRPr lang="en-US"/>
        </a:p>
      </dgm:t>
    </dgm:pt>
    <dgm:pt modelId="{1BF0A597-0CB2-45CD-8727-983D3CC208E6}" type="parTrans" cxnId="{4660E61D-091C-4F7E-A35C-09905A6A32FF}">
      <dgm:prSet/>
      <dgm:spPr/>
      <dgm:t>
        <a:bodyPr/>
        <a:lstStyle/>
        <a:p>
          <a:endParaRPr lang="en-US"/>
        </a:p>
      </dgm:t>
    </dgm:pt>
    <dgm:pt modelId="{B0615CCE-118F-4CF5-ABD8-54EAB97E0D4B}" type="sibTrans" cxnId="{4660E61D-091C-4F7E-A35C-09905A6A32FF}">
      <dgm:prSet/>
      <dgm:spPr/>
      <dgm:t>
        <a:bodyPr/>
        <a:lstStyle/>
        <a:p>
          <a:endParaRPr lang="en-US"/>
        </a:p>
      </dgm:t>
    </dgm:pt>
    <dgm:pt modelId="{18630340-607A-4348-BDF4-2F398E93E7EE}">
      <dgm:prSet/>
      <dgm:spPr/>
      <dgm:t>
        <a:bodyPr/>
        <a:lstStyle/>
        <a:p>
          <a:r>
            <a:rPr lang="en-US" baseline="0"/>
            <a:t>IMPACTS ON PARENTS</a:t>
          </a:r>
          <a:endParaRPr lang="en-US"/>
        </a:p>
      </dgm:t>
    </dgm:pt>
    <dgm:pt modelId="{9E4C0BCF-06FE-4A46-B8B6-9D4EC4F11FC5}" type="parTrans" cxnId="{829F3327-AD1A-47DA-9A0C-A9D44D7AFDE5}">
      <dgm:prSet/>
      <dgm:spPr/>
      <dgm:t>
        <a:bodyPr/>
        <a:lstStyle/>
        <a:p>
          <a:endParaRPr lang="en-US"/>
        </a:p>
      </dgm:t>
    </dgm:pt>
    <dgm:pt modelId="{A5AA5A4A-31AA-455A-A770-FCEDB14EAFE3}" type="sibTrans" cxnId="{829F3327-AD1A-47DA-9A0C-A9D44D7AFDE5}">
      <dgm:prSet/>
      <dgm:spPr/>
      <dgm:t>
        <a:bodyPr/>
        <a:lstStyle/>
        <a:p>
          <a:endParaRPr lang="en-US"/>
        </a:p>
      </dgm:t>
    </dgm:pt>
    <dgm:pt modelId="{94574181-A98A-4485-BEA4-210D6247528D}">
      <dgm:prSet/>
      <dgm:spPr/>
      <dgm:t>
        <a:bodyPr/>
        <a:lstStyle/>
        <a:p>
          <a:r>
            <a:rPr lang="en-US" baseline="0"/>
            <a:t>SAFEGUARDING</a:t>
          </a:r>
          <a:endParaRPr lang="en-US"/>
        </a:p>
      </dgm:t>
    </dgm:pt>
    <dgm:pt modelId="{CFEAC5B2-E9B4-4454-BBC5-12508482231A}" type="parTrans" cxnId="{F3C58DD2-8CF6-4BEC-9620-953C27DEC82C}">
      <dgm:prSet/>
      <dgm:spPr/>
      <dgm:t>
        <a:bodyPr/>
        <a:lstStyle/>
        <a:p>
          <a:endParaRPr lang="en-US"/>
        </a:p>
      </dgm:t>
    </dgm:pt>
    <dgm:pt modelId="{815B7050-028B-4A51-AE92-7717FD904B4F}" type="sibTrans" cxnId="{F3C58DD2-8CF6-4BEC-9620-953C27DEC82C}">
      <dgm:prSet/>
      <dgm:spPr/>
      <dgm:t>
        <a:bodyPr/>
        <a:lstStyle/>
        <a:p>
          <a:endParaRPr lang="en-US"/>
        </a:p>
      </dgm:t>
    </dgm:pt>
    <dgm:pt modelId="{713E84D3-49CE-41A1-B705-12A84E7D55B0}">
      <dgm:prSet/>
      <dgm:spPr/>
      <dgm:t>
        <a:bodyPr/>
        <a:lstStyle/>
        <a:p>
          <a:r>
            <a:rPr lang="en-US" baseline="0"/>
            <a:t>SERVICES TO BE INVOLVED IN THE CASE</a:t>
          </a:r>
          <a:endParaRPr lang="en-US"/>
        </a:p>
      </dgm:t>
    </dgm:pt>
    <dgm:pt modelId="{765F7E06-017E-46B4-A4D3-C05645966F81}" type="parTrans" cxnId="{20B04D20-A7E0-4142-8EA2-1A6EDF65D3CC}">
      <dgm:prSet/>
      <dgm:spPr/>
      <dgm:t>
        <a:bodyPr/>
        <a:lstStyle/>
        <a:p>
          <a:endParaRPr lang="en-US"/>
        </a:p>
      </dgm:t>
    </dgm:pt>
    <dgm:pt modelId="{8690EDCC-3F7F-4196-BD95-FC97BBFFD986}" type="sibTrans" cxnId="{20B04D20-A7E0-4142-8EA2-1A6EDF65D3CC}">
      <dgm:prSet/>
      <dgm:spPr/>
      <dgm:t>
        <a:bodyPr/>
        <a:lstStyle/>
        <a:p>
          <a:endParaRPr lang="en-US"/>
        </a:p>
      </dgm:t>
    </dgm:pt>
    <dgm:pt modelId="{093F32DD-1B98-4B5B-9E28-F11388A6D20F}">
      <dgm:prSet/>
      <dgm:spPr/>
      <dgm:t>
        <a:bodyPr/>
        <a:lstStyle/>
        <a:p>
          <a:r>
            <a:rPr lang="en-US" baseline="0"/>
            <a:t>MEASURES TO IMPROVE THE WELLBEING OF THE FAMILY</a:t>
          </a:r>
          <a:endParaRPr lang="en-US"/>
        </a:p>
      </dgm:t>
    </dgm:pt>
    <dgm:pt modelId="{478ECF47-7F8D-49F9-8592-5E29BC0AF8BE}" type="parTrans" cxnId="{A3490630-FDDF-4021-AB68-CAEDB3D9053B}">
      <dgm:prSet/>
      <dgm:spPr/>
      <dgm:t>
        <a:bodyPr/>
        <a:lstStyle/>
        <a:p>
          <a:endParaRPr lang="en-US"/>
        </a:p>
      </dgm:t>
    </dgm:pt>
    <dgm:pt modelId="{31C38A52-B676-405D-92FC-297DD0E7E99B}" type="sibTrans" cxnId="{A3490630-FDDF-4021-AB68-CAEDB3D9053B}">
      <dgm:prSet/>
      <dgm:spPr/>
      <dgm:t>
        <a:bodyPr/>
        <a:lstStyle/>
        <a:p>
          <a:endParaRPr lang="en-US"/>
        </a:p>
      </dgm:t>
    </dgm:pt>
    <dgm:pt modelId="{2CC764C9-0F3C-4EFF-A36F-C13A816D9EDA}">
      <dgm:prSet/>
      <dgm:spPr/>
      <dgm:t>
        <a:bodyPr/>
        <a:lstStyle/>
        <a:p>
          <a:r>
            <a:rPr lang="en-US" baseline="0"/>
            <a:t>RECOMMENDATION FOR THE PARENTS AND CHILDREN</a:t>
          </a:r>
          <a:endParaRPr lang="en-US"/>
        </a:p>
      </dgm:t>
    </dgm:pt>
    <dgm:pt modelId="{DE4235E1-E6A1-465E-B605-A8B645E53F39}" type="parTrans" cxnId="{2558D0F2-E64B-40A6-98A6-D3C157911017}">
      <dgm:prSet/>
      <dgm:spPr/>
      <dgm:t>
        <a:bodyPr/>
        <a:lstStyle/>
        <a:p>
          <a:endParaRPr lang="en-US"/>
        </a:p>
      </dgm:t>
    </dgm:pt>
    <dgm:pt modelId="{ABBF26FB-8B80-43BE-AF58-251C47C9E6F1}" type="sibTrans" cxnId="{2558D0F2-E64B-40A6-98A6-D3C157911017}">
      <dgm:prSet/>
      <dgm:spPr/>
      <dgm:t>
        <a:bodyPr/>
        <a:lstStyle/>
        <a:p>
          <a:endParaRPr lang="en-US"/>
        </a:p>
      </dgm:t>
    </dgm:pt>
    <dgm:pt modelId="{9341E7B7-7537-4962-AC6A-A9615826D370}">
      <dgm:prSet/>
      <dgm:spPr/>
      <dgm:t>
        <a:bodyPr/>
        <a:lstStyle/>
        <a:p>
          <a:r>
            <a:rPr lang="en-US" baseline="0"/>
            <a:t>SAFEGUARDING</a:t>
          </a:r>
          <a:endParaRPr lang="en-US"/>
        </a:p>
      </dgm:t>
    </dgm:pt>
    <dgm:pt modelId="{57F4EC20-5467-444A-A468-94326731C0FC}" type="parTrans" cxnId="{14C05412-2DD3-4D8D-861E-D88855768B8F}">
      <dgm:prSet/>
      <dgm:spPr/>
      <dgm:t>
        <a:bodyPr/>
        <a:lstStyle/>
        <a:p>
          <a:endParaRPr lang="en-US"/>
        </a:p>
      </dgm:t>
    </dgm:pt>
    <dgm:pt modelId="{572EE80C-A315-436B-92A4-F37EE35BF377}" type="sibTrans" cxnId="{14C05412-2DD3-4D8D-861E-D88855768B8F}">
      <dgm:prSet/>
      <dgm:spPr/>
      <dgm:t>
        <a:bodyPr/>
        <a:lstStyle/>
        <a:p>
          <a:endParaRPr lang="en-US"/>
        </a:p>
      </dgm:t>
    </dgm:pt>
    <dgm:pt modelId="{B3CAA3A4-3149-4DE2-A30D-919AC93EEEA5}">
      <dgm:prSet/>
      <dgm:spPr/>
      <dgm:t>
        <a:bodyPr/>
        <a:lstStyle/>
        <a:p>
          <a:r>
            <a:rPr lang="en-US" baseline="0"/>
            <a:t>CONCLUSION</a:t>
          </a:r>
          <a:endParaRPr lang="en-US"/>
        </a:p>
      </dgm:t>
    </dgm:pt>
    <dgm:pt modelId="{3C2DFCD9-80E6-4011-957B-FB3AB8BB612B}" type="parTrans" cxnId="{4D31F58F-FB6C-43E1-8287-F5C164365BC2}">
      <dgm:prSet/>
      <dgm:spPr/>
      <dgm:t>
        <a:bodyPr/>
        <a:lstStyle/>
        <a:p>
          <a:endParaRPr lang="en-US"/>
        </a:p>
      </dgm:t>
    </dgm:pt>
    <dgm:pt modelId="{7E01B739-140A-4B4B-9D4D-CB4F68D899D4}" type="sibTrans" cxnId="{4D31F58F-FB6C-43E1-8287-F5C164365BC2}">
      <dgm:prSet/>
      <dgm:spPr/>
      <dgm:t>
        <a:bodyPr/>
        <a:lstStyle/>
        <a:p>
          <a:endParaRPr lang="en-US"/>
        </a:p>
      </dgm:t>
    </dgm:pt>
    <dgm:pt modelId="{53062732-4136-40BE-BEAB-1F17340E74DB}">
      <dgm:prSet/>
      <dgm:spPr/>
      <dgm:t>
        <a:bodyPr/>
        <a:lstStyle/>
        <a:p>
          <a:r>
            <a:rPr lang="en-US" baseline="0"/>
            <a:t>REFERENCES</a:t>
          </a:r>
          <a:endParaRPr lang="en-US"/>
        </a:p>
      </dgm:t>
    </dgm:pt>
    <dgm:pt modelId="{1F7A2FC9-BA31-4F43-86E4-E87C21C223AC}" type="parTrans" cxnId="{EB06C9D5-1F28-4D25-8768-E0FD1DA610BE}">
      <dgm:prSet/>
      <dgm:spPr/>
      <dgm:t>
        <a:bodyPr/>
        <a:lstStyle/>
        <a:p>
          <a:endParaRPr lang="en-US"/>
        </a:p>
      </dgm:t>
    </dgm:pt>
    <dgm:pt modelId="{B9C43B83-A1F3-4333-AF01-7F8FEB9718FF}" type="sibTrans" cxnId="{EB06C9D5-1F28-4D25-8768-E0FD1DA610BE}">
      <dgm:prSet/>
      <dgm:spPr/>
      <dgm:t>
        <a:bodyPr/>
        <a:lstStyle/>
        <a:p>
          <a:endParaRPr lang="en-US"/>
        </a:p>
      </dgm:t>
    </dgm:pt>
    <dgm:pt modelId="{F02B9612-D1EF-412D-AD99-EC5C5DF2952C}" type="pres">
      <dgm:prSet presAssocID="{038576C8-823F-4929-A4E7-A27959425437}" presName="linear" presStyleCnt="0">
        <dgm:presLayoutVars>
          <dgm:animLvl val="lvl"/>
          <dgm:resizeHandles val="exact"/>
        </dgm:presLayoutVars>
      </dgm:prSet>
      <dgm:spPr/>
    </dgm:pt>
    <dgm:pt modelId="{49D12979-AFA5-4ECB-A831-C163819C8E9E}" type="pres">
      <dgm:prSet presAssocID="{C20A854E-25F7-4226-BBEC-081C5BD19500}" presName="parentText" presStyleLbl="node1" presStyleIdx="0" presStyleCnt="12">
        <dgm:presLayoutVars>
          <dgm:chMax val="0"/>
          <dgm:bulletEnabled val="1"/>
        </dgm:presLayoutVars>
      </dgm:prSet>
      <dgm:spPr/>
    </dgm:pt>
    <dgm:pt modelId="{733C4F13-AFB2-46DD-B9B4-C72A524DF8C3}" type="pres">
      <dgm:prSet presAssocID="{A67B5B80-FE1E-4BD7-8F00-C870FA3EDB60}" presName="spacer" presStyleCnt="0"/>
      <dgm:spPr/>
    </dgm:pt>
    <dgm:pt modelId="{FD57A5D8-28FC-4270-A9DC-5F2E4E9C8C47}" type="pres">
      <dgm:prSet presAssocID="{31ABB707-48BF-48AE-BEF1-63D0B7A593C5}" presName="parentText" presStyleLbl="node1" presStyleIdx="1" presStyleCnt="12">
        <dgm:presLayoutVars>
          <dgm:chMax val="0"/>
          <dgm:bulletEnabled val="1"/>
        </dgm:presLayoutVars>
      </dgm:prSet>
      <dgm:spPr/>
    </dgm:pt>
    <dgm:pt modelId="{B68DF2DC-A911-430B-BB43-4622CE4A7C25}" type="pres">
      <dgm:prSet presAssocID="{485F8962-7F93-448F-BC29-E775BE6B7A49}" presName="spacer" presStyleCnt="0"/>
      <dgm:spPr/>
    </dgm:pt>
    <dgm:pt modelId="{108937E0-A50A-4D29-8961-0DDD5FAB59FF}" type="pres">
      <dgm:prSet presAssocID="{D5F63A1F-6DD4-4E4B-A242-3E8E28146E1D}" presName="parentText" presStyleLbl="node1" presStyleIdx="2" presStyleCnt="12">
        <dgm:presLayoutVars>
          <dgm:chMax val="0"/>
          <dgm:bulletEnabled val="1"/>
        </dgm:presLayoutVars>
      </dgm:prSet>
      <dgm:spPr/>
    </dgm:pt>
    <dgm:pt modelId="{A566BA12-B653-4977-9E7C-50563402DD88}" type="pres">
      <dgm:prSet presAssocID="{BB96D77F-9EA2-4471-9E8D-6DF772EB0891}" presName="spacer" presStyleCnt="0"/>
      <dgm:spPr/>
    </dgm:pt>
    <dgm:pt modelId="{35A6EB8C-BEAE-4775-89D7-CB6D88CC73A0}" type="pres">
      <dgm:prSet presAssocID="{D70EDE59-0602-4BBA-844F-4A22103E4F8C}" presName="parentText" presStyleLbl="node1" presStyleIdx="3" presStyleCnt="12">
        <dgm:presLayoutVars>
          <dgm:chMax val="0"/>
          <dgm:bulletEnabled val="1"/>
        </dgm:presLayoutVars>
      </dgm:prSet>
      <dgm:spPr/>
    </dgm:pt>
    <dgm:pt modelId="{32D16FDD-2770-41C9-9C65-E08DE55FC2D8}" type="pres">
      <dgm:prSet presAssocID="{B0615CCE-118F-4CF5-ABD8-54EAB97E0D4B}" presName="spacer" presStyleCnt="0"/>
      <dgm:spPr/>
    </dgm:pt>
    <dgm:pt modelId="{8628A4C0-B3AE-49E5-A7A4-F9DFF9C9F517}" type="pres">
      <dgm:prSet presAssocID="{18630340-607A-4348-BDF4-2F398E93E7EE}" presName="parentText" presStyleLbl="node1" presStyleIdx="4" presStyleCnt="12">
        <dgm:presLayoutVars>
          <dgm:chMax val="0"/>
          <dgm:bulletEnabled val="1"/>
        </dgm:presLayoutVars>
      </dgm:prSet>
      <dgm:spPr/>
    </dgm:pt>
    <dgm:pt modelId="{B0374399-7ADD-4EE9-A858-79128564F7F6}" type="pres">
      <dgm:prSet presAssocID="{A5AA5A4A-31AA-455A-A770-FCEDB14EAFE3}" presName="spacer" presStyleCnt="0"/>
      <dgm:spPr/>
    </dgm:pt>
    <dgm:pt modelId="{E137B88E-5F95-482A-B769-98E7C75B335D}" type="pres">
      <dgm:prSet presAssocID="{94574181-A98A-4485-BEA4-210D6247528D}" presName="parentText" presStyleLbl="node1" presStyleIdx="5" presStyleCnt="12">
        <dgm:presLayoutVars>
          <dgm:chMax val="0"/>
          <dgm:bulletEnabled val="1"/>
        </dgm:presLayoutVars>
      </dgm:prSet>
      <dgm:spPr/>
    </dgm:pt>
    <dgm:pt modelId="{0D6BE7EA-845B-4495-AD6D-267E1A3A375D}" type="pres">
      <dgm:prSet presAssocID="{815B7050-028B-4A51-AE92-7717FD904B4F}" presName="spacer" presStyleCnt="0"/>
      <dgm:spPr/>
    </dgm:pt>
    <dgm:pt modelId="{54F27DE2-2483-4010-A558-81CB4CC4AB89}" type="pres">
      <dgm:prSet presAssocID="{713E84D3-49CE-41A1-B705-12A84E7D55B0}" presName="parentText" presStyleLbl="node1" presStyleIdx="6" presStyleCnt="12">
        <dgm:presLayoutVars>
          <dgm:chMax val="0"/>
          <dgm:bulletEnabled val="1"/>
        </dgm:presLayoutVars>
      </dgm:prSet>
      <dgm:spPr/>
    </dgm:pt>
    <dgm:pt modelId="{78C238BA-C07A-40F8-85BE-2B06499A6112}" type="pres">
      <dgm:prSet presAssocID="{8690EDCC-3F7F-4196-BD95-FC97BBFFD986}" presName="spacer" presStyleCnt="0"/>
      <dgm:spPr/>
    </dgm:pt>
    <dgm:pt modelId="{115F4584-33AB-47C4-8970-B3941171769C}" type="pres">
      <dgm:prSet presAssocID="{093F32DD-1B98-4B5B-9E28-F11388A6D20F}" presName="parentText" presStyleLbl="node1" presStyleIdx="7" presStyleCnt="12">
        <dgm:presLayoutVars>
          <dgm:chMax val="0"/>
          <dgm:bulletEnabled val="1"/>
        </dgm:presLayoutVars>
      </dgm:prSet>
      <dgm:spPr/>
    </dgm:pt>
    <dgm:pt modelId="{0E4A027D-4696-4146-8C81-F20F2FAB439C}" type="pres">
      <dgm:prSet presAssocID="{31C38A52-B676-405D-92FC-297DD0E7E99B}" presName="spacer" presStyleCnt="0"/>
      <dgm:spPr/>
    </dgm:pt>
    <dgm:pt modelId="{864B22DA-D480-4D2B-8751-C87C05169FE3}" type="pres">
      <dgm:prSet presAssocID="{2CC764C9-0F3C-4EFF-A36F-C13A816D9EDA}" presName="parentText" presStyleLbl="node1" presStyleIdx="8" presStyleCnt="12">
        <dgm:presLayoutVars>
          <dgm:chMax val="0"/>
          <dgm:bulletEnabled val="1"/>
        </dgm:presLayoutVars>
      </dgm:prSet>
      <dgm:spPr/>
    </dgm:pt>
    <dgm:pt modelId="{7DA4DC3D-50CD-4979-969E-9BF8C1E1AEEB}" type="pres">
      <dgm:prSet presAssocID="{ABBF26FB-8B80-43BE-AF58-251C47C9E6F1}" presName="spacer" presStyleCnt="0"/>
      <dgm:spPr/>
    </dgm:pt>
    <dgm:pt modelId="{5A8964B8-78B0-4B76-B7B9-51240C9BB493}" type="pres">
      <dgm:prSet presAssocID="{9341E7B7-7537-4962-AC6A-A9615826D370}" presName="parentText" presStyleLbl="node1" presStyleIdx="9" presStyleCnt="12">
        <dgm:presLayoutVars>
          <dgm:chMax val="0"/>
          <dgm:bulletEnabled val="1"/>
        </dgm:presLayoutVars>
      </dgm:prSet>
      <dgm:spPr/>
    </dgm:pt>
    <dgm:pt modelId="{073DA910-707E-4CA2-8800-8883CA89CDCA}" type="pres">
      <dgm:prSet presAssocID="{572EE80C-A315-436B-92A4-F37EE35BF377}" presName="spacer" presStyleCnt="0"/>
      <dgm:spPr/>
    </dgm:pt>
    <dgm:pt modelId="{24718A51-50CD-4411-8723-BABC1B136F80}" type="pres">
      <dgm:prSet presAssocID="{B3CAA3A4-3149-4DE2-A30D-919AC93EEEA5}" presName="parentText" presStyleLbl="node1" presStyleIdx="10" presStyleCnt="12">
        <dgm:presLayoutVars>
          <dgm:chMax val="0"/>
          <dgm:bulletEnabled val="1"/>
        </dgm:presLayoutVars>
      </dgm:prSet>
      <dgm:spPr/>
    </dgm:pt>
    <dgm:pt modelId="{DC915E3E-F410-4D7A-A741-79AB6E25ACB1}" type="pres">
      <dgm:prSet presAssocID="{7E01B739-140A-4B4B-9D4D-CB4F68D899D4}" presName="spacer" presStyleCnt="0"/>
      <dgm:spPr/>
    </dgm:pt>
    <dgm:pt modelId="{032869E0-EDBA-493B-A4C2-B30B9481BCBF}" type="pres">
      <dgm:prSet presAssocID="{53062732-4136-40BE-BEAB-1F17340E74DB}" presName="parentText" presStyleLbl="node1" presStyleIdx="11" presStyleCnt="12">
        <dgm:presLayoutVars>
          <dgm:chMax val="0"/>
          <dgm:bulletEnabled val="1"/>
        </dgm:presLayoutVars>
      </dgm:prSet>
      <dgm:spPr/>
    </dgm:pt>
  </dgm:ptLst>
  <dgm:cxnLst>
    <dgm:cxn modelId="{9C886003-8E3E-43BF-978B-0B0091319B94}" type="presOf" srcId="{9341E7B7-7537-4962-AC6A-A9615826D370}" destId="{5A8964B8-78B0-4B76-B7B9-51240C9BB493}" srcOrd="0" destOrd="0" presId="urn:microsoft.com/office/officeart/2005/8/layout/vList2"/>
    <dgm:cxn modelId="{499DC50E-E1EE-4099-BD06-A4E7A511EB68}" type="presOf" srcId="{B3CAA3A4-3149-4DE2-A30D-919AC93EEEA5}" destId="{24718A51-50CD-4411-8723-BABC1B136F80}" srcOrd="0" destOrd="0" presId="urn:microsoft.com/office/officeart/2005/8/layout/vList2"/>
    <dgm:cxn modelId="{14C05412-2DD3-4D8D-861E-D88855768B8F}" srcId="{038576C8-823F-4929-A4E7-A27959425437}" destId="{9341E7B7-7537-4962-AC6A-A9615826D370}" srcOrd="9" destOrd="0" parTransId="{57F4EC20-5467-444A-A468-94326731C0FC}" sibTransId="{572EE80C-A315-436B-92A4-F37EE35BF377}"/>
    <dgm:cxn modelId="{4660E61D-091C-4F7E-A35C-09905A6A32FF}" srcId="{038576C8-823F-4929-A4E7-A27959425437}" destId="{D70EDE59-0602-4BBA-844F-4A22103E4F8C}" srcOrd="3" destOrd="0" parTransId="{1BF0A597-0CB2-45CD-8727-983D3CC208E6}" sibTransId="{B0615CCE-118F-4CF5-ABD8-54EAB97E0D4B}"/>
    <dgm:cxn modelId="{20B04D20-A7E0-4142-8EA2-1A6EDF65D3CC}" srcId="{038576C8-823F-4929-A4E7-A27959425437}" destId="{713E84D3-49CE-41A1-B705-12A84E7D55B0}" srcOrd="6" destOrd="0" parTransId="{765F7E06-017E-46B4-A4D3-C05645966F81}" sibTransId="{8690EDCC-3F7F-4196-BD95-FC97BBFFD986}"/>
    <dgm:cxn modelId="{668A7122-53AE-417F-B2F1-969F31F83882}" type="presOf" srcId="{94574181-A98A-4485-BEA4-210D6247528D}" destId="{E137B88E-5F95-482A-B769-98E7C75B335D}" srcOrd="0" destOrd="0" presId="urn:microsoft.com/office/officeart/2005/8/layout/vList2"/>
    <dgm:cxn modelId="{E57DE625-6877-47C1-B0D6-AE5C0DD6974A}" type="presOf" srcId="{31ABB707-48BF-48AE-BEF1-63D0B7A593C5}" destId="{FD57A5D8-28FC-4270-A9DC-5F2E4E9C8C47}" srcOrd="0" destOrd="0" presId="urn:microsoft.com/office/officeart/2005/8/layout/vList2"/>
    <dgm:cxn modelId="{829F3327-AD1A-47DA-9A0C-A9D44D7AFDE5}" srcId="{038576C8-823F-4929-A4E7-A27959425437}" destId="{18630340-607A-4348-BDF4-2F398E93E7EE}" srcOrd="4" destOrd="0" parTransId="{9E4C0BCF-06FE-4A46-B8B6-9D4EC4F11FC5}" sibTransId="{A5AA5A4A-31AA-455A-A770-FCEDB14EAFE3}"/>
    <dgm:cxn modelId="{A3490630-FDDF-4021-AB68-CAEDB3D9053B}" srcId="{038576C8-823F-4929-A4E7-A27959425437}" destId="{093F32DD-1B98-4B5B-9E28-F11388A6D20F}" srcOrd="7" destOrd="0" parTransId="{478ECF47-7F8D-49F9-8592-5E29BC0AF8BE}" sibTransId="{31C38A52-B676-405D-92FC-297DD0E7E99B}"/>
    <dgm:cxn modelId="{2F720538-B96D-47B6-9376-816534E3A22C}" type="presOf" srcId="{53062732-4136-40BE-BEAB-1F17340E74DB}" destId="{032869E0-EDBA-493B-A4C2-B30B9481BCBF}" srcOrd="0" destOrd="0" presId="urn:microsoft.com/office/officeart/2005/8/layout/vList2"/>
    <dgm:cxn modelId="{F3B3463C-1A27-4287-A52D-742143D29AB2}" type="presOf" srcId="{18630340-607A-4348-BDF4-2F398E93E7EE}" destId="{8628A4C0-B3AE-49E5-A7A4-F9DFF9C9F517}" srcOrd="0" destOrd="0" presId="urn:microsoft.com/office/officeart/2005/8/layout/vList2"/>
    <dgm:cxn modelId="{2FB48A66-204A-42BE-9E83-282664F54C9F}" type="presOf" srcId="{038576C8-823F-4929-A4E7-A27959425437}" destId="{F02B9612-D1EF-412D-AD99-EC5C5DF2952C}" srcOrd="0" destOrd="0" presId="urn:microsoft.com/office/officeart/2005/8/layout/vList2"/>
    <dgm:cxn modelId="{AE5CA666-A2FB-43C2-B6F0-B51F3CE1A748}" srcId="{038576C8-823F-4929-A4E7-A27959425437}" destId="{C20A854E-25F7-4226-BBEC-081C5BD19500}" srcOrd="0" destOrd="0" parTransId="{F5A67390-A9F1-4828-BF07-C5B74ED6A5F6}" sibTransId="{A67B5B80-FE1E-4BD7-8F00-C870FA3EDB60}"/>
    <dgm:cxn modelId="{0653DC6A-11E3-436A-833D-EC3FCE14A5DD}" srcId="{038576C8-823F-4929-A4E7-A27959425437}" destId="{31ABB707-48BF-48AE-BEF1-63D0B7A593C5}" srcOrd="1" destOrd="0" parTransId="{8FC5ADA7-94F8-46CF-9482-573BB8116E77}" sibTransId="{485F8962-7F93-448F-BC29-E775BE6B7A49}"/>
    <dgm:cxn modelId="{4D31F58F-FB6C-43E1-8287-F5C164365BC2}" srcId="{038576C8-823F-4929-A4E7-A27959425437}" destId="{B3CAA3A4-3149-4DE2-A30D-919AC93EEEA5}" srcOrd="10" destOrd="0" parTransId="{3C2DFCD9-80E6-4011-957B-FB3AB8BB612B}" sibTransId="{7E01B739-140A-4B4B-9D4D-CB4F68D899D4}"/>
    <dgm:cxn modelId="{B6E1079F-E32A-488B-927A-6460D0C40040}" type="presOf" srcId="{D70EDE59-0602-4BBA-844F-4A22103E4F8C}" destId="{35A6EB8C-BEAE-4775-89D7-CB6D88CC73A0}" srcOrd="0" destOrd="0" presId="urn:microsoft.com/office/officeart/2005/8/layout/vList2"/>
    <dgm:cxn modelId="{2FA0AAB2-76F6-444F-82EB-7AF119771A22}" srcId="{038576C8-823F-4929-A4E7-A27959425437}" destId="{D5F63A1F-6DD4-4E4B-A242-3E8E28146E1D}" srcOrd="2" destOrd="0" parTransId="{886E45B5-1CA6-4C3E-B1CD-4858639DE7DC}" sibTransId="{BB96D77F-9EA2-4471-9E8D-6DF772EB0891}"/>
    <dgm:cxn modelId="{E465BBB6-6380-420F-AE45-4806D7EF7710}" type="presOf" srcId="{C20A854E-25F7-4226-BBEC-081C5BD19500}" destId="{49D12979-AFA5-4ECB-A831-C163819C8E9E}" srcOrd="0" destOrd="0" presId="urn:microsoft.com/office/officeart/2005/8/layout/vList2"/>
    <dgm:cxn modelId="{622C37CE-5BD1-4678-9B4A-CED11E382A3F}" type="presOf" srcId="{093F32DD-1B98-4B5B-9E28-F11388A6D20F}" destId="{115F4584-33AB-47C4-8970-B3941171769C}" srcOrd="0" destOrd="0" presId="urn:microsoft.com/office/officeart/2005/8/layout/vList2"/>
    <dgm:cxn modelId="{F3C58DD2-8CF6-4BEC-9620-953C27DEC82C}" srcId="{038576C8-823F-4929-A4E7-A27959425437}" destId="{94574181-A98A-4485-BEA4-210D6247528D}" srcOrd="5" destOrd="0" parTransId="{CFEAC5B2-E9B4-4454-BBC5-12508482231A}" sibTransId="{815B7050-028B-4A51-AE92-7717FD904B4F}"/>
    <dgm:cxn modelId="{EB06C9D5-1F28-4D25-8768-E0FD1DA610BE}" srcId="{038576C8-823F-4929-A4E7-A27959425437}" destId="{53062732-4136-40BE-BEAB-1F17340E74DB}" srcOrd="11" destOrd="0" parTransId="{1F7A2FC9-BA31-4F43-86E4-E87C21C223AC}" sibTransId="{B9C43B83-A1F3-4333-AF01-7F8FEB9718FF}"/>
    <dgm:cxn modelId="{641A46D6-2C86-4FE4-91F5-286C355FFAAC}" type="presOf" srcId="{713E84D3-49CE-41A1-B705-12A84E7D55B0}" destId="{54F27DE2-2483-4010-A558-81CB4CC4AB89}" srcOrd="0" destOrd="0" presId="urn:microsoft.com/office/officeart/2005/8/layout/vList2"/>
    <dgm:cxn modelId="{F61790E4-BDB1-4DAD-9627-454A6847C8D3}" type="presOf" srcId="{2CC764C9-0F3C-4EFF-A36F-C13A816D9EDA}" destId="{864B22DA-D480-4D2B-8751-C87C05169FE3}" srcOrd="0" destOrd="0" presId="urn:microsoft.com/office/officeart/2005/8/layout/vList2"/>
    <dgm:cxn modelId="{6D670DE7-FB47-4FBC-BF84-36432C7EFA82}" type="presOf" srcId="{D5F63A1F-6DD4-4E4B-A242-3E8E28146E1D}" destId="{108937E0-A50A-4D29-8961-0DDD5FAB59FF}" srcOrd="0" destOrd="0" presId="urn:microsoft.com/office/officeart/2005/8/layout/vList2"/>
    <dgm:cxn modelId="{2558D0F2-E64B-40A6-98A6-D3C157911017}" srcId="{038576C8-823F-4929-A4E7-A27959425437}" destId="{2CC764C9-0F3C-4EFF-A36F-C13A816D9EDA}" srcOrd="8" destOrd="0" parTransId="{DE4235E1-E6A1-465E-B605-A8B645E53F39}" sibTransId="{ABBF26FB-8B80-43BE-AF58-251C47C9E6F1}"/>
    <dgm:cxn modelId="{CC8BBE5F-76D4-49D8-AB70-AA32CBD99AE3}" type="presParOf" srcId="{F02B9612-D1EF-412D-AD99-EC5C5DF2952C}" destId="{49D12979-AFA5-4ECB-A831-C163819C8E9E}" srcOrd="0" destOrd="0" presId="urn:microsoft.com/office/officeart/2005/8/layout/vList2"/>
    <dgm:cxn modelId="{2D211098-45B2-40F4-942A-95D269951766}" type="presParOf" srcId="{F02B9612-D1EF-412D-AD99-EC5C5DF2952C}" destId="{733C4F13-AFB2-46DD-B9B4-C72A524DF8C3}" srcOrd="1" destOrd="0" presId="urn:microsoft.com/office/officeart/2005/8/layout/vList2"/>
    <dgm:cxn modelId="{9C11760E-83E7-46D6-80B3-876667C5C3CC}" type="presParOf" srcId="{F02B9612-D1EF-412D-AD99-EC5C5DF2952C}" destId="{FD57A5D8-28FC-4270-A9DC-5F2E4E9C8C47}" srcOrd="2" destOrd="0" presId="urn:microsoft.com/office/officeart/2005/8/layout/vList2"/>
    <dgm:cxn modelId="{2CA148C5-1FC6-476B-922F-7B2FB7BDCE49}" type="presParOf" srcId="{F02B9612-D1EF-412D-AD99-EC5C5DF2952C}" destId="{B68DF2DC-A911-430B-BB43-4622CE4A7C25}" srcOrd="3" destOrd="0" presId="urn:microsoft.com/office/officeart/2005/8/layout/vList2"/>
    <dgm:cxn modelId="{3065AC9F-6C3D-47E2-B113-8777344B8968}" type="presParOf" srcId="{F02B9612-D1EF-412D-AD99-EC5C5DF2952C}" destId="{108937E0-A50A-4D29-8961-0DDD5FAB59FF}" srcOrd="4" destOrd="0" presId="urn:microsoft.com/office/officeart/2005/8/layout/vList2"/>
    <dgm:cxn modelId="{37544305-C706-41A2-A7AE-85E8F16C3F68}" type="presParOf" srcId="{F02B9612-D1EF-412D-AD99-EC5C5DF2952C}" destId="{A566BA12-B653-4977-9E7C-50563402DD88}" srcOrd="5" destOrd="0" presId="urn:microsoft.com/office/officeart/2005/8/layout/vList2"/>
    <dgm:cxn modelId="{187F1CFA-8A71-428E-9272-317DF7CD1C2F}" type="presParOf" srcId="{F02B9612-D1EF-412D-AD99-EC5C5DF2952C}" destId="{35A6EB8C-BEAE-4775-89D7-CB6D88CC73A0}" srcOrd="6" destOrd="0" presId="urn:microsoft.com/office/officeart/2005/8/layout/vList2"/>
    <dgm:cxn modelId="{FA8F9320-876B-481D-9AF5-AE9892D028A7}" type="presParOf" srcId="{F02B9612-D1EF-412D-AD99-EC5C5DF2952C}" destId="{32D16FDD-2770-41C9-9C65-E08DE55FC2D8}" srcOrd="7" destOrd="0" presId="urn:microsoft.com/office/officeart/2005/8/layout/vList2"/>
    <dgm:cxn modelId="{87D6FEB4-D0C4-44E1-AB85-F067E74F16B6}" type="presParOf" srcId="{F02B9612-D1EF-412D-AD99-EC5C5DF2952C}" destId="{8628A4C0-B3AE-49E5-A7A4-F9DFF9C9F517}" srcOrd="8" destOrd="0" presId="urn:microsoft.com/office/officeart/2005/8/layout/vList2"/>
    <dgm:cxn modelId="{AEB54C4B-4DD8-4B03-8935-4048C914A5C4}" type="presParOf" srcId="{F02B9612-D1EF-412D-AD99-EC5C5DF2952C}" destId="{B0374399-7ADD-4EE9-A858-79128564F7F6}" srcOrd="9" destOrd="0" presId="urn:microsoft.com/office/officeart/2005/8/layout/vList2"/>
    <dgm:cxn modelId="{6E59C42B-B6EE-4CD9-952F-8022510140B5}" type="presParOf" srcId="{F02B9612-D1EF-412D-AD99-EC5C5DF2952C}" destId="{E137B88E-5F95-482A-B769-98E7C75B335D}" srcOrd="10" destOrd="0" presId="urn:microsoft.com/office/officeart/2005/8/layout/vList2"/>
    <dgm:cxn modelId="{B706FA41-707D-4E45-B5D8-7036EB246353}" type="presParOf" srcId="{F02B9612-D1EF-412D-AD99-EC5C5DF2952C}" destId="{0D6BE7EA-845B-4495-AD6D-267E1A3A375D}" srcOrd="11" destOrd="0" presId="urn:microsoft.com/office/officeart/2005/8/layout/vList2"/>
    <dgm:cxn modelId="{C6FC7B0D-4647-421C-A1EA-5EB62FF8EE8D}" type="presParOf" srcId="{F02B9612-D1EF-412D-AD99-EC5C5DF2952C}" destId="{54F27DE2-2483-4010-A558-81CB4CC4AB89}" srcOrd="12" destOrd="0" presId="urn:microsoft.com/office/officeart/2005/8/layout/vList2"/>
    <dgm:cxn modelId="{558AC52A-D0CD-4AEE-A4B2-494FC744358C}" type="presParOf" srcId="{F02B9612-D1EF-412D-AD99-EC5C5DF2952C}" destId="{78C238BA-C07A-40F8-85BE-2B06499A6112}" srcOrd="13" destOrd="0" presId="urn:microsoft.com/office/officeart/2005/8/layout/vList2"/>
    <dgm:cxn modelId="{F4D71468-331A-454D-8EBE-D310A7541B03}" type="presParOf" srcId="{F02B9612-D1EF-412D-AD99-EC5C5DF2952C}" destId="{115F4584-33AB-47C4-8970-B3941171769C}" srcOrd="14" destOrd="0" presId="urn:microsoft.com/office/officeart/2005/8/layout/vList2"/>
    <dgm:cxn modelId="{016570F2-8BD8-4B62-9E65-B4739092C5F1}" type="presParOf" srcId="{F02B9612-D1EF-412D-AD99-EC5C5DF2952C}" destId="{0E4A027D-4696-4146-8C81-F20F2FAB439C}" srcOrd="15" destOrd="0" presId="urn:microsoft.com/office/officeart/2005/8/layout/vList2"/>
    <dgm:cxn modelId="{6D522371-E927-4F37-B8D2-6D6ABB581783}" type="presParOf" srcId="{F02B9612-D1EF-412D-AD99-EC5C5DF2952C}" destId="{864B22DA-D480-4D2B-8751-C87C05169FE3}" srcOrd="16" destOrd="0" presId="urn:microsoft.com/office/officeart/2005/8/layout/vList2"/>
    <dgm:cxn modelId="{09FD9D3C-FC88-46B7-ABDA-7FF1335CCA6C}" type="presParOf" srcId="{F02B9612-D1EF-412D-AD99-EC5C5DF2952C}" destId="{7DA4DC3D-50CD-4979-969E-9BF8C1E1AEEB}" srcOrd="17" destOrd="0" presId="urn:microsoft.com/office/officeart/2005/8/layout/vList2"/>
    <dgm:cxn modelId="{912A0711-5446-4E51-8816-162B0E8566CD}" type="presParOf" srcId="{F02B9612-D1EF-412D-AD99-EC5C5DF2952C}" destId="{5A8964B8-78B0-4B76-B7B9-51240C9BB493}" srcOrd="18" destOrd="0" presId="urn:microsoft.com/office/officeart/2005/8/layout/vList2"/>
    <dgm:cxn modelId="{ADAB44C8-C5A2-4471-87E2-0B7353DDC5B2}" type="presParOf" srcId="{F02B9612-D1EF-412D-AD99-EC5C5DF2952C}" destId="{073DA910-707E-4CA2-8800-8883CA89CDCA}" srcOrd="19" destOrd="0" presId="urn:microsoft.com/office/officeart/2005/8/layout/vList2"/>
    <dgm:cxn modelId="{CFA6BCFD-4385-48C3-A5D6-91A132B650C0}" type="presParOf" srcId="{F02B9612-D1EF-412D-AD99-EC5C5DF2952C}" destId="{24718A51-50CD-4411-8723-BABC1B136F80}" srcOrd="20" destOrd="0" presId="urn:microsoft.com/office/officeart/2005/8/layout/vList2"/>
    <dgm:cxn modelId="{BDBBC180-461D-4075-A14B-B06232EDE7B6}" type="presParOf" srcId="{F02B9612-D1EF-412D-AD99-EC5C5DF2952C}" destId="{DC915E3E-F410-4D7A-A741-79AB6E25ACB1}" srcOrd="21" destOrd="0" presId="urn:microsoft.com/office/officeart/2005/8/layout/vList2"/>
    <dgm:cxn modelId="{7A69D4DC-9786-43DC-9607-EBD6E9B26505}" type="presParOf" srcId="{F02B9612-D1EF-412D-AD99-EC5C5DF2952C}" destId="{032869E0-EDBA-493B-A4C2-B30B9481BCBF}" srcOrd="2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BF1603-1E32-420F-9EF5-42BDD52FE06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FA5C9C9-2210-439F-BCAF-7E6EE74DD1B2}">
      <dgm:prSet/>
      <dgm:spPr/>
      <dgm:t>
        <a:bodyPr/>
        <a:lstStyle/>
        <a:p>
          <a:r>
            <a:rPr lang="en-US"/>
            <a:t>The issues considered were domestic violence, verbal and emotional abuse of the children by their father, the children's non- attendance at school, concerns around the mother's possible alcoholism and the anti- social behaviour of the two boys. </a:t>
          </a:r>
        </a:p>
      </dgm:t>
    </dgm:pt>
    <dgm:pt modelId="{C27E2AAA-1574-47C6-9E50-18667E9E2CAF}" type="parTrans" cxnId="{E4BA4438-3150-4A30-98E9-89E17B2DF5CA}">
      <dgm:prSet/>
      <dgm:spPr/>
      <dgm:t>
        <a:bodyPr/>
        <a:lstStyle/>
        <a:p>
          <a:endParaRPr lang="en-US"/>
        </a:p>
      </dgm:t>
    </dgm:pt>
    <dgm:pt modelId="{3FDC4A0C-DD87-47F7-94C7-DE81320D96BD}" type="sibTrans" cxnId="{E4BA4438-3150-4A30-98E9-89E17B2DF5CA}">
      <dgm:prSet/>
      <dgm:spPr/>
      <dgm:t>
        <a:bodyPr/>
        <a:lstStyle/>
        <a:p>
          <a:endParaRPr lang="en-US"/>
        </a:p>
      </dgm:t>
    </dgm:pt>
    <dgm:pt modelId="{3F6C1293-A1E1-483C-A07D-A27DE5A98562}">
      <dgm:prSet/>
      <dgm:spPr/>
      <dgm:t>
        <a:bodyPr/>
        <a:lstStyle/>
        <a:p>
          <a:r>
            <a:rPr lang="en-US"/>
            <a:t>The two boys, one of primary school age and one of secondary school age, were living with their mother at the time.</a:t>
          </a:r>
        </a:p>
      </dgm:t>
    </dgm:pt>
    <dgm:pt modelId="{D62E3896-DF3D-446C-A31F-D8C20BF415A6}" type="parTrans" cxnId="{4029E7E8-11A5-42B8-81B6-76EF36508B13}">
      <dgm:prSet/>
      <dgm:spPr/>
      <dgm:t>
        <a:bodyPr/>
        <a:lstStyle/>
        <a:p>
          <a:endParaRPr lang="en-US"/>
        </a:p>
      </dgm:t>
    </dgm:pt>
    <dgm:pt modelId="{5E102A5A-24FE-4D96-A404-FD9211CB1825}" type="sibTrans" cxnId="{4029E7E8-11A5-42B8-81B6-76EF36508B13}">
      <dgm:prSet/>
      <dgm:spPr/>
      <dgm:t>
        <a:bodyPr/>
        <a:lstStyle/>
        <a:p>
          <a:endParaRPr lang="en-US"/>
        </a:p>
      </dgm:t>
    </dgm:pt>
    <dgm:pt modelId="{F9318A28-C9FB-4806-8DC9-F482EC20468A}" type="pres">
      <dgm:prSet presAssocID="{AEBF1603-1E32-420F-9EF5-42BDD52FE063}" presName="hierChild1" presStyleCnt="0">
        <dgm:presLayoutVars>
          <dgm:chPref val="1"/>
          <dgm:dir/>
          <dgm:animOne val="branch"/>
          <dgm:animLvl val="lvl"/>
          <dgm:resizeHandles/>
        </dgm:presLayoutVars>
      </dgm:prSet>
      <dgm:spPr/>
    </dgm:pt>
    <dgm:pt modelId="{7CDB7636-8C0F-46FA-B669-FBD470A959CF}" type="pres">
      <dgm:prSet presAssocID="{AFA5C9C9-2210-439F-BCAF-7E6EE74DD1B2}" presName="hierRoot1" presStyleCnt="0"/>
      <dgm:spPr/>
    </dgm:pt>
    <dgm:pt modelId="{AA16450D-8777-4F3A-A47C-43C9327A7066}" type="pres">
      <dgm:prSet presAssocID="{AFA5C9C9-2210-439F-BCAF-7E6EE74DD1B2}" presName="composite" presStyleCnt="0"/>
      <dgm:spPr/>
    </dgm:pt>
    <dgm:pt modelId="{5A2B9E77-6AC9-4B6C-8BBE-05FA187A3A28}" type="pres">
      <dgm:prSet presAssocID="{AFA5C9C9-2210-439F-BCAF-7E6EE74DD1B2}" presName="background" presStyleLbl="node0" presStyleIdx="0" presStyleCnt="2"/>
      <dgm:spPr/>
    </dgm:pt>
    <dgm:pt modelId="{F2108B69-0B34-41E0-B32F-58E7C69A41E2}" type="pres">
      <dgm:prSet presAssocID="{AFA5C9C9-2210-439F-BCAF-7E6EE74DD1B2}" presName="text" presStyleLbl="fgAcc0" presStyleIdx="0" presStyleCnt="2">
        <dgm:presLayoutVars>
          <dgm:chPref val="3"/>
        </dgm:presLayoutVars>
      </dgm:prSet>
      <dgm:spPr/>
    </dgm:pt>
    <dgm:pt modelId="{86FBC246-BF9D-4A46-AC94-CA5FCD280969}" type="pres">
      <dgm:prSet presAssocID="{AFA5C9C9-2210-439F-BCAF-7E6EE74DD1B2}" presName="hierChild2" presStyleCnt="0"/>
      <dgm:spPr/>
    </dgm:pt>
    <dgm:pt modelId="{A6DD7003-085D-4713-A51A-B296FF203E97}" type="pres">
      <dgm:prSet presAssocID="{3F6C1293-A1E1-483C-A07D-A27DE5A98562}" presName="hierRoot1" presStyleCnt="0"/>
      <dgm:spPr/>
    </dgm:pt>
    <dgm:pt modelId="{61A4D5E3-2C7F-4C0E-9EEA-E845E7A3B536}" type="pres">
      <dgm:prSet presAssocID="{3F6C1293-A1E1-483C-A07D-A27DE5A98562}" presName="composite" presStyleCnt="0"/>
      <dgm:spPr/>
    </dgm:pt>
    <dgm:pt modelId="{5EAB2C1F-92F9-4D9C-B4C7-E81AF0EFEE56}" type="pres">
      <dgm:prSet presAssocID="{3F6C1293-A1E1-483C-A07D-A27DE5A98562}" presName="background" presStyleLbl="node0" presStyleIdx="1" presStyleCnt="2"/>
      <dgm:spPr/>
    </dgm:pt>
    <dgm:pt modelId="{979A33E2-9927-4B26-A064-4FCA3756F668}" type="pres">
      <dgm:prSet presAssocID="{3F6C1293-A1E1-483C-A07D-A27DE5A98562}" presName="text" presStyleLbl="fgAcc0" presStyleIdx="1" presStyleCnt="2">
        <dgm:presLayoutVars>
          <dgm:chPref val="3"/>
        </dgm:presLayoutVars>
      </dgm:prSet>
      <dgm:spPr/>
    </dgm:pt>
    <dgm:pt modelId="{B5A35246-E042-4623-BC49-E407447A3C54}" type="pres">
      <dgm:prSet presAssocID="{3F6C1293-A1E1-483C-A07D-A27DE5A98562}" presName="hierChild2" presStyleCnt="0"/>
      <dgm:spPr/>
    </dgm:pt>
  </dgm:ptLst>
  <dgm:cxnLst>
    <dgm:cxn modelId="{E4BA4438-3150-4A30-98E9-89E17B2DF5CA}" srcId="{AEBF1603-1E32-420F-9EF5-42BDD52FE063}" destId="{AFA5C9C9-2210-439F-BCAF-7E6EE74DD1B2}" srcOrd="0" destOrd="0" parTransId="{C27E2AAA-1574-47C6-9E50-18667E9E2CAF}" sibTransId="{3FDC4A0C-DD87-47F7-94C7-DE81320D96BD}"/>
    <dgm:cxn modelId="{39933972-2514-4F4D-A484-ADFCABB79A1E}" type="presOf" srcId="{AFA5C9C9-2210-439F-BCAF-7E6EE74DD1B2}" destId="{F2108B69-0B34-41E0-B32F-58E7C69A41E2}" srcOrd="0" destOrd="0" presId="urn:microsoft.com/office/officeart/2005/8/layout/hierarchy1"/>
    <dgm:cxn modelId="{C8ABDDDD-47EC-4143-BA2D-ACC0059DD99D}" type="presOf" srcId="{AEBF1603-1E32-420F-9EF5-42BDD52FE063}" destId="{F9318A28-C9FB-4806-8DC9-F482EC20468A}" srcOrd="0" destOrd="0" presId="urn:microsoft.com/office/officeart/2005/8/layout/hierarchy1"/>
    <dgm:cxn modelId="{4029E7E8-11A5-42B8-81B6-76EF36508B13}" srcId="{AEBF1603-1E32-420F-9EF5-42BDD52FE063}" destId="{3F6C1293-A1E1-483C-A07D-A27DE5A98562}" srcOrd="1" destOrd="0" parTransId="{D62E3896-DF3D-446C-A31F-D8C20BF415A6}" sibTransId="{5E102A5A-24FE-4D96-A404-FD9211CB1825}"/>
    <dgm:cxn modelId="{F1A71BFC-9221-4571-82E2-E92621411FB6}" type="presOf" srcId="{3F6C1293-A1E1-483C-A07D-A27DE5A98562}" destId="{979A33E2-9927-4B26-A064-4FCA3756F668}" srcOrd="0" destOrd="0" presId="urn:microsoft.com/office/officeart/2005/8/layout/hierarchy1"/>
    <dgm:cxn modelId="{FDE87471-821F-40B6-AF16-565BA96DDBD1}" type="presParOf" srcId="{F9318A28-C9FB-4806-8DC9-F482EC20468A}" destId="{7CDB7636-8C0F-46FA-B669-FBD470A959CF}" srcOrd="0" destOrd="0" presId="urn:microsoft.com/office/officeart/2005/8/layout/hierarchy1"/>
    <dgm:cxn modelId="{2F930501-742A-488C-A065-8145D608D1D8}" type="presParOf" srcId="{7CDB7636-8C0F-46FA-B669-FBD470A959CF}" destId="{AA16450D-8777-4F3A-A47C-43C9327A7066}" srcOrd="0" destOrd="0" presId="urn:microsoft.com/office/officeart/2005/8/layout/hierarchy1"/>
    <dgm:cxn modelId="{E86E6609-87DC-46B1-B4C8-A04047E40675}" type="presParOf" srcId="{AA16450D-8777-4F3A-A47C-43C9327A7066}" destId="{5A2B9E77-6AC9-4B6C-8BBE-05FA187A3A28}" srcOrd="0" destOrd="0" presId="urn:microsoft.com/office/officeart/2005/8/layout/hierarchy1"/>
    <dgm:cxn modelId="{047FCD10-D29B-4F99-A753-DF0BD6ADF6BE}" type="presParOf" srcId="{AA16450D-8777-4F3A-A47C-43C9327A7066}" destId="{F2108B69-0B34-41E0-B32F-58E7C69A41E2}" srcOrd="1" destOrd="0" presId="urn:microsoft.com/office/officeart/2005/8/layout/hierarchy1"/>
    <dgm:cxn modelId="{37EB71F9-6CB5-4F53-9D89-019A45C0A69F}" type="presParOf" srcId="{7CDB7636-8C0F-46FA-B669-FBD470A959CF}" destId="{86FBC246-BF9D-4A46-AC94-CA5FCD280969}" srcOrd="1" destOrd="0" presId="urn:microsoft.com/office/officeart/2005/8/layout/hierarchy1"/>
    <dgm:cxn modelId="{FBE925BF-6DF3-4B6A-86D2-60A6BA63FAE9}" type="presParOf" srcId="{F9318A28-C9FB-4806-8DC9-F482EC20468A}" destId="{A6DD7003-085D-4713-A51A-B296FF203E97}" srcOrd="1" destOrd="0" presId="urn:microsoft.com/office/officeart/2005/8/layout/hierarchy1"/>
    <dgm:cxn modelId="{3FA2B546-B158-4513-B913-76075859A30A}" type="presParOf" srcId="{A6DD7003-085D-4713-A51A-B296FF203E97}" destId="{61A4D5E3-2C7F-4C0E-9EEA-E845E7A3B536}" srcOrd="0" destOrd="0" presId="urn:microsoft.com/office/officeart/2005/8/layout/hierarchy1"/>
    <dgm:cxn modelId="{E0D3ADDF-B195-453D-A933-227984D39E6C}" type="presParOf" srcId="{61A4D5E3-2C7F-4C0E-9EEA-E845E7A3B536}" destId="{5EAB2C1F-92F9-4D9C-B4C7-E81AF0EFEE56}" srcOrd="0" destOrd="0" presId="urn:microsoft.com/office/officeart/2005/8/layout/hierarchy1"/>
    <dgm:cxn modelId="{00BE7BD5-0D51-4BAA-98C9-C0ADE5E8F40F}" type="presParOf" srcId="{61A4D5E3-2C7F-4C0E-9EEA-E845E7A3B536}" destId="{979A33E2-9927-4B26-A064-4FCA3756F668}" srcOrd="1" destOrd="0" presId="urn:microsoft.com/office/officeart/2005/8/layout/hierarchy1"/>
    <dgm:cxn modelId="{44D5FC60-27BC-4504-8D6A-9CF5AE8DBBFD}" type="presParOf" srcId="{A6DD7003-085D-4713-A51A-B296FF203E97}" destId="{B5A35246-E042-4623-BC49-E407447A3C5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2C343C-244B-42AB-85D5-0A0DBF7638EE}" type="doc">
      <dgm:prSet loTypeId="urn:microsoft.com/office/officeart/2005/8/layout/cycle7" loCatId="cycle" qsTypeId="urn:microsoft.com/office/officeart/2009/2/quickstyle/3d8" qsCatId="3D" csTypeId="urn:microsoft.com/office/officeart/2005/8/colors/accent3_3" csCatId="accent3" phldr="1"/>
      <dgm:spPr/>
      <dgm:t>
        <a:bodyPr/>
        <a:lstStyle/>
        <a:p>
          <a:endParaRPr lang="en-US"/>
        </a:p>
      </dgm:t>
    </dgm:pt>
    <dgm:pt modelId="{F8C71F49-11D8-43FD-9B57-799D98531CAF}">
      <dgm:prSet phldrT="[Text]"/>
      <dgm:spPr/>
      <dgm:t>
        <a:bodyPr/>
        <a:lstStyle/>
        <a:p>
          <a:r>
            <a:rPr lang="en-US" dirty="0"/>
            <a:t>Parenting Challenges</a:t>
          </a:r>
        </a:p>
      </dgm:t>
    </dgm:pt>
    <dgm:pt modelId="{41598BE2-C317-4986-9556-B3C13AC59FE9}" type="parTrans" cxnId="{40976306-9586-4BC8-8342-80ACB4ED2FF5}">
      <dgm:prSet/>
      <dgm:spPr/>
      <dgm:t>
        <a:bodyPr/>
        <a:lstStyle/>
        <a:p>
          <a:endParaRPr lang="en-US"/>
        </a:p>
      </dgm:t>
    </dgm:pt>
    <dgm:pt modelId="{CA2DE963-746C-45AF-9F52-41906CAF43C7}" type="sibTrans" cxnId="{40976306-9586-4BC8-8342-80ACB4ED2FF5}">
      <dgm:prSet/>
      <dgm:spPr/>
      <dgm:t>
        <a:bodyPr/>
        <a:lstStyle/>
        <a:p>
          <a:endParaRPr lang="en-US"/>
        </a:p>
      </dgm:t>
    </dgm:pt>
    <dgm:pt modelId="{F87D814D-78EE-461C-9D80-F075339BEA9F}">
      <dgm:prSet phldrT="[Text]"/>
      <dgm:spPr/>
      <dgm:t>
        <a:bodyPr/>
        <a:lstStyle/>
        <a:p>
          <a:r>
            <a:rPr lang="en-US" dirty="0"/>
            <a:t>Lack of Support</a:t>
          </a:r>
        </a:p>
      </dgm:t>
    </dgm:pt>
    <dgm:pt modelId="{2623244B-2453-40E6-8ACC-D2F6FCE2CE19}" type="parTrans" cxnId="{2F4FC528-B00A-44FC-B704-63AF7F326C6E}">
      <dgm:prSet/>
      <dgm:spPr/>
      <dgm:t>
        <a:bodyPr/>
        <a:lstStyle/>
        <a:p>
          <a:endParaRPr lang="en-US"/>
        </a:p>
      </dgm:t>
    </dgm:pt>
    <dgm:pt modelId="{BBEB7C45-061B-4CBB-B0CD-4CB34552144D}" type="sibTrans" cxnId="{2F4FC528-B00A-44FC-B704-63AF7F326C6E}">
      <dgm:prSet/>
      <dgm:spPr/>
      <dgm:t>
        <a:bodyPr/>
        <a:lstStyle/>
        <a:p>
          <a:endParaRPr lang="en-US"/>
        </a:p>
      </dgm:t>
    </dgm:pt>
    <dgm:pt modelId="{57991922-D8B2-4033-A861-C329E4231D5D}">
      <dgm:prSet phldrT="[Text]"/>
      <dgm:spPr/>
      <dgm:t>
        <a:bodyPr/>
        <a:lstStyle/>
        <a:p>
          <a:r>
            <a:rPr lang="en-US" dirty="0"/>
            <a:t>Impact of Trauma</a:t>
          </a:r>
        </a:p>
      </dgm:t>
    </dgm:pt>
    <dgm:pt modelId="{B22A226E-44A3-49CA-B3D4-62D51632A8D6}" type="parTrans" cxnId="{A8214431-4304-4DF5-9060-A19E2CC67BE8}">
      <dgm:prSet/>
      <dgm:spPr/>
      <dgm:t>
        <a:bodyPr/>
        <a:lstStyle/>
        <a:p>
          <a:endParaRPr lang="en-US"/>
        </a:p>
      </dgm:t>
    </dgm:pt>
    <dgm:pt modelId="{1A670923-8CE6-49D9-A96D-FDF6A68CB2BD}" type="sibTrans" cxnId="{A8214431-4304-4DF5-9060-A19E2CC67BE8}">
      <dgm:prSet/>
      <dgm:spPr/>
      <dgm:t>
        <a:bodyPr/>
        <a:lstStyle/>
        <a:p>
          <a:endParaRPr lang="en-US"/>
        </a:p>
      </dgm:t>
    </dgm:pt>
    <dgm:pt modelId="{673C961B-5B4E-4F42-A762-9C628098187A}">
      <dgm:prSet phldrT="[Text]"/>
      <dgm:spPr/>
      <dgm:t>
        <a:bodyPr/>
        <a:lstStyle/>
        <a:p>
          <a:r>
            <a:rPr lang="en-US" dirty="0"/>
            <a:t>Cycle of Abuse</a:t>
          </a:r>
        </a:p>
      </dgm:t>
    </dgm:pt>
    <dgm:pt modelId="{DE12F9EE-ABE7-4F76-BE24-6678A39E9C2C}" type="sibTrans" cxnId="{3BCD7192-55F6-4E3A-99FC-B9B448390CE7}">
      <dgm:prSet/>
      <dgm:spPr/>
      <dgm:t>
        <a:bodyPr/>
        <a:lstStyle/>
        <a:p>
          <a:endParaRPr lang="en-US"/>
        </a:p>
      </dgm:t>
    </dgm:pt>
    <dgm:pt modelId="{B99FC242-DE85-48B7-961C-2622B3F31533}" type="parTrans" cxnId="{3BCD7192-55F6-4E3A-99FC-B9B448390CE7}">
      <dgm:prSet/>
      <dgm:spPr/>
      <dgm:t>
        <a:bodyPr/>
        <a:lstStyle/>
        <a:p>
          <a:endParaRPr lang="en-US"/>
        </a:p>
      </dgm:t>
    </dgm:pt>
    <dgm:pt modelId="{E81F9F19-A142-4255-A25A-D17D301558B9}" type="pres">
      <dgm:prSet presAssocID="{322C343C-244B-42AB-85D5-0A0DBF7638EE}" presName="Name0" presStyleCnt="0">
        <dgm:presLayoutVars>
          <dgm:dir/>
          <dgm:resizeHandles val="exact"/>
        </dgm:presLayoutVars>
      </dgm:prSet>
      <dgm:spPr/>
    </dgm:pt>
    <dgm:pt modelId="{52D11C63-09FB-4BF4-B77D-884C5321E819}" type="pres">
      <dgm:prSet presAssocID="{673C961B-5B4E-4F42-A762-9C628098187A}" presName="node" presStyleLbl="node1" presStyleIdx="0" presStyleCnt="4" custRadScaleRad="100632" custRadScaleInc="2258">
        <dgm:presLayoutVars>
          <dgm:bulletEnabled val="1"/>
        </dgm:presLayoutVars>
      </dgm:prSet>
      <dgm:spPr/>
    </dgm:pt>
    <dgm:pt modelId="{5E90AAF1-30BC-483C-A273-2A1D35A2974C}" type="pres">
      <dgm:prSet presAssocID="{DE12F9EE-ABE7-4F76-BE24-6678A39E9C2C}" presName="sibTrans" presStyleLbl="sibTrans2D1" presStyleIdx="0" presStyleCnt="4"/>
      <dgm:spPr/>
    </dgm:pt>
    <dgm:pt modelId="{07900E00-F119-4ECE-B633-7ED5F383DFBC}" type="pres">
      <dgm:prSet presAssocID="{DE12F9EE-ABE7-4F76-BE24-6678A39E9C2C}" presName="connectorText" presStyleLbl="sibTrans2D1" presStyleIdx="0" presStyleCnt="4"/>
      <dgm:spPr/>
    </dgm:pt>
    <dgm:pt modelId="{4C5D9BEB-2A91-4537-AF0A-217BE8673594}" type="pres">
      <dgm:prSet presAssocID="{57991922-D8B2-4033-A861-C329E4231D5D}" presName="node" presStyleLbl="node1" presStyleIdx="1" presStyleCnt="4">
        <dgm:presLayoutVars>
          <dgm:bulletEnabled val="1"/>
        </dgm:presLayoutVars>
      </dgm:prSet>
      <dgm:spPr/>
    </dgm:pt>
    <dgm:pt modelId="{098A2A55-F7EF-4502-9209-A655FF91E151}" type="pres">
      <dgm:prSet presAssocID="{1A670923-8CE6-49D9-A96D-FDF6A68CB2BD}" presName="sibTrans" presStyleLbl="sibTrans2D1" presStyleIdx="1" presStyleCnt="4"/>
      <dgm:spPr/>
    </dgm:pt>
    <dgm:pt modelId="{81F40279-2F15-4E9E-8519-B4C4FED47942}" type="pres">
      <dgm:prSet presAssocID="{1A670923-8CE6-49D9-A96D-FDF6A68CB2BD}" presName="connectorText" presStyleLbl="sibTrans2D1" presStyleIdx="1" presStyleCnt="4"/>
      <dgm:spPr/>
    </dgm:pt>
    <dgm:pt modelId="{9FBE672B-8C06-4CBE-93C3-821880C5EDB4}" type="pres">
      <dgm:prSet presAssocID="{F8C71F49-11D8-43FD-9B57-799D98531CAF}" presName="node" presStyleLbl="node1" presStyleIdx="2" presStyleCnt="4">
        <dgm:presLayoutVars>
          <dgm:bulletEnabled val="1"/>
        </dgm:presLayoutVars>
      </dgm:prSet>
      <dgm:spPr/>
    </dgm:pt>
    <dgm:pt modelId="{02FDA286-5AB1-4577-819F-749121873943}" type="pres">
      <dgm:prSet presAssocID="{CA2DE963-746C-45AF-9F52-41906CAF43C7}" presName="sibTrans" presStyleLbl="sibTrans2D1" presStyleIdx="2" presStyleCnt="4"/>
      <dgm:spPr/>
    </dgm:pt>
    <dgm:pt modelId="{602F6B14-8F1E-49A1-B933-5EB1679A88A8}" type="pres">
      <dgm:prSet presAssocID="{CA2DE963-746C-45AF-9F52-41906CAF43C7}" presName="connectorText" presStyleLbl="sibTrans2D1" presStyleIdx="2" presStyleCnt="4"/>
      <dgm:spPr/>
    </dgm:pt>
    <dgm:pt modelId="{1A82B30B-B2A1-4003-A510-0FB755B7F8BE}" type="pres">
      <dgm:prSet presAssocID="{F87D814D-78EE-461C-9D80-F075339BEA9F}" presName="node" presStyleLbl="node1" presStyleIdx="3" presStyleCnt="4">
        <dgm:presLayoutVars>
          <dgm:bulletEnabled val="1"/>
        </dgm:presLayoutVars>
      </dgm:prSet>
      <dgm:spPr/>
    </dgm:pt>
    <dgm:pt modelId="{848CFB28-0DD0-4C1C-A35B-BB22A5E4BEC0}" type="pres">
      <dgm:prSet presAssocID="{BBEB7C45-061B-4CBB-B0CD-4CB34552144D}" presName="sibTrans" presStyleLbl="sibTrans2D1" presStyleIdx="3" presStyleCnt="4"/>
      <dgm:spPr/>
    </dgm:pt>
    <dgm:pt modelId="{758938C9-9753-4BBD-8E52-3CA72953F970}" type="pres">
      <dgm:prSet presAssocID="{BBEB7C45-061B-4CBB-B0CD-4CB34552144D}" presName="connectorText" presStyleLbl="sibTrans2D1" presStyleIdx="3" presStyleCnt="4"/>
      <dgm:spPr/>
    </dgm:pt>
  </dgm:ptLst>
  <dgm:cxnLst>
    <dgm:cxn modelId="{40976306-9586-4BC8-8342-80ACB4ED2FF5}" srcId="{322C343C-244B-42AB-85D5-0A0DBF7638EE}" destId="{F8C71F49-11D8-43FD-9B57-799D98531CAF}" srcOrd="2" destOrd="0" parTransId="{41598BE2-C317-4986-9556-B3C13AC59FE9}" sibTransId="{CA2DE963-746C-45AF-9F52-41906CAF43C7}"/>
    <dgm:cxn modelId="{7881B209-504A-42FF-BFD8-C5C4EA91D8CF}" type="presOf" srcId="{673C961B-5B4E-4F42-A762-9C628098187A}" destId="{52D11C63-09FB-4BF4-B77D-884C5321E819}" srcOrd="0" destOrd="0" presId="urn:microsoft.com/office/officeart/2005/8/layout/cycle7"/>
    <dgm:cxn modelId="{711D3624-8A87-45F2-A464-B34E9EF94C5D}" type="presOf" srcId="{F8C71F49-11D8-43FD-9B57-799D98531CAF}" destId="{9FBE672B-8C06-4CBE-93C3-821880C5EDB4}" srcOrd="0" destOrd="0" presId="urn:microsoft.com/office/officeart/2005/8/layout/cycle7"/>
    <dgm:cxn modelId="{2F4FC528-B00A-44FC-B704-63AF7F326C6E}" srcId="{322C343C-244B-42AB-85D5-0A0DBF7638EE}" destId="{F87D814D-78EE-461C-9D80-F075339BEA9F}" srcOrd="3" destOrd="0" parTransId="{2623244B-2453-40E6-8ACC-D2F6FCE2CE19}" sibTransId="{BBEB7C45-061B-4CBB-B0CD-4CB34552144D}"/>
    <dgm:cxn modelId="{A8214431-4304-4DF5-9060-A19E2CC67BE8}" srcId="{322C343C-244B-42AB-85D5-0A0DBF7638EE}" destId="{57991922-D8B2-4033-A861-C329E4231D5D}" srcOrd="1" destOrd="0" parTransId="{B22A226E-44A3-49CA-B3D4-62D51632A8D6}" sibTransId="{1A670923-8CE6-49D9-A96D-FDF6A68CB2BD}"/>
    <dgm:cxn modelId="{9E70A536-E71D-4620-8FE4-46D323592D0C}" type="presOf" srcId="{1A670923-8CE6-49D9-A96D-FDF6A68CB2BD}" destId="{098A2A55-F7EF-4502-9209-A655FF91E151}" srcOrd="0" destOrd="0" presId="urn:microsoft.com/office/officeart/2005/8/layout/cycle7"/>
    <dgm:cxn modelId="{CB2D4C61-7CBF-44D7-9F0D-24D0C983DE3D}" type="presOf" srcId="{BBEB7C45-061B-4CBB-B0CD-4CB34552144D}" destId="{758938C9-9753-4BBD-8E52-3CA72953F970}" srcOrd="1" destOrd="0" presId="urn:microsoft.com/office/officeart/2005/8/layout/cycle7"/>
    <dgm:cxn modelId="{3224BA67-205A-4293-A5B3-0DC356910EF8}" type="presOf" srcId="{DE12F9EE-ABE7-4F76-BE24-6678A39E9C2C}" destId="{5E90AAF1-30BC-483C-A273-2A1D35A2974C}" srcOrd="0" destOrd="0" presId="urn:microsoft.com/office/officeart/2005/8/layout/cycle7"/>
    <dgm:cxn modelId="{AA7FCB72-0B64-4970-AE89-2D2D227C693E}" type="presOf" srcId="{322C343C-244B-42AB-85D5-0A0DBF7638EE}" destId="{E81F9F19-A142-4255-A25A-D17D301558B9}" srcOrd="0" destOrd="0" presId="urn:microsoft.com/office/officeart/2005/8/layout/cycle7"/>
    <dgm:cxn modelId="{FB2E0A75-CDB6-44BF-96CB-E7C1DC7259E9}" type="presOf" srcId="{1A670923-8CE6-49D9-A96D-FDF6A68CB2BD}" destId="{81F40279-2F15-4E9E-8519-B4C4FED47942}" srcOrd="1" destOrd="0" presId="urn:microsoft.com/office/officeart/2005/8/layout/cycle7"/>
    <dgm:cxn modelId="{AEE44175-E675-4E6E-81B6-FD267A4ADFC3}" type="presOf" srcId="{CA2DE963-746C-45AF-9F52-41906CAF43C7}" destId="{02FDA286-5AB1-4577-819F-749121873943}" srcOrd="0" destOrd="0" presId="urn:microsoft.com/office/officeart/2005/8/layout/cycle7"/>
    <dgm:cxn modelId="{77940C80-BCA2-4435-BCE4-58C700CA85F6}" type="presOf" srcId="{F87D814D-78EE-461C-9D80-F075339BEA9F}" destId="{1A82B30B-B2A1-4003-A510-0FB755B7F8BE}" srcOrd="0" destOrd="0" presId="urn:microsoft.com/office/officeart/2005/8/layout/cycle7"/>
    <dgm:cxn modelId="{3BCD7192-55F6-4E3A-99FC-B9B448390CE7}" srcId="{322C343C-244B-42AB-85D5-0A0DBF7638EE}" destId="{673C961B-5B4E-4F42-A762-9C628098187A}" srcOrd="0" destOrd="0" parTransId="{B99FC242-DE85-48B7-961C-2622B3F31533}" sibTransId="{DE12F9EE-ABE7-4F76-BE24-6678A39E9C2C}"/>
    <dgm:cxn modelId="{F2DDC8A5-C818-43E4-805C-6146790FF4A9}" type="presOf" srcId="{CA2DE963-746C-45AF-9F52-41906CAF43C7}" destId="{602F6B14-8F1E-49A1-B933-5EB1679A88A8}" srcOrd="1" destOrd="0" presId="urn:microsoft.com/office/officeart/2005/8/layout/cycle7"/>
    <dgm:cxn modelId="{823B1BB5-75AA-43B2-B782-5E60A7456097}" type="presOf" srcId="{DE12F9EE-ABE7-4F76-BE24-6678A39E9C2C}" destId="{07900E00-F119-4ECE-B633-7ED5F383DFBC}" srcOrd="1" destOrd="0" presId="urn:microsoft.com/office/officeart/2005/8/layout/cycle7"/>
    <dgm:cxn modelId="{0C7B0AC0-7909-4028-80BB-D5071E955563}" type="presOf" srcId="{57991922-D8B2-4033-A861-C329E4231D5D}" destId="{4C5D9BEB-2A91-4537-AF0A-217BE8673594}" srcOrd="0" destOrd="0" presId="urn:microsoft.com/office/officeart/2005/8/layout/cycle7"/>
    <dgm:cxn modelId="{47DBDBD0-03C6-40F5-BA11-BA73ABE09153}" type="presOf" srcId="{BBEB7C45-061B-4CBB-B0CD-4CB34552144D}" destId="{848CFB28-0DD0-4C1C-A35B-BB22A5E4BEC0}" srcOrd="0" destOrd="0" presId="urn:microsoft.com/office/officeart/2005/8/layout/cycle7"/>
    <dgm:cxn modelId="{5637B61A-F8DA-4CD8-9A85-905D45528709}" type="presParOf" srcId="{E81F9F19-A142-4255-A25A-D17D301558B9}" destId="{52D11C63-09FB-4BF4-B77D-884C5321E819}" srcOrd="0" destOrd="0" presId="urn:microsoft.com/office/officeart/2005/8/layout/cycle7"/>
    <dgm:cxn modelId="{0B025378-72E6-4A6C-91F6-2A24B10B4C54}" type="presParOf" srcId="{E81F9F19-A142-4255-A25A-D17D301558B9}" destId="{5E90AAF1-30BC-483C-A273-2A1D35A2974C}" srcOrd="1" destOrd="0" presId="urn:microsoft.com/office/officeart/2005/8/layout/cycle7"/>
    <dgm:cxn modelId="{A6FC12AA-1CF6-4643-9DC7-7FF5876E79B3}" type="presParOf" srcId="{5E90AAF1-30BC-483C-A273-2A1D35A2974C}" destId="{07900E00-F119-4ECE-B633-7ED5F383DFBC}" srcOrd="0" destOrd="0" presId="urn:microsoft.com/office/officeart/2005/8/layout/cycle7"/>
    <dgm:cxn modelId="{12B45640-3200-45A1-A1A4-A2077B3B5A6C}" type="presParOf" srcId="{E81F9F19-A142-4255-A25A-D17D301558B9}" destId="{4C5D9BEB-2A91-4537-AF0A-217BE8673594}" srcOrd="2" destOrd="0" presId="urn:microsoft.com/office/officeart/2005/8/layout/cycle7"/>
    <dgm:cxn modelId="{E4B18A0E-E3DB-43B5-8EDB-A6E1FB142DA6}" type="presParOf" srcId="{E81F9F19-A142-4255-A25A-D17D301558B9}" destId="{098A2A55-F7EF-4502-9209-A655FF91E151}" srcOrd="3" destOrd="0" presId="urn:microsoft.com/office/officeart/2005/8/layout/cycle7"/>
    <dgm:cxn modelId="{EAB4C682-518E-4803-83AD-15995F06D133}" type="presParOf" srcId="{098A2A55-F7EF-4502-9209-A655FF91E151}" destId="{81F40279-2F15-4E9E-8519-B4C4FED47942}" srcOrd="0" destOrd="0" presId="urn:microsoft.com/office/officeart/2005/8/layout/cycle7"/>
    <dgm:cxn modelId="{FBB5C50B-7A9B-43F5-9997-B56211B0DDA0}" type="presParOf" srcId="{E81F9F19-A142-4255-A25A-D17D301558B9}" destId="{9FBE672B-8C06-4CBE-93C3-821880C5EDB4}" srcOrd="4" destOrd="0" presId="urn:microsoft.com/office/officeart/2005/8/layout/cycle7"/>
    <dgm:cxn modelId="{3970B14B-B935-4E82-99E0-29607D0D19A2}" type="presParOf" srcId="{E81F9F19-A142-4255-A25A-D17D301558B9}" destId="{02FDA286-5AB1-4577-819F-749121873943}" srcOrd="5" destOrd="0" presId="urn:microsoft.com/office/officeart/2005/8/layout/cycle7"/>
    <dgm:cxn modelId="{769B6D00-D393-4F61-9C93-2DEF9927E127}" type="presParOf" srcId="{02FDA286-5AB1-4577-819F-749121873943}" destId="{602F6B14-8F1E-49A1-B933-5EB1679A88A8}" srcOrd="0" destOrd="0" presId="urn:microsoft.com/office/officeart/2005/8/layout/cycle7"/>
    <dgm:cxn modelId="{F201477B-B3D8-4C0A-914F-D0538EA75F1B}" type="presParOf" srcId="{E81F9F19-A142-4255-A25A-D17D301558B9}" destId="{1A82B30B-B2A1-4003-A510-0FB755B7F8BE}" srcOrd="6" destOrd="0" presId="urn:microsoft.com/office/officeart/2005/8/layout/cycle7"/>
    <dgm:cxn modelId="{82374A6D-8837-4650-A985-93984DE5542A}" type="presParOf" srcId="{E81F9F19-A142-4255-A25A-D17D301558B9}" destId="{848CFB28-0DD0-4C1C-A35B-BB22A5E4BEC0}" srcOrd="7" destOrd="0" presId="urn:microsoft.com/office/officeart/2005/8/layout/cycle7"/>
    <dgm:cxn modelId="{0A6E6B0E-E9CA-4D12-9F62-833B52556EFD}" type="presParOf" srcId="{848CFB28-0DD0-4C1C-A35B-BB22A5E4BEC0}" destId="{758938C9-9753-4BBD-8E52-3CA72953F970}"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4691C5-4AC7-4B70-AFF9-798EF1A90796}" type="doc">
      <dgm:prSet loTypeId="urn:microsoft.com/office/officeart/2005/8/layout/vList4#1" loCatId="list" qsTypeId="urn:microsoft.com/office/officeart/2005/8/quickstyle/simple1" qsCatId="simple" csTypeId="urn:microsoft.com/office/officeart/2005/8/colors/accent2_3" csCatId="accent2" phldr="1"/>
      <dgm:spPr/>
      <dgm:t>
        <a:bodyPr/>
        <a:lstStyle/>
        <a:p>
          <a:endParaRPr lang="en-US"/>
        </a:p>
      </dgm:t>
    </dgm:pt>
    <dgm:pt modelId="{76831EB7-DD7B-4442-969A-3BBD7060136B}">
      <dgm:prSet phldrT="[Text]"/>
      <dgm:spPr/>
      <dgm:t>
        <a:bodyPr/>
        <a:lstStyle/>
        <a:p>
          <a:r>
            <a:rPr lang="en-US" dirty="0"/>
            <a:t>Child Protection Services</a:t>
          </a:r>
        </a:p>
      </dgm:t>
    </dgm:pt>
    <dgm:pt modelId="{7F49FFB4-C7B0-45B5-99BB-1AA599914574}" type="parTrans" cxnId="{BBB0182C-9893-45F5-A269-E875124F4351}">
      <dgm:prSet/>
      <dgm:spPr/>
      <dgm:t>
        <a:bodyPr/>
        <a:lstStyle/>
        <a:p>
          <a:endParaRPr lang="en-US"/>
        </a:p>
      </dgm:t>
    </dgm:pt>
    <dgm:pt modelId="{04C99115-0FC9-435B-8529-224A7555C3FC}" type="sibTrans" cxnId="{BBB0182C-9893-45F5-A269-E875124F4351}">
      <dgm:prSet/>
      <dgm:spPr/>
      <dgm:t>
        <a:bodyPr/>
        <a:lstStyle/>
        <a:p>
          <a:endParaRPr lang="en-US"/>
        </a:p>
      </dgm:t>
    </dgm:pt>
    <dgm:pt modelId="{798ECC89-860A-4D5F-8F70-A0A857FA3876}">
      <dgm:prSet phldrT="[Text]"/>
      <dgm:spPr/>
      <dgm:t>
        <a:bodyPr/>
        <a:lstStyle/>
        <a:p>
          <a:r>
            <a:rPr lang="en-US" dirty="0"/>
            <a:t>Mental Health Services</a:t>
          </a:r>
        </a:p>
      </dgm:t>
    </dgm:pt>
    <dgm:pt modelId="{9A4BFD38-FCD7-4CE9-AF27-D4A25A529044}" type="parTrans" cxnId="{35B4C92D-107F-4674-8A73-26D973446787}">
      <dgm:prSet/>
      <dgm:spPr/>
      <dgm:t>
        <a:bodyPr/>
        <a:lstStyle/>
        <a:p>
          <a:endParaRPr lang="en-US"/>
        </a:p>
      </dgm:t>
    </dgm:pt>
    <dgm:pt modelId="{17D95A84-FFBE-48EF-801A-386E68E40A28}" type="sibTrans" cxnId="{35B4C92D-107F-4674-8A73-26D973446787}">
      <dgm:prSet/>
      <dgm:spPr/>
      <dgm:t>
        <a:bodyPr/>
        <a:lstStyle/>
        <a:p>
          <a:endParaRPr lang="en-US"/>
        </a:p>
      </dgm:t>
    </dgm:pt>
    <dgm:pt modelId="{458B643B-447B-4051-A43B-032C96ADF98E}">
      <dgm:prSet phldrT="[Text]"/>
      <dgm:spPr/>
      <dgm:t>
        <a:bodyPr/>
        <a:lstStyle/>
        <a:p>
          <a:r>
            <a:rPr lang="en-US" dirty="0"/>
            <a:t>Community and Support Groups</a:t>
          </a:r>
        </a:p>
      </dgm:t>
    </dgm:pt>
    <dgm:pt modelId="{F1BE9256-2F9D-49A7-8195-46F43FE763F3}" type="parTrans" cxnId="{654995E7-0DED-41B1-BFB2-347D88F8A377}">
      <dgm:prSet/>
      <dgm:spPr/>
      <dgm:t>
        <a:bodyPr/>
        <a:lstStyle/>
        <a:p>
          <a:endParaRPr lang="en-US"/>
        </a:p>
      </dgm:t>
    </dgm:pt>
    <dgm:pt modelId="{65ABA3CD-649A-4FD8-8EE0-E8A879E76DAE}" type="sibTrans" cxnId="{654995E7-0DED-41B1-BFB2-347D88F8A377}">
      <dgm:prSet/>
      <dgm:spPr/>
      <dgm:t>
        <a:bodyPr/>
        <a:lstStyle/>
        <a:p>
          <a:endParaRPr lang="en-US"/>
        </a:p>
      </dgm:t>
    </dgm:pt>
    <dgm:pt modelId="{A7C09030-452E-4585-AA9B-5E63BF26CDA8}">
      <dgm:prSet phldrT="[Text]"/>
      <dgm:spPr/>
      <dgm:t>
        <a:bodyPr/>
        <a:lstStyle/>
        <a:p>
          <a:r>
            <a:rPr lang="en-US" dirty="0"/>
            <a:t>Substance Abuse Treatment Services</a:t>
          </a:r>
        </a:p>
      </dgm:t>
    </dgm:pt>
    <dgm:pt modelId="{1ECCFD17-F699-4D30-A6E2-7B1F340FE4C5}" type="parTrans" cxnId="{A38BB468-9421-4FB3-8583-613CDCC035E8}">
      <dgm:prSet/>
      <dgm:spPr/>
      <dgm:t>
        <a:bodyPr/>
        <a:lstStyle/>
        <a:p>
          <a:endParaRPr lang="en-US"/>
        </a:p>
      </dgm:t>
    </dgm:pt>
    <dgm:pt modelId="{21841CA0-63E6-4413-9DF5-656813389CCF}" type="sibTrans" cxnId="{A38BB468-9421-4FB3-8583-613CDCC035E8}">
      <dgm:prSet/>
      <dgm:spPr/>
      <dgm:t>
        <a:bodyPr/>
        <a:lstStyle/>
        <a:p>
          <a:endParaRPr lang="en-US"/>
        </a:p>
      </dgm:t>
    </dgm:pt>
    <dgm:pt modelId="{7D71D736-C699-4B5B-9175-8C8D3BACD944}">
      <dgm:prSet phldrT="[Text]"/>
      <dgm:spPr/>
      <dgm:t>
        <a:bodyPr/>
        <a:lstStyle/>
        <a:p>
          <a:r>
            <a:rPr lang="en-US" dirty="0"/>
            <a:t>Education Services</a:t>
          </a:r>
        </a:p>
      </dgm:t>
    </dgm:pt>
    <dgm:pt modelId="{07FB1C97-79BA-412F-A3EF-C262905637C3}" type="parTrans" cxnId="{C6D13A20-7C9B-46D3-BE32-6C20AD680B95}">
      <dgm:prSet/>
      <dgm:spPr/>
      <dgm:t>
        <a:bodyPr/>
        <a:lstStyle/>
        <a:p>
          <a:endParaRPr lang="en-US"/>
        </a:p>
      </dgm:t>
    </dgm:pt>
    <dgm:pt modelId="{BB892664-9E4F-45DC-936B-2DDD1C70926F}" type="sibTrans" cxnId="{C6D13A20-7C9B-46D3-BE32-6C20AD680B95}">
      <dgm:prSet/>
      <dgm:spPr/>
      <dgm:t>
        <a:bodyPr/>
        <a:lstStyle/>
        <a:p>
          <a:endParaRPr lang="en-US"/>
        </a:p>
      </dgm:t>
    </dgm:pt>
    <dgm:pt modelId="{0104FB6D-3348-4733-B740-1B668E3E5439}" type="pres">
      <dgm:prSet presAssocID="{A94691C5-4AC7-4B70-AFF9-798EF1A90796}" presName="linear" presStyleCnt="0">
        <dgm:presLayoutVars>
          <dgm:dir/>
          <dgm:resizeHandles val="exact"/>
        </dgm:presLayoutVars>
      </dgm:prSet>
      <dgm:spPr/>
    </dgm:pt>
    <dgm:pt modelId="{0122B200-FAF0-4BFA-8123-3EEB1367909E}" type="pres">
      <dgm:prSet presAssocID="{76831EB7-DD7B-4442-969A-3BBD7060136B}" presName="comp" presStyleCnt="0"/>
      <dgm:spPr/>
    </dgm:pt>
    <dgm:pt modelId="{763BF692-DEE5-48CA-BCA0-26702D34CC1B}" type="pres">
      <dgm:prSet presAssocID="{76831EB7-DD7B-4442-969A-3BBD7060136B}" presName="box" presStyleLbl="node1" presStyleIdx="0" presStyleCnt="5"/>
      <dgm:spPr/>
    </dgm:pt>
    <dgm:pt modelId="{C26D7874-6697-4089-A8CF-181E2A81330E}" type="pres">
      <dgm:prSet presAssocID="{76831EB7-DD7B-4442-969A-3BBD7060136B}" presName="img" presStyleLbl="fgImgPlace1" presStyleIdx="0" presStyleCnt="5"/>
      <dgm:spPr>
        <a:blipFill rotWithShape="0">
          <a:blip xmlns:r="http://schemas.openxmlformats.org/officeDocument/2006/relationships" r:embed="rId1"/>
          <a:stretch>
            <a:fillRect/>
          </a:stretch>
        </a:blipFill>
      </dgm:spPr>
    </dgm:pt>
    <dgm:pt modelId="{56E383D6-D8DC-4ED3-B77B-D563159862EB}" type="pres">
      <dgm:prSet presAssocID="{76831EB7-DD7B-4442-969A-3BBD7060136B}" presName="text" presStyleLbl="node1" presStyleIdx="0" presStyleCnt="5">
        <dgm:presLayoutVars>
          <dgm:bulletEnabled val="1"/>
        </dgm:presLayoutVars>
      </dgm:prSet>
      <dgm:spPr/>
    </dgm:pt>
    <dgm:pt modelId="{E65EB5BF-7501-4419-9550-CB70C955A21D}" type="pres">
      <dgm:prSet presAssocID="{04C99115-0FC9-435B-8529-224A7555C3FC}" presName="spacer" presStyleCnt="0"/>
      <dgm:spPr/>
    </dgm:pt>
    <dgm:pt modelId="{B7B8A8E5-C6E7-41CD-B910-05E79BDBDD33}" type="pres">
      <dgm:prSet presAssocID="{798ECC89-860A-4D5F-8F70-A0A857FA3876}" presName="comp" presStyleCnt="0"/>
      <dgm:spPr/>
    </dgm:pt>
    <dgm:pt modelId="{126D64B8-E5C9-4587-BF5D-74F4FDDAE48C}" type="pres">
      <dgm:prSet presAssocID="{798ECC89-860A-4D5F-8F70-A0A857FA3876}" presName="box" presStyleLbl="node1" presStyleIdx="1" presStyleCnt="5"/>
      <dgm:spPr/>
    </dgm:pt>
    <dgm:pt modelId="{068F11C6-4F34-4584-92A4-F8026F717777}" type="pres">
      <dgm:prSet presAssocID="{798ECC89-860A-4D5F-8F70-A0A857FA3876}" presName="img" presStyleLbl="fgImgPlace1" presStyleIdx="1" presStyleCnt="5"/>
      <dgm:spPr>
        <a:blipFill rotWithShape="0">
          <a:blip xmlns:r="http://schemas.openxmlformats.org/officeDocument/2006/relationships" r:embed="rId2"/>
          <a:stretch>
            <a:fillRect/>
          </a:stretch>
        </a:blipFill>
      </dgm:spPr>
    </dgm:pt>
    <dgm:pt modelId="{AE50FDBF-6442-4DFC-A6FC-F3B9FD1323E4}" type="pres">
      <dgm:prSet presAssocID="{798ECC89-860A-4D5F-8F70-A0A857FA3876}" presName="text" presStyleLbl="node1" presStyleIdx="1" presStyleCnt="5">
        <dgm:presLayoutVars>
          <dgm:bulletEnabled val="1"/>
        </dgm:presLayoutVars>
      </dgm:prSet>
      <dgm:spPr/>
    </dgm:pt>
    <dgm:pt modelId="{E947EF49-5BB5-4200-81A6-05202933BD6F}" type="pres">
      <dgm:prSet presAssocID="{17D95A84-FFBE-48EF-801A-386E68E40A28}" presName="spacer" presStyleCnt="0"/>
      <dgm:spPr/>
    </dgm:pt>
    <dgm:pt modelId="{DC80DBEF-68BF-433A-ACB6-3C16145B03E0}" type="pres">
      <dgm:prSet presAssocID="{7D71D736-C699-4B5B-9175-8C8D3BACD944}" presName="comp" presStyleCnt="0"/>
      <dgm:spPr/>
    </dgm:pt>
    <dgm:pt modelId="{0DE24CB3-CF24-4BE8-97E2-99651E43BD32}" type="pres">
      <dgm:prSet presAssocID="{7D71D736-C699-4B5B-9175-8C8D3BACD944}" presName="box" presStyleLbl="node1" presStyleIdx="2" presStyleCnt="5"/>
      <dgm:spPr/>
    </dgm:pt>
    <dgm:pt modelId="{88F260B0-98A1-4368-87D2-792711F5931C}" type="pres">
      <dgm:prSet presAssocID="{7D71D736-C699-4B5B-9175-8C8D3BACD944}" presName="img" presStyleLbl="fgImgPlace1" presStyleIdx="2" presStyleCnt="5"/>
      <dgm:spPr>
        <a:blipFill rotWithShape="0">
          <a:blip xmlns:r="http://schemas.openxmlformats.org/officeDocument/2006/relationships" r:embed="rId3"/>
          <a:stretch>
            <a:fillRect/>
          </a:stretch>
        </a:blipFill>
      </dgm:spPr>
    </dgm:pt>
    <dgm:pt modelId="{AED8F436-BA95-4F7F-8E67-56BDD653E4DD}" type="pres">
      <dgm:prSet presAssocID="{7D71D736-C699-4B5B-9175-8C8D3BACD944}" presName="text" presStyleLbl="node1" presStyleIdx="2" presStyleCnt="5">
        <dgm:presLayoutVars>
          <dgm:bulletEnabled val="1"/>
        </dgm:presLayoutVars>
      </dgm:prSet>
      <dgm:spPr/>
    </dgm:pt>
    <dgm:pt modelId="{ED40F6DB-9E86-4E20-8540-229E351FB7FD}" type="pres">
      <dgm:prSet presAssocID="{BB892664-9E4F-45DC-936B-2DDD1C70926F}" presName="spacer" presStyleCnt="0"/>
      <dgm:spPr/>
    </dgm:pt>
    <dgm:pt modelId="{2BCDC3BA-8311-471D-B95D-B2F518E778A6}" type="pres">
      <dgm:prSet presAssocID="{458B643B-447B-4051-A43B-032C96ADF98E}" presName="comp" presStyleCnt="0"/>
      <dgm:spPr/>
    </dgm:pt>
    <dgm:pt modelId="{170A1D9A-4D81-4239-877F-B643802F1F81}" type="pres">
      <dgm:prSet presAssocID="{458B643B-447B-4051-A43B-032C96ADF98E}" presName="box" presStyleLbl="node1" presStyleIdx="3" presStyleCnt="5"/>
      <dgm:spPr/>
    </dgm:pt>
    <dgm:pt modelId="{3A93C747-5E0C-4C32-82E5-0EC37A24D9D7}" type="pres">
      <dgm:prSet presAssocID="{458B643B-447B-4051-A43B-032C96ADF98E}" presName="img" presStyleLbl="fgImgPlace1" presStyleIdx="3" presStyleCnt="5"/>
      <dgm:spPr>
        <a:blipFill rotWithShape="0">
          <a:blip xmlns:r="http://schemas.openxmlformats.org/officeDocument/2006/relationships" r:embed="rId4"/>
          <a:stretch>
            <a:fillRect/>
          </a:stretch>
        </a:blipFill>
      </dgm:spPr>
    </dgm:pt>
    <dgm:pt modelId="{C54F4FE4-CE0D-45AF-B103-AD8CB7AC7800}" type="pres">
      <dgm:prSet presAssocID="{458B643B-447B-4051-A43B-032C96ADF98E}" presName="text" presStyleLbl="node1" presStyleIdx="3" presStyleCnt="5">
        <dgm:presLayoutVars>
          <dgm:bulletEnabled val="1"/>
        </dgm:presLayoutVars>
      </dgm:prSet>
      <dgm:spPr/>
    </dgm:pt>
    <dgm:pt modelId="{11E7798B-3DF6-4805-BC7B-AF59B87F7A40}" type="pres">
      <dgm:prSet presAssocID="{65ABA3CD-649A-4FD8-8EE0-E8A879E76DAE}" presName="spacer" presStyleCnt="0"/>
      <dgm:spPr/>
    </dgm:pt>
    <dgm:pt modelId="{9769A7C9-75D6-43D4-B41D-D3598A7C90D9}" type="pres">
      <dgm:prSet presAssocID="{A7C09030-452E-4585-AA9B-5E63BF26CDA8}" presName="comp" presStyleCnt="0"/>
      <dgm:spPr/>
    </dgm:pt>
    <dgm:pt modelId="{E8448C05-13B6-47A7-987A-8F5FCD4F4751}" type="pres">
      <dgm:prSet presAssocID="{A7C09030-452E-4585-AA9B-5E63BF26CDA8}" presName="box" presStyleLbl="node1" presStyleIdx="4" presStyleCnt="5"/>
      <dgm:spPr/>
    </dgm:pt>
    <dgm:pt modelId="{184912DB-C78B-4286-9B54-FB80657A3779}" type="pres">
      <dgm:prSet presAssocID="{A7C09030-452E-4585-AA9B-5E63BF26CDA8}" presName="img" presStyleLbl="fgImgPlace1" presStyleIdx="4" presStyleCnt="5"/>
      <dgm:spPr>
        <a:blipFill rotWithShape="0">
          <a:blip xmlns:r="http://schemas.openxmlformats.org/officeDocument/2006/relationships" r:embed="rId5"/>
          <a:stretch>
            <a:fillRect/>
          </a:stretch>
        </a:blipFill>
      </dgm:spPr>
    </dgm:pt>
    <dgm:pt modelId="{BEA79FD6-8D0C-4360-95BB-9CEBC30876ED}" type="pres">
      <dgm:prSet presAssocID="{A7C09030-452E-4585-AA9B-5E63BF26CDA8}" presName="text" presStyleLbl="node1" presStyleIdx="4" presStyleCnt="5">
        <dgm:presLayoutVars>
          <dgm:bulletEnabled val="1"/>
        </dgm:presLayoutVars>
      </dgm:prSet>
      <dgm:spPr/>
    </dgm:pt>
  </dgm:ptLst>
  <dgm:cxnLst>
    <dgm:cxn modelId="{C6D13A20-7C9B-46D3-BE32-6C20AD680B95}" srcId="{A94691C5-4AC7-4B70-AFF9-798EF1A90796}" destId="{7D71D736-C699-4B5B-9175-8C8D3BACD944}" srcOrd="2" destOrd="0" parTransId="{07FB1C97-79BA-412F-A3EF-C262905637C3}" sibTransId="{BB892664-9E4F-45DC-936B-2DDD1C70926F}"/>
    <dgm:cxn modelId="{DC8B792A-C2FA-4AF1-B840-3A0A6BD4B9A1}" type="presOf" srcId="{A94691C5-4AC7-4B70-AFF9-798EF1A90796}" destId="{0104FB6D-3348-4733-B740-1B668E3E5439}" srcOrd="0" destOrd="0" presId="urn:microsoft.com/office/officeart/2005/8/layout/vList4#1"/>
    <dgm:cxn modelId="{BBB0182C-9893-45F5-A269-E875124F4351}" srcId="{A94691C5-4AC7-4B70-AFF9-798EF1A90796}" destId="{76831EB7-DD7B-4442-969A-3BBD7060136B}" srcOrd="0" destOrd="0" parTransId="{7F49FFB4-C7B0-45B5-99BB-1AA599914574}" sibTransId="{04C99115-0FC9-435B-8529-224A7555C3FC}"/>
    <dgm:cxn modelId="{35B4C92D-107F-4674-8A73-26D973446787}" srcId="{A94691C5-4AC7-4B70-AFF9-798EF1A90796}" destId="{798ECC89-860A-4D5F-8F70-A0A857FA3876}" srcOrd="1" destOrd="0" parTransId="{9A4BFD38-FCD7-4CE9-AF27-D4A25A529044}" sibTransId="{17D95A84-FFBE-48EF-801A-386E68E40A28}"/>
    <dgm:cxn modelId="{9D342330-053E-4534-AF4B-12C9E067890C}" type="presOf" srcId="{76831EB7-DD7B-4442-969A-3BBD7060136B}" destId="{763BF692-DEE5-48CA-BCA0-26702D34CC1B}" srcOrd="0" destOrd="0" presId="urn:microsoft.com/office/officeart/2005/8/layout/vList4#1"/>
    <dgm:cxn modelId="{D126B633-4489-449C-819A-5A65A940C4FC}" type="presOf" srcId="{76831EB7-DD7B-4442-969A-3BBD7060136B}" destId="{56E383D6-D8DC-4ED3-B77B-D563159862EB}" srcOrd="1" destOrd="0" presId="urn:microsoft.com/office/officeart/2005/8/layout/vList4#1"/>
    <dgm:cxn modelId="{9D683A37-C2E1-4CB1-9D61-E921F973E140}" type="presOf" srcId="{7D71D736-C699-4B5B-9175-8C8D3BACD944}" destId="{0DE24CB3-CF24-4BE8-97E2-99651E43BD32}" srcOrd="0" destOrd="0" presId="urn:microsoft.com/office/officeart/2005/8/layout/vList4#1"/>
    <dgm:cxn modelId="{9DA05B5D-1D19-4892-BB24-194D4793E172}" type="presOf" srcId="{A7C09030-452E-4585-AA9B-5E63BF26CDA8}" destId="{BEA79FD6-8D0C-4360-95BB-9CEBC30876ED}" srcOrd="1" destOrd="0" presId="urn:microsoft.com/office/officeart/2005/8/layout/vList4#1"/>
    <dgm:cxn modelId="{F60CE360-61BE-42E3-9D1C-B44994440BE2}" type="presOf" srcId="{798ECC89-860A-4D5F-8F70-A0A857FA3876}" destId="{AE50FDBF-6442-4DFC-A6FC-F3B9FD1323E4}" srcOrd="1" destOrd="0" presId="urn:microsoft.com/office/officeart/2005/8/layout/vList4#1"/>
    <dgm:cxn modelId="{A38BB468-9421-4FB3-8583-613CDCC035E8}" srcId="{A94691C5-4AC7-4B70-AFF9-798EF1A90796}" destId="{A7C09030-452E-4585-AA9B-5E63BF26CDA8}" srcOrd="4" destOrd="0" parTransId="{1ECCFD17-F699-4D30-A6E2-7B1F340FE4C5}" sibTransId="{21841CA0-63E6-4413-9DF5-656813389CCF}"/>
    <dgm:cxn modelId="{0E47D075-5498-4B1F-BFC5-741F67C1DB15}" type="presOf" srcId="{7D71D736-C699-4B5B-9175-8C8D3BACD944}" destId="{AED8F436-BA95-4F7F-8E67-56BDD653E4DD}" srcOrd="1" destOrd="0" presId="urn:microsoft.com/office/officeart/2005/8/layout/vList4#1"/>
    <dgm:cxn modelId="{D6466A85-167B-481F-BC05-FCF4AACDDE5F}" type="presOf" srcId="{798ECC89-860A-4D5F-8F70-A0A857FA3876}" destId="{126D64B8-E5C9-4587-BF5D-74F4FDDAE48C}" srcOrd="0" destOrd="0" presId="urn:microsoft.com/office/officeart/2005/8/layout/vList4#1"/>
    <dgm:cxn modelId="{1B35EF94-0A45-45EE-A2B3-95643D75BAB1}" type="presOf" srcId="{458B643B-447B-4051-A43B-032C96ADF98E}" destId="{170A1D9A-4D81-4239-877F-B643802F1F81}" srcOrd="0" destOrd="0" presId="urn:microsoft.com/office/officeart/2005/8/layout/vList4#1"/>
    <dgm:cxn modelId="{2776DEDD-9829-4573-BEC5-159B233ECFE9}" type="presOf" srcId="{A7C09030-452E-4585-AA9B-5E63BF26CDA8}" destId="{E8448C05-13B6-47A7-987A-8F5FCD4F4751}" srcOrd="0" destOrd="0" presId="urn:microsoft.com/office/officeart/2005/8/layout/vList4#1"/>
    <dgm:cxn modelId="{654995E7-0DED-41B1-BFB2-347D88F8A377}" srcId="{A94691C5-4AC7-4B70-AFF9-798EF1A90796}" destId="{458B643B-447B-4051-A43B-032C96ADF98E}" srcOrd="3" destOrd="0" parTransId="{F1BE9256-2F9D-49A7-8195-46F43FE763F3}" sibTransId="{65ABA3CD-649A-4FD8-8EE0-E8A879E76DAE}"/>
    <dgm:cxn modelId="{13ADCAFD-B3C8-4362-9270-A843F836E487}" type="presOf" srcId="{458B643B-447B-4051-A43B-032C96ADF98E}" destId="{C54F4FE4-CE0D-45AF-B103-AD8CB7AC7800}" srcOrd="1" destOrd="0" presId="urn:microsoft.com/office/officeart/2005/8/layout/vList4#1"/>
    <dgm:cxn modelId="{BF5CE26F-24B6-4D20-8CFD-24BDC1695B4A}" type="presParOf" srcId="{0104FB6D-3348-4733-B740-1B668E3E5439}" destId="{0122B200-FAF0-4BFA-8123-3EEB1367909E}" srcOrd="0" destOrd="0" presId="urn:microsoft.com/office/officeart/2005/8/layout/vList4#1"/>
    <dgm:cxn modelId="{733EADAA-3D9C-4BC7-8A47-9502492D52E8}" type="presParOf" srcId="{0122B200-FAF0-4BFA-8123-3EEB1367909E}" destId="{763BF692-DEE5-48CA-BCA0-26702D34CC1B}" srcOrd="0" destOrd="0" presId="urn:microsoft.com/office/officeart/2005/8/layout/vList4#1"/>
    <dgm:cxn modelId="{B811039B-D57A-42AC-A9D5-6BD118477512}" type="presParOf" srcId="{0122B200-FAF0-4BFA-8123-3EEB1367909E}" destId="{C26D7874-6697-4089-A8CF-181E2A81330E}" srcOrd="1" destOrd="0" presId="urn:microsoft.com/office/officeart/2005/8/layout/vList4#1"/>
    <dgm:cxn modelId="{11B587F8-69DE-4F60-B4B1-24507E43754D}" type="presParOf" srcId="{0122B200-FAF0-4BFA-8123-3EEB1367909E}" destId="{56E383D6-D8DC-4ED3-B77B-D563159862EB}" srcOrd="2" destOrd="0" presId="urn:microsoft.com/office/officeart/2005/8/layout/vList4#1"/>
    <dgm:cxn modelId="{AC9F3417-FAAD-41A4-9D20-C66DE00112DE}" type="presParOf" srcId="{0104FB6D-3348-4733-B740-1B668E3E5439}" destId="{E65EB5BF-7501-4419-9550-CB70C955A21D}" srcOrd="1" destOrd="0" presId="urn:microsoft.com/office/officeart/2005/8/layout/vList4#1"/>
    <dgm:cxn modelId="{B93E88F4-4494-4CB3-955D-967B009E62CF}" type="presParOf" srcId="{0104FB6D-3348-4733-B740-1B668E3E5439}" destId="{B7B8A8E5-C6E7-41CD-B910-05E79BDBDD33}" srcOrd="2" destOrd="0" presId="urn:microsoft.com/office/officeart/2005/8/layout/vList4#1"/>
    <dgm:cxn modelId="{B83B3845-BFD6-42F0-8E7F-DA3B57724179}" type="presParOf" srcId="{B7B8A8E5-C6E7-41CD-B910-05E79BDBDD33}" destId="{126D64B8-E5C9-4587-BF5D-74F4FDDAE48C}" srcOrd="0" destOrd="0" presId="urn:microsoft.com/office/officeart/2005/8/layout/vList4#1"/>
    <dgm:cxn modelId="{DA07705E-1567-439C-AA0C-D07C030B1332}" type="presParOf" srcId="{B7B8A8E5-C6E7-41CD-B910-05E79BDBDD33}" destId="{068F11C6-4F34-4584-92A4-F8026F717777}" srcOrd="1" destOrd="0" presId="urn:microsoft.com/office/officeart/2005/8/layout/vList4#1"/>
    <dgm:cxn modelId="{40783660-45D6-4B71-A460-CAC46160B781}" type="presParOf" srcId="{B7B8A8E5-C6E7-41CD-B910-05E79BDBDD33}" destId="{AE50FDBF-6442-4DFC-A6FC-F3B9FD1323E4}" srcOrd="2" destOrd="0" presId="urn:microsoft.com/office/officeart/2005/8/layout/vList4#1"/>
    <dgm:cxn modelId="{B33C5B3F-9893-4816-A6FE-DCEA4AA681E5}" type="presParOf" srcId="{0104FB6D-3348-4733-B740-1B668E3E5439}" destId="{E947EF49-5BB5-4200-81A6-05202933BD6F}" srcOrd="3" destOrd="0" presId="urn:microsoft.com/office/officeart/2005/8/layout/vList4#1"/>
    <dgm:cxn modelId="{428E2D41-D5A6-4B5F-AC10-7847E2B9E90A}" type="presParOf" srcId="{0104FB6D-3348-4733-B740-1B668E3E5439}" destId="{DC80DBEF-68BF-433A-ACB6-3C16145B03E0}" srcOrd="4" destOrd="0" presId="urn:microsoft.com/office/officeart/2005/8/layout/vList4#1"/>
    <dgm:cxn modelId="{B30DA030-4479-4C2D-AFEF-BEA9FBACF2FF}" type="presParOf" srcId="{DC80DBEF-68BF-433A-ACB6-3C16145B03E0}" destId="{0DE24CB3-CF24-4BE8-97E2-99651E43BD32}" srcOrd="0" destOrd="0" presId="urn:microsoft.com/office/officeart/2005/8/layout/vList4#1"/>
    <dgm:cxn modelId="{8A4F8EE0-C302-437A-BE45-B83FB14B3CFE}" type="presParOf" srcId="{DC80DBEF-68BF-433A-ACB6-3C16145B03E0}" destId="{88F260B0-98A1-4368-87D2-792711F5931C}" srcOrd="1" destOrd="0" presId="urn:microsoft.com/office/officeart/2005/8/layout/vList4#1"/>
    <dgm:cxn modelId="{A2E403EC-B475-4561-8228-A7689CC0C3CE}" type="presParOf" srcId="{DC80DBEF-68BF-433A-ACB6-3C16145B03E0}" destId="{AED8F436-BA95-4F7F-8E67-56BDD653E4DD}" srcOrd="2" destOrd="0" presId="urn:microsoft.com/office/officeart/2005/8/layout/vList4#1"/>
    <dgm:cxn modelId="{F5815077-15A5-4997-89A2-93A682C21B95}" type="presParOf" srcId="{0104FB6D-3348-4733-B740-1B668E3E5439}" destId="{ED40F6DB-9E86-4E20-8540-229E351FB7FD}" srcOrd="5" destOrd="0" presId="urn:microsoft.com/office/officeart/2005/8/layout/vList4#1"/>
    <dgm:cxn modelId="{BAFD2A8C-9F46-4EA8-A4E6-2BA403F1EAE6}" type="presParOf" srcId="{0104FB6D-3348-4733-B740-1B668E3E5439}" destId="{2BCDC3BA-8311-471D-B95D-B2F518E778A6}" srcOrd="6" destOrd="0" presId="urn:microsoft.com/office/officeart/2005/8/layout/vList4#1"/>
    <dgm:cxn modelId="{2F296F83-7EA3-4FD1-A855-214EF545E556}" type="presParOf" srcId="{2BCDC3BA-8311-471D-B95D-B2F518E778A6}" destId="{170A1D9A-4D81-4239-877F-B643802F1F81}" srcOrd="0" destOrd="0" presId="urn:microsoft.com/office/officeart/2005/8/layout/vList4#1"/>
    <dgm:cxn modelId="{41E04FDD-7093-4D6A-B7F3-8FBC32FDB2E4}" type="presParOf" srcId="{2BCDC3BA-8311-471D-B95D-B2F518E778A6}" destId="{3A93C747-5E0C-4C32-82E5-0EC37A24D9D7}" srcOrd="1" destOrd="0" presId="urn:microsoft.com/office/officeart/2005/8/layout/vList4#1"/>
    <dgm:cxn modelId="{304F2188-4C1C-4B09-914F-25B179425A31}" type="presParOf" srcId="{2BCDC3BA-8311-471D-B95D-B2F518E778A6}" destId="{C54F4FE4-CE0D-45AF-B103-AD8CB7AC7800}" srcOrd="2" destOrd="0" presId="urn:microsoft.com/office/officeart/2005/8/layout/vList4#1"/>
    <dgm:cxn modelId="{30EB3EE5-6A19-484C-9A5D-330C4595DCAD}" type="presParOf" srcId="{0104FB6D-3348-4733-B740-1B668E3E5439}" destId="{11E7798B-3DF6-4805-BC7B-AF59B87F7A40}" srcOrd="7" destOrd="0" presId="urn:microsoft.com/office/officeart/2005/8/layout/vList4#1"/>
    <dgm:cxn modelId="{85CA04C8-4AC9-442A-B64A-3D0051CC4C31}" type="presParOf" srcId="{0104FB6D-3348-4733-B740-1B668E3E5439}" destId="{9769A7C9-75D6-43D4-B41D-D3598A7C90D9}" srcOrd="8" destOrd="0" presId="urn:microsoft.com/office/officeart/2005/8/layout/vList4#1"/>
    <dgm:cxn modelId="{520469EB-0372-4C10-A378-856A24315468}" type="presParOf" srcId="{9769A7C9-75D6-43D4-B41D-D3598A7C90D9}" destId="{E8448C05-13B6-47A7-987A-8F5FCD4F4751}" srcOrd="0" destOrd="0" presId="urn:microsoft.com/office/officeart/2005/8/layout/vList4#1"/>
    <dgm:cxn modelId="{CA8D367F-8C49-4CA3-B7FE-E9BD33D9AE3E}" type="presParOf" srcId="{9769A7C9-75D6-43D4-B41D-D3598A7C90D9}" destId="{184912DB-C78B-4286-9B54-FB80657A3779}" srcOrd="1" destOrd="0" presId="urn:microsoft.com/office/officeart/2005/8/layout/vList4#1"/>
    <dgm:cxn modelId="{0E84B276-B590-4012-8136-94BA187693BC}" type="presParOf" srcId="{9769A7C9-75D6-43D4-B41D-D3598A7C90D9}" destId="{BEA79FD6-8D0C-4360-95BB-9CEBC30876ED}" srcOrd="2" destOrd="0" presId="urn:microsoft.com/office/officeart/2005/8/layout/vList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80EC9B-B879-4CA6-9D3E-B8E34E3875BE}" type="doc">
      <dgm:prSet loTypeId="urn:microsoft.com/office/officeart/2005/8/layout/vList2" loCatId="list" qsTypeId="urn:microsoft.com/office/officeart/2005/8/quickstyle/simple1" qsCatId="simple" csTypeId="urn:microsoft.com/office/officeart/2005/8/colors/accent3_4" csCatId="accent3" phldr="1"/>
      <dgm:spPr/>
      <dgm:t>
        <a:bodyPr/>
        <a:lstStyle/>
        <a:p>
          <a:endParaRPr lang="en-US"/>
        </a:p>
      </dgm:t>
    </dgm:pt>
    <dgm:pt modelId="{266477B2-149D-49A8-B88C-A8E91C0F7229}">
      <dgm:prSet phldrT="[Text]" custT="1"/>
      <dgm:spPr/>
      <dgm:t>
        <a:bodyPr/>
        <a:lstStyle/>
        <a:p>
          <a:r>
            <a:rPr lang="en-US" sz="2800" dirty="0">
              <a:latin typeface="Times New Roman" pitchFamily="18" charset="0"/>
              <a:cs typeface="Times New Roman" pitchFamily="18" charset="0"/>
            </a:rPr>
            <a:t>Educational Support</a:t>
          </a:r>
        </a:p>
      </dgm:t>
    </dgm:pt>
    <dgm:pt modelId="{16A4948E-58C0-4A1E-91CF-4C5C2CCFF6CC}" type="parTrans" cxnId="{3BD612C4-6E7F-43A7-BC76-AF4BDCB174F8}">
      <dgm:prSet/>
      <dgm:spPr/>
      <dgm:t>
        <a:bodyPr/>
        <a:lstStyle/>
        <a:p>
          <a:endParaRPr lang="en-US"/>
        </a:p>
      </dgm:t>
    </dgm:pt>
    <dgm:pt modelId="{996EBCB4-6393-4917-8B29-42BA8C080924}" type="sibTrans" cxnId="{3BD612C4-6E7F-43A7-BC76-AF4BDCB174F8}">
      <dgm:prSet/>
      <dgm:spPr/>
      <dgm:t>
        <a:bodyPr/>
        <a:lstStyle/>
        <a:p>
          <a:endParaRPr lang="en-US"/>
        </a:p>
      </dgm:t>
    </dgm:pt>
    <dgm:pt modelId="{64C1CAAA-0F71-4E31-81E8-5EDEFE81952F}">
      <dgm:prSet phldrT="[Text]" custT="1"/>
      <dgm:spPr/>
      <dgm:t>
        <a:bodyPr/>
        <a:lstStyle/>
        <a:p>
          <a:r>
            <a:rPr lang="en-US" sz="2800" dirty="0">
              <a:latin typeface="Times New Roman" pitchFamily="18" charset="0"/>
              <a:cs typeface="Times New Roman" pitchFamily="18" charset="0"/>
            </a:rPr>
            <a:t>Safety Assessment and Protection</a:t>
          </a:r>
        </a:p>
      </dgm:t>
    </dgm:pt>
    <dgm:pt modelId="{1D8D72D6-8D11-4149-9595-D9E377A9A810}" type="parTrans" cxnId="{95411FC2-2CC3-40A5-880F-1E1E54DE0906}">
      <dgm:prSet/>
      <dgm:spPr/>
      <dgm:t>
        <a:bodyPr/>
        <a:lstStyle/>
        <a:p>
          <a:endParaRPr lang="en-US"/>
        </a:p>
      </dgm:t>
    </dgm:pt>
    <dgm:pt modelId="{2277FAF4-2608-417A-9B73-BC3916C738D8}" type="sibTrans" cxnId="{95411FC2-2CC3-40A5-880F-1E1E54DE0906}">
      <dgm:prSet/>
      <dgm:spPr/>
      <dgm:t>
        <a:bodyPr/>
        <a:lstStyle/>
        <a:p>
          <a:endParaRPr lang="en-US"/>
        </a:p>
      </dgm:t>
    </dgm:pt>
    <dgm:pt modelId="{560D70EF-94FF-4F9A-AC35-5EB58EECECBC}">
      <dgm:prSet phldrT="[Text]" custT="1"/>
      <dgm:spPr/>
      <dgm:t>
        <a:bodyPr/>
        <a:lstStyle/>
        <a:p>
          <a:r>
            <a:rPr lang="en-US" sz="2800" dirty="0">
              <a:latin typeface="Times New Roman" pitchFamily="18" charset="0"/>
              <a:cs typeface="Times New Roman" pitchFamily="18" charset="0"/>
            </a:rPr>
            <a:t>Child Protection Measures</a:t>
          </a:r>
        </a:p>
      </dgm:t>
    </dgm:pt>
    <dgm:pt modelId="{2EBD9B35-5C71-44F6-B203-7F983BD6EF77}" type="sibTrans" cxnId="{814BE99B-C157-419F-A84B-F5DC20B62AC0}">
      <dgm:prSet/>
      <dgm:spPr/>
      <dgm:t>
        <a:bodyPr/>
        <a:lstStyle/>
        <a:p>
          <a:endParaRPr lang="en-US"/>
        </a:p>
      </dgm:t>
    </dgm:pt>
    <dgm:pt modelId="{57247F74-2AB6-4DD2-9CCD-F5DC3DC88C19}" type="parTrans" cxnId="{814BE99B-C157-419F-A84B-F5DC20B62AC0}">
      <dgm:prSet/>
      <dgm:spPr/>
      <dgm:t>
        <a:bodyPr/>
        <a:lstStyle/>
        <a:p>
          <a:endParaRPr lang="en-US"/>
        </a:p>
      </dgm:t>
    </dgm:pt>
    <dgm:pt modelId="{5D7A6480-F5EF-4D3F-BB63-D7C36833EC63}">
      <dgm:prSet phldrT="[Text]" custT="1"/>
      <dgm:spPr/>
      <dgm:t>
        <a:bodyPr/>
        <a:lstStyle/>
        <a:p>
          <a:r>
            <a:rPr lang="en-US" sz="2800" dirty="0">
              <a:latin typeface="Times New Roman" pitchFamily="18" charset="0"/>
              <a:cs typeface="Times New Roman" pitchFamily="18" charset="0"/>
            </a:rPr>
            <a:t>Parenting Support and Education</a:t>
          </a:r>
        </a:p>
      </dgm:t>
    </dgm:pt>
    <dgm:pt modelId="{6D07E91A-0AD4-4C75-86CC-C51FF7382C90}" type="parTrans" cxnId="{41BEC1B8-3B4F-47EB-9CEA-FBF0E74FEFCB}">
      <dgm:prSet/>
      <dgm:spPr/>
      <dgm:t>
        <a:bodyPr/>
        <a:lstStyle/>
        <a:p>
          <a:endParaRPr lang="en-US"/>
        </a:p>
      </dgm:t>
    </dgm:pt>
    <dgm:pt modelId="{699B0BCC-B29C-48D5-BB42-D393278F2499}" type="sibTrans" cxnId="{41BEC1B8-3B4F-47EB-9CEA-FBF0E74FEFCB}">
      <dgm:prSet/>
      <dgm:spPr/>
      <dgm:t>
        <a:bodyPr/>
        <a:lstStyle/>
        <a:p>
          <a:endParaRPr lang="en-US"/>
        </a:p>
      </dgm:t>
    </dgm:pt>
    <dgm:pt modelId="{3F9A5411-9490-430C-A498-0CB89F3D1BE6}">
      <dgm:prSet phldrT="[Text]" custT="1"/>
      <dgm:spPr/>
      <dgm:t>
        <a:bodyPr/>
        <a:lstStyle/>
        <a:p>
          <a:r>
            <a:rPr lang="en-US" sz="2800" dirty="0">
              <a:latin typeface="Times New Roman" pitchFamily="18" charset="0"/>
              <a:cs typeface="Times New Roman" pitchFamily="18" charset="0"/>
            </a:rPr>
            <a:t>Individual and Family Therapy</a:t>
          </a:r>
        </a:p>
      </dgm:t>
    </dgm:pt>
    <dgm:pt modelId="{4C9279A1-4754-46A5-BA3D-34E22C1624DE}" type="parTrans" cxnId="{9EEBC850-E3F1-4388-ABDA-95C401EC8333}">
      <dgm:prSet/>
      <dgm:spPr/>
      <dgm:t>
        <a:bodyPr/>
        <a:lstStyle/>
        <a:p>
          <a:endParaRPr lang="en-US"/>
        </a:p>
      </dgm:t>
    </dgm:pt>
    <dgm:pt modelId="{9F0FE1A4-CE49-4883-BC76-B54A34D285F7}" type="sibTrans" cxnId="{9EEBC850-E3F1-4388-ABDA-95C401EC8333}">
      <dgm:prSet/>
      <dgm:spPr/>
      <dgm:t>
        <a:bodyPr/>
        <a:lstStyle/>
        <a:p>
          <a:endParaRPr lang="en-US"/>
        </a:p>
      </dgm:t>
    </dgm:pt>
    <dgm:pt modelId="{E890EF46-56FE-4D95-B272-1F96183419A6}" type="pres">
      <dgm:prSet presAssocID="{FA80EC9B-B879-4CA6-9D3E-B8E34E3875BE}" presName="linear" presStyleCnt="0">
        <dgm:presLayoutVars>
          <dgm:animLvl val="lvl"/>
          <dgm:resizeHandles val="exact"/>
        </dgm:presLayoutVars>
      </dgm:prSet>
      <dgm:spPr/>
    </dgm:pt>
    <dgm:pt modelId="{C0AD60A6-41FB-4AA8-9ACD-20313FB11BC2}" type="pres">
      <dgm:prSet presAssocID="{266477B2-149D-49A8-B88C-A8E91C0F7229}" presName="parentText" presStyleLbl="node1" presStyleIdx="0" presStyleCnt="5">
        <dgm:presLayoutVars>
          <dgm:chMax val="0"/>
          <dgm:bulletEnabled val="1"/>
        </dgm:presLayoutVars>
      </dgm:prSet>
      <dgm:spPr/>
    </dgm:pt>
    <dgm:pt modelId="{D7EEB770-F5D7-4AB2-A0C9-E114F4AEB4E9}" type="pres">
      <dgm:prSet presAssocID="{996EBCB4-6393-4917-8B29-42BA8C080924}" presName="spacer" presStyleCnt="0"/>
      <dgm:spPr/>
    </dgm:pt>
    <dgm:pt modelId="{DB61572D-A547-4D99-BAFD-DAAD98C2A6C5}" type="pres">
      <dgm:prSet presAssocID="{560D70EF-94FF-4F9A-AC35-5EB58EECECBC}" presName="parentText" presStyleLbl="node1" presStyleIdx="1" presStyleCnt="5">
        <dgm:presLayoutVars>
          <dgm:chMax val="0"/>
          <dgm:bulletEnabled val="1"/>
        </dgm:presLayoutVars>
      </dgm:prSet>
      <dgm:spPr/>
    </dgm:pt>
    <dgm:pt modelId="{BF653107-D368-46B9-A0CF-17403EA217C7}" type="pres">
      <dgm:prSet presAssocID="{2EBD9B35-5C71-44F6-B203-7F983BD6EF77}" presName="spacer" presStyleCnt="0"/>
      <dgm:spPr/>
    </dgm:pt>
    <dgm:pt modelId="{4C9F3DD1-F373-43AE-9F77-2EB2F546BCF5}" type="pres">
      <dgm:prSet presAssocID="{64C1CAAA-0F71-4E31-81E8-5EDEFE81952F}" presName="parentText" presStyleLbl="node1" presStyleIdx="2" presStyleCnt="5">
        <dgm:presLayoutVars>
          <dgm:chMax val="0"/>
          <dgm:bulletEnabled val="1"/>
        </dgm:presLayoutVars>
      </dgm:prSet>
      <dgm:spPr/>
    </dgm:pt>
    <dgm:pt modelId="{B44F2E0F-4AAD-450A-BF09-C24BBFD25FC8}" type="pres">
      <dgm:prSet presAssocID="{2277FAF4-2608-417A-9B73-BC3916C738D8}" presName="spacer" presStyleCnt="0"/>
      <dgm:spPr/>
    </dgm:pt>
    <dgm:pt modelId="{008CEC12-1B99-4ABA-A5A9-50D46B826F9A}" type="pres">
      <dgm:prSet presAssocID="{5D7A6480-F5EF-4D3F-BB63-D7C36833EC63}" presName="parentText" presStyleLbl="node1" presStyleIdx="3" presStyleCnt="5">
        <dgm:presLayoutVars>
          <dgm:chMax val="0"/>
          <dgm:bulletEnabled val="1"/>
        </dgm:presLayoutVars>
      </dgm:prSet>
      <dgm:spPr/>
    </dgm:pt>
    <dgm:pt modelId="{75808106-41B9-45EF-91A6-43520E83BB65}" type="pres">
      <dgm:prSet presAssocID="{699B0BCC-B29C-48D5-BB42-D393278F2499}" presName="spacer" presStyleCnt="0"/>
      <dgm:spPr/>
    </dgm:pt>
    <dgm:pt modelId="{745F62F4-FBFF-47B1-B87C-618B54598ECE}" type="pres">
      <dgm:prSet presAssocID="{3F9A5411-9490-430C-A498-0CB89F3D1BE6}" presName="parentText" presStyleLbl="node1" presStyleIdx="4" presStyleCnt="5">
        <dgm:presLayoutVars>
          <dgm:chMax val="0"/>
          <dgm:bulletEnabled val="1"/>
        </dgm:presLayoutVars>
      </dgm:prSet>
      <dgm:spPr/>
    </dgm:pt>
  </dgm:ptLst>
  <dgm:cxnLst>
    <dgm:cxn modelId="{32E2C305-3D6E-499B-A53B-B9DE5EF17AFD}" type="presOf" srcId="{560D70EF-94FF-4F9A-AC35-5EB58EECECBC}" destId="{DB61572D-A547-4D99-BAFD-DAAD98C2A6C5}" srcOrd="0" destOrd="0" presId="urn:microsoft.com/office/officeart/2005/8/layout/vList2"/>
    <dgm:cxn modelId="{15057107-FEC1-4011-9702-7E6FAA1E2A79}" type="presOf" srcId="{266477B2-149D-49A8-B88C-A8E91C0F7229}" destId="{C0AD60A6-41FB-4AA8-9ACD-20313FB11BC2}" srcOrd="0" destOrd="0" presId="urn:microsoft.com/office/officeart/2005/8/layout/vList2"/>
    <dgm:cxn modelId="{5C6EDB35-B9BC-4F55-B1E4-363982C63847}" type="presOf" srcId="{FA80EC9B-B879-4CA6-9D3E-B8E34E3875BE}" destId="{E890EF46-56FE-4D95-B272-1F96183419A6}" srcOrd="0" destOrd="0" presId="urn:microsoft.com/office/officeart/2005/8/layout/vList2"/>
    <dgm:cxn modelId="{CD1C2F3C-2D06-4964-923F-60E4232ED3D1}" type="presOf" srcId="{3F9A5411-9490-430C-A498-0CB89F3D1BE6}" destId="{745F62F4-FBFF-47B1-B87C-618B54598ECE}" srcOrd="0" destOrd="0" presId="urn:microsoft.com/office/officeart/2005/8/layout/vList2"/>
    <dgm:cxn modelId="{5AE83C4A-0E2D-4E90-821D-092F13301FB3}" type="presOf" srcId="{5D7A6480-F5EF-4D3F-BB63-D7C36833EC63}" destId="{008CEC12-1B99-4ABA-A5A9-50D46B826F9A}" srcOrd="0" destOrd="0" presId="urn:microsoft.com/office/officeart/2005/8/layout/vList2"/>
    <dgm:cxn modelId="{9EEBC850-E3F1-4388-ABDA-95C401EC8333}" srcId="{FA80EC9B-B879-4CA6-9D3E-B8E34E3875BE}" destId="{3F9A5411-9490-430C-A498-0CB89F3D1BE6}" srcOrd="4" destOrd="0" parTransId="{4C9279A1-4754-46A5-BA3D-34E22C1624DE}" sibTransId="{9F0FE1A4-CE49-4883-BC76-B54A34D285F7}"/>
    <dgm:cxn modelId="{ED95C28F-6AC9-496A-B5B2-167285674E55}" type="presOf" srcId="{64C1CAAA-0F71-4E31-81E8-5EDEFE81952F}" destId="{4C9F3DD1-F373-43AE-9F77-2EB2F546BCF5}" srcOrd="0" destOrd="0" presId="urn:microsoft.com/office/officeart/2005/8/layout/vList2"/>
    <dgm:cxn modelId="{814BE99B-C157-419F-A84B-F5DC20B62AC0}" srcId="{FA80EC9B-B879-4CA6-9D3E-B8E34E3875BE}" destId="{560D70EF-94FF-4F9A-AC35-5EB58EECECBC}" srcOrd="1" destOrd="0" parTransId="{57247F74-2AB6-4DD2-9CCD-F5DC3DC88C19}" sibTransId="{2EBD9B35-5C71-44F6-B203-7F983BD6EF77}"/>
    <dgm:cxn modelId="{41BEC1B8-3B4F-47EB-9CEA-FBF0E74FEFCB}" srcId="{FA80EC9B-B879-4CA6-9D3E-B8E34E3875BE}" destId="{5D7A6480-F5EF-4D3F-BB63-D7C36833EC63}" srcOrd="3" destOrd="0" parTransId="{6D07E91A-0AD4-4C75-86CC-C51FF7382C90}" sibTransId="{699B0BCC-B29C-48D5-BB42-D393278F2499}"/>
    <dgm:cxn modelId="{95411FC2-2CC3-40A5-880F-1E1E54DE0906}" srcId="{FA80EC9B-B879-4CA6-9D3E-B8E34E3875BE}" destId="{64C1CAAA-0F71-4E31-81E8-5EDEFE81952F}" srcOrd="2" destOrd="0" parTransId="{1D8D72D6-8D11-4149-9595-D9E377A9A810}" sibTransId="{2277FAF4-2608-417A-9B73-BC3916C738D8}"/>
    <dgm:cxn modelId="{3BD612C4-6E7F-43A7-BC76-AF4BDCB174F8}" srcId="{FA80EC9B-B879-4CA6-9D3E-B8E34E3875BE}" destId="{266477B2-149D-49A8-B88C-A8E91C0F7229}" srcOrd="0" destOrd="0" parTransId="{16A4948E-58C0-4A1E-91CF-4C5C2CCFF6CC}" sibTransId="{996EBCB4-6393-4917-8B29-42BA8C080924}"/>
    <dgm:cxn modelId="{E86DB13D-AA91-4818-B8AE-C253E2A078FA}" type="presParOf" srcId="{E890EF46-56FE-4D95-B272-1F96183419A6}" destId="{C0AD60A6-41FB-4AA8-9ACD-20313FB11BC2}" srcOrd="0" destOrd="0" presId="urn:microsoft.com/office/officeart/2005/8/layout/vList2"/>
    <dgm:cxn modelId="{97480C57-4512-41CE-8066-DE044E528D27}" type="presParOf" srcId="{E890EF46-56FE-4D95-B272-1F96183419A6}" destId="{D7EEB770-F5D7-4AB2-A0C9-E114F4AEB4E9}" srcOrd="1" destOrd="0" presId="urn:microsoft.com/office/officeart/2005/8/layout/vList2"/>
    <dgm:cxn modelId="{B925DD7B-950C-4780-915F-E4B79FCA5E19}" type="presParOf" srcId="{E890EF46-56FE-4D95-B272-1F96183419A6}" destId="{DB61572D-A547-4D99-BAFD-DAAD98C2A6C5}" srcOrd="2" destOrd="0" presId="urn:microsoft.com/office/officeart/2005/8/layout/vList2"/>
    <dgm:cxn modelId="{509C60AD-E54F-4B5B-9B8F-CAD44AF12B6B}" type="presParOf" srcId="{E890EF46-56FE-4D95-B272-1F96183419A6}" destId="{BF653107-D368-46B9-A0CF-17403EA217C7}" srcOrd="3" destOrd="0" presId="urn:microsoft.com/office/officeart/2005/8/layout/vList2"/>
    <dgm:cxn modelId="{EF83F1E1-618F-4428-93CA-FF17903B133E}" type="presParOf" srcId="{E890EF46-56FE-4D95-B272-1F96183419A6}" destId="{4C9F3DD1-F373-43AE-9F77-2EB2F546BCF5}" srcOrd="4" destOrd="0" presId="urn:microsoft.com/office/officeart/2005/8/layout/vList2"/>
    <dgm:cxn modelId="{A6001AB8-B362-40E9-83D6-03D6F56160AA}" type="presParOf" srcId="{E890EF46-56FE-4D95-B272-1F96183419A6}" destId="{B44F2E0F-4AAD-450A-BF09-C24BBFD25FC8}" srcOrd="5" destOrd="0" presId="urn:microsoft.com/office/officeart/2005/8/layout/vList2"/>
    <dgm:cxn modelId="{304AB806-DBC9-4074-AB34-2410829B85B3}" type="presParOf" srcId="{E890EF46-56FE-4D95-B272-1F96183419A6}" destId="{008CEC12-1B99-4ABA-A5A9-50D46B826F9A}" srcOrd="6" destOrd="0" presId="urn:microsoft.com/office/officeart/2005/8/layout/vList2"/>
    <dgm:cxn modelId="{C34DBA84-D5BA-4AD2-9DD6-FDF99F464830}" type="presParOf" srcId="{E890EF46-56FE-4D95-B272-1F96183419A6}" destId="{75808106-41B9-45EF-91A6-43520E83BB65}" srcOrd="7" destOrd="0" presId="urn:microsoft.com/office/officeart/2005/8/layout/vList2"/>
    <dgm:cxn modelId="{0181971F-6F64-41E0-A76E-5E135A40A80C}" type="presParOf" srcId="{E890EF46-56FE-4D95-B272-1F96183419A6}" destId="{745F62F4-FBFF-47B1-B87C-618B54598EC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C999BB-E2ED-4676-8059-CE4D6ED8D49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5E3488-BA5B-4C2F-B6E2-86B4003119CA}">
      <dgm:prSet/>
      <dgm:spPr/>
      <dgm:t>
        <a:bodyPr/>
        <a:lstStyle/>
        <a:p>
          <a:r>
            <a:rPr lang="en-GB"/>
            <a:t>“Safeguarding is the action that is used to promote the health and well-being of vulnerable adults and children ,and to keep them safe from any harm “(Learning . nspcc.org.uk). In terms of safeguarding , we should protect children and vulnerable adults from any form of abuse or maltreatment and protect their development and health.” The six principles of safeguarding is to empower, prevent, protect , proportion ,partnerships and accountability”(Virtual-college.co.uk)</a:t>
          </a:r>
          <a:endParaRPr lang="en-US"/>
        </a:p>
      </dgm:t>
    </dgm:pt>
    <dgm:pt modelId="{84B3CDC7-E60E-421B-90D4-7E4DBCEBEE5E}" type="parTrans" cxnId="{00E88E33-1690-4FA1-8995-3647B60E24FD}">
      <dgm:prSet/>
      <dgm:spPr/>
      <dgm:t>
        <a:bodyPr/>
        <a:lstStyle/>
        <a:p>
          <a:endParaRPr lang="en-US"/>
        </a:p>
      </dgm:t>
    </dgm:pt>
    <dgm:pt modelId="{737A07C9-A94C-4B2A-9FEC-5F82F3252BB1}" type="sibTrans" cxnId="{00E88E33-1690-4FA1-8995-3647B60E24FD}">
      <dgm:prSet/>
      <dgm:spPr/>
      <dgm:t>
        <a:bodyPr/>
        <a:lstStyle/>
        <a:p>
          <a:endParaRPr lang="en-US"/>
        </a:p>
      </dgm:t>
    </dgm:pt>
    <dgm:pt modelId="{8BD21A39-6C73-4918-8DCE-85ABCE21B777}">
      <dgm:prSet/>
      <dgm:spPr/>
      <dgm:t>
        <a:bodyPr/>
        <a:lstStyle/>
        <a:p>
          <a:r>
            <a:rPr lang="en-GB"/>
            <a:t>When it comes to the case study , the mother and the children ’s  safeguarding needs to be taken into account especially  if there is a situation of domestic violence and abuse that is being shown towards the children which can contribute to their anti-social behaviour already hindering their health , wellbeing and development.</a:t>
          </a:r>
          <a:endParaRPr lang="en-US"/>
        </a:p>
      </dgm:t>
    </dgm:pt>
    <dgm:pt modelId="{E39EC1D7-7A02-42C9-9635-62FD7B936191}" type="parTrans" cxnId="{0B6CAF5F-385A-4EFD-9777-67F8938D1F6C}">
      <dgm:prSet/>
      <dgm:spPr/>
      <dgm:t>
        <a:bodyPr/>
        <a:lstStyle/>
        <a:p>
          <a:endParaRPr lang="en-US"/>
        </a:p>
      </dgm:t>
    </dgm:pt>
    <dgm:pt modelId="{2C7B2F35-1996-4E89-9398-4F7FAC423C35}" type="sibTrans" cxnId="{0B6CAF5F-385A-4EFD-9777-67F8938D1F6C}">
      <dgm:prSet/>
      <dgm:spPr/>
      <dgm:t>
        <a:bodyPr/>
        <a:lstStyle/>
        <a:p>
          <a:endParaRPr lang="en-US"/>
        </a:p>
      </dgm:t>
    </dgm:pt>
    <dgm:pt modelId="{3167CD84-BD17-43BB-8CAC-36E9764942C5}" type="pres">
      <dgm:prSet presAssocID="{B9C999BB-E2ED-4676-8059-CE4D6ED8D49B}" presName="hierChild1" presStyleCnt="0">
        <dgm:presLayoutVars>
          <dgm:chPref val="1"/>
          <dgm:dir/>
          <dgm:animOne val="branch"/>
          <dgm:animLvl val="lvl"/>
          <dgm:resizeHandles/>
        </dgm:presLayoutVars>
      </dgm:prSet>
      <dgm:spPr/>
    </dgm:pt>
    <dgm:pt modelId="{156EB5DA-AA0C-4578-9755-8A5BAD83126E}" type="pres">
      <dgm:prSet presAssocID="{8C5E3488-BA5B-4C2F-B6E2-86B4003119CA}" presName="hierRoot1" presStyleCnt="0"/>
      <dgm:spPr/>
    </dgm:pt>
    <dgm:pt modelId="{3BAF4700-A12E-4368-8AF4-1F579ADE2535}" type="pres">
      <dgm:prSet presAssocID="{8C5E3488-BA5B-4C2F-B6E2-86B4003119CA}" presName="composite" presStyleCnt="0"/>
      <dgm:spPr/>
    </dgm:pt>
    <dgm:pt modelId="{9D309643-C24B-458F-97E0-D75D294F0F46}" type="pres">
      <dgm:prSet presAssocID="{8C5E3488-BA5B-4C2F-B6E2-86B4003119CA}" presName="background" presStyleLbl="node0" presStyleIdx="0" presStyleCnt="2"/>
      <dgm:spPr/>
    </dgm:pt>
    <dgm:pt modelId="{6ECDC2FB-5138-4615-B671-3C0D478CBB14}" type="pres">
      <dgm:prSet presAssocID="{8C5E3488-BA5B-4C2F-B6E2-86B4003119CA}" presName="text" presStyleLbl="fgAcc0" presStyleIdx="0" presStyleCnt="2">
        <dgm:presLayoutVars>
          <dgm:chPref val="3"/>
        </dgm:presLayoutVars>
      </dgm:prSet>
      <dgm:spPr/>
    </dgm:pt>
    <dgm:pt modelId="{D31242E6-3582-49C0-AAED-D8481C05B299}" type="pres">
      <dgm:prSet presAssocID="{8C5E3488-BA5B-4C2F-B6E2-86B4003119CA}" presName="hierChild2" presStyleCnt="0"/>
      <dgm:spPr/>
    </dgm:pt>
    <dgm:pt modelId="{D318397A-B837-42A2-A62B-B54054A62EA7}" type="pres">
      <dgm:prSet presAssocID="{8BD21A39-6C73-4918-8DCE-85ABCE21B777}" presName="hierRoot1" presStyleCnt="0"/>
      <dgm:spPr/>
    </dgm:pt>
    <dgm:pt modelId="{91434A05-354A-4015-B7A5-75B65B50A4B0}" type="pres">
      <dgm:prSet presAssocID="{8BD21A39-6C73-4918-8DCE-85ABCE21B777}" presName="composite" presStyleCnt="0"/>
      <dgm:spPr/>
    </dgm:pt>
    <dgm:pt modelId="{D87DAFB7-0E3E-4779-8788-2789B44A9766}" type="pres">
      <dgm:prSet presAssocID="{8BD21A39-6C73-4918-8DCE-85ABCE21B777}" presName="background" presStyleLbl="node0" presStyleIdx="1" presStyleCnt="2"/>
      <dgm:spPr/>
    </dgm:pt>
    <dgm:pt modelId="{04DE4D17-3A04-4BDB-A0CF-A48A409466D6}" type="pres">
      <dgm:prSet presAssocID="{8BD21A39-6C73-4918-8DCE-85ABCE21B777}" presName="text" presStyleLbl="fgAcc0" presStyleIdx="1" presStyleCnt="2">
        <dgm:presLayoutVars>
          <dgm:chPref val="3"/>
        </dgm:presLayoutVars>
      </dgm:prSet>
      <dgm:spPr/>
    </dgm:pt>
    <dgm:pt modelId="{0C8BA1D8-4DE5-4117-BBD2-3526B56259EF}" type="pres">
      <dgm:prSet presAssocID="{8BD21A39-6C73-4918-8DCE-85ABCE21B777}" presName="hierChild2" presStyleCnt="0"/>
      <dgm:spPr/>
    </dgm:pt>
  </dgm:ptLst>
  <dgm:cxnLst>
    <dgm:cxn modelId="{00E88E33-1690-4FA1-8995-3647B60E24FD}" srcId="{B9C999BB-E2ED-4676-8059-CE4D6ED8D49B}" destId="{8C5E3488-BA5B-4C2F-B6E2-86B4003119CA}" srcOrd="0" destOrd="0" parTransId="{84B3CDC7-E60E-421B-90D4-7E4DBCEBEE5E}" sibTransId="{737A07C9-A94C-4B2A-9FEC-5F82F3252BB1}"/>
    <dgm:cxn modelId="{0B6CAF5F-385A-4EFD-9777-67F8938D1F6C}" srcId="{B9C999BB-E2ED-4676-8059-CE4D6ED8D49B}" destId="{8BD21A39-6C73-4918-8DCE-85ABCE21B777}" srcOrd="1" destOrd="0" parTransId="{E39EC1D7-7A02-42C9-9635-62FD7B936191}" sibTransId="{2C7B2F35-1996-4E89-9398-4F7FAC423C35}"/>
    <dgm:cxn modelId="{97565C7A-9EBF-474A-83C0-6DC4B8AC5138}" type="presOf" srcId="{B9C999BB-E2ED-4676-8059-CE4D6ED8D49B}" destId="{3167CD84-BD17-43BB-8CAC-36E9764942C5}" srcOrd="0" destOrd="0" presId="urn:microsoft.com/office/officeart/2005/8/layout/hierarchy1"/>
    <dgm:cxn modelId="{9F90CB7D-68BC-46CC-BE84-49E773BA5E99}" type="presOf" srcId="{8BD21A39-6C73-4918-8DCE-85ABCE21B777}" destId="{04DE4D17-3A04-4BDB-A0CF-A48A409466D6}" srcOrd="0" destOrd="0" presId="urn:microsoft.com/office/officeart/2005/8/layout/hierarchy1"/>
    <dgm:cxn modelId="{6FB7B9F2-9C9C-4C8C-BAF6-465C389CF6AA}" type="presOf" srcId="{8C5E3488-BA5B-4C2F-B6E2-86B4003119CA}" destId="{6ECDC2FB-5138-4615-B671-3C0D478CBB14}" srcOrd="0" destOrd="0" presId="urn:microsoft.com/office/officeart/2005/8/layout/hierarchy1"/>
    <dgm:cxn modelId="{53A47F30-8BB4-4CD3-8E18-E851378E41FB}" type="presParOf" srcId="{3167CD84-BD17-43BB-8CAC-36E9764942C5}" destId="{156EB5DA-AA0C-4578-9755-8A5BAD83126E}" srcOrd="0" destOrd="0" presId="urn:microsoft.com/office/officeart/2005/8/layout/hierarchy1"/>
    <dgm:cxn modelId="{F9B8E94F-EFDA-4D92-BB88-83FED21D0C5E}" type="presParOf" srcId="{156EB5DA-AA0C-4578-9755-8A5BAD83126E}" destId="{3BAF4700-A12E-4368-8AF4-1F579ADE2535}" srcOrd="0" destOrd="0" presId="urn:microsoft.com/office/officeart/2005/8/layout/hierarchy1"/>
    <dgm:cxn modelId="{EC53EE50-8F8E-4892-BC17-7B5AEF3AC82B}" type="presParOf" srcId="{3BAF4700-A12E-4368-8AF4-1F579ADE2535}" destId="{9D309643-C24B-458F-97E0-D75D294F0F46}" srcOrd="0" destOrd="0" presId="urn:microsoft.com/office/officeart/2005/8/layout/hierarchy1"/>
    <dgm:cxn modelId="{8466D587-A92B-48D5-82E9-333A6AE2A3E1}" type="presParOf" srcId="{3BAF4700-A12E-4368-8AF4-1F579ADE2535}" destId="{6ECDC2FB-5138-4615-B671-3C0D478CBB14}" srcOrd="1" destOrd="0" presId="urn:microsoft.com/office/officeart/2005/8/layout/hierarchy1"/>
    <dgm:cxn modelId="{7CE4C1AF-E98A-42A5-AA59-65E65A8C0CF7}" type="presParOf" srcId="{156EB5DA-AA0C-4578-9755-8A5BAD83126E}" destId="{D31242E6-3582-49C0-AAED-D8481C05B299}" srcOrd="1" destOrd="0" presId="urn:microsoft.com/office/officeart/2005/8/layout/hierarchy1"/>
    <dgm:cxn modelId="{4F187543-021A-41DB-9F14-7E4E5C6FBAB9}" type="presParOf" srcId="{3167CD84-BD17-43BB-8CAC-36E9764942C5}" destId="{D318397A-B837-42A2-A62B-B54054A62EA7}" srcOrd="1" destOrd="0" presId="urn:microsoft.com/office/officeart/2005/8/layout/hierarchy1"/>
    <dgm:cxn modelId="{395EC09C-4338-40AB-895B-6E252055EAD6}" type="presParOf" srcId="{D318397A-B837-42A2-A62B-B54054A62EA7}" destId="{91434A05-354A-4015-B7A5-75B65B50A4B0}" srcOrd="0" destOrd="0" presId="urn:microsoft.com/office/officeart/2005/8/layout/hierarchy1"/>
    <dgm:cxn modelId="{5075C8E2-DF6B-4F44-B564-00842677EB14}" type="presParOf" srcId="{91434A05-354A-4015-B7A5-75B65B50A4B0}" destId="{D87DAFB7-0E3E-4779-8788-2789B44A9766}" srcOrd="0" destOrd="0" presId="urn:microsoft.com/office/officeart/2005/8/layout/hierarchy1"/>
    <dgm:cxn modelId="{3FBA3B80-CBCD-4D5F-9EC0-3ADD8C6ABEC3}" type="presParOf" srcId="{91434A05-354A-4015-B7A5-75B65B50A4B0}" destId="{04DE4D17-3A04-4BDB-A0CF-A48A409466D6}" srcOrd="1" destOrd="0" presId="urn:microsoft.com/office/officeart/2005/8/layout/hierarchy1"/>
    <dgm:cxn modelId="{D9CE5841-F091-417F-B7A8-F4EA590A2856}" type="presParOf" srcId="{D318397A-B837-42A2-A62B-B54054A62EA7}" destId="{0C8BA1D8-4DE5-4117-BBD2-3526B56259E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12979-AFA5-4ECB-A831-C163819C8E9E}">
      <dsp:nvSpPr>
        <dsp:cNvPr id="0" name=""/>
        <dsp:cNvSpPr/>
      </dsp:nvSpPr>
      <dsp:spPr>
        <a:xfrm>
          <a:off x="0" y="3011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CASE STUDY-FAMILY E</a:t>
          </a:r>
          <a:endParaRPr lang="en-US" sz="1200" kern="1200"/>
        </a:p>
      </dsp:txBody>
      <dsp:txXfrm>
        <a:off x="13707" y="43826"/>
        <a:ext cx="6231323" cy="253385"/>
      </dsp:txXfrm>
    </dsp:sp>
    <dsp:sp modelId="{FD57A5D8-28FC-4270-A9DC-5F2E4E9C8C47}">
      <dsp:nvSpPr>
        <dsp:cNvPr id="0" name=""/>
        <dsp:cNvSpPr/>
      </dsp:nvSpPr>
      <dsp:spPr>
        <a:xfrm>
          <a:off x="0" y="34547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INTRODUCTION</a:t>
          </a:r>
          <a:endParaRPr lang="en-US" sz="1200" kern="1200"/>
        </a:p>
      </dsp:txBody>
      <dsp:txXfrm>
        <a:off x="13707" y="359186"/>
        <a:ext cx="6231323" cy="253385"/>
      </dsp:txXfrm>
    </dsp:sp>
    <dsp:sp modelId="{108937E0-A50A-4D29-8961-0DDD5FAB59FF}">
      <dsp:nvSpPr>
        <dsp:cNvPr id="0" name=""/>
        <dsp:cNvSpPr/>
      </dsp:nvSpPr>
      <dsp:spPr>
        <a:xfrm>
          <a:off x="0" y="66083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RISK FACTORS</a:t>
          </a:r>
          <a:endParaRPr lang="en-US" sz="1200" kern="1200"/>
        </a:p>
      </dsp:txBody>
      <dsp:txXfrm>
        <a:off x="13707" y="674546"/>
        <a:ext cx="6231323" cy="253385"/>
      </dsp:txXfrm>
    </dsp:sp>
    <dsp:sp modelId="{35A6EB8C-BEAE-4775-89D7-CB6D88CC73A0}">
      <dsp:nvSpPr>
        <dsp:cNvPr id="0" name=""/>
        <dsp:cNvSpPr/>
      </dsp:nvSpPr>
      <dsp:spPr>
        <a:xfrm>
          <a:off x="0" y="97619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IMPLICATIONS</a:t>
          </a:r>
          <a:endParaRPr lang="en-US" sz="1200" kern="1200"/>
        </a:p>
      </dsp:txBody>
      <dsp:txXfrm>
        <a:off x="13707" y="989906"/>
        <a:ext cx="6231323" cy="253385"/>
      </dsp:txXfrm>
    </dsp:sp>
    <dsp:sp modelId="{8628A4C0-B3AE-49E5-A7A4-F9DFF9C9F517}">
      <dsp:nvSpPr>
        <dsp:cNvPr id="0" name=""/>
        <dsp:cNvSpPr/>
      </dsp:nvSpPr>
      <dsp:spPr>
        <a:xfrm>
          <a:off x="0" y="129155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IMPACTS ON PARENTS</a:t>
          </a:r>
          <a:endParaRPr lang="en-US" sz="1200" kern="1200"/>
        </a:p>
      </dsp:txBody>
      <dsp:txXfrm>
        <a:off x="13707" y="1305266"/>
        <a:ext cx="6231323" cy="253385"/>
      </dsp:txXfrm>
    </dsp:sp>
    <dsp:sp modelId="{E137B88E-5F95-482A-B769-98E7C75B335D}">
      <dsp:nvSpPr>
        <dsp:cNvPr id="0" name=""/>
        <dsp:cNvSpPr/>
      </dsp:nvSpPr>
      <dsp:spPr>
        <a:xfrm>
          <a:off x="0" y="160691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SAFEGUARDING</a:t>
          </a:r>
          <a:endParaRPr lang="en-US" sz="1200" kern="1200"/>
        </a:p>
      </dsp:txBody>
      <dsp:txXfrm>
        <a:off x="13707" y="1620626"/>
        <a:ext cx="6231323" cy="253385"/>
      </dsp:txXfrm>
    </dsp:sp>
    <dsp:sp modelId="{54F27DE2-2483-4010-A558-81CB4CC4AB89}">
      <dsp:nvSpPr>
        <dsp:cNvPr id="0" name=""/>
        <dsp:cNvSpPr/>
      </dsp:nvSpPr>
      <dsp:spPr>
        <a:xfrm>
          <a:off x="0" y="192227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SERVICES TO BE INVOLVED IN THE CASE</a:t>
          </a:r>
          <a:endParaRPr lang="en-US" sz="1200" kern="1200"/>
        </a:p>
      </dsp:txBody>
      <dsp:txXfrm>
        <a:off x="13707" y="1935986"/>
        <a:ext cx="6231323" cy="253385"/>
      </dsp:txXfrm>
    </dsp:sp>
    <dsp:sp modelId="{115F4584-33AB-47C4-8970-B3941171769C}">
      <dsp:nvSpPr>
        <dsp:cNvPr id="0" name=""/>
        <dsp:cNvSpPr/>
      </dsp:nvSpPr>
      <dsp:spPr>
        <a:xfrm>
          <a:off x="0" y="223763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MEASURES TO IMPROVE THE WELLBEING OF THE FAMILY</a:t>
          </a:r>
          <a:endParaRPr lang="en-US" sz="1200" kern="1200"/>
        </a:p>
      </dsp:txBody>
      <dsp:txXfrm>
        <a:off x="13707" y="2251346"/>
        <a:ext cx="6231323" cy="253385"/>
      </dsp:txXfrm>
    </dsp:sp>
    <dsp:sp modelId="{864B22DA-D480-4D2B-8751-C87C05169FE3}">
      <dsp:nvSpPr>
        <dsp:cNvPr id="0" name=""/>
        <dsp:cNvSpPr/>
      </dsp:nvSpPr>
      <dsp:spPr>
        <a:xfrm>
          <a:off x="0" y="255299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RECOMMENDATION FOR THE PARENTS AND CHILDREN</a:t>
          </a:r>
          <a:endParaRPr lang="en-US" sz="1200" kern="1200"/>
        </a:p>
      </dsp:txBody>
      <dsp:txXfrm>
        <a:off x="13707" y="2566706"/>
        <a:ext cx="6231323" cy="253385"/>
      </dsp:txXfrm>
    </dsp:sp>
    <dsp:sp modelId="{5A8964B8-78B0-4B76-B7B9-51240C9BB493}">
      <dsp:nvSpPr>
        <dsp:cNvPr id="0" name=""/>
        <dsp:cNvSpPr/>
      </dsp:nvSpPr>
      <dsp:spPr>
        <a:xfrm>
          <a:off x="0" y="286835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SAFEGUARDING</a:t>
          </a:r>
          <a:endParaRPr lang="en-US" sz="1200" kern="1200"/>
        </a:p>
      </dsp:txBody>
      <dsp:txXfrm>
        <a:off x="13707" y="2882066"/>
        <a:ext cx="6231323" cy="253385"/>
      </dsp:txXfrm>
    </dsp:sp>
    <dsp:sp modelId="{24718A51-50CD-4411-8723-BABC1B136F80}">
      <dsp:nvSpPr>
        <dsp:cNvPr id="0" name=""/>
        <dsp:cNvSpPr/>
      </dsp:nvSpPr>
      <dsp:spPr>
        <a:xfrm>
          <a:off x="0" y="3183718"/>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CONCLUSION</a:t>
          </a:r>
          <a:endParaRPr lang="en-US" sz="1200" kern="1200"/>
        </a:p>
      </dsp:txBody>
      <dsp:txXfrm>
        <a:off x="13707" y="3197425"/>
        <a:ext cx="6231323" cy="253385"/>
      </dsp:txXfrm>
    </dsp:sp>
    <dsp:sp modelId="{032869E0-EDBA-493B-A4C2-B30B9481BCBF}">
      <dsp:nvSpPr>
        <dsp:cNvPr id="0" name=""/>
        <dsp:cNvSpPr/>
      </dsp:nvSpPr>
      <dsp:spPr>
        <a:xfrm>
          <a:off x="0" y="3499078"/>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REFERENCES</a:t>
          </a:r>
          <a:endParaRPr lang="en-US" sz="1200" kern="1200"/>
        </a:p>
      </dsp:txBody>
      <dsp:txXfrm>
        <a:off x="13707" y="3512785"/>
        <a:ext cx="6231323" cy="253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B9E77-6AC9-4B6C-8BBE-05FA187A3A2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108B69-0B34-41E0-B32F-58E7C69A41E2}">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issues considered were domestic violence, verbal and emotional abuse of the children by their father, the children's non- attendance at school, concerns around the mother's possible alcoholism and the anti- social behaviour of the two boys. </a:t>
          </a:r>
        </a:p>
      </dsp:txBody>
      <dsp:txXfrm>
        <a:off x="696297" y="538547"/>
        <a:ext cx="4171627" cy="2590157"/>
      </dsp:txXfrm>
    </dsp:sp>
    <dsp:sp modelId="{5EAB2C1F-92F9-4D9C-B4C7-E81AF0EFEE56}">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A33E2-9927-4B26-A064-4FCA3756F66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two boys, one of primary school age and one of secondary school age, were living with their mother at the time.</a:t>
          </a:r>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11C63-09FB-4BF4-B77D-884C5321E819}">
      <dsp:nvSpPr>
        <dsp:cNvPr id="0" name=""/>
        <dsp:cNvSpPr/>
      </dsp:nvSpPr>
      <dsp:spPr>
        <a:xfrm>
          <a:off x="1379260" y="841203"/>
          <a:ext cx="1410426" cy="705213"/>
        </a:xfrm>
        <a:prstGeom prst="roundRect">
          <a:avLst>
            <a:gd name="adj" fmla="val 10000"/>
          </a:avLst>
        </a:prstGeom>
        <a:solidFill>
          <a:schemeClr val="accent3">
            <a:shade val="80000"/>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Cycle of Abuse</a:t>
          </a:r>
        </a:p>
      </dsp:txBody>
      <dsp:txXfrm>
        <a:off x="1399915" y="861858"/>
        <a:ext cx="1369116" cy="663903"/>
      </dsp:txXfrm>
    </dsp:sp>
    <dsp:sp modelId="{5E90AAF1-30BC-483C-A273-2A1D35A2974C}">
      <dsp:nvSpPr>
        <dsp:cNvPr id="0" name=""/>
        <dsp:cNvSpPr/>
      </dsp:nvSpPr>
      <dsp:spPr>
        <a:xfrm rot="2741506">
          <a:off x="2382373" y="1751634"/>
          <a:ext cx="734165" cy="246824"/>
        </a:xfrm>
        <a:prstGeom prst="leftRightArrow">
          <a:avLst>
            <a:gd name="adj1" fmla="val 60000"/>
            <a:gd name="adj2" fmla="val 50000"/>
          </a:avLst>
        </a:prstGeom>
        <a:solidFill>
          <a:schemeClr val="accent3">
            <a:shade val="90000"/>
            <a:hueOff val="0"/>
            <a:satOff val="0"/>
            <a:lumOff val="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456420" y="1800999"/>
        <a:ext cx="586071" cy="148094"/>
      </dsp:txXfrm>
    </dsp:sp>
    <dsp:sp modelId="{4C5D9BEB-2A91-4537-AF0A-217BE8673594}">
      <dsp:nvSpPr>
        <dsp:cNvPr id="0" name=""/>
        <dsp:cNvSpPr/>
      </dsp:nvSpPr>
      <dsp:spPr>
        <a:xfrm>
          <a:off x="2709226" y="2203677"/>
          <a:ext cx="1410426" cy="705213"/>
        </a:xfrm>
        <a:prstGeom prst="roundRect">
          <a:avLst>
            <a:gd name="adj" fmla="val 10000"/>
          </a:avLst>
        </a:prstGeom>
        <a:solidFill>
          <a:schemeClr val="accent3">
            <a:shade val="80000"/>
            <a:hueOff val="-66514"/>
            <a:satOff val="5698"/>
            <a:lumOff val="6374"/>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Impact of Trauma</a:t>
          </a:r>
        </a:p>
      </dsp:txBody>
      <dsp:txXfrm>
        <a:off x="2729881" y="2224332"/>
        <a:ext cx="1369116" cy="663903"/>
      </dsp:txXfrm>
    </dsp:sp>
    <dsp:sp modelId="{098A2A55-F7EF-4502-9209-A655FF91E151}">
      <dsp:nvSpPr>
        <dsp:cNvPr id="0" name=""/>
        <dsp:cNvSpPr/>
      </dsp:nvSpPr>
      <dsp:spPr>
        <a:xfrm rot="8100000">
          <a:off x="2370291" y="3109936"/>
          <a:ext cx="734165" cy="246824"/>
        </a:xfrm>
        <a:prstGeom prst="leftRightArrow">
          <a:avLst>
            <a:gd name="adj1" fmla="val 60000"/>
            <a:gd name="adj2" fmla="val 50000"/>
          </a:avLst>
        </a:prstGeom>
        <a:solidFill>
          <a:schemeClr val="accent3">
            <a:shade val="90000"/>
            <a:hueOff val="-66533"/>
            <a:satOff val="2535"/>
            <a:lumOff val="523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444338" y="3159301"/>
        <a:ext cx="586071" cy="148094"/>
      </dsp:txXfrm>
    </dsp:sp>
    <dsp:sp modelId="{9FBE672B-8C06-4CBE-93C3-821880C5EDB4}">
      <dsp:nvSpPr>
        <dsp:cNvPr id="0" name=""/>
        <dsp:cNvSpPr/>
      </dsp:nvSpPr>
      <dsp:spPr>
        <a:xfrm>
          <a:off x="1355095" y="3557807"/>
          <a:ext cx="1410426" cy="705213"/>
        </a:xfrm>
        <a:prstGeom prst="roundRect">
          <a:avLst>
            <a:gd name="adj" fmla="val 10000"/>
          </a:avLst>
        </a:prstGeom>
        <a:solidFill>
          <a:schemeClr val="accent3">
            <a:shade val="80000"/>
            <a:hueOff val="-133029"/>
            <a:satOff val="11396"/>
            <a:lumOff val="12749"/>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Parenting Challenges</a:t>
          </a:r>
        </a:p>
      </dsp:txBody>
      <dsp:txXfrm>
        <a:off x="1375750" y="3578462"/>
        <a:ext cx="1369116" cy="663903"/>
      </dsp:txXfrm>
    </dsp:sp>
    <dsp:sp modelId="{02FDA286-5AB1-4577-819F-749121873943}">
      <dsp:nvSpPr>
        <dsp:cNvPr id="0" name=""/>
        <dsp:cNvSpPr/>
      </dsp:nvSpPr>
      <dsp:spPr>
        <a:xfrm rot="13500000">
          <a:off x="1016160" y="3109936"/>
          <a:ext cx="734165" cy="246824"/>
        </a:xfrm>
        <a:prstGeom prst="leftRightArrow">
          <a:avLst>
            <a:gd name="adj1" fmla="val 60000"/>
            <a:gd name="adj2" fmla="val 50000"/>
          </a:avLst>
        </a:prstGeom>
        <a:solidFill>
          <a:schemeClr val="accent3">
            <a:shade val="90000"/>
            <a:hueOff val="-133065"/>
            <a:satOff val="5070"/>
            <a:lumOff val="1046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090207" y="3159301"/>
        <a:ext cx="586071" cy="148094"/>
      </dsp:txXfrm>
    </dsp:sp>
    <dsp:sp modelId="{1A82B30B-B2A1-4003-A510-0FB755B7F8BE}">
      <dsp:nvSpPr>
        <dsp:cNvPr id="0" name=""/>
        <dsp:cNvSpPr/>
      </dsp:nvSpPr>
      <dsp:spPr>
        <a:xfrm>
          <a:off x="965" y="2203677"/>
          <a:ext cx="1410426" cy="705213"/>
        </a:xfrm>
        <a:prstGeom prst="roundRect">
          <a:avLst>
            <a:gd name="adj" fmla="val 10000"/>
          </a:avLst>
        </a:prstGeom>
        <a:solidFill>
          <a:schemeClr val="accent3">
            <a:shade val="80000"/>
            <a:hueOff val="-199543"/>
            <a:satOff val="17094"/>
            <a:lumOff val="19123"/>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Lack of Support</a:t>
          </a:r>
        </a:p>
      </dsp:txBody>
      <dsp:txXfrm>
        <a:off x="21620" y="2224332"/>
        <a:ext cx="1369116" cy="663903"/>
      </dsp:txXfrm>
    </dsp:sp>
    <dsp:sp modelId="{848CFB28-0DD0-4C1C-A35B-BB22A5E4BEC0}">
      <dsp:nvSpPr>
        <dsp:cNvPr id="0" name=""/>
        <dsp:cNvSpPr/>
      </dsp:nvSpPr>
      <dsp:spPr>
        <a:xfrm rot="18919844">
          <a:off x="1028243" y="1751634"/>
          <a:ext cx="734165" cy="246824"/>
        </a:xfrm>
        <a:prstGeom prst="leftRightArrow">
          <a:avLst>
            <a:gd name="adj1" fmla="val 60000"/>
            <a:gd name="adj2" fmla="val 50000"/>
          </a:avLst>
        </a:prstGeom>
        <a:solidFill>
          <a:schemeClr val="accent3">
            <a:shade val="90000"/>
            <a:hueOff val="-199598"/>
            <a:satOff val="7605"/>
            <a:lumOff val="1569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102290" y="1800999"/>
        <a:ext cx="586071" cy="148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BF692-DEE5-48CA-BCA0-26702D34CC1B}">
      <dsp:nvSpPr>
        <dsp:cNvPr id="0" name=""/>
        <dsp:cNvSpPr/>
      </dsp:nvSpPr>
      <dsp:spPr>
        <a:xfrm>
          <a:off x="0" y="0"/>
          <a:ext cx="9680623" cy="874504"/>
        </a:xfrm>
        <a:prstGeom prst="roundRect">
          <a:avLst>
            <a:gd name="adj" fmla="val 10000"/>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Child Protection Services</a:t>
          </a:r>
        </a:p>
      </dsp:txBody>
      <dsp:txXfrm>
        <a:off x="2023575" y="0"/>
        <a:ext cx="7657048" cy="874504"/>
      </dsp:txXfrm>
    </dsp:sp>
    <dsp:sp modelId="{C26D7874-6697-4089-A8CF-181E2A81330E}">
      <dsp:nvSpPr>
        <dsp:cNvPr id="0" name=""/>
        <dsp:cNvSpPr/>
      </dsp:nvSpPr>
      <dsp:spPr>
        <a:xfrm>
          <a:off x="87450" y="87450"/>
          <a:ext cx="1936124" cy="699603"/>
        </a:xfrm>
        <a:prstGeom prst="roundRect">
          <a:avLst>
            <a:gd name="adj" fmla="val 10000"/>
          </a:avLst>
        </a:prstGeom>
        <a:blipFill rotWithShape="0">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6D64B8-E5C9-4587-BF5D-74F4FDDAE48C}">
      <dsp:nvSpPr>
        <dsp:cNvPr id="0" name=""/>
        <dsp:cNvSpPr/>
      </dsp:nvSpPr>
      <dsp:spPr>
        <a:xfrm>
          <a:off x="0" y="961955"/>
          <a:ext cx="9680623" cy="874504"/>
        </a:xfrm>
        <a:prstGeom prst="roundRect">
          <a:avLst>
            <a:gd name="adj" fmla="val 10000"/>
          </a:avLst>
        </a:prstGeom>
        <a:solidFill>
          <a:schemeClr val="accent2">
            <a:shade val="80000"/>
            <a:hueOff val="92099"/>
            <a:satOff val="1556"/>
            <a:lumOff val="620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Mental Health Services</a:t>
          </a:r>
        </a:p>
      </dsp:txBody>
      <dsp:txXfrm>
        <a:off x="2023575" y="961955"/>
        <a:ext cx="7657048" cy="874504"/>
      </dsp:txXfrm>
    </dsp:sp>
    <dsp:sp modelId="{068F11C6-4F34-4584-92A4-F8026F717777}">
      <dsp:nvSpPr>
        <dsp:cNvPr id="0" name=""/>
        <dsp:cNvSpPr/>
      </dsp:nvSpPr>
      <dsp:spPr>
        <a:xfrm>
          <a:off x="87450" y="1049405"/>
          <a:ext cx="1936124" cy="699603"/>
        </a:xfrm>
        <a:prstGeom prst="roundRect">
          <a:avLst>
            <a:gd name="adj" fmla="val 10000"/>
          </a:avLst>
        </a:prstGeom>
        <a:blipFill rotWithShape="0">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24CB3-CF24-4BE8-97E2-99651E43BD32}">
      <dsp:nvSpPr>
        <dsp:cNvPr id="0" name=""/>
        <dsp:cNvSpPr/>
      </dsp:nvSpPr>
      <dsp:spPr>
        <a:xfrm>
          <a:off x="0" y="1923910"/>
          <a:ext cx="9680623" cy="874504"/>
        </a:xfrm>
        <a:prstGeom prst="roundRect">
          <a:avLst>
            <a:gd name="adj" fmla="val 10000"/>
          </a:avLst>
        </a:prstGeom>
        <a:solidFill>
          <a:schemeClr val="accent2">
            <a:shade val="80000"/>
            <a:hueOff val="184199"/>
            <a:satOff val="3113"/>
            <a:lumOff val="12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Education Services</a:t>
          </a:r>
        </a:p>
      </dsp:txBody>
      <dsp:txXfrm>
        <a:off x="2023575" y="1923910"/>
        <a:ext cx="7657048" cy="874504"/>
      </dsp:txXfrm>
    </dsp:sp>
    <dsp:sp modelId="{88F260B0-98A1-4368-87D2-792711F5931C}">
      <dsp:nvSpPr>
        <dsp:cNvPr id="0" name=""/>
        <dsp:cNvSpPr/>
      </dsp:nvSpPr>
      <dsp:spPr>
        <a:xfrm>
          <a:off x="87450" y="2011361"/>
          <a:ext cx="1936124" cy="699603"/>
        </a:xfrm>
        <a:prstGeom prst="roundRect">
          <a:avLst>
            <a:gd name="adj" fmla="val 10000"/>
          </a:avLst>
        </a:prstGeom>
        <a:blipFill rotWithShape="0">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0A1D9A-4D81-4239-877F-B643802F1F81}">
      <dsp:nvSpPr>
        <dsp:cNvPr id="0" name=""/>
        <dsp:cNvSpPr/>
      </dsp:nvSpPr>
      <dsp:spPr>
        <a:xfrm>
          <a:off x="0" y="2885866"/>
          <a:ext cx="9680623" cy="874504"/>
        </a:xfrm>
        <a:prstGeom prst="roundRect">
          <a:avLst>
            <a:gd name="adj" fmla="val 10000"/>
          </a:avLst>
        </a:prstGeom>
        <a:solidFill>
          <a:schemeClr val="accent2">
            <a:shade val="80000"/>
            <a:hueOff val="276298"/>
            <a:satOff val="4669"/>
            <a:lumOff val="1860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Community and Support Groups</a:t>
          </a:r>
        </a:p>
      </dsp:txBody>
      <dsp:txXfrm>
        <a:off x="2023575" y="2885866"/>
        <a:ext cx="7657048" cy="874504"/>
      </dsp:txXfrm>
    </dsp:sp>
    <dsp:sp modelId="{3A93C747-5E0C-4C32-82E5-0EC37A24D9D7}">
      <dsp:nvSpPr>
        <dsp:cNvPr id="0" name=""/>
        <dsp:cNvSpPr/>
      </dsp:nvSpPr>
      <dsp:spPr>
        <a:xfrm>
          <a:off x="87450" y="2973316"/>
          <a:ext cx="1936124" cy="699603"/>
        </a:xfrm>
        <a:prstGeom prst="roundRect">
          <a:avLst>
            <a:gd name="adj" fmla="val 10000"/>
          </a:avLst>
        </a:prstGeom>
        <a:blipFill rotWithShape="0">
          <a:blip xmlns:r="http://schemas.openxmlformats.org/officeDocument/2006/relationships" r:embed="rId4"/>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448C05-13B6-47A7-987A-8F5FCD4F4751}">
      <dsp:nvSpPr>
        <dsp:cNvPr id="0" name=""/>
        <dsp:cNvSpPr/>
      </dsp:nvSpPr>
      <dsp:spPr>
        <a:xfrm>
          <a:off x="0" y="3847821"/>
          <a:ext cx="9680623" cy="874504"/>
        </a:xfrm>
        <a:prstGeom prst="roundRect">
          <a:avLst>
            <a:gd name="adj" fmla="val 10000"/>
          </a:avLst>
        </a:prstGeom>
        <a:solidFill>
          <a:schemeClr val="accent2">
            <a:shade val="80000"/>
            <a:hueOff val="368397"/>
            <a:satOff val="6226"/>
            <a:lumOff val="248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Substance Abuse Treatment Services</a:t>
          </a:r>
        </a:p>
      </dsp:txBody>
      <dsp:txXfrm>
        <a:off x="2023575" y="3847821"/>
        <a:ext cx="7657048" cy="874504"/>
      </dsp:txXfrm>
    </dsp:sp>
    <dsp:sp modelId="{184912DB-C78B-4286-9B54-FB80657A3779}">
      <dsp:nvSpPr>
        <dsp:cNvPr id="0" name=""/>
        <dsp:cNvSpPr/>
      </dsp:nvSpPr>
      <dsp:spPr>
        <a:xfrm>
          <a:off x="87450" y="3935272"/>
          <a:ext cx="1936124" cy="699603"/>
        </a:xfrm>
        <a:prstGeom prst="roundRect">
          <a:avLst>
            <a:gd name="adj" fmla="val 10000"/>
          </a:avLst>
        </a:prstGeom>
        <a:blipFill rotWithShape="0">
          <a:blip xmlns:r="http://schemas.openxmlformats.org/officeDocument/2006/relationships" r:embed="rId5"/>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D60A6-41FB-4AA8-9ACD-20313FB11BC2}">
      <dsp:nvSpPr>
        <dsp:cNvPr id="0" name=""/>
        <dsp:cNvSpPr/>
      </dsp:nvSpPr>
      <dsp:spPr>
        <a:xfrm>
          <a:off x="0" y="11242"/>
          <a:ext cx="9608616" cy="786240"/>
        </a:xfrm>
        <a:prstGeom prst="roundRect">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Educational Support</a:t>
          </a:r>
        </a:p>
      </dsp:txBody>
      <dsp:txXfrm>
        <a:off x="38381" y="49623"/>
        <a:ext cx="9531854" cy="709478"/>
      </dsp:txXfrm>
    </dsp:sp>
    <dsp:sp modelId="{DB61572D-A547-4D99-BAFD-DAAD98C2A6C5}">
      <dsp:nvSpPr>
        <dsp:cNvPr id="0" name=""/>
        <dsp:cNvSpPr/>
      </dsp:nvSpPr>
      <dsp:spPr>
        <a:xfrm>
          <a:off x="0" y="918442"/>
          <a:ext cx="9608616" cy="786240"/>
        </a:xfrm>
        <a:prstGeom prst="roundRect">
          <a:avLst/>
        </a:prstGeom>
        <a:solidFill>
          <a:schemeClr val="accent3">
            <a:shade val="50000"/>
            <a:hueOff val="-104183"/>
            <a:satOff val="15562"/>
            <a:lumOff val="143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Child Protection Measures</a:t>
          </a:r>
        </a:p>
      </dsp:txBody>
      <dsp:txXfrm>
        <a:off x="38381" y="956823"/>
        <a:ext cx="9531854" cy="709478"/>
      </dsp:txXfrm>
    </dsp:sp>
    <dsp:sp modelId="{4C9F3DD1-F373-43AE-9F77-2EB2F546BCF5}">
      <dsp:nvSpPr>
        <dsp:cNvPr id="0" name=""/>
        <dsp:cNvSpPr/>
      </dsp:nvSpPr>
      <dsp:spPr>
        <a:xfrm>
          <a:off x="0" y="1825642"/>
          <a:ext cx="9608616" cy="786240"/>
        </a:xfrm>
        <a:prstGeom prst="roundRect">
          <a:avLst/>
        </a:prstGeom>
        <a:solidFill>
          <a:schemeClr val="accent3">
            <a:shade val="50000"/>
            <a:hueOff val="-208367"/>
            <a:satOff val="31123"/>
            <a:lumOff val="287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Safety Assessment and Protection</a:t>
          </a:r>
        </a:p>
      </dsp:txBody>
      <dsp:txXfrm>
        <a:off x="38381" y="1864023"/>
        <a:ext cx="9531854" cy="709478"/>
      </dsp:txXfrm>
    </dsp:sp>
    <dsp:sp modelId="{008CEC12-1B99-4ABA-A5A9-50D46B826F9A}">
      <dsp:nvSpPr>
        <dsp:cNvPr id="0" name=""/>
        <dsp:cNvSpPr/>
      </dsp:nvSpPr>
      <dsp:spPr>
        <a:xfrm>
          <a:off x="0" y="2732842"/>
          <a:ext cx="9608616" cy="786240"/>
        </a:xfrm>
        <a:prstGeom prst="roundRect">
          <a:avLst/>
        </a:prstGeom>
        <a:solidFill>
          <a:schemeClr val="accent3">
            <a:shade val="50000"/>
            <a:hueOff val="-208367"/>
            <a:satOff val="31123"/>
            <a:lumOff val="287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Parenting Support and Education</a:t>
          </a:r>
        </a:p>
      </dsp:txBody>
      <dsp:txXfrm>
        <a:off x="38381" y="2771223"/>
        <a:ext cx="9531854" cy="709478"/>
      </dsp:txXfrm>
    </dsp:sp>
    <dsp:sp modelId="{745F62F4-FBFF-47B1-B87C-618B54598ECE}">
      <dsp:nvSpPr>
        <dsp:cNvPr id="0" name=""/>
        <dsp:cNvSpPr/>
      </dsp:nvSpPr>
      <dsp:spPr>
        <a:xfrm>
          <a:off x="0" y="3640042"/>
          <a:ext cx="9608616" cy="786240"/>
        </a:xfrm>
        <a:prstGeom prst="roundRect">
          <a:avLst/>
        </a:prstGeom>
        <a:solidFill>
          <a:schemeClr val="accent3">
            <a:shade val="50000"/>
            <a:hueOff val="-104183"/>
            <a:satOff val="15562"/>
            <a:lumOff val="143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Individual and Family Therapy</a:t>
          </a:r>
        </a:p>
      </dsp:txBody>
      <dsp:txXfrm>
        <a:off x="38381" y="3678423"/>
        <a:ext cx="9531854" cy="7094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09643-C24B-458F-97E0-D75D294F0F46}">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DC2FB-5138-4615-B671-3C0D478CBB14}">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“Safeguarding is the action that is used to promote the health and well-being of vulnerable adults and children ,and to keep them safe from any harm “(Learning . nspcc.org.uk). In terms of safeguarding , we should protect children and vulnerable adults from any form of abuse or maltreatment and protect their development and health.” The six principles of safeguarding is to empower, prevent, protect , proportion ,partnerships and accountability”(Virtual-college.co.uk)</a:t>
          </a:r>
          <a:endParaRPr lang="en-US" sz="1600" kern="1200"/>
        </a:p>
      </dsp:txBody>
      <dsp:txXfrm>
        <a:off x="696297" y="538547"/>
        <a:ext cx="4171627" cy="2590157"/>
      </dsp:txXfrm>
    </dsp:sp>
    <dsp:sp modelId="{D87DAFB7-0E3E-4779-8788-2789B44A9766}">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DE4D17-3A04-4BDB-A0CF-A48A409466D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When it comes to the case study , the mother and the children ’s  safeguarding needs to be taken into account especially  if there is a situation of domestic violence and abuse that is being shown towards the children which can contribute to their anti-social behaviour already hindering their health , wellbeing and development.</a:t>
          </a:r>
          <a:endParaRPr lang="en-US" sz="16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22D152-AC25-44E8-9093-DD17F63CF701}" type="datetimeFigureOut">
              <a:rPr lang="en-US" smtClean="0"/>
              <a:t>6/23/2023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F9A038B-869F-4A73-B686-715276D837B1}" type="slidenum">
              <a:rPr lang="en-US" smtClean="0"/>
              <a:t>‹#›</a:t>
            </a:fld>
            <a:endParaRPr lang="en-US"/>
          </a:p>
        </p:txBody>
      </p:sp>
    </p:spTree>
    <p:extLst>
      <p:ext uri="{BB962C8B-B14F-4D97-AF65-F5344CB8AC3E}">
        <p14:creationId xmlns:p14="http://schemas.microsoft.com/office/powerpoint/2010/main" val="3485615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A5CAD5-468C-4E46-B2F7-C8D8CE10CA3A}" type="datetime1">
              <a:rPr lang="en-US" smtClean="0"/>
              <a:t>6/23/2023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1813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A6705BA-D07A-4404-88D7-CF6EEAAEFC16}"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3648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F9BCD1-0500-439C-BE72-991A0BEF5FDC}"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9137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4ED2ACB-BDAD-449E-B857-94A609BBC5A8}" type="datetime1">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379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88D8CF-F2AE-4538-85A5-4671747F5393}" type="datetime1">
              <a:rPr lang="en-US" smtClean="0"/>
              <a:t>6/23/2023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1110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44421CC-DE88-41C6-A59F-76170936D59A}" type="datetime1">
              <a:rPr lang="en-US" smtClean="0"/>
              <a:t>6/23/2023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5635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6B3F-FC41-41AD-8450-26D403A57626}" type="datetime1">
              <a:rPr lang="en-US" smtClean="0"/>
              <a:t>6/23/2023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8946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07AF6F4-894A-4C1F-9DAA-23B5965E2D44}" type="datetime1">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65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9897D02-EC6F-4C8B-A486-A681A5A45F0C}" type="datetime1">
              <a:rPr lang="en-US" smtClean="0"/>
              <a:t>6/23/2023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036635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BC14B4A-1523-4CCB-AC47-E21A7186B4DC}"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637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6BB6E3-3E0F-433F-B757-EE361960DFAF}"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9357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9897D02-EC6F-4C8B-A486-A681A5A45F0C}" type="datetime1">
              <a:rPr lang="en-US" smtClean="0"/>
              <a:t>6/23/2023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269683"/>
      </p:ext>
    </p:extLst>
  </p:cSld>
  <p:clrMap bg1="lt1" tx1="dk1" bg2="lt2" tx2="dk2" accent1="accent1" accent2="accent2" accent3="accent3" accent4="accent4" accent5="accent5" accent6="accent6" hlink="hlink" folHlink="folHlink"/>
  <p:sldLayoutIdLst>
    <p:sldLayoutId id="2147484168" r:id="rId1"/>
    <p:sldLayoutId id="2147484169" r:id="rId2"/>
    <p:sldLayoutId id="2147484170" r:id="rId3"/>
    <p:sldLayoutId id="2147484171" r:id="rId4"/>
    <p:sldLayoutId id="2147484172" r:id="rId5"/>
    <p:sldLayoutId id="2147484173" r:id="rId6"/>
    <p:sldLayoutId id="2147484174" r:id="rId7"/>
    <p:sldLayoutId id="2147484175" r:id="rId8"/>
    <p:sldLayoutId id="2147484176" r:id="rId9"/>
    <p:sldLayoutId id="2147484177" r:id="rId10"/>
    <p:sldLayoutId id="2147484178"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Maslow's_Hierarchy_of_Needs2.svg"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rte.ie/brainstorm/2020/0123/1110351-7-myths-about-domestic-violence/" TargetMode="External"/><Relationship Id="rId3" Type="http://schemas.openxmlformats.org/officeDocument/2006/relationships/image" Target="../media/image20.jpeg"/><Relationship Id="rId7" Type="http://schemas.openxmlformats.org/officeDocument/2006/relationships/hyperlink" Target="https://www.theguardian.com/society/2018/jan/03/theodore-johnson-freed-to-kill-domestic-violence-failure"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www.theguardian.com/uk-news/2018/mar/08/theodore-johnson-man-killed-three-partners-harsher-sentence-appeal" TargetMode="External"/><Relationship Id="rId5" Type="http://schemas.openxmlformats.org/officeDocument/2006/relationships/hyperlink" Target="https://www.independent.co.uk/news/uk/home-news/domestic-abuse-violence-against-women-scotland-action-plan-extension-a8650146.html" TargetMode="External"/><Relationship Id="rId4" Type="http://schemas.openxmlformats.org/officeDocument/2006/relationships/hyperlink" Target="https://www.theguardian.com/society/2015/sep/19/abuse-going-unreported-in-britains-south-asian-communities-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D2CE-7BF3-514D-BF3C-D32EF874637A}"/>
              </a:ext>
            </a:extLst>
          </p:cNvPr>
          <p:cNvSpPr>
            <a:spLocks noGrp="1"/>
          </p:cNvSpPr>
          <p:nvPr>
            <p:ph type="ctrTitle"/>
          </p:nvPr>
        </p:nvSpPr>
        <p:spPr>
          <a:xfrm>
            <a:off x="6483096" y="624110"/>
            <a:ext cx="5021516" cy="1280890"/>
          </a:xfrm>
        </p:spPr>
        <p:txBody>
          <a:bodyPr vert="horz" lIns="91440" tIns="45720" rIns="91440" bIns="45720" rtlCol="0" anchor="t">
            <a:normAutofit/>
          </a:bodyPr>
          <a:lstStyle/>
          <a:p>
            <a:pPr>
              <a:lnSpc>
                <a:spcPct val="90000"/>
              </a:lnSpc>
            </a:pPr>
            <a:r>
              <a:rPr lang="en-US" sz="2800" b="1" dirty="0"/>
              <a:t>CHILDREN,YOUNG </a:t>
            </a:r>
            <a:r>
              <a:rPr lang="en-US" sz="2800" dirty="0"/>
              <a:t>PEOPLE</a:t>
            </a:r>
            <a:r>
              <a:rPr lang="en-US" sz="2800" b="1" dirty="0"/>
              <a:t> AND FAMILIES</a:t>
            </a:r>
            <a:br>
              <a:rPr lang="en-US" sz="2800" b="1" dirty="0"/>
            </a:br>
            <a:endParaRPr lang="en-US" sz="2800" b="1" dirty="0"/>
          </a:p>
        </p:txBody>
      </p:sp>
      <p:sp>
        <p:nvSpPr>
          <p:cNvPr id="5" name="Content Placeholder 2">
            <a:extLst>
              <a:ext uri="{FF2B5EF4-FFF2-40B4-BE49-F238E27FC236}">
                <a16:creationId xmlns:a16="http://schemas.microsoft.com/office/drawing/2014/main" id="{9F0381F0-4560-1848-B191-875F8224F282}"/>
              </a:ext>
            </a:extLst>
          </p:cNvPr>
          <p:cNvSpPr txBox="1">
            <a:spLocks noGrp="1"/>
          </p:cNvSpPr>
          <p:nvPr>
            <p:ph type="subTitle" idx="1"/>
          </p:nvPr>
        </p:nvSpPr>
        <p:spPr>
          <a:xfrm>
            <a:off x="6438191" y="2133600"/>
            <a:ext cx="5066419" cy="377762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defTabSz="457200">
              <a:buClr>
                <a:schemeClr val="accent1"/>
              </a:buClr>
              <a:buFont typeface="Wingdings 3" charset="2"/>
              <a:buChar char=""/>
            </a:pPr>
            <a:endParaRPr lang="en-US" cap="none" dirty="0">
              <a:solidFill>
                <a:schemeClr val="tx1">
                  <a:lumMod val="75000"/>
                  <a:lumOff val="25000"/>
                </a:schemeClr>
              </a:solidFill>
            </a:endParaRPr>
          </a:p>
          <a:p>
            <a:pPr marL="0" indent="0" defTabSz="457200">
              <a:buClr>
                <a:schemeClr val="accent1"/>
              </a:buClr>
              <a:buFont typeface="Wingdings 3" charset="2"/>
              <a:buChar char=""/>
            </a:pPr>
            <a:endParaRPr lang="en-US" cap="none" dirty="0">
              <a:solidFill>
                <a:schemeClr val="tx1">
                  <a:lumMod val="75000"/>
                  <a:lumOff val="25000"/>
                </a:schemeClr>
              </a:solidFill>
            </a:endParaRPr>
          </a:p>
          <a:p>
            <a:pPr marL="0" indent="0" defTabSz="457200">
              <a:buClr>
                <a:schemeClr val="accent1"/>
              </a:buClr>
              <a:buFont typeface="Wingdings 3" charset="2"/>
              <a:buChar char=""/>
            </a:pPr>
            <a:endParaRPr lang="en-US" cap="none" dirty="0">
              <a:solidFill>
                <a:schemeClr val="tx1">
                  <a:lumMod val="75000"/>
                  <a:lumOff val="25000"/>
                </a:schemeClr>
              </a:solidFill>
            </a:endParaRPr>
          </a:p>
          <a:p>
            <a:pPr marL="0" indent="0" defTabSz="457200">
              <a:buClr>
                <a:schemeClr val="accent1"/>
              </a:buClr>
              <a:buFont typeface="Wingdings 3" charset="2"/>
              <a:buChar char=""/>
            </a:pPr>
            <a:r>
              <a:rPr lang="en-US" cap="none" dirty="0">
                <a:solidFill>
                  <a:schemeClr val="tx1">
                    <a:lumMod val="75000"/>
                    <a:lumOff val="25000"/>
                  </a:schemeClr>
                </a:solidFill>
              </a:rPr>
              <a:t>            GUILE DANIELLE VIRGINIE FOHE 2128226</a:t>
            </a:r>
          </a:p>
          <a:p>
            <a:pPr marL="0" indent="0" defTabSz="457200">
              <a:buClr>
                <a:schemeClr val="accent1"/>
              </a:buClr>
              <a:buFont typeface="Wingdings 3" charset="2"/>
              <a:buChar char=""/>
            </a:pPr>
            <a:r>
              <a:rPr lang="en-US" cap="none" dirty="0">
                <a:solidFill>
                  <a:schemeClr val="tx1">
                    <a:lumMod val="75000"/>
                    <a:lumOff val="25000"/>
                  </a:schemeClr>
                </a:solidFill>
              </a:rPr>
              <a:t>            ISSABELLA GBEZAH 2129241</a:t>
            </a:r>
          </a:p>
          <a:p>
            <a:pPr marL="0" indent="0" defTabSz="457200">
              <a:buClr>
                <a:schemeClr val="accent1"/>
              </a:buClr>
              <a:buFont typeface="Wingdings 3" charset="2"/>
              <a:buChar char=""/>
            </a:pPr>
            <a:r>
              <a:rPr lang="en-US" cap="none" dirty="0">
                <a:solidFill>
                  <a:schemeClr val="tx1">
                    <a:lumMod val="75000"/>
                    <a:lumOff val="25000"/>
                  </a:schemeClr>
                </a:solidFill>
              </a:rPr>
              <a:t>            SHARON PALGRAVE 2133276</a:t>
            </a:r>
          </a:p>
          <a:p>
            <a:pPr marL="0" indent="0" defTabSz="457200">
              <a:buClr>
                <a:schemeClr val="accent1"/>
              </a:buClr>
              <a:buFont typeface="Wingdings 3" charset="2"/>
              <a:buChar char=""/>
            </a:pPr>
            <a:r>
              <a:rPr lang="en-US" cap="none" dirty="0">
                <a:solidFill>
                  <a:schemeClr val="tx1">
                    <a:lumMod val="75000"/>
                    <a:lumOff val="25000"/>
                  </a:schemeClr>
                </a:solidFill>
              </a:rPr>
              <a:t>MODULE CODE: BMHP5004_BIRM</a:t>
            </a:r>
          </a:p>
          <a:p>
            <a:pPr marL="0" indent="0" defTabSz="457200">
              <a:buClr>
                <a:schemeClr val="accent1"/>
              </a:buClr>
              <a:buFont typeface="Wingdings 3" charset="2"/>
              <a:buChar char=""/>
            </a:pPr>
            <a:r>
              <a:rPr lang="en-US" cap="none" dirty="0">
                <a:solidFill>
                  <a:schemeClr val="tx1">
                    <a:lumMod val="75000"/>
                    <a:lumOff val="25000"/>
                  </a:schemeClr>
                </a:solidFill>
              </a:rPr>
              <a:t>ASSIGNMENT TITLE:PRESENTATION</a:t>
            </a:r>
          </a:p>
          <a:p>
            <a:pPr marL="0" indent="0" defTabSz="457200">
              <a:buClr>
                <a:schemeClr val="accent1"/>
              </a:buClr>
              <a:buFont typeface="Wingdings 3" charset="2"/>
              <a:buChar char=""/>
            </a:pPr>
            <a:r>
              <a:rPr lang="en-US" cap="none" dirty="0">
                <a:solidFill>
                  <a:schemeClr val="tx1">
                    <a:lumMod val="75000"/>
                    <a:lumOff val="25000"/>
                  </a:schemeClr>
                </a:solidFill>
              </a:rPr>
              <a:t>LECTURER:COLIN BARR</a:t>
            </a:r>
          </a:p>
          <a:p>
            <a:pPr marL="0" indent="0" defTabSz="457200">
              <a:buClr>
                <a:schemeClr val="accent1"/>
              </a:buClr>
              <a:buFont typeface="Wingdings 3" charset="2"/>
              <a:buChar char=""/>
            </a:pPr>
            <a:r>
              <a:rPr lang="en-US" cap="none" dirty="0">
                <a:solidFill>
                  <a:schemeClr val="tx1">
                    <a:lumMod val="75000"/>
                    <a:lumOff val="25000"/>
                  </a:schemeClr>
                </a:solidFill>
              </a:rPr>
              <a:t>             Submission Date:23/06/2023</a:t>
            </a:r>
          </a:p>
        </p:txBody>
      </p:sp>
      <p:sp>
        <p:nvSpPr>
          <p:cNvPr id="3" name="Slide Number Placeholder 2"/>
          <p:cNvSpPr>
            <a:spLocks noGrp="1"/>
          </p:cNvSpPr>
          <p:nvPr>
            <p:ph type="sldNum" sz="quarter" idx="12"/>
          </p:nvPr>
        </p:nvSpPr>
        <p:spPr>
          <a:xfrm>
            <a:off x="5181705" y="787782"/>
            <a:ext cx="779767" cy="365125"/>
          </a:xfrm>
        </p:spPr>
        <p:txBody>
          <a:bodyPr vert="horz" lIns="91440" tIns="45720" rIns="91440" bIns="45720" rtlCol="0" anchor="ctr">
            <a:normAutofit/>
          </a:bodyPr>
          <a:lstStyle/>
          <a:p>
            <a:pPr defTabSz="914400">
              <a:lnSpc>
                <a:spcPct val="90000"/>
              </a:lnSpc>
              <a:spcAft>
                <a:spcPts val="600"/>
              </a:spcAft>
            </a:pPr>
            <a:fld id="{6D22F896-40B5-4ADD-8801-0D06FADFA095}" type="slidenum">
              <a:rPr lang="en-US" sz="1900" b="1" smtClean="0"/>
              <a:pPr defTabSz="914400">
                <a:lnSpc>
                  <a:spcPct val="90000"/>
                </a:lnSpc>
                <a:spcAft>
                  <a:spcPts val="600"/>
                </a:spcAft>
              </a:pPr>
              <a:t>1</a:t>
            </a:fld>
            <a:endParaRPr lang="en-US" sz="1900" b="1"/>
          </a:p>
        </p:txBody>
      </p:sp>
      <p:pic>
        <p:nvPicPr>
          <p:cNvPr id="42" name="Picture 6">
            <a:extLst>
              <a:ext uri="{FF2B5EF4-FFF2-40B4-BE49-F238E27FC236}">
                <a16:creationId xmlns:a16="http://schemas.microsoft.com/office/drawing/2014/main" id="{DCDBA055-C12A-A88D-8EFC-5DF49329A62B}"/>
              </a:ext>
            </a:extLst>
          </p:cNvPr>
          <p:cNvPicPr>
            <a:picLocks noChangeAspect="1"/>
          </p:cNvPicPr>
          <p:nvPr/>
        </p:nvPicPr>
        <p:blipFill rotWithShape="1">
          <a:blip r:embed="rId2"/>
          <a:srcRect l="28172" r="31132" b="2"/>
          <a:stretch/>
        </p:blipFill>
        <p:spPr>
          <a:xfrm>
            <a:off x="-1555" y="1731"/>
            <a:ext cx="4671091" cy="6858000"/>
          </a:xfrm>
          <a:prstGeom prst="rect">
            <a:avLst/>
          </a:prstGeom>
        </p:spPr>
      </p:pic>
    </p:spTree>
    <p:extLst>
      <p:ext uri="{BB962C8B-B14F-4D97-AF65-F5344CB8AC3E}">
        <p14:creationId xmlns:p14="http://schemas.microsoft.com/office/powerpoint/2010/main" val="886695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D2CE-7BF3-514D-BF3C-D32EF874637A}"/>
              </a:ext>
            </a:extLst>
          </p:cNvPr>
          <p:cNvSpPr>
            <a:spLocks noGrp="1"/>
          </p:cNvSpPr>
          <p:nvPr>
            <p:ph type="ctrTitle"/>
          </p:nvPr>
        </p:nvSpPr>
        <p:spPr>
          <a:xfrm>
            <a:off x="648929" y="629266"/>
            <a:ext cx="6256423" cy="1641987"/>
          </a:xfrm>
        </p:spPr>
        <p:txBody>
          <a:bodyPr vert="horz" lIns="91440" tIns="45720" rIns="91440" bIns="45720" rtlCol="0" anchor="t">
            <a:normAutofit/>
          </a:bodyPr>
          <a:lstStyle/>
          <a:p>
            <a:r>
              <a:rPr lang="en-US" sz="4200"/>
              <a:t>CONTENT PAGE</a:t>
            </a:r>
          </a:p>
        </p:txBody>
      </p:sp>
      <p:sp>
        <p:nvSpPr>
          <p:cNvPr id="3" name="Slide Number Placeholder 2"/>
          <p:cNvSpPr>
            <a:spLocks noGrp="1"/>
          </p:cNvSpPr>
          <p:nvPr>
            <p:ph type="sldNum" sz="quarter" idx="12"/>
          </p:nvPr>
        </p:nvSpPr>
        <p:spPr/>
        <p:txBody>
          <a:bodyPr vert="horz" lIns="91440" tIns="45720" rIns="91440" bIns="45720" rtlCol="0" anchor="b">
            <a:normAutofit lnSpcReduction="10000"/>
          </a:bodyPr>
          <a:lstStyle/>
          <a:p>
            <a:pPr defTabSz="914400">
              <a:spcAft>
                <a:spcPts val="600"/>
              </a:spcAft>
            </a:pPr>
            <a:fld id="{6D22F896-40B5-4ADD-8801-0D06FADFA095}" type="slidenum">
              <a:rPr lang="en-US"/>
              <a:pPr defTabSz="914400">
                <a:spcAft>
                  <a:spcPts val="600"/>
                </a:spcAft>
              </a:pPr>
              <a:t>2</a:t>
            </a:fld>
            <a:endParaRPr lang="en-US"/>
          </a:p>
        </p:txBody>
      </p:sp>
      <p:pic>
        <p:nvPicPr>
          <p:cNvPr id="7" name="Picture 6">
            <a:extLst>
              <a:ext uri="{FF2B5EF4-FFF2-40B4-BE49-F238E27FC236}">
                <a16:creationId xmlns:a16="http://schemas.microsoft.com/office/drawing/2014/main" id="{EB5E7AF2-2D2D-F8C7-B90F-D985E907FDD2}"/>
              </a:ext>
            </a:extLst>
          </p:cNvPr>
          <p:cNvPicPr>
            <a:picLocks noChangeAspect="1"/>
          </p:cNvPicPr>
          <p:nvPr/>
        </p:nvPicPr>
        <p:blipFill rotWithShape="1">
          <a:blip r:embed="rId3"/>
          <a:srcRect l="41432" r="18057" b="2"/>
          <a:stretch/>
        </p:blipFill>
        <p:spPr>
          <a:xfrm>
            <a:off x="7554139" y="609601"/>
            <a:ext cx="3990160" cy="5638797"/>
          </a:xfrm>
          <a:prstGeom prst="rect">
            <a:avLst/>
          </a:prstGeom>
          <a:effectLst>
            <a:outerShdw blurRad="50800" dist="38100" dir="5400000" algn="t" rotWithShape="0">
              <a:prstClr val="black">
                <a:alpha val="43000"/>
              </a:prstClr>
            </a:outerShdw>
          </a:effectLst>
        </p:spPr>
      </p:pic>
      <p:graphicFrame>
        <p:nvGraphicFramePr>
          <p:cNvPr id="15" name="Content Placeholder 2">
            <a:extLst>
              <a:ext uri="{FF2B5EF4-FFF2-40B4-BE49-F238E27FC236}">
                <a16:creationId xmlns:a16="http://schemas.microsoft.com/office/drawing/2014/main" id="{A4367225-7E68-DCC5-2567-148D1FABFB8B}"/>
              </a:ext>
            </a:extLst>
          </p:cNvPr>
          <p:cNvGraphicFramePr/>
          <p:nvPr>
            <p:extLst>
              <p:ext uri="{D42A27DB-BD31-4B8C-83A1-F6EECF244321}">
                <p14:modId xmlns:p14="http://schemas.microsoft.com/office/powerpoint/2010/main" val="1877376721"/>
              </p:ext>
            </p:extLst>
          </p:nvPr>
        </p:nvGraphicFramePr>
        <p:xfrm>
          <a:off x="647700" y="2438401"/>
          <a:ext cx="6258737" cy="3809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7485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10173010" cy="1554480"/>
          </a:xfrm>
        </p:spPr>
        <p:txBody>
          <a:bodyPr anchor="ctr">
            <a:normAutofit/>
          </a:bodyPr>
          <a:lstStyle/>
          <a:p>
            <a:r>
              <a:rPr lang="en-US" sz="4800" b="1">
                <a:effectLst/>
                <a:latin typeface="Times New Roman" panose="02020603050405020304" pitchFamily="18" charset="0"/>
                <a:cs typeface="Times New Roman" panose="02020603050405020304" pitchFamily="18" charset="0"/>
              </a:rPr>
              <a:t>CASE STUDY - FAMILY E</a:t>
            </a:r>
            <a:endParaRPr lang="en-US" sz="4800">
              <a:effectLst/>
            </a:endParaRPr>
          </a:p>
        </p:txBody>
      </p:sp>
      <p:graphicFrame>
        <p:nvGraphicFramePr>
          <p:cNvPr id="6" name="Content Placeholder 2">
            <a:extLst>
              <a:ext uri="{FF2B5EF4-FFF2-40B4-BE49-F238E27FC236}">
                <a16:creationId xmlns:a16="http://schemas.microsoft.com/office/drawing/2014/main" id="{F0F7D26F-1BE0-E762-E6F8-9A7D50AFC90E}"/>
              </a:ext>
            </a:extLst>
          </p:cNvPr>
          <p:cNvGraphicFramePr>
            <a:graphicFrameLocks noGrp="1"/>
          </p:cNvGraphicFramePr>
          <p:nvPr>
            <p:ph idx="1"/>
            <p:extLst>
              <p:ext uri="{D42A27DB-BD31-4B8C-83A1-F6EECF244321}">
                <p14:modId xmlns:p14="http://schemas.microsoft.com/office/powerpoint/2010/main" val="423806881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b="1" smtClean="0">
                <a:latin typeface="Times New Roman" pitchFamily="18" charset="0"/>
                <a:cs typeface="Times New Roman" pitchFamily="18" charset="0"/>
              </a:rPr>
              <a:pPr>
                <a:spcAft>
                  <a:spcPts val="600"/>
                </a:spcAft>
              </a:pPr>
              <a:t>3</a:t>
            </a:fld>
            <a:endParaRPr lang="en-US" b="1">
              <a:latin typeface="Times New Roman" pitchFamily="18" charset="0"/>
              <a:cs typeface="Times New Roman" pitchFamily="18" charset="0"/>
            </a:endParaRPr>
          </a:p>
        </p:txBody>
      </p:sp>
    </p:spTree>
    <p:extLst>
      <p:ext uri="{BB962C8B-B14F-4D97-AF65-F5344CB8AC3E}">
        <p14:creationId xmlns:p14="http://schemas.microsoft.com/office/powerpoint/2010/main" val="37241866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8F71-9288-E246-8975-4283FA0680E9}"/>
              </a:ext>
            </a:extLst>
          </p:cNvPr>
          <p:cNvSpPr>
            <a:spLocks noGrp="1"/>
          </p:cNvSpPr>
          <p:nvPr>
            <p:ph type="title"/>
          </p:nvPr>
        </p:nvSpPr>
        <p:spPr>
          <a:xfrm>
            <a:off x="810000" y="447188"/>
            <a:ext cx="5359921" cy="970450"/>
          </a:xfrm>
        </p:spPr>
        <p:txBody>
          <a:bodyPr>
            <a:normAutofit/>
          </a:bodyPr>
          <a:lstStyle/>
          <a:p>
            <a:r>
              <a:rPr lang="en-US" b="1">
                <a:latin typeface="Times New Roman" pitchFamily="18" charset="0"/>
                <a:cs typeface="Times New Roman" pitchFamily="18" charset="0"/>
              </a:rPr>
              <a:t>INTRODUCTION </a:t>
            </a:r>
          </a:p>
        </p:txBody>
      </p:sp>
      <p:sp>
        <p:nvSpPr>
          <p:cNvPr id="3" name="Content Placeholder 2">
            <a:extLst>
              <a:ext uri="{FF2B5EF4-FFF2-40B4-BE49-F238E27FC236}">
                <a16:creationId xmlns:a16="http://schemas.microsoft.com/office/drawing/2014/main" id="{ECC2D6E0-61B3-FF40-88C3-BCDA002D2566}"/>
              </a:ext>
            </a:extLst>
          </p:cNvPr>
          <p:cNvSpPr>
            <a:spLocks noGrp="1"/>
          </p:cNvSpPr>
          <p:nvPr>
            <p:ph idx="1"/>
          </p:nvPr>
        </p:nvSpPr>
        <p:spPr>
          <a:xfrm>
            <a:off x="818712" y="2222287"/>
            <a:ext cx="5351209" cy="4635713"/>
          </a:xfrm>
        </p:spPr>
        <p:txBody>
          <a:bodyPr>
            <a:normAutofit/>
          </a:bodyPr>
          <a:lstStyle/>
          <a:p>
            <a:pPr marL="457200" indent="-457200">
              <a:buFont typeface="Wingdings" pitchFamily="2" charset="2"/>
              <a:buChar char="Ø"/>
            </a:pPr>
            <a:r>
              <a:rPr lang="en-US" cap="none" dirty="0">
                <a:latin typeface="Times New Roman" pitchFamily="18" charset="0"/>
                <a:cs typeface="Times New Roman" pitchFamily="18" charset="0"/>
              </a:rPr>
              <a:t>Abuse or violence committed inside a domestic relationship, such as a marriage or cohabitation, is known as domestic violence. </a:t>
            </a:r>
          </a:p>
          <a:p>
            <a:pPr marL="457200" indent="-457200">
              <a:buFont typeface="Wingdings" pitchFamily="2" charset="2"/>
              <a:buChar char="Ø"/>
            </a:pPr>
            <a:r>
              <a:rPr lang="en-US" cap="none" dirty="0">
                <a:latin typeface="Times New Roman" pitchFamily="18" charset="0"/>
                <a:cs typeface="Times New Roman" pitchFamily="18" charset="0"/>
              </a:rPr>
              <a:t>Abuse may be either direct or indirect, and can manifest in many ways, including but not limited to those listed above (Richard </a:t>
            </a:r>
            <a:r>
              <a:rPr lang="en-US" i="1" cap="none" dirty="0">
                <a:latin typeface="Times New Roman" pitchFamily="18" charset="0"/>
                <a:cs typeface="Times New Roman" pitchFamily="18" charset="0"/>
              </a:rPr>
              <a:t>et al., </a:t>
            </a:r>
            <a:r>
              <a:rPr lang="en-US" cap="none" dirty="0">
                <a:latin typeface="Times New Roman" pitchFamily="18" charset="0"/>
                <a:cs typeface="Times New Roman" pitchFamily="18" charset="0"/>
              </a:rPr>
              <a:t>2015). </a:t>
            </a:r>
          </a:p>
          <a:p>
            <a:pPr marL="457200" indent="-457200">
              <a:buFont typeface="Wingdings" pitchFamily="2" charset="2"/>
              <a:buChar char="Ø"/>
            </a:pPr>
            <a:r>
              <a:rPr lang="en-US" dirty="0">
                <a:latin typeface="Times New Roman" pitchFamily="18" charset="0"/>
                <a:cs typeface="Times New Roman" pitchFamily="18" charset="0"/>
              </a:rPr>
              <a:t>Domestic homicide may include anybody in the household ,even if they don’t live together.</a:t>
            </a:r>
            <a:endParaRPr lang="en-US" cap="none" dirty="0">
              <a:latin typeface="Times New Roman" pitchFamily="18" charset="0"/>
              <a:cs typeface="Times New Roman" pitchFamily="18" charset="0"/>
            </a:endParaRPr>
          </a:p>
          <a:p>
            <a:pPr marL="457200" indent="-457200">
              <a:buFont typeface="Wingdings" pitchFamily="2" charset="2"/>
              <a:buChar char="Ø"/>
            </a:pPr>
            <a:endParaRPr lang="en-US" cap="none" dirty="0">
              <a:latin typeface="Times New Roman" pitchFamily="18" charset="0"/>
              <a:cs typeface="Times New Roman" pitchFamily="18" charset="0"/>
            </a:endParaRPr>
          </a:p>
        </p:txBody>
      </p:sp>
      <p:sp>
        <p:nvSpPr>
          <p:cNvPr id="7" name="Slide Number Placeholder 6"/>
          <p:cNvSpPr>
            <a:spLocks noGrp="1"/>
          </p:cNvSpPr>
          <p:nvPr>
            <p:ph type="sldNum" sz="quarter" idx="12"/>
          </p:nvPr>
        </p:nvSpPr>
        <p:spPr/>
        <p:txBody>
          <a:bodyPr>
            <a:normAutofit lnSpcReduction="10000"/>
          </a:bodyPr>
          <a:lstStyle/>
          <a:p>
            <a:pPr>
              <a:spcAft>
                <a:spcPts val="600"/>
              </a:spcAft>
            </a:pPr>
            <a:fld id="{6D22F896-40B5-4ADD-8801-0D06FADFA095}" type="slidenum">
              <a:rPr lang="en-US" b="1" smtClean="0">
                <a:latin typeface="Times New Roman" pitchFamily="18" charset="0"/>
                <a:cs typeface="Times New Roman" pitchFamily="18" charset="0"/>
              </a:rPr>
              <a:pPr>
                <a:spcAft>
                  <a:spcPts val="600"/>
                </a:spcAft>
              </a:pPr>
              <a:t>4</a:t>
            </a:fld>
            <a:endParaRPr lang="en-US" b="1">
              <a:latin typeface="Times New Roman" pitchFamily="18" charset="0"/>
              <a:cs typeface="Times New Roman" pitchFamily="18" charset="0"/>
            </a:endParaRPr>
          </a:p>
        </p:txBody>
      </p:sp>
      <p:pic>
        <p:nvPicPr>
          <p:cNvPr id="6" name="Picture 5" descr="dov.jfif"/>
          <p:cNvPicPr>
            <a:picLocks noChangeAspect="1"/>
          </p:cNvPicPr>
          <p:nvPr/>
        </p:nvPicPr>
        <p:blipFill rotWithShape="1">
          <a:blip r:embed="rId2"/>
          <a:srcRect l="35646" r="5463" b="-1"/>
          <a:stretch/>
        </p:blipFill>
        <p:spPr>
          <a:xfrm>
            <a:off x="7410517" y="1258529"/>
            <a:ext cx="3832042" cy="4330205"/>
          </a:xfrm>
          <a:prstGeom prst="rect">
            <a:avLst/>
          </a:prstGeom>
        </p:spPr>
      </p:pic>
    </p:spTree>
    <p:extLst>
      <p:ext uri="{BB962C8B-B14F-4D97-AF65-F5344CB8AC3E}">
        <p14:creationId xmlns:p14="http://schemas.microsoft.com/office/powerpoint/2010/main" val="4121720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3662" y="386930"/>
            <a:ext cx="10066122" cy="1298448"/>
          </a:xfrm>
        </p:spPr>
        <p:txBody>
          <a:bodyPr anchor="b">
            <a:normAutofit/>
          </a:bodyPr>
          <a:lstStyle/>
          <a:p>
            <a:r>
              <a:rPr lang="en-US" sz="4800" b="1">
                <a:latin typeface="Times New Roman" pitchFamily="18" charset="0"/>
                <a:cs typeface="Times New Roman" pitchFamily="18" charset="0"/>
              </a:rPr>
              <a:t>RISK FACTORS </a:t>
            </a:r>
          </a:p>
        </p:txBody>
      </p:sp>
      <p:sp>
        <p:nvSpPr>
          <p:cNvPr id="3" name="Content Placeholder 2"/>
          <p:cNvSpPr>
            <a:spLocks noGrp="1"/>
          </p:cNvSpPr>
          <p:nvPr>
            <p:ph idx="1"/>
          </p:nvPr>
        </p:nvSpPr>
        <p:spPr>
          <a:xfrm>
            <a:off x="793661" y="2599509"/>
            <a:ext cx="4530898" cy="3639450"/>
          </a:xfrm>
        </p:spPr>
        <p:txBody>
          <a:bodyPr anchor="ctr">
            <a:normAutofit/>
          </a:bodyPr>
          <a:lstStyle/>
          <a:p>
            <a:pPr>
              <a:buNone/>
            </a:pPr>
            <a:endParaRPr lang="en-US" sz="2000" cap="none">
              <a:latin typeface="Times New Roman" pitchFamily="18" charset="0"/>
              <a:cs typeface="Times New Roman" pitchFamily="18" charset="0"/>
            </a:endParaRPr>
          </a:p>
          <a:p>
            <a:pPr>
              <a:buNone/>
            </a:pPr>
            <a:endParaRPr lang="en-US" sz="2000" cap="none">
              <a:latin typeface="Times New Roman" pitchFamily="18" charset="0"/>
              <a:cs typeface="Times New Roman" pitchFamily="18" charset="0"/>
            </a:endParaRPr>
          </a:p>
        </p:txBody>
      </p:sp>
      <p:sp>
        <p:nvSpPr>
          <p:cNvPr id="4" name="Slide Number Placeholder 3"/>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b="1" smtClean="0">
                <a:latin typeface="Times New Roman" pitchFamily="18" charset="0"/>
                <a:cs typeface="Times New Roman" pitchFamily="18" charset="0"/>
              </a:rPr>
              <a:pPr>
                <a:spcAft>
                  <a:spcPts val="600"/>
                </a:spcAft>
              </a:pPr>
              <a:t>5</a:t>
            </a:fld>
            <a:endParaRPr lang="en-US" b="1">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3247881558"/>
              </p:ext>
            </p:extLst>
          </p:nvPr>
        </p:nvGraphicFramePr>
        <p:xfrm>
          <a:off x="5951429" y="2484255"/>
          <a:ext cx="5070483" cy="3714247"/>
        </p:xfrm>
        <a:graphic>
          <a:graphicData uri="http://schemas.openxmlformats.org/drawingml/2006/table">
            <a:tbl>
              <a:tblPr firstRow="1" bandRow="1">
                <a:tableStyleId>{327F97BB-C833-4FB7-BDE5-3F7075034690}</a:tableStyleId>
              </a:tblPr>
              <a:tblGrid>
                <a:gridCol w="2547172">
                  <a:extLst>
                    <a:ext uri="{9D8B030D-6E8A-4147-A177-3AD203B41FA5}">
                      <a16:colId xmlns:a16="http://schemas.microsoft.com/office/drawing/2014/main" val="20000"/>
                    </a:ext>
                  </a:extLst>
                </a:gridCol>
                <a:gridCol w="2523311">
                  <a:extLst>
                    <a:ext uri="{9D8B030D-6E8A-4147-A177-3AD203B41FA5}">
                      <a16:colId xmlns:a16="http://schemas.microsoft.com/office/drawing/2014/main" val="20001"/>
                    </a:ext>
                  </a:extLst>
                </a:gridCol>
              </a:tblGrid>
              <a:tr h="443305">
                <a:tc>
                  <a:txBody>
                    <a:bodyPr/>
                    <a:lstStyle/>
                    <a:p>
                      <a:r>
                        <a:rPr lang="en-US" sz="2000" b="1"/>
                        <a:t>Adult</a:t>
                      </a:r>
                    </a:p>
                  </a:txBody>
                  <a:tcPr marL="101471" marR="101471" marT="50736" marB="50736"/>
                </a:tc>
                <a:tc>
                  <a:txBody>
                    <a:bodyPr/>
                    <a:lstStyle/>
                    <a:p>
                      <a:r>
                        <a:rPr lang="en-US" sz="2000"/>
                        <a:t>Children</a:t>
                      </a:r>
                    </a:p>
                  </a:txBody>
                  <a:tcPr marL="101471" marR="101471" marT="50736" marB="50736"/>
                </a:tc>
                <a:extLst>
                  <a:ext uri="{0D108BD9-81ED-4DB2-BD59-A6C34878D82A}">
                    <a16:rowId xmlns:a16="http://schemas.microsoft.com/office/drawing/2014/main" val="10000"/>
                  </a:ext>
                </a:extLst>
              </a:tr>
              <a:tr h="443305">
                <a:tc>
                  <a:txBody>
                    <a:bodyPr/>
                    <a:lstStyle/>
                    <a:p>
                      <a:r>
                        <a:rPr lang="en-US" sz="2000"/>
                        <a:t>Domestic Violence</a:t>
                      </a:r>
                    </a:p>
                  </a:txBody>
                  <a:tcPr marL="101471" marR="101471" marT="50736" marB="50736"/>
                </a:tc>
                <a:tc>
                  <a:txBody>
                    <a:bodyPr/>
                    <a:lstStyle/>
                    <a:p>
                      <a:r>
                        <a:rPr lang="en-US" sz="2000"/>
                        <a:t>Domestic Violence</a:t>
                      </a:r>
                    </a:p>
                  </a:txBody>
                  <a:tcPr marL="101471" marR="101471" marT="50736" marB="50736"/>
                </a:tc>
                <a:extLst>
                  <a:ext uri="{0D108BD9-81ED-4DB2-BD59-A6C34878D82A}">
                    <a16:rowId xmlns:a16="http://schemas.microsoft.com/office/drawing/2014/main" val="10001"/>
                  </a:ext>
                </a:extLst>
              </a:tr>
              <a:tr h="1042394">
                <a:tc>
                  <a:txBody>
                    <a:bodyPr/>
                    <a:lstStyle/>
                    <a:p>
                      <a:r>
                        <a:rPr lang="en-US" sz="2000"/>
                        <a:t>Possible alcoholism of the mother</a:t>
                      </a:r>
                    </a:p>
                  </a:txBody>
                  <a:tcPr marL="101471" marR="101471" marT="50736" marB="50736"/>
                </a:tc>
                <a:tc>
                  <a:txBody>
                    <a:bodyPr/>
                    <a:lstStyle/>
                    <a:p>
                      <a:r>
                        <a:rPr lang="en-US" sz="2000"/>
                        <a:t>Verbal and emotional</a:t>
                      </a:r>
                      <a:r>
                        <a:rPr lang="en-US" sz="2000" baseline="0"/>
                        <a:t> abuse by father</a:t>
                      </a:r>
                      <a:endParaRPr lang="en-US" sz="2000"/>
                    </a:p>
                  </a:txBody>
                  <a:tcPr marL="101471" marR="101471" marT="50736" marB="50736"/>
                </a:tc>
                <a:extLst>
                  <a:ext uri="{0D108BD9-81ED-4DB2-BD59-A6C34878D82A}">
                    <a16:rowId xmlns:a16="http://schemas.microsoft.com/office/drawing/2014/main" val="10002"/>
                  </a:ext>
                </a:extLst>
              </a:tr>
              <a:tr h="1042394">
                <a:tc>
                  <a:txBody>
                    <a:bodyPr/>
                    <a:lstStyle/>
                    <a:p>
                      <a:r>
                        <a:rPr lang="en-US" sz="2000"/>
                        <a:t>Challenges</a:t>
                      </a:r>
                      <a:r>
                        <a:rPr lang="en-US" sz="2000" baseline="0"/>
                        <a:t> in addressing the family’s issues</a:t>
                      </a:r>
                      <a:endParaRPr lang="en-US" sz="2000"/>
                    </a:p>
                  </a:txBody>
                  <a:tcPr marL="101471" marR="101471" marT="50736" marB="50736"/>
                </a:tc>
                <a:tc>
                  <a:txBody>
                    <a:bodyPr/>
                    <a:lstStyle/>
                    <a:p>
                      <a:r>
                        <a:rPr lang="en-US" sz="2000"/>
                        <a:t>Non-attendance</a:t>
                      </a:r>
                      <a:r>
                        <a:rPr lang="en-US" sz="2000" baseline="0"/>
                        <a:t> at school</a:t>
                      </a:r>
                      <a:endParaRPr lang="en-US" sz="2000"/>
                    </a:p>
                  </a:txBody>
                  <a:tcPr marL="101471" marR="101471" marT="50736" marB="50736"/>
                </a:tc>
                <a:extLst>
                  <a:ext uri="{0D108BD9-81ED-4DB2-BD59-A6C34878D82A}">
                    <a16:rowId xmlns:a16="http://schemas.microsoft.com/office/drawing/2014/main" val="10003"/>
                  </a:ext>
                </a:extLst>
              </a:tr>
              <a:tr h="742849">
                <a:tc>
                  <a:txBody>
                    <a:bodyPr/>
                    <a:lstStyle/>
                    <a:p>
                      <a:endParaRPr lang="en-US" sz="2000"/>
                    </a:p>
                  </a:txBody>
                  <a:tcPr marL="101471" marR="101471" marT="50736" marB="50736"/>
                </a:tc>
                <a:tc>
                  <a:txBody>
                    <a:bodyPr/>
                    <a:lstStyle/>
                    <a:p>
                      <a:r>
                        <a:rPr lang="en-US" sz="2000"/>
                        <a:t>Anti-social</a:t>
                      </a:r>
                      <a:r>
                        <a:rPr lang="en-US" sz="2000" baseline="0"/>
                        <a:t> </a:t>
                      </a:r>
                      <a:r>
                        <a:rPr lang="en-US" sz="2000" baseline="0" err="1"/>
                        <a:t>behaviour</a:t>
                      </a:r>
                      <a:endParaRPr lang="en-US" sz="2000"/>
                    </a:p>
                  </a:txBody>
                  <a:tcPr marL="101471" marR="101471" marT="50736" marB="50736"/>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2FF30-B45E-4A25-B59C-C682964974AE}"/>
              </a:ext>
            </a:extLst>
          </p:cNvPr>
          <p:cNvSpPr>
            <a:spLocks noGrp="1"/>
          </p:cNvSpPr>
          <p:nvPr>
            <p:ph type="title"/>
          </p:nvPr>
        </p:nvSpPr>
        <p:spPr>
          <a:xfrm>
            <a:off x="645064" y="525982"/>
            <a:ext cx="4282983" cy="1200361"/>
          </a:xfrm>
        </p:spPr>
        <p:txBody>
          <a:bodyPr anchor="b">
            <a:normAutofit/>
          </a:bodyPr>
          <a:lstStyle/>
          <a:p>
            <a:r>
              <a:rPr lang="en-GB" sz="2500"/>
              <a:t>IMPLICATIONS</a:t>
            </a:r>
            <a:br>
              <a:rPr lang="en-GB" sz="2500"/>
            </a:br>
            <a:br>
              <a:rPr lang="en-GB" sz="2500"/>
            </a:br>
            <a:endParaRPr lang="en-GB" sz="2500"/>
          </a:p>
        </p:txBody>
      </p:sp>
      <p:sp>
        <p:nvSpPr>
          <p:cNvPr id="11" name="Content Placeholder 10">
            <a:extLst>
              <a:ext uri="{FF2B5EF4-FFF2-40B4-BE49-F238E27FC236}">
                <a16:creationId xmlns:a16="http://schemas.microsoft.com/office/drawing/2014/main" id="{16C5436A-6FA2-9AC0-2614-66C9A35EB837}"/>
              </a:ext>
            </a:extLst>
          </p:cNvPr>
          <p:cNvSpPr>
            <a:spLocks noGrp="1"/>
          </p:cNvSpPr>
          <p:nvPr>
            <p:ph idx="1"/>
          </p:nvPr>
        </p:nvSpPr>
        <p:spPr>
          <a:xfrm>
            <a:off x="645066" y="2031101"/>
            <a:ext cx="4282984" cy="3511943"/>
          </a:xfrm>
        </p:spPr>
        <p:txBody>
          <a:bodyPr anchor="ctr">
            <a:normAutofit fontScale="85000" lnSpcReduction="10000"/>
          </a:bodyPr>
          <a:lstStyle/>
          <a:p>
            <a:pPr marL="0" indent="0">
              <a:buNone/>
            </a:pPr>
            <a:r>
              <a:rPr lang="en-US" sz="1800" dirty="0"/>
              <a:t>.Verbal and emotional abuse refers to a recurring cycle of interaction between the child and one or more caregivers , resulting in emotional and psychological harm to the child(</a:t>
            </a:r>
            <a:r>
              <a:rPr lang="en-US" sz="1800" dirty="0" err="1"/>
              <a:t>Momtax</a:t>
            </a:r>
            <a:r>
              <a:rPr lang="en-US" sz="1800" dirty="0"/>
              <a:t> et al,2022)</a:t>
            </a:r>
          </a:p>
          <a:p>
            <a:pPr marL="0" indent="0">
              <a:buNone/>
            </a:pPr>
            <a:r>
              <a:rPr lang="en-US" sz="1800" dirty="0"/>
              <a:t>1.Limitating emotional abilities</a:t>
            </a:r>
          </a:p>
          <a:p>
            <a:pPr marL="0" indent="0">
              <a:buNone/>
            </a:pPr>
            <a:r>
              <a:rPr lang="en-US" sz="1800" dirty="0"/>
              <a:t>2.Changing  </a:t>
            </a:r>
            <a:r>
              <a:rPr lang="en-US" sz="1800" dirty="0" err="1"/>
              <a:t>behavioural</a:t>
            </a:r>
            <a:r>
              <a:rPr lang="en-US" sz="1800" dirty="0"/>
              <a:t>  patterns</a:t>
            </a:r>
          </a:p>
          <a:p>
            <a:pPr marL="0" indent="0">
              <a:buNone/>
            </a:pPr>
            <a:r>
              <a:rPr lang="en-US" sz="1800" dirty="0"/>
              <a:t>3.Educational challenges</a:t>
            </a:r>
          </a:p>
          <a:p>
            <a:pPr marL="0" indent="0">
              <a:buNone/>
            </a:pPr>
            <a:r>
              <a:rPr lang="en-US" sz="1800" dirty="0"/>
              <a:t>4.Increase risk of mental health</a:t>
            </a:r>
          </a:p>
          <a:p>
            <a:pPr marL="0" indent="0">
              <a:buNone/>
            </a:pPr>
            <a:r>
              <a:rPr lang="en-US" sz="1800" dirty="0"/>
              <a:t>5.Physical health consequences</a:t>
            </a:r>
          </a:p>
          <a:p>
            <a:pPr marL="0" indent="0">
              <a:buNone/>
            </a:pPr>
            <a:r>
              <a:rPr lang="en-US" sz="1800" dirty="0"/>
              <a:t>6.Development delays .(Spinazzola et al.2021)</a:t>
            </a:r>
          </a:p>
          <a:p>
            <a:pPr marL="0" indent="0">
              <a:buNone/>
            </a:pPr>
            <a:endParaRPr lang="en-US" sz="1800" dirty="0"/>
          </a:p>
        </p:txBody>
      </p:sp>
      <p:sp>
        <p:nvSpPr>
          <p:cNvPr id="4" name="Slide Number Placeholder 3">
            <a:extLst>
              <a:ext uri="{FF2B5EF4-FFF2-40B4-BE49-F238E27FC236}">
                <a16:creationId xmlns:a16="http://schemas.microsoft.com/office/drawing/2014/main" id="{BD3EF677-52F9-438F-BE3B-14552DC75B78}"/>
              </a:ext>
            </a:extLst>
          </p:cNvPr>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smtClean="0"/>
              <a:pPr>
                <a:spcAft>
                  <a:spcPts val="600"/>
                </a:spcAft>
              </a:pPr>
              <a:t>6</a:t>
            </a:fld>
            <a:endParaRPr lang="en-US"/>
          </a:p>
        </p:txBody>
      </p:sp>
      <p:pic>
        <p:nvPicPr>
          <p:cNvPr id="6" name="Content Placeholder 5" descr="A picture containing text, screenshot, triangle, colorfulness&#10;&#10;Description automatically generated">
            <a:extLst>
              <a:ext uri="{FF2B5EF4-FFF2-40B4-BE49-F238E27FC236}">
                <a16:creationId xmlns:a16="http://schemas.microsoft.com/office/drawing/2014/main" id="{086C4A74-8FC1-4613-BB04-4C981EB6B2E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87738" y="1180953"/>
            <a:ext cx="5628018" cy="4263223"/>
          </a:xfrm>
          <a:prstGeom prst="rect">
            <a:avLst/>
          </a:prstGeom>
        </p:spPr>
      </p:pic>
      <p:sp>
        <p:nvSpPr>
          <p:cNvPr id="7" name="TextBox 6">
            <a:extLst>
              <a:ext uri="{FF2B5EF4-FFF2-40B4-BE49-F238E27FC236}">
                <a16:creationId xmlns:a16="http://schemas.microsoft.com/office/drawing/2014/main" id="{6B7DE255-7C89-4D5B-82D3-FC62EFEF0D21}"/>
              </a:ext>
            </a:extLst>
          </p:cNvPr>
          <p:cNvSpPr txBox="1"/>
          <p:nvPr/>
        </p:nvSpPr>
        <p:spPr>
          <a:xfrm>
            <a:off x="9308714" y="524412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Maslow's_Hierarchy_of_Needs2.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60959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116632"/>
            <a:ext cx="11437600" cy="1143000"/>
          </a:xfrm>
        </p:spPr>
        <p:txBody>
          <a:bodyPr>
            <a:normAutofit/>
          </a:bodyPr>
          <a:lstStyle/>
          <a:p>
            <a:pPr algn="ctr"/>
            <a:r>
              <a:rPr lang="en-US" sz="3800" b="1" dirty="0">
                <a:latin typeface="Times New Roman" pitchFamily="18" charset="0"/>
                <a:cs typeface="Times New Roman" pitchFamily="18" charset="0"/>
              </a:rPr>
              <a:t>IMPACTS ON PARENTS</a:t>
            </a:r>
          </a:p>
        </p:txBody>
      </p:sp>
      <p:sp>
        <p:nvSpPr>
          <p:cNvPr id="3" name="Content Placeholder 2"/>
          <p:cNvSpPr>
            <a:spLocks noGrp="1"/>
          </p:cNvSpPr>
          <p:nvPr>
            <p:ph idx="1"/>
          </p:nvPr>
        </p:nvSpPr>
        <p:spPr>
          <a:xfrm>
            <a:off x="-9872" y="764704"/>
            <a:ext cx="7978080" cy="6093296"/>
          </a:xfrm>
        </p:spPr>
        <p:txBody>
          <a:bodyPr>
            <a:noAutofit/>
          </a:bodyPr>
          <a:lstStyle/>
          <a:p>
            <a:pPr algn="just">
              <a:lnSpc>
                <a:spcPct val="200000"/>
              </a:lnSpc>
              <a:buFont typeface="Wingdings" pitchFamily="2" charset="2"/>
              <a:buChar char="Ø"/>
            </a:pPr>
            <a:r>
              <a:rPr lang="en-US" sz="2400" cap="none" dirty="0">
                <a:latin typeface="Times New Roman" pitchFamily="18" charset="0"/>
                <a:cs typeface="Times New Roman" pitchFamily="18" charset="0"/>
              </a:rPr>
              <a:t>Domestic violence cycle and emotional abuse may make it hard for mothers to leave abusive relationships for reasons like fear, financial reliance, low esteem and lack of support.</a:t>
            </a:r>
          </a:p>
          <a:p>
            <a:pPr algn="just">
              <a:lnSpc>
                <a:spcPct val="200000"/>
              </a:lnSpc>
              <a:buFont typeface="Wingdings" pitchFamily="2" charset="2"/>
              <a:buChar char="Ø"/>
            </a:pPr>
            <a:r>
              <a:rPr lang="en-US" sz="2400" cap="none" dirty="0">
                <a:latin typeface="Times New Roman" pitchFamily="18" charset="0"/>
                <a:cs typeface="Times New Roman" pitchFamily="18" charset="0"/>
              </a:rPr>
              <a:t>Trauma and other stresses on parents might lead to coping methods and isolation. </a:t>
            </a:r>
          </a:p>
          <a:p>
            <a:pPr algn="just">
              <a:lnSpc>
                <a:spcPct val="200000"/>
              </a:lnSpc>
              <a:buFont typeface="Wingdings" pitchFamily="2" charset="2"/>
              <a:buChar char="Ø"/>
            </a:pPr>
            <a:r>
              <a:rPr lang="en-US" sz="2400" cap="none" dirty="0">
                <a:latin typeface="Times New Roman" pitchFamily="18" charset="0"/>
                <a:cs typeface="Times New Roman" pitchFamily="18" charset="0"/>
              </a:rPr>
              <a:t>It is important to seek professional assistance, intervention, and support in order to resolve the difficulties and guarantee the safety of all family members.(Brown, 2013).</a:t>
            </a:r>
          </a:p>
        </p:txBody>
      </p:sp>
      <p:sp>
        <p:nvSpPr>
          <p:cNvPr id="4" name="Slide Number Placeholder 3"/>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7</a:t>
            </a:fld>
            <a:endParaRPr lang="en-US" sz="1800" b="1" dirty="0">
              <a:latin typeface="Times New Roman" pitchFamily="18" charset="0"/>
              <a:cs typeface="Times New Roman" pitchFamily="18" charset="0"/>
            </a:endParaRPr>
          </a:p>
        </p:txBody>
      </p:sp>
      <p:graphicFrame>
        <p:nvGraphicFramePr>
          <p:cNvPr id="5" name="Diagram 4"/>
          <p:cNvGraphicFramePr/>
          <p:nvPr>
            <p:extLst>
              <p:ext uri="{D42A27DB-BD31-4B8C-83A1-F6EECF244321}">
                <p14:modId xmlns:p14="http://schemas.microsoft.com/office/powerpoint/2010/main" val="1942433048"/>
              </p:ext>
            </p:extLst>
          </p:nvPr>
        </p:nvGraphicFramePr>
        <p:xfrm>
          <a:off x="8328248" y="1052736"/>
          <a:ext cx="4120618"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138017730"/>
              </p:ext>
            </p:extLst>
          </p:nvPr>
        </p:nvGraphicFramePr>
        <p:xfrm>
          <a:off x="2032000" y="1412776"/>
          <a:ext cx="9680624" cy="4725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6"/>
          <p:cNvSpPr>
            <a:spLocks noGrp="1"/>
          </p:cNvSpPr>
          <p:nvPr>
            <p:ph type="title"/>
          </p:nvPr>
        </p:nvSpPr>
        <p:spPr>
          <a:xfrm>
            <a:off x="191344" y="24517"/>
            <a:ext cx="11720240" cy="1143000"/>
          </a:xfrm>
        </p:spPr>
        <p:txBody>
          <a:bodyPr>
            <a:normAutofit/>
          </a:bodyPr>
          <a:lstStyle/>
          <a:p>
            <a:pPr algn="ctr"/>
            <a:r>
              <a:rPr lang="en-US" sz="3800" b="1" dirty="0">
                <a:latin typeface="Times New Roman" pitchFamily="18" charset="0"/>
                <a:cs typeface="Times New Roman" pitchFamily="18" charset="0"/>
              </a:rPr>
              <a:t>SERVICES TO BE INVOLVED IN THE CASE</a:t>
            </a:r>
          </a:p>
        </p:txBody>
      </p:sp>
      <p:sp>
        <p:nvSpPr>
          <p:cNvPr id="3" name="Slide Number Placeholder 2"/>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8</a:t>
            </a:fld>
            <a:endParaRPr lang="en-US" sz="1800" b="1"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13752273"/>
              </p:ext>
            </p:extLst>
          </p:nvPr>
        </p:nvGraphicFramePr>
        <p:xfrm>
          <a:off x="2032000" y="1700808"/>
          <a:ext cx="9608616"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p:nvPr>
        </p:nvSpPr>
        <p:spPr>
          <a:xfrm>
            <a:off x="0" y="274320"/>
            <a:ext cx="11911584" cy="1066448"/>
          </a:xfrm>
        </p:spPr>
        <p:txBody>
          <a:bodyPr>
            <a:noAutofit/>
          </a:bodyPr>
          <a:lstStyle/>
          <a:p>
            <a:pPr algn="ctr"/>
            <a:r>
              <a:rPr lang="en-US" sz="3800" b="1" dirty="0">
                <a:latin typeface="Times New Roman" pitchFamily="18" charset="0"/>
                <a:cs typeface="Times New Roman" pitchFamily="18" charset="0"/>
              </a:rPr>
              <a:t>MEASURES TO IMPROVE THE WELLBEING OF THE FAMILY</a:t>
            </a:r>
          </a:p>
        </p:txBody>
      </p:sp>
      <p:sp>
        <p:nvSpPr>
          <p:cNvPr id="3" name="Slide Number Placeholder 2"/>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9</a:t>
            </a:fld>
            <a:endParaRPr lang="en-US" sz="1800" b="1"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11911584" cy="1143000"/>
          </a:xfrm>
        </p:spPr>
        <p:txBody>
          <a:bodyPr>
            <a:noAutofit/>
          </a:bodyPr>
          <a:lstStyle/>
          <a:p>
            <a:pPr algn="ctr"/>
            <a:r>
              <a:rPr lang="en-US" sz="3800" b="1" dirty="0">
                <a:latin typeface="Times New Roman" pitchFamily="18" charset="0"/>
                <a:cs typeface="Times New Roman" pitchFamily="18" charset="0"/>
              </a:rPr>
              <a:t>MEASURES TO IMPROVE THE WELLBEING OF THE FAMILY (Cont’d)</a:t>
            </a:r>
          </a:p>
        </p:txBody>
      </p:sp>
      <p:sp>
        <p:nvSpPr>
          <p:cNvPr id="3" name="Content Placeholder 2"/>
          <p:cNvSpPr>
            <a:spLocks noGrp="1"/>
          </p:cNvSpPr>
          <p:nvPr>
            <p:ph idx="1"/>
          </p:nvPr>
        </p:nvSpPr>
        <p:spPr>
          <a:xfrm>
            <a:off x="0" y="1447800"/>
            <a:ext cx="7464152" cy="5221560"/>
          </a:xfrm>
        </p:spPr>
        <p:txBody>
          <a:bodyPr>
            <a:noAutofit/>
          </a:bodyPr>
          <a:lstStyle/>
          <a:p>
            <a:pPr>
              <a:lnSpc>
                <a:spcPct val="200000"/>
              </a:lnSpc>
              <a:buFont typeface="Wingdings" pitchFamily="2" charset="2"/>
              <a:buChar char="Ø"/>
            </a:pPr>
            <a:r>
              <a:rPr lang="en-US" sz="2400" dirty="0">
                <a:latin typeface="Times New Roman" pitchFamily="18" charset="0"/>
                <a:cs typeface="Times New Roman" pitchFamily="18" charset="0"/>
              </a:rPr>
              <a:t>P</a:t>
            </a:r>
            <a:r>
              <a:rPr lang="en-US" sz="2400" cap="none" dirty="0">
                <a:latin typeface="Times New Roman" pitchFamily="18" charset="0"/>
                <a:cs typeface="Times New Roman" pitchFamily="18" charset="0"/>
              </a:rPr>
              <a:t>roviding access to substance abuse treatment services, collaborating with school personnel to address non-attendance at school, offering parenting support programs, and connecting the family with resources. </a:t>
            </a:r>
          </a:p>
          <a:p>
            <a:pPr>
              <a:lnSpc>
                <a:spcPct val="200000"/>
              </a:lnSpc>
              <a:buFont typeface="Wingdings" pitchFamily="2" charset="2"/>
              <a:buChar char="Ø"/>
            </a:pPr>
            <a:r>
              <a:rPr lang="en-US" sz="2400" cap="none" dirty="0">
                <a:latin typeface="Times New Roman" pitchFamily="18" charset="0"/>
                <a:cs typeface="Times New Roman" pitchFamily="18" charset="0"/>
              </a:rPr>
              <a:t>In light of the fact that every family's predicament is different, it's crucial that solutions be adapted to each individual set of </a:t>
            </a:r>
            <a:r>
              <a:rPr lang="en-US" sz="2400" dirty="0">
                <a:latin typeface="Times New Roman" pitchFamily="18" charset="0"/>
                <a:cs typeface="Times New Roman" pitchFamily="18" charset="0"/>
              </a:rPr>
              <a:t>needs (</a:t>
            </a:r>
            <a:r>
              <a:rPr lang="en-US" sz="2400" dirty="0" err="1">
                <a:latin typeface="Times New Roman" pitchFamily="18" charset="0"/>
                <a:cs typeface="Times New Roman" pitchFamily="18" charset="0"/>
              </a:rPr>
              <a:t>Tetreault</a:t>
            </a:r>
            <a:r>
              <a:rPr lang="en-US" sz="2400" dirty="0">
                <a:latin typeface="Times New Roman" pitchFamily="18" charset="0"/>
                <a:cs typeface="Times New Roman" pitchFamily="18" charset="0"/>
              </a:rPr>
              <a:t>, 2020).</a:t>
            </a:r>
            <a:endParaRPr lang="en-US" sz="2400" cap="none" dirty="0">
              <a:latin typeface="Times New Roman" pitchFamily="18" charset="0"/>
              <a:cs typeface="Times New Roman" pitchFamily="18" charset="0"/>
            </a:endParaRPr>
          </a:p>
        </p:txBody>
      </p:sp>
      <p:sp>
        <p:nvSpPr>
          <p:cNvPr id="5" name="Slide Number Placeholder 4"/>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10</a:t>
            </a:fld>
            <a:endParaRPr lang="en-US" sz="1800" b="1" dirty="0">
              <a:latin typeface="Times New Roman" pitchFamily="18" charset="0"/>
              <a:cs typeface="Times New Roman" pitchFamily="18" charset="0"/>
            </a:endParaRPr>
          </a:p>
        </p:txBody>
      </p:sp>
      <p:pic>
        <p:nvPicPr>
          <p:cNvPr id="4" name="Picture 3" descr="images (7).jfif"/>
          <p:cNvPicPr>
            <a:picLocks noChangeAspect="1"/>
          </p:cNvPicPr>
          <p:nvPr/>
        </p:nvPicPr>
        <p:blipFill>
          <a:blip r:embed="rId2"/>
          <a:stretch>
            <a:fillRect/>
          </a:stretch>
        </p:blipFill>
        <p:spPr>
          <a:xfrm>
            <a:off x="7464153" y="1772816"/>
            <a:ext cx="4536503" cy="3672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1" y="345810"/>
            <a:ext cx="5120561" cy="1325563"/>
          </a:xfrm>
        </p:spPr>
        <p:txBody>
          <a:bodyPr>
            <a:normAutofit/>
          </a:bodyPr>
          <a:lstStyle/>
          <a:p>
            <a:r>
              <a:rPr lang="en-US" sz="3400" b="1">
                <a:latin typeface="Times New Roman" pitchFamily="18" charset="0"/>
                <a:cs typeface="Times New Roman" pitchFamily="18" charset="0"/>
              </a:rPr>
              <a:t>RECOMMENDATIONS FOR THE PARENTS</a:t>
            </a:r>
          </a:p>
        </p:txBody>
      </p:sp>
      <p:sp>
        <p:nvSpPr>
          <p:cNvPr id="3" name="Content Placeholder 2"/>
          <p:cNvSpPr>
            <a:spLocks noGrp="1"/>
          </p:cNvSpPr>
          <p:nvPr>
            <p:ph idx="1"/>
          </p:nvPr>
        </p:nvSpPr>
        <p:spPr>
          <a:xfrm>
            <a:off x="838201" y="1825624"/>
            <a:ext cx="5092194" cy="5032375"/>
          </a:xfrm>
        </p:spPr>
        <p:txBody>
          <a:bodyPr>
            <a:normAutofit fontScale="92500" lnSpcReduction="20000"/>
          </a:bodyPr>
          <a:lstStyle/>
          <a:p>
            <a:pPr>
              <a:buFont typeface="Wingdings" pitchFamily="2" charset="2"/>
              <a:buChar char="Ø"/>
            </a:pPr>
            <a:r>
              <a:rPr lang="en-US" cap="none" dirty="0">
                <a:latin typeface="Times New Roman" pitchFamily="18" charset="0"/>
                <a:cs typeface="Times New Roman" pitchFamily="18" charset="0"/>
              </a:rPr>
              <a:t>The most crucial steps are for the woman to create a safety plan to secure the immediate safety of herself and her children, to seek counseling and support, legal aid, treatment for drug misuse, and to give access to parenting education and support (</a:t>
            </a:r>
            <a:r>
              <a:rPr lang="en-US" cap="none" dirty="0" err="1">
                <a:latin typeface="Times New Roman" pitchFamily="18" charset="0"/>
                <a:cs typeface="Times New Roman" pitchFamily="18" charset="0"/>
              </a:rPr>
              <a:t>Cocozza</a:t>
            </a:r>
            <a:r>
              <a:rPr lang="en-US" cap="none" dirty="0">
                <a:latin typeface="Times New Roman" pitchFamily="18" charset="0"/>
                <a:cs typeface="Times New Roman" pitchFamily="18" charset="0"/>
              </a:rPr>
              <a:t> ,2018). </a:t>
            </a:r>
          </a:p>
          <a:p>
            <a:pPr>
              <a:buFont typeface="Wingdings" pitchFamily="2" charset="2"/>
              <a:buChar char="Ø"/>
            </a:pPr>
            <a:r>
              <a:rPr lang="en-US" cap="none" dirty="0">
                <a:latin typeface="Times New Roman" pitchFamily="18" charset="0"/>
                <a:cs typeface="Times New Roman" pitchFamily="18" charset="0"/>
              </a:rPr>
              <a:t>Restraining orders , child custody applications and other legal processes may all be investigated with the help of an attorney.</a:t>
            </a:r>
          </a:p>
          <a:p>
            <a:pPr>
              <a:buFont typeface="Wingdings" pitchFamily="2" charset="2"/>
              <a:buChar char="Ø"/>
            </a:pPr>
            <a:r>
              <a:rPr lang="en-US" dirty="0">
                <a:latin typeface="Times New Roman" pitchFamily="18" charset="0"/>
                <a:cs typeface="Times New Roman" pitchFamily="18" charset="0"/>
              </a:rPr>
              <a:t>The mother may benefit from parenting education and assistance by learning new techniques ,reconnecting with her children , and overcoming any destructive habits  she may have developed in the past(Grieson,2018)</a:t>
            </a:r>
            <a:endParaRPr lang="en-US" cap="none" dirty="0">
              <a:latin typeface="Times New Roman" pitchFamily="18" charset="0"/>
              <a:cs typeface="Times New Roman" pitchFamily="18" charset="0"/>
            </a:endParaRPr>
          </a:p>
          <a:p>
            <a:pPr>
              <a:buFont typeface="Wingdings" pitchFamily="2" charset="2"/>
              <a:buChar char="Ø"/>
            </a:pPr>
            <a:endParaRPr lang="en-US" cap="none" dirty="0">
              <a:latin typeface="Times New Roman" pitchFamily="18" charset="0"/>
              <a:cs typeface="Times New Roman" pitchFamily="18" charset="0"/>
            </a:endParaRPr>
          </a:p>
        </p:txBody>
      </p:sp>
      <p:sp>
        <p:nvSpPr>
          <p:cNvPr id="6" name="Slide Number Placeholder 5"/>
          <p:cNvSpPr>
            <a:spLocks noGrp="1"/>
          </p:cNvSpPr>
          <p:nvPr>
            <p:ph type="sldNum" sz="quarter" idx="12"/>
          </p:nvPr>
        </p:nvSpPr>
        <p:spPr/>
        <p:txBody>
          <a:bodyPr>
            <a:normAutofit lnSpcReduction="10000"/>
          </a:bodyPr>
          <a:lstStyle/>
          <a:p>
            <a:pPr>
              <a:spcAft>
                <a:spcPts val="600"/>
              </a:spcAft>
            </a:pPr>
            <a:fld id="{6D22F896-40B5-4ADD-8801-0D06FADFA095}" type="slidenum">
              <a:rPr lang="en-US" b="1">
                <a:solidFill>
                  <a:srgbClr val="FFFFFF"/>
                </a:solidFill>
                <a:latin typeface="Times New Roman" pitchFamily="18" charset="0"/>
                <a:cs typeface="Times New Roman" pitchFamily="18" charset="0"/>
              </a:rPr>
              <a:pPr>
                <a:spcAft>
                  <a:spcPts val="600"/>
                </a:spcAft>
              </a:pPr>
              <a:t>11</a:t>
            </a:fld>
            <a:endParaRPr lang="en-US" b="1">
              <a:solidFill>
                <a:srgbClr val="FFFFFF"/>
              </a:solidFill>
              <a:latin typeface="Times New Roman" pitchFamily="18" charset="0"/>
              <a:cs typeface="Times New Roman" pitchFamily="18" charset="0"/>
            </a:endParaRPr>
          </a:p>
        </p:txBody>
      </p:sp>
      <p:pic>
        <p:nvPicPr>
          <p:cNvPr id="4" name="Picture 3" descr="images (8).jfif"/>
          <p:cNvPicPr>
            <a:picLocks noChangeAspect="1"/>
          </p:cNvPicPr>
          <p:nvPr/>
        </p:nvPicPr>
        <p:blipFill rotWithShape="1">
          <a:blip r:embed="rId2"/>
          <a:srcRect l="6691" r="15495"/>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cene3d>
            <a:camera prst="orthographicFront"/>
            <a:lightRig rig="contrasting" dir="t">
              <a:rot lat="0" lon="0" rev="3000000"/>
            </a:lightRig>
          </a:scene3d>
          <a:sp3d contourW="7620">
            <a:bevelT w="95250" h="31750"/>
            <a:contourClr>
              <a:srgbClr val="333333"/>
            </a:contourClr>
          </a:sp3d>
        </p:spPr>
      </p:pic>
      <p:pic>
        <p:nvPicPr>
          <p:cNvPr id="5" name="Picture 4" descr="download (30).jfif"/>
          <p:cNvPicPr>
            <a:picLocks noChangeAspect="1"/>
          </p:cNvPicPr>
          <p:nvPr/>
        </p:nvPicPr>
        <p:blipFill rotWithShape="1">
          <a:blip r:embed="rId3"/>
          <a:srcRect l="13143" r="8999"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11266"/>
            <a:ext cx="11593288" cy="897454"/>
          </a:xfrm>
        </p:spPr>
        <p:txBody>
          <a:bodyPr>
            <a:normAutofit/>
          </a:bodyPr>
          <a:lstStyle/>
          <a:p>
            <a:pPr algn="ctr"/>
            <a:r>
              <a:rPr lang="en-US" sz="3800" b="1" dirty="0">
                <a:latin typeface="Times New Roman" pitchFamily="18" charset="0"/>
                <a:cs typeface="Times New Roman" pitchFamily="18" charset="0"/>
              </a:rPr>
              <a:t>RECOMMENDATIONS FOR THE CHILDREN</a:t>
            </a:r>
            <a:endParaRPr lang="en-US" sz="3800" b="1" dirty="0"/>
          </a:p>
        </p:txBody>
      </p:sp>
      <p:sp>
        <p:nvSpPr>
          <p:cNvPr id="3" name="Content Placeholder 2"/>
          <p:cNvSpPr>
            <a:spLocks noGrp="1"/>
          </p:cNvSpPr>
          <p:nvPr>
            <p:ph idx="1"/>
          </p:nvPr>
        </p:nvSpPr>
        <p:spPr>
          <a:xfrm>
            <a:off x="-23374" y="706388"/>
            <a:ext cx="8567646" cy="6021288"/>
          </a:xfrm>
        </p:spPr>
        <p:txBody>
          <a:bodyPr>
            <a:noAutofit/>
          </a:bodyPr>
          <a:lstStyle/>
          <a:p>
            <a:pPr algn="just">
              <a:lnSpc>
                <a:spcPct val="200000"/>
              </a:lnSpc>
              <a:buFont typeface="Wingdings" pitchFamily="2" charset="2"/>
              <a:buChar char="Ø"/>
            </a:pPr>
            <a:r>
              <a:rPr lang="en-US" sz="2400" dirty="0">
                <a:latin typeface="Times New Roman" pitchFamily="18" charset="0"/>
                <a:cs typeface="Times New Roman" pitchFamily="18" charset="0"/>
              </a:rPr>
              <a:t> I</a:t>
            </a:r>
            <a:r>
              <a:rPr lang="en-US" sz="2400" cap="none" dirty="0">
                <a:latin typeface="Times New Roman" pitchFamily="18" charset="0"/>
                <a:cs typeface="Times New Roman" pitchFamily="18" charset="0"/>
              </a:rPr>
              <a:t>nvolving children in support groups or counseling sessions with peers who have experienced similar situations, creating a safe environment, offering trauma-informed counseling services, providing educational support tailored to the specific needs of each child, encouraging participation in extracurricular activities, sports, or community programs, and so on are all good places to start (Oppenheim, 2018). </a:t>
            </a:r>
          </a:p>
        </p:txBody>
      </p:sp>
      <p:sp>
        <p:nvSpPr>
          <p:cNvPr id="6" name="Slide Number Placeholder 5"/>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12</a:t>
            </a:fld>
            <a:endParaRPr lang="en-US" sz="1800" b="1" dirty="0">
              <a:latin typeface="Times New Roman" pitchFamily="18" charset="0"/>
              <a:cs typeface="Times New Roman" pitchFamily="18" charset="0"/>
            </a:endParaRPr>
          </a:p>
        </p:txBody>
      </p:sp>
      <p:pic>
        <p:nvPicPr>
          <p:cNvPr id="4" name="Picture 3" descr="download (31).jfif"/>
          <p:cNvPicPr>
            <a:picLocks noChangeAspect="1"/>
          </p:cNvPicPr>
          <p:nvPr/>
        </p:nvPicPr>
        <p:blipFill>
          <a:blip r:embed="rId2"/>
          <a:stretch>
            <a:fillRect/>
          </a:stretch>
        </p:blipFill>
        <p:spPr>
          <a:xfrm>
            <a:off x="8904312" y="3861048"/>
            <a:ext cx="3287688" cy="21454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descr="download (32).jfif"/>
          <p:cNvPicPr>
            <a:picLocks noChangeAspect="1"/>
          </p:cNvPicPr>
          <p:nvPr/>
        </p:nvPicPr>
        <p:blipFill>
          <a:blip r:embed="rId3"/>
          <a:stretch>
            <a:fillRect/>
          </a:stretch>
        </p:blipFill>
        <p:spPr>
          <a:xfrm>
            <a:off x="8904312" y="908720"/>
            <a:ext cx="3287688" cy="266429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041" y="188640"/>
            <a:ext cx="11648232" cy="1143000"/>
          </a:xfrm>
        </p:spPr>
        <p:txBody>
          <a:bodyPr>
            <a:noAutofit/>
          </a:bodyPr>
          <a:lstStyle/>
          <a:p>
            <a:pPr algn="ctr"/>
            <a:r>
              <a:rPr lang="en-US" sz="3800" b="1" dirty="0">
                <a:latin typeface="Times New Roman" pitchFamily="18" charset="0"/>
                <a:cs typeface="Times New Roman" pitchFamily="18" charset="0"/>
              </a:rPr>
              <a:t>RECOMMENDATIONS FOR THE CHILDREN (Cont’d)</a:t>
            </a:r>
            <a:endParaRPr lang="en-US" sz="3800" b="1" dirty="0"/>
          </a:p>
        </p:txBody>
      </p:sp>
      <p:sp>
        <p:nvSpPr>
          <p:cNvPr id="3" name="Content Placeholder 2"/>
          <p:cNvSpPr>
            <a:spLocks noGrp="1"/>
          </p:cNvSpPr>
          <p:nvPr>
            <p:ph idx="1"/>
          </p:nvPr>
        </p:nvSpPr>
        <p:spPr>
          <a:xfrm>
            <a:off x="0" y="1268760"/>
            <a:ext cx="12192000" cy="5589240"/>
          </a:xfrm>
        </p:spPr>
        <p:txBody>
          <a:bodyPr>
            <a:normAutofit/>
          </a:bodyPr>
          <a:lstStyle/>
          <a:p>
            <a:pPr algn="just">
              <a:lnSpc>
                <a:spcPct val="200000"/>
              </a:lnSpc>
              <a:buFont typeface="Wingdings" pitchFamily="2" charset="2"/>
              <a:buChar char="Ø"/>
            </a:pPr>
            <a:r>
              <a:rPr lang="en-US" sz="2400" cap="none" dirty="0">
                <a:latin typeface="Times New Roman" pitchFamily="18" charset="0"/>
                <a:cs typeface="Times New Roman" pitchFamily="18" charset="0"/>
              </a:rPr>
              <a:t>Children needs to be treated with compassion, understanding, and acceptance, since their paths to recovery will be different. </a:t>
            </a:r>
          </a:p>
          <a:p>
            <a:pPr algn="just">
              <a:lnSpc>
                <a:spcPct val="200000"/>
              </a:lnSpc>
              <a:buFont typeface="Wingdings" pitchFamily="2" charset="2"/>
              <a:buChar char="Ø"/>
            </a:pPr>
            <a:r>
              <a:rPr lang="en-US" sz="2400" cap="none" dirty="0">
                <a:latin typeface="Times New Roman" pitchFamily="18" charset="0"/>
                <a:cs typeface="Times New Roman" pitchFamily="18" charset="0"/>
              </a:rPr>
              <a:t>Working together with experts from different fields may give a holistic strategy for helping the entire family (McVeigh, 2015).</a:t>
            </a:r>
            <a:endParaRPr lang="en-US" sz="2400" dirty="0"/>
          </a:p>
        </p:txBody>
      </p:sp>
      <p:sp>
        <p:nvSpPr>
          <p:cNvPr id="6" name="Slide Number Placeholder 5"/>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13</a:t>
            </a:fld>
            <a:endParaRPr lang="en-US" sz="1800" b="1" dirty="0">
              <a:latin typeface="Times New Roman" pitchFamily="18" charset="0"/>
              <a:cs typeface="Times New Roman" pitchFamily="18" charset="0"/>
            </a:endParaRPr>
          </a:p>
        </p:txBody>
      </p:sp>
      <p:pic>
        <p:nvPicPr>
          <p:cNvPr id="4" name="Picture 3" descr="download (35).jfif"/>
          <p:cNvPicPr>
            <a:picLocks noChangeAspect="1"/>
          </p:cNvPicPr>
          <p:nvPr/>
        </p:nvPicPr>
        <p:blipFill>
          <a:blip r:embed="rId2"/>
          <a:stretch>
            <a:fillRect/>
          </a:stretch>
        </p:blipFill>
        <p:spPr>
          <a:xfrm>
            <a:off x="952464" y="4429133"/>
            <a:ext cx="3333755" cy="20242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5" name="Picture 4" descr="download (34).jfif"/>
          <p:cNvPicPr>
            <a:picLocks noChangeAspect="1"/>
          </p:cNvPicPr>
          <p:nvPr/>
        </p:nvPicPr>
        <p:blipFill>
          <a:blip r:embed="rId3"/>
          <a:stretch>
            <a:fillRect/>
          </a:stretch>
        </p:blipFill>
        <p:spPr>
          <a:xfrm>
            <a:off x="8142514" y="4454810"/>
            <a:ext cx="3282078" cy="199852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 name="Picture 6" descr="download (33).jfif"/>
          <p:cNvPicPr>
            <a:picLocks noChangeAspect="1"/>
          </p:cNvPicPr>
          <p:nvPr/>
        </p:nvPicPr>
        <p:blipFill>
          <a:blip r:embed="rId4"/>
          <a:stretch>
            <a:fillRect/>
          </a:stretch>
        </p:blipFill>
        <p:spPr>
          <a:xfrm>
            <a:off x="4213424" y="4429133"/>
            <a:ext cx="3929090" cy="1881353"/>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D8611-4B88-467E-939F-300832E6F55D}"/>
              </a:ext>
            </a:extLst>
          </p:cNvPr>
          <p:cNvSpPr>
            <a:spLocks noGrp="1"/>
          </p:cNvSpPr>
          <p:nvPr>
            <p:ph type="title"/>
          </p:nvPr>
        </p:nvSpPr>
        <p:spPr>
          <a:xfrm>
            <a:off x="1043631" y="809898"/>
            <a:ext cx="10173010" cy="1554480"/>
          </a:xfrm>
        </p:spPr>
        <p:txBody>
          <a:bodyPr anchor="ctr">
            <a:normAutofit/>
          </a:bodyPr>
          <a:lstStyle/>
          <a:p>
            <a:r>
              <a:rPr lang="en-GB" sz="4800"/>
              <a:t>SAFEGUARDING</a:t>
            </a:r>
          </a:p>
        </p:txBody>
      </p:sp>
      <p:graphicFrame>
        <p:nvGraphicFramePr>
          <p:cNvPr id="6" name="Content Placeholder 2">
            <a:extLst>
              <a:ext uri="{FF2B5EF4-FFF2-40B4-BE49-F238E27FC236}">
                <a16:creationId xmlns:a16="http://schemas.microsoft.com/office/drawing/2014/main" id="{B5D04E4F-5AA2-831A-DB13-3398754C5695}"/>
              </a:ext>
            </a:extLst>
          </p:cNvPr>
          <p:cNvGraphicFramePr>
            <a:graphicFrameLocks noGrp="1"/>
          </p:cNvGraphicFramePr>
          <p:nvPr>
            <p:ph idx="1"/>
            <p:extLst>
              <p:ext uri="{D42A27DB-BD31-4B8C-83A1-F6EECF244321}">
                <p14:modId xmlns:p14="http://schemas.microsoft.com/office/powerpoint/2010/main" val="315478032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FDE8C96-17C3-4E0A-AF30-8F85EFE8B2DB}"/>
              </a:ext>
            </a:extLst>
          </p:cNvPr>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smtClean="0"/>
              <a:pPr>
                <a:spcAft>
                  <a:spcPts val="600"/>
                </a:spcAft>
              </a:pPr>
              <a:t>14</a:t>
            </a:fld>
            <a:endParaRPr lang="en-US"/>
          </a:p>
        </p:txBody>
      </p:sp>
    </p:spTree>
    <p:extLst>
      <p:ext uri="{BB962C8B-B14F-4D97-AF65-F5344CB8AC3E}">
        <p14:creationId xmlns:p14="http://schemas.microsoft.com/office/powerpoint/2010/main" val="341265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2B2A-9AF4-474C-8BBA-9262440DBFD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9B47188-C314-4B21-AB5A-2DC9C131CD17}"/>
              </a:ext>
            </a:extLst>
          </p:cNvPr>
          <p:cNvSpPr>
            <a:spLocks noGrp="1"/>
          </p:cNvSpPr>
          <p:nvPr>
            <p:ph idx="1"/>
          </p:nvPr>
        </p:nvSpPr>
        <p:spPr>
          <a:xfrm>
            <a:off x="1534696" y="2015732"/>
            <a:ext cx="9520158" cy="4037749"/>
          </a:xfrm>
        </p:spPr>
        <p:txBody>
          <a:bodyPr>
            <a:normAutofit/>
          </a:bodyPr>
          <a:lstStyle/>
          <a:p>
            <a:r>
              <a:rPr lang="en-GB" dirty="0"/>
              <a:t>Domestic homicide is a form of violence committed within a domestic relationship , including marriage or cohabitation . Risks factors for adult include domestic violence, possible alcoholism and family issues . Children may suffer from physical from physical and psychological abuse , leading to poor academic performance , social and behaviour issues , and a loss of peer connections and social integration.</a:t>
            </a:r>
          </a:p>
          <a:p>
            <a:r>
              <a:rPr lang="en-GB" dirty="0"/>
              <a:t>Parents may struggle to leave abusive relationships due to fear of financial dependence ,low self-esteem ,and of lack of support .</a:t>
            </a:r>
          </a:p>
          <a:p>
            <a:endParaRPr lang="en-GB" dirty="0"/>
          </a:p>
        </p:txBody>
      </p:sp>
      <p:sp>
        <p:nvSpPr>
          <p:cNvPr id="4" name="Slide Number Placeholder 3">
            <a:extLst>
              <a:ext uri="{FF2B5EF4-FFF2-40B4-BE49-F238E27FC236}">
                <a16:creationId xmlns:a16="http://schemas.microsoft.com/office/drawing/2014/main" id="{949B3A46-93AB-466C-B074-DC807EAB6433}"/>
              </a:ext>
            </a:extLst>
          </p:cNvPr>
          <p:cNvSpPr>
            <a:spLocks noGrp="1"/>
          </p:cNvSpPr>
          <p:nvPr>
            <p:ph type="sldNum" sz="quarter" idx="12"/>
          </p:nvPr>
        </p:nvSpPr>
        <p:spPr/>
        <p:txBody>
          <a:bodyPr/>
          <a:lstStyle/>
          <a:p>
            <a:fld id="{6D22F896-40B5-4ADD-8801-0D06FADFA095}" type="slidenum">
              <a:rPr lang="en-US" smtClean="0"/>
              <a:pPr/>
              <a:t>15</a:t>
            </a:fld>
            <a:endParaRPr lang="en-US" dirty="0"/>
          </a:p>
        </p:txBody>
      </p:sp>
    </p:spTree>
    <p:extLst>
      <p:ext uri="{BB962C8B-B14F-4D97-AF65-F5344CB8AC3E}">
        <p14:creationId xmlns:p14="http://schemas.microsoft.com/office/powerpoint/2010/main" val="1042973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3DFEA-087B-42CD-9485-CAB439B24415}"/>
              </a:ext>
            </a:extLst>
          </p:cNvPr>
          <p:cNvSpPr>
            <a:spLocks noGrp="1"/>
          </p:cNvSpPr>
          <p:nvPr>
            <p:ph type="title"/>
          </p:nvPr>
        </p:nvSpPr>
        <p:spPr/>
        <p:txBody>
          <a:bodyPr/>
          <a:lstStyle/>
          <a:p>
            <a:r>
              <a:rPr lang="en-GB" dirty="0"/>
              <a:t>CONCLUSION(Cont’d)</a:t>
            </a:r>
          </a:p>
        </p:txBody>
      </p:sp>
      <p:sp>
        <p:nvSpPr>
          <p:cNvPr id="3" name="Content Placeholder 2">
            <a:extLst>
              <a:ext uri="{FF2B5EF4-FFF2-40B4-BE49-F238E27FC236}">
                <a16:creationId xmlns:a16="http://schemas.microsoft.com/office/drawing/2014/main" id="{861B4CF2-92BE-48AC-A1BE-80F038954DD9}"/>
              </a:ext>
            </a:extLst>
          </p:cNvPr>
          <p:cNvSpPr>
            <a:spLocks noGrp="1"/>
          </p:cNvSpPr>
          <p:nvPr>
            <p:ph idx="1"/>
          </p:nvPr>
        </p:nvSpPr>
        <p:spPr/>
        <p:txBody>
          <a:bodyPr>
            <a:normAutofit/>
          </a:bodyPr>
          <a:lstStyle/>
          <a:p>
            <a:r>
              <a:rPr lang="en-GB" dirty="0"/>
              <a:t>The case study requires involvement of education , mental health ,community support groups , and substance abuse treatment services . Professional social workers can evaluate situations , provide advice and link families with support services .</a:t>
            </a:r>
          </a:p>
          <a:p>
            <a:r>
              <a:rPr lang="en-GB" dirty="0"/>
              <a:t>The woman should be encouraged to create safety plan , seek counselling and support , seek legal aid , seek drug misuse treatment ,and provide access to parenting education and support.</a:t>
            </a:r>
          </a:p>
          <a:p>
            <a:r>
              <a:rPr lang="en-GB" dirty="0"/>
              <a:t>An attorney can investigate legal processes while parenting education can help mother reconnect with her children to prevent destructive habits.</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086B651F-9E1A-4580-8C94-DD5A551CC836}"/>
              </a:ext>
            </a:extLst>
          </p:cNvPr>
          <p:cNvSpPr>
            <a:spLocks noGrp="1"/>
          </p:cNvSpPr>
          <p:nvPr>
            <p:ph type="sldNum" sz="quarter" idx="12"/>
          </p:nvPr>
        </p:nvSpPr>
        <p:spPr/>
        <p:txBody>
          <a:bodyPr/>
          <a:lstStyle/>
          <a:p>
            <a:fld id="{6D22F896-40B5-4ADD-8801-0D06FADFA095}" type="slidenum">
              <a:rPr lang="en-US" smtClean="0"/>
              <a:pPr/>
              <a:t>16</a:t>
            </a:fld>
            <a:endParaRPr lang="en-US" dirty="0"/>
          </a:p>
        </p:txBody>
      </p:sp>
    </p:spTree>
    <p:extLst>
      <p:ext uri="{BB962C8B-B14F-4D97-AF65-F5344CB8AC3E}">
        <p14:creationId xmlns:p14="http://schemas.microsoft.com/office/powerpoint/2010/main" val="2457073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C0670-5A6C-439C-A398-6CB2DC1DB2F4}"/>
              </a:ext>
            </a:extLst>
          </p:cNvPr>
          <p:cNvSpPr>
            <a:spLocks noGrp="1"/>
          </p:cNvSpPr>
          <p:nvPr>
            <p:ph type="title"/>
          </p:nvPr>
        </p:nvSpPr>
        <p:spPr/>
        <p:txBody>
          <a:bodyPr/>
          <a:lstStyle/>
          <a:p>
            <a:r>
              <a:rPr lang="en-GB" dirty="0"/>
              <a:t>CONCLUSION(Cont’d)</a:t>
            </a:r>
          </a:p>
        </p:txBody>
      </p:sp>
      <p:sp>
        <p:nvSpPr>
          <p:cNvPr id="3" name="Content Placeholder 2">
            <a:extLst>
              <a:ext uri="{FF2B5EF4-FFF2-40B4-BE49-F238E27FC236}">
                <a16:creationId xmlns:a16="http://schemas.microsoft.com/office/drawing/2014/main" id="{18F7B134-FBE3-4D37-88EF-DDF97CBB2AC6}"/>
              </a:ext>
            </a:extLst>
          </p:cNvPr>
          <p:cNvSpPr>
            <a:spLocks noGrp="1"/>
          </p:cNvSpPr>
          <p:nvPr>
            <p:ph idx="1"/>
          </p:nvPr>
        </p:nvSpPr>
        <p:spPr/>
        <p:txBody>
          <a:bodyPr/>
          <a:lstStyle/>
          <a:p>
            <a:r>
              <a:rPr lang="en-GB" dirty="0"/>
              <a:t>Stability measures for abuse and neglected children include support groups , creating a safe environment ,offering trauma services, providing educational support , and encouraging participation in extracurricular activities . Working with experts from various fields can provide a holistic strategy for the entire family.</a:t>
            </a:r>
          </a:p>
        </p:txBody>
      </p:sp>
      <p:sp>
        <p:nvSpPr>
          <p:cNvPr id="4" name="Slide Number Placeholder 3">
            <a:extLst>
              <a:ext uri="{FF2B5EF4-FFF2-40B4-BE49-F238E27FC236}">
                <a16:creationId xmlns:a16="http://schemas.microsoft.com/office/drawing/2014/main" id="{AA0C964B-A636-4B24-9FBE-171D99380E32}"/>
              </a:ext>
            </a:extLst>
          </p:cNvPr>
          <p:cNvSpPr>
            <a:spLocks noGrp="1"/>
          </p:cNvSpPr>
          <p:nvPr>
            <p:ph type="sldNum" sz="quarter" idx="12"/>
          </p:nvPr>
        </p:nvSpPr>
        <p:spPr/>
        <p:txBody>
          <a:bodyPr/>
          <a:lstStyle/>
          <a:p>
            <a:fld id="{6D22F896-40B5-4ADD-8801-0D06FADFA095}" type="slidenum">
              <a:rPr lang="en-US" smtClean="0"/>
              <a:pPr/>
              <a:t>17</a:t>
            </a:fld>
            <a:endParaRPr lang="en-US" dirty="0"/>
          </a:p>
        </p:txBody>
      </p:sp>
    </p:spTree>
    <p:extLst>
      <p:ext uri="{BB962C8B-B14F-4D97-AF65-F5344CB8AC3E}">
        <p14:creationId xmlns:p14="http://schemas.microsoft.com/office/powerpoint/2010/main" val="3141672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13" descr="Calendar on table">
            <a:extLst>
              <a:ext uri="{FF2B5EF4-FFF2-40B4-BE49-F238E27FC236}">
                <a16:creationId xmlns:a16="http://schemas.microsoft.com/office/drawing/2014/main" id="{ED844C24-6D25-605A-CE26-6D0F8A916ADC}"/>
              </a:ext>
            </a:extLst>
          </p:cNvPr>
          <p:cNvPicPr>
            <a:picLocks noChangeAspect="1"/>
          </p:cNvPicPr>
          <p:nvPr/>
        </p:nvPicPr>
        <p:blipFill rotWithShape="1">
          <a:blip r:embed="rId3">
            <a:duotone>
              <a:prstClr val="black"/>
              <a:schemeClr val="accent5">
                <a:tint val="45000"/>
                <a:satMod val="400000"/>
              </a:schemeClr>
            </a:duotone>
            <a:alphaModFix amt="15000"/>
          </a:blip>
          <a:srcRect b="15730"/>
          <a:stretch/>
        </p:blipFill>
        <p:spPr>
          <a:xfrm>
            <a:off x="20" y="10"/>
            <a:ext cx="12191980" cy="6857990"/>
          </a:xfrm>
          <a:prstGeom prst="rect">
            <a:avLst/>
          </a:prstGeom>
        </p:spPr>
      </p:pic>
      <p:sp>
        <p:nvSpPr>
          <p:cNvPr id="2" name="Title 1"/>
          <p:cNvSpPr>
            <a:spLocks noGrp="1"/>
          </p:cNvSpPr>
          <p:nvPr>
            <p:ph type="title"/>
          </p:nvPr>
        </p:nvSpPr>
        <p:spPr/>
        <p:txBody>
          <a:bodyPr>
            <a:normAutofit/>
          </a:bodyPr>
          <a:lstStyle/>
          <a:p>
            <a:pPr>
              <a:tabLst>
                <a:tab pos="514350" algn="l"/>
              </a:tabLst>
            </a:pPr>
            <a:r>
              <a:rPr lang="en-US" b="1">
                <a:latin typeface="Times New Roman" pitchFamily="18" charset="0"/>
                <a:cs typeface="Times New Roman" pitchFamily="18" charset="0"/>
              </a:rPr>
              <a:t>REFERENCES</a:t>
            </a:r>
          </a:p>
        </p:txBody>
      </p:sp>
      <p:sp>
        <p:nvSpPr>
          <p:cNvPr id="12" name="Content Placeholder 2"/>
          <p:cNvSpPr>
            <a:spLocks noGrp="1"/>
          </p:cNvSpPr>
          <p:nvPr>
            <p:ph idx="1"/>
          </p:nvPr>
        </p:nvSpPr>
        <p:spPr/>
        <p:txBody>
          <a:bodyPr anchor="ctr">
            <a:normAutofit fontScale="77500" lnSpcReduction="20000"/>
          </a:bodyPr>
          <a:lstStyle/>
          <a:p>
            <a:pPr marL="801688" indent="-801688">
              <a:lnSpc>
                <a:spcPct val="90000"/>
              </a:lnSpc>
              <a:buNone/>
            </a:pPr>
            <a:r>
              <a:rPr lang="en-US" sz="1000" dirty="0" err="1">
                <a:latin typeface="Times New Roman" pitchFamily="18" charset="0"/>
                <a:cs typeface="Times New Roman" pitchFamily="18" charset="0"/>
              </a:rPr>
              <a:t>Dye,H.L</a:t>
            </a:r>
            <a:r>
              <a:rPr lang="en-US" sz="1000" dirty="0">
                <a:latin typeface="Times New Roman" pitchFamily="18" charset="0"/>
                <a:cs typeface="Times New Roman" pitchFamily="18" charset="0"/>
              </a:rPr>
              <a:t>,(2020)Is emotional abuse as harmful as physical and /or sexual abuse ?</a:t>
            </a:r>
            <a:r>
              <a:rPr lang="en-US" sz="1000" i="1" dirty="0">
                <a:latin typeface="Times New Roman" pitchFamily="18" charset="0"/>
                <a:cs typeface="Times New Roman" pitchFamily="18" charset="0"/>
              </a:rPr>
              <a:t>Journal  of  Child  and Adolescent Trauma:13(4).</a:t>
            </a:r>
            <a:r>
              <a:rPr lang="en-US" sz="1000" dirty="0">
                <a:latin typeface="Times New Roman" pitchFamily="18" charset="0"/>
                <a:cs typeface="Times New Roman" pitchFamily="18" charset="0"/>
              </a:rPr>
              <a:t>pp.1-11</a:t>
            </a:r>
          </a:p>
          <a:p>
            <a:pPr marL="801688" indent="-801688">
              <a:lnSpc>
                <a:spcPct val="90000"/>
              </a:lnSpc>
              <a:buNone/>
            </a:pPr>
            <a:r>
              <a:rPr lang="en-US" sz="1000" dirty="0">
                <a:latin typeface="Times New Roman" pitchFamily="18" charset="0"/>
                <a:cs typeface="Times New Roman" pitchFamily="18" charset="0"/>
              </a:rPr>
              <a:t>MC </a:t>
            </a:r>
            <a:r>
              <a:rPr lang="en-US" sz="1000" dirty="0" err="1">
                <a:latin typeface="Times New Roman" pitchFamily="18" charset="0"/>
                <a:cs typeface="Times New Roman" pitchFamily="18" charset="0"/>
              </a:rPr>
              <a:t>Veigh</a:t>
            </a:r>
            <a:r>
              <a:rPr lang="en-US" sz="1000" dirty="0">
                <a:latin typeface="Times New Roman" pitchFamily="18" charset="0"/>
                <a:cs typeface="Times New Roman" pitchFamily="18" charset="0"/>
              </a:rPr>
              <a:t>, T (2015). "Abuse going </a:t>
            </a:r>
            <a:r>
              <a:rPr lang="en-US" sz="1000" dirty="0">
                <a:latin typeface="Arial" panose="020B0604020202020204" pitchFamily="34" charset="0"/>
                <a:cs typeface="Arial" panose="020B0604020202020204" pitchFamily="34" charset="0"/>
              </a:rPr>
              <a:t>unreported</a:t>
            </a:r>
            <a:r>
              <a:rPr lang="en-US" sz="1000" dirty="0">
                <a:latin typeface="Times New Roman" pitchFamily="18" charset="0"/>
                <a:cs typeface="Times New Roman" pitchFamily="18" charset="0"/>
              </a:rPr>
              <a:t> in Britain's south Asian communities – study". </a:t>
            </a:r>
            <a:r>
              <a:rPr lang="en-US" sz="1000" i="1" dirty="0">
                <a:latin typeface="Times New Roman" pitchFamily="18" charset="0"/>
                <a:cs typeface="Times New Roman" pitchFamily="18" charset="0"/>
              </a:rPr>
              <a:t>The Guardian.  </a:t>
            </a:r>
            <a:r>
              <a:rPr lang="en-US" sz="1000" dirty="0">
                <a:latin typeface="Times New Roman" pitchFamily="18" charset="0"/>
                <a:cs typeface="Times New Roman" pitchFamily="18" charset="0"/>
              </a:rPr>
              <a:t>Avail at:</a:t>
            </a:r>
            <a:r>
              <a:rPr lang="en-US" sz="1000" i="1" dirty="0">
                <a:latin typeface="Times New Roman" pitchFamily="18" charset="0"/>
                <a:cs typeface="Times New Roman" pitchFamily="18" charset="0"/>
              </a:rPr>
              <a:t> </a:t>
            </a:r>
            <a:r>
              <a:rPr lang="en-US" sz="1000" dirty="0">
                <a:latin typeface="Times New Roman" pitchFamily="18" charset="0"/>
                <a:cs typeface="Times New Roman" pitchFamily="18" charset="0"/>
                <a:hlinkClick r:id="rId4"/>
              </a:rPr>
              <a:t>https://www.</a:t>
            </a:r>
            <a:r>
              <a:rPr lang="en-US" sz="1000" dirty="0">
                <a:latin typeface="Arial" panose="020B0604020202020204" pitchFamily="34" charset="0"/>
                <a:cs typeface="Arial" panose="020B0604020202020204" pitchFamily="34" charset="0"/>
                <a:hlinkClick r:id="rId4"/>
              </a:rPr>
              <a:t>theguardian</a:t>
            </a:r>
            <a:r>
              <a:rPr lang="en-US" sz="1000" dirty="0">
                <a:latin typeface="Times New Roman" pitchFamily="18" charset="0"/>
                <a:cs typeface="Times New Roman" pitchFamily="18" charset="0"/>
                <a:hlinkClick r:id="rId4"/>
              </a:rPr>
              <a:t>.com/society/2015/sep/19/abuse-going-unreported-in-britains-south-asian-communities-study</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err="1">
                <a:latin typeface="Times New Roman" pitchFamily="18" charset="0"/>
                <a:cs typeface="Times New Roman" pitchFamily="18" charset="0"/>
              </a:rPr>
              <a:t>Montaz</a:t>
            </a:r>
            <a:r>
              <a:rPr lang="en-US" sz="1000" dirty="0">
                <a:latin typeface="Times New Roman" pitchFamily="18" charset="0"/>
                <a:cs typeface="Times New Roman" pitchFamily="18" charset="0"/>
              </a:rPr>
              <a:t> et al,(2022)</a:t>
            </a:r>
            <a:r>
              <a:rPr lang="en-US" sz="1000" i="1" dirty="0">
                <a:latin typeface="Times New Roman" pitchFamily="18" charset="0"/>
                <a:cs typeface="Times New Roman" pitchFamily="18" charset="0"/>
              </a:rPr>
              <a:t>Emotional Abuse Questionnaire .A New Scale  for Measuring Emotional Abuse and Psychological Maltreatment :Japanese  Psychology Research,64(1),pp.1-11</a:t>
            </a:r>
          </a:p>
          <a:p>
            <a:pPr marL="801688" indent="-801688">
              <a:lnSpc>
                <a:spcPct val="90000"/>
              </a:lnSpc>
              <a:buNone/>
            </a:pPr>
            <a:endParaRPr lang="en-US" sz="1000" dirty="0">
              <a:latin typeface="Times New Roman" pitchFamily="18" charset="0"/>
              <a:cs typeface="Times New Roman" pitchFamily="18" charset="0"/>
            </a:endParaRPr>
          </a:p>
          <a:p>
            <a:pPr marL="801688" indent="-801688">
              <a:lnSpc>
                <a:spcPct val="90000"/>
              </a:lnSpc>
              <a:buNone/>
            </a:pPr>
            <a:r>
              <a:rPr lang="en-US" sz="1300" dirty="0">
                <a:latin typeface="Times New Roman" pitchFamily="18" charset="0"/>
                <a:cs typeface="Times New Roman" pitchFamily="18" charset="0"/>
              </a:rPr>
              <a:t>Oppenheim</a:t>
            </a:r>
            <a:r>
              <a:rPr lang="en-US" sz="1000" dirty="0">
                <a:latin typeface="Times New Roman" pitchFamily="18" charset="0"/>
                <a:cs typeface="Times New Roman" pitchFamily="18" charset="0"/>
              </a:rPr>
              <a:t>, M (2018)"Domestic abuse action plan to be extended in Scotland". </a:t>
            </a:r>
            <a:r>
              <a:rPr lang="en-US" sz="1000" i="1" dirty="0">
                <a:latin typeface="Times New Roman" pitchFamily="18" charset="0"/>
                <a:cs typeface="Times New Roman" pitchFamily="18" charset="0"/>
              </a:rPr>
              <a:t>The Independent</a:t>
            </a:r>
            <a:r>
              <a:rPr lang="en-US" sz="1000" dirty="0">
                <a:latin typeface="Times New Roman" pitchFamily="18" charset="0"/>
                <a:cs typeface="Times New Roman" pitchFamily="18" charset="0"/>
              </a:rPr>
              <a:t>. Available at: </a:t>
            </a:r>
            <a:r>
              <a:rPr lang="en-US" sz="1000" dirty="0">
                <a:latin typeface="Times New Roman" pitchFamily="18" charset="0"/>
                <a:cs typeface="Times New Roman" pitchFamily="18" charset="0"/>
                <a:hlinkClick r:id="rId5"/>
              </a:rPr>
              <a:t>https://www.independent.co.uk/news/uk/home-news/domestic-abuse-violence-against-women-scotland-action-plan-extension-a8650146.html</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a:latin typeface="Times New Roman" pitchFamily="18" charset="0"/>
                <a:cs typeface="Times New Roman" pitchFamily="18" charset="0"/>
              </a:rPr>
              <a:t> </a:t>
            </a:r>
            <a:r>
              <a:rPr lang="en-US" sz="1000" dirty="0" err="1">
                <a:latin typeface="Times New Roman" pitchFamily="18" charset="0"/>
                <a:cs typeface="Times New Roman" pitchFamily="18" charset="0"/>
              </a:rPr>
              <a:t>Grierson,J</a:t>
            </a:r>
            <a:r>
              <a:rPr lang="en-US" sz="1000" dirty="0">
                <a:latin typeface="Times New Roman" pitchFamily="18" charset="0"/>
                <a:cs typeface="Times New Roman" pitchFamily="18" charset="0"/>
              </a:rPr>
              <a:t> (2018). "Man who killed three partners gets harsher sentence on appeal". </a:t>
            </a:r>
            <a:r>
              <a:rPr lang="en-US" sz="1000" i="1" dirty="0">
                <a:latin typeface="Times New Roman" pitchFamily="18" charset="0"/>
                <a:cs typeface="Times New Roman" pitchFamily="18" charset="0"/>
              </a:rPr>
              <a:t>The Guardian. </a:t>
            </a:r>
            <a:r>
              <a:rPr lang="en-US" sz="1000" dirty="0">
                <a:latin typeface="Times New Roman" pitchFamily="18" charset="0"/>
                <a:cs typeface="Times New Roman" pitchFamily="18" charset="0"/>
              </a:rPr>
              <a:t>Available at: </a:t>
            </a:r>
            <a:r>
              <a:rPr lang="en-US" sz="1000" dirty="0">
                <a:latin typeface="Times New Roman" pitchFamily="18" charset="0"/>
                <a:cs typeface="Times New Roman" pitchFamily="18" charset="0"/>
                <a:hlinkClick r:id="rId6"/>
              </a:rPr>
              <a:t>https://www.theguardian.com/uk-news/2018/mar/08/theodore-johnson-man-killed-three-partners-harsher-sentence-appeal</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err="1">
                <a:latin typeface="Times New Roman" pitchFamily="18" charset="0"/>
                <a:cs typeface="Times New Roman" pitchFamily="18" charset="0"/>
                <a:hlinkClick r:id="rId7"/>
              </a:rPr>
              <a:t>Coccoza,P</a:t>
            </a:r>
            <a:r>
              <a:rPr lang="en-US" sz="1000" dirty="0">
                <a:latin typeface="Times New Roman" pitchFamily="18" charset="0"/>
                <a:cs typeface="Times New Roman" pitchFamily="18" charset="0"/>
                <a:hlinkClick r:id="rId7"/>
              </a:rPr>
              <a:t>  https://www.theguardian.com/society/2018/jan/03/theodore-johnson-freed-to-kill-domestic-violence-failure</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a:latin typeface="Times New Roman" pitchFamily="18" charset="0"/>
                <a:cs typeface="Times New Roman" pitchFamily="18" charset="0"/>
              </a:rPr>
              <a:t>Martin, Brittny A.; Cui, Ming; Ueno, Koji; Fincham, Frank D. (2013). "Intimate partner violence in interracial and monoracial couples". </a:t>
            </a:r>
            <a:r>
              <a:rPr lang="en-US" sz="1000" i="1" dirty="0">
                <a:latin typeface="Times New Roman" pitchFamily="18" charset="0"/>
                <a:cs typeface="Times New Roman" pitchFamily="18" charset="0"/>
              </a:rPr>
              <a:t>Family Relations</a:t>
            </a:r>
            <a:r>
              <a:rPr lang="en-US" sz="1000" dirty="0">
                <a:latin typeface="Times New Roman" pitchFamily="18" charset="0"/>
                <a:cs typeface="Times New Roman" pitchFamily="18" charset="0"/>
              </a:rPr>
              <a:t>. 62 (1), pp. 202–211.</a:t>
            </a:r>
          </a:p>
          <a:p>
            <a:pPr marL="801688" indent="-801688">
              <a:lnSpc>
                <a:spcPct val="90000"/>
              </a:lnSpc>
              <a:buNone/>
            </a:pPr>
            <a:r>
              <a:rPr lang="en-US" sz="1000" dirty="0">
                <a:latin typeface="Times New Roman" pitchFamily="18" charset="0"/>
                <a:cs typeface="Times New Roman" pitchFamily="18" charset="0"/>
              </a:rPr>
              <a:t>Bates, Elizabeth A.; Douglas, Emily M. (2020). "Services for Domestic Violence Victims in the United Kingdom and United States: Where Are We Today?". </a:t>
            </a:r>
            <a:r>
              <a:rPr lang="en-US" sz="1000" i="1" dirty="0">
                <a:latin typeface="Times New Roman" pitchFamily="18" charset="0"/>
                <a:cs typeface="Times New Roman" pitchFamily="18" charset="0"/>
              </a:rPr>
              <a:t>Partner Abuse. </a:t>
            </a:r>
            <a:r>
              <a:rPr lang="en-US" sz="1000" dirty="0">
                <a:latin typeface="Times New Roman" pitchFamily="18" charset="0"/>
                <a:cs typeface="Times New Roman" pitchFamily="18" charset="0"/>
              </a:rPr>
              <a:t>11 (3), pp. 350–382.</a:t>
            </a:r>
          </a:p>
          <a:p>
            <a:pPr marL="801688" indent="-801688">
              <a:lnSpc>
                <a:spcPct val="90000"/>
              </a:lnSpc>
              <a:buNone/>
            </a:pPr>
            <a:r>
              <a:rPr lang="en-US" sz="1000" dirty="0">
                <a:latin typeface="Times New Roman" pitchFamily="18" charset="0"/>
                <a:cs typeface="Times New Roman" pitchFamily="18" charset="0"/>
              </a:rPr>
              <a:t>Browne, C. A, (2013). Two Women. Toronto, Ontario: Second Story Press</a:t>
            </a:r>
          </a:p>
          <a:p>
            <a:pPr marL="801688" indent="-801688">
              <a:lnSpc>
                <a:spcPct val="90000"/>
              </a:lnSpc>
              <a:buNone/>
            </a:pPr>
            <a:r>
              <a:rPr lang="en-US" sz="1000" dirty="0">
                <a:latin typeface="Times New Roman" pitchFamily="18" charset="0"/>
                <a:cs typeface="Times New Roman" pitchFamily="18" charset="0"/>
              </a:rPr>
              <a:t>Tetreault, C, (2020). "7 myths about domestic violence". </a:t>
            </a:r>
            <a:r>
              <a:rPr lang="en-US" sz="1000" i="1" dirty="0">
                <a:latin typeface="Times New Roman" pitchFamily="18" charset="0"/>
                <a:cs typeface="Times New Roman" pitchFamily="18" charset="0"/>
              </a:rPr>
              <a:t>RTÉ.ie</a:t>
            </a:r>
            <a:r>
              <a:rPr lang="en-US" sz="1000" dirty="0">
                <a:latin typeface="Times New Roman" pitchFamily="18" charset="0"/>
                <a:cs typeface="Times New Roman" pitchFamily="18" charset="0"/>
              </a:rPr>
              <a:t>. Available at: </a:t>
            </a:r>
            <a:r>
              <a:rPr lang="en-US" sz="1000" dirty="0">
                <a:latin typeface="Times New Roman" pitchFamily="18" charset="0"/>
                <a:cs typeface="Times New Roman" pitchFamily="18" charset="0"/>
                <a:hlinkClick r:id="rId8"/>
              </a:rPr>
              <a:t>https://www.rte.ie/brainstorm/2020/0123/1110351-7-myths-about-domestic-violence/</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err="1">
                <a:latin typeface="Times New Roman" pitchFamily="18" charset="0"/>
                <a:cs typeface="Times New Roman" pitchFamily="18" charset="0"/>
              </a:rPr>
              <a:t>Gottzén</a:t>
            </a:r>
            <a:r>
              <a:rPr lang="en-US" sz="1000" dirty="0">
                <a:latin typeface="Times New Roman" pitchFamily="18" charset="0"/>
                <a:cs typeface="Times New Roman" pitchFamily="18" charset="0"/>
              </a:rPr>
              <a:t>, Lucas; </a:t>
            </a:r>
            <a:r>
              <a:rPr lang="en-US" sz="1000" dirty="0" err="1">
                <a:latin typeface="Times New Roman" pitchFamily="18" charset="0"/>
                <a:cs typeface="Times New Roman" pitchFamily="18" charset="0"/>
              </a:rPr>
              <a:t>Bjørnholt</a:t>
            </a:r>
            <a:r>
              <a:rPr lang="en-US" sz="1000" dirty="0">
                <a:latin typeface="Times New Roman" pitchFamily="18" charset="0"/>
                <a:cs typeface="Times New Roman" pitchFamily="18" charset="0"/>
              </a:rPr>
              <a:t>, </a:t>
            </a:r>
            <a:r>
              <a:rPr lang="en-US" sz="1000" dirty="0" err="1">
                <a:latin typeface="Times New Roman" pitchFamily="18" charset="0"/>
                <a:cs typeface="Times New Roman" pitchFamily="18" charset="0"/>
              </a:rPr>
              <a:t>Margunn</a:t>
            </a:r>
            <a:r>
              <a:rPr lang="en-US" sz="1000" dirty="0">
                <a:latin typeface="Times New Roman" pitchFamily="18" charset="0"/>
                <a:cs typeface="Times New Roman" pitchFamily="18" charset="0"/>
              </a:rPr>
              <a:t>; </a:t>
            </a:r>
            <a:r>
              <a:rPr lang="en-US" sz="1000" dirty="0" err="1">
                <a:latin typeface="Times New Roman" pitchFamily="18" charset="0"/>
                <a:cs typeface="Times New Roman" pitchFamily="18" charset="0"/>
              </a:rPr>
              <a:t>Boonzaier</a:t>
            </a:r>
            <a:r>
              <a:rPr lang="en-US" sz="1000" dirty="0">
                <a:latin typeface="Times New Roman" pitchFamily="18" charset="0"/>
                <a:cs typeface="Times New Roman" pitchFamily="18" charset="0"/>
              </a:rPr>
              <a:t>, Floretta, eds. (2020). Men, Masculinities and Intimate Partner Violence. Abingdon/New York: </a:t>
            </a:r>
            <a:r>
              <a:rPr lang="en-US" sz="1000" i="1" dirty="0">
                <a:latin typeface="Times New Roman" pitchFamily="18" charset="0"/>
                <a:cs typeface="Times New Roman" pitchFamily="18" charset="0"/>
              </a:rPr>
              <a:t>Routledge</a:t>
            </a:r>
          </a:p>
          <a:p>
            <a:pPr marL="801688" indent="-801688">
              <a:lnSpc>
                <a:spcPct val="90000"/>
              </a:lnSpc>
              <a:buNone/>
            </a:pPr>
            <a:r>
              <a:rPr lang="en-US" sz="1000" dirty="0">
                <a:latin typeface="Times New Roman" pitchFamily="18" charset="0"/>
                <a:cs typeface="Times New Roman" pitchFamily="18" charset="0"/>
              </a:rPr>
              <a:t>Richards, D. L and Haglund, J, (2015). Violence Against Women and the Law. International Studies Intensives. </a:t>
            </a:r>
            <a:r>
              <a:rPr lang="en-US" sz="1000" i="1" dirty="0">
                <a:latin typeface="Times New Roman" pitchFamily="18" charset="0"/>
                <a:cs typeface="Times New Roman" pitchFamily="18" charset="0"/>
              </a:rPr>
              <a:t>Routledge</a:t>
            </a:r>
            <a:r>
              <a:rPr lang="en-US" sz="1000" dirty="0">
                <a:latin typeface="Times New Roman" pitchFamily="18" charset="0"/>
                <a:cs typeface="Times New Roman" pitchFamily="18" charset="0"/>
              </a:rPr>
              <a:t>.</a:t>
            </a:r>
          </a:p>
          <a:p>
            <a:pPr marL="801688" indent="-801688">
              <a:lnSpc>
                <a:spcPct val="90000"/>
              </a:lnSpc>
              <a:buNone/>
            </a:pPr>
            <a:r>
              <a:rPr lang="en-US" sz="1000" dirty="0" err="1">
                <a:latin typeface="Times New Roman" pitchFamily="18" charset="0"/>
                <a:cs typeface="Times New Roman" pitchFamily="18" charset="0"/>
              </a:rPr>
              <a:t>Spinazola,J.,Van</a:t>
            </a:r>
            <a:r>
              <a:rPr lang="en-US" sz="1000" dirty="0">
                <a:latin typeface="Times New Roman" pitchFamily="18" charset="0"/>
                <a:cs typeface="Times New Roman" pitchFamily="18" charset="0"/>
              </a:rPr>
              <a:t> Dee </a:t>
            </a:r>
            <a:r>
              <a:rPr lang="en-US" sz="1000" dirty="0" err="1">
                <a:latin typeface="Times New Roman" pitchFamily="18" charset="0"/>
                <a:cs typeface="Times New Roman" pitchFamily="18" charset="0"/>
              </a:rPr>
              <a:t>Kolk,B</a:t>
            </a:r>
            <a:r>
              <a:rPr lang="en-US" sz="1000" dirty="0">
                <a:latin typeface="Times New Roman" pitchFamily="18" charset="0"/>
                <a:cs typeface="Times New Roman" pitchFamily="18" charset="0"/>
              </a:rPr>
              <a:t> and </a:t>
            </a:r>
            <a:r>
              <a:rPr lang="en-US" sz="1000" dirty="0" err="1">
                <a:latin typeface="Times New Roman" pitchFamily="18" charset="0"/>
                <a:cs typeface="Times New Roman" pitchFamily="18" charset="0"/>
              </a:rPr>
              <a:t>Ford,J.D</a:t>
            </a:r>
            <a:r>
              <a:rPr lang="en-US" sz="1000" dirty="0">
                <a:latin typeface="Times New Roman" pitchFamily="18" charset="0"/>
                <a:cs typeface="Times New Roman" pitchFamily="18" charset="0"/>
              </a:rPr>
              <a:t>.(2021)</a:t>
            </a:r>
            <a:r>
              <a:rPr lang="en-US" sz="1000" i="1" dirty="0">
                <a:latin typeface="Times New Roman" pitchFamily="18" charset="0"/>
                <a:cs typeface="Times New Roman" pitchFamily="18" charset="0"/>
              </a:rPr>
              <a:t>Developmental Trauma </a:t>
            </a:r>
            <a:r>
              <a:rPr lang="en-US" sz="1000" i="1" dirty="0" err="1">
                <a:latin typeface="Times New Roman" pitchFamily="18" charset="0"/>
                <a:cs typeface="Times New Roman" pitchFamily="18" charset="0"/>
              </a:rPr>
              <a:t>Disorders:A</a:t>
            </a:r>
            <a:r>
              <a:rPr lang="en-US" sz="1000" i="1" dirty="0">
                <a:latin typeface="Times New Roman" pitchFamily="18" charset="0"/>
                <a:cs typeface="Times New Roman" pitchFamily="18" charset="0"/>
              </a:rPr>
              <a:t> legacy of Attachment Trauma in Victimized </a:t>
            </a:r>
            <a:r>
              <a:rPr lang="en-US" sz="1000" i="1" dirty="0" err="1">
                <a:latin typeface="Times New Roman" pitchFamily="18" charset="0"/>
                <a:cs typeface="Times New Roman" pitchFamily="18" charset="0"/>
              </a:rPr>
              <a:t>Children.Journal</a:t>
            </a:r>
            <a:r>
              <a:rPr lang="en-US" sz="1000" i="1" dirty="0">
                <a:latin typeface="Times New Roman" pitchFamily="18" charset="0"/>
                <a:cs typeface="Times New Roman" pitchFamily="18" charset="0"/>
              </a:rPr>
              <a:t> of </a:t>
            </a:r>
            <a:r>
              <a:rPr lang="en-US" sz="1000" i="1">
                <a:latin typeface="Times New Roman" pitchFamily="18" charset="0"/>
                <a:cs typeface="Times New Roman" pitchFamily="18" charset="0"/>
              </a:rPr>
              <a:t>Traumatic Stress,34(4),</a:t>
            </a:r>
            <a:r>
              <a:rPr lang="en-US" sz="1000">
                <a:latin typeface="Times New Roman" pitchFamily="18" charset="0"/>
                <a:cs typeface="Times New Roman" pitchFamily="18" charset="0"/>
              </a:rPr>
              <a:t>pp.711-720</a:t>
            </a:r>
            <a:endParaRPr lang="en-US" sz="1000" dirty="0">
              <a:latin typeface="Times New Roman" pitchFamily="18" charset="0"/>
              <a:cs typeface="Times New Roman" pitchFamily="18" charset="0"/>
            </a:endParaRPr>
          </a:p>
          <a:p>
            <a:pPr marL="801688" indent="-801688">
              <a:lnSpc>
                <a:spcPct val="90000"/>
              </a:lnSpc>
              <a:buNone/>
            </a:pPr>
            <a:r>
              <a:rPr lang="en-US" sz="1200" dirty="0">
                <a:latin typeface="Times New Roman" pitchFamily="18" charset="0"/>
                <a:cs typeface="Times New Roman" pitchFamily="18" charset="0"/>
              </a:rPr>
              <a:t>,</a:t>
            </a:r>
          </a:p>
        </p:txBody>
      </p:sp>
      <p:sp>
        <p:nvSpPr>
          <p:cNvPr id="4" name="Slide Number Placeholder 3"/>
          <p:cNvSpPr>
            <a:spLocks noGrp="1"/>
          </p:cNvSpPr>
          <p:nvPr>
            <p:ph type="sldNum" sz="quarter" idx="12"/>
          </p:nvPr>
        </p:nvSpPr>
        <p:spPr/>
        <p:txBody>
          <a:bodyPr>
            <a:normAutofit lnSpcReduction="10000"/>
          </a:bodyPr>
          <a:lstStyle/>
          <a:p>
            <a:pPr>
              <a:spcAft>
                <a:spcPts val="600"/>
              </a:spcAft>
            </a:pPr>
            <a:fld id="{6D22F896-40B5-4ADD-8801-0D06FADFA095}" type="slidenum">
              <a:rPr lang="en-US" b="1">
                <a:latin typeface="Times New Roman" pitchFamily="18" charset="0"/>
                <a:cs typeface="Times New Roman" pitchFamily="18" charset="0"/>
              </a:rPr>
              <a:pPr>
                <a:spcAft>
                  <a:spcPts val="600"/>
                </a:spcAft>
              </a:pPr>
              <a:t>18</a:t>
            </a:fld>
            <a:endParaRPr lang="en-US" b="1">
              <a:latin typeface="Times New Roman" pitchFamily="18" charset="0"/>
              <a:cs typeface="Times New Roman" pitchFamily="18" charset="0"/>
            </a:endParaRPr>
          </a:p>
        </p:txBody>
      </p:sp>
    </p:spTree>
    <p:extLst>
      <p:ext uri="{BB962C8B-B14F-4D97-AF65-F5344CB8AC3E}">
        <p14:creationId xmlns:p14="http://schemas.microsoft.com/office/powerpoint/2010/main" val="26561256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1646</Words>
  <Application>Microsoft Office PowerPoint</Application>
  <PresentationFormat>Widescreen</PresentationFormat>
  <Paragraphs>128</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Gill Sans MT</vt:lpstr>
      <vt:lpstr>Times New Roman</vt:lpstr>
      <vt:lpstr>Wingdings</vt:lpstr>
      <vt:lpstr>Wingdings 3</vt:lpstr>
      <vt:lpstr>Gallery</vt:lpstr>
      <vt:lpstr>CHILDREN,YOUNG PEOPLE AND FAMILIES </vt:lpstr>
      <vt:lpstr>CONTENT PAGE</vt:lpstr>
      <vt:lpstr>CASE STUDY - FAMILY E</vt:lpstr>
      <vt:lpstr>INTRODUCTION </vt:lpstr>
      <vt:lpstr>RISK FACTORS </vt:lpstr>
      <vt:lpstr>IMPLICATIONS  </vt:lpstr>
      <vt:lpstr>IMPACTS ON PARENTS</vt:lpstr>
      <vt:lpstr>SERVICES TO BE INVOLVED IN THE CASE</vt:lpstr>
      <vt:lpstr>MEASURES TO IMPROVE THE WELLBEING OF THE FAMILY</vt:lpstr>
      <vt:lpstr>MEASURES TO IMPROVE THE WELLBEING OF THE FAMILY (Cont’d)</vt:lpstr>
      <vt:lpstr>RECOMMENDATIONS FOR THE PARENTS</vt:lpstr>
      <vt:lpstr>RECOMMENDATIONS FOR THE CHILDREN</vt:lpstr>
      <vt:lpstr>RECOMMENDATIONS FOR THE CHILDREN (Cont’d)</vt:lpstr>
      <vt:lpstr>SAFEGUARDING</vt:lpstr>
      <vt:lpstr>Conclusion</vt:lpstr>
      <vt:lpstr>CONCLUSION(Cont’d)</vt:lpstr>
      <vt:lpstr>CONCLUSION(Cont’d)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alateef074@gmail.com</dc:creator>
  <cp:lastModifiedBy>danielle fohe</cp:lastModifiedBy>
  <cp:revision>51</cp:revision>
  <dcterms:created xsi:type="dcterms:W3CDTF">2023-06-12T15:54:01Z</dcterms:created>
  <dcterms:modified xsi:type="dcterms:W3CDTF">2023-06-23T10:59:11Z</dcterms:modified>
</cp:coreProperties>
</file>