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sldIdLst>
    <p:sldId id="256" r:id="rId2"/>
    <p:sldId id="257" r:id="rId3"/>
    <p:sldId id="259" r:id="rId4"/>
    <p:sldId id="260" r:id="rId5"/>
    <p:sldId id="258" r:id="rId6"/>
    <p:sldId id="261" r:id="rId7"/>
    <p:sldId id="270" r:id="rId8"/>
    <p:sldId id="262" r:id="rId9"/>
    <p:sldId id="271" r:id="rId10"/>
    <p:sldId id="263" r:id="rId11"/>
    <p:sldId id="273" r:id="rId12"/>
    <p:sldId id="274" r:id="rId13"/>
    <p:sldId id="275" r:id="rId14"/>
    <p:sldId id="267" r:id="rId15"/>
    <p:sldId id="269" r:id="rId16"/>
    <p:sldId id="268" r:id="rId17"/>
    <p:sldId id="276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6AC98"/>
    <a:srgbClr val="00FF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FBFA16-2782-4969-B4A2-4FFABB0997B3}" v="1010" dt="2019-12-11T22:27:57.0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3135" autoAdjust="0"/>
  </p:normalViewPr>
  <p:slideViewPr>
    <p:cSldViewPr snapToGrid="0">
      <p:cViewPr varScale="1">
        <p:scale>
          <a:sx n="67" d="100"/>
          <a:sy n="67" d="100"/>
        </p:scale>
        <p:origin x="85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le Alexander" userId="35fd374436716fb8" providerId="LiveId" clId="{8BFBFA16-2782-4969-B4A2-4FFABB0997B3}"/>
    <pc:docChg chg="undo redo custSel mod addSld delSld modSld sldOrd modMainMaster">
      <pc:chgData name="Danielle Alexander" userId="35fd374436716fb8" providerId="LiveId" clId="{8BFBFA16-2782-4969-B4A2-4FFABB0997B3}" dt="2019-12-11T22:28:27.002" v="7371" actId="20577"/>
      <pc:docMkLst>
        <pc:docMk/>
      </pc:docMkLst>
      <pc:sldChg chg="addSp delSp modSp mod modTransition setBg setClrOvrMap delDesignElem">
        <pc:chgData name="Danielle Alexander" userId="35fd374436716fb8" providerId="LiveId" clId="{8BFBFA16-2782-4969-B4A2-4FFABB0997B3}" dt="2019-12-11T20:34:44.834" v="7254"/>
        <pc:sldMkLst>
          <pc:docMk/>
          <pc:sldMk cId="2194415992" sldId="256"/>
        </pc:sldMkLst>
        <pc:spChg chg="mod">
          <ac:chgData name="Danielle Alexander" userId="35fd374436716fb8" providerId="LiveId" clId="{8BFBFA16-2782-4969-B4A2-4FFABB0997B3}" dt="2019-12-11T20:33:13.584" v="7224" actId="313"/>
          <ac:spMkLst>
            <pc:docMk/>
            <pc:sldMk cId="2194415992" sldId="256"/>
            <ac:spMk id="2" creationId="{33F70C1C-4792-4E53-9CA7-0E68B54B7956}"/>
          </ac:spMkLst>
        </pc:spChg>
        <pc:spChg chg="add del">
          <ac:chgData name="Danielle Alexander" userId="35fd374436716fb8" providerId="LiveId" clId="{8BFBFA16-2782-4969-B4A2-4FFABB0997B3}" dt="2019-12-09T16:55:55.086" v="1751" actId="26606"/>
          <ac:spMkLst>
            <pc:docMk/>
            <pc:sldMk cId="2194415992" sldId="256"/>
            <ac:spMk id="71" creationId="{71B2258F-86CA-4D4D-8270-BC05FCDEBFB3}"/>
          </ac:spMkLst>
        </pc:spChg>
        <pc:spChg chg="add del">
          <ac:chgData name="Danielle Alexander" userId="35fd374436716fb8" providerId="LiveId" clId="{8BFBFA16-2782-4969-B4A2-4FFABB0997B3}" dt="2019-12-09T17:48:20.640" v="2433"/>
          <ac:spMkLst>
            <pc:docMk/>
            <pc:sldMk cId="2194415992" sldId="256"/>
            <ac:spMk id="135" creationId="{E20EB187-900F-4AF5-813B-101456D9FD39}"/>
          </ac:spMkLst>
        </pc:spChg>
        <pc:picChg chg="add mod">
          <ac:chgData name="Danielle Alexander" userId="35fd374436716fb8" providerId="LiveId" clId="{8BFBFA16-2782-4969-B4A2-4FFABB0997B3}" dt="2019-12-09T16:54:29.037" v="1734" actId="26606"/>
          <ac:picMkLst>
            <pc:docMk/>
            <pc:sldMk cId="2194415992" sldId="256"/>
            <ac:picMk id="1026" creationId="{536EF6D7-8B57-44F6-97F5-500795D0B60D}"/>
          </ac:picMkLst>
        </pc:picChg>
        <pc:picChg chg="add del mod">
          <ac:chgData name="Danielle Alexander" userId="35fd374436716fb8" providerId="LiveId" clId="{8BFBFA16-2782-4969-B4A2-4FFABB0997B3}" dt="2019-12-09T16:54:22.343" v="1732" actId="478"/>
          <ac:picMkLst>
            <pc:docMk/>
            <pc:sldMk cId="2194415992" sldId="256"/>
            <ac:picMk id="1028" creationId="{5A5FFF8B-D59B-494C-BECA-1F1716CF4AC3}"/>
          </ac:picMkLst>
        </pc:picChg>
        <pc:cxnChg chg="add del">
          <ac:chgData name="Danielle Alexander" userId="35fd374436716fb8" providerId="LiveId" clId="{8BFBFA16-2782-4969-B4A2-4FFABB0997B3}" dt="2019-12-09T17:48:20.640" v="2433"/>
          <ac:cxnSpMkLst>
            <pc:docMk/>
            <pc:sldMk cId="2194415992" sldId="256"/>
            <ac:cxnSpMk id="137" creationId="{624D17C8-E9C2-48A4-AA36-D7048A6CCC41}"/>
          </ac:cxnSpMkLst>
        </pc:cxnChg>
      </pc:sldChg>
      <pc:sldChg chg="addSp delSp modSp mod modTransition setBg setClrOvrMap delDesignElem">
        <pc:chgData name="Danielle Alexander" userId="35fd374436716fb8" providerId="LiveId" clId="{8BFBFA16-2782-4969-B4A2-4FFABB0997B3}" dt="2019-12-11T20:34:38.317" v="7252"/>
        <pc:sldMkLst>
          <pc:docMk/>
          <pc:sldMk cId="2299360052" sldId="257"/>
        </pc:sldMkLst>
        <pc:spChg chg="mod ord">
          <ac:chgData name="Danielle Alexander" userId="35fd374436716fb8" providerId="LiveId" clId="{8BFBFA16-2782-4969-B4A2-4FFABB0997B3}" dt="2019-12-11T20:33:23.132" v="7226" actId="313"/>
          <ac:spMkLst>
            <pc:docMk/>
            <pc:sldMk cId="2299360052" sldId="257"/>
            <ac:spMk id="4" creationId="{0C13DE13-7C8C-46A6-9BE5-508F288EC0DF}"/>
          </ac:spMkLst>
        </pc:spChg>
        <pc:spChg chg="add del">
          <ac:chgData name="Danielle Alexander" userId="35fd374436716fb8" providerId="LiveId" clId="{8BFBFA16-2782-4969-B4A2-4FFABB0997B3}" dt="2019-12-07T18:07:22.515" v="133" actId="26606"/>
          <ac:spMkLst>
            <pc:docMk/>
            <pc:sldMk cId="2299360052" sldId="257"/>
            <ac:spMk id="10" creationId="{2A0E4E09-FC02-4ADC-951A-3FFA90B6FE39}"/>
          </ac:spMkLst>
        </pc:spChg>
        <pc:spChg chg="add del">
          <ac:chgData name="Danielle Alexander" userId="35fd374436716fb8" providerId="LiveId" clId="{8BFBFA16-2782-4969-B4A2-4FFABB0997B3}" dt="2019-12-07T18:07:22.484" v="132" actId="26606"/>
          <ac:spMkLst>
            <pc:docMk/>
            <pc:sldMk cId="2299360052" sldId="257"/>
            <ac:spMk id="14" creationId="{F56F5174-31D9-4DBB-AAB7-A1FD7BDB1352}"/>
          </ac:spMkLst>
        </pc:spChg>
        <pc:spChg chg="add del">
          <ac:chgData name="Danielle Alexander" userId="35fd374436716fb8" providerId="LiveId" clId="{8BFBFA16-2782-4969-B4A2-4FFABB0997B3}" dt="2019-12-07T18:07:22.484" v="132" actId="26606"/>
          <ac:spMkLst>
            <pc:docMk/>
            <pc:sldMk cId="2299360052" sldId="257"/>
            <ac:spMk id="21" creationId="{F9A95BEE-6BB1-4A28-A8E6-A34B2E42EF87}"/>
          </ac:spMkLst>
        </pc:spChg>
        <pc:spChg chg="add del">
          <ac:chgData name="Danielle Alexander" userId="35fd374436716fb8" providerId="LiveId" clId="{8BFBFA16-2782-4969-B4A2-4FFABB0997B3}" dt="2019-12-09T16:54:55.254" v="1740" actId="26606"/>
          <ac:spMkLst>
            <pc:docMk/>
            <pc:sldMk cId="2299360052" sldId="257"/>
            <ac:spMk id="28" creationId="{71B2258F-86CA-4D4D-8270-BC05FCDEBFB3}"/>
          </ac:spMkLst>
        </pc:spChg>
        <pc:spChg chg="add del">
          <ac:chgData name="Danielle Alexander" userId="35fd374436716fb8" providerId="LiveId" clId="{8BFBFA16-2782-4969-B4A2-4FFABB0997B3}" dt="2019-12-09T16:55:51.698" v="1750" actId="26606"/>
          <ac:spMkLst>
            <pc:docMk/>
            <pc:sldMk cId="2299360052" sldId="257"/>
            <ac:spMk id="33" creationId="{71B2258F-86CA-4D4D-8270-BC05FCDEBFB3}"/>
          </ac:spMkLst>
        </pc:spChg>
        <pc:spChg chg="add del">
          <ac:chgData name="Danielle Alexander" userId="35fd374436716fb8" providerId="LiveId" clId="{8BFBFA16-2782-4969-B4A2-4FFABB0997B3}" dt="2019-12-09T17:48:20.640" v="2433"/>
          <ac:spMkLst>
            <pc:docMk/>
            <pc:sldMk cId="2299360052" sldId="257"/>
            <ac:spMk id="38" creationId="{E20EB187-900F-4AF5-813B-101456D9FD39}"/>
          </ac:spMkLst>
        </pc:spChg>
        <pc:picChg chg="add del mod">
          <ac:chgData name="Danielle Alexander" userId="35fd374436716fb8" providerId="LiveId" clId="{8BFBFA16-2782-4969-B4A2-4FFABB0997B3}" dt="2019-12-09T16:54:48.743" v="1738" actId="478"/>
          <ac:picMkLst>
            <pc:docMk/>
            <pc:sldMk cId="2299360052" sldId="257"/>
            <ac:picMk id="6" creationId="{09E3EC89-7BFD-442B-A562-6E095BEC7F02}"/>
          </ac:picMkLst>
        </pc:picChg>
        <pc:picChg chg="add mod">
          <ac:chgData name="Danielle Alexander" userId="35fd374436716fb8" providerId="LiveId" clId="{8BFBFA16-2782-4969-B4A2-4FFABB0997B3}" dt="2019-12-09T16:54:55.254" v="1740" actId="26606"/>
          <ac:picMkLst>
            <pc:docMk/>
            <pc:sldMk cId="2299360052" sldId="257"/>
            <ac:picMk id="7" creationId="{673BA7C7-F9D8-465B-A63E-396A705C3389}"/>
          </ac:picMkLst>
        </pc:picChg>
        <pc:picChg chg="add del">
          <ac:chgData name="Danielle Alexander" userId="35fd374436716fb8" providerId="LiveId" clId="{8BFBFA16-2782-4969-B4A2-4FFABB0997B3}" dt="2019-12-07T18:07:22.515" v="133" actId="26606"/>
          <ac:picMkLst>
            <pc:docMk/>
            <pc:sldMk cId="2299360052" sldId="257"/>
            <ac:picMk id="12" creationId="{24F266AD-725B-4A9D-B448-4C000F95CB47}"/>
          </ac:picMkLst>
        </pc:picChg>
        <pc:picChg chg="add del">
          <ac:chgData name="Danielle Alexander" userId="35fd374436716fb8" providerId="LiveId" clId="{8BFBFA16-2782-4969-B4A2-4FFABB0997B3}" dt="2019-12-07T18:07:08.168" v="129" actId="26606"/>
          <ac:picMkLst>
            <pc:docMk/>
            <pc:sldMk cId="2299360052" sldId="257"/>
            <ac:picMk id="17" creationId="{19AE98B8-B73A-4724-B639-017087F9239F}"/>
          </ac:picMkLst>
        </pc:picChg>
        <pc:picChg chg="add del">
          <ac:chgData name="Danielle Alexander" userId="35fd374436716fb8" providerId="LiveId" clId="{8BFBFA16-2782-4969-B4A2-4FFABB0997B3}" dt="2019-12-07T18:07:22.484" v="132" actId="26606"/>
          <ac:picMkLst>
            <pc:docMk/>
            <pc:sldMk cId="2299360052" sldId="257"/>
            <ac:picMk id="19" creationId="{AE113210-7872-481A-ADE6-3A05CCAF5EB2}"/>
          </ac:picMkLst>
        </pc:picChg>
        <pc:picChg chg="add del">
          <ac:chgData name="Danielle Alexander" userId="35fd374436716fb8" providerId="LiveId" clId="{8BFBFA16-2782-4969-B4A2-4FFABB0997B3}" dt="2019-12-09T16:54:41.866" v="1735" actId="26606"/>
          <ac:picMkLst>
            <pc:docMk/>
            <pc:sldMk cId="2299360052" sldId="257"/>
            <ac:picMk id="23" creationId="{54DDEBDD-D8BD-41A6-8A0D-B00E3768B0F9}"/>
          </ac:picMkLst>
        </pc:picChg>
        <pc:cxnChg chg="add del">
          <ac:chgData name="Danielle Alexander" userId="35fd374436716fb8" providerId="LiveId" clId="{8BFBFA16-2782-4969-B4A2-4FFABB0997B3}" dt="2019-12-09T17:48:20.640" v="2433"/>
          <ac:cxnSpMkLst>
            <pc:docMk/>
            <pc:sldMk cId="2299360052" sldId="257"/>
            <ac:cxnSpMk id="40" creationId="{624D17C8-E9C2-48A4-AA36-D7048A6CCC41}"/>
          </ac:cxnSpMkLst>
        </pc:cxnChg>
      </pc:sldChg>
      <pc:sldChg chg="addSp delSp modSp mod modTransition setBg delDesignElem modNotesTx">
        <pc:chgData name="Danielle Alexander" userId="35fd374436716fb8" providerId="LiveId" clId="{8BFBFA16-2782-4969-B4A2-4FFABB0997B3}" dt="2019-12-11T22:28:27.002" v="7371" actId="20577"/>
        <pc:sldMkLst>
          <pc:docMk/>
          <pc:sldMk cId="3970247730" sldId="258"/>
        </pc:sldMkLst>
        <pc:spChg chg="mod ord">
          <ac:chgData name="Danielle Alexander" userId="35fd374436716fb8" providerId="LiveId" clId="{8BFBFA16-2782-4969-B4A2-4FFABB0997B3}" dt="2019-12-09T18:17:51.204" v="2597" actId="1076"/>
          <ac:spMkLst>
            <pc:docMk/>
            <pc:sldMk cId="3970247730" sldId="258"/>
            <ac:spMk id="2" creationId="{F0EAEC9C-8455-4F71-87A5-98EAA00F3E8A}"/>
          </ac:spMkLst>
        </pc:spChg>
        <pc:spChg chg="add mod">
          <ac:chgData name="Danielle Alexander" userId="35fd374436716fb8" providerId="LiveId" clId="{8BFBFA16-2782-4969-B4A2-4FFABB0997B3}" dt="2019-12-11T22:28:12.616" v="7354" actId="1076"/>
          <ac:spMkLst>
            <pc:docMk/>
            <pc:sldMk cId="3970247730" sldId="258"/>
            <ac:spMk id="3" creationId="{73EE7451-4747-439C-815E-109132D5A25A}"/>
          </ac:spMkLst>
        </pc:spChg>
        <pc:spChg chg="del mod">
          <ac:chgData name="Danielle Alexander" userId="35fd374436716fb8" providerId="LiveId" clId="{8BFBFA16-2782-4969-B4A2-4FFABB0997B3}" dt="2019-12-07T18:13:02.278" v="425" actId="478"/>
          <ac:spMkLst>
            <pc:docMk/>
            <pc:sldMk cId="3970247730" sldId="258"/>
            <ac:spMk id="3" creationId="{FFEC7651-6809-4E1B-B3E3-E8F99F28E542}"/>
          </ac:spMkLst>
        </pc:spChg>
        <pc:spChg chg="add del mod">
          <ac:chgData name="Danielle Alexander" userId="35fd374436716fb8" providerId="LiveId" clId="{8BFBFA16-2782-4969-B4A2-4FFABB0997B3}" dt="2019-12-09T17:35:25.167" v="2036" actId="26606"/>
          <ac:spMkLst>
            <pc:docMk/>
            <pc:sldMk cId="3970247730" sldId="258"/>
            <ac:spMk id="4" creationId="{34FC9618-4067-4BF4-A15F-295EB74BF579}"/>
          </ac:spMkLst>
        </pc:spChg>
        <pc:spChg chg="add del mod">
          <ac:chgData name="Danielle Alexander" userId="35fd374436716fb8" providerId="LiveId" clId="{8BFBFA16-2782-4969-B4A2-4FFABB0997B3}" dt="2019-12-07T18:12:28.251" v="350" actId="478"/>
          <ac:spMkLst>
            <pc:docMk/>
            <pc:sldMk cId="3970247730" sldId="258"/>
            <ac:spMk id="4" creationId="{859D240B-F773-4046-87F3-5DC3A6D7C184}"/>
          </ac:spMkLst>
        </pc:spChg>
        <pc:spChg chg="add mod">
          <ac:chgData name="Danielle Alexander" userId="35fd374436716fb8" providerId="LiveId" clId="{8BFBFA16-2782-4969-B4A2-4FFABB0997B3}" dt="2019-12-09T17:37:11.429" v="2043" actId="1076"/>
          <ac:spMkLst>
            <pc:docMk/>
            <pc:sldMk cId="3970247730" sldId="258"/>
            <ac:spMk id="5" creationId="{EB7F4923-FB29-45F8-B1C2-CB2044B55B11}"/>
          </ac:spMkLst>
        </pc:spChg>
        <pc:spChg chg="add del mod">
          <ac:chgData name="Danielle Alexander" userId="35fd374436716fb8" providerId="LiveId" clId="{8BFBFA16-2782-4969-B4A2-4FFABB0997B3}" dt="2019-12-09T17:35:14.011" v="2032" actId="478"/>
          <ac:spMkLst>
            <pc:docMk/>
            <pc:sldMk cId="3970247730" sldId="258"/>
            <ac:spMk id="6" creationId="{6C811D3E-2745-48C7-99EE-1BF5F6370320}"/>
          </ac:spMkLst>
        </pc:spChg>
        <pc:spChg chg="add mod">
          <ac:chgData name="Danielle Alexander" userId="35fd374436716fb8" providerId="LiveId" clId="{8BFBFA16-2782-4969-B4A2-4FFABB0997B3}" dt="2019-12-11T20:33:41.240" v="7229" actId="2"/>
          <ac:spMkLst>
            <pc:docMk/>
            <pc:sldMk cId="3970247730" sldId="258"/>
            <ac:spMk id="7" creationId="{67935B15-6640-4A69-9C53-A01EE1D44036}"/>
          </ac:spMkLst>
        </pc:spChg>
        <pc:spChg chg="add mod">
          <ac:chgData name="Danielle Alexander" userId="35fd374436716fb8" providerId="LiveId" clId="{8BFBFA16-2782-4969-B4A2-4FFABB0997B3}" dt="2019-12-11T22:28:27.002" v="7371" actId="20577"/>
          <ac:spMkLst>
            <pc:docMk/>
            <pc:sldMk cId="3970247730" sldId="258"/>
            <ac:spMk id="8" creationId="{95D60745-ED74-4D26-8FCE-5C4629C1CC0C}"/>
          </ac:spMkLst>
        </pc:spChg>
        <pc:spChg chg="add mod">
          <ac:chgData name="Danielle Alexander" userId="35fd374436716fb8" providerId="LiveId" clId="{8BFBFA16-2782-4969-B4A2-4FFABB0997B3}" dt="2019-12-09T17:37:18.716" v="2045" actId="1076"/>
          <ac:spMkLst>
            <pc:docMk/>
            <pc:sldMk cId="3970247730" sldId="258"/>
            <ac:spMk id="11" creationId="{9CC7C8A6-1521-422D-8AE3-D4CB1589B0E3}"/>
          </ac:spMkLst>
        </pc:spChg>
        <pc:spChg chg="add del">
          <ac:chgData name="Danielle Alexander" userId="35fd374436716fb8" providerId="LiveId" clId="{8BFBFA16-2782-4969-B4A2-4FFABB0997B3}" dt="2019-12-09T17:48:20.640" v="2433"/>
          <ac:spMkLst>
            <pc:docMk/>
            <pc:sldMk cId="3970247730" sldId="258"/>
            <ac:spMk id="71" creationId="{37C89E4B-3C9F-44B9-8B86-D9E3D112D8EC}"/>
          </ac:spMkLst>
        </pc:spChg>
        <pc:picChg chg="add mod">
          <ac:chgData name="Danielle Alexander" userId="35fd374436716fb8" providerId="LiveId" clId="{8BFBFA16-2782-4969-B4A2-4FFABB0997B3}" dt="2019-12-09T18:17:03.960" v="2591" actId="167"/>
          <ac:picMkLst>
            <pc:docMk/>
            <pc:sldMk cId="3970247730" sldId="258"/>
            <ac:picMk id="4098" creationId="{4B478D1A-8CCF-45F7-936C-835F09850A75}"/>
          </ac:picMkLst>
        </pc:picChg>
        <pc:cxnChg chg="add del">
          <ac:chgData name="Danielle Alexander" userId="35fd374436716fb8" providerId="LiveId" clId="{8BFBFA16-2782-4969-B4A2-4FFABB0997B3}" dt="2019-12-09T17:48:20.640" v="2433"/>
          <ac:cxnSpMkLst>
            <pc:docMk/>
            <pc:sldMk cId="3970247730" sldId="258"/>
            <ac:cxnSpMk id="73" creationId="{AA2EAA10-076F-46BD-8F0F-B9A2FB77A85C}"/>
          </ac:cxnSpMkLst>
        </pc:cxnChg>
        <pc:cxnChg chg="add del">
          <ac:chgData name="Danielle Alexander" userId="35fd374436716fb8" providerId="LiveId" clId="{8BFBFA16-2782-4969-B4A2-4FFABB0997B3}" dt="2019-12-09T17:48:20.640" v="2433"/>
          <ac:cxnSpMkLst>
            <pc:docMk/>
            <pc:sldMk cId="3970247730" sldId="258"/>
            <ac:cxnSpMk id="75" creationId="{D891E407-403B-4764-86C9-33A56D3BCAA3}"/>
          </ac:cxnSpMkLst>
        </pc:cxnChg>
      </pc:sldChg>
      <pc:sldChg chg="addSp delSp modSp mod modTransition setBg setClrOvrMap">
        <pc:chgData name="Danielle Alexander" userId="35fd374436716fb8" providerId="LiveId" clId="{8BFBFA16-2782-4969-B4A2-4FFABB0997B3}" dt="2019-12-11T20:34:51.064" v="7256"/>
        <pc:sldMkLst>
          <pc:docMk/>
          <pc:sldMk cId="2982543696" sldId="259"/>
        </pc:sldMkLst>
        <pc:spChg chg="mod">
          <ac:chgData name="Danielle Alexander" userId="35fd374436716fb8" providerId="LiveId" clId="{8BFBFA16-2782-4969-B4A2-4FFABB0997B3}" dt="2019-12-09T17:06:39.487" v="1897" actId="404"/>
          <ac:spMkLst>
            <pc:docMk/>
            <pc:sldMk cId="2982543696" sldId="259"/>
            <ac:spMk id="2" creationId="{EC7C3DBD-8BB9-4E4A-A1C3-7971776C175C}"/>
          </ac:spMkLst>
        </pc:spChg>
        <pc:spChg chg="add del mod">
          <ac:chgData name="Danielle Alexander" userId="35fd374436716fb8" providerId="LiveId" clId="{8BFBFA16-2782-4969-B4A2-4FFABB0997B3}" dt="2019-12-07T17:53:40.577" v="21" actId="478"/>
          <ac:spMkLst>
            <pc:docMk/>
            <pc:sldMk cId="2982543696" sldId="259"/>
            <ac:spMk id="3" creationId="{E4B62AE8-1C11-4527-B689-5401D882DBD4}"/>
          </ac:spMkLst>
        </pc:spChg>
        <pc:spChg chg="add del mod">
          <ac:chgData name="Danielle Alexander" userId="35fd374436716fb8" providerId="LiveId" clId="{8BFBFA16-2782-4969-B4A2-4FFABB0997B3}" dt="2019-12-07T17:53:10.213" v="16"/>
          <ac:spMkLst>
            <pc:docMk/>
            <pc:sldMk cId="2982543696" sldId="259"/>
            <ac:spMk id="4" creationId="{4EBCE4A6-BF9A-4ECF-B8AA-7F1F855812E4}"/>
          </ac:spMkLst>
        </pc:spChg>
        <pc:spChg chg="add del">
          <ac:chgData name="Danielle Alexander" userId="35fd374436716fb8" providerId="LiveId" clId="{8BFBFA16-2782-4969-B4A2-4FFABB0997B3}" dt="2019-12-09T16:56:56.854" v="1765" actId="26606"/>
          <ac:spMkLst>
            <pc:docMk/>
            <pc:sldMk cId="2982543696" sldId="259"/>
            <ac:spMk id="6" creationId="{3B854194-185D-494D-905C-7C7CB2E30F6E}"/>
          </ac:spMkLst>
        </pc:spChg>
        <pc:spChg chg="add del">
          <ac:chgData name="Danielle Alexander" userId="35fd374436716fb8" providerId="LiveId" clId="{8BFBFA16-2782-4969-B4A2-4FFABB0997B3}" dt="2019-12-09T16:56:56.854" v="1765" actId="26606"/>
          <ac:spMkLst>
            <pc:docMk/>
            <pc:sldMk cId="2982543696" sldId="259"/>
            <ac:spMk id="7" creationId="{B4F5FA0D-0104-4987-8241-EFF7C85B88DE}"/>
          </ac:spMkLst>
        </pc:spChg>
        <pc:spChg chg="add del">
          <ac:chgData name="Danielle Alexander" userId="35fd374436716fb8" providerId="LiveId" clId="{8BFBFA16-2782-4969-B4A2-4FFABB0997B3}" dt="2019-12-07T17:52:57.102" v="13" actId="26606"/>
          <ac:spMkLst>
            <pc:docMk/>
            <pc:sldMk cId="2982543696" sldId="259"/>
            <ac:spMk id="8" creationId="{3B854194-185D-494D-905C-7C7CB2E30F6E}"/>
          </ac:spMkLst>
        </pc:spChg>
        <pc:spChg chg="add del">
          <ac:chgData name="Danielle Alexander" userId="35fd374436716fb8" providerId="LiveId" clId="{8BFBFA16-2782-4969-B4A2-4FFABB0997B3}" dt="2019-12-07T17:52:42.153" v="9" actId="26606"/>
          <ac:spMkLst>
            <pc:docMk/>
            <pc:sldMk cId="2982543696" sldId="259"/>
            <ac:spMk id="10" creationId="{46C2E80F-49A6-4372-B103-219D417A55ED}"/>
          </ac:spMkLst>
        </pc:spChg>
        <pc:spChg chg="add del">
          <ac:chgData name="Danielle Alexander" userId="35fd374436716fb8" providerId="LiveId" clId="{8BFBFA16-2782-4969-B4A2-4FFABB0997B3}" dt="2019-12-07T17:52:44.809" v="11" actId="26606"/>
          <ac:spMkLst>
            <pc:docMk/>
            <pc:sldMk cId="2982543696" sldId="259"/>
            <ac:spMk id="12" creationId="{46C2E80F-49A6-4372-B103-219D417A55ED}"/>
          </ac:spMkLst>
        </pc:spChg>
        <pc:spChg chg="add del mod">
          <ac:chgData name="Danielle Alexander" userId="35fd374436716fb8" providerId="LiveId" clId="{8BFBFA16-2782-4969-B4A2-4FFABB0997B3}" dt="2019-12-07T17:54:26.737" v="31" actId="478"/>
          <ac:spMkLst>
            <pc:docMk/>
            <pc:sldMk cId="2982543696" sldId="259"/>
            <ac:spMk id="14" creationId="{2E0B8AB9-2637-4DE2-8B30-2B590F710862}"/>
          </ac:spMkLst>
        </pc:spChg>
        <pc:spChg chg="add del">
          <ac:chgData name="Danielle Alexander" userId="35fd374436716fb8" providerId="LiveId" clId="{8BFBFA16-2782-4969-B4A2-4FFABB0997B3}" dt="2019-12-07T17:52:57.102" v="13" actId="26606"/>
          <ac:spMkLst>
            <pc:docMk/>
            <pc:sldMk cId="2982543696" sldId="259"/>
            <ac:spMk id="15" creationId="{B4F5FA0D-0104-4987-8241-EFF7C85B88DE}"/>
          </ac:spMkLst>
        </pc:spChg>
        <pc:spChg chg="add del">
          <ac:chgData name="Danielle Alexander" userId="35fd374436716fb8" providerId="LiveId" clId="{8BFBFA16-2782-4969-B4A2-4FFABB0997B3}" dt="2019-12-07T17:52:57.102" v="13" actId="26606"/>
          <ac:spMkLst>
            <pc:docMk/>
            <pc:sldMk cId="2982543696" sldId="259"/>
            <ac:spMk id="17" creationId="{E4B62AE8-1C11-4527-B689-5401D882DBD4}"/>
          </ac:spMkLst>
        </pc:spChg>
        <pc:spChg chg="add del">
          <ac:chgData name="Danielle Alexander" userId="35fd374436716fb8" providerId="LiveId" clId="{8BFBFA16-2782-4969-B4A2-4FFABB0997B3}" dt="2019-12-07T17:53:14.324" v="17" actId="26606"/>
          <ac:spMkLst>
            <pc:docMk/>
            <pc:sldMk cId="2982543696" sldId="259"/>
            <ac:spMk id="19" creationId="{46C2E80F-49A6-4372-B103-219D417A55ED}"/>
          </ac:spMkLst>
        </pc:spChg>
        <pc:spChg chg="add del mod">
          <ac:chgData name="Danielle Alexander" userId="35fd374436716fb8" providerId="LiveId" clId="{8BFBFA16-2782-4969-B4A2-4FFABB0997B3}" dt="2019-12-07T18:10:58.777" v="168" actId="478"/>
          <ac:spMkLst>
            <pc:docMk/>
            <pc:sldMk cId="2982543696" sldId="259"/>
            <ac:spMk id="21" creationId="{32B8C9DA-AB21-449D-A60F-6A069618BF27}"/>
          </ac:spMkLst>
        </pc:spChg>
        <pc:graphicFrameChg chg="add del">
          <ac:chgData name="Danielle Alexander" userId="35fd374436716fb8" providerId="LiveId" clId="{8BFBFA16-2782-4969-B4A2-4FFABB0997B3}" dt="2019-12-07T17:52:42.153" v="9" actId="26606"/>
          <ac:graphicFrameMkLst>
            <pc:docMk/>
            <pc:sldMk cId="2982543696" sldId="259"/>
            <ac:graphicFrameMk id="5" creationId="{D5B144D0-5C99-42D8-8879-4B641C48C926}"/>
          </ac:graphicFrameMkLst>
        </pc:graphicFrameChg>
        <pc:graphicFrameChg chg="add del">
          <ac:chgData name="Danielle Alexander" userId="35fd374436716fb8" providerId="LiveId" clId="{8BFBFA16-2782-4969-B4A2-4FFABB0997B3}" dt="2019-12-07T17:52:44.809" v="11" actId="26606"/>
          <ac:graphicFrameMkLst>
            <pc:docMk/>
            <pc:sldMk cId="2982543696" sldId="259"/>
            <ac:graphicFrameMk id="13" creationId="{18EA6F54-5900-4B66-BA18-7AE8750EF929}"/>
          </ac:graphicFrameMkLst>
        </pc:graphicFrameChg>
        <pc:graphicFrameChg chg="add mod ord modGraphic">
          <ac:chgData name="Danielle Alexander" userId="35fd374436716fb8" providerId="LiveId" clId="{8BFBFA16-2782-4969-B4A2-4FFABB0997B3}" dt="2019-12-09T17:55:12.576" v="2556"/>
          <ac:graphicFrameMkLst>
            <pc:docMk/>
            <pc:sldMk cId="2982543696" sldId="259"/>
            <ac:graphicFrameMk id="18" creationId="{B013D428-04DE-4E02-9754-8967A5974CA8}"/>
          </ac:graphicFrameMkLst>
        </pc:graphicFrameChg>
        <pc:graphicFrameChg chg="add del">
          <ac:chgData name="Danielle Alexander" userId="35fd374436716fb8" providerId="LiveId" clId="{8BFBFA16-2782-4969-B4A2-4FFABB0997B3}" dt="2019-12-07T17:53:14.324" v="17" actId="26606"/>
          <ac:graphicFrameMkLst>
            <pc:docMk/>
            <pc:sldMk cId="2982543696" sldId="259"/>
            <ac:graphicFrameMk id="20" creationId="{D5B144D0-5C99-42D8-8879-4B641C48C926}"/>
          </ac:graphicFrameMkLst>
        </pc:graphicFrameChg>
        <pc:picChg chg="add del">
          <ac:chgData name="Danielle Alexander" userId="35fd374436716fb8" providerId="LiveId" clId="{8BFBFA16-2782-4969-B4A2-4FFABB0997B3}" dt="2019-12-09T16:56:56.854" v="1765" actId="26606"/>
          <ac:picMkLst>
            <pc:docMk/>
            <pc:sldMk cId="2982543696" sldId="259"/>
            <ac:picMk id="9" creationId="{2897127E-6CEF-446C-BE87-93B7C46E49D1}"/>
          </ac:picMkLst>
        </pc:picChg>
        <pc:picChg chg="add del">
          <ac:chgData name="Danielle Alexander" userId="35fd374436716fb8" providerId="LiveId" clId="{8BFBFA16-2782-4969-B4A2-4FFABB0997B3}" dt="2019-12-07T17:52:57.102" v="13" actId="26606"/>
          <ac:picMkLst>
            <pc:docMk/>
            <pc:sldMk cId="2982543696" sldId="259"/>
            <ac:picMk id="16" creationId="{2897127E-6CEF-446C-BE87-93B7C46E49D1}"/>
          </ac:picMkLst>
        </pc:picChg>
        <pc:cxnChg chg="add mod">
          <ac:chgData name="Danielle Alexander" userId="35fd374436716fb8" providerId="LiveId" clId="{8BFBFA16-2782-4969-B4A2-4FFABB0997B3}" dt="2019-12-09T17:06:44.781" v="1898" actId="1076"/>
          <ac:cxnSpMkLst>
            <pc:docMk/>
            <pc:sldMk cId="2982543696" sldId="259"/>
            <ac:cxnSpMk id="4" creationId="{9CCC86FB-0231-41B6-B3E8-0EF319029DBB}"/>
          </ac:cxnSpMkLst>
        </pc:cxnChg>
        <pc:cxnChg chg="add mod">
          <ac:chgData name="Danielle Alexander" userId="35fd374436716fb8" providerId="LiveId" clId="{8BFBFA16-2782-4969-B4A2-4FFABB0997B3}" dt="2019-12-09T17:03:34.056" v="1876" actId="1076"/>
          <ac:cxnSpMkLst>
            <pc:docMk/>
            <pc:sldMk cId="2982543696" sldId="259"/>
            <ac:cxnSpMk id="10" creationId="{6CBF968A-90A2-4968-8D8A-CCC8DF7CEE61}"/>
          </ac:cxnSpMkLst>
        </pc:cxnChg>
      </pc:sldChg>
      <pc:sldChg chg="addSp delSp modSp ord modTransition setBg">
        <pc:chgData name="Danielle Alexander" userId="35fd374436716fb8" providerId="LiveId" clId="{8BFBFA16-2782-4969-B4A2-4FFABB0997B3}" dt="2019-12-11T20:34:55.302" v="7257"/>
        <pc:sldMkLst>
          <pc:docMk/>
          <pc:sldMk cId="1822438270" sldId="260"/>
        </pc:sldMkLst>
        <pc:spChg chg="mod">
          <ac:chgData name="Danielle Alexander" userId="35fd374436716fb8" providerId="LiveId" clId="{8BFBFA16-2782-4969-B4A2-4FFABB0997B3}" dt="2019-12-09T17:06:59.543" v="1899" actId="403"/>
          <ac:spMkLst>
            <pc:docMk/>
            <pc:sldMk cId="1822438270" sldId="260"/>
            <ac:spMk id="2" creationId="{47B7CB10-B5D3-4FDE-9E4B-DDA5340F1157}"/>
          </ac:spMkLst>
        </pc:spChg>
        <pc:spChg chg="del">
          <ac:chgData name="Danielle Alexander" userId="35fd374436716fb8" providerId="LiveId" clId="{8BFBFA16-2782-4969-B4A2-4FFABB0997B3}" dt="2019-12-07T18:14:07.691" v="467" actId="478"/>
          <ac:spMkLst>
            <pc:docMk/>
            <pc:sldMk cId="1822438270" sldId="260"/>
            <ac:spMk id="3" creationId="{46F080A1-CE3B-40B4-918E-34AA69108C19}"/>
          </ac:spMkLst>
        </pc:spChg>
        <pc:spChg chg="add del mod">
          <ac:chgData name="Danielle Alexander" userId="35fd374436716fb8" providerId="LiveId" clId="{8BFBFA16-2782-4969-B4A2-4FFABB0997B3}" dt="2019-12-10T13:04:45.875" v="3227" actId="478"/>
          <ac:spMkLst>
            <pc:docMk/>
            <pc:sldMk cId="1822438270" sldId="260"/>
            <ac:spMk id="3" creationId="{8F8888B2-19F5-431E-8527-6F910C8F9150}"/>
          </ac:spMkLst>
        </pc:spChg>
        <pc:spChg chg="add mod">
          <ac:chgData name="Danielle Alexander" userId="35fd374436716fb8" providerId="LiveId" clId="{8BFBFA16-2782-4969-B4A2-4FFABB0997B3}" dt="2019-12-09T17:14:56.323" v="2020" actId="1076"/>
          <ac:spMkLst>
            <pc:docMk/>
            <pc:sldMk cId="1822438270" sldId="260"/>
            <ac:spMk id="4" creationId="{07BF871D-D556-4BE6-8595-9C893056D656}"/>
          </ac:spMkLst>
        </pc:spChg>
        <pc:spChg chg="add mod">
          <ac:chgData name="Danielle Alexander" userId="35fd374436716fb8" providerId="LiveId" clId="{8BFBFA16-2782-4969-B4A2-4FFABB0997B3}" dt="2019-12-09T17:08:44.071" v="1941" actId="113"/>
          <ac:spMkLst>
            <pc:docMk/>
            <pc:sldMk cId="1822438270" sldId="260"/>
            <ac:spMk id="5" creationId="{C5B71DD3-6C9B-4994-A868-6832F553F352}"/>
          </ac:spMkLst>
        </pc:spChg>
        <pc:spChg chg="add del mod">
          <ac:chgData name="Danielle Alexander" userId="35fd374436716fb8" providerId="LiveId" clId="{8BFBFA16-2782-4969-B4A2-4FFABB0997B3}" dt="2019-12-11T20:33:31.568" v="7227" actId="478"/>
          <ac:spMkLst>
            <pc:docMk/>
            <pc:sldMk cId="1822438270" sldId="260"/>
            <ac:spMk id="9" creationId="{8BBEB2CC-FACB-4EC1-A3CA-CD51A05D5690}"/>
          </ac:spMkLst>
        </pc:spChg>
        <pc:picChg chg="add mod ord">
          <ac:chgData name="Danielle Alexander" userId="35fd374436716fb8" providerId="LiveId" clId="{8BFBFA16-2782-4969-B4A2-4FFABB0997B3}" dt="2019-12-09T17:13:40.539" v="1990" actId="207"/>
          <ac:picMkLst>
            <pc:docMk/>
            <pc:sldMk cId="1822438270" sldId="260"/>
            <ac:picMk id="6" creationId="{BBCCCD60-5BA8-46FF-9A55-D99CE7CFBB6D}"/>
          </ac:picMkLst>
        </pc:picChg>
        <pc:picChg chg="add mod ord">
          <ac:chgData name="Danielle Alexander" userId="35fd374436716fb8" providerId="LiveId" clId="{8BFBFA16-2782-4969-B4A2-4FFABB0997B3}" dt="2019-12-09T17:13:04.015" v="1981" actId="167"/>
          <ac:picMkLst>
            <pc:docMk/>
            <pc:sldMk cId="1822438270" sldId="260"/>
            <ac:picMk id="8" creationId="{DB8F8702-C824-4718-AE67-5FB0D06DF066}"/>
          </ac:picMkLst>
        </pc:picChg>
      </pc:sldChg>
      <pc:sldChg chg="addSp delSp modSp mod ord modTransition setBg setClrOvrMap delDesignElem modNotesTx">
        <pc:chgData name="Danielle Alexander" userId="35fd374436716fb8" providerId="LiveId" clId="{8BFBFA16-2782-4969-B4A2-4FFABB0997B3}" dt="2019-12-11T20:38:20.914" v="7299"/>
        <pc:sldMkLst>
          <pc:docMk/>
          <pc:sldMk cId="4181354705" sldId="261"/>
        </pc:sldMkLst>
        <pc:spChg chg="mod ord">
          <ac:chgData name="Danielle Alexander" userId="35fd374436716fb8" providerId="LiveId" clId="{8BFBFA16-2782-4969-B4A2-4FFABB0997B3}" dt="2019-12-11T20:33:43.241" v="7230" actId="313"/>
          <ac:spMkLst>
            <pc:docMk/>
            <pc:sldMk cId="4181354705" sldId="261"/>
            <ac:spMk id="2" creationId="{B1E04BEE-EF9B-47B3-9507-E29F10492EAC}"/>
          </ac:spMkLst>
        </pc:spChg>
        <pc:spChg chg="mod ord">
          <ac:chgData name="Danielle Alexander" userId="35fd374436716fb8" providerId="LiveId" clId="{8BFBFA16-2782-4969-B4A2-4FFABB0997B3}" dt="2019-12-11T20:08:04.165" v="7216" actId="122"/>
          <ac:spMkLst>
            <pc:docMk/>
            <pc:sldMk cId="4181354705" sldId="261"/>
            <ac:spMk id="3" creationId="{E6A968DB-36D8-493D-BB64-64C0A1F4932E}"/>
          </ac:spMkLst>
        </pc:spChg>
        <pc:spChg chg="add del mod ord">
          <ac:chgData name="Danielle Alexander" userId="35fd374436716fb8" providerId="LiveId" clId="{8BFBFA16-2782-4969-B4A2-4FFABB0997B3}" dt="2019-12-11T20:07:56.572" v="7215" actId="478"/>
          <ac:spMkLst>
            <pc:docMk/>
            <pc:sldMk cId="4181354705" sldId="261"/>
            <ac:spMk id="4" creationId="{ECD22490-09D8-4728-AE60-9DB533432BA4}"/>
          </ac:spMkLst>
        </pc:spChg>
        <pc:spChg chg="add del">
          <ac:chgData name="Danielle Alexander" userId="35fd374436716fb8" providerId="LiveId" clId="{8BFBFA16-2782-4969-B4A2-4FFABB0997B3}" dt="2019-12-09T17:47:42.693" v="2423" actId="26606"/>
          <ac:spMkLst>
            <pc:docMk/>
            <pc:sldMk cId="4181354705" sldId="261"/>
            <ac:spMk id="71" creationId="{2B1D4F77-A17C-43D7-B7FA-545148E4E93D}"/>
          </ac:spMkLst>
        </pc:spChg>
        <pc:spChg chg="add del">
          <ac:chgData name="Danielle Alexander" userId="35fd374436716fb8" providerId="LiveId" clId="{8BFBFA16-2782-4969-B4A2-4FFABB0997B3}" dt="2019-12-09T17:50:33.607" v="2457" actId="26606"/>
          <ac:spMkLst>
            <pc:docMk/>
            <pc:sldMk cId="4181354705" sldId="261"/>
            <ac:spMk id="73" creationId="{E36BB3C5-822B-45E1-A81E-5CC3176C61A1}"/>
          </ac:spMkLst>
        </pc:spChg>
        <pc:spChg chg="add del">
          <ac:chgData name="Danielle Alexander" userId="35fd374436716fb8" providerId="LiveId" clId="{8BFBFA16-2782-4969-B4A2-4FFABB0997B3}" dt="2019-12-09T17:50:33.607" v="2457" actId="26606"/>
          <ac:spMkLst>
            <pc:docMk/>
            <pc:sldMk cId="4181354705" sldId="261"/>
            <ac:spMk id="75" creationId="{FB39ECA9-4CDE-4883-98E8-287E905E9F07}"/>
          </ac:spMkLst>
        </pc:spChg>
        <pc:spChg chg="add del">
          <ac:chgData name="Danielle Alexander" userId="35fd374436716fb8" providerId="LiveId" clId="{8BFBFA16-2782-4969-B4A2-4FFABB0997B3}" dt="2019-12-09T17:50:33.607" v="2457" actId="26606"/>
          <ac:spMkLst>
            <pc:docMk/>
            <pc:sldMk cId="4181354705" sldId="261"/>
            <ac:spMk id="77" creationId="{A67483D0-BAEB-4927-88AD-76F5DA8468DE}"/>
          </ac:spMkLst>
        </pc:spChg>
        <pc:spChg chg="add del">
          <ac:chgData name="Danielle Alexander" userId="35fd374436716fb8" providerId="LiveId" clId="{8BFBFA16-2782-4969-B4A2-4FFABB0997B3}" dt="2019-12-09T17:50:33.607" v="2457" actId="26606"/>
          <ac:spMkLst>
            <pc:docMk/>
            <pc:sldMk cId="4181354705" sldId="261"/>
            <ac:spMk id="79" creationId="{0DBB7B12-4298-4CFB-B539-44A91C930328}"/>
          </ac:spMkLst>
        </pc:spChg>
        <pc:spChg chg="add del">
          <ac:chgData name="Danielle Alexander" userId="35fd374436716fb8" providerId="LiveId" clId="{8BFBFA16-2782-4969-B4A2-4FFABB0997B3}" dt="2019-12-09T17:54:38.029" v="2551"/>
          <ac:spMkLst>
            <pc:docMk/>
            <pc:sldMk cId="4181354705" sldId="261"/>
            <ac:spMk id="93" creationId="{B0500737-D8A9-4F85-BE97-80D4C83DD5CF}"/>
          </ac:spMkLst>
        </pc:spChg>
        <pc:spChg chg="add del">
          <ac:chgData name="Danielle Alexander" userId="35fd374436716fb8" providerId="LiveId" clId="{8BFBFA16-2782-4969-B4A2-4FFABB0997B3}" dt="2019-12-09T17:54:38.029" v="2551"/>
          <ac:spMkLst>
            <pc:docMk/>
            <pc:sldMk cId="4181354705" sldId="261"/>
            <ac:spMk id="95" creationId="{1C938212-FA12-4FF1-87C8-ACDE99D06F69}"/>
          </ac:spMkLst>
        </pc:spChg>
        <pc:spChg chg="add del">
          <ac:chgData name="Danielle Alexander" userId="35fd374436716fb8" providerId="LiveId" clId="{8BFBFA16-2782-4969-B4A2-4FFABB0997B3}" dt="2019-12-09T17:54:38.029" v="2551"/>
          <ac:spMkLst>
            <pc:docMk/>
            <pc:sldMk cId="4181354705" sldId="261"/>
            <ac:spMk id="97" creationId="{369F152D-E540-4B48-BA11-2ADF043C6111}"/>
          </ac:spMkLst>
        </pc:spChg>
        <pc:spChg chg="add del">
          <ac:chgData name="Danielle Alexander" userId="35fd374436716fb8" providerId="LiveId" clId="{8BFBFA16-2782-4969-B4A2-4FFABB0997B3}" dt="2019-12-09T17:54:38.029" v="2551"/>
          <ac:spMkLst>
            <pc:docMk/>
            <pc:sldMk cId="4181354705" sldId="261"/>
            <ac:spMk id="99" creationId="{0C059F7E-04C4-4C46-9B3E-E5CE267E347D}"/>
          </ac:spMkLst>
        </pc:spChg>
        <pc:spChg chg="add del">
          <ac:chgData name="Danielle Alexander" userId="35fd374436716fb8" providerId="LiveId" clId="{8BFBFA16-2782-4969-B4A2-4FFABB0997B3}" dt="2019-12-09T17:47:25.421" v="2418" actId="26606"/>
          <ac:spMkLst>
            <pc:docMk/>
            <pc:sldMk cId="4181354705" sldId="261"/>
            <ac:spMk id="137" creationId="{37FEB674-D811-4FFE-A878-29D0C0ED18D4}"/>
          </ac:spMkLst>
        </pc:spChg>
        <pc:spChg chg="add del">
          <ac:chgData name="Danielle Alexander" userId="35fd374436716fb8" providerId="LiveId" clId="{8BFBFA16-2782-4969-B4A2-4FFABB0997B3}" dt="2019-12-09T17:49:30.273" v="2440" actId="26606"/>
          <ac:spMkLst>
            <pc:docMk/>
            <pc:sldMk cId="4181354705" sldId="261"/>
            <ac:spMk id="139" creationId="{1C938212-FA12-4FF1-87C8-ACDE99D06F69}"/>
          </ac:spMkLst>
        </pc:spChg>
        <pc:spChg chg="add del">
          <ac:chgData name="Danielle Alexander" userId="35fd374436716fb8" providerId="LiveId" clId="{8BFBFA16-2782-4969-B4A2-4FFABB0997B3}" dt="2019-12-09T17:49:30.273" v="2440" actId="26606"/>
          <ac:spMkLst>
            <pc:docMk/>
            <pc:sldMk cId="4181354705" sldId="261"/>
            <ac:spMk id="141" creationId="{369F152D-E540-4B48-BA11-2ADF043C6111}"/>
          </ac:spMkLst>
        </pc:spChg>
        <pc:spChg chg="add del">
          <ac:chgData name="Danielle Alexander" userId="35fd374436716fb8" providerId="LiveId" clId="{8BFBFA16-2782-4969-B4A2-4FFABB0997B3}" dt="2019-12-09T17:49:30.273" v="2440" actId="26606"/>
          <ac:spMkLst>
            <pc:docMk/>
            <pc:sldMk cId="4181354705" sldId="261"/>
            <ac:spMk id="143" creationId="{0C059F7E-04C4-4C46-9B3E-E5CE267E347D}"/>
          </ac:spMkLst>
        </pc:spChg>
        <pc:spChg chg="add del">
          <ac:chgData name="Danielle Alexander" userId="35fd374436716fb8" providerId="LiveId" clId="{8BFBFA16-2782-4969-B4A2-4FFABB0997B3}" dt="2019-12-09T17:49:30.273" v="2440" actId="26606"/>
          <ac:spMkLst>
            <pc:docMk/>
            <pc:sldMk cId="4181354705" sldId="261"/>
            <ac:spMk id="5127" creationId="{5BA49487-3FDB-4FB7-9D50-2B4F9454DA91}"/>
          </ac:spMkLst>
        </pc:spChg>
        <pc:spChg chg="add del">
          <ac:chgData name="Danielle Alexander" userId="35fd374436716fb8" providerId="LiveId" clId="{8BFBFA16-2782-4969-B4A2-4FFABB0997B3}" dt="2019-12-09T17:47:42.507" v="2422" actId="26606"/>
          <ac:spMkLst>
            <pc:docMk/>
            <pc:sldMk cId="4181354705" sldId="261"/>
            <ac:spMk id="5128" creationId="{37FEB674-D811-4FFE-A878-29D0C0ED18D4}"/>
          </ac:spMkLst>
        </pc:spChg>
        <pc:spChg chg="add del">
          <ac:chgData name="Danielle Alexander" userId="35fd374436716fb8" providerId="LiveId" clId="{8BFBFA16-2782-4969-B4A2-4FFABB0997B3}" dt="2019-12-09T17:49:34.806" v="2442" actId="26606"/>
          <ac:spMkLst>
            <pc:docMk/>
            <pc:sldMk cId="4181354705" sldId="261"/>
            <ac:spMk id="5129" creationId="{003713C1-2FB2-413B-BF91-3AE41726FB7A}"/>
          </ac:spMkLst>
        </pc:spChg>
        <pc:spChg chg="add del">
          <ac:chgData name="Danielle Alexander" userId="35fd374436716fb8" providerId="LiveId" clId="{8BFBFA16-2782-4969-B4A2-4FFABB0997B3}" dt="2019-12-09T17:49:34.806" v="2442" actId="26606"/>
          <ac:spMkLst>
            <pc:docMk/>
            <pc:sldMk cId="4181354705" sldId="261"/>
            <ac:spMk id="5131" creationId="{90795B4D-5022-4A7F-A01D-8D880B7CDBE6}"/>
          </ac:spMkLst>
        </pc:spChg>
        <pc:spChg chg="add del">
          <ac:chgData name="Danielle Alexander" userId="35fd374436716fb8" providerId="LiveId" clId="{8BFBFA16-2782-4969-B4A2-4FFABB0997B3}" dt="2019-12-09T17:49:34.806" v="2442" actId="26606"/>
          <ac:spMkLst>
            <pc:docMk/>
            <pc:sldMk cId="4181354705" sldId="261"/>
            <ac:spMk id="5132" creationId="{AFD19018-DE7C-4796-ADF2-AD2EB0FC0D9C}"/>
          </ac:spMkLst>
        </pc:spChg>
        <pc:spChg chg="add del">
          <ac:chgData name="Danielle Alexander" userId="35fd374436716fb8" providerId="LiveId" clId="{8BFBFA16-2782-4969-B4A2-4FFABB0997B3}" dt="2019-12-09T17:49:34.806" v="2442" actId="26606"/>
          <ac:spMkLst>
            <pc:docMk/>
            <pc:sldMk cId="4181354705" sldId="261"/>
            <ac:spMk id="5133" creationId="{B1A0A2C2-4F85-44AF-8708-8DCA4B550CB8}"/>
          </ac:spMkLst>
        </pc:spChg>
        <pc:spChg chg="add del">
          <ac:chgData name="Danielle Alexander" userId="35fd374436716fb8" providerId="LiveId" clId="{8BFBFA16-2782-4969-B4A2-4FFABB0997B3}" dt="2019-12-09T17:51:00.943" v="2461" actId="26606"/>
          <ac:spMkLst>
            <pc:docMk/>
            <pc:sldMk cId="4181354705" sldId="261"/>
            <ac:spMk id="5134" creationId="{3D7E4C9F-7EC2-4C52-9146-0E1435CC2D7C}"/>
          </ac:spMkLst>
        </pc:spChg>
        <pc:spChg chg="add del">
          <ac:chgData name="Danielle Alexander" userId="35fd374436716fb8" providerId="LiveId" clId="{8BFBFA16-2782-4969-B4A2-4FFABB0997B3}" dt="2019-12-09T17:49:40.600" v="2444" actId="26606"/>
          <ac:spMkLst>
            <pc:docMk/>
            <pc:sldMk cId="4181354705" sldId="261"/>
            <ac:spMk id="5135" creationId="{B849539B-3694-4E8A-A991-D68126CF3390}"/>
          </ac:spMkLst>
        </pc:spChg>
        <pc:spChg chg="add del">
          <ac:chgData name="Danielle Alexander" userId="35fd374436716fb8" providerId="LiveId" clId="{8BFBFA16-2782-4969-B4A2-4FFABB0997B3}" dt="2019-12-09T17:51:00.943" v="2461" actId="26606"/>
          <ac:spMkLst>
            <pc:docMk/>
            <pc:sldMk cId="4181354705" sldId="261"/>
            <ac:spMk id="5138" creationId="{E677BBB0-8A66-4619-B31B-5097655C5FF2}"/>
          </ac:spMkLst>
        </pc:spChg>
        <pc:spChg chg="add del">
          <ac:chgData name="Danielle Alexander" userId="35fd374436716fb8" providerId="LiveId" clId="{8BFBFA16-2782-4969-B4A2-4FFABB0997B3}" dt="2019-12-09T17:49:53.520" v="2450" actId="26606"/>
          <ac:spMkLst>
            <pc:docMk/>
            <pc:sldMk cId="4181354705" sldId="261"/>
            <ac:spMk id="5139" creationId="{9A42C7B2-7BD6-433A-95AB-5AA4F44B5819}"/>
          </ac:spMkLst>
        </pc:spChg>
        <pc:spChg chg="add del">
          <ac:chgData name="Danielle Alexander" userId="35fd374436716fb8" providerId="LiveId" clId="{8BFBFA16-2782-4969-B4A2-4FFABB0997B3}" dt="2019-12-09T17:49:53.520" v="2450" actId="26606"/>
          <ac:spMkLst>
            <pc:docMk/>
            <pc:sldMk cId="4181354705" sldId="261"/>
            <ac:spMk id="5140" creationId="{0ADDB668-2CA4-4D2B-9C34-3487CA330BA8}"/>
          </ac:spMkLst>
        </pc:spChg>
        <pc:spChg chg="add del">
          <ac:chgData name="Danielle Alexander" userId="35fd374436716fb8" providerId="LiveId" clId="{8BFBFA16-2782-4969-B4A2-4FFABB0997B3}" dt="2019-12-09T17:49:53.520" v="2450" actId="26606"/>
          <ac:spMkLst>
            <pc:docMk/>
            <pc:sldMk cId="4181354705" sldId="261"/>
            <ac:spMk id="5141" creationId="{2568BC19-F052-4108-93E1-6A3D1DEC072F}"/>
          </ac:spMkLst>
        </pc:spChg>
        <pc:spChg chg="add del">
          <ac:chgData name="Danielle Alexander" userId="35fd374436716fb8" providerId="LiveId" clId="{8BFBFA16-2782-4969-B4A2-4FFABB0997B3}" dt="2019-12-09T17:49:53.520" v="2450" actId="26606"/>
          <ac:spMkLst>
            <pc:docMk/>
            <pc:sldMk cId="4181354705" sldId="261"/>
            <ac:spMk id="5142" creationId="{D5FD337D-4D6B-4C8B-B6F5-121097E09881}"/>
          </ac:spMkLst>
        </pc:spChg>
        <pc:spChg chg="add del">
          <ac:chgData name="Danielle Alexander" userId="35fd374436716fb8" providerId="LiveId" clId="{8BFBFA16-2782-4969-B4A2-4FFABB0997B3}" dt="2019-12-09T17:51:00.943" v="2461" actId="26606"/>
          <ac:spMkLst>
            <pc:docMk/>
            <pc:sldMk cId="4181354705" sldId="261"/>
            <ac:spMk id="5143" creationId="{FB56C437-7CF8-4D2B-8C62-6F9CEA5611FA}"/>
          </ac:spMkLst>
        </pc:spChg>
        <pc:spChg chg="add del">
          <ac:chgData name="Danielle Alexander" userId="35fd374436716fb8" providerId="LiveId" clId="{8BFBFA16-2782-4969-B4A2-4FFABB0997B3}" dt="2019-12-09T17:51:00.943" v="2461" actId="26606"/>
          <ac:spMkLst>
            <pc:docMk/>
            <pc:sldMk cId="4181354705" sldId="261"/>
            <ac:spMk id="5144" creationId="{288F414E-1A16-495F-8EF5-F55A4207EE48}"/>
          </ac:spMkLst>
        </pc:spChg>
        <pc:picChg chg="add del mod ord">
          <ac:chgData name="Danielle Alexander" userId="35fd374436716fb8" providerId="LiveId" clId="{8BFBFA16-2782-4969-B4A2-4FFABB0997B3}" dt="2019-12-09T17:50:35.641" v="2458" actId="478"/>
          <ac:picMkLst>
            <pc:docMk/>
            <pc:sldMk cId="4181354705" sldId="261"/>
            <ac:picMk id="5" creationId="{C9FCACD0-9F23-489E-B8E4-78ABA01EE634}"/>
          </ac:picMkLst>
        </pc:picChg>
        <pc:picChg chg="add mod ord">
          <ac:chgData name="Danielle Alexander" userId="35fd374436716fb8" providerId="LiveId" clId="{8BFBFA16-2782-4969-B4A2-4FFABB0997B3}" dt="2019-12-09T17:55:39.697" v="2559" actId="207"/>
          <ac:picMkLst>
            <pc:docMk/>
            <pc:sldMk cId="4181354705" sldId="261"/>
            <ac:picMk id="6" creationId="{0C2B1DB9-E143-4809-887A-FC98BEF4561A}"/>
          </ac:picMkLst>
        </pc:picChg>
        <pc:picChg chg="add mod ord">
          <ac:chgData name="Danielle Alexander" userId="35fd374436716fb8" providerId="LiveId" clId="{8BFBFA16-2782-4969-B4A2-4FFABB0997B3}" dt="2019-12-09T17:55:39.697" v="2559" actId="207"/>
          <ac:picMkLst>
            <pc:docMk/>
            <pc:sldMk cId="4181354705" sldId="261"/>
            <ac:picMk id="7" creationId="{03BED17C-85B9-43C8-9776-D869DBC15157}"/>
          </ac:picMkLst>
        </pc:picChg>
        <pc:picChg chg="add mod ord">
          <ac:chgData name="Danielle Alexander" userId="35fd374436716fb8" providerId="LiveId" clId="{8BFBFA16-2782-4969-B4A2-4FFABB0997B3}" dt="2019-12-09T17:55:39.697" v="2559" actId="207"/>
          <ac:picMkLst>
            <pc:docMk/>
            <pc:sldMk cId="4181354705" sldId="261"/>
            <ac:picMk id="5122" creationId="{15A321DA-483C-4E67-8A24-D0A08EDF1F4B}"/>
          </ac:picMkLst>
        </pc:picChg>
        <pc:picChg chg="add mod ord">
          <ac:chgData name="Danielle Alexander" userId="35fd374436716fb8" providerId="LiveId" clId="{8BFBFA16-2782-4969-B4A2-4FFABB0997B3}" dt="2019-12-09T17:55:39.697" v="2559" actId="207"/>
          <ac:picMkLst>
            <pc:docMk/>
            <pc:sldMk cId="4181354705" sldId="261"/>
            <ac:picMk id="5124" creationId="{9FA1FA55-8383-45AB-9FDE-24CA6A94B204}"/>
          </ac:picMkLst>
        </pc:picChg>
        <pc:picChg chg="add del">
          <ac:chgData name="Danielle Alexander" userId="35fd374436716fb8" providerId="LiveId" clId="{8BFBFA16-2782-4969-B4A2-4FFABB0997B3}" dt="2019-12-09T17:47:34.798" v="2420" actId="26606"/>
          <ac:picMkLst>
            <pc:docMk/>
            <pc:sldMk cId="4181354705" sldId="261"/>
            <ac:picMk id="5126" creationId="{22901FED-4FC9-4ED5-8123-C98BCD1616BA}"/>
          </ac:picMkLst>
        </pc:picChg>
        <pc:picChg chg="add del">
          <ac:chgData name="Danielle Alexander" userId="35fd374436716fb8" providerId="LiveId" clId="{8BFBFA16-2782-4969-B4A2-4FFABB0997B3}" dt="2019-12-09T17:48:20.640" v="2433"/>
          <ac:picMkLst>
            <pc:docMk/>
            <pc:sldMk cId="4181354705" sldId="261"/>
            <ac:picMk id="5130" creationId="{22901FED-4FC9-4ED5-8123-C98BCD1616BA}"/>
          </ac:picMkLst>
        </pc:picChg>
        <pc:cxnChg chg="add del">
          <ac:chgData name="Danielle Alexander" userId="35fd374436716fb8" providerId="LiveId" clId="{8BFBFA16-2782-4969-B4A2-4FFABB0997B3}" dt="2019-12-09T17:49:40.600" v="2444" actId="26606"/>
          <ac:cxnSpMkLst>
            <pc:docMk/>
            <pc:sldMk cId="4181354705" sldId="261"/>
            <ac:cxnSpMk id="5136" creationId="{85D24317-6D0E-4553-A14C-1FA053CABFB5}"/>
          </ac:cxnSpMkLst>
        </pc:cxnChg>
        <pc:cxnChg chg="add del">
          <ac:chgData name="Danielle Alexander" userId="35fd374436716fb8" providerId="LiveId" clId="{8BFBFA16-2782-4969-B4A2-4FFABB0997B3}" dt="2019-12-09T17:49:40.600" v="2444" actId="26606"/>
          <ac:cxnSpMkLst>
            <pc:docMk/>
            <pc:sldMk cId="4181354705" sldId="261"/>
            <ac:cxnSpMk id="5137" creationId="{1AA718E0-F8D2-4975-85FE-D33E8A7B9176}"/>
          </ac:cxnSpMkLst>
        </pc:cxnChg>
      </pc:sldChg>
      <pc:sldChg chg="addSp delSp modSp mod ord modTransition setBg delDesignElem">
        <pc:chgData name="Danielle Alexander" userId="35fd374436716fb8" providerId="LiveId" clId="{8BFBFA16-2782-4969-B4A2-4FFABB0997B3}" dt="2019-12-11T20:38:42.197" v="7301"/>
        <pc:sldMkLst>
          <pc:docMk/>
          <pc:sldMk cId="1767237859" sldId="262"/>
        </pc:sldMkLst>
        <pc:spChg chg="mod ord">
          <ac:chgData name="Danielle Alexander" userId="35fd374436716fb8" providerId="LiveId" clId="{8BFBFA16-2782-4969-B4A2-4FFABB0997B3}" dt="2019-12-11T20:33:45.647" v="7232" actId="313"/>
          <ac:spMkLst>
            <pc:docMk/>
            <pc:sldMk cId="1767237859" sldId="262"/>
            <ac:spMk id="2" creationId="{74E261CE-A273-448B-9738-9C2017D7F947}"/>
          </ac:spMkLst>
        </pc:spChg>
        <pc:spChg chg="del mod">
          <ac:chgData name="Danielle Alexander" userId="35fd374436716fb8" providerId="LiveId" clId="{8BFBFA16-2782-4969-B4A2-4FFABB0997B3}" dt="2019-12-09T17:34:31.738" v="2029" actId="478"/>
          <ac:spMkLst>
            <pc:docMk/>
            <pc:sldMk cId="1767237859" sldId="262"/>
            <ac:spMk id="3" creationId="{3E0B976B-E168-407D-9AD7-083EF8B9C269}"/>
          </ac:spMkLst>
        </pc:spChg>
        <pc:spChg chg="add mod">
          <ac:chgData name="Danielle Alexander" userId="35fd374436716fb8" providerId="LiveId" clId="{8BFBFA16-2782-4969-B4A2-4FFABB0997B3}" dt="2019-12-11T20:33:49.835" v="7233" actId="2"/>
          <ac:spMkLst>
            <pc:docMk/>
            <pc:sldMk cId="1767237859" sldId="262"/>
            <ac:spMk id="3" creationId="{CE56A189-DB95-47E8-A98B-312B4F92A473}"/>
          </ac:spMkLst>
        </pc:spChg>
        <pc:spChg chg="add mod">
          <ac:chgData name="Danielle Alexander" userId="35fd374436716fb8" providerId="LiveId" clId="{8BFBFA16-2782-4969-B4A2-4FFABB0997B3}" dt="2019-12-11T20:33:52.813" v="7235" actId="2"/>
          <ac:spMkLst>
            <pc:docMk/>
            <pc:sldMk cId="1767237859" sldId="262"/>
            <ac:spMk id="8" creationId="{D43BAF73-628B-40EC-81C8-73DC33DE0E4B}"/>
          </ac:spMkLst>
        </pc:spChg>
        <pc:spChg chg="add mod">
          <ac:chgData name="Danielle Alexander" userId="35fd374436716fb8" providerId="LiveId" clId="{8BFBFA16-2782-4969-B4A2-4FFABB0997B3}" dt="2019-12-11T20:33:55.143" v="7237" actId="2"/>
          <ac:spMkLst>
            <pc:docMk/>
            <pc:sldMk cId="1767237859" sldId="262"/>
            <ac:spMk id="9" creationId="{6D6D693A-A1B4-432E-BDD9-363A951FF4D0}"/>
          </ac:spMkLst>
        </pc:spChg>
        <pc:spChg chg="add del">
          <ac:chgData name="Danielle Alexander" userId="35fd374436716fb8" providerId="LiveId" clId="{8BFBFA16-2782-4969-B4A2-4FFABB0997B3}" dt="2019-12-09T17:48:20.640" v="2433"/>
          <ac:spMkLst>
            <pc:docMk/>
            <pc:sldMk cId="1767237859" sldId="262"/>
            <ac:spMk id="71" creationId="{37C89E4B-3C9F-44B9-8B86-D9E3D112D8EC}"/>
          </ac:spMkLst>
        </pc:spChg>
        <pc:spChg chg="add del">
          <ac:chgData name="Danielle Alexander" userId="35fd374436716fb8" providerId="LiveId" clId="{8BFBFA16-2782-4969-B4A2-4FFABB0997B3}" dt="2019-12-09T17:58:12.495" v="2583" actId="26606"/>
          <ac:spMkLst>
            <pc:docMk/>
            <pc:sldMk cId="1767237859" sldId="262"/>
            <ac:spMk id="77" creationId="{D5FD337D-4D6B-4C8B-B6F5-121097E09881}"/>
          </ac:spMkLst>
        </pc:spChg>
        <pc:spChg chg="add del">
          <ac:chgData name="Danielle Alexander" userId="35fd374436716fb8" providerId="LiveId" clId="{8BFBFA16-2782-4969-B4A2-4FFABB0997B3}" dt="2019-12-09T17:58:12.495" v="2583" actId="26606"/>
          <ac:spMkLst>
            <pc:docMk/>
            <pc:sldMk cId="1767237859" sldId="262"/>
            <ac:spMk id="2052" creationId="{C7B352FC-1F44-4AB9-A2BD-FBF231C6B1C1}"/>
          </ac:spMkLst>
        </pc:spChg>
        <pc:spChg chg="add del">
          <ac:chgData name="Danielle Alexander" userId="35fd374436716fb8" providerId="LiveId" clId="{8BFBFA16-2782-4969-B4A2-4FFABB0997B3}" dt="2019-12-09T17:58:12.495" v="2583" actId="26606"/>
          <ac:spMkLst>
            <pc:docMk/>
            <pc:sldMk cId="1767237859" sldId="262"/>
            <ac:spMk id="2053" creationId="{0ADDB668-2CA4-4D2B-9C34-3487CA330BA8}"/>
          </ac:spMkLst>
        </pc:spChg>
        <pc:spChg chg="add del">
          <ac:chgData name="Danielle Alexander" userId="35fd374436716fb8" providerId="LiveId" clId="{8BFBFA16-2782-4969-B4A2-4FFABB0997B3}" dt="2019-12-09T17:58:12.495" v="2583" actId="26606"/>
          <ac:spMkLst>
            <pc:docMk/>
            <pc:sldMk cId="1767237859" sldId="262"/>
            <ac:spMk id="2054" creationId="{2568BC19-F052-4108-93E1-6A3D1DEC072F}"/>
          </ac:spMkLst>
        </pc:spChg>
        <pc:spChg chg="add">
          <ac:chgData name="Danielle Alexander" userId="35fd374436716fb8" providerId="LiveId" clId="{8BFBFA16-2782-4969-B4A2-4FFABB0997B3}" dt="2019-12-10T13:00:35.161" v="3220" actId="26606"/>
          <ac:spMkLst>
            <pc:docMk/>
            <pc:sldMk cId="1767237859" sldId="262"/>
            <ac:spMk id="2055" creationId="{37C89E4B-3C9F-44B9-8B86-D9E3D112D8EC}"/>
          </ac:spMkLst>
        </pc:spChg>
        <pc:picChg chg="add mod">
          <ac:chgData name="Danielle Alexander" userId="35fd374436716fb8" providerId="LiveId" clId="{8BFBFA16-2782-4969-B4A2-4FFABB0997B3}" dt="2019-12-09T17:58:12.495" v="2583" actId="26606"/>
          <ac:picMkLst>
            <pc:docMk/>
            <pc:sldMk cId="1767237859" sldId="262"/>
            <ac:picMk id="2050" creationId="{C9CC535D-BBC0-426C-AB13-F4396D8BC945}"/>
          </ac:picMkLst>
        </pc:picChg>
        <pc:cxnChg chg="add del">
          <ac:chgData name="Danielle Alexander" userId="35fd374436716fb8" providerId="LiveId" clId="{8BFBFA16-2782-4969-B4A2-4FFABB0997B3}" dt="2019-12-09T17:48:20.640" v="2433"/>
          <ac:cxnSpMkLst>
            <pc:docMk/>
            <pc:sldMk cId="1767237859" sldId="262"/>
            <ac:cxnSpMk id="73" creationId="{AA2EAA10-076F-46BD-8F0F-B9A2FB77A85C}"/>
          </ac:cxnSpMkLst>
        </pc:cxnChg>
        <pc:cxnChg chg="add del">
          <ac:chgData name="Danielle Alexander" userId="35fd374436716fb8" providerId="LiveId" clId="{8BFBFA16-2782-4969-B4A2-4FFABB0997B3}" dt="2019-12-09T17:48:20.640" v="2433"/>
          <ac:cxnSpMkLst>
            <pc:docMk/>
            <pc:sldMk cId="1767237859" sldId="262"/>
            <ac:cxnSpMk id="75" creationId="{D891E407-403B-4764-86C9-33A56D3BCAA3}"/>
          </ac:cxnSpMkLst>
        </pc:cxnChg>
        <pc:cxnChg chg="add">
          <ac:chgData name="Danielle Alexander" userId="35fd374436716fb8" providerId="LiveId" clId="{8BFBFA16-2782-4969-B4A2-4FFABB0997B3}" dt="2019-12-10T13:00:35.161" v="3220" actId="26606"/>
          <ac:cxnSpMkLst>
            <pc:docMk/>
            <pc:sldMk cId="1767237859" sldId="262"/>
            <ac:cxnSpMk id="2056" creationId="{AA2EAA10-076F-46BD-8F0F-B9A2FB77A85C}"/>
          </ac:cxnSpMkLst>
        </pc:cxnChg>
        <pc:cxnChg chg="add">
          <ac:chgData name="Danielle Alexander" userId="35fd374436716fb8" providerId="LiveId" clId="{8BFBFA16-2782-4969-B4A2-4FFABB0997B3}" dt="2019-12-10T13:00:35.161" v="3220" actId="26606"/>
          <ac:cxnSpMkLst>
            <pc:docMk/>
            <pc:sldMk cId="1767237859" sldId="262"/>
            <ac:cxnSpMk id="2057" creationId="{D891E407-403B-4764-86C9-33A56D3BCAA3}"/>
          </ac:cxnSpMkLst>
        </pc:cxnChg>
      </pc:sldChg>
      <pc:sldChg chg="addSp delSp modSp modTransition">
        <pc:chgData name="Danielle Alexander" userId="35fd374436716fb8" providerId="LiveId" clId="{8BFBFA16-2782-4969-B4A2-4FFABB0997B3}" dt="2019-12-11T20:39:36.194" v="7316"/>
        <pc:sldMkLst>
          <pc:docMk/>
          <pc:sldMk cId="579731111" sldId="263"/>
        </pc:sldMkLst>
        <pc:spChg chg="mod">
          <ac:chgData name="Danielle Alexander" userId="35fd374436716fb8" providerId="LiveId" clId="{8BFBFA16-2782-4969-B4A2-4FFABB0997B3}" dt="2019-12-10T13:48:49.329" v="3963" actId="122"/>
          <ac:spMkLst>
            <pc:docMk/>
            <pc:sldMk cId="579731111" sldId="263"/>
            <ac:spMk id="2" creationId="{DD7C8523-EC55-4FB3-91F0-C074E02086A3}"/>
          </ac:spMkLst>
        </pc:spChg>
        <pc:spChg chg="mod">
          <ac:chgData name="Danielle Alexander" userId="35fd374436716fb8" providerId="LiveId" clId="{8BFBFA16-2782-4969-B4A2-4FFABB0997B3}" dt="2019-12-10T16:12:36.190" v="4240" actId="207"/>
          <ac:spMkLst>
            <pc:docMk/>
            <pc:sldMk cId="579731111" sldId="263"/>
            <ac:spMk id="3" creationId="{FD2BFB04-0434-43F2-965F-E6B2BE8DC602}"/>
          </ac:spMkLst>
        </pc:spChg>
        <pc:spChg chg="add mod">
          <ac:chgData name="Danielle Alexander" userId="35fd374436716fb8" providerId="LiveId" clId="{8BFBFA16-2782-4969-B4A2-4FFABB0997B3}" dt="2019-12-10T13:55:08.726" v="4197" actId="1076"/>
          <ac:spMkLst>
            <pc:docMk/>
            <pc:sldMk cId="579731111" sldId="263"/>
            <ac:spMk id="4" creationId="{8EAA5CF1-9231-4767-B83A-F0E89FAD9FF4}"/>
          </ac:spMkLst>
        </pc:spChg>
        <pc:spChg chg="add del mod">
          <ac:chgData name="Danielle Alexander" userId="35fd374436716fb8" providerId="LiveId" clId="{8BFBFA16-2782-4969-B4A2-4FFABB0997B3}" dt="2019-12-11T20:07:50.165" v="7214" actId="478"/>
          <ac:spMkLst>
            <pc:docMk/>
            <pc:sldMk cId="579731111" sldId="263"/>
            <ac:spMk id="5" creationId="{148C5F50-133F-4955-BF5A-974DAC305D7D}"/>
          </ac:spMkLst>
        </pc:spChg>
        <pc:spChg chg="add mod">
          <ac:chgData name="Danielle Alexander" userId="35fd374436716fb8" providerId="LiveId" clId="{8BFBFA16-2782-4969-B4A2-4FFABB0997B3}" dt="2019-12-10T13:55:05.318" v="4196" actId="1076"/>
          <ac:spMkLst>
            <pc:docMk/>
            <pc:sldMk cId="579731111" sldId="263"/>
            <ac:spMk id="6" creationId="{71128EE5-9BED-4BC2-B37E-DB3799883FEB}"/>
          </ac:spMkLst>
        </pc:spChg>
        <pc:spChg chg="add mod">
          <ac:chgData name="Danielle Alexander" userId="35fd374436716fb8" providerId="LiveId" clId="{8BFBFA16-2782-4969-B4A2-4FFABB0997B3}" dt="2019-12-11T14:25:09.648" v="4711" actId="20577"/>
          <ac:spMkLst>
            <pc:docMk/>
            <pc:sldMk cId="579731111" sldId="263"/>
            <ac:spMk id="7" creationId="{59179DFD-4232-4E2A-B3E5-07C41F824912}"/>
          </ac:spMkLst>
        </pc:spChg>
      </pc:sldChg>
      <pc:sldChg chg="modSp del">
        <pc:chgData name="Danielle Alexander" userId="35fd374436716fb8" providerId="LiveId" clId="{8BFBFA16-2782-4969-B4A2-4FFABB0997B3}" dt="2019-12-11T14:27:52.441" v="4914" actId="47"/>
        <pc:sldMkLst>
          <pc:docMk/>
          <pc:sldMk cId="1175784610" sldId="264"/>
        </pc:sldMkLst>
        <pc:spChg chg="mod">
          <ac:chgData name="Danielle Alexander" userId="35fd374436716fb8" providerId="LiveId" clId="{8BFBFA16-2782-4969-B4A2-4FFABB0997B3}" dt="2019-12-10T13:57:06.083" v="4216" actId="122"/>
          <ac:spMkLst>
            <pc:docMk/>
            <pc:sldMk cId="1175784610" sldId="264"/>
            <ac:spMk id="2" creationId="{1A4DB0CB-FC42-41AB-AB76-FB2E813F00BE}"/>
          </ac:spMkLst>
        </pc:spChg>
        <pc:spChg chg="mod">
          <ac:chgData name="Danielle Alexander" userId="35fd374436716fb8" providerId="LiveId" clId="{8BFBFA16-2782-4969-B4A2-4FFABB0997B3}" dt="2019-12-11T14:17:41.859" v="4581" actId="5793"/>
          <ac:spMkLst>
            <pc:docMk/>
            <pc:sldMk cId="1175784610" sldId="264"/>
            <ac:spMk id="3" creationId="{3B1B1059-A7D3-41C7-BA49-41DA62197668}"/>
          </ac:spMkLst>
        </pc:spChg>
      </pc:sldChg>
      <pc:sldChg chg="modSp del">
        <pc:chgData name="Danielle Alexander" userId="35fd374436716fb8" providerId="LiveId" clId="{8BFBFA16-2782-4969-B4A2-4FFABB0997B3}" dt="2019-12-11T14:28:18.995" v="5002" actId="47"/>
        <pc:sldMkLst>
          <pc:docMk/>
          <pc:sldMk cId="2917205679" sldId="265"/>
        </pc:sldMkLst>
        <pc:spChg chg="mod">
          <ac:chgData name="Danielle Alexander" userId="35fd374436716fb8" providerId="LiveId" clId="{8BFBFA16-2782-4969-B4A2-4FFABB0997B3}" dt="2019-12-10T13:58:16.741" v="4237" actId="122"/>
          <ac:spMkLst>
            <pc:docMk/>
            <pc:sldMk cId="2917205679" sldId="265"/>
            <ac:spMk id="2" creationId="{1A4DB0CB-FC42-41AB-AB76-FB2E813F00BE}"/>
          </ac:spMkLst>
        </pc:spChg>
        <pc:spChg chg="mod">
          <ac:chgData name="Danielle Alexander" userId="35fd374436716fb8" providerId="LiveId" clId="{8BFBFA16-2782-4969-B4A2-4FFABB0997B3}" dt="2019-12-10T13:58:11.940" v="4235" actId="2711"/>
          <ac:spMkLst>
            <pc:docMk/>
            <pc:sldMk cId="2917205679" sldId="265"/>
            <ac:spMk id="3" creationId="{3B1B1059-A7D3-41C7-BA49-41DA62197668}"/>
          </ac:spMkLst>
        </pc:spChg>
      </pc:sldChg>
      <pc:sldChg chg="modSp del">
        <pc:chgData name="Danielle Alexander" userId="35fd374436716fb8" providerId="LiveId" clId="{8BFBFA16-2782-4969-B4A2-4FFABB0997B3}" dt="2019-12-11T14:28:25.558" v="5003" actId="47"/>
        <pc:sldMkLst>
          <pc:docMk/>
          <pc:sldMk cId="2081331839" sldId="266"/>
        </pc:sldMkLst>
        <pc:spChg chg="mod">
          <ac:chgData name="Danielle Alexander" userId="35fd374436716fb8" providerId="LiveId" clId="{8BFBFA16-2782-4969-B4A2-4FFABB0997B3}" dt="2019-12-10T13:57:53.349" v="4231" actId="122"/>
          <ac:spMkLst>
            <pc:docMk/>
            <pc:sldMk cId="2081331839" sldId="266"/>
            <ac:spMk id="2" creationId="{1A4DB0CB-FC42-41AB-AB76-FB2E813F00BE}"/>
          </ac:spMkLst>
        </pc:spChg>
        <pc:spChg chg="mod">
          <ac:chgData name="Danielle Alexander" userId="35fd374436716fb8" providerId="LiveId" clId="{8BFBFA16-2782-4969-B4A2-4FFABB0997B3}" dt="2019-12-10T13:57:53.349" v="4231" actId="122"/>
          <ac:spMkLst>
            <pc:docMk/>
            <pc:sldMk cId="2081331839" sldId="266"/>
            <ac:spMk id="3" creationId="{3B1B1059-A7D3-41C7-BA49-41DA62197668}"/>
          </ac:spMkLst>
        </pc:spChg>
      </pc:sldChg>
      <pc:sldChg chg="modSp modTransition">
        <pc:chgData name="Danielle Alexander" userId="35fd374436716fb8" providerId="LiveId" clId="{8BFBFA16-2782-4969-B4A2-4FFABB0997B3}" dt="2019-12-11T20:40:16.446" v="7323"/>
        <pc:sldMkLst>
          <pc:docMk/>
          <pc:sldMk cId="650619617" sldId="267"/>
        </pc:sldMkLst>
        <pc:spChg chg="mod">
          <ac:chgData name="Danielle Alexander" userId="35fd374436716fb8" providerId="LiveId" clId="{8BFBFA16-2782-4969-B4A2-4FFABB0997B3}" dt="2019-12-10T13:57:56.702" v="4232" actId="122"/>
          <ac:spMkLst>
            <pc:docMk/>
            <pc:sldMk cId="650619617" sldId="267"/>
            <ac:spMk id="2" creationId="{B9BAD002-A1B4-4C6B-B136-E8B85CCAD2AC}"/>
          </ac:spMkLst>
        </pc:spChg>
        <pc:spChg chg="mod">
          <ac:chgData name="Danielle Alexander" userId="35fd374436716fb8" providerId="LiveId" clId="{8BFBFA16-2782-4969-B4A2-4FFABB0997B3}" dt="2019-12-11T20:34:11.346" v="7246" actId="2"/>
          <ac:spMkLst>
            <pc:docMk/>
            <pc:sldMk cId="650619617" sldId="267"/>
            <ac:spMk id="3" creationId="{E9C7B8D0-0E4A-427F-91CB-435FE4D20959}"/>
          </ac:spMkLst>
        </pc:spChg>
      </pc:sldChg>
      <pc:sldChg chg="addSp delSp modSp modTransition">
        <pc:chgData name="Danielle Alexander" userId="35fd374436716fb8" providerId="LiveId" clId="{8BFBFA16-2782-4969-B4A2-4FFABB0997B3}" dt="2019-12-11T20:37:47.016" v="7296" actId="122"/>
        <pc:sldMkLst>
          <pc:docMk/>
          <pc:sldMk cId="1171225797" sldId="268"/>
        </pc:sldMkLst>
        <pc:spChg chg="mod">
          <ac:chgData name="Danielle Alexander" userId="35fd374436716fb8" providerId="LiveId" clId="{8BFBFA16-2782-4969-B4A2-4FFABB0997B3}" dt="2019-12-11T20:37:47.016" v="7296" actId="122"/>
          <ac:spMkLst>
            <pc:docMk/>
            <pc:sldMk cId="1171225797" sldId="268"/>
            <ac:spMk id="2" creationId="{E6341463-B360-47FB-9DE0-449E483D10C3}"/>
          </ac:spMkLst>
        </pc:spChg>
        <pc:spChg chg="mod">
          <ac:chgData name="Danielle Alexander" userId="35fd374436716fb8" providerId="LiveId" clId="{8BFBFA16-2782-4969-B4A2-4FFABB0997B3}" dt="2019-12-11T20:34:13.458" v="7247" actId="2"/>
          <ac:spMkLst>
            <pc:docMk/>
            <pc:sldMk cId="1171225797" sldId="268"/>
            <ac:spMk id="3" creationId="{DF8A2AB0-028D-4252-ABBC-2BE2E5FF837C}"/>
          </ac:spMkLst>
        </pc:spChg>
        <pc:spChg chg="add del mod">
          <ac:chgData name="Danielle Alexander" userId="35fd374436716fb8" providerId="LiveId" clId="{8BFBFA16-2782-4969-B4A2-4FFABB0997B3}" dt="2019-12-11T20:06:30.414" v="7199" actId="478"/>
          <ac:spMkLst>
            <pc:docMk/>
            <pc:sldMk cId="1171225797" sldId="268"/>
            <ac:spMk id="4" creationId="{ED576718-0A42-47D0-8DA7-A68BE53860F5}"/>
          </ac:spMkLst>
        </pc:spChg>
      </pc:sldChg>
      <pc:sldChg chg="addSp delSp modSp mod modTransition setBg setClrOvrMap">
        <pc:chgData name="Danielle Alexander" userId="35fd374436716fb8" providerId="LiveId" clId="{8BFBFA16-2782-4969-B4A2-4FFABB0997B3}" dt="2019-12-11T20:36:33.176" v="7274"/>
        <pc:sldMkLst>
          <pc:docMk/>
          <pc:sldMk cId="3149311463" sldId="269"/>
        </pc:sldMkLst>
        <pc:spChg chg="mod">
          <ac:chgData name="Danielle Alexander" userId="35fd374436716fb8" providerId="LiveId" clId="{8BFBFA16-2782-4969-B4A2-4FFABB0997B3}" dt="2019-12-10T13:57:32.075" v="4224" actId="255"/>
          <ac:spMkLst>
            <pc:docMk/>
            <pc:sldMk cId="3149311463" sldId="269"/>
            <ac:spMk id="2" creationId="{EBE70BEF-870A-46AB-BD60-1B1C016CD2AC}"/>
          </ac:spMkLst>
        </pc:spChg>
        <pc:spChg chg="del mod">
          <ac:chgData name="Danielle Alexander" userId="35fd374436716fb8" providerId="LiveId" clId="{8BFBFA16-2782-4969-B4A2-4FFABB0997B3}" dt="2019-12-10T13:57:23.791" v="4220" actId="26606"/>
          <ac:spMkLst>
            <pc:docMk/>
            <pc:sldMk cId="3149311463" sldId="269"/>
            <ac:spMk id="3" creationId="{5873BE83-0A60-49E5-8867-46A621AC1655}"/>
          </ac:spMkLst>
        </pc:spChg>
        <pc:spChg chg="add">
          <ac:chgData name="Danielle Alexander" userId="35fd374436716fb8" providerId="LiveId" clId="{8BFBFA16-2782-4969-B4A2-4FFABB0997B3}" dt="2019-12-10T13:57:23.791" v="4220" actId="26606"/>
          <ac:spMkLst>
            <pc:docMk/>
            <pc:sldMk cId="3149311463" sldId="269"/>
            <ac:spMk id="9" creationId="{0671A8AE-40A1-4631-A6B8-581AFF065482}"/>
          </ac:spMkLst>
        </pc:spChg>
        <pc:spChg chg="add">
          <ac:chgData name="Danielle Alexander" userId="35fd374436716fb8" providerId="LiveId" clId="{8BFBFA16-2782-4969-B4A2-4FFABB0997B3}" dt="2019-12-10T13:57:23.791" v="4220" actId="26606"/>
          <ac:spMkLst>
            <pc:docMk/>
            <pc:sldMk cId="3149311463" sldId="269"/>
            <ac:spMk id="11" creationId="{AB58EF07-17C2-48CF-ABB0-EEF1F17CB8F0}"/>
          </ac:spMkLst>
        </pc:spChg>
        <pc:spChg chg="add">
          <ac:chgData name="Danielle Alexander" userId="35fd374436716fb8" providerId="LiveId" clId="{8BFBFA16-2782-4969-B4A2-4FFABB0997B3}" dt="2019-12-10T13:57:23.791" v="4220" actId="26606"/>
          <ac:spMkLst>
            <pc:docMk/>
            <pc:sldMk cId="3149311463" sldId="269"/>
            <ac:spMk id="13" creationId="{AF2F604E-43BE-4DC3-B983-E071523364F8}"/>
          </ac:spMkLst>
        </pc:spChg>
        <pc:spChg chg="add">
          <ac:chgData name="Danielle Alexander" userId="35fd374436716fb8" providerId="LiveId" clId="{8BFBFA16-2782-4969-B4A2-4FFABB0997B3}" dt="2019-12-10T13:57:23.791" v="4220" actId="26606"/>
          <ac:spMkLst>
            <pc:docMk/>
            <pc:sldMk cId="3149311463" sldId="269"/>
            <ac:spMk id="15" creationId="{08C9B587-E65E-4B52-B37C-ABEBB6E87928}"/>
          </ac:spMkLst>
        </pc:spChg>
        <pc:picChg chg="add mod">
          <ac:chgData name="Danielle Alexander" userId="35fd374436716fb8" providerId="LiveId" clId="{8BFBFA16-2782-4969-B4A2-4FFABB0997B3}" dt="2019-12-10T13:57:26.400" v="4221" actId="27614"/>
          <ac:picMkLst>
            <pc:docMk/>
            <pc:sldMk cId="3149311463" sldId="269"/>
            <ac:picMk id="5" creationId="{1B185F89-B134-49C4-8FD1-5F6EBF4DCE67}"/>
          </ac:picMkLst>
        </pc:picChg>
      </pc:sldChg>
      <pc:sldChg chg="addSp delSp modSp add mod modTransition setBg setClrOvrMap modNotesTx">
        <pc:chgData name="Danielle Alexander" userId="35fd374436716fb8" providerId="LiveId" clId="{8BFBFA16-2782-4969-B4A2-4FFABB0997B3}" dt="2019-12-11T20:35:07.677" v="7260"/>
        <pc:sldMkLst>
          <pc:docMk/>
          <pc:sldMk cId="963341775" sldId="270"/>
        </pc:sldMkLst>
        <pc:spChg chg="mod">
          <ac:chgData name="Danielle Alexander" userId="35fd374436716fb8" providerId="LiveId" clId="{8BFBFA16-2782-4969-B4A2-4FFABB0997B3}" dt="2019-12-11T20:33:44.446" v="7231" actId="313"/>
          <ac:spMkLst>
            <pc:docMk/>
            <pc:sldMk cId="963341775" sldId="270"/>
            <ac:spMk id="2" creationId="{B1E04BEE-EF9B-47B3-9507-E29F10492EAC}"/>
          </ac:spMkLst>
        </pc:spChg>
        <pc:spChg chg="del">
          <ac:chgData name="Danielle Alexander" userId="35fd374436716fb8" providerId="LiveId" clId="{8BFBFA16-2782-4969-B4A2-4FFABB0997B3}" dt="2019-12-09T18:20:06.823" v="2622" actId="478"/>
          <ac:spMkLst>
            <pc:docMk/>
            <pc:sldMk cId="963341775" sldId="270"/>
            <ac:spMk id="3" creationId="{E6A968DB-36D8-493D-BB64-64C0A1F4932E}"/>
          </ac:spMkLst>
        </pc:spChg>
        <pc:spChg chg="del">
          <ac:chgData name="Danielle Alexander" userId="35fd374436716fb8" providerId="LiveId" clId="{8BFBFA16-2782-4969-B4A2-4FFABB0997B3}" dt="2019-12-09T18:20:08.250" v="2623" actId="478"/>
          <ac:spMkLst>
            <pc:docMk/>
            <pc:sldMk cId="963341775" sldId="270"/>
            <ac:spMk id="4" creationId="{ECD22490-09D8-4728-AE60-9DB533432BA4}"/>
          </ac:spMkLst>
        </pc:spChg>
        <pc:spChg chg="add mod ord">
          <ac:chgData name="Danielle Alexander" userId="35fd374436716fb8" providerId="LiveId" clId="{8BFBFA16-2782-4969-B4A2-4FFABB0997B3}" dt="2019-12-09T18:47:24.059" v="3182" actId="1076"/>
          <ac:spMkLst>
            <pc:docMk/>
            <pc:sldMk cId="963341775" sldId="270"/>
            <ac:spMk id="8" creationId="{D85070F1-B884-471C-9A1E-F5B83E63CED3}"/>
          </ac:spMkLst>
        </pc:spChg>
        <pc:spChg chg="add del mod">
          <ac:chgData name="Danielle Alexander" userId="35fd374436716fb8" providerId="LiveId" clId="{8BFBFA16-2782-4969-B4A2-4FFABB0997B3}" dt="2019-12-09T18:44:31.775" v="3143" actId="478"/>
          <ac:spMkLst>
            <pc:docMk/>
            <pc:sldMk cId="963341775" sldId="270"/>
            <ac:spMk id="11" creationId="{337003F3-3532-4DAB-90B2-3F5910B0E908}"/>
          </ac:spMkLst>
        </pc:spChg>
        <pc:spChg chg="add del">
          <ac:chgData name="Danielle Alexander" userId="35fd374436716fb8" providerId="LiveId" clId="{8BFBFA16-2782-4969-B4A2-4FFABB0997B3}" dt="2019-12-09T18:42:25.180" v="3115" actId="26606"/>
          <ac:spMkLst>
            <pc:docMk/>
            <pc:sldMk cId="963341775" sldId="270"/>
            <ac:spMk id="16" creationId="{4C608BEB-860E-4094-8511-78603564A75E}"/>
          </ac:spMkLst>
        </pc:spChg>
        <pc:spChg chg="add del">
          <ac:chgData name="Danielle Alexander" userId="35fd374436716fb8" providerId="LiveId" clId="{8BFBFA16-2782-4969-B4A2-4FFABB0997B3}" dt="2019-12-09T18:46:01.848" v="3151" actId="26606"/>
          <ac:spMkLst>
            <pc:docMk/>
            <pc:sldMk cId="963341775" sldId="270"/>
            <ac:spMk id="75" creationId="{2EEE8F11-3582-44B7-9869-F2D26D7DD9D4}"/>
          </ac:spMkLst>
        </pc:spChg>
        <pc:spChg chg="add del">
          <ac:chgData name="Danielle Alexander" userId="35fd374436716fb8" providerId="LiveId" clId="{8BFBFA16-2782-4969-B4A2-4FFABB0997B3}" dt="2019-12-09T18:46:01.848" v="3151" actId="26606"/>
          <ac:spMkLst>
            <pc:docMk/>
            <pc:sldMk cId="963341775" sldId="270"/>
            <ac:spMk id="77" creationId="{2141F1CC-6A53-4BCF-9127-AABB52E2497E}"/>
          </ac:spMkLst>
        </pc:spChg>
        <pc:spChg chg="add del">
          <ac:chgData name="Danielle Alexander" userId="35fd374436716fb8" providerId="LiveId" clId="{8BFBFA16-2782-4969-B4A2-4FFABB0997B3}" dt="2019-12-09T18:46:01.848" v="3151" actId="26606"/>
          <ac:spMkLst>
            <pc:docMk/>
            <pc:sldMk cId="963341775" sldId="270"/>
            <ac:spMk id="79" creationId="{561B2B49-7142-4CA8-A929-4671548E6A5A}"/>
          </ac:spMkLst>
        </pc:spChg>
        <pc:picChg chg="del">
          <ac:chgData name="Danielle Alexander" userId="35fd374436716fb8" providerId="LiveId" clId="{8BFBFA16-2782-4969-B4A2-4FFABB0997B3}" dt="2019-12-09T18:20:04.341" v="2620" actId="478"/>
          <ac:picMkLst>
            <pc:docMk/>
            <pc:sldMk cId="963341775" sldId="270"/>
            <ac:picMk id="6" creationId="{0C2B1DB9-E143-4809-887A-FC98BEF4561A}"/>
          </ac:picMkLst>
        </pc:picChg>
        <pc:picChg chg="del">
          <ac:chgData name="Danielle Alexander" userId="35fd374436716fb8" providerId="LiveId" clId="{8BFBFA16-2782-4969-B4A2-4FFABB0997B3}" dt="2019-12-09T18:20:03.254" v="2618" actId="478"/>
          <ac:picMkLst>
            <pc:docMk/>
            <pc:sldMk cId="963341775" sldId="270"/>
            <ac:picMk id="7" creationId="{03BED17C-85B9-43C8-9776-D869DBC15157}"/>
          </ac:picMkLst>
        </pc:picChg>
        <pc:picChg chg="del">
          <ac:chgData name="Danielle Alexander" userId="35fd374436716fb8" providerId="LiveId" clId="{8BFBFA16-2782-4969-B4A2-4FFABB0997B3}" dt="2019-12-09T18:20:03.822" v="2619" actId="478"/>
          <ac:picMkLst>
            <pc:docMk/>
            <pc:sldMk cId="963341775" sldId="270"/>
            <ac:picMk id="5122" creationId="{15A321DA-483C-4E67-8A24-D0A08EDF1F4B}"/>
          </ac:picMkLst>
        </pc:picChg>
        <pc:picChg chg="del">
          <ac:chgData name="Danielle Alexander" userId="35fd374436716fb8" providerId="LiveId" clId="{8BFBFA16-2782-4969-B4A2-4FFABB0997B3}" dt="2019-12-09T18:20:04.947" v="2621" actId="478"/>
          <ac:picMkLst>
            <pc:docMk/>
            <pc:sldMk cId="963341775" sldId="270"/>
            <ac:picMk id="5124" creationId="{9FA1FA55-8383-45AB-9FDE-24CA6A94B204}"/>
          </ac:picMkLst>
        </pc:picChg>
        <pc:picChg chg="add mod ord">
          <ac:chgData name="Danielle Alexander" userId="35fd374436716fb8" providerId="LiveId" clId="{8BFBFA16-2782-4969-B4A2-4FFABB0997B3}" dt="2019-12-09T18:49:24.285" v="3188"/>
          <ac:picMkLst>
            <pc:docMk/>
            <pc:sldMk cId="963341775" sldId="270"/>
            <ac:picMk id="6146" creationId="{0D261483-C78C-4F38-A2FE-C3DD1CC6B5A0}"/>
          </ac:picMkLst>
        </pc:picChg>
        <pc:picChg chg="add mod">
          <ac:chgData name="Danielle Alexander" userId="35fd374436716fb8" providerId="LiveId" clId="{8BFBFA16-2782-4969-B4A2-4FFABB0997B3}" dt="2019-12-09T18:51:31.427" v="3214" actId="1076"/>
          <ac:picMkLst>
            <pc:docMk/>
            <pc:sldMk cId="963341775" sldId="270"/>
            <ac:picMk id="6148" creationId="{23AF3ACA-BD8C-442A-943E-0FEC12301223}"/>
          </ac:picMkLst>
        </pc:picChg>
        <pc:picChg chg="add mod">
          <ac:chgData name="Danielle Alexander" userId="35fd374436716fb8" providerId="LiveId" clId="{8BFBFA16-2782-4969-B4A2-4FFABB0997B3}" dt="2019-12-09T18:51:17.475" v="3212" actId="1076"/>
          <ac:picMkLst>
            <pc:docMk/>
            <pc:sldMk cId="963341775" sldId="270"/>
            <ac:picMk id="6150" creationId="{2CCDCE10-0018-4D0D-90A8-C3952BAC173D}"/>
          </ac:picMkLst>
        </pc:picChg>
        <pc:picChg chg="add mod">
          <ac:chgData name="Danielle Alexander" userId="35fd374436716fb8" providerId="LiveId" clId="{8BFBFA16-2782-4969-B4A2-4FFABB0997B3}" dt="2019-12-09T18:51:05.010" v="3208" actId="1076"/>
          <ac:picMkLst>
            <pc:docMk/>
            <pc:sldMk cId="963341775" sldId="270"/>
            <ac:picMk id="6152" creationId="{B35FD447-BBFD-41A2-8058-D18303A4A066}"/>
          </ac:picMkLst>
        </pc:picChg>
        <pc:cxnChg chg="add del">
          <ac:chgData name="Danielle Alexander" userId="35fd374436716fb8" providerId="LiveId" clId="{8BFBFA16-2782-4969-B4A2-4FFABB0997B3}" dt="2019-12-09T18:42:25.180" v="3115" actId="26606"/>
          <ac:cxnSpMkLst>
            <pc:docMk/>
            <pc:sldMk cId="963341775" sldId="270"/>
            <ac:cxnSpMk id="18" creationId="{1F16A8D4-FE87-4604-88B2-394B5D1EB437}"/>
          </ac:cxnSpMkLst>
        </pc:cxnChg>
      </pc:sldChg>
      <pc:sldChg chg="modSp add del">
        <pc:chgData name="Danielle Alexander" userId="35fd374436716fb8" providerId="LiveId" clId="{8BFBFA16-2782-4969-B4A2-4FFABB0997B3}" dt="2019-12-09T14:01:19.265" v="1526" actId="47"/>
        <pc:sldMkLst>
          <pc:docMk/>
          <pc:sldMk cId="1926458428" sldId="270"/>
        </pc:sldMkLst>
        <pc:spChg chg="mod">
          <ac:chgData name="Danielle Alexander" userId="35fd374436716fb8" providerId="LiveId" clId="{8BFBFA16-2782-4969-B4A2-4FFABB0997B3}" dt="2019-12-09T13:40:56.506" v="1506" actId="20577"/>
          <ac:spMkLst>
            <pc:docMk/>
            <pc:sldMk cId="1926458428" sldId="270"/>
            <ac:spMk id="2" creationId="{F5100371-1DFC-4722-8BF9-673C97654649}"/>
          </ac:spMkLst>
        </pc:spChg>
        <pc:spChg chg="mod">
          <ac:chgData name="Danielle Alexander" userId="35fd374436716fb8" providerId="LiveId" clId="{8BFBFA16-2782-4969-B4A2-4FFABB0997B3}" dt="2019-12-09T13:41:01.338" v="1525" actId="5793"/>
          <ac:spMkLst>
            <pc:docMk/>
            <pc:sldMk cId="1926458428" sldId="270"/>
            <ac:spMk id="3" creationId="{CF8C7500-A547-4B16-A44E-0EFDA5DB1188}"/>
          </ac:spMkLst>
        </pc:spChg>
      </pc:sldChg>
      <pc:sldChg chg="addSp delSp modSp add del">
        <pc:chgData name="Danielle Alexander" userId="35fd374436716fb8" providerId="LiveId" clId="{8BFBFA16-2782-4969-B4A2-4FFABB0997B3}" dt="2019-12-09T18:19:58.645" v="2616" actId="2696"/>
        <pc:sldMkLst>
          <pc:docMk/>
          <pc:sldMk cId="3101640969" sldId="270"/>
        </pc:sldMkLst>
        <pc:spChg chg="del">
          <ac:chgData name="Danielle Alexander" userId="35fd374436716fb8" providerId="LiveId" clId="{8BFBFA16-2782-4969-B4A2-4FFABB0997B3}" dt="2019-12-09T18:19:38.772" v="2611" actId="478"/>
          <ac:spMkLst>
            <pc:docMk/>
            <pc:sldMk cId="3101640969" sldId="270"/>
            <ac:spMk id="2" creationId="{38856318-7F92-4EFF-A100-85B7714A6043}"/>
          </ac:spMkLst>
        </pc:spChg>
        <pc:spChg chg="del">
          <ac:chgData name="Danielle Alexander" userId="35fd374436716fb8" providerId="LiveId" clId="{8BFBFA16-2782-4969-B4A2-4FFABB0997B3}" dt="2019-12-09T18:19:39.718" v="2612" actId="478"/>
          <ac:spMkLst>
            <pc:docMk/>
            <pc:sldMk cId="3101640969" sldId="270"/>
            <ac:spMk id="3" creationId="{6D9A9F4E-37D7-4702-BB6A-7ACDFC7C8BEA}"/>
          </ac:spMkLst>
        </pc:spChg>
        <pc:spChg chg="add mod">
          <ac:chgData name="Danielle Alexander" userId="35fd374436716fb8" providerId="LiveId" clId="{8BFBFA16-2782-4969-B4A2-4FFABB0997B3}" dt="2019-12-09T18:19:51.444" v="2615" actId="1076"/>
          <ac:spMkLst>
            <pc:docMk/>
            <pc:sldMk cId="3101640969" sldId="270"/>
            <ac:spMk id="4" creationId="{23E012A6-98B2-41B2-8FAE-D3D3E05585A8}"/>
          </ac:spMkLst>
        </pc:spChg>
      </pc:sldChg>
      <pc:sldChg chg="addSp delSp modSp add mod modTransition setBg modNotesTx">
        <pc:chgData name="Danielle Alexander" userId="35fd374436716fb8" providerId="LiveId" clId="{8BFBFA16-2782-4969-B4A2-4FFABB0997B3}" dt="2019-12-11T20:35:58.062" v="7270"/>
        <pc:sldMkLst>
          <pc:docMk/>
          <pc:sldMk cId="358631070" sldId="271"/>
        </pc:sldMkLst>
        <pc:spChg chg="mod">
          <ac:chgData name="Danielle Alexander" userId="35fd374436716fb8" providerId="LiveId" clId="{8BFBFA16-2782-4969-B4A2-4FFABB0997B3}" dt="2019-12-11T20:33:57.050" v="7238" actId="313"/>
          <ac:spMkLst>
            <pc:docMk/>
            <pc:sldMk cId="358631070" sldId="271"/>
            <ac:spMk id="2" creationId="{FD7FBB9B-E78B-4E85-9890-655E4CF2D470}"/>
          </ac:spMkLst>
        </pc:spChg>
        <pc:spChg chg="mod">
          <ac:chgData name="Danielle Alexander" userId="35fd374436716fb8" providerId="LiveId" clId="{8BFBFA16-2782-4969-B4A2-4FFABB0997B3}" dt="2019-12-11T19:29:52.388" v="6555" actId="26606"/>
          <ac:spMkLst>
            <pc:docMk/>
            <pc:sldMk cId="358631070" sldId="271"/>
            <ac:spMk id="3" creationId="{9F64ED37-A96A-4082-B7B4-9ECFDC18648D}"/>
          </ac:spMkLst>
        </pc:spChg>
        <pc:spChg chg="add mod">
          <ac:chgData name="Danielle Alexander" userId="35fd374436716fb8" providerId="LiveId" clId="{8BFBFA16-2782-4969-B4A2-4FFABB0997B3}" dt="2019-12-11T19:31:28.460" v="6577" actId="403"/>
          <ac:spMkLst>
            <pc:docMk/>
            <pc:sldMk cId="358631070" sldId="271"/>
            <ac:spMk id="4" creationId="{4EB02C75-5DA1-4E80-9974-B08DC053B022}"/>
          </ac:spMkLst>
        </pc:spChg>
        <pc:spChg chg="add mod">
          <ac:chgData name="Danielle Alexander" userId="35fd374436716fb8" providerId="LiveId" clId="{8BFBFA16-2782-4969-B4A2-4FFABB0997B3}" dt="2019-12-11T19:31:35.031" v="6581" actId="27636"/>
          <ac:spMkLst>
            <pc:docMk/>
            <pc:sldMk cId="358631070" sldId="271"/>
            <ac:spMk id="5" creationId="{AC188706-5C1F-45B9-B5C8-8BD1DC2CB745}"/>
          </ac:spMkLst>
        </pc:spChg>
        <pc:spChg chg="add del">
          <ac:chgData name="Danielle Alexander" userId="35fd374436716fb8" providerId="LiveId" clId="{8BFBFA16-2782-4969-B4A2-4FFABB0997B3}" dt="2019-12-11T19:29:52.388" v="6555" actId="26606"/>
          <ac:spMkLst>
            <pc:docMk/>
            <pc:sldMk cId="358631070" sldId="271"/>
            <ac:spMk id="79" creationId="{3D7E4C9F-7EC2-4C52-9146-0E1435CC2D7C}"/>
          </ac:spMkLst>
        </pc:spChg>
        <pc:spChg chg="add del">
          <ac:chgData name="Danielle Alexander" userId="35fd374436716fb8" providerId="LiveId" clId="{8BFBFA16-2782-4969-B4A2-4FFABB0997B3}" dt="2019-12-11T19:29:52.388" v="6555" actId="26606"/>
          <ac:spMkLst>
            <pc:docMk/>
            <pc:sldMk cId="358631070" sldId="271"/>
            <ac:spMk id="81" creationId="{E677BBB0-8A66-4619-B31B-5097655C5FF2}"/>
          </ac:spMkLst>
        </pc:spChg>
        <pc:spChg chg="add del">
          <ac:chgData name="Danielle Alexander" userId="35fd374436716fb8" providerId="LiveId" clId="{8BFBFA16-2782-4969-B4A2-4FFABB0997B3}" dt="2019-12-11T19:29:52.388" v="6555" actId="26606"/>
          <ac:spMkLst>
            <pc:docMk/>
            <pc:sldMk cId="358631070" sldId="271"/>
            <ac:spMk id="83" creationId="{FB56C437-7CF8-4D2B-8C62-6F9CEA5611FA}"/>
          </ac:spMkLst>
        </pc:spChg>
        <pc:spChg chg="add del">
          <ac:chgData name="Danielle Alexander" userId="35fd374436716fb8" providerId="LiveId" clId="{8BFBFA16-2782-4969-B4A2-4FFABB0997B3}" dt="2019-12-11T19:29:52.388" v="6555" actId="26606"/>
          <ac:spMkLst>
            <pc:docMk/>
            <pc:sldMk cId="358631070" sldId="271"/>
            <ac:spMk id="85" creationId="{288F414E-1A16-495F-8EF5-F55A4207EE48}"/>
          </ac:spMkLst>
        </pc:spChg>
        <pc:picChg chg="add del mod">
          <ac:chgData name="Danielle Alexander" userId="35fd374436716fb8" providerId="LiveId" clId="{8BFBFA16-2782-4969-B4A2-4FFABB0997B3}" dt="2019-12-11T19:25:31.683" v="6490" actId="478"/>
          <ac:picMkLst>
            <pc:docMk/>
            <pc:sldMk cId="358631070" sldId="271"/>
            <ac:picMk id="1026" creationId="{6EEB9323-FC75-4041-A1C6-41D4A4F13AB1}"/>
          </ac:picMkLst>
        </pc:picChg>
        <pc:picChg chg="add mod ord">
          <ac:chgData name="Danielle Alexander" userId="35fd374436716fb8" providerId="LiveId" clId="{8BFBFA16-2782-4969-B4A2-4FFABB0997B3}" dt="2019-12-11T19:30:53.978" v="6572" actId="1076"/>
          <ac:picMkLst>
            <pc:docMk/>
            <pc:sldMk cId="358631070" sldId="271"/>
            <ac:picMk id="1028" creationId="{E208143F-0CBC-4D40-A333-CE75D3A4EC69}"/>
          </ac:picMkLst>
        </pc:picChg>
        <pc:picChg chg="add mod ord">
          <ac:chgData name="Danielle Alexander" userId="35fd374436716fb8" providerId="LiveId" clId="{8BFBFA16-2782-4969-B4A2-4FFABB0997B3}" dt="2019-12-11T19:31:56.082" v="6588" actId="1076"/>
          <ac:picMkLst>
            <pc:docMk/>
            <pc:sldMk cId="358631070" sldId="271"/>
            <ac:picMk id="1030" creationId="{3DEFD2A3-E792-4273-9ED6-1342A2456FA5}"/>
          </ac:picMkLst>
        </pc:picChg>
        <pc:picChg chg="add mod ord">
          <ac:chgData name="Danielle Alexander" userId="35fd374436716fb8" providerId="LiveId" clId="{8BFBFA16-2782-4969-B4A2-4FFABB0997B3}" dt="2019-12-11T19:29:52.388" v="6555" actId="26606"/>
          <ac:picMkLst>
            <pc:docMk/>
            <pc:sldMk cId="358631070" sldId="271"/>
            <ac:picMk id="1032" creationId="{960AA89E-F29F-4239-9521-AED31BC76BCD}"/>
          </ac:picMkLst>
        </pc:picChg>
        <pc:picChg chg="add mod ord">
          <ac:chgData name="Danielle Alexander" userId="35fd374436716fb8" providerId="LiveId" clId="{8BFBFA16-2782-4969-B4A2-4FFABB0997B3}" dt="2019-12-11T19:31:48.586" v="6586" actId="14100"/>
          <ac:picMkLst>
            <pc:docMk/>
            <pc:sldMk cId="358631070" sldId="271"/>
            <ac:picMk id="1034" creationId="{12D192A4-3DF1-474D-9EE3-4D5020C1DB4B}"/>
          </ac:picMkLst>
        </pc:picChg>
      </pc:sldChg>
      <pc:sldChg chg="addSp delSp modSp add del mod setBg setClrOvrMap">
        <pc:chgData name="Danielle Alexander" userId="35fd374436716fb8" providerId="LiveId" clId="{8BFBFA16-2782-4969-B4A2-4FFABB0997B3}" dt="2019-12-10T16:29:52.292" v="4511" actId="47"/>
        <pc:sldMkLst>
          <pc:docMk/>
          <pc:sldMk cId="2243070267" sldId="272"/>
        </pc:sldMkLst>
        <pc:spChg chg="mod ord">
          <ac:chgData name="Danielle Alexander" userId="35fd374436716fb8" providerId="LiveId" clId="{8BFBFA16-2782-4969-B4A2-4FFABB0997B3}" dt="2019-12-10T16:26:09.464" v="4462" actId="1076"/>
          <ac:spMkLst>
            <pc:docMk/>
            <pc:sldMk cId="2243070267" sldId="272"/>
            <ac:spMk id="2" creationId="{257CA98C-D162-4681-9DBA-01BB97F792B2}"/>
          </ac:spMkLst>
        </pc:spChg>
        <pc:spChg chg="mod">
          <ac:chgData name="Danielle Alexander" userId="35fd374436716fb8" providerId="LiveId" clId="{8BFBFA16-2782-4969-B4A2-4FFABB0997B3}" dt="2019-12-10T16:27:58.979" v="4482" actId="14100"/>
          <ac:spMkLst>
            <pc:docMk/>
            <pc:sldMk cId="2243070267" sldId="272"/>
            <ac:spMk id="3" creationId="{25EE368F-DEF7-4992-95A8-6CAFCE8C3A11}"/>
          </ac:spMkLst>
        </pc:spChg>
        <pc:spChg chg="add del mod">
          <ac:chgData name="Danielle Alexander" userId="35fd374436716fb8" providerId="LiveId" clId="{8BFBFA16-2782-4969-B4A2-4FFABB0997B3}" dt="2019-12-10T16:22:16.758" v="4393" actId="478"/>
          <ac:spMkLst>
            <pc:docMk/>
            <pc:sldMk cId="2243070267" sldId="272"/>
            <ac:spMk id="4" creationId="{5C321BA3-3F95-41A3-9621-0391C079B573}"/>
          </ac:spMkLst>
        </pc:spChg>
        <pc:spChg chg="add del">
          <ac:chgData name="Danielle Alexander" userId="35fd374436716fb8" providerId="LiveId" clId="{8BFBFA16-2782-4969-B4A2-4FFABB0997B3}" dt="2019-12-10T16:22:37.441" v="4395" actId="26606"/>
          <ac:spMkLst>
            <pc:docMk/>
            <pc:sldMk cId="2243070267" sldId="272"/>
            <ac:spMk id="7" creationId="{9AA72BD9-2C5A-4EDC-931F-5AA08EACA0F3}"/>
          </ac:spMkLst>
        </pc:spChg>
        <pc:spChg chg="add del">
          <ac:chgData name="Danielle Alexander" userId="35fd374436716fb8" providerId="LiveId" clId="{8BFBFA16-2782-4969-B4A2-4FFABB0997B3}" dt="2019-12-10T16:22:37.441" v="4395" actId="26606"/>
          <ac:spMkLst>
            <pc:docMk/>
            <pc:sldMk cId="2243070267" sldId="272"/>
            <ac:spMk id="8" creationId="{DD3981AC-7B61-4947-BCF3-F7AA7FA385B9}"/>
          </ac:spMkLst>
        </pc:spChg>
        <pc:spChg chg="add del">
          <ac:chgData name="Danielle Alexander" userId="35fd374436716fb8" providerId="LiveId" clId="{8BFBFA16-2782-4969-B4A2-4FFABB0997B3}" dt="2019-12-10T16:22:37.441" v="4395" actId="26606"/>
          <ac:spMkLst>
            <pc:docMk/>
            <pc:sldMk cId="2243070267" sldId="272"/>
            <ac:spMk id="9" creationId="{55D4142C-5077-457F-A6AD-3FECFDB39685}"/>
          </ac:spMkLst>
        </pc:spChg>
        <pc:spChg chg="add del">
          <ac:chgData name="Danielle Alexander" userId="35fd374436716fb8" providerId="LiveId" clId="{8BFBFA16-2782-4969-B4A2-4FFABB0997B3}" dt="2019-12-10T16:22:13.271" v="4390" actId="26606"/>
          <ac:spMkLst>
            <pc:docMk/>
            <pc:sldMk cId="2243070267" sldId="272"/>
            <ac:spMk id="10" creationId="{9AA72BD9-2C5A-4EDC-931F-5AA08EACA0F3}"/>
          </ac:spMkLst>
        </pc:spChg>
        <pc:spChg chg="add del">
          <ac:chgData name="Danielle Alexander" userId="35fd374436716fb8" providerId="LiveId" clId="{8BFBFA16-2782-4969-B4A2-4FFABB0997B3}" dt="2019-12-10T16:22:37.441" v="4395" actId="26606"/>
          <ac:spMkLst>
            <pc:docMk/>
            <pc:sldMk cId="2243070267" sldId="272"/>
            <ac:spMk id="11" creationId="{7A5F0580-5EE9-419F-96EE-B6529EF6E7D0}"/>
          </ac:spMkLst>
        </pc:spChg>
        <pc:spChg chg="add del">
          <ac:chgData name="Danielle Alexander" userId="35fd374436716fb8" providerId="LiveId" clId="{8BFBFA16-2782-4969-B4A2-4FFABB0997B3}" dt="2019-12-10T16:22:13.271" v="4390" actId="26606"/>
          <ac:spMkLst>
            <pc:docMk/>
            <pc:sldMk cId="2243070267" sldId="272"/>
            <ac:spMk id="12" creationId="{DD3981AC-7B61-4947-BCF3-F7AA7FA385B9}"/>
          </ac:spMkLst>
        </pc:spChg>
        <pc:spChg chg="add del">
          <ac:chgData name="Danielle Alexander" userId="35fd374436716fb8" providerId="LiveId" clId="{8BFBFA16-2782-4969-B4A2-4FFABB0997B3}" dt="2019-12-10T16:25:31.473" v="4453" actId="26606"/>
          <ac:spMkLst>
            <pc:docMk/>
            <pc:sldMk cId="2243070267" sldId="272"/>
            <ac:spMk id="13" creationId="{3CD9DF72-87A3-404E-A828-84CBF11A8303}"/>
          </ac:spMkLst>
        </pc:spChg>
        <pc:spChg chg="add del">
          <ac:chgData name="Danielle Alexander" userId="35fd374436716fb8" providerId="LiveId" clId="{8BFBFA16-2782-4969-B4A2-4FFABB0997B3}" dt="2019-12-10T16:22:13.271" v="4390" actId="26606"/>
          <ac:spMkLst>
            <pc:docMk/>
            <pc:sldMk cId="2243070267" sldId="272"/>
            <ac:spMk id="14" creationId="{55D4142C-5077-457F-A6AD-3FECFDB39685}"/>
          </ac:spMkLst>
        </pc:spChg>
        <pc:spChg chg="add del">
          <ac:chgData name="Danielle Alexander" userId="35fd374436716fb8" providerId="LiveId" clId="{8BFBFA16-2782-4969-B4A2-4FFABB0997B3}" dt="2019-12-10T16:22:13.271" v="4390" actId="26606"/>
          <ac:spMkLst>
            <pc:docMk/>
            <pc:sldMk cId="2243070267" sldId="272"/>
            <ac:spMk id="16" creationId="{7A5F0580-5EE9-419F-96EE-B6529EF6E7D0}"/>
          </ac:spMkLst>
        </pc:spChg>
        <pc:spChg chg="add del">
          <ac:chgData name="Danielle Alexander" userId="35fd374436716fb8" providerId="LiveId" clId="{8BFBFA16-2782-4969-B4A2-4FFABB0997B3}" dt="2019-12-10T16:23:37.297" v="4414" actId="26606"/>
          <ac:spMkLst>
            <pc:docMk/>
            <pc:sldMk cId="2243070267" sldId="272"/>
            <ac:spMk id="20" creationId="{A3BAF07C-C39E-42EB-BB22-8D46691D9735}"/>
          </ac:spMkLst>
        </pc:spChg>
        <pc:spChg chg="add del">
          <ac:chgData name="Danielle Alexander" userId="35fd374436716fb8" providerId="LiveId" clId="{8BFBFA16-2782-4969-B4A2-4FFABB0997B3}" dt="2019-12-10T16:22:10.019" v="4387" actId="26606"/>
          <ac:spMkLst>
            <pc:docMk/>
            <pc:sldMk cId="2243070267" sldId="272"/>
            <ac:spMk id="21" creationId="{2B1D4F77-A17C-43D7-B7FA-545148E4E93D}"/>
          </ac:spMkLst>
        </pc:spChg>
        <pc:spChg chg="add del">
          <ac:chgData name="Danielle Alexander" userId="35fd374436716fb8" providerId="LiveId" clId="{8BFBFA16-2782-4969-B4A2-4FFABB0997B3}" dt="2019-12-10T16:23:39.384" v="4416" actId="26606"/>
          <ac:spMkLst>
            <pc:docMk/>
            <pc:sldMk cId="2243070267" sldId="272"/>
            <ac:spMk id="43" creationId="{B0792D4F-247E-46FE-85FC-881DEFA41D94}"/>
          </ac:spMkLst>
        </pc:spChg>
        <pc:spChg chg="add del">
          <ac:chgData name="Danielle Alexander" userId="35fd374436716fb8" providerId="LiveId" clId="{8BFBFA16-2782-4969-B4A2-4FFABB0997B3}" dt="2019-12-10T16:23:39.384" v="4416" actId="26606"/>
          <ac:spMkLst>
            <pc:docMk/>
            <pc:sldMk cId="2243070267" sldId="272"/>
            <ac:spMk id="44" creationId="{FA3CD3A3-D3C1-4567-BEC0-3A50E9A3A630}"/>
          </ac:spMkLst>
        </pc:spChg>
        <pc:spChg chg="add del">
          <ac:chgData name="Danielle Alexander" userId="35fd374436716fb8" providerId="LiveId" clId="{8BFBFA16-2782-4969-B4A2-4FFABB0997B3}" dt="2019-12-10T16:23:39.933" v="4418" actId="26606"/>
          <ac:spMkLst>
            <pc:docMk/>
            <pc:sldMk cId="2243070267" sldId="272"/>
            <ac:spMk id="46" creationId="{9B76D444-2756-434F-AE61-96D69830C13E}"/>
          </ac:spMkLst>
        </pc:spChg>
        <pc:spChg chg="add del">
          <ac:chgData name="Danielle Alexander" userId="35fd374436716fb8" providerId="LiveId" clId="{8BFBFA16-2782-4969-B4A2-4FFABB0997B3}" dt="2019-12-10T16:23:39.933" v="4418" actId="26606"/>
          <ac:spMkLst>
            <pc:docMk/>
            <pc:sldMk cId="2243070267" sldId="272"/>
            <ac:spMk id="47" creationId="{A27B6159-7734-4564-9E0F-C4BC43C36E52}"/>
          </ac:spMkLst>
        </pc:spChg>
        <pc:spChg chg="add del">
          <ac:chgData name="Danielle Alexander" userId="35fd374436716fb8" providerId="LiveId" clId="{8BFBFA16-2782-4969-B4A2-4FFABB0997B3}" dt="2019-12-10T16:25:04.142" v="4439" actId="26606"/>
          <ac:spMkLst>
            <pc:docMk/>
            <pc:sldMk cId="2243070267" sldId="272"/>
            <ac:spMk id="50" creationId="{A3BAF07C-C39E-42EB-BB22-8D46691D9735}"/>
          </ac:spMkLst>
        </pc:spChg>
        <pc:grpChg chg="add del">
          <ac:chgData name="Danielle Alexander" userId="35fd374436716fb8" providerId="LiveId" clId="{8BFBFA16-2782-4969-B4A2-4FFABB0997B3}" dt="2019-12-10T16:23:37.297" v="4414" actId="26606"/>
          <ac:grpSpMkLst>
            <pc:docMk/>
            <pc:sldMk cId="2243070267" sldId="272"/>
            <ac:grpSpMk id="22" creationId="{D8E9CF54-0466-4261-9E62-0249E60E1886}"/>
          </ac:grpSpMkLst>
        </pc:grpChg>
        <pc:grpChg chg="add del">
          <ac:chgData name="Danielle Alexander" userId="35fd374436716fb8" providerId="LiveId" clId="{8BFBFA16-2782-4969-B4A2-4FFABB0997B3}" dt="2019-12-10T16:25:04.142" v="4439" actId="26606"/>
          <ac:grpSpMkLst>
            <pc:docMk/>
            <pc:sldMk cId="2243070267" sldId="272"/>
            <ac:grpSpMk id="51" creationId="{D8E9CF54-0466-4261-9E62-0249E60E1886}"/>
          </ac:grpSpMkLst>
        </pc:grpChg>
        <pc:picChg chg="add mod ord">
          <ac:chgData name="Danielle Alexander" userId="35fd374436716fb8" providerId="LiveId" clId="{8BFBFA16-2782-4969-B4A2-4FFABB0997B3}" dt="2019-12-10T16:28:32.536" v="4494" actId="14100"/>
          <ac:picMkLst>
            <pc:docMk/>
            <pc:sldMk cId="2243070267" sldId="272"/>
            <ac:picMk id="5" creationId="{0BDDB11D-BFD8-4961-8442-CD7011BBE8D4}"/>
          </ac:picMkLst>
        </pc:picChg>
        <pc:cxnChg chg="add del">
          <ac:chgData name="Danielle Alexander" userId="35fd374436716fb8" providerId="LiveId" clId="{8BFBFA16-2782-4969-B4A2-4FFABB0997B3}" dt="2019-12-10T16:25:31.473" v="4453" actId="26606"/>
          <ac:cxnSpMkLst>
            <pc:docMk/>
            <pc:sldMk cId="2243070267" sldId="272"/>
            <ac:cxnSpMk id="15" creationId="{20E3A342-4D61-4E3F-AF90-1AB42AEB96CC}"/>
          </ac:cxnSpMkLst>
        </pc:cxnChg>
        <pc:cxnChg chg="add del">
          <ac:chgData name="Danielle Alexander" userId="35fd374436716fb8" providerId="LiveId" clId="{8BFBFA16-2782-4969-B4A2-4FFABB0997B3}" dt="2019-12-10T16:23:39.384" v="4416" actId="26606"/>
          <ac:cxnSpMkLst>
            <pc:docMk/>
            <pc:sldMk cId="2243070267" sldId="272"/>
            <ac:cxnSpMk id="24" creationId="{B56D13EF-D431-4D0F-BFFC-1B5A686FF9BD}"/>
          </ac:cxnSpMkLst>
        </pc:cxnChg>
        <pc:cxnChg chg="add del">
          <ac:chgData name="Danielle Alexander" userId="35fd374436716fb8" providerId="LiveId" clId="{8BFBFA16-2782-4969-B4A2-4FFABB0997B3}" dt="2019-12-10T16:23:39.933" v="4418" actId="26606"/>
          <ac:cxnSpMkLst>
            <pc:docMk/>
            <pc:sldMk cId="2243070267" sldId="272"/>
            <ac:cxnSpMk id="48" creationId="{E2FFB46B-05BC-4950-B18A-9593FDAE6ED7}"/>
          </ac:cxnSpMkLst>
        </pc:cxnChg>
      </pc:sldChg>
      <pc:sldChg chg="addSp delSp modSp add mod modTransition setBg">
        <pc:chgData name="Danielle Alexander" userId="35fd374436716fb8" providerId="LiveId" clId="{8BFBFA16-2782-4969-B4A2-4FFABB0997B3}" dt="2019-12-11T20:35:35.858" v="7265"/>
        <pc:sldMkLst>
          <pc:docMk/>
          <pc:sldMk cId="465424535" sldId="273"/>
        </pc:sldMkLst>
        <pc:spChg chg="mod">
          <ac:chgData name="Danielle Alexander" userId="35fd374436716fb8" providerId="LiveId" clId="{8BFBFA16-2782-4969-B4A2-4FFABB0997B3}" dt="2019-12-10T16:29:32.689" v="4509" actId="255"/>
          <ac:spMkLst>
            <pc:docMk/>
            <pc:sldMk cId="465424535" sldId="273"/>
            <ac:spMk id="2" creationId="{FE2A7E0B-3A33-4CEC-AFA0-C4979B9A8E2E}"/>
          </ac:spMkLst>
        </pc:spChg>
        <pc:spChg chg="del">
          <ac:chgData name="Danielle Alexander" userId="35fd374436716fb8" providerId="LiveId" clId="{8BFBFA16-2782-4969-B4A2-4FFABB0997B3}" dt="2019-12-10T16:28:49.175" v="4497" actId="26606"/>
          <ac:spMkLst>
            <pc:docMk/>
            <pc:sldMk cId="465424535" sldId="273"/>
            <ac:spMk id="3" creationId="{0FB30BC9-29B9-4521-9FF3-5EC78E426467}"/>
          </ac:spMkLst>
        </pc:spChg>
        <pc:spChg chg="add mod">
          <ac:chgData name="Danielle Alexander" userId="35fd374436716fb8" providerId="LiveId" clId="{8BFBFA16-2782-4969-B4A2-4FFABB0997B3}" dt="2019-12-11T14:16:38.737" v="4570" actId="20577"/>
          <ac:spMkLst>
            <pc:docMk/>
            <pc:sldMk cId="465424535" sldId="273"/>
            <ac:spMk id="4" creationId="{5FE99E70-A77D-408A-B20F-EECC61D4C94D}"/>
          </ac:spMkLst>
        </pc:spChg>
        <pc:spChg chg="add del">
          <ac:chgData name="Danielle Alexander" userId="35fd374436716fb8" providerId="LiveId" clId="{8BFBFA16-2782-4969-B4A2-4FFABB0997B3}" dt="2019-12-10T16:29:10.252" v="4503" actId="26606"/>
          <ac:spMkLst>
            <pc:docMk/>
            <pc:sldMk cId="465424535" sldId="273"/>
            <ac:spMk id="10" creationId="{37C89E4B-3C9F-44B9-8B86-D9E3D112D8EC}"/>
          </ac:spMkLst>
        </pc:spChg>
        <pc:spChg chg="add del">
          <ac:chgData name="Danielle Alexander" userId="35fd374436716fb8" providerId="LiveId" clId="{8BFBFA16-2782-4969-B4A2-4FFABB0997B3}" dt="2019-12-10T16:29:10.236" v="4502" actId="26606"/>
          <ac:spMkLst>
            <pc:docMk/>
            <pc:sldMk cId="465424535" sldId="273"/>
            <ac:spMk id="19" creationId="{2B1D4F77-A17C-43D7-B7FA-545148E4E93D}"/>
          </ac:spMkLst>
        </pc:spChg>
        <pc:spChg chg="add">
          <ac:chgData name="Danielle Alexander" userId="35fd374436716fb8" providerId="LiveId" clId="{8BFBFA16-2782-4969-B4A2-4FFABB0997B3}" dt="2019-12-10T16:29:10.252" v="4503" actId="26606"/>
          <ac:spMkLst>
            <pc:docMk/>
            <pc:sldMk cId="465424535" sldId="273"/>
            <ac:spMk id="21" creationId="{2B1D4F77-A17C-43D7-B7FA-545148E4E93D}"/>
          </ac:spMkLst>
        </pc:spChg>
        <pc:picChg chg="add mod ord">
          <ac:chgData name="Danielle Alexander" userId="35fd374436716fb8" providerId="LiveId" clId="{8BFBFA16-2782-4969-B4A2-4FFABB0997B3}" dt="2019-12-10T16:29:45.207" v="4510" actId="1076"/>
          <ac:picMkLst>
            <pc:docMk/>
            <pc:sldMk cId="465424535" sldId="273"/>
            <ac:picMk id="5" creationId="{9F13FEA2-FD69-4D10-AB59-CA09A31A929E}"/>
          </ac:picMkLst>
        </pc:picChg>
        <pc:cxnChg chg="add del">
          <ac:chgData name="Danielle Alexander" userId="35fd374436716fb8" providerId="LiveId" clId="{8BFBFA16-2782-4969-B4A2-4FFABB0997B3}" dt="2019-12-10T16:29:10.252" v="4503" actId="26606"/>
          <ac:cxnSpMkLst>
            <pc:docMk/>
            <pc:sldMk cId="465424535" sldId="273"/>
            <ac:cxnSpMk id="12" creationId="{AA2EAA10-076F-46BD-8F0F-B9A2FB77A85C}"/>
          </ac:cxnSpMkLst>
        </pc:cxnChg>
        <pc:cxnChg chg="add del">
          <ac:chgData name="Danielle Alexander" userId="35fd374436716fb8" providerId="LiveId" clId="{8BFBFA16-2782-4969-B4A2-4FFABB0997B3}" dt="2019-12-10T16:29:10.252" v="4503" actId="26606"/>
          <ac:cxnSpMkLst>
            <pc:docMk/>
            <pc:sldMk cId="465424535" sldId="273"/>
            <ac:cxnSpMk id="14" creationId="{D891E407-403B-4764-86C9-33A56D3BCAA3}"/>
          </ac:cxnSpMkLst>
        </pc:cxnChg>
      </pc:sldChg>
      <pc:sldChg chg="modSp add modTransition setBg">
        <pc:chgData name="Danielle Alexander" userId="35fd374436716fb8" providerId="LiveId" clId="{8BFBFA16-2782-4969-B4A2-4FFABB0997B3}" dt="2019-12-11T20:39:58.006" v="7319"/>
        <pc:sldMkLst>
          <pc:docMk/>
          <pc:sldMk cId="1643024643" sldId="274"/>
        </pc:sldMkLst>
        <pc:spChg chg="mod">
          <ac:chgData name="Danielle Alexander" userId="35fd374436716fb8" providerId="LiveId" clId="{8BFBFA16-2782-4969-B4A2-4FFABB0997B3}" dt="2019-12-11T17:51:58.256" v="5140" actId="20577"/>
          <ac:spMkLst>
            <pc:docMk/>
            <pc:sldMk cId="1643024643" sldId="274"/>
            <ac:spMk id="2" creationId="{55BA7F6F-E24E-4FC7-B34C-02504C6562AB}"/>
          </ac:spMkLst>
        </pc:spChg>
        <pc:spChg chg="mod">
          <ac:chgData name="Danielle Alexander" userId="35fd374436716fb8" providerId="LiveId" clId="{8BFBFA16-2782-4969-B4A2-4FFABB0997B3}" dt="2019-12-11T14:25:50.975" v="4713" actId="207"/>
          <ac:spMkLst>
            <pc:docMk/>
            <pc:sldMk cId="1643024643" sldId="274"/>
            <ac:spMk id="6" creationId="{51E63A81-9ADA-405D-91FB-D111D3B56198}"/>
          </ac:spMkLst>
        </pc:spChg>
        <pc:graphicFrameChg chg="mod">
          <ac:chgData name="Danielle Alexander" userId="35fd374436716fb8" providerId="LiveId" clId="{8BFBFA16-2782-4969-B4A2-4FFABB0997B3}" dt="2019-12-11T20:34:00.424" v="7239" actId="313"/>
          <ac:graphicFrameMkLst>
            <pc:docMk/>
            <pc:sldMk cId="1643024643" sldId="274"/>
            <ac:graphicFrameMk id="5" creationId="{24B954CC-274C-44CD-B946-0BF4CA170AAC}"/>
          </ac:graphicFrameMkLst>
        </pc:graphicFrameChg>
      </pc:sldChg>
      <pc:sldChg chg="addSp delSp modSp add mod modTransition setBg setClrOvrMap">
        <pc:chgData name="Danielle Alexander" userId="35fd374436716fb8" providerId="LiveId" clId="{8BFBFA16-2782-4969-B4A2-4FFABB0997B3}" dt="2019-12-11T20:36:21.399" v="7272"/>
        <pc:sldMkLst>
          <pc:docMk/>
          <pc:sldMk cId="311669006" sldId="275"/>
        </pc:sldMkLst>
        <pc:spChg chg="mod">
          <ac:chgData name="Danielle Alexander" userId="35fd374436716fb8" providerId="LiveId" clId="{8BFBFA16-2782-4969-B4A2-4FFABB0997B3}" dt="2019-12-11T17:51:40.026" v="5135" actId="1076"/>
          <ac:spMkLst>
            <pc:docMk/>
            <pc:sldMk cId="311669006" sldId="275"/>
            <ac:spMk id="2" creationId="{23188665-64DC-49A2-9054-43E4D1164B60}"/>
          </ac:spMkLst>
        </pc:spChg>
        <pc:spChg chg="mod ord">
          <ac:chgData name="Danielle Alexander" userId="35fd374436716fb8" providerId="LiveId" clId="{8BFBFA16-2782-4969-B4A2-4FFABB0997B3}" dt="2019-12-11T17:53:17.168" v="5192" actId="313"/>
          <ac:spMkLst>
            <pc:docMk/>
            <pc:sldMk cId="311669006" sldId="275"/>
            <ac:spMk id="4" creationId="{B5E1CA88-0BED-4979-B320-4CED0DC7257F}"/>
          </ac:spMkLst>
        </pc:spChg>
        <pc:spChg chg="add">
          <ac:chgData name="Danielle Alexander" userId="35fd374436716fb8" providerId="LiveId" clId="{8BFBFA16-2782-4969-B4A2-4FFABB0997B3}" dt="2019-12-11T17:50:58.460" v="5121" actId="26606"/>
          <ac:spMkLst>
            <pc:docMk/>
            <pc:sldMk cId="311669006" sldId="275"/>
            <ac:spMk id="6" creationId="{D1D7179B-FF7C-482F-B3D9-2BE9ED1139F9}"/>
          </ac:spMkLst>
        </pc:spChg>
        <pc:spChg chg="add">
          <ac:chgData name="Danielle Alexander" userId="35fd374436716fb8" providerId="LiveId" clId="{8BFBFA16-2782-4969-B4A2-4FFABB0997B3}" dt="2019-12-11T17:50:58.460" v="5121" actId="26606"/>
          <ac:spMkLst>
            <pc:docMk/>
            <pc:sldMk cId="311669006" sldId="275"/>
            <ac:spMk id="9" creationId="{EA67B5B4-3A24-436E-B663-1B2EBFF8A0CD}"/>
          </ac:spMkLst>
        </pc:spChg>
        <pc:spChg chg="add">
          <ac:chgData name="Danielle Alexander" userId="35fd374436716fb8" providerId="LiveId" clId="{8BFBFA16-2782-4969-B4A2-4FFABB0997B3}" dt="2019-12-11T17:50:58.460" v="5121" actId="26606"/>
          <ac:spMkLst>
            <pc:docMk/>
            <pc:sldMk cId="311669006" sldId="275"/>
            <ac:spMk id="11" creationId="{987FDF89-C993-41F4-A1B8-DBAFF16008A9}"/>
          </ac:spMkLst>
        </pc:spChg>
        <pc:spChg chg="add del">
          <ac:chgData name="Danielle Alexander" userId="35fd374436716fb8" providerId="LiveId" clId="{8BFBFA16-2782-4969-B4A2-4FFABB0997B3}" dt="2019-12-11T17:50:52.067" v="5119" actId="26606"/>
          <ac:spMkLst>
            <pc:docMk/>
            <pc:sldMk cId="311669006" sldId="275"/>
            <ac:spMk id="13" creationId="{AFA67CD3-AB4E-4A7A-BEB8-53C445D8C44E}"/>
          </ac:spMkLst>
        </pc:spChg>
        <pc:spChg chg="add del">
          <ac:chgData name="Danielle Alexander" userId="35fd374436716fb8" providerId="LiveId" clId="{8BFBFA16-2782-4969-B4A2-4FFABB0997B3}" dt="2019-12-11T17:50:52.067" v="5119" actId="26606"/>
          <ac:spMkLst>
            <pc:docMk/>
            <pc:sldMk cId="311669006" sldId="275"/>
            <ac:spMk id="17" creationId="{339C8D78-A644-462F-B674-F440635E5353}"/>
          </ac:spMkLst>
        </pc:spChg>
        <pc:picChg chg="del mod">
          <ac:chgData name="Danielle Alexander" userId="35fd374436716fb8" providerId="LiveId" clId="{8BFBFA16-2782-4969-B4A2-4FFABB0997B3}" dt="2019-12-11T17:50:53.584" v="5120" actId="478"/>
          <ac:picMkLst>
            <pc:docMk/>
            <pc:sldMk cId="311669006" sldId="275"/>
            <ac:picMk id="8" creationId="{4C75A276-42EB-4859-B12D-B680DAE32D1A}"/>
          </ac:picMkLst>
        </pc:picChg>
        <pc:picChg chg="add del">
          <ac:chgData name="Danielle Alexander" userId="35fd374436716fb8" providerId="LiveId" clId="{8BFBFA16-2782-4969-B4A2-4FFABB0997B3}" dt="2019-12-11T17:50:52.067" v="5119" actId="26606"/>
          <ac:picMkLst>
            <pc:docMk/>
            <pc:sldMk cId="311669006" sldId="275"/>
            <ac:picMk id="15" creationId="{07CF545F-9C2E-4446-97CD-AD92990C2B68}"/>
          </ac:picMkLst>
        </pc:picChg>
      </pc:sldChg>
      <pc:sldChg chg="modSp add modTransition">
        <pc:chgData name="Danielle Alexander" userId="35fd374436716fb8" providerId="LiveId" clId="{8BFBFA16-2782-4969-B4A2-4FFABB0997B3}" dt="2019-12-11T20:41:21.834" v="7324" actId="2711"/>
        <pc:sldMkLst>
          <pc:docMk/>
          <pc:sldMk cId="1066566381" sldId="276"/>
        </pc:sldMkLst>
        <pc:spChg chg="mod">
          <ac:chgData name="Danielle Alexander" userId="35fd374436716fb8" providerId="LiveId" clId="{8BFBFA16-2782-4969-B4A2-4FFABB0997B3}" dt="2019-12-11T19:50:32.212" v="7049" actId="122"/>
          <ac:spMkLst>
            <pc:docMk/>
            <pc:sldMk cId="1066566381" sldId="276"/>
            <ac:spMk id="2" creationId="{35A4E868-0991-4DF9-BC99-C1639C37454A}"/>
          </ac:spMkLst>
        </pc:spChg>
        <pc:spChg chg="mod">
          <ac:chgData name="Danielle Alexander" userId="35fd374436716fb8" providerId="LiveId" clId="{8BFBFA16-2782-4969-B4A2-4FFABB0997B3}" dt="2019-12-11T20:41:21.834" v="7324" actId="2711"/>
          <ac:spMkLst>
            <pc:docMk/>
            <pc:sldMk cId="1066566381" sldId="276"/>
            <ac:spMk id="3" creationId="{3A629A96-FC6F-4774-B450-4713DEEDA75D}"/>
          </ac:spMkLst>
        </pc:spChg>
      </pc:sldChg>
      <pc:sldMasterChg chg="setBg modSldLayout">
        <pc:chgData name="Danielle Alexander" userId="35fd374436716fb8" providerId="LiveId" clId="{8BFBFA16-2782-4969-B4A2-4FFABB0997B3}" dt="2019-12-09T16:56:25.496" v="1754"/>
        <pc:sldMasterMkLst>
          <pc:docMk/>
          <pc:sldMasterMk cId="3031221003" sldId="2147483648"/>
        </pc:sldMasterMkLst>
        <pc:sldLayoutChg chg="setBg">
          <pc:chgData name="Danielle Alexander" userId="35fd374436716fb8" providerId="LiveId" clId="{8BFBFA16-2782-4969-B4A2-4FFABB0997B3}" dt="2019-12-09T16:56:25.496" v="1754"/>
          <pc:sldLayoutMkLst>
            <pc:docMk/>
            <pc:sldMasterMk cId="3031221003" sldId="2147483648"/>
            <pc:sldLayoutMk cId="2754150625" sldId="2147483649"/>
          </pc:sldLayoutMkLst>
        </pc:sldLayoutChg>
        <pc:sldLayoutChg chg="setBg">
          <pc:chgData name="Danielle Alexander" userId="35fd374436716fb8" providerId="LiveId" clId="{8BFBFA16-2782-4969-B4A2-4FFABB0997B3}" dt="2019-12-09T16:56:25.496" v="1754"/>
          <pc:sldLayoutMkLst>
            <pc:docMk/>
            <pc:sldMasterMk cId="3031221003" sldId="2147483648"/>
            <pc:sldLayoutMk cId="3377786600" sldId="2147483650"/>
          </pc:sldLayoutMkLst>
        </pc:sldLayoutChg>
        <pc:sldLayoutChg chg="setBg">
          <pc:chgData name="Danielle Alexander" userId="35fd374436716fb8" providerId="LiveId" clId="{8BFBFA16-2782-4969-B4A2-4FFABB0997B3}" dt="2019-12-09T16:56:25.496" v="1754"/>
          <pc:sldLayoutMkLst>
            <pc:docMk/>
            <pc:sldMasterMk cId="3031221003" sldId="2147483648"/>
            <pc:sldLayoutMk cId="2290196322" sldId="2147483651"/>
          </pc:sldLayoutMkLst>
        </pc:sldLayoutChg>
        <pc:sldLayoutChg chg="setBg">
          <pc:chgData name="Danielle Alexander" userId="35fd374436716fb8" providerId="LiveId" clId="{8BFBFA16-2782-4969-B4A2-4FFABB0997B3}" dt="2019-12-09T16:56:25.496" v="1754"/>
          <pc:sldLayoutMkLst>
            <pc:docMk/>
            <pc:sldMasterMk cId="3031221003" sldId="2147483648"/>
            <pc:sldLayoutMk cId="4118164946" sldId="2147483652"/>
          </pc:sldLayoutMkLst>
        </pc:sldLayoutChg>
        <pc:sldLayoutChg chg="setBg">
          <pc:chgData name="Danielle Alexander" userId="35fd374436716fb8" providerId="LiveId" clId="{8BFBFA16-2782-4969-B4A2-4FFABB0997B3}" dt="2019-12-09T16:56:25.496" v="1754"/>
          <pc:sldLayoutMkLst>
            <pc:docMk/>
            <pc:sldMasterMk cId="3031221003" sldId="2147483648"/>
            <pc:sldLayoutMk cId="2845102024" sldId="2147483653"/>
          </pc:sldLayoutMkLst>
        </pc:sldLayoutChg>
        <pc:sldLayoutChg chg="setBg">
          <pc:chgData name="Danielle Alexander" userId="35fd374436716fb8" providerId="LiveId" clId="{8BFBFA16-2782-4969-B4A2-4FFABB0997B3}" dt="2019-12-09T16:56:25.496" v="1754"/>
          <pc:sldLayoutMkLst>
            <pc:docMk/>
            <pc:sldMasterMk cId="3031221003" sldId="2147483648"/>
            <pc:sldLayoutMk cId="1786243709" sldId="2147483654"/>
          </pc:sldLayoutMkLst>
        </pc:sldLayoutChg>
        <pc:sldLayoutChg chg="setBg">
          <pc:chgData name="Danielle Alexander" userId="35fd374436716fb8" providerId="LiveId" clId="{8BFBFA16-2782-4969-B4A2-4FFABB0997B3}" dt="2019-12-09T16:56:25.496" v="1754"/>
          <pc:sldLayoutMkLst>
            <pc:docMk/>
            <pc:sldMasterMk cId="3031221003" sldId="2147483648"/>
            <pc:sldLayoutMk cId="975416778" sldId="2147483655"/>
          </pc:sldLayoutMkLst>
        </pc:sldLayoutChg>
        <pc:sldLayoutChg chg="setBg">
          <pc:chgData name="Danielle Alexander" userId="35fd374436716fb8" providerId="LiveId" clId="{8BFBFA16-2782-4969-B4A2-4FFABB0997B3}" dt="2019-12-09T16:56:25.496" v="1754"/>
          <pc:sldLayoutMkLst>
            <pc:docMk/>
            <pc:sldMasterMk cId="3031221003" sldId="2147483648"/>
            <pc:sldLayoutMk cId="1839818491" sldId="2147483656"/>
          </pc:sldLayoutMkLst>
        </pc:sldLayoutChg>
        <pc:sldLayoutChg chg="setBg">
          <pc:chgData name="Danielle Alexander" userId="35fd374436716fb8" providerId="LiveId" clId="{8BFBFA16-2782-4969-B4A2-4FFABB0997B3}" dt="2019-12-09T16:56:25.496" v="1754"/>
          <pc:sldLayoutMkLst>
            <pc:docMk/>
            <pc:sldMasterMk cId="3031221003" sldId="2147483648"/>
            <pc:sldLayoutMk cId="3363932710" sldId="2147483657"/>
          </pc:sldLayoutMkLst>
        </pc:sldLayoutChg>
        <pc:sldLayoutChg chg="setBg">
          <pc:chgData name="Danielle Alexander" userId="35fd374436716fb8" providerId="LiveId" clId="{8BFBFA16-2782-4969-B4A2-4FFABB0997B3}" dt="2019-12-09T16:56:25.496" v="1754"/>
          <pc:sldLayoutMkLst>
            <pc:docMk/>
            <pc:sldMasterMk cId="3031221003" sldId="2147483648"/>
            <pc:sldLayoutMk cId="178439791" sldId="2147483658"/>
          </pc:sldLayoutMkLst>
        </pc:sldLayoutChg>
        <pc:sldLayoutChg chg="setBg">
          <pc:chgData name="Danielle Alexander" userId="35fd374436716fb8" providerId="LiveId" clId="{8BFBFA16-2782-4969-B4A2-4FFABB0997B3}" dt="2019-12-09T16:56:25.496" v="1754"/>
          <pc:sldLayoutMkLst>
            <pc:docMk/>
            <pc:sldMasterMk cId="3031221003" sldId="2147483648"/>
            <pc:sldLayoutMk cId="7804842" sldId="2147483659"/>
          </pc:sldLayoutMkLst>
        </pc:sldLayoutChg>
      </pc:sldMasterChg>
      <pc:sldMasterChg chg="setBg modSldLayout">
        <pc:chgData name="Danielle Alexander" userId="35fd374436716fb8" providerId="LiveId" clId="{8BFBFA16-2782-4969-B4A2-4FFABB0997B3}" dt="2019-12-09T17:54:52.060" v="2553"/>
        <pc:sldMasterMkLst>
          <pc:docMk/>
          <pc:sldMasterMk cId="1376396863" sldId="2147483672"/>
        </pc:sldMasterMkLst>
        <pc:sldLayoutChg chg="setBg">
          <pc:chgData name="Danielle Alexander" userId="35fd374436716fb8" providerId="LiveId" clId="{8BFBFA16-2782-4969-B4A2-4FFABB0997B3}" dt="2019-12-09T17:54:52.060" v="2553"/>
          <pc:sldLayoutMkLst>
            <pc:docMk/>
            <pc:sldMasterMk cId="1376396863" sldId="2147483672"/>
            <pc:sldLayoutMk cId="310529549" sldId="2147483673"/>
          </pc:sldLayoutMkLst>
        </pc:sldLayoutChg>
        <pc:sldLayoutChg chg="setBg">
          <pc:chgData name="Danielle Alexander" userId="35fd374436716fb8" providerId="LiveId" clId="{8BFBFA16-2782-4969-B4A2-4FFABB0997B3}" dt="2019-12-09T17:54:52.060" v="2553"/>
          <pc:sldLayoutMkLst>
            <pc:docMk/>
            <pc:sldMasterMk cId="1376396863" sldId="2147483672"/>
            <pc:sldLayoutMk cId="3041802135" sldId="2147483674"/>
          </pc:sldLayoutMkLst>
        </pc:sldLayoutChg>
        <pc:sldLayoutChg chg="setBg">
          <pc:chgData name="Danielle Alexander" userId="35fd374436716fb8" providerId="LiveId" clId="{8BFBFA16-2782-4969-B4A2-4FFABB0997B3}" dt="2019-12-09T17:54:52.060" v="2553"/>
          <pc:sldLayoutMkLst>
            <pc:docMk/>
            <pc:sldMasterMk cId="1376396863" sldId="2147483672"/>
            <pc:sldLayoutMk cId="812302545" sldId="2147483675"/>
          </pc:sldLayoutMkLst>
        </pc:sldLayoutChg>
        <pc:sldLayoutChg chg="setBg">
          <pc:chgData name="Danielle Alexander" userId="35fd374436716fb8" providerId="LiveId" clId="{8BFBFA16-2782-4969-B4A2-4FFABB0997B3}" dt="2019-12-09T17:54:52.060" v="2553"/>
          <pc:sldLayoutMkLst>
            <pc:docMk/>
            <pc:sldMasterMk cId="1376396863" sldId="2147483672"/>
            <pc:sldLayoutMk cId="2418445558" sldId="2147483676"/>
          </pc:sldLayoutMkLst>
        </pc:sldLayoutChg>
        <pc:sldLayoutChg chg="setBg">
          <pc:chgData name="Danielle Alexander" userId="35fd374436716fb8" providerId="LiveId" clId="{8BFBFA16-2782-4969-B4A2-4FFABB0997B3}" dt="2019-12-09T17:54:52.060" v="2553"/>
          <pc:sldLayoutMkLst>
            <pc:docMk/>
            <pc:sldMasterMk cId="1376396863" sldId="2147483672"/>
            <pc:sldLayoutMk cId="394397894" sldId="2147483677"/>
          </pc:sldLayoutMkLst>
        </pc:sldLayoutChg>
        <pc:sldLayoutChg chg="setBg">
          <pc:chgData name="Danielle Alexander" userId="35fd374436716fb8" providerId="LiveId" clId="{8BFBFA16-2782-4969-B4A2-4FFABB0997B3}" dt="2019-12-09T17:54:52.060" v="2553"/>
          <pc:sldLayoutMkLst>
            <pc:docMk/>
            <pc:sldMasterMk cId="1376396863" sldId="2147483672"/>
            <pc:sldLayoutMk cId="4022210676" sldId="2147483678"/>
          </pc:sldLayoutMkLst>
        </pc:sldLayoutChg>
        <pc:sldLayoutChg chg="setBg">
          <pc:chgData name="Danielle Alexander" userId="35fd374436716fb8" providerId="LiveId" clId="{8BFBFA16-2782-4969-B4A2-4FFABB0997B3}" dt="2019-12-09T17:54:52.060" v="2553"/>
          <pc:sldLayoutMkLst>
            <pc:docMk/>
            <pc:sldMasterMk cId="1376396863" sldId="2147483672"/>
            <pc:sldLayoutMk cId="2627377115" sldId="2147483679"/>
          </pc:sldLayoutMkLst>
        </pc:sldLayoutChg>
        <pc:sldLayoutChg chg="setBg">
          <pc:chgData name="Danielle Alexander" userId="35fd374436716fb8" providerId="LiveId" clId="{8BFBFA16-2782-4969-B4A2-4FFABB0997B3}" dt="2019-12-09T17:54:52.060" v="2553"/>
          <pc:sldLayoutMkLst>
            <pc:docMk/>
            <pc:sldMasterMk cId="1376396863" sldId="2147483672"/>
            <pc:sldLayoutMk cId="1808488124" sldId="2147483680"/>
          </pc:sldLayoutMkLst>
        </pc:sldLayoutChg>
        <pc:sldLayoutChg chg="setBg">
          <pc:chgData name="Danielle Alexander" userId="35fd374436716fb8" providerId="LiveId" clId="{8BFBFA16-2782-4969-B4A2-4FFABB0997B3}" dt="2019-12-09T17:54:52.060" v="2553"/>
          <pc:sldLayoutMkLst>
            <pc:docMk/>
            <pc:sldMasterMk cId="1376396863" sldId="2147483672"/>
            <pc:sldLayoutMk cId="3753178540" sldId="2147483681"/>
          </pc:sldLayoutMkLst>
        </pc:sldLayoutChg>
        <pc:sldLayoutChg chg="setBg">
          <pc:chgData name="Danielle Alexander" userId="35fd374436716fb8" providerId="LiveId" clId="{8BFBFA16-2782-4969-B4A2-4FFABB0997B3}" dt="2019-12-09T17:54:52.060" v="2553"/>
          <pc:sldLayoutMkLst>
            <pc:docMk/>
            <pc:sldMasterMk cId="1376396863" sldId="2147483672"/>
            <pc:sldLayoutMk cId="3184148878" sldId="2147483682"/>
          </pc:sldLayoutMkLst>
        </pc:sldLayoutChg>
        <pc:sldLayoutChg chg="setBg">
          <pc:chgData name="Danielle Alexander" userId="35fd374436716fb8" providerId="LiveId" clId="{8BFBFA16-2782-4969-B4A2-4FFABB0997B3}" dt="2019-12-09T17:54:52.060" v="2553"/>
          <pc:sldLayoutMkLst>
            <pc:docMk/>
            <pc:sldMasterMk cId="1376396863" sldId="2147483672"/>
            <pc:sldLayoutMk cId="1039317737" sldId="2147483683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743B8B-C5D4-4194-95B9-EEBEA56744D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D60F55A-83A6-4C44-A9B6-67FC3B9DD40A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800" b="1" cap="none" dirty="0">
              <a:latin typeface="Arial Nova Light" panose="020B0304020202020204" pitchFamily="34" charset="0"/>
            </a:rPr>
            <a:t>Chapter 1: </a:t>
          </a:r>
        </a:p>
        <a:p>
          <a:pPr>
            <a:lnSpc>
              <a:spcPct val="100000"/>
            </a:lnSpc>
            <a:defRPr cap="all"/>
          </a:pPr>
          <a:r>
            <a:rPr lang="en-GB" sz="2800" cap="none" dirty="0">
              <a:latin typeface="Arial Nova Light" panose="020B0304020202020204" pitchFamily="34" charset="0"/>
            </a:rPr>
            <a:t>The land of innovation and invocation </a:t>
          </a:r>
        </a:p>
        <a:p>
          <a:pPr>
            <a:lnSpc>
              <a:spcPct val="100000"/>
            </a:lnSpc>
            <a:defRPr cap="all"/>
          </a:pPr>
          <a:r>
            <a:rPr lang="en-GB" sz="2400" cap="none" dirty="0">
              <a:latin typeface="Arial Nova Light" panose="020B0304020202020204" pitchFamily="34" charset="0"/>
            </a:rPr>
            <a:t>Archaeological data</a:t>
          </a:r>
          <a:endParaRPr lang="en-US" sz="2400" cap="none" dirty="0">
            <a:latin typeface="Arial Nova Light" panose="020B0304020202020204" pitchFamily="34" charset="0"/>
          </a:endParaRPr>
        </a:p>
      </dgm:t>
    </dgm:pt>
    <dgm:pt modelId="{F86552C6-9789-49EF-BD76-5DADAAF04D82}" type="parTrans" cxnId="{AF6FE021-7A60-4DE9-A99F-6FD962D61253}">
      <dgm:prSet/>
      <dgm:spPr/>
      <dgm:t>
        <a:bodyPr/>
        <a:lstStyle/>
        <a:p>
          <a:endParaRPr lang="en-US"/>
        </a:p>
      </dgm:t>
    </dgm:pt>
    <dgm:pt modelId="{AD88D67B-1F6D-482B-A8D5-BDD64C0D2FE8}" type="sibTrans" cxnId="{AF6FE021-7A60-4DE9-A99F-6FD962D61253}">
      <dgm:prSet/>
      <dgm:spPr/>
      <dgm:t>
        <a:bodyPr/>
        <a:lstStyle/>
        <a:p>
          <a:endParaRPr lang="en-US"/>
        </a:p>
      </dgm:t>
    </dgm:pt>
    <dgm:pt modelId="{B7054949-6013-4B13-B1DE-E3B048F04423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800" b="1" strike="noStrike" cap="none" dirty="0">
              <a:latin typeface="Arial Nova Light" panose="020B0304020202020204" pitchFamily="34" charset="0"/>
            </a:rPr>
            <a:t>Chapter 2: </a:t>
          </a:r>
        </a:p>
        <a:p>
          <a:pPr>
            <a:lnSpc>
              <a:spcPct val="100000"/>
            </a:lnSpc>
            <a:defRPr cap="all"/>
          </a:pPr>
          <a:r>
            <a:rPr lang="en-GB" sz="2800" strike="noStrike" cap="none" dirty="0">
              <a:latin typeface="Arial Nova Light" panose="020B0304020202020204" pitchFamily="34" charset="0"/>
            </a:rPr>
            <a:t>The land of chaos and confusion </a:t>
          </a:r>
        </a:p>
        <a:p>
          <a:pPr>
            <a:lnSpc>
              <a:spcPct val="100000"/>
            </a:lnSpc>
            <a:defRPr cap="all"/>
          </a:pPr>
          <a:r>
            <a:rPr lang="en-GB" sz="2000" strike="noStrike" cap="none" dirty="0">
              <a:latin typeface="Arial Nova Light" panose="020B0304020202020204" pitchFamily="34" charset="0"/>
            </a:rPr>
            <a:t>Methodology and literature review</a:t>
          </a:r>
          <a:endParaRPr lang="en-US" sz="1100" strike="noStrike" cap="none" dirty="0">
            <a:latin typeface="Arial Nova Light" panose="020B0304020202020204" pitchFamily="34" charset="0"/>
          </a:endParaRPr>
        </a:p>
      </dgm:t>
    </dgm:pt>
    <dgm:pt modelId="{4E017FD9-6130-4A9F-ACC1-F8E20CFCED9A}" type="parTrans" cxnId="{97B61A95-54AC-4D31-8719-BB7788EFEB0F}">
      <dgm:prSet/>
      <dgm:spPr/>
      <dgm:t>
        <a:bodyPr/>
        <a:lstStyle/>
        <a:p>
          <a:endParaRPr lang="en-US"/>
        </a:p>
      </dgm:t>
    </dgm:pt>
    <dgm:pt modelId="{18701E53-9212-4EC9-9AD3-F87B7D9494CD}" type="sibTrans" cxnId="{97B61A95-54AC-4D31-8719-BB7788EFEB0F}">
      <dgm:prSet/>
      <dgm:spPr/>
      <dgm:t>
        <a:bodyPr/>
        <a:lstStyle/>
        <a:p>
          <a:endParaRPr lang="en-US"/>
        </a:p>
      </dgm:t>
    </dgm:pt>
    <dgm:pt modelId="{A3BEBE28-429B-48E0-844C-62A0FAAB47D2}">
      <dgm:prSet custT="1"/>
      <dgm:spPr/>
      <dgm:t>
        <a:bodyPr/>
        <a:lstStyle/>
        <a:p>
          <a:pPr algn="ctr">
            <a:lnSpc>
              <a:spcPct val="100000"/>
            </a:lnSpc>
            <a:defRPr cap="all"/>
          </a:pPr>
          <a:r>
            <a:rPr lang="en-GB" sz="2800" b="1" cap="none" dirty="0">
              <a:latin typeface="Arial Nova Light" panose="020B0304020202020204" pitchFamily="34" charset="0"/>
            </a:rPr>
            <a:t>Chapter 3: </a:t>
          </a:r>
        </a:p>
        <a:p>
          <a:pPr algn="ctr">
            <a:lnSpc>
              <a:spcPct val="100000"/>
            </a:lnSpc>
            <a:defRPr cap="all"/>
          </a:pPr>
          <a:r>
            <a:rPr lang="en-GB" sz="2800" cap="none" dirty="0">
              <a:latin typeface="Arial Nova Light" panose="020B0304020202020204" pitchFamily="34" charset="0"/>
            </a:rPr>
            <a:t>The land of stories and stars</a:t>
          </a:r>
        </a:p>
        <a:p>
          <a:pPr algn="ctr">
            <a:lnSpc>
              <a:spcPct val="100000"/>
            </a:lnSpc>
            <a:defRPr cap="all"/>
          </a:pPr>
          <a:r>
            <a:rPr lang="en-GB" sz="2000" cap="none" dirty="0">
              <a:latin typeface="Arial Nova Light" panose="020B0304020202020204" pitchFamily="34" charset="0"/>
            </a:rPr>
            <a:t>Symbolism/rituals evident in myth literature</a:t>
          </a:r>
          <a:r>
            <a:rPr lang="en-GB" sz="2000" b="1" cap="none" dirty="0">
              <a:latin typeface="Arial Nova Light" panose="020B0304020202020204" pitchFamily="34" charset="0"/>
            </a:rPr>
            <a:t> </a:t>
          </a:r>
          <a:r>
            <a:rPr lang="en-GB" sz="2800" b="1" cap="none" dirty="0">
              <a:latin typeface="Arial Nova Light" panose="020B0304020202020204" pitchFamily="34" charset="0"/>
            </a:rPr>
            <a:t>	</a:t>
          </a:r>
          <a:endParaRPr lang="en-US" sz="2800" cap="none" dirty="0">
            <a:latin typeface="Arial Nova Light" panose="020B0304020202020204" pitchFamily="34" charset="0"/>
          </a:endParaRPr>
        </a:p>
      </dgm:t>
    </dgm:pt>
    <dgm:pt modelId="{27AC6746-5F01-4513-AE68-0F42C4DCE2D4}" type="parTrans" cxnId="{E6F4B190-39D5-4667-98C7-78D40A48A4F3}">
      <dgm:prSet/>
      <dgm:spPr/>
      <dgm:t>
        <a:bodyPr/>
        <a:lstStyle/>
        <a:p>
          <a:endParaRPr lang="en-US"/>
        </a:p>
      </dgm:t>
    </dgm:pt>
    <dgm:pt modelId="{74373925-CCE4-4294-8622-3EC5D34C5AA6}" type="sibTrans" cxnId="{E6F4B190-39D5-4667-98C7-78D40A48A4F3}">
      <dgm:prSet/>
      <dgm:spPr/>
      <dgm:t>
        <a:bodyPr/>
        <a:lstStyle/>
        <a:p>
          <a:endParaRPr lang="en-US"/>
        </a:p>
      </dgm:t>
    </dgm:pt>
    <dgm:pt modelId="{4640AE14-4EDE-4D1C-9D5F-DF0D77C88850}" type="pres">
      <dgm:prSet presAssocID="{48743B8B-C5D4-4194-95B9-EEBEA56744DB}" presName="root" presStyleCnt="0">
        <dgm:presLayoutVars>
          <dgm:dir/>
          <dgm:resizeHandles val="exact"/>
        </dgm:presLayoutVars>
      </dgm:prSet>
      <dgm:spPr/>
    </dgm:pt>
    <dgm:pt modelId="{C343135E-C92F-46C6-B485-585C8234F31C}" type="pres">
      <dgm:prSet presAssocID="{8D60F55A-83A6-4C44-A9B6-67FC3B9DD40A}" presName="compNode" presStyleCnt="0"/>
      <dgm:spPr/>
    </dgm:pt>
    <dgm:pt modelId="{E06DEB57-0312-4D5A-9AF0-B297746D945A}" type="pres">
      <dgm:prSet presAssocID="{8D60F55A-83A6-4C44-A9B6-67FC3B9DD40A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0BDBBA4-C7B5-41B5-BC23-20BF5FB1187B}" type="pres">
      <dgm:prSet presAssocID="{8D60F55A-83A6-4C44-A9B6-67FC3B9DD40A}" presName="iconRect" presStyleLbl="node1" presStyleIdx="0" presStyleCnt="3" custLinFactNeighborX="36318" custLinFactNeighborY="10809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BAF5391-BEE4-4A66-B953-4B75BC2CCC20}" type="pres">
      <dgm:prSet presAssocID="{8D60F55A-83A6-4C44-A9B6-67FC3B9DD40A}" presName="spaceRect" presStyleCnt="0"/>
      <dgm:spPr/>
    </dgm:pt>
    <dgm:pt modelId="{E1A2A7FD-87C2-45C0-933F-490A2DC1B481}" type="pres">
      <dgm:prSet presAssocID="{8D60F55A-83A6-4C44-A9B6-67FC3B9DD40A}" presName="textRect" presStyleLbl="revTx" presStyleIdx="0" presStyleCnt="3" custScaleX="110394" custLinFactNeighborX="15485" custLinFactNeighborY="-31997">
        <dgm:presLayoutVars>
          <dgm:chMax val="1"/>
          <dgm:chPref val="1"/>
        </dgm:presLayoutVars>
      </dgm:prSet>
      <dgm:spPr/>
    </dgm:pt>
    <dgm:pt modelId="{25AC5141-BAE2-44E4-A501-7B7EA59998A8}" type="pres">
      <dgm:prSet presAssocID="{AD88D67B-1F6D-482B-A8D5-BDD64C0D2FE8}" presName="sibTrans" presStyleCnt="0"/>
      <dgm:spPr/>
    </dgm:pt>
    <dgm:pt modelId="{35219419-B1A3-4616-8B90-0D1380498DEC}" type="pres">
      <dgm:prSet presAssocID="{B7054949-6013-4B13-B1DE-E3B048F04423}" presName="compNode" presStyleCnt="0"/>
      <dgm:spPr/>
    </dgm:pt>
    <dgm:pt modelId="{50482CA5-D2F4-4269-84F6-04142E315AE7}" type="pres">
      <dgm:prSet presAssocID="{B7054949-6013-4B13-B1DE-E3B048F04423}" presName="iconBgRect" presStyleLbl="bgShp" presStyleIdx="1" presStyleCnt="3" custLinFactNeighborX="6774"/>
      <dgm:spPr>
        <a:prstGeom prst="round2DiagRect">
          <a:avLst>
            <a:gd name="adj1" fmla="val 29727"/>
            <a:gd name="adj2" fmla="val 0"/>
          </a:avLst>
        </a:prstGeom>
      </dgm:spPr>
    </dgm:pt>
    <dgm:pt modelId="{79E4ACB7-1EF5-44C5-A813-AB3B5D01D7D2}" type="pres">
      <dgm:prSet presAssocID="{B7054949-6013-4B13-B1DE-E3B048F04423}" presName="iconRect" presStyleLbl="node1" presStyleIdx="1" presStyleCnt="3" custLinFactNeighborX="22954" custLinFactNeighborY="968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nyon scene"/>
        </a:ext>
      </dgm:extLst>
    </dgm:pt>
    <dgm:pt modelId="{85C5E781-AD21-48D9-9A0E-2FBF6C42FBE7}" type="pres">
      <dgm:prSet presAssocID="{B7054949-6013-4B13-B1DE-E3B048F04423}" presName="spaceRect" presStyleCnt="0"/>
      <dgm:spPr/>
    </dgm:pt>
    <dgm:pt modelId="{5070D63E-A291-4629-92E5-1073CE264BBF}" type="pres">
      <dgm:prSet presAssocID="{B7054949-6013-4B13-B1DE-E3B048F04423}" presName="textRect" presStyleLbl="revTx" presStyleIdx="1" presStyleCnt="3" custScaleX="111754" custLinFactNeighborX="4477" custLinFactNeighborY="-31007">
        <dgm:presLayoutVars>
          <dgm:chMax val="1"/>
          <dgm:chPref val="1"/>
        </dgm:presLayoutVars>
      </dgm:prSet>
      <dgm:spPr/>
    </dgm:pt>
    <dgm:pt modelId="{B4CB35E8-C0C7-46FC-9F9D-287D60DD1D3D}" type="pres">
      <dgm:prSet presAssocID="{18701E53-9212-4EC9-9AD3-F87B7D9494CD}" presName="sibTrans" presStyleCnt="0"/>
      <dgm:spPr/>
    </dgm:pt>
    <dgm:pt modelId="{85EB00A5-9DA9-466D-B01F-257F2F6DEF7E}" type="pres">
      <dgm:prSet presAssocID="{A3BEBE28-429B-48E0-844C-62A0FAAB47D2}" presName="compNode" presStyleCnt="0"/>
      <dgm:spPr/>
    </dgm:pt>
    <dgm:pt modelId="{37AC6A97-5FC3-486C-8ECE-4C1582F67051}" type="pres">
      <dgm:prSet presAssocID="{A3BEBE28-429B-48E0-844C-62A0FAAB47D2}" presName="iconBgRect" presStyleLbl="bgShp" presStyleIdx="2" presStyleCnt="3" custLinFactNeighborX="-4957" custLinFactNeighborY="15570"/>
      <dgm:spPr>
        <a:prstGeom prst="round2DiagRect">
          <a:avLst>
            <a:gd name="adj1" fmla="val 29727"/>
            <a:gd name="adj2" fmla="val 0"/>
          </a:avLst>
        </a:prstGeom>
      </dgm:spPr>
    </dgm:pt>
    <dgm:pt modelId="{0A326FE6-B75E-4540-84E2-52F618550474}" type="pres">
      <dgm:prSet presAssocID="{A3BEBE28-429B-48E0-844C-62A0FAAB47D2}" presName="iconRect" presStyleLbl="node1" presStyleIdx="2" presStyleCnt="3" custLinFactNeighborX="-7539" custLinFactNeighborY="5435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g"/>
        </a:ext>
      </dgm:extLst>
    </dgm:pt>
    <dgm:pt modelId="{3E90E90B-518D-4E54-8D0C-D2C8572BA6D2}" type="pres">
      <dgm:prSet presAssocID="{A3BEBE28-429B-48E0-844C-62A0FAAB47D2}" presName="spaceRect" presStyleCnt="0"/>
      <dgm:spPr/>
    </dgm:pt>
    <dgm:pt modelId="{C5105D34-95D6-4A93-97DF-FC3CC0FDC3CE}" type="pres">
      <dgm:prSet presAssocID="{A3BEBE28-429B-48E0-844C-62A0FAAB47D2}" presName="textRect" presStyleLbl="revTx" presStyleIdx="2" presStyleCnt="3" custScaleX="126462" custScaleY="189630" custLinFactNeighborX="-3089" custLinFactNeighborY="34746">
        <dgm:presLayoutVars>
          <dgm:chMax val="1"/>
          <dgm:chPref val="1"/>
        </dgm:presLayoutVars>
      </dgm:prSet>
      <dgm:spPr/>
    </dgm:pt>
  </dgm:ptLst>
  <dgm:cxnLst>
    <dgm:cxn modelId="{AF6FE021-7A60-4DE9-A99F-6FD962D61253}" srcId="{48743B8B-C5D4-4194-95B9-EEBEA56744DB}" destId="{8D60F55A-83A6-4C44-A9B6-67FC3B9DD40A}" srcOrd="0" destOrd="0" parTransId="{F86552C6-9789-49EF-BD76-5DADAAF04D82}" sibTransId="{AD88D67B-1F6D-482B-A8D5-BDD64C0D2FE8}"/>
    <dgm:cxn modelId="{C72DB47E-7DBD-497B-BD40-E1D22485353D}" type="presOf" srcId="{B7054949-6013-4B13-B1DE-E3B048F04423}" destId="{5070D63E-A291-4629-92E5-1073CE264BBF}" srcOrd="0" destOrd="0" presId="urn:microsoft.com/office/officeart/2018/5/layout/IconLeafLabelList"/>
    <dgm:cxn modelId="{09638D8C-E274-48EF-8E64-34B3BE19267F}" type="presOf" srcId="{8D60F55A-83A6-4C44-A9B6-67FC3B9DD40A}" destId="{E1A2A7FD-87C2-45C0-933F-490A2DC1B481}" srcOrd="0" destOrd="0" presId="urn:microsoft.com/office/officeart/2018/5/layout/IconLeafLabelList"/>
    <dgm:cxn modelId="{E6F4B190-39D5-4667-98C7-78D40A48A4F3}" srcId="{48743B8B-C5D4-4194-95B9-EEBEA56744DB}" destId="{A3BEBE28-429B-48E0-844C-62A0FAAB47D2}" srcOrd="2" destOrd="0" parTransId="{27AC6746-5F01-4513-AE68-0F42C4DCE2D4}" sibTransId="{74373925-CCE4-4294-8622-3EC5D34C5AA6}"/>
    <dgm:cxn modelId="{97B61A95-54AC-4D31-8719-BB7788EFEB0F}" srcId="{48743B8B-C5D4-4194-95B9-EEBEA56744DB}" destId="{B7054949-6013-4B13-B1DE-E3B048F04423}" srcOrd="1" destOrd="0" parTransId="{4E017FD9-6130-4A9F-ACC1-F8E20CFCED9A}" sibTransId="{18701E53-9212-4EC9-9AD3-F87B7D9494CD}"/>
    <dgm:cxn modelId="{ED705695-61EA-49F2-91FD-563588E7D3A2}" type="presOf" srcId="{A3BEBE28-429B-48E0-844C-62A0FAAB47D2}" destId="{C5105D34-95D6-4A93-97DF-FC3CC0FDC3CE}" srcOrd="0" destOrd="0" presId="urn:microsoft.com/office/officeart/2018/5/layout/IconLeafLabelList"/>
    <dgm:cxn modelId="{1795F495-EA80-4045-BC54-C8801AD6409A}" type="presOf" srcId="{48743B8B-C5D4-4194-95B9-EEBEA56744DB}" destId="{4640AE14-4EDE-4D1C-9D5F-DF0D77C88850}" srcOrd="0" destOrd="0" presId="urn:microsoft.com/office/officeart/2018/5/layout/IconLeafLabelList"/>
    <dgm:cxn modelId="{C8610F9C-DE12-4CA5-9407-76DA7BE8582F}" type="presParOf" srcId="{4640AE14-4EDE-4D1C-9D5F-DF0D77C88850}" destId="{C343135E-C92F-46C6-B485-585C8234F31C}" srcOrd="0" destOrd="0" presId="urn:microsoft.com/office/officeart/2018/5/layout/IconLeafLabelList"/>
    <dgm:cxn modelId="{B4A81372-D355-4429-A92F-0ECBEC6EEF5E}" type="presParOf" srcId="{C343135E-C92F-46C6-B485-585C8234F31C}" destId="{E06DEB57-0312-4D5A-9AF0-B297746D945A}" srcOrd="0" destOrd="0" presId="urn:microsoft.com/office/officeart/2018/5/layout/IconLeafLabelList"/>
    <dgm:cxn modelId="{118DC68F-05DE-4DF1-AF25-306402C8CBF2}" type="presParOf" srcId="{C343135E-C92F-46C6-B485-585C8234F31C}" destId="{70BDBBA4-C7B5-41B5-BC23-20BF5FB1187B}" srcOrd="1" destOrd="0" presId="urn:microsoft.com/office/officeart/2018/5/layout/IconLeafLabelList"/>
    <dgm:cxn modelId="{0D89B190-9C2D-4FE0-AB69-EAAD20E645F6}" type="presParOf" srcId="{C343135E-C92F-46C6-B485-585C8234F31C}" destId="{FBAF5391-BEE4-4A66-B953-4B75BC2CCC20}" srcOrd="2" destOrd="0" presId="urn:microsoft.com/office/officeart/2018/5/layout/IconLeafLabelList"/>
    <dgm:cxn modelId="{DAFE8246-099D-442E-A525-332BA86E960B}" type="presParOf" srcId="{C343135E-C92F-46C6-B485-585C8234F31C}" destId="{E1A2A7FD-87C2-45C0-933F-490A2DC1B481}" srcOrd="3" destOrd="0" presId="urn:microsoft.com/office/officeart/2018/5/layout/IconLeafLabelList"/>
    <dgm:cxn modelId="{CB50322D-50F9-4189-A771-1240430080FE}" type="presParOf" srcId="{4640AE14-4EDE-4D1C-9D5F-DF0D77C88850}" destId="{25AC5141-BAE2-44E4-A501-7B7EA59998A8}" srcOrd="1" destOrd="0" presId="urn:microsoft.com/office/officeart/2018/5/layout/IconLeafLabelList"/>
    <dgm:cxn modelId="{2B5450BF-C98E-4381-BA5E-C2380E9000C9}" type="presParOf" srcId="{4640AE14-4EDE-4D1C-9D5F-DF0D77C88850}" destId="{35219419-B1A3-4616-8B90-0D1380498DEC}" srcOrd="2" destOrd="0" presId="urn:microsoft.com/office/officeart/2018/5/layout/IconLeafLabelList"/>
    <dgm:cxn modelId="{19A606CE-61C2-4E16-B127-D2C0879EF0FC}" type="presParOf" srcId="{35219419-B1A3-4616-8B90-0D1380498DEC}" destId="{50482CA5-D2F4-4269-84F6-04142E315AE7}" srcOrd="0" destOrd="0" presId="urn:microsoft.com/office/officeart/2018/5/layout/IconLeafLabelList"/>
    <dgm:cxn modelId="{CF70A745-47C8-4D6C-9BD7-DA7B7EE30726}" type="presParOf" srcId="{35219419-B1A3-4616-8B90-0D1380498DEC}" destId="{79E4ACB7-1EF5-44C5-A813-AB3B5D01D7D2}" srcOrd="1" destOrd="0" presId="urn:microsoft.com/office/officeart/2018/5/layout/IconLeafLabelList"/>
    <dgm:cxn modelId="{90B95C77-7A14-4B4B-8834-3F0C863CBC38}" type="presParOf" srcId="{35219419-B1A3-4616-8B90-0D1380498DEC}" destId="{85C5E781-AD21-48D9-9A0E-2FBF6C42FBE7}" srcOrd="2" destOrd="0" presId="urn:microsoft.com/office/officeart/2018/5/layout/IconLeafLabelList"/>
    <dgm:cxn modelId="{BE5BF72E-B5DD-4809-9020-30648D1AAF9E}" type="presParOf" srcId="{35219419-B1A3-4616-8B90-0D1380498DEC}" destId="{5070D63E-A291-4629-92E5-1073CE264BBF}" srcOrd="3" destOrd="0" presId="urn:microsoft.com/office/officeart/2018/5/layout/IconLeafLabelList"/>
    <dgm:cxn modelId="{33568379-8BB6-44EB-A910-16CA584D5ECA}" type="presParOf" srcId="{4640AE14-4EDE-4D1C-9D5F-DF0D77C88850}" destId="{B4CB35E8-C0C7-46FC-9F9D-287D60DD1D3D}" srcOrd="3" destOrd="0" presId="urn:microsoft.com/office/officeart/2018/5/layout/IconLeafLabelList"/>
    <dgm:cxn modelId="{0D874A06-E80F-4D1B-A954-07A587B3E063}" type="presParOf" srcId="{4640AE14-4EDE-4D1C-9D5F-DF0D77C88850}" destId="{85EB00A5-9DA9-466D-B01F-257F2F6DEF7E}" srcOrd="4" destOrd="0" presId="urn:microsoft.com/office/officeart/2018/5/layout/IconLeafLabelList"/>
    <dgm:cxn modelId="{6CE2D1F5-4DA7-451F-8642-BD8EAFBB2153}" type="presParOf" srcId="{85EB00A5-9DA9-466D-B01F-257F2F6DEF7E}" destId="{37AC6A97-5FC3-486C-8ECE-4C1582F67051}" srcOrd="0" destOrd="0" presId="urn:microsoft.com/office/officeart/2018/5/layout/IconLeafLabelList"/>
    <dgm:cxn modelId="{78EFCADB-C206-4D37-8532-EC23C7A72B2B}" type="presParOf" srcId="{85EB00A5-9DA9-466D-B01F-257F2F6DEF7E}" destId="{0A326FE6-B75E-4540-84E2-52F618550474}" srcOrd="1" destOrd="0" presId="urn:microsoft.com/office/officeart/2018/5/layout/IconLeafLabelList"/>
    <dgm:cxn modelId="{0690F8D5-295A-4BBC-98F3-22EAF2A5FC12}" type="presParOf" srcId="{85EB00A5-9DA9-466D-B01F-257F2F6DEF7E}" destId="{3E90E90B-518D-4E54-8D0C-D2C8572BA6D2}" srcOrd="2" destOrd="0" presId="urn:microsoft.com/office/officeart/2018/5/layout/IconLeafLabelList"/>
    <dgm:cxn modelId="{D0C87D4D-5DAB-42C6-A223-8E5641B954DB}" type="presParOf" srcId="{85EB00A5-9DA9-466D-B01F-257F2F6DEF7E}" destId="{C5105D34-95D6-4A93-97DF-FC3CC0FDC3CE}" srcOrd="3" destOrd="0" presId="urn:microsoft.com/office/officeart/2018/5/layout/IconLeafLabelList"/>
  </dgm:cxnLst>
  <dgm:bg>
    <a:solidFill>
      <a:schemeClr val="bg1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671A77A-A4FF-4718-9F98-D6439D62B1E2}" type="doc">
      <dgm:prSet loTypeId="urn:microsoft.com/office/officeart/2005/8/layout/chevron1" loCatId="process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31E4706-0409-4B06-B25A-78FC99D6B0C8}">
      <dgm:prSet custT="1"/>
      <dgm:spPr/>
      <dgm:t>
        <a:bodyPr/>
        <a:lstStyle/>
        <a:p>
          <a:r>
            <a:rPr lang="en-GB" sz="2000" b="1" dirty="0">
              <a:solidFill>
                <a:schemeClr val="bg1"/>
              </a:solidFill>
              <a:latin typeface="Arial Nova Light" panose="020B0304020202020204" pitchFamily="34" charset="0"/>
            </a:rPr>
            <a:t>Still under development</a:t>
          </a:r>
          <a:endParaRPr lang="en-US" sz="2000" b="1" dirty="0">
            <a:solidFill>
              <a:schemeClr val="bg1"/>
            </a:solidFill>
            <a:latin typeface="Arial Nova Light" panose="020B0304020202020204" pitchFamily="34" charset="0"/>
          </a:endParaRPr>
        </a:p>
      </dgm:t>
    </dgm:pt>
    <dgm:pt modelId="{0E6487E3-A954-446F-8B1A-A3103A4E012F}" type="parTrans" cxnId="{1405B64F-55F9-47E6-A2DA-431B3DDBE508}">
      <dgm:prSet/>
      <dgm:spPr/>
      <dgm:t>
        <a:bodyPr/>
        <a:lstStyle/>
        <a:p>
          <a:endParaRPr lang="en-US"/>
        </a:p>
      </dgm:t>
    </dgm:pt>
    <dgm:pt modelId="{84CE700D-9B66-40EF-8592-39D40331A9CD}" type="sibTrans" cxnId="{1405B64F-55F9-47E6-A2DA-431B3DDBE508}">
      <dgm:prSet/>
      <dgm:spPr/>
      <dgm:t>
        <a:bodyPr/>
        <a:lstStyle/>
        <a:p>
          <a:endParaRPr lang="en-US"/>
        </a:p>
      </dgm:t>
    </dgm:pt>
    <dgm:pt modelId="{B373DED0-3E2D-48B3-B0FC-CC73FCD45537}">
      <dgm:prSet custT="1"/>
      <dgm:spPr/>
      <dgm:t>
        <a:bodyPr/>
        <a:lstStyle/>
        <a:p>
          <a:r>
            <a:rPr lang="en-GB" sz="2000" b="1" dirty="0">
              <a:solidFill>
                <a:schemeClr val="bg1"/>
              </a:solidFill>
              <a:latin typeface="Arial Nova Light" panose="020B0304020202020204" pitchFamily="34" charset="0"/>
            </a:rPr>
            <a:t>To do</a:t>
          </a:r>
          <a:endParaRPr lang="en-US" sz="2000" b="1" dirty="0">
            <a:solidFill>
              <a:schemeClr val="bg1"/>
            </a:solidFill>
            <a:latin typeface="Arial Nova Light" panose="020B0304020202020204" pitchFamily="34" charset="0"/>
          </a:endParaRPr>
        </a:p>
      </dgm:t>
    </dgm:pt>
    <dgm:pt modelId="{ED670BC3-9A5D-461C-95CF-F8C45BE6519E}" type="parTrans" cxnId="{972EAC36-F5EE-4F8D-8CE0-924B83E02073}">
      <dgm:prSet/>
      <dgm:spPr/>
      <dgm:t>
        <a:bodyPr/>
        <a:lstStyle/>
        <a:p>
          <a:endParaRPr lang="en-US"/>
        </a:p>
      </dgm:t>
    </dgm:pt>
    <dgm:pt modelId="{05E68D7C-30DC-4AC9-A3A5-C7E72EDC8AF3}" type="sibTrans" cxnId="{972EAC36-F5EE-4F8D-8CE0-924B83E02073}">
      <dgm:prSet/>
      <dgm:spPr/>
      <dgm:t>
        <a:bodyPr/>
        <a:lstStyle/>
        <a:p>
          <a:endParaRPr lang="en-US"/>
        </a:p>
      </dgm:t>
    </dgm:pt>
    <dgm:pt modelId="{219D6AF9-FAA2-418A-B921-12B3CE73DACA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  <a:latin typeface="Arial Nova Light" panose="020B0304020202020204" pitchFamily="34" charset="0"/>
            </a:rPr>
            <a:t>Symbolism analysis</a:t>
          </a:r>
          <a:endParaRPr lang="en-US" dirty="0">
            <a:solidFill>
              <a:schemeClr val="bg1"/>
            </a:solidFill>
            <a:latin typeface="Arial Nova Light" panose="020B0304020202020204" pitchFamily="34" charset="0"/>
          </a:endParaRPr>
        </a:p>
      </dgm:t>
    </dgm:pt>
    <dgm:pt modelId="{00A6E267-D43E-403B-93C8-C0948C5BCC03}" type="parTrans" cxnId="{95266FFA-78A4-444F-A814-AD11B736AB80}">
      <dgm:prSet/>
      <dgm:spPr/>
      <dgm:t>
        <a:bodyPr/>
        <a:lstStyle/>
        <a:p>
          <a:endParaRPr lang="en-US"/>
        </a:p>
      </dgm:t>
    </dgm:pt>
    <dgm:pt modelId="{6049D0A9-ABE1-43BE-996D-F3A282DF2FAE}" type="sibTrans" cxnId="{95266FFA-78A4-444F-A814-AD11B736AB80}">
      <dgm:prSet/>
      <dgm:spPr/>
      <dgm:t>
        <a:bodyPr/>
        <a:lstStyle/>
        <a:p>
          <a:endParaRPr lang="en-US"/>
        </a:p>
      </dgm:t>
    </dgm:pt>
    <dgm:pt modelId="{CD14D751-93EA-4907-9D8F-4C5E57EA183C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  <a:latin typeface="Arial Nova Light" panose="020B0304020202020204" pitchFamily="34" charset="0"/>
            </a:rPr>
            <a:t>Astrological implications</a:t>
          </a:r>
          <a:endParaRPr lang="en-US" dirty="0">
            <a:solidFill>
              <a:schemeClr val="bg1"/>
            </a:solidFill>
            <a:latin typeface="Arial Nova Light" panose="020B0304020202020204" pitchFamily="34" charset="0"/>
          </a:endParaRPr>
        </a:p>
      </dgm:t>
    </dgm:pt>
    <dgm:pt modelId="{94FC0A58-4E81-4E4D-99DB-31C113AAF6F7}" type="parTrans" cxnId="{994A8535-C8E1-4778-82C2-AA29BBA03E4F}">
      <dgm:prSet/>
      <dgm:spPr/>
      <dgm:t>
        <a:bodyPr/>
        <a:lstStyle/>
        <a:p>
          <a:endParaRPr lang="en-US"/>
        </a:p>
      </dgm:t>
    </dgm:pt>
    <dgm:pt modelId="{45302EBC-B23D-48BC-8BF0-A38B2BF1EA2E}" type="sibTrans" cxnId="{994A8535-C8E1-4778-82C2-AA29BBA03E4F}">
      <dgm:prSet/>
      <dgm:spPr/>
      <dgm:t>
        <a:bodyPr/>
        <a:lstStyle/>
        <a:p>
          <a:endParaRPr lang="en-US"/>
        </a:p>
      </dgm:t>
    </dgm:pt>
    <dgm:pt modelId="{5C96932B-887E-4418-A66F-2B15440491B2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  <a:latin typeface="Arial Nova Light" panose="020B0304020202020204" pitchFamily="34" charset="0"/>
            </a:rPr>
            <a:t>Çatalhöyük archaeological data</a:t>
          </a:r>
        </a:p>
      </dgm:t>
    </dgm:pt>
    <dgm:pt modelId="{3E9F3404-E8EF-475A-8E23-9BC913A033D4}" type="parTrans" cxnId="{BA9ABC05-90A6-4AC5-B006-18CDB65CADAA}">
      <dgm:prSet/>
      <dgm:spPr/>
      <dgm:t>
        <a:bodyPr/>
        <a:lstStyle/>
        <a:p>
          <a:endParaRPr lang="en-GB"/>
        </a:p>
      </dgm:t>
    </dgm:pt>
    <dgm:pt modelId="{682E1719-5D0D-4604-A371-48AD4324793D}" type="sibTrans" cxnId="{BA9ABC05-90A6-4AC5-B006-18CDB65CADAA}">
      <dgm:prSet/>
      <dgm:spPr/>
      <dgm:t>
        <a:bodyPr/>
        <a:lstStyle/>
        <a:p>
          <a:endParaRPr lang="en-GB"/>
        </a:p>
      </dgm:t>
    </dgm:pt>
    <dgm:pt modelId="{93818281-381F-458E-87BB-4CF943A8640F}">
      <dgm:prSet/>
      <dgm:spPr/>
      <dgm:t>
        <a:bodyPr/>
        <a:lstStyle/>
        <a:p>
          <a:endParaRPr lang="en-US" dirty="0">
            <a:solidFill>
              <a:schemeClr val="bg1"/>
            </a:solidFill>
            <a:latin typeface="Arial Nova Light" panose="020B0304020202020204" pitchFamily="34" charset="0"/>
          </a:endParaRPr>
        </a:p>
      </dgm:t>
    </dgm:pt>
    <dgm:pt modelId="{5192B67D-B5CB-4BDD-927C-FFD6ACA65AB9}" type="parTrans" cxnId="{326C516E-7A15-414C-997D-8E291C5E40DB}">
      <dgm:prSet/>
      <dgm:spPr/>
      <dgm:t>
        <a:bodyPr/>
        <a:lstStyle/>
        <a:p>
          <a:endParaRPr lang="en-GB"/>
        </a:p>
      </dgm:t>
    </dgm:pt>
    <dgm:pt modelId="{F66692BC-A3AB-4568-9CBB-515F0E32EEF6}" type="sibTrans" cxnId="{326C516E-7A15-414C-997D-8E291C5E40DB}">
      <dgm:prSet/>
      <dgm:spPr/>
      <dgm:t>
        <a:bodyPr/>
        <a:lstStyle/>
        <a:p>
          <a:endParaRPr lang="en-GB"/>
        </a:p>
      </dgm:t>
    </dgm:pt>
    <dgm:pt modelId="{64089A97-BCA9-41F9-B52C-D11228869F3D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  <a:latin typeface="Arial Nova Light" panose="020B0304020202020204" pitchFamily="34" charset="0"/>
            </a:rPr>
            <a:t>Theories need working into coherent format</a:t>
          </a:r>
        </a:p>
      </dgm:t>
    </dgm:pt>
    <dgm:pt modelId="{74FED03A-FC3F-4714-8AC6-38027E655004}" type="parTrans" cxnId="{4CA00DF9-16C2-43DB-904A-9D1DABA7003D}">
      <dgm:prSet/>
      <dgm:spPr/>
      <dgm:t>
        <a:bodyPr/>
        <a:lstStyle/>
        <a:p>
          <a:endParaRPr lang="en-GB"/>
        </a:p>
      </dgm:t>
    </dgm:pt>
    <dgm:pt modelId="{CF922870-96C2-4646-B4FF-805DFCBB8EBE}" type="sibTrans" cxnId="{4CA00DF9-16C2-43DB-904A-9D1DABA7003D}">
      <dgm:prSet/>
      <dgm:spPr/>
      <dgm:t>
        <a:bodyPr/>
        <a:lstStyle/>
        <a:p>
          <a:endParaRPr lang="en-GB"/>
        </a:p>
      </dgm:t>
    </dgm:pt>
    <dgm:pt modelId="{736D557A-31E5-4D5F-B41C-26B5686C85DA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  <a:latin typeface="Arial Nova Light" panose="020B0304020202020204" pitchFamily="34" charset="0"/>
            </a:rPr>
            <a:t>Appropriate myths and rituals</a:t>
          </a:r>
        </a:p>
      </dgm:t>
    </dgm:pt>
    <dgm:pt modelId="{3158F538-9B77-4DBB-BF21-564FEE85E652}" type="parTrans" cxnId="{887506E5-3637-426B-8EF0-551B7A2EF1D8}">
      <dgm:prSet/>
      <dgm:spPr/>
      <dgm:t>
        <a:bodyPr/>
        <a:lstStyle/>
        <a:p>
          <a:endParaRPr lang="en-GB"/>
        </a:p>
      </dgm:t>
    </dgm:pt>
    <dgm:pt modelId="{527B0A9A-4197-410D-889D-17CB2CD0F885}" type="sibTrans" cxnId="{887506E5-3637-426B-8EF0-551B7A2EF1D8}">
      <dgm:prSet/>
      <dgm:spPr/>
      <dgm:t>
        <a:bodyPr/>
        <a:lstStyle/>
        <a:p>
          <a:endParaRPr lang="en-GB"/>
        </a:p>
      </dgm:t>
    </dgm:pt>
    <dgm:pt modelId="{8A33F83F-20D2-430C-8852-778416552C6C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  <a:latin typeface="Arial Nova Light" panose="020B0304020202020204" pitchFamily="34" charset="0"/>
            </a:rPr>
            <a:t>Image database</a:t>
          </a:r>
        </a:p>
      </dgm:t>
    </dgm:pt>
    <dgm:pt modelId="{6DF6435B-0086-427B-97C5-85F1060030FA}" type="parTrans" cxnId="{14F4DE88-8268-42C7-9301-563D4BF1DA3D}">
      <dgm:prSet/>
      <dgm:spPr/>
      <dgm:t>
        <a:bodyPr/>
        <a:lstStyle/>
        <a:p>
          <a:endParaRPr lang="en-GB"/>
        </a:p>
      </dgm:t>
    </dgm:pt>
    <dgm:pt modelId="{CE4C6937-7A4F-4AE7-B985-DEEF750D0350}" type="sibTrans" cxnId="{14F4DE88-8268-42C7-9301-563D4BF1DA3D}">
      <dgm:prSet/>
      <dgm:spPr/>
      <dgm:t>
        <a:bodyPr/>
        <a:lstStyle/>
        <a:p>
          <a:endParaRPr lang="en-GB"/>
        </a:p>
      </dgm:t>
    </dgm:pt>
    <dgm:pt modelId="{4264C1CD-E1B8-4B74-BA69-BF65D4F88141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  <a:latin typeface="Arial Nova Light" panose="020B0304020202020204" pitchFamily="34" charset="0"/>
            </a:rPr>
            <a:t>Myth displayed in architecture</a:t>
          </a:r>
        </a:p>
      </dgm:t>
    </dgm:pt>
    <dgm:pt modelId="{A8D5FFC1-3FEF-4E10-9899-2C39DAFB7A5B}" type="parTrans" cxnId="{EEAE4176-F51F-4130-B538-11C0A13F0956}">
      <dgm:prSet/>
      <dgm:spPr/>
      <dgm:t>
        <a:bodyPr/>
        <a:lstStyle/>
        <a:p>
          <a:endParaRPr lang="en-GB"/>
        </a:p>
      </dgm:t>
    </dgm:pt>
    <dgm:pt modelId="{E6D58BA0-D22E-46D2-B175-8FB0993DDC0A}" type="sibTrans" cxnId="{EEAE4176-F51F-4130-B538-11C0A13F0956}">
      <dgm:prSet/>
      <dgm:spPr/>
      <dgm:t>
        <a:bodyPr/>
        <a:lstStyle/>
        <a:p>
          <a:endParaRPr lang="en-GB"/>
        </a:p>
      </dgm:t>
    </dgm:pt>
    <dgm:pt modelId="{3701DF80-B5A5-4396-B2C0-0D959B9A89C0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  <a:latin typeface="Arial Nova Light" panose="020B0304020202020204" pitchFamily="34" charset="0"/>
            </a:rPr>
            <a:t>Migration roots and cultural contacts</a:t>
          </a:r>
        </a:p>
      </dgm:t>
    </dgm:pt>
    <dgm:pt modelId="{8F6C2988-310D-4FB4-B849-55733D221979}" type="parTrans" cxnId="{D4493247-25DA-486A-99A5-078E877AB154}">
      <dgm:prSet/>
      <dgm:spPr/>
      <dgm:t>
        <a:bodyPr/>
        <a:lstStyle/>
        <a:p>
          <a:endParaRPr lang="en-GB"/>
        </a:p>
      </dgm:t>
    </dgm:pt>
    <dgm:pt modelId="{C5DFFFC6-61B3-43BE-B0EE-1B9B5899181E}" type="sibTrans" cxnId="{D4493247-25DA-486A-99A5-078E877AB154}">
      <dgm:prSet/>
      <dgm:spPr/>
      <dgm:t>
        <a:bodyPr/>
        <a:lstStyle/>
        <a:p>
          <a:endParaRPr lang="en-GB"/>
        </a:p>
      </dgm:t>
    </dgm:pt>
    <dgm:pt modelId="{0E0D38BE-AE4A-4D59-9EA9-9A7EC7BED734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  <a:latin typeface="Arial Nova Light" panose="020B0304020202020204" pitchFamily="34" charset="0"/>
            </a:rPr>
            <a:t>Volcano imagery</a:t>
          </a:r>
        </a:p>
      </dgm:t>
    </dgm:pt>
    <dgm:pt modelId="{C3050125-681D-49C0-BB0D-36FE9F214C87}" type="parTrans" cxnId="{5243C0B3-588D-4CEB-A441-674BCADD443C}">
      <dgm:prSet/>
      <dgm:spPr/>
      <dgm:t>
        <a:bodyPr/>
        <a:lstStyle/>
        <a:p>
          <a:endParaRPr lang="en-GB"/>
        </a:p>
      </dgm:t>
    </dgm:pt>
    <dgm:pt modelId="{14B3A40D-223F-471E-BC18-0096174AC391}" type="sibTrans" cxnId="{5243C0B3-588D-4CEB-A441-674BCADD443C}">
      <dgm:prSet/>
      <dgm:spPr/>
      <dgm:t>
        <a:bodyPr/>
        <a:lstStyle/>
        <a:p>
          <a:endParaRPr lang="en-GB"/>
        </a:p>
      </dgm:t>
    </dgm:pt>
    <dgm:pt modelId="{0ACA4DD9-21B1-4428-9C21-8B1ADD59EF43}" type="pres">
      <dgm:prSet presAssocID="{B671A77A-A4FF-4718-9F98-D6439D62B1E2}" presName="Name0" presStyleCnt="0">
        <dgm:presLayoutVars>
          <dgm:dir/>
          <dgm:animLvl val="lvl"/>
          <dgm:resizeHandles val="exact"/>
        </dgm:presLayoutVars>
      </dgm:prSet>
      <dgm:spPr/>
    </dgm:pt>
    <dgm:pt modelId="{820CA454-5085-4091-A218-3470C19C5AC0}" type="pres">
      <dgm:prSet presAssocID="{231E4706-0409-4B06-B25A-78FC99D6B0C8}" presName="composite" presStyleCnt="0"/>
      <dgm:spPr/>
    </dgm:pt>
    <dgm:pt modelId="{17516BA0-271D-418C-8F8F-90F464119F2E}" type="pres">
      <dgm:prSet presAssocID="{231E4706-0409-4B06-B25A-78FC99D6B0C8}" presName="parTx" presStyleLbl="node1" presStyleIdx="0" presStyleCnt="2" custLinFactNeighborX="-42">
        <dgm:presLayoutVars>
          <dgm:chMax val="0"/>
          <dgm:chPref val="0"/>
          <dgm:bulletEnabled val="1"/>
        </dgm:presLayoutVars>
      </dgm:prSet>
      <dgm:spPr/>
    </dgm:pt>
    <dgm:pt modelId="{6FA5085C-49E2-4DBD-9876-9BA8BFC933C4}" type="pres">
      <dgm:prSet presAssocID="{231E4706-0409-4B06-B25A-78FC99D6B0C8}" presName="desTx" presStyleLbl="revTx" presStyleIdx="0" presStyleCnt="2">
        <dgm:presLayoutVars>
          <dgm:bulletEnabled val="1"/>
        </dgm:presLayoutVars>
      </dgm:prSet>
      <dgm:spPr/>
    </dgm:pt>
    <dgm:pt modelId="{85F527FB-B941-45D0-B016-209A9A8160FF}" type="pres">
      <dgm:prSet presAssocID="{84CE700D-9B66-40EF-8592-39D40331A9CD}" presName="space" presStyleCnt="0"/>
      <dgm:spPr/>
    </dgm:pt>
    <dgm:pt modelId="{5B347761-43B1-4A69-8AFB-332EF8D96D9A}" type="pres">
      <dgm:prSet presAssocID="{B373DED0-3E2D-48B3-B0FC-CC73FCD45537}" presName="composite" presStyleCnt="0"/>
      <dgm:spPr/>
    </dgm:pt>
    <dgm:pt modelId="{69A2467D-D447-45C6-89D7-34030D67212D}" type="pres">
      <dgm:prSet presAssocID="{B373DED0-3E2D-48B3-B0FC-CC73FCD45537}" presName="parTx" presStyleLbl="node1" presStyleIdx="1" presStyleCnt="2">
        <dgm:presLayoutVars>
          <dgm:chMax val="0"/>
          <dgm:chPref val="0"/>
          <dgm:bulletEnabled val="1"/>
        </dgm:presLayoutVars>
      </dgm:prSet>
      <dgm:spPr/>
    </dgm:pt>
    <dgm:pt modelId="{90CB5DAC-02E9-448A-8C93-3691D1169942}" type="pres">
      <dgm:prSet presAssocID="{B373DED0-3E2D-48B3-B0FC-CC73FCD45537}" presName="desTx" presStyleLbl="revTx" presStyleIdx="1" presStyleCnt="2">
        <dgm:presLayoutVars>
          <dgm:bulletEnabled val="1"/>
        </dgm:presLayoutVars>
      </dgm:prSet>
      <dgm:spPr/>
    </dgm:pt>
  </dgm:ptLst>
  <dgm:cxnLst>
    <dgm:cxn modelId="{BA9ABC05-90A6-4AC5-B006-18CDB65CADAA}" srcId="{231E4706-0409-4B06-B25A-78FC99D6B0C8}" destId="{5C96932B-887E-4418-A66F-2B15440491B2}" srcOrd="0" destOrd="0" parTransId="{3E9F3404-E8EF-475A-8E23-9BC913A033D4}" sibTransId="{682E1719-5D0D-4604-A371-48AD4324793D}"/>
    <dgm:cxn modelId="{F10CF20F-F258-4ACB-BDC6-13C3C8F72D8A}" type="presOf" srcId="{219D6AF9-FAA2-418A-B921-12B3CE73DACA}" destId="{90CB5DAC-02E9-448A-8C93-3691D1169942}" srcOrd="0" destOrd="0" presId="urn:microsoft.com/office/officeart/2005/8/layout/chevron1"/>
    <dgm:cxn modelId="{57F29F26-DC00-42F9-8889-357BA6E5417E}" type="presOf" srcId="{8A33F83F-20D2-430C-8852-778416552C6C}" destId="{90CB5DAC-02E9-448A-8C93-3691D1169942}" srcOrd="0" destOrd="3" presId="urn:microsoft.com/office/officeart/2005/8/layout/chevron1"/>
    <dgm:cxn modelId="{E1833031-EF03-45C9-9108-A137C27A4FA1}" type="presOf" srcId="{4264C1CD-E1B8-4B74-BA69-BF65D4F88141}" destId="{90CB5DAC-02E9-448A-8C93-3691D1169942}" srcOrd="0" destOrd="4" presId="urn:microsoft.com/office/officeart/2005/8/layout/chevron1"/>
    <dgm:cxn modelId="{994A8535-C8E1-4778-82C2-AA29BBA03E4F}" srcId="{B373DED0-3E2D-48B3-B0FC-CC73FCD45537}" destId="{CD14D751-93EA-4907-9D8F-4C5E57EA183C}" srcOrd="1" destOrd="0" parTransId="{94FC0A58-4E81-4E4D-99DB-31C113AAF6F7}" sibTransId="{45302EBC-B23D-48BC-8BF0-A38B2BF1EA2E}"/>
    <dgm:cxn modelId="{972EAC36-F5EE-4F8D-8CE0-924B83E02073}" srcId="{B671A77A-A4FF-4718-9F98-D6439D62B1E2}" destId="{B373DED0-3E2D-48B3-B0FC-CC73FCD45537}" srcOrd="1" destOrd="0" parTransId="{ED670BC3-9A5D-461C-95CF-F8C45BE6519E}" sibTransId="{05E68D7C-30DC-4AC9-A3A5-C7E72EDC8AF3}"/>
    <dgm:cxn modelId="{D4493247-25DA-486A-99A5-078E877AB154}" srcId="{B373DED0-3E2D-48B3-B0FC-CC73FCD45537}" destId="{3701DF80-B5A5-4396-B2C0-0D959B9A89C0}" srcOrd="5" destOrd="0" parTransId="{8F6C2988-310D-4FB4-B849-55733D221979}" sibTransId="{C5DFFFC6-61B3-43BE-B0EE-1B9B5899181E}"/>
    <dgm:cxn modelId="{F36DCC47-1A79-4F51-A5C4-DED46F40A3CA}" type="presOf" srcId="{231E4706-0409-4B06-B25A-78FC99D6B0C8}" destId="{17516BA0-271D-418C-8F8F-90F464119F2E}" srcOrd="0" destOrd="0" presId="urn:microsoft.com/office/officeart/2005/8/layout/chevron1"/>
    <dgm:cxn modelId="{326C516E-7A15-414C-997D-8E291C5E40DB}" srcId="{231E4706-0409-4B06-B25A-78FC99D6B0C8}" destId="{93818281-381F-458E-87BB-4CF943A8640F}" srcOrd="2" destOrd="0" parTransId="{5192B67D-B5CB-4BDD-927C-FFD6ACA65AB9}" sibTransId="{F66692BC-A3AB-4568-9CBB-515F0E32EEF6}"/>
    <dgm:cxn modelId="{1405B64F-55F9-47E6-A2DA-431B3DDBE508}" srcId="{B671A77A-A4FF-4718-9F98-D6439D62B1E2}" destId="{231E4706-0409-4B06-B25A-78FC99D6B0C8}" srcOrd="0" destOrd="0" parTransId="{0E6487E3-A954-446F-8B1A-A3103A4E012F}" sibTransId="{84CE700D-9B66-40EF-8592-39D40331A9CD}"/>
    <dgm:cxn modelId="{EEAE4176-F51F-4130-B538-11C0A13F0956}" srcId="{B373DED0-3E2D-48B3-B0FC-CC73FCD45537}" destId="{4264C1CD-E1B8-4B74-BA69-BF65D4F88141}" srcOrd="4" destOrd="0" parTransId="{A8D5FFC1-3FEF-4E10-9899-2C39DAFB7A5B}" sibTransId="{E6D58BA0-D22E-46D2-B175-8FB0993DDC0A}"/>
    <dgm:cxn modelId="{68DAA387-CEF2-442C-AE51-B8725CFD85F0}" type="presOf" srcId="{3701DF80-B5A5-4396-B2C0-0D959B9A89C0}" destId="{90CB5DAC-02E9-448A-8C93-3691D1169942}" srcOrd="0" destOrd="5" presId="urn:microsoft.com/office/officeart/2005/8/layout/chevron1"/>
    <dgm:cxn modelId="{14F4DE88-8268-42C7-9301-563D4BF1DA3D}" srcId="{B373DED0-3E2D-48B3-B0FC-CC73FCD45537}" destId="{8A33F83F-20D2-430C-8852-778416552C6C}" srcOrd="3" destOrd="0" parTransId="{6DF6435B-0086-427B-97C5-85F1060030FA}" sibTransId="{CE4C6937-7A4F-4AE7-B985-DEEF750D0350}"/>
    <dgm:cxn modelId="{FC2401A0-720E-4C03-8424-72E1A6461801}" type="presOf" srcId="{93818281-381F-458E-87BB-4CF943A8640F}" destId="{6FA5085C-49E2-4DBD-9876-9BA8BFC933C4}" srcOrd="0" destOrd="2" presId="urn:microsoft.com/office/officeart/2005/8/layout/chevron1"/>
    <dgm:cxn modelId="{A49F82A6-B301-4FB5-A41D-5CCC6AC14E2C}" type="presOf" srcId="{736D557A-31E5-4D5F-B41C-26B5686C85DA}" destId="{90CB5DAC-02E9-448A-8C93-3691D1169942}" srcOrd="0" destOrd="2" presId="urn:microsoft.com/office/officeart/2005/8/layout/chevron1"/>
    <dgm:cxn modelId="{FEAF01A7-6335-492B-9787-90A120BD1C3C}" type="presOf" srcId="{5C96932B-887E-4418-A66F-2B15440491B2}" destId="{6FA5085C-49E2-4DBD-9876-9BA8BFC933C4}" srcOrd="0" destOrd="0" presId="urn:microsoft.com/office/officeart/2005/8/layout/chevron1"/>
    <dgm:cxn modelId="{5243C0B3-588D-4CEB-A441-674BCADD443C}" srcId="{B373DED0-3E2D-48B3-B0FC-CC73FCD45537}" destId="{0E0D38BE-AE4A-4D59-9EA9-9A7EC7BED734}" srcOrd="6" destOrd="0" parTransId="{C3050125-681D-49C0-BB0D-36FE9F214C87}" sibTransId="{14B3A40D-223F-471E-BC18-0096174AC391}"/>
    <dgm:cxn modelId="{2F0BF5C2-226F-4879-B084-0C576D5ED1F0}" type="presOf" srcId="{B671A77A-A4FF-4718-9F98-D6439D62B1E2}" destId="{0ACA4DD9-21B1-4428-9C21-8B1ADD59EF43}" srcOrd="0" destOrd="0" presId="urn:microsoft.com/office/officeart/2005/8/layout/chevron1"/>
    <dgm:cxn modelId="{8FC5DBD6-9386-4B86-AD1C-A84A0C90DD00}" type="presOf" srcId="{B373DED0-3E2D-48B3-B0FC-CC73FCD45537}" destId="{69A2467D-D447-45C6-89D7-34030D67212D}" srcOrd="0" destOrd="0" presId="urn:microsoft.com/office/officeart/2005/8/layout/chevron1"/>
    <dgm:cxn modelId="{81345EDE-B3DA-4366-8E81-ADCECFABF0B8}" type="presOf" srcId="{0E0D38BE-AE4A-4D59-9EA9-9A7EC7BED734}" destId="{90CB5DAC-02E9-448A-8C93-3691D1169942}" srcOrd="0" destOrd="6" presId="urn:microsoft.com/office/officeart/2005/8/layout/chevron1"/>
    <dgm:cxn modelId="{78D16CE4-9D6D-40F6-88B2-715340E4BDC2}" type="presOf" srcId="{CD14D751-93EA-4907-9D8F-4C5E57EA183C}" destId="{90CB5DAC-02E9-448A-8C93-3691D1169942}" srcOrd="0" destOrd="1" presId="urn:microsoft.com/office/officeart/2005/8/layout/chevron1"/>
    <dgm:cxn modelId="{887506E5-3637-426B-8EF0-551B7A2EF1D8}" srcId="{B373DED0-3E2D-48B3-B0FC-CC73FCD45537}" destId="{736D557A-31E5-4D5F-B41C-26B5686C85DA}" srcOrd="2" destOrd="0" parTransId="{3158F538-9B77-4DBB-BF21-564FEE85E652}" sibTransId="{527B0A9A-4197-410D-889D-17CB2CD0F885}"/>
    <dgm:cxn modelId="{5AFFF3EA-4454-422E-94C1-E9158F87A912}" type="presOf" srcId="{64089A97-BCA9-41F9-B52C-D11228869F3D}" destId="{6FA5085C-49E2-4DBD-9876-9BA8BFC933C4}" srcOrd="0" destOrd="1" presId="urn:microsoft.com/office/officeart/2005/8/layout/chevron1"/>
    <dgm:cxn modelId="{4CA00DF9-16C2-43DB-904A-9D1DABA7003D}" srcId="{231E4706-0409-4B06-B25A-78FC99D6B0C8}" destId="{64089A97-BCA9-41F9-B52C-D11228869F3D}" srcOrd="1" destOrd="0" parTransId="{74FED03A-FC3F-4714-8AC6-38027E655004}" sibTransId="{CF922870-96C2-4646-B4FF-805DFCBB8EBE}"/>
    <dgm:cxn modelId="{95266FFA-78A4-444F-A814-AD11B736AB80}" srcId="{B373DED0-3E2D-48B3-B0FC-CC73FCD45537}" destId="{219D6AF9-FAA2-418A-B921-12B3CE73DACA}" srcOrd="0" destOrd="0" parTransId="{00A6E267-D43E-403B-93C8-C0948C5BCC03}" sibTransId="{6049D0A9-ABE1-43BE-996D-F3A282DF2FAE}"/>
    <dgm:cxn modelId="{6BAB3BE1-10E8-45F9-80DF-6F996E1EBD51}" type="presParOf" srcId="{0ACA4DD9-21B1-4428-9C21-8B1ADD59EF43}" destId="{820CA454-5085-4091-A218-3470C19C5AC0}" srcOrd="0" destOrd="0" presId="urn:microsoft.com/office/officeart/2005/8/layout/chevron1"/>
    <dgm:cxn modelId="{7E7E6394-7A0C-4B75-873F-561A43174465}" type="presParOf" srcId="{820CA454-5085-4091-A218-3470C19C5AC0}" destId="{17516BA0-271D-418C-8F8F-90F464119F2E}" srcOrd="0" destOrd="0" presId="urn:microsoft.com/office/officeart/2005/8/layout/chevron1"/>
    <dgm:cxn modelId="{6E3BEFEB-8984-4EE4-AC9E-4AED886FBE70}" type="presParOf" srcId="{820CA454-5085-4091-A218-3470C19C5AC0}" destId="{6FA5085C-49E2-4DBD-9876-9BA8BFC933C4}" srcOrd="1" destOrd="0" presId="urn:microsoft.com/office/officeart/2005/8/layout/chevron1"/>
    <dgm:cxn modelId="{09D72AE9-94E6-4ACA-A2E9-5E40C9EFF918}" type="presParOf" srcId="{0ACA4DD9-21B1-4428-9C21-8B1ADD59EF43}" destId="{85F527FB-B941-45D0-B016-209A9A8160FF}" srcOrd="1" destOrd="0" presId="urn:microsoft.com/office/officeart/2005/8/layout/chevron1"/>
    <dgm:cxn modelId="{A6685612-5F03-4D10-A288-0CF64CA467CA}" type="presParOf" srcId="{0ACA4DD9-21B1-4428-9C21-8B1ADD59EF43}" destId="{5B347761-43B1-4A69-8AFB-332EF8D96D9A}" srcOrd="2" destOrd="0" presId="urn:microsoft.com/office/officeart/2005/8/layout/chevron1"/>
    <dgm:cxn modelId="{CDC0B546-BA68-4FA7-B17E-D27048792208}" type="presParOf" srcId="{5B347761-43B1-4A69-8AFB-332EF8D96D9A}" destId="{69A2467D-D447-45C6-89D7-34030D67212D}" srcOrd="0" destOrd="0" presId="urn:microsoft.com/office/officeart/2005/8/layout/chevron1"/>
    <dgm:cxn modelId="{DB8A447C-BAC5-4457-8A1F-E04027EE79A0}" type="presParOf" srcId="{5B347761-43B1-4A69-8AFB-332EF8D96D9A}" destId="{90CB5DAC-02E9-448A-8C93-3691D1169942}" srcOrd="1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6DEB57-0312-4D5A-9AF0-B297746D945A}">
      <dsp:nvSpPr>
        <dsp:cNvPr id="0" name=""/>
        <dsp:cNvSpPr/>
      </dsp:nvSpPr>
      <dsp:spPr>
        <a:xfrm>
          <a:off x="832097" y="1174445"/>
          <a:ext cx="1921500" cy="19215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BDBBA4-C7B5-41B5-BC23-20BF5FB1187B}">
      <dsp:nvSpPr>
        <dsp:cNvPr id="0" name=""/>
        <dsp:cNvSpPr/>
      </dsp:nvSpPr>
      <dsp:spPr>
        <a:xfrm>
          <a:off x="1642003" y="1703114"/>
          <a:ext cx="1102500" cy="1102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A2A7FD-87C2-45C0-933F-490A2DC1B481}">
      <dsp:nvSpPr>
        <dsp:cNvPr id="0" name=""/>
        <dsp:cNvSpPr/>
      </dsp:nvSpPr>
      <dsp:spPr>
        <a:xfrm>
          <a:off x="541919" y="3057990"/>
          <a:ext cx="3477411" cy="1989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b="1" kern="1200" cap="none" dirty="0">
              <a:latin typeface="Arial Nova Light" panose="020B0304020202020204" pitchFamily="34" charset="0"/>
            </a:rPr>
            <a:t>Chapter 1: </a:t>
          </a:r>
        </a:p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kern="1200" cap="none" dirty="0">
              <a:latin typeface="Arial Nova Light" panose="020B0304020202020204" pitchFamily="34" charset="0"/>
            </a:rPr>
            <a:t>The land of innovation and invocation </a:t>
          </a:r>
        </a:p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 cap="none" dirty="0">
              <a:latin typeface="Arial Nova Light" panose="020B0304020202020204" pitchFamily="34" charset="0"/>
            </a:rPr>
            <a:t>Archaeological data</a:t>
          </a:r>
          <a:endParaRPr lang="en-US" sz="2400" kern="1200" cap="none" dirty="0">
            <a:latin typeface="Arial Nova Light" panose="020B0304020202020204" pitchFamily="34" charset="0"/>
          </a:endParaRPr>
        </a:p>
      </dsp:txBody>
      <dsp:txXfrm>
        <a:off x="541919" y="3057990"/>
        <a:ext cx="3477411" cy="1989108"/>
      </dsp:txXfrm>
    </dsp:sp>
    <dsp:sp modelId="{50482CA5-D2F4-4269-84F6-04142E315AE7}">
      <dsp:nvSpPr>
        <dsp:cNvPr id="0" name=""/>
        <dsp:cNvSpPr/>
      </dsp:nvSpPr>
      <dsp:spPr>
        <a:xfrm>
          <a:off x="5012341" y="1174445"/>
          <a:ext cx="1921500" cy="19215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E4ACB7-1EF5-44C5-A813-AB3B5D01D7D2}">
      <dsp:nvSpPr>
        <dsp:cNvPr id="0" name=""/>
        <dsp:cNvSpPr/>
      </dsp:nvSpPr>
      <dsp:spPr>
        <a:xfrm>
          <a:off x="5544746" y="1690689"/>
          <a:ext cx="1102500" cy="1102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70D63E-A291-4629-92E5-1073CE264BBF}">
      <dsp:nvSpPr>
        <dsp:cNvPr id="0" name=""/>
        <dsp:cNvSpPr/>
      </dsp:nvSpPr>
      <dsp:spPr>
        <a:xfrm>
          <a:off x="4223829" y="3077682"/>
          <a:ext cx="3520251" cy="19891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b="1" strike="noStrike" kern="1200" cap="none" dirty="0">
              <a:latin typeface="Arial Nova Light" panose="020B0304020202020204" pitchFamily="34" charset="0"/>
            </a:rPr>
            <a:t>Chapter 2: </a:t>
          </a:r>
        </a:p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strike="noStrike" kern="1200" cap="none" dirty="0">
              <a:latin typeface="Arial Nova Light" panose="020B0304020202020204" pitchFamily="34" charset="0"/>
            </a:rPr>
            <a:t>The land of chaos and confusion </a:t>
          </a:r>
        </a:p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strike="noStrike" kern="1200" cap="none" dirty="0">
              <a:latin typeface="Arial Nova Light" panose="020B0304020202020204" pitchFamily="34" charset="0"/>
            </a:rPr>
            <a:t>Methodology and literature review</a:t>
          </a:r>
          <a:endParaRPr lang="en-US" sz="1100" strike="noStrike" kern="1200" cap="none" dirty="0">
            <a:latin typeface="Arial Nova Light" panose="020B0304020202020204" pitchFamily="34" charset="0"/>
          </a:endParaRPr>
        </a:p>
      </dsp:txBody>
      <dsp:txXfrm>
        <a:off x="4223829" y="3077682"/>
        <a:ext cx="3520251" cy="1989108"/>
      </dsp:txXfrm>
    </dsp:sp>
    <dsp:sp modelId="{37AC6A97-5FC3-486C-8ECE-4C1582F67051}">
      <dsp:nvSpPr>
        <dsp:cNvPr id="0" name=""/>
        <dsp:cNvSpPr/>
      </dsp:nvSpPr>
      <dsp:spPr>
        <a:xfrm>
          <a:off x="9090082" y="1027913"/>
          <a:ext cx="1921500" cy="19215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326FE6-B75E-4540-84E2-52F618550474}">
      <dsp:nvSpPr>
        <dsp:cNvPr id="0" name=""/>
        <dsp:cNvSpPr/>
      </dsp:nvSpPr>
      <dsp:spPr>
        <a:xfrm>
          <a:off x="9511713" y="1737533"/>
          <a:ext cx="1102500" cy="11025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105D34-95D6-4A93-97DF-FC3CC0FDC3CE}">
      <dsp:nvSpPr>
        <dsp:cNvPr id="0" name=""/>
        <dsp:cNvSpPr/>
      </dsp:nvSpPr>
      <dsp:spPr>
        <a:xfrm>
          <a:off x="8057001" y="3048452"/>
          <a:ext cx="3983553" cy="37719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b="1" kern="1200" cap="none" dirty="0">
              <a:latin typeface="Arial Nova Light" panose="020B0304020202020204" pitchFamily="34" charset="0"/>
            </a:rPr>
            <a:t>Chapter 3: </a:t>
          </a:r>
        </a:p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kern="1200" cap="none" dirty="0">
              <a:latin typeface="Arial Nova Light" panose="020B0304020202020204" pitchFamily="34" charset="0"/>
            </a:rPr>
            <a:t>The land of stories and stars</a:t>
          </a:r>
        </a:p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cap="none" dirty="0">
              <a:latin typeface="Arial Nova Light" panose="020B0304020202020204" pitchFamily="34" charset="0"/>
            </a:rPr>
            <a:t>Symbolism/rituals evident in myth literature</a:t>
          </a:r>
          <a:r>
            <a:rPr lang="en-GB" sz="2000" b="1" kern="1200" cap="none" dirty="0">
              <a:latin typeface="Arial Nova Light" panose="020B0304020202020204" pitchFamily="34" charset="0"/>
            </a:rPr>
            <a:t> </a:t>
          </a:r>
          <a:r>
            <a:rPr lang="en-GB" sz="2800" b="1" kern="1200" cap="none" dirty="0">
              <a:latin typeface="Arial Nova Light" panose="020B0304020202020204" pitchFamily="34" charset="0"/>
            </a:rPr>
            <a:t>	</a:t>
          </a:r>
          <a:endParaRPr lang="en-US" sz="2800" kern="1200" cap="none" dirty="0">
            <a:latin typeface="Arial Nova Light" panose="020B0304020202020204" pitchFamily="34" charset="0"/>
          </a:endParaRPr>
        </a:p>
      </dsp:txBody>
      <dsp:txXfrm>
        <a:off x="8057001" y="3048452"/>
        <a:ext cx="3983553" cy="37719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516BA0-271D-418C-8F8F-90F464119F2E}">
      <dsp:nvSpPr>
        <dsp:cNvPr id="0" name=""/>
        <dsp:cNvSpPr/>
      </dsp:nvSpPr>
      <dsp:spPr>
        <a:xfrm>
          <a:off x="15" y="37452"/>
          <a:ext cx="5515867" cy="1080000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  <a:latin typeface="Arial Nova Light" panose="020B0304020202020204" pitchFamily="34" charset="0"/>
            </a:rPr>
            <a:t>Still under development</a:t>
          </a:r>
          <a:endParaRPr lang="en-US" sz="2000" b="1" kern="1200" dirty="0">
            <a:solidFill>
              <a:schemeClr val="bg1"/>
            </a:solidFill>
            <a:latin typeface="Arial Nova Light" panose="020B0304020202020204" pitchFamily="34" charset="0"/>
          </a:endParaRPr>
        </a:p>
      </dsp:txBody>
      <dsp:txXfrm>
        <a:off x="540015" y="37452"/>
        <a:ext cx="4435867" cy="1080000"/>
      </dsp:txXfrm>
    </dsp:sp>
    <dsp:sp modelId="{6FA5085C-49E2-4DBD-9876-9BA8BFC933C4}">
      <dsp:nvSpPr>
        <dsp:cNvPr id="0" name=""/>
        <dsp:cNvSpPr/>
      </dsp:nvSpPr>
      <dsp:spPr>
        <a:xfrm>
          <a:off x="2332" y="1252452"/>
          <a:ext cx="4412694" cy="2240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solidFill>
                <a:schemeClr val="bg1"/>
              </a:solidFill>
              <a:latin typeface="Arial Nova Light" panose="020B0304020202020204" pitchFamily="34" charset="0"/>
            </a:rPr>
            <a:t>Çatalhöyük archaeological data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solidFill>
                <a:schemeClr val="bg1"/>
              </a:solidFill>
              <a:latin typeface="Arial Nova Light" panose="020B0304020202020204" pitchFamily="34" charset="0"/>
            </a:rPr>
            <a:t>Theories need working into coherent format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000" kern="1200" dirty="0">
            <a:solidFill>
              <a:schemeClr val="bg1"/>
            </a:solidFill>
            <a:latin typeface="Arial Nova Light" panose="020B0304020202020204" pitchFamily="34" charset="0"/>
          </a:endParaRPr>
        </a:p>
      </dsp:txBody>
      <dsp:txXfrm>
        <a:off x="2332" y="1252452"/>
        <a:ext cx="4412694" cy="2240156"/>
      </dsp:txXfrm>
    </dsp:sp>
    <dsp:sp modelId="{69A2467D-D447-45C6-89D7-34030D67212D}">
      <dsp:nvSpPr>
        <dsp:cNvPr id="0" name=""/>
        <dsp:cNvSpPr/>
      </dsp:nvSpPr>
      <dsp:spPr>
        <a:xfrm>
          <a:off x="5302200" y="37452"/>
          <a:ext cx="5515867" cy="1080000"/>
        </a:xfrm>
        <a:prstGeom prst="chevron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  <a:latin typeface="Arial Nova Light" panose="020B0304020202020204" pitchFamily="34" charset="0"/>
            </a:rPr>
            <a:t>To do</a:t>
          </a:r>
          <a:endParaRPr lang="en-US" sz="2000" b="1" kern="1200" dirty="0">
            <a:solidFill>
              <a:schemeClr val="bg1"/>
            </a:solidFill>
            <a:latin typeface="Arial Nova Light" panose="020B0304020202020204" pitchFamily="34" charset="0"/>
          </a:endParaRPr>
        </a:p>
      </dsp:txBody>
      <dsp:txXfrm>
        <a:off x="5842200" y="37452"/>
        <a:ext cx="4435867" cy="1080000"/>
      </dsp:txXfrm>
    </dsp:sp>
    <dsp:sp modelId="{90CB5DAC-02E9-448A-8C93-3691D1169942}">
      <dsp:nvSpPr>
        <dsp:cNvPr id="0" name=""/>
        <dsp:cNvSpPr/>
      </dsp:nvSpPr>
      <dsp:spPr>
        <a:xfrm>
          <a:off x="5302200" y="1252452"/>
          <a:ext cx="4412694" cy="2240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solidFill>
                <a:schemeClr val="bg1"/>
              </a:solidFill>
              <a:latin typeface="Arial Nova Light" panose="020B0304020202020204" pitchFamily="34" charset="0"/>
            </a:rPr>
            <a:t>Symbolism analysis</a:t>
          </a:r>
          <a:endParaRPr lang="en-US" sz="2000" kern="1200" dirty="0">
            <a:solidFill>
              <a:schemeClr val="bg1"/>
            </a:solidFill>
            <a:latin typeface="Arial Nova Light" panose="020B03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solidFill>
                <a:schemeClr val="bg1"/>
              </a:solidFill>
              <a:latin typeface="Arial Nova Light" panose="020B0304020202020204" pitchFamily="34" charset="0"/>
            </a:rPr>
            <a:t>Astrological implications</a:t>
          </a:r>
          <a:endParaRPr lang="en-US" sz="2000" kern="1200" dirty="0">
            <a:solidFill>
              <a:schemeClr val="bg1"/>
            </a:solidFill>
            <a:latin typeface="Arial Nova Light" panose="020B03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solidFill>
                <a:schemeClr val="bg1"/>
              </a:solidFill>
              <a:latin typeface="Arial Nova Light" panose="020B0304020202020204" pitchFamily="34" charset="0"/>
            </a:rPr>
            <a:t>Appropriate myths and rituals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solidFill>
                <a:schemeClr val="bg1"/>
              </a:solidFill>
              <a:latin typeface="Arial Nova Light" panose="020B0304020202020204" pitchFamily="34" charset="0"/>
            </a:rPr>
            <a:t>Image database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solidFill>
                <a:schemeClr val="bg1"/>
              </a:solidFill>
              <a:latin typeface="Arial Nova Light" panose="020B0304020202020204" pitchFamily="34" charset="0"/>
            </a:rPr>
            <a:t>Myth displayed in architecture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solidFill>
                <a:schemeClr val="bg1"/>
              </a:solidFill>
              <a:latin typeface="Arial Nova Light" panose="020B0304020202020204" pitchFamily="34" charset="0"/>
            </a:rPr>
            <a:t>Migration roots and cultural contacts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solidFill>
                <a:schemeClr val="bg1"/>
              </a:solidFill>
              <a:latin typeface="Arial Nova Light" panose="020B0304020202020204" pitchFamily="34" charset="0"/>
            </a:rPr>
            <a:t>Volcano imagery</a:t>
          </a:r>
        </a:p>
      </dsp:txBody>
      <dsp:txXfrm>
        <a:off x="5302200" y="1252452"/>
        <a:ext cx="4412694" cy="22401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579B35-481F-4703-9E01-4FA2B26EE8FE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7EC0C0-E4D4-4D19-9C37-4D319C054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914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7EC0C0-E4D4-4D19-9C37-4D319C054C83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37400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7EC0C0-E4D4-4D19-9C37-4D319C054C83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08454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7EC0C0-E4D4-4D19-9C37-4D319C054C83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09539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7EC0C0-E4D4-4D19-9C37-4D319C054C83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2863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7EC0C0-E4D4-4D19-9C37-4D319C054C83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9686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FD048-020D-43ED-9820-50FD57C0B55D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21A87-0A05-4C33-A3BA-0A33F8600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295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FD048-020D-43ED-9820-50FD57C0B55D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21A87-0A05-4C33-A3BA-0A33F8600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802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FD048-020D-43ED-9820-50FD57C0B55D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21A87-0A05-4C33-A3BA-0A33F8600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302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FD048-020D-43ED-9820-50FD57C0B55D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21A87-0A05-4C33-A3BA-0A33F8600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4455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FD048-020D-43ED-9820-50FD57C0B55D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21A87-0A05-4C33-A3BA-0A33F8600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97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FD048-020D-43ED-9820-50FD57C0B55D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21A87-0A05-4C33-A3BA-0A33F8600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2106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FD048-020D-43ED-9820-50FD57C0B55D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21A87-0A05-4C33-A3BA-0A33F8600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3771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FD048-020D-43ED-9820-50FD57C0B55D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21A87-0A05-4C33-A3BA-0A33F8600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48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FD048-020D-43ED-9820-50FD57C0B55D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21A87-0A05-4C33-A3BA-0A33F8600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1785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FD048-020D-43ED-9820-50FD57C0B55D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21A87-0A05-4C33-A3BA-0A33F8600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1488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FD048-020D-43ED-9820-50FD57C0B55D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F21A87-0A05-4C33-A3BA-0A33F8600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93177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BFD048-020D-43ED-9820-50FD57C0B55D}" type="datetimeFigureOut">
              <a:rPr lang="en-GB" smtClean="0"/>
              <a:t>11/12/2019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F21A87-0A05-4C33-A3BA-0A33F8600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396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microsoft.com/office/2007/relationships/hdphoto" Target="../media/hdphoto2.wd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jpe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iblicalarchaeology.org/daily/news/catalhoyuk-mural-the-earliest-representation-of-a-volcanic-eruption/" TargetMode="External"/><Relationship Id="rId3" Type="http://schemas.openxmlformats.org/officeDocument/2006/relationships/hyperlink" Target="http://www.thinkingsidewayspodcast.com/wp-content/uploads/2014/01/Gobekli-Tepe.jpg" TargetMode="External"/><Relationship Id="rId7" Type="http://schemas.openxmlformats.org/officeDocument/2006/relationships/hyperlink" Target="https://funkystock.photoshelter.com/gallery-image/Pictures-Images-of-Catalhoyuk-Artefacts-Antiquities/G0000I6bFGpZYxGk/I0000mGuvcEJydaA/C0000tfxw63zrUT4" TargetMode="External"/><Relationship Id="rId2" Type="http://schemas.openxmlformats.org/officeDocument/2006/relationships/hyperlink" Target="https://www.ancient-origins.net/history/cosmic-symbolism-001187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ikiwand.com/en/%C3%87atalh%C3%B6y%C3%BCk" TargetMode="External"/><Relationship Id="rId5" Type="http://schemas.openxmlformats.org/officeDocument/2006/relationships/hyperlink" Target="https://octopodartdotcom.wordpress.com/2018/07/02/gobeklitepe/" TargetMode="External"/><Relationship Id="rId10" Type="http://schemas.openxmlformats.org/officeDocument/2006/relationships/hyperlink" Target="https://www.archaeology.org/issues/242-1701/trenches/5088-trenches-turkey-neolithic-figurine" TargetMode="External"/><Relationship Id="rId4" Type="http://schemas.openxmlformats.org/officeDocument/2006/relationships/hyperlink" Target="https://www.dainst.blog/the-tepe-telegrams/photos/" TargetMode="External"/><Relationship Id="rId9" Type="http://schemas.openxmlformats.org/officeDocument/2006/relationships/hyperlink" Target="http://www.catalhoyuk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gobekli tepe">
            <a:extLst>
              <a:ext uri="{FF2B5EF4-FFF2-40B4-BE49-F238E27FC236}">
                <a16:creationId xmlns:a16="http://schemas.microsoft.com/office/drawing/2014/main" id="{536EF6D7-8B57-44F6-97F5-500795D0B60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66" b="9964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F70C1C-4792-4E53-9CA7-0E68B54B79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7349" y="1200152"/>
            <a:ext cx="6897171" cy="4457696"/>
          </a:xfrm>
        </p:spPr>
        <p:txBody>
          <a:bodyPr anchor="ctr">
            <a:normAutofit/>
          </a:bodyPr>
          <a:lstStyle/>
          <a:p>
            <a:pPr algn="l"/>
            <a:r>
              <a:rPr lang="en-GB" sz="5000" b="1" dirty="0">
                <a:solidFill>
                  <a:srgbClr val="FFFFFF"/>
                </a:solidFill>
                <a:latin typeface="Arial Nova Light" panose="020B0304020202020204" pitchFamily="34" charset="0"/>
              </a:rPr>
              <a:t>The Stories of Göbekli Tepe and Çatalhöyük</a:t>
            </a:r>
            <a:br>
              <a:rPr lang="en-GB" sz="5000" b="1" dirty="0">
                <a:solidFill>
                  <a:srgbClr val="FFFFFF"/>
                </a:solidFill>
                <a:latin typeface="Arial Nova Light" panose="020B0304020202020204" pitchFamily="34" charset="0"/>
              </a:rPr>
            </a:br>
            <a:br>
              <a:rPr lang="en-GB" sz="5000" b="1" dirty="0">
                <a:solidFill>
                  <a:srgbClr val="FFFFFF"/>
                </a:solidFill>
                <a:latin typeface="Arial Nova Light" panose="020B0304020202020204" pitchFamily="34" charset="0"/>
              </a:rPr>
            </a:br>
            <a:r>
              <a:rPr lang="en-GB" sz="5000" b="1" dirty="0">
                <a:solidFill>
                  <a:srgbClr val="FFFFFF"/>
                </a:solidFill>
                <a:latin typeface="Arial Nova Light" panose="020B0304020202020204" pitchFamily="34" charset="0"/>
              </a:rPr>
              <a:t>A mythographic approach to Neolithic Anatolia.</a:t>
            </a:r>
            <a:endParaRPr lang="en-GB" sz="5000" dirty="0">
              <a:solidFill>
                <a:srgbClr val="FFFFFF"/>
              </a:solidFill>
              <a:latin typeface="Arial Nova Light" panose="020B03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44159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Image result for gobekli tepe">
            <a:extLst>
              <a:ext uri="{FF2B5EF4-FFF2-40B4-BE49-F238E27FC236}">
                <a16:creationId xmlns:a16="http://schemas.microsoft.com/office/drawing/2014/main" id="{673BA7C7-F9D8-465B-A63E-396A705C338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66" b="9964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ubtitle 2">
            <a:extLst>
              <a:ext uri="{FF2B5EF4-FFF2-40B4-BE49-F238E27FC236}">
                <a16:creationId xmlns:a16="http://schemas.microsoft.com/office/drawing/2014/main" id="{0C13DE13-7C8C-46A6-9BE5-508F288EC0DF}"/>
              </a:ext>
            </a:extLst>
          </p:cNvPr>
          <p:cNvSpPr txBox="1">
            <a:spLocks/>
          </p:cNvSpPr>
          <p:nvPr/>
        </p:nvSpPr>
        <p:spPr>
          <a:xfrm>
            <a:off x="4387349" y="1200152"/>
            <a:ext cx="6897171" cy="44576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5000" b="1" dirty="0">
                <a:solidFill>
                  <a:srgbClr val="FFFFFF"/>
                </a:solidFill>
                <a:latin typeface="Arial Nova Light" panose="020B0304020202020204" pitchFamily="34" charset="0"/>
                <a:ea typeface="+mj-ea"/>
                <a:cs typeface="+mj-cs"/>
              </a:rPr>
              <a:t>The Power of Myth-Memory</a:t>
            </a:r>
          </a:p>
          <a:p>
            <a:pPr marL="0" indent="0">
              <a:spcBef>
                <a:spcPct val="0"/>
              </a:spcBef>
              <a:spcAft>
                <a:spcPts val="600"/>
              </a:spcAft>
              <a:buNone/>
            </a:pPr>
            <a:br>
              <a:rPr lang="en-US" sz="5000" b="1" dirty="0">
                <a:solidFill>
                  <a:srgbClr val="FFFFFF"/>
                </a:solidFill>
                <a:latin typeface="Arial Nova Light" panose="020B0304020202020204" pitchFamily="34" charset="0"/>
                <a:ea typeface="+mj-ea"/>
                <a:cs typeface="+mj-cs"/>
              </a:rPr>
            </a:br>
            <a:r>
              <a:rPr lang="en-US" sz="5000" b="1" dirty="0">
                <a:solidFill>
                  <a:srgbClr val="FFFFFF"/>
                </a:solidFill>
                <a:latin typeface="Arial Nova Light" panose="020B0304020202020204" pitchFamily="34" charset="0"/>
                <a:ea typeface="+mj-ea"/>
                <a:cs typeface="+mj-cs"/>
              </a:rPr>
              <a:t>A mythographic approach to Göbekli Tepe and Çatalhöyük.</a:t>
            </a:r>
          </a:p>
        </p:txBody>
      </p:sp>
    </p:spTree>
    <p:extLst>
      <p:ext uri="{BB962C8B-B14F-4D97-AF65-F5344CB8AC3E}">
        <p14:creationId xmlns:p14="http://schemas.microsoft.com/office/powerpoint/2010/main" val="22993600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B013D428-04DE-4E02-9754-8967A5974CA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69203309"/>
              </p:ext>
            </p:extLst>
          </p:nvPr>
        </p:nvGraphicFramePr>
        <p:xfrm>
          <a:off x="0" y="0"/>
          <a:ext cx="12192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EC7C3DBD-8BB9-4E4A-A1C3-7971776C1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dirty="0">
                <a:latin typeface="AlexandriaFLF" panose="02000603070000020004" pitchFamily="2" charset="0"/>
              </a:rPr>
              <a:t>Contents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CCC86FB-0231-41B6-B3E8-0EF319029DBB}"/>
              </a:ext>
            </a:extLst>
          </p:cNvPr>
          <p:cNvCxnSpPr/>
          <p:nvPr/>
        </p:nvCxnSpPr>
        <p:spPr>
          <a:xfrm>
            <a:off x="4159624" y="1695170"/>
            <a:ext cx="0" cy="402879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CBF968A-90A2-4968-8D8A-CCC8DF7CEE61}"/>
              </a:ext>
            </a:extLst>
          </p:cNvPr>
          <p:cNvCxnSpPr/>
          <p:nvPr/>
        </p:nvCxnSpPr>
        <p:spPr>
          <a:xfrm>
            <a:off x="7915836" y="1690688"/>
            <a:ext cx="0" cy="402879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25436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 descr="Checkmark">
            <a:extLst>
              <a:ext uri="{FF2B5EF4-FFF2-40B4-BE49-F238E27FC236}">
                <a16:creationId xmlns:a16="http://schemas.microsoft.com/office/drawing/2014/main" id="{BBCCCD60-5BA8-46FF-9A55-D99CE7CFBB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24547" y="2815518"/>
            <a:ext cx="2464094" cy="2464094"/>
          </a:xfrm>
          <a:prstGeom prst="rect">
            <a:avLst/>
          </a:prstGeom>
        </p:spPr>
      </p:pic>
      <p:pic>
        <p:nvPicPr>
          <p:cNvPr id="8" name="Graphic 7" descr="Close">
            <a:extLst>
              <a:ext uri="{FF2B5EF4-FFF2-40B4-BE49-F238E27FC236}">
                <a16:creationId xmlns:a16="http://schemas.microsoft.com/office/drawing/2014/main" id="{DB8F8702-C824-4718-AE67-5FB0D06DF0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34353" y="2686571"/>
            <a:ext cx="2721988" cy="27219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B7CB10-B5D3-4FDE-9E4B-DDA5340F1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dirty="0">
                <a:solidFill>
                  <a:schemeClr val="bg1"/>
                </a:solidFill>
                <a:latin typeface="AlexandriaFLF" panose="02000603070000020004" pitchFamily="2" charset="0"/>
              </a:rPr>
              <a:t>Mythographic Literature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BF871D-D556-4BE6-8595-9C893056D656}"/>
              </a:ext>
            </a:extLst>
          </p:cNvPr>
          <p:cNvSpPr txBox="1"/>
          <p:nvPr/>
        </p:nvSpPr>
        <p:spPr>
          <a:xfrm>
            <a:off x="1107142" y="1690688"/>
            <a:ext cx="498885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400" dirty="0">
                <a:solidFill>
                  <a:schemeClr val="bg1"/>
                </a:solidFill>
                <a:latin typeface="Arial Nova Light" panose="020B0304020202020204" pitchFamily="34" charset="0"/>
              </a:rPr>
              <a:t>No unified discipline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400" dirty="0">
                <a:solidFill>
                  <a:schemeClr val="bg1"/>
                </a:solidFill>
                <a:latin typeface="Arial Nova Light" panose="020B0304020202020204" pitchFamily="34" charset="0"/>
              </a:rPr>
              <a:t>Interdisciplinarity discourse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 Nova Light" panose="020B0304020202020204" pitchFamily="34" charset="0"/>
              </a:rPr>
              <a:t>Linguistics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 Nova Light" panose="020B0304020202020204" pitchFamily="34" charset="0"/>
              </a:rPr>
              <a:t>Anthropology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 Nova Light" panose="020B0304020202020204" pitchFamily="34" charset="0"/>
              </a:rPr>
              <a:t>Archaeology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 Nova Light" panose="020B0304020202020204" pitchFamily="34" charset="0"/>
              </a:rPr>
              <a:t>History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 Nova Light" panose="020B0304020202020204" pitchFamily="34" charset="0"/>
              </a:rPr>
              <a:t>Sociology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 Nova Light" panose="020B0304020202020204" pitchFamily="34" charset="0"/>
              </a:rPr>
              <a:t>Psychology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 Nova Light" panose="020B0304020202020204" pitchFamily="34" charset="0"/>
              </a:rPr>
              <a:t>Biology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dirty="0">
                <a:solidFill>
                  <a:schemeClr val="bg1"/>
                </a:solidFill>
                <a:latin typeface="Arial Nova Light" panose="020B0304020202020204" pitchFamily="34" charset="0"/>
              </a:rPr>
              <a:t>No agreed definition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dirty="0">
                <a:solidFill>
                  <a:schemeClr val="bg1"/>
                </a:solidFill>
                <a:latin typeface="Arial Nova Light" panose="020B0304020202020204" pitchFamily="34" charset="0"/>
              </a:rPr>
              <a:t>Assumes Western superiority</a:t>
            </a:r>
            <a:endParaRPr lang="en-GB" sz="2400" dirty="0">
              <a:solidFill>
                <a:schemeClr val="bg1"/>
              </a:solidFill>
            </a:endParaRPr>
          </a:p>
          <a:p>
            <a:pPr marL="285750" indent="-285750">
              <a:buFontTx/>
              <a:buChar char="-"/>
            </a:pP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B71DD3-6C9B-4994-A868-6832F553F352}"/>
              </a:ext>
            </a:extLst>
          </p:cNvPr>
          <p:cNvSpPr txBox="1"/>
          <p:nvPr/>
        </p:nvSpPr>
        <p:spPr>
          <a:xfrm>
            <a:off x="6759389" y="2336146"/>
            <a:ext cx="459441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400" dirty="0">
                <a:solidFill>
                  <a:schemeClr val="bg1"/>
                </a:solidFill>
                <a:latin typeface="Arial Nova Light" panose="020B0304020202020204" pitchFamily="34" charset="0"/>
              </a:rPr>
              <a:t>Shows panhuman </a:t>
            </a:r>
            <a:r>
              <a:rPr lang="en-GB" sz="2400" b="1" dirty="0">
                <a:solidFill>
                  <a:schemeClr val="bg1"/>
                </a:solidFill>
                <a:latin typeface="Arial Nova Light" panose="020B0304020202020204" pitchFamily="34" charset="0"/>
              </a:rPr>
              <a:t>unity</a:t>
            </a:r>
            <a:r>
              <a:rPr lang="en-GB" sz="2400" dirty="0">
                <a:solidFill>
                  <a:schemeClr val="bg1"/>
                </a:solidFill>
                <a:latin typeface="Arial Nova Light" panose="020B0304020202020204" pitchFamily="34" charset="0"/>
              </a:rPr>
              <a:t> 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400" dirty="0">
                <a:solidFill>
                  <a:schemeClr val="bg1"/>
                </a:solidFill>
                <a:latin typeface="Arial Nova Light" panose="020B0304020202020204" pitchFamily="34" charset="0"/>
              </a:rPr>
              <a:t>Shows panhuman </a:t>
            </a:r>
            <a:r>
              <a:rPr lang="en-GB" sz="2400" b="1" dirty="0">
                <a:solidFill>
                  <a:schemeClr val="bg1"/>
                </a:solidFill>
                <a:latin typeface="Arial Nova Light" panose="020B0304020202020204" pitchFamily="34" charset="0"/>
              </a:rPr>
              <a:t>diversity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400" dirty="0">
                <a:solidFill>
                  <a:schemeClr val="bg1"/>
                </a:solidFill>
                <a:latin typeface="Arial Nova Light" panose="020B0304020202020204" pitchFamily="34" charset="0"/>
              </a:rPr>
              <a:t>Creates open-mindedness 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400" dirty="0">
                <a:solidFill>
                  <a:schemeClr val="bg1"/>
                </a:solidFill>
                <a:latin typeface="Arial Nova Light" panose="020B0304020202020204" pitchFamily="34" charset="0"/>
              </a:rPr>
              <a:t>Deeper understanding of Self and Culture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400" b="1" dirty="0">
                <a:solidFill>
                  <a:schemeClr val="bg1"/>
                </a:solidFill>
                <a:latin typeface="Arial Nova Light" panose="020B0304020202020204" pitchFamily="34" charset="0"/>
              </a:rPr>
              <a:t>ALIVE.</a:t>
            </a:r>
          </a:p>
          <a:p>
            <a:pPr marL="285750" indent="-285750">
              <a:buFontTx/>
              <a:buChar char="-"/>
            </a:pPr>
            <a:endParaRPr lang="en-GB" sz="2400" dirty="0">
              <a:solidFill>
                <a:schemeClr val="bg1"/>
              </a:solidFill>
              <a:latin typeface="Arial Nova Light" panose="020B0304020202020204" pitchFamily="34" charset="0"/>
            </a:endParaRPr>
          </a:p>
          <a:p>
            <a:pPr marL="285750" indent="-285750">
              <a:buFontTx/>
              <a:buChar char="-"/>
            </a:pPr>
            <a:endParaRPr lang="en-GB" sz="2400" dirty="0">
              <a:solidFill>
                <a:schemeClr val="bg1"/>
              </a:solidFill>
              <a:latin typeface="Arial Nova Light" panose="020B0304020202020204" pitchFamily="34" charset="0"/>
            </a:endParaRPr>
          </a:p>
          <a:p>
            <a:pPr marL="285750" indent="-285750">
              <a:buFontTx/>
              <a:buChar char="-"/>
            </a:pPr>
            <a:endParaRPr lang="en-GB" sz="2400" dirty="0">
              <a:solidFill>
                <a:schemeClr val="bg1"/>
              </a:solidFill>
              <a:latin typeface="Arial Nova Light" panose="020B03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2438270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Image result for gobekli tepe and catalhoyuk map">
            <a:extLst>
              <a:ext uri="{FF2B5EF4-FFF2-40B4-BE49-F238E27FC236}">
                <a16:creationId xmlns:a16="http://schemas.microsoft.com/office/drawing/2014/main" id="{4B478D1A-8CCF-45F7-936C-835F09850A7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898" b="20089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0EAEC9C-8455-4F71-87A5-98EAA00F3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4492" y="5478546"/>
            <a:ext cx="9783016" cy="744836"/>
          </a:xfrm>
          <a:solidFill>
            <a:schemeClr val="bg1"/>
          </a:solidFill>
          <a:effectLst>
            <a:softEdge rad="127000"/>
          </a:effectLst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8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lexandriaFLF" panose="02000603070000020004" pitchFamily="2" charset="0"/>
              </a:rPr>
              <a:t>Neolithic Anatolia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EB7F4923-FB29-45F8-B1C2-CB2044B55B11}"/>
              </a:ext>
            </a:extLst>
          </p:cNvPr>
          <p:cNvSpPr/>
          <p:nvPr/>
        </p:nvSpPr>
        <p:spPr>
          <a:xfrm>
            <a:off x="1936376" y="1007036"/>
            <a:ext cx="1792942" cy="82474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CC7C8A6-1521-422D-8AE3-D4CB1589B0E3}"/>
              </a:ext>
            </a:extLst>
          </p:cNvPr>
          <p:cNvSpPr/>
          <p:nvPr/>
        </p:nvSpPr>
        <p:spPr>
          <a:xfrm>
            <a:off x="4545105" y="1782034"/>
            <a:ext cx="1792942" cy="82474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935B15-6640-4A69-9C53-A01EE1D44036}"/>
              </a:ext>
            </a:extLst>
          </p:cNvPr>
          <p:cNvSpPr txBox="1"/>
          <p:nvPr/>
        </p:nvSpPr>
        <p:spPr>
          <a:xfrm>
            <a:off x="7803765" y="219806"/>
            <a:ext cx="3576937" cy="4708565"/>
          </a:xfrm>
          <a:prstGeom prst="roundRect">
            <a:avLst/>
          </a:prstGeom>
          <a:solidFill>
            <a:srgbClr val="F6AC98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Nova Light" panose="020B0304020202020204" pitchFamily="34" charset="0"/>
              </a:rPr>
              <a:t>The Fertile Crescent</a:t>
            </a:r>
          </a:p>
          <a:p>
            <a:pPr algn="ctr">
              <a:lnSpc>
                <a:spcPct val="150000"/>
              </a:lnSpc>
            </a:pPr>
            <a:r>
              <a:rPr lang="en-GB" sz="20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Nova Light" panose="020B0304020202020204" pitchFamily="34" charset="0"/>
              </a:rPr>
              <a:t>Pre-Pottery Neolithic</a:t>
            </a:r>
          </a:p>
          <a:p>
            <a:pPr algn="ctr"/>
            <a:endParaRPr lang="en-GB" sz="105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 Nova Light" panose="020B0304020202020204" pitchFamily="34" charset="0"/>
            </a:endParaRPr>
          </a:p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Nova Light" panose="020B0304020202020204" pitchFamily="34" charset="0"/>
              </a:rPr>
              <a:t>Abundance of history-changing archaeological discoveries</a:t>
            </a:r>
          </a:p>
          <a:p>
            <a:pPr algn="ctr"/>
            <a:endParaRPr lang="en-GB" sz="105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 Nova Light" panose="020B0304020202020204" pitchFamily="34" charset="0"/>
            </a:endParaRPr>
          </a:p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Nova Light" panose="020B0304020202020204" pitchFamily="34" charset="0"/>
              </a:rPr>
              <a:t>Emergence of Civilisation occurred in this region and spread</a:t>
            </a:r>
          </a:p>
          <a:p>
            <a:pPr algn="ctr"/>
            <a:endParaRPr lang="en-GB" sz="11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 Nova Light" panose="020B0304020202020204" pitchFamily="34" charset="0"/>
            </a:endParaRPr>
          </a:p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Nova Light" panose="020B0304020202020204" pitchFamily="34" charset="0"/>
              </a:rPr>
              <a:t>Other nearby sites, such as Nevali Cori and Cayonu, display cultural continuation and connections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EE7451-4747-439C-815E-109132D5A25A}"/>
              </a:ext>
            </a:extLst>
          </p:cNvPr>
          <p:cNvSpPr txBox="1"/>
          <p:nvPr/>
        </p:nvSpPr>
        <p:spPr>
          <a:xfrm>
            <a:off x="4269859" y="2656472"/>
            <a:ext cx="1826141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Arial Nova Light" panose="020B0304020202020204" pitchFamily="34" charset="0"/>
              </a:rPr>
              <a:t>9990-8880 BC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D60745-ED74-4D26-8FCE-5C4629C1CC0C}"/>
              </a:ext>
            </a:extLst>
          </p:cNvPr>
          <p:cNvSpPr txBox="1"/>
          <p:nvPr/>
        </p:nvSpPr>
        <p:spPr>
          <a:xfrm>
            <a:off x="1936376" y="634618"/>
            <a:ext cx="18934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>
                <a:solidFill>
                  <a:schemeClr val="accent6">
                    <a:lumMod val="75000"/>
                  </a:schemeClr>
                </a:solidFill>
                <a:latin typeface="Arial Nova Light" panose="020B0304020202020204" pitchFamily="34" charset="0"/>
              </a:rPr>
              <a:t>7500-5700 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Arial Nova Light" panose="020B0304020202020204" pitchFamily="34" charset="0"/>
              </a:rPr>
              <a:t>BC</a:t>
            </a:r>
          </a:p>
        </p:txBody>
      </p:sp>
    </p:spTree>
    <p:extLst>
      <p:ext uri="{BB962C8B-B14F-4D97-AF65-F5344CB8AC3E}">
        <p14:creationId xmlns:p14="http://schemas.microsoft.com/office/powerpoint/2010/main" val="39702477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968DB-36D8-493D-BB64-64C0A1F493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0621" y="4441115"/>
            <a:ext cx="6860184" cy="1645920"/>
          </a:xfrm>
        </p:spPr>
        <p:txBody>
          <a:bodyPr anchor="ctr">
            <a:normAutofit lnSpcReduction="10000"/>
          </a:bodyPr>
          <a:lstStyle/>
          <a:p>
            <a:pPr marL="0" indent="0" algn="ctr">
              <a:buNone/>
            </a:pPr>
            <a:r>
              <a:rPr lang="en-GB" sz="2400" dirty="0">
                <a:solidFill>
                  <a:schemeClr val="bg1"/>
                </a:solidFill>
                <a:latin typeface="Arial Nova Light" panose="020B0304020202020204" pitchFamily="34" charset="0"/>
              </a:rPr>
              <a:t>‘Mountain Sanctuary’ 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chemeClr val="bg1"/>
                </a:solidFill>
                <a:latin typeface="Arial Nova Light" panose="020B0304020202020204" pitchFamily="34" charset="0"/>
              </a:rPr>
              <a:t>Dates to 9990-8880 BCE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chemeClr val="bg1"/>
                </a:solidFill>
                <a:latin typeface="Arial Nova Light" panose="020B0304020202020204" pitchFamily="34" charset="0"/>
              </a:rPr>
              <a:t>Evidence of intentional destruction and burial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chemeClr val="bg1"/>
                </a:solidFill>
                <a:latin typeface="Arial Nova Light" panose="020B0304020202020204" pitchFamily="34" charset="0"/>
              </a:rPr>
              <a:t>Rich &amp; diverse symbolism</a:t>
            </a:r>
          </a:p>
        </p:txBody>
      </p:sp>
      <p:pic>
        <p:nvPicPr>
          <p:cNvPr id="7" name="Picture 10" descr="Image result for gobekli tepe">
            <a:extLst>
              <a:ext uri="{FF2B5EF4-FFF2-40B4-BE49-F238E27FC236}">
                <a16:creationId xmlns:a16="http://schemas.microsoft.com/office/drawing/2014/main" id="{03BED17C-85B9-43C8-9776-D869DBC1515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47" r="2" b="12184"/>
          <a:stretch/>
        </p:blipFill>
        <p:spPr bwMode="auto">
          <a:xfrm>
            <a:off x="247289" y="365760"/>
            <a:ext cx="2834640" cy="3639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Image result for gobekli tepe">
            <a:extLst>
              <a:ext uri="{FF2B5EF4-FFF2-40B4-BE49-F238E27FC236}">
                <a16:creationId xmlns:a16="http://schemas.microsoft.com/office/drawing/2014/main" id="{15A321DA-483C-4E67-8A24-D0A08EDF1F4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45" r="-1" b="-1"/>
          <a:stretch/>
        </p:blipFill>
        <p:spPr bwMode="auto">
          <a:xfrm>
            <a:off x="3203968" y="365759"/>
            <a:ext cx="2834640" cy="3639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Image result for gobekli tepe">
            <a:extLst>
              <a:ext uri="{FF2B5EF4-FFF2-40B4-BE49-F238E27FC236}">
                <a16:creationId xmlns:a16="http://schemas.microsoft.com/office/drawing/2014/main" id="{0C2B1DB9-E143-4809-887A-FC98BEF4561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507" r="7500" b="-3"/>
          <a:stretch/>
        </p:blipFill>
        <p:spPr bwMode="auto">
          <a:xfrm>
            <a:off x="6153393" y="365759"/>
            <a:ext cx="2834640" cy="3639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Image result for gobekli tepe">
            <a:extLst>
              <a:ext uri="{FF2B5EF4-FFF2-40B4-BE49-F238E27FC236}">
                <a16:creationId xmlns:a16="http://schemas.microsoft.com/office/drawing/2014/main" id="{9FA1FA55-8383-45AB-9FDE-24CA6A94B2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59" r="22023" b="-2"/>
          <a:stretch/>
        </p:blipFill>
        <p:spPr bwMode="auto">
          <a:xfrm>
            <a:off x="9110071" y="365759"/>
            <a:ext cx="2834640" cy="3639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1E04BEE-EF9B-47B3-9507-E29F10492E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289" y="4441115"/>
            <a:ext cx="3300663" cy="1645920"/>
          </a:xfrm>
        </p:spPr>
        <p:txBody>
          <a:bodyPr>
            <a:noAutofit/>
          </a:bodyPr>
          <a:lstStyle/>
          <a:p>
            <a:pPr algn="ctr"/>
            <a:r>
              <a:rPr lang="en-GB" sz="6600" dirty="0">
                <a:solidFill>
                  <a:schemeClr val="bg1"/>
                </a:solidFill>
                <a:latin typeface="AlexandriaFLF" panose="02000603070000020004" pitchFamily="2" charset="0"/>
              </a:rPr>
              <a:t>Göbekli Tepe</a:t>
            </a:r>
          </a:p>
        </p:txBody>
      </p:sp>
    </p:spTree>
    <p:extLst>
      <p:ext uri="{BB962C8B-B14F-4D97-AF65-F5344CB8AC3E}">
        <p14:creationId xmlns:p14="http://schemas.microsoft.com/office/powerpoint/2010/main" val="418135470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Image result for gobekli tepe obsidian">
            <a:extLst>
              <a:ext uri="{FF2B5EF4-FFF2-40B4-BE49-F238E27FC236}">
                <a16:creationId xmlns:a16="http://schemas.microsoft.com/office/drawing/2014/main" id="{23AF3ACA-BD8C-442A-943E-0FEC123012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611359" y="1933119"/>
            <a:ext cx="2196378" cy="2656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1E04BEE-EF9B-47B3-9507-E29F10492E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289" y="4441115"/>
            <a:ext cx="3300663" cy="1645920"/>
          </a:xfrm>
        </p:spPr>
        <p:txBody>
          <a:bodyPr>
            <a:noAutofit/>
          </a:bodyPr>
          <a:lstStyle/>
          <a:p>
            <a:pPr algn="ctr"/>
            <a:r>
              <a:rPr lang="en-GB" sz="6600" dirty="0">
                <a:solidFill>
                  <a:schemeClr val="bg1"/>
                </a:solidFill>
                <a:latin typeface="AlexandriaFLF" panose="02000603070000020004" pitchFamily="2" charset="0"/>
              </a:rPr>
              <a:t>Göbekli Tepe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85070F1-B884-471C-9A1E-F5B83E63CE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8092" y="4581824"/>
            <a:ext cx="8473908" cy="2276176"/>
          </a:xfrm>
        </p:spPr>
        <p:txBody>
          <a:bodyPr numCol="2">
            <a:no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Arial Nova Light" panose="020B0304020202020204" pitchFamily="34" charset="0"/>
              </a:rPr>
              <a:t>Predominantly zoomorphic symbolism</a:t>
            </a:r>
          </a:p>
          <a:p>
            <a:r>
              <a:rPr lang="en-GB" sz="1600" dirty="0">
                <a:solidFill>
                  <a:schemeClr val="bg1"/>
                </a:solidFill>
                <a:latin typeface="Arial Nova Light" panose="020B0304020202020204" pitchFamily="34" charset="0"/>
              </a:rPr>
              <a:t>Anthropomorphic figurines and statues</a:t>
            </a:r>
          </a:p>
          <a:p>
            <a:r>
              <a:rPr lang="en-GB" sz="1600" dirty="0">
                <a:solidFill>
                  <a:schemeClr val="bg1"/>
                </a:solidFill>
                <a:latin typeface="Arial Nova Light" panose="020B0304020202020204" pitchFamily="34" charset="0"/>
              </a:rPr>
              <a:t>Mixed styles used</a:t>
            </a:r>
          </a:p>
          <a:p>
            <a:r>
              <a:rPr lang="en-GB" sz="1600" dirty="0">
                <a:solidFill>
                  <a:schemeClr val="bg1"/>
                </a:solidFill>
                <a:latin typeface="Arial Nova Light" panose="020B0304020202020204" pitchFamily="34" charset="0"/>
              </a:rPr>
              <a:t>Obsidian finds are rare</a:t>
            </a:r>
          </a:p>
          <a:p>
            <a:r>
              <a:rPr lang="en-GB" sz="1600" dirty="0">
                <a:solidFill>
                  <a:schemeClr val="bg1"/>
                </a:solidFill>
                <a:latin typeface="Arial Nova Light" panose="020B0304020202020204" pitchFamily="34" charset="0"/>
              </a:rPr>
              <a:t>Artefacts are of high quality</a:t>
            </a:r>
          </a:p>
          <a:p>
            <a:r>
              <a:rPr lang="en-GB" sz="1600" dirty="0">
                <a:solidFill>
                  <a:schemeClr val="bg1"/>
                </a:solidFill>
                <a:latin typeface="Arial Nova Light" panose="020B0304020202020204" pitchFamily="34" charset="0"/>
              </a:rPr>
              <a:t>Seals similar to Hittite seals</a:t>
            </a:r>
          </a:p>
          <a:p>
            <a:endParaRPr lang="en-GB" sz="1600" dirty="0">
              <a:solidFill>
                <a:schemeClr val="bg1"/>
              </a:solidFill>
              <a:latin typeface="Arial Nova Light" panose="020B0304020202020204" pitchFamily="34" charset="0"/>
            </a:endParaRPr>
          </a:p>
          <a:p>
            <a:r>
              <a:rPr lang="en-GB" sz="1600" dirty="0">
                <a:solidFill>
                  <a:schemeClr val="bg1"/>
                </a:solidFill>
                <a:latin typeface="Arial Nova Light" panose="020B0304020202020204" pitchFamily="34" charset="0"/>
              </a:rPr>
              <a:t>Plethora of animal bones</a:t>
            </a:r>
          </a:p>
          <a:p>
            <a:r>
              <a:rPr lang="en-GB" sz="1600" dirty="0">
                <a:solidFill>
                  <a:schemeClr val="bg1"/>
                </a:solidFill>
                <a:latin typeface="Arial Nova Light" panose="020B0304020202020204" pitchFamily="34" charset="0"/>
              </a:rPr>
              <a:t>Limited human bones</a:t>
            </a:r>
          </a:p>
          <a:p>
            <a:r>
              <a:rPr lang="en-GB" sz="1600" dirty="0">
                <a:solidFill>
                  <a:schemeClr val="bg1"/>
                </a:solidFill>
                <a:latin typeface="Arial Nova Light" panose="020B0304020202020204" pitchFamily="34" charset="0"/>
              </a:rPr>
              <a:t>Ritual activity excluding sacrifice – accidental deaths</a:t>
            </a:r>
          </a:p>
          <a:p>
            <a:r>
              <a:rPr lang="en-GB" sz="1600" dirty="0">
                <a:solidFill>
                  <a:schemeClr val="bg1"/>
                </a:solidFill>
                <a:latin typeface="Arial Nova Light" panose="020B0304020202020204" pitchFamily="34" charset="0"/>
              </a:rPr>
              <a:t>Evidence of beer drinking</a:t>
            </a:r>
          </a:p>
          <a:p>
            <a:r>
              <a:rPr lang="en-GB" sz="1600" dirty="0">
                <a:solidFill>
                  <a:schemeClr val="bg1"/>
                </a:solidFill>
                <a:latin typeface="Arial Nova Light" panose="020B0304020202020204" pitchFamily="34" charset="0"/>
              </a:rPr>
              <a:t>Centre for large social gatherings and feasts</a:t>
            </a:r>
          </a:p>
          <a:p>
            <a:endParaRPr lang="en-GB" sz="1600" dirty="0">
              <a:solidFill>
                <a:schemeClr val="bg1"/>
              </a:solidFill>
              <a:latin typeface="Arial Nova Light" panose="020B0304020202020204" pitchFamily="34" charset="0"/>
            </a:endParaRPr>
          </a:p>
        </p:txBody>
      </p:sp>
      <p:pic>
        <p:nvPicPr>
          <p:cNvPr id="6146" name="Picture 2" descr="Image result for gobekli tepe figurine">
            <a:extLst>
              <a:ext uri="{FF2B5EF4-FFF2-40B4-BE49-F238E27FC236}">
                <a16:creationId xmlns:a16="http://schemas.microsoft.com/office/drawing/2014/main" id="{0D261483-C78C-4F38-A2FE-C3DD1CC6B5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438650" cy="3887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Related image">
            <a:extLst>
              <a:ext uri="{FF2B5EF4-FFF2-40B4-BE49-F238E27FC236}">
                <a16:creationId xmlns:a16="http://schemas.microsoft.com/office/drawing/2014/main" id="{2CCDCE10-0018-4D0D-90A8-C3952BAC17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2151" y="211144"/>
            <a:ext cx="2731289" cy="4130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Image result for gobekli tepe obsidian">
            <a:extLst>
              <a:ext uri="{FF2B5EF4-FFF2-40B4-BE49-F238E27FC236}">
                <a16:creationId xmlns:a16="http://schemas.microsoft.com/office/drawing/2014/main" id="{B35FD447-BBFD-41A2-8058-D18303A4A0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>
                        <a14:backgroundMark x1="17404" y1="14938" x2="17404" y2="149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507686" y="-677678"/>
            <a:ext cx="4403725" cy="3429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3341775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gobekli tepe and catalhoyuk map">
            <a:extLst>
              <a:ext uri="{FF2B5EF4-FFF2-40B4-BE49-F238E27FC236}">
                <a16:creationId xmlns:a16="http://schemas.microsoft.com/office/drawing/2014/main" id="{C9CC535D-BBC0-426C-AB13-F4396D8BC94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13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5" name="Rectangle 70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E261CE-A273-448B-9738-9C2017D7F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  <a:prstGeom prst="ellipse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6600" dirty="0">
                <a:solidFill>
                  <a:schemeClr val="tx1">
                    <a:lumMod val="85000"/>
                    <a:lumOff val="15000"/>
                  </a:schemeClr>
                </a:solidFill>
                <a:latin typeface="AlexandriaFLF" panose="02000603070000020004" pitchFamily="2" charset="0"/>
              </a:rPr>
              <a:t>Çatalhöyük</a:t>
            </a:r>
          </a:p>
        </p:txBody>
      </p:sp>
      <p:cxnSp>
        <p:nvCxnSpPr>
          <p:cNvPr id="2056" name="Straight Connector 72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7" name="Straight Connector 74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CE56A189-DB95-47E8-A98B-312B4F92A473}"/>
              </a:ext>
            </a:extLst>
          </p:cNvPr>
          <p:cNvSpPr txBox="1"/>
          <p:nvPr/>
        </p:nvSpPr>
        <p:spPr>
          <a:xfrm>
            <a:off x="185737" y="350918"/>
            <a:ext cx="365760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Nova Light" panose="020B0304020202020204" pitchFamily="34" charset="0"/>
              </a:rPr>
              <a:t>34 acre town on Konya Plain</a:t>
            </a:r>
          </a:p>
          <a:p>
            <a:pPr algn="ctr"/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Nova Light" panose="020B0304020202020204" pitchFamily="34" charset="0"/>
              </a:rPr>
              <a:t>Excavated by James Mellart originally, then overtaken by Ian Hodder</a:t>
            </a:r>
          </a:p>
          <a:p>
            <a:pPr algn="ctr"/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Nova Light" panose="020B0304020202020204" pitchFamily="34" charset="0"/>
              </a:rPr>
              <a:t>Only 5% of site excavated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3BAF73-628B-40EC-81C8-73DC33DE0E4B}"/>
              </a:ext>
            </a:extLst>
          </p:cNvPr>
          <p:cNvSpPr txBox="1"/>
          <p:nvPr/>
        </p:nvSpPr>
        <p:spPr>
          <a:xfrm>
            <a:off x="4986338" y="535583"/>
            <a:ext cx="365760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Nova Light" panose="020B0304020202020204" pitchFamily="34" charset="0"/>
              </a:rPr>
              <a:t>Precursor sites (Symbolism):</a:t>
            </a:r>
          </a:p>
          <a:p>
            <a:pPr marL="285750" indent="-285750" algn="just">
              <a:buFontTx/>
              <a:buChar char="-"/>
            </a:pPr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Nova Light" panose="020B0304020202020204" pitchFamily="34" charset="0"/>
              </a:rPr>
              <a:t>Göbekli Tepe</a:t>
            </a:r>
          </a:p>
          <a:p>
            <a:pPr marL="285750" indent="-285750" algn="just">
              <a:buFontTx/>
              <a:buChar char="-"/>
            </a:pPr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Nova Light" panose="020B0304020202020204" pitchFamily="34" charset="0"/>
              </a:rPr>
              <a:t>Cayonu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D6D693A-A1B4-432E-BDD9-363A951FF4D0}"/>
              </a:ext>
            </a:extLst>
          </p:cNvPr>
          <p:cNvSpPr txBox="1"/>
          <p:nvPr/>
        </p:nvSpPr>
        <p:spPr>
          <a:xfrm>
            <a:off x="8479631" y="535583"/>
            <a:ext cx="3657600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Nova Light" panose="020B0304020202020204" pitchFamily="34" charset="0"/>
              </a:rPr>
              <a:t>Precursor sites (Architecture)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Nova Light" panose="020B0304020202020204" pitchFamily="34" charset="0"/>
              </a:rPr>
              <a:t>Asikli Hoyuk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723785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FBB9B-E78B-4E85-9890-655E4CF2D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600" dirty="0">
                <a:solidFill>
                  <a:schemeClr val="bg1"/>
                </a:solidFill>
                <a:latin typeface="AlexandriaFLF" panose="02000603070000020004" pitchFamily="2" charset="0"/>
              </a:rPr>
              <a:t>Çatalhöyük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64ED37-A96A-4082-B7B4-9ECFDC1864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11567" y="1439863"/>
            <a:ext cx="4168870" cy="1603375"/>
          </a:xfrm>
        </p:spPr>
        <p:txBody>
          <a:bodyPr>
            <a:normAutofit lnSpcReduction="10000"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Arial Nova Light" panose="020B0304020202020204" pitchFamily="34" charset="0"/>
              </a:rPr>
              <a:t>Mudbrick houses with the sacred and profane all under one roof. Beneath the floors were burials! 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Arial Nova Light" panose="020B0304020202020204" pitchFamily="34" charset="0"/>
              </a:rPr>
              <a:t>Seemingly focus on wild, dangerous and death.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B02C75-5DA1-4E80-9974-B08DC053B022}"/>
              </a:ext>
            </a:extLst>
          </p:cNvPr>
          <p:cNvSpPr txBox="1"/>
          <p:nvPr/>
        </p:nvSpPr>
        <p:spPr>
          <a:xfrm>
            <a:off x="9058216" y="2554102"/>
            <a:ext cx="2328394" cy="18410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>
                <a:solidFill>
                  <a:schemeClr val="bg1"/>
                </a:solidFill>
                <a:latin typeface="Arial Nova Light" panose="020B0304020202020204" pitchFamily="34" charset="0"/>
              </a:rPr>
              <a:t>History Houses</a:t>
            </a:r>
          </a:p>
          <a:p>
            <a:pPr algn="ctr"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  <a:latin typeface="Arial Nova Light" panose="020B0304020202020204" pitchFamily="34" charset="0"/>
              </a:rPr>
              <a:t>Multitude of skeletons</a:t>
            </a:r>
          </a:p>
          <a:p>
            <a:pPr algn="ctr"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  <a:latin typeface="Arial Nova Light" panose="020B0304020202020204" pitchFamily="34" charset="0"/>
              </a:rPr>
              <a:t>Rebuilt several times</a:t>
            </a:r>
          </a:p>
          <a:p>
            <a:pPr algn="ctr"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  <a:latin typeface="Arial Nova Light" panose="020B0304020202020204" pitchFamily="34" charset="0"/>
              </a:rPr>
              <a:t>Symbolic artwork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C188706-5C1F-45B9-B5C8-8BD1DC2CB745}"/>
              </a:ext>
            </a:extLst>
          </p:cNvPr>
          <p:cNvSpPr txBox="1">
            <a:spLocks/>
          </p:cNvSpPr>
          <p:nvPr/>
        </p:nvSpPr>
        <p:spPr>
          <a:xfrm>
            <a:off x="501367" y="3043238"/>
            <a:ext cx="3390900" cy="32432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200" b="1" dirty="0">
                <a:solidFill>
                  <a:schemeClr val="bg1"/>
                </a:solidFill>
                <a:latin typeface="Arial Nova Light" panose="020B0304020202020204" pitchFamily="34" charset="0"/>
              </a:rPr>
              <a:t>Finds include:</a:t>
            </a:r>
          </a:p>
          <a:p>
            <a:r>
              <a:rPr lang="en-GB" sz="1800" dirty="0">
                <a:solidFill>
                  <a:schemeClr val="bg1"/>
                </a:solidFill>
                <a:latin typeface="Arial Nova Light" panose="020B0304020202020204" pitchFamily="34" charset="0"/>
              </a:rPr>
              <a:t>Leopard claw</a:t>
            </a:r>
          </a:p>
          <a:p>
            <a:r>
              <a:rPr lang="en-GB" sz="1800" dirty="0">
                <a:solidFill>
                  <a:schemeClr val="bg1"/>
                </a:solidFill>
                <a:latin typeface="Arial Nova Light" panose="020B0304020202020204" pitchFamily="34" charset="0"/>
              </a:rPr>
              <a:t>Plastered skull </a:t>
            </a:r>
          </a:p>
          <a:p>
            <a:r>
              <a:rPr lang="en-GB" sz="1800" dirty="0">
                <a:solidFill>
                  <a:schemeClr val="bg1"/>
                </a:solidFill>
                <a:latin typeface="Arial Nova Light" panose="020B0304020202020204" pitchFamily="34" charset="0"/>
              </a:rPr>
              <a:t>Zoomorphic figurine corpus</a:t>
            </a:r>
          </a:p>
          <a:p>
            <a:r>
              <a:rPr lang="en-GB" sz="1800" dirty="0">
                <a:solidFill>
                  <a:schemeClr val="bg1"/>
                </a:solidFill>
                <a:latin typeface="Arial Nova Light" panose="020B0304020202020204" pitchFamily="34" charset="0"/>
              </a:rPr>
              <a:t>Artwork – including volcano and animal scenes</a:t>
            </a:r>
          </a:p>
          <a:p>
            <a:r>
              <a:rPr lang="en-GB" sz="1800" dirty="0">
                <a:solidFill>
                  <a:schemeClr val="bg1"/>
                </a:solidFill>
                <a:latin typeface="Arial Nova Light" panose="020B0304020202020204" pitchFamily="34" charset="0"/>
              </a:rPr>
              <a:t>Female flagged by felines</a:t>
            </a:r>
          </a:p>
          <a:p>
            <a:r>
              <a:rPr lang="en-GB" sz="1800" dirty="0">
                <a:solidFill>
                  <a:schemeClr val="bg1"/>
                </a:solidFill>
                <a:latin typeface="Arial Nova Light" panose="020B0304020202020204" pitchFamily="34" charset="0"/>
              </a:rPr>
              <a:t>Large quantities of obsidian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1028" name="Picture 4" descr="Image result for catalhoyuk obsidian">
            <a:extLst>
              <a:ext uri="{FF2B5EF4-FFF2-40B4-BE49-F238E27FC236}">
                <a16:creationId xmlns:a16="http://schemas.microsoft.com/office/drawing/2014/main" id="{E208143F-0CBC-4D40-A333-CE75D3A4EC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5924" y="4549284"/>
            <a:ext cx="2964709" cy="2212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3DEFD2A3-E792-4273-9ED6-1342A2456F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5312" y="248173"/>
            <a:ext cx="3771360" cy="221212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960AA89E-F29F-4239-9521-AED31BC76B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6128" y="3541007"/>
            <a:ext cx="4039743" cy="239645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>
            <a:extLst>
              <a:ext uri="{FF2B5EF4-FFF2-40B4-BE49-F238E27FC236}">
                <a16:creationId xmlns:a16="http://schemas.microsoft.com/office/drawing/2014/main" id="{12D192A4-3DF1-474D-9EE3-4D5020C1DB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328" y="154376"/>
            <a:ext cx="3625116" cy="23997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631070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C8523-EC55-4FB3-91F0-C074E02086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dirty="0">
                <a:solidFill>
                  <a:schemeClr val="bg1"/>
                </a:solidFill>
                <a:latin typeface="AlexandriaFLF" panose="02000603070000020004" pitchFamily="2" charset="0"/>
              </a:rPr>
              <a:t>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2BFB04-0434-43F2-965F-E6B2BE8DC6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29676"/>
            <a:ext cx="4471737" cy="302998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>
                <a:solidFill>
                  <a:schemeClr val="bg1"/>
                </a:solidFill>
                <a:latin typeface="Marcellus SC" panose="020E0602050203020307" pitchFamily="34" charset="0"/>
              </a:rPr>
              <a:t>absence of understanding </a:t>
            </a:r>
            <a:r>
              <a:rPr lang="en-GB" sz="4000" dirty="0">
                <a:solidFill>
                  <a:schemeClr val="accent2">
                    <a:lumMod val="75000"/>
                  </a:schemeClr>
                </a:solidFill>
                <a:latin typeface="Marcellus SC" panose="020E0602050203020307" pitchFamily="34" charset="0"/>
              </a:rPr>
              <a:t>does not equate </a:t>
            </a:r>
            <a:r>
              <a:rPr lang="en-GB" sz="4000" dirty="0">
                <a:solidFill>
                  <a:schemeClr val="bg1"/>
                </a:solidFill>
                <a:latin typeface="Marcellus SC" panose="020E0602050203020307" pitchFamily="34" charset="0"/>
              </a:rPr>
              <a:t>to absence of existence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EAA5CF1-9231-4767-B83A-F0E89FAD9FF4}"/>
              </a:ext>
            </a:extLst>
          </p:cNvPr>
          <p:cNvSpPr/>
          <p:nvPr/>
        </p:nvSpPr>
        <p:spPr>
          <a:xfrm>
            <a:off x="6456945" y="3297336"/>
            <a:ext cx="5309935" cy="2862322"/>
          </a:xfrm>
          <a:prstGeom prst="rect">
            <a:avLst/>
          </a:prstGeom>
        </p:spPr>
        <p:txBody>
          <a:bodyPr wrap="square" numCol="2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  <a:latin typeface="Arial Nova Light" panose="020B0304020202020204" pitchFamily="34" charset="0"/>
              </a:rPr>
              <a:t>Mircea Eliade</a:t>
            </a:r>
          </a:p>
          <a:p>
            <a:pPr algn="ctr"/>
            <a:r>
              <a:rPr lang="en-GB" sz="2000" dirty="0">
                <a:solidFill>
                  <a:schemeClr val="bg1"/>
                </a:solidFill>
                <a:latin typeface="Arial Nova Light" panose="020B0304020202020204" pitchFamily="34" charset="0"/>
              </a:rPr>
              <a:t>Carl Gustav Jung</a:t>
            </a:r>
          </a:p>
          <a:p>
            <a:pPr algn="ctr"/>
            <a:r>
              <a:rPr lang="en-GB" sz="2000" dirty="0">
                <a:solidFill>
                  <a:schemeClr val="bg1"/>
                </a:solidFill>
                <a:latin typeface="Arial Nova Light" panose="020B0304020202020204" pitchFamily="34" charset="0"/>
              </a:rPr>
              <a:t>Max Muller</a:t>
            </a:r>
          </a:p>
          <a:p>
            <a:pPr algn="ctr"/>
            <a:r>
              <a:rPr lang="en-GB" sz="2000" dirty="0">
                <a:solidFill>
                  <a:schemeClr val="bg1"/>
                </a:solidFill>
                <a:latin typeface="Arial Nova Light" panose="020B0304020202020204" pitchFamily="34" charset="0"/>
              </a:rPr>
              <a:t>Claude Levi-Strauss</a:t>
            </a:r>
          </a:p>
          <a:p>
            <a:pPr algn="ctr"/>
            <a:r>
              <a:rPr lang="en-GB" sz="2000" dirty="0">
                <a:solidFill>
                  <a:schemeClr val="bg1"/>
                </a:solidFill>
                <a:latin typeface="Arial Nova Light" panose="020B0304020202020204" pitchFamily="34" charset="0"/>
              </a:rPr>
              <a:t>Sir James Frazer</a:t>
            </a:r>
          </a:p>
          <a:p>
            <a:pPr algn="ctr"/>
            <a:endParaRPr lang="en-GB" sz="2000" dirty="0">
              <a:solidFill>
                <a:schemeClr val="bg1"/>
              </a:solidFill>
              <a:latin typeface="Arial Nova Light" panose="020B0304020202020204" pitchFamily="34" charset="0"/>
            </a:endParaRPr>
          </a:p>
          <a:p>
            <a:pPr algn="ctr"/>
            <a:endParaRPr lang="en-GB" sz="2000" dirty="0">
              <a:solidFill>
                <a:schemeClr val="bg1"/>
              </a:solidFill>
              <a:latin typeface="Arial Nova Light" panose="020B0304020202020204" pitchFamily="34" charset="0"/>
            </a:endParaRPr>
          </a:p>
          <a:p>
            <a:pPr algn="ctr"/>
            <a:endParaRPr lang="en-GB" sz="2000" dirty="0">
              <a:solidFill>
                <a:schemeClr val="bg1"/>
              </a:solidFill>
              <a:latin typeface="Arial Nova Light" panose="020B0304020202020204" pitchFamily="34" charset="0"/>
            </a:endParaRPr>
          </a:p>
          <a:p>
            <a:pPr algn="ctr"/>
            <a:endParaRPr lang="en-GB" sz="2000" dirty="0">
              <a:solidFill>
                <a:schemeClr val="bg1"/>
              </a:solidFill>
              <a:latin typeface="Arial Nova Light" panose="020B0304020202020204" pitchFamily="34" charset="0"/>
            </a:endParaRPr>
          </a:p>
          <a:p>
            <a:pPr algn="ctr"/>
            <a:r>
              <a:rPr lang="en-GB" sz="2000" dirty="0">
                <a:solidFill>
                  <a:schemeClr val="bg1"/>
                </a:solidFill>
                <a:latin typeface="Arial Nova Light" panose="020B0304020202020204" pitchFamily="34" charset="0"/>
              </a:rPr>
              <a:t>Rene Girard</a:t>
            </a:r>
          </a:p>
          <a:p>
            <a:pPr algn="ctr"/>
            <a:r>
              <a:rPr lang="en-GB" sz="2000" dirty="0">
                <a:solidFill>
                  <a:schemeClr val="bg1"/>
                </a:solidFill>
                <a:latin typeface="Arial Nova Light" panose="020B0304020202020204" pitchFamily="34" charset="0"/>
              </a:rPr>
              <a:t>Jane Harrison</a:t>
            </a:r>
          </a:p>
          <a:p>
            <a:pPr algn="ctr"/>
            <a:r>
              <a:rPr lang="en-GB" sz="2000" dirty="0">
                <a:solidFill>
                  <a:schemeClr val="bg1"/>
                </a:solidFill>
                <a:latin typeface="Arial Nova Light" panose="020B0304020202020204" pitchFamily="34" charset="0"/>
              </a:rPr>
              <a:t>William Burkert</a:t>
            </a:r>
          </a:p>
          <a:p>
            <a:pPr algn="ctr"/>
            <a:r>
              <a:rPr lang="en-GB" sz="2000" dirty="0">
                <a:solidFill>
                  <a:schemeClr val="bg1"/>
                </a:solidFill>
                <a:latin typeface="Arial Nova Light" panose="020B0304020202020204" pitchFamily="34" charset="0"/>
              </a:rPr>
              <a:t>David Lewis Williams &amp; David Pearce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1128EE5-9BED-4BC2-B37E-DB3799883FEB}"/>
              </a:ext>
            </a:extLst>
          </p:cNvPr>
          <p:cNvSpPr/>
          <p:nvPr/>
        </p:nvSpPr>
        <p:spPr>
          <a:xfrm>
            <a:off x="5943599" y="5028323"/>
            <a:ext cx="6096000" cy="113133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i="1" dirty="0">
                <a:solidFill>
                  <a:schemeClr val="bg1"/>
                </a:solidFill>
                <a:latin typeface="Arial Nova Light" panose="020B0304020202020204" pitchFamily="34" charset="0"/>
              </a:rPr>
              <a:t>… and so many more! </a:t>
            </a:r>
          </a:p>
          <a:p>
            <a:pPr algn="ctr">
              <a:lnSpc>
                <a:spcPct val="150000"/>
              </a:lnSpc>
            </a:pPr>
            <a:r>
              <a:rPr lang="en-GB" sz="2400" i="1" dirty="0">
                <a:solidFill>
                  <a:schemeClr val="bg1"/>
                </a:solidFill>
                <a:latin typeface="Arial Nova Light" panose="020B0304020202020204" pitchFamily="34" charset="0"/>
              </a:rPr>
              <a:t>… with more to come…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9179DFD-4232-4E2A-B3E5-07C41F824912}"/>
              </a:ext>
            </a:extLst>
          </p:cNvPr>
          <p:cNvSpPr/>
          <p:nvPr/>
        </p:nvSpPr>
        <p:spPr>
          <a:xfrm>
            <a:off x="152399" y="1690688"/>
            <a:ext cx="118872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  <a:latin typeface="Arial Nova Light" panose="020B0304020202020204" pitchFamily="34" charset="0"/>
              </a:rPr>
              <a:t>Literature is </a:t>
            </a:r>
            <a:r>
              <a:rPr lang="en-GB" sz="2400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 Nova Light" panose="020B0304020202020204" pitchFamily="34" charset="0"/>
              </a:rPr>
              <a:t>chaotic</a:t>
            </a:r>
            <a:r>
              <a:rPr lang="en-GB" sz="2400" dirty="0">
                <a:solidFill>
                  <a:schemeClr val="bg1"/>
                </a:solidFill>
                <a:latin typeface="Arial Nova Light" panose="020B0304020202020204" pitchFamily="34" charset="0"/>
              </a:rPr>
              <a:t> and </a:t>
            </a:r>
            <a:r>
              <a:rPr lang="en-GB" sz="2400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ova Light" panose="020B0304020202020204" pitchFamily="34" charset="0"/>
              </a:rPr>
              <a:t>confusing</a:t>
            </a:r>
            <a:r>
              <a:rPr lang="en-GB" sz="2400" dirty="0">
                <a:solidFill>
                  <a:schemeClr val="bg1"/>
                </a:solidFill>
                <a:latin typeface="Arial Nova Light" panose="020B0304020202020204" pitchFamily="34" charset="0"/>
              </a:rPr>
              <a:t>, underappreciated and extremely vast.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  <a:latin typeface="Arial Nova Light" panose="020B0304020202020204" pitchFamily="34" charset="0"/>
              </a:rPr>
              <a:t>Academic rigidity and denial can create unexplored or rejected avenues.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  <a:latin typeface="Arial Nova Light" panose="020B0304020202020204" pitchFamily="34" charset="0"/>
              </a:rPr>
              <a:t>Sometimes myth is viewed as false/primitive/inferior.</a:t>
            </a:r>
          </a:p>
        </p:txBody>
      </p:sp>
    </p:spTree>
    <p:extLst>
      <p:ext uri="{BB962C8B-B14F-4D97-AF65-F5344CB8AC3E}">
        <p14:creationId xmlns:p14="http://schemas.microsoft.com/office/powerpoint/2010/main" val="57973111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map&#10;&#10;Description generated with high confidence">
            <a:extLst>
              <a:ext uri="{FF2B5EF4-FFF2-40B4-BE49-F238E27FC236}">
                <a16:creationId xmlns:a16="http://schemas.microsoft.com/office/drawing/2014/main" id="{9F13FEA2-FD69-4D10-AB59-CA09A31A929E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23" r="15152" b="69"/>
          <a:stretch/>
        </p:blipFill>
        <p:spPr>
          <a:xfrm>
            <a:off x="20" y="0"/>
            <a:ext cx="12191980" cy="6857990"/>
          </a:xfrm>
          <a:prstGeom prst="rect">
            <a:avLst/>
          </a:prstGeom>
        </p:spPr>
      </p:pic>
      <p:sp>
        <p:nvSpPr>
          <p:cNvPr id="21" name="Rectangle 18">
            <a:extLst>
              <a:ext uri="{FF2B5EF4-FFF2-40B4-BE49-F238E27FC236}">
                <a16:creationId xmlns:a16="http://schemas.microsoft.com/office/drawing/2014/main" id="{2B1D4F77-A17C-43D7-B7FA-545148E4E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4332307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A7E0B-3A33-4CEC-AFA0-C4979B9A8E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805" y="640263"/>
            <a:ext cx="3759240" cy="13449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 dirty="0">
                <a:latin typeface="AlexandriaFLF" panose="02000603070000020004" pitchFamily="2" charset="0"/>
              </a:rPr>
              <a:t>Theory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FE99E70-A77D-408A-B20F-EECC61D4C94D}"/>
              </a:ext>
            </a:extLst>
          </p:cNvPr>
          <p:cNvSpPr txBox="1">
            <a:spLocks/>
          </p:cNvSpPr>
          <p:nvPr/>
        </p:nvSpPr>
        <p:spPr>
          <a:xfrm>
            <a:off x="594110" y="2121763"/>
            <a:ext cx="3764826" cy="377301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b="1" dirty="0">
                <a:latin typeface="Arial Nova Light" panose="020B0304020202020204" pitchFamily="34" charset="0"/>
              </a:rPr>
              <a:t>Major frameworks:</a:t>
            </a:r>
          </a:p>
          <a:p>
            <a:pPr lvl="1"/>
            <a: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Nova Light" panose="020B0304020202020204" pitchFamily="34" charset="0"/>
              </a:rPr>
              <a:t>Myth as a symbolic manifestation and agent of culture</a:t>
            </a:r>
          </a:p>
          <a:p>
            <a:pPr lvl="1"/>
            <a: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Nova Light" panose="020B0304020202020204" pitchFamily="34" charset="0"/>
              </a:rPr>
              <a:t>Myth as a symbolic portrayal of history</a:t>
            </a:r>
          </a:p>
          <a:p>
            <a:pPr lvl="1"/>
            <a: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Nova Light" panose="020B0304020202020204" pitchFamily="34" charset="0"/>
              </a:rPr>
              <a:t>Myth as ‘primitive’ science</a:t>
            </a:r>
          </a:p>
          <a:p>
            <a:pPr lvl="1"/>
            <a: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Nova Light" panose="020B0304020202020204" pitchFamily="34" charset="0"/>
              </a:rPr>
              <a:t>Studies into Shamanism</a:t>
            </a:r>
          </a:p>
          <a:p>
            <a:pPr lvl="1"/>
            <a: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Nova Light" panose="020B0304020202020204" pitchFamily="34" charset="0"/>
              </a:rPr>
              <a:t>Collective Unconsciousness</a:t>
            </a:r>
          </a:p>
          <a:p>
            <a:pPr lvl="1"/>
            <a: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Nova Light" panose="020B0304020202020204" pitchFamily="34" charset="0"/>
              </a:rPr>
              <a:t>Socio-biology</a:t>
            </a:r>
          </a:p>
          <a:p>
            <a:pPr lvl="1"/>
            <a: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Nova Light" panose="020B0304020202020204" pitchFamily="34" charset="0"/>
              </a:rPr>
              <a:t>Migration roots</a:t>
            </a:r>
          </a:p>
          <a:p>
            <a:pPr lvl="1"/>
            <a: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Nova Light" panose="020B0304020202020204" pitchFamily="34" charset="0"/>
              </a:rPr>
              <a:t>Comparative mythology</a:t>
            </a:r>
          </a:p>
          <a:p>
            <a:pPr lvl="1"/>
            <a:r>
              <a:rPr lang="en-US" sz="1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Nova Light" panose="020B0304020202020204" pitchFamily="34" charset="0"/>
              </a:rPr>
              <a:t>Symbolic life as an agent for civilization development</a:t>
            </a:r>
          </a:p>
          <a:p>
            <a:pPr lvl="1"/>
            <a:endParaRPr lang="en-US" sz="1700" dirty="0"/>
          </a:p>
          <a:p>
            <a:pPr lvl="1"/>
            <a:endParaRPr lang="en-US" sz="1700" dirty="0"/>
          </a:p>
          <a:p>
            <a:pPr lvl="1"/>
            <a:endParaRPr lang="en-US" sz="1700" dirty="0"/>
          </a:p>
          <a:p>
            <a:pPr lvl="1"/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46542453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A7F6F-E24E-4FC7-B34C-02504C656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45189"/>
            <a:ext cx="12191999" cy="1646584"/>
          </a:xfrm>
        </p:spPr>
        <p:txBody>
          <a:bodyPr>
            <a:normAutofit/>
          </a:bodyPr>
          <a:lstStyle/>
          <a:p>
            <a:pPr algn="ctr"/>
            <a:r>
              <a:rPr lang="en-GB" sz="6600" dirty="0">
                <a:solidFill>
                  <a:schemeClr val="bg1"/>
                </a:solidFill>
                <a:latin typeface="AlexandriaFLF" panose="02000603070000020004" pitchFamily="2" charset="0"/>
              </a:rPr>
              <a:t>Progress and Evaluation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B954CC-274C-44CD-B946-0BF4CA170A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4147715"/>
              </p:ext>
            </p:extLst>
          </p:nvPr>
        </p:nvGraphicFramePr>
        <p:xfrm>
          <a:off x="685800" y="3035569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1E63A81-9ADA-405D-91FB-D111D3B56198}"/>
              </a:ext>
            </a:extLst>
          </p:cNvPr>
          <p:cNvSpPr txBox="1">
            <a:spLocks/>
          </p:cNvSpPr>
          <p:nvPr/>
        </p:nvSpPr>
        <p:spPr>
          <a:xfrm>
            <a:off x="685800" y="2194560"/>
            <a:ext cx="10820400" cy="8410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  <a:latin typeface="Arial Nova Light" panose="020B0304020202020204" pitchFamily="34" charset="0"/>
              </a:rPr>
              <a:t>Lots done…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  <a:latin typeface="Arial Nova Light" panose="020B0304020202020204" pitchFamily="34" charset="0"/>
              </a:rPr>
              <a:t>…. Even more to do!</a:t>
            </a:r>
          </a:p>
          <a:p>
            <a:endParaRPr lang="en-GB" dirty="0">
              <a:solidFill>
                <a:schemeClr val="bg1"/>
              </a:solidFill>
              <a:latin typeface="Arial Nova Light" panose="020B0304020202020204" pitchFamily="34" charset="0"/>
            </a:endParaRPr>
          </a:p>
          <a:p>
            <a:endParaRPr lang="en-GB" b="1" dirty="0">
              <a:solidFill>
                <a:schemeClr val="bg1"/>
              </a:solidFill>
              <a:latin typeface="Arial Nova Light" panose="020B03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302464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reeform: Shape 12">
            <a:extLst>
              <a:ext uri="{FF2B5EF4-FFF2-40B4-BE49-F238E27FC236}">
                <a16:creationId xmlns:a16="http://schemas.microsoft.com/office/drawing/2014/main" id="{D1D7179B-FF7C-482F-B3D9-2BE9ED1139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10300" cy="6858000"/>
          </a:xfrm>
          <a:custGeom>
            <a:avLst/>
            <a:gdLst>
              <a:gd name="connsiteX0" fmla="*/ 0 w 6210300"/>
              <a:gd name="connsiteY0" fmla="*/ 0 h 6858000"/>
              <a:gd name="connsiteX1" fmla="*/ 2628900 w 6210300"/>
              <a:gd name="connsiteY1" fmla="*/ 0 h 6858000"/>
              <a:gd name="connsiteX2" fmla="*/ 3034146 w 6210300"/>
              <a:gd name="connsiteY2" fmla="*/ 0 h 6858000"/>
              <a:gd name="connsiteX3" fmla="*/ 6210300 w 6210300"/>
              <a:gd name="connsiteY3" fmla="*/ 6858000 h 6858000"/>
              <a:gd name="connsiteX4" fmla="*/ 2628900 w 6210300"/>
              <a:gd name="connsiteY4" fmla="*/ 6858000 h 6858000"/>
              <a:gd name="connsiteX5" fmla="*/ 0 w 6210300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10300" h="6858000">
                <a:moveTo>
                  <a:pt x="0" y="0"/>
                </a:moveTo>
                <a:lnTo>
                  <a:pt x="2628900" y="0"/>
                </a:lnTo>
                <a:lnTo>
                  <a:pt x="3034146" y="0"/>
                </a:lnTo>
                <a:lnTo>
                  <a:pt x="6210300" y="6858000"/>
                </a:lnTo>
                <a:lnTo>
                  <a:pt x="26289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188665-64DC-49A2-9054-43E4D1164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12065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kern="1200" baseline="0" dirty="0">
                <a:solidFill>
                  <a:srgbClr val="FFFFFF"/>
                </a:solidFill>
                <a:latin typeface="AlexandriaFLF" panose="02000603070000020004" pitchFamily="2" charset="0"/>
              </a:rPr>
              <a:t>Progress and Evaluation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5E1CA88-0BED-4979-B320-4CED0DC7257F}"/>
              </a:ext>
            </a:extLst>
          </p:cNvPr>
          <p:cNvSpPr txBox="1">
            <a:spLocks/>
          </p:cNvSpPr>
          <p:nvPr/>
        </p:nvSpPr>
        <p:spPr>
          <a:xfrm>
            <a:off x="2894941" y="1046163"/>
            <a:ext cx="5996871" cy="58118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Arial Nova Light" panose="020B0304020202020204" pitchFamily="34" charset="0"/>
              </a:rPr>
              <a:t>Problems?</a:t>
            </a:r>
          </a:p>
          <a:p>
            <a:pPr marL="457200" lvl="1" indent="0" algn="ctr">
              <a:buNone/>
            </a:pPr>
            <a:r>
              <a:rPr lang="en-US" sz="2400" dirty="0">
                <a:solidFill>
                  <a:srgbClr val="FFFFFF"/>
                </a:solidFill>
                <a:latin typeface="Arial Nova Light" panose="020B0304020202020204" pitchFamily="34" charset="0"/>
              </a:rPr>
              <a:t>Large corpus of information</a:t>
            </a:r>
          </a:p>
          <a:p>
            <a:pPr marL="457200" lvl="1" indent="0" algn="ctr">
              <a:buNone/>
            </a:pPr>
            <a:r>
              <a:rPr lang="en-US" sz="2400" dirty="0">
                <a:solidFill>
                  <a:srgbClr val="FFFFFF"/>
                </a:solidFill>
                <a:latin typeface="Arial Nova Light" panose="020B0304020202020204" pitchFamily="34" charset="0"/>
              </a:rPr>
              <a:t>Modern perspective projection</a:t>
            </a:r>
          </a:p>
          <a:p>
            <a:pPr marL="457200" lvl="1" indent="0" algn="ctr">
              <a:buNone/>
            </a:pPr>
            <a:r>
              <a:rPr lang="en-US" sz="2400" dirty="0">
                <a:solidFill>
                  <a:srgbClr val="FFFFFF"/>
                </a:solidFill>
                <a:latin typeface="Arial Nova Light" panose="020B0304020202020204" pitchFamily="34" charset="0"/>
              </a:rPr>
              <a:t>Empiricist importance exaggerated </a:t>
            </a:r>
          </a:p>
          <a:p>
            <a:pPr marL="457200" lvl="1" indent="0" algn="ctr">
              <a:buNone/>
            </a:pPr>
            <a:r>
              <a:rPr lang="en-US" sz="2400" dirty="0">
                <a:solidFill>
                  <a:srgbClr val="FFFFFF"/>
                </a:solidFill>
                <a:latin typeface="Arial Nova Light" panose="020B0304020202020204" pitchFamily="34" charset="0"/>
              </a:rPr>
              <a:t>Complex and time consuming</a:t>
            </a:r>
          </a:p>
          <a:p>
            <a:pPr marL="457200" lvl="1" indent="0" algn="ctr">
              <a:buNone/>
            </a:pPr>
            <a:r>
              <a:rPr lang="en-US" sz="2400" dirty="0">
                <a:solidFill>
                  <a:srgbClr val="FFFFFF"/>
                </a:solidFill>
                <a:latin typeface="Arial Nova Light" panose="020B0304020202020204" pitchFamily="34" charset="0"/>
              </a:rPr>
              <a:t>Slightly overwhelming </a:t>
            </a:r>
          </a:p>
          <a:p>
            <a:pPr lvl="1"/>
            <a:endParaRPr lang="en-US" dirty="0">
              <a:solidFill>
                <a:srgbClr val="FFFFFF"/>
              </a:solidFill>
            </a:endParaRPr>
          </a:p>
          <a:p>
            <a:endParaRPr lang="en-US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6690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AD002-A1B4-4C6B-B136-E8B85CCAD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dirty="0">
                <a:solidFill>
                  <a:schemeClr val="bg1"/>
                </a:solidFill>
                <a:latin typeface="AlexandriaFLF" panose="02000603070000020004" pitchFamily="2" charset="0"/>
              </a:rPr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7B8D0-0E4A-427F-91CB-435FE4D20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Arial Nova Light" panose="020B0304020202020204" pitchFamily="34" charset="0"/>
              </a:rPr>
              <a:t>History and Memory		(2007)		Geoffrey Cubitt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Arial Nova Light" panose="020B0304020202020204" pitchFamily="34" charset="0"/>
              </a:rPr>
              <a:t>Prehistory of the Mind		(1998)		Stephen Mithen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Arial Nova Light" panose="020B0304020202020204" pitchFamily="34" charset="0"/>
              </a:rPr>
              <a:t>Primitive Mythology		(1991)		Joseph Campbell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Arial Nova Light" panose="020B0304020202020204" pitchFamily="34" charset="0"/>
              </a:rPr>
              <a:t>The Birth of the Gods		(1994)		Jacques Cauvin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Arial Nova Light" panose="020B0304020202020204" pitchFamily="34" charset="0"/>
              </a:rPr>
              <a:t>The Goddess and the Bull	(2005)		Michael Balter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  <a:latin typeface="Arial Nova Light" panose="020B03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Arial Nova Light" panose="020B0304020202020204" pitchFamily="34" charset="0"/>
              </a:rPr>
              <a:t>… this is just some of the books I need to read.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Arial Nova Light" panose="020B0304020202020204" pitchFamily="34" charset="0"/>
              </a:rPr>
              <a:t>				… there are many, many more articles.</a:t>
            </a:r>
          </a:p>
        </p:txBody>
      </p:sp>
    </p:spTree>
    <p:extLst>
      <p:ext uri="{BB962C8B-B14F-4D97-AF65-F5344CB8AC3E}">
        <p14:creationId xmlns:p14="http://schemas.microsoft.com/office/powerpoint/2010/main" val="65061961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picture containing light&#10;&#10;Description automatically generated">
            <a:extLst>
              <a:ext uri="{FF2B5EF4-FFF2-40B4-BE49-F238E27FC236}">
                <a16:creationId xmlns:a16="http://schemas.microsoft.com/office/drawing/2014/main" id="{1B185F89-B134-49C4-8FD1-5F6EBF4DCE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00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E70BEF-870A-46AB-BD60-1B1C016CD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dirty="0">
                <a:latin typeface="AlexandriaFLF" panose="02000603070000020004" pitchFamily="2" charset="0"/>
              </a:rPr>
              <a:t>Any further questions?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493114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41463-B360-47FB-9DE0-449E483D10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dirty="0">
                <a:solidFill>
                  <a:schemeClr val="bg1"/>
                </a:solidFill>
                <a:latin typeface="AlexandriaFLF" panose="02000603070000020004" pitchFamily="2" charset="0"/>
              </a:rPr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A2AB0-028D-4252-ABBC-2BE2E5FF83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3513"/>
            <a:ext cx="10515600" cy="4351338"/>
          </a:xfrm>
        </p:spPr>
        <p:txBody>
          <a:bodyPr>
            <a:no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Bowie, F. (2009). </a:t>
            </a:r>
            <a:r>
              <a:rPr lang="en-GB" sz="1400" i="1" dirty="0">
                <a:solidFill>
                  <a:schemeClr val="bg1"/>
                </a:solidFill>
                <a:latin typeface="Arial Nova Light" panose="020B0304020202020204" pitchFamily="34" charset="0"/>
              </a:rPr>
              <a:t>The Anthropology of Religion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. Malden: Blackwell Publ.</a:t>
            </a:r>
          </a:p>
          <a:p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Coupe, L. (2009). </a:t>
            </a:r>
            <a:r>
              <a:rPr lang="en-GB" sz="1400" i="1" dirty="0">
                <a:solidFill>
                  <a:schemeClr val="bg1"/>
                </a:solidFill>
                <a:latin typeface="Arial Nova Light" panose="020B0304020202020204" pitchFamily="34" charset="0"/>
              </a:rPr>
              <a:t>Myth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. London: Routledge.</a:t>
            </a:r>
          </a:p>
          <a:p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Csapo, E. (2009). </a:t>
            </a:r>
            <a:r>
              <a:rPr lang="en-GB" sz="1400" i="1" dirty="0">
                <a:solidFill>
                  <a:schemeClr val="bg1"/>
                </a:solidFill>
                <a:latin typeface="Arial Nova Light" panose="020B0304020202020204" pitchFamily="34" charset="0"/>
              </a:rPr>
              <a:t>Theories of mythology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. Malden: Blackwell.</a:t>
            </a:r>
          </a:p>
          <a:p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Dietrich, O., </a:t>
            </a:r>
            <a:r>
              <a:rPr lang="en-GB" sz="1400" dirty="0" err="1">
                <a:solidFill>
                  <a:schemeClr val="bg1"/>
                </a:solidFill>
                <a:latin typeface="Arial Nova Light" panose="020B0304020202020204" pitchFamily="34" charset="0"/>
              </a:rPr>
              <a:t>Heun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, M., </a:t>
            </a:r>
            <a:r>
              <a:rPr lang="en-GB" sz="1400" dirty="0" err="1">
                <a:solidFill>
                  <a:schemeClr val="bg1"/>
                </a:solidFill>
                <a:latin typeface="Arial Nova Light" panose="020B0304020202020204" pitchFamily="34" charset="0"/>
              </a:rPr>
              <a:t>Notroff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, J., Schmidt, K., &amp; </a:t>
            </a:r>
            <a:r>
              <a:rPr lang="en-GB" sz="1400" dirty="0" err="1">
                <a:solidFill>
                  <a:schemeClr val="bg1"/>
                </a:solidFill>
                <a:latin typeface="Arial Nova Light" panose="020B0304020202020204" pitchFamily="34" charset="0"/>
              </a:rPr>
              <a:t>Zarnkow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, M. (2012). The role of cult and feasting in the emergence of Neolithic communities. New evidence from Göbekli Tepe, south-eastern Turkey. </a:t>
            </a:r>
            <a:r>
              <a:rPr lang="en-GB" sz="1400" i="1" dirty="0">
                <a:solidFill>
                  <a:schemeClr val="bg1"/>
                </a:solidFill>
                <a:latin typeface="Arial Nova Light" panose="020B0304020202020204" pitchFamily="34" charset="0"/>
              </a:rPr>
              <a:t>Antiquity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, </a:t>
            </a:r>
            <a:r>
              <a:rPr lang="en-GB" sz="1400" i="1" dirty="0">
                <a:solidFill>
                  <a:schemeClr val="bg1"/>
                </a:solidFill>
                <a:latin typeface="Arial Nova Light" panose="020B0304020202020204" pitchFamily="34" charset="0"/>
              </a:rPr>
              <a:t>86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(333), 674-695.</a:t>
            </a:r>
          </a:p>
          <a:p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Doty, W. (2000). </a:t>
            </a:r>
            <a:r>
              <a:rPr lang="en-GB" sz="1400" i="1" dirty="0">
                <a:solidFill>
                  <a:schemeClr val="bg1"/>
                </a:solidFill>
                <a:latin typeface="Arial Nova Light" panose="020B0304020202020204" pitchFamily="34" charset="0"/>
              </a:rPr>
              <a:t>Mythography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. Tuscaloosa: University of Alabama Press.</a:t>
            </a:r>
          </a:p>
          <a:p>
            <a:r>
              <a:rPr lang="en-GB" sz="1400" dirty="0" err="1">
                <a:solidFill>
                  <a:schemeClr val="bg1"/>
                </a:solidFill>
                <a:latin typeface="Arial Nova Light" panose="020B0304020202020204" pitchFamily="34" charset="0"/>
              </a:rPr>
              <a:t>Geurin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, W. (2005). Mythological and Archetypal Approaches. </a:t>
            </a:r>
            <a:r>
              <a:rPr lang="en-GB" sz="1400" i="1" dirty="0">
                <a:solidFill>
                  <a:schemeClr val="bg1"/>
                </a:solidFill>
                <a:latin typeface="Arial Nova Light" panose="020B0304020202020204" pitchFamily="34" charset="0"/>
              </a:rPr>
              <a:t>A Handbook of critical approaches to literature 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(5</a:t>
            </a:r>
            <a:r>
              <a:rPr lang="en-GB" sz="1400" baseline="30000" dirty="0">
                <a:solidFill>
                  <a:schemeClr val="bg1"/>
                </a:solidFill>
                <a:latin typeface="Arial Nova Light" panose="020B0304020202020204" pitchFamily="34" charset="0"/>
              </a:rPr>
              <a:t>th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 ed). Oxford University Press, New York.</a:t>
            </a:r>
          </a:p>
          <a:p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Hodder, I. (2010). </a:t>
            </a:r>
            <a:r>
              <a:rPr lang="en-GB" sz="1400" i="1" dirty="0">
                <a:solidFill>
                  <a:schemeClr val="bg1"/>
                </a:solidFill>
                <a:latin typeface="Arial Nova Light" panose="020B0304020202020204" pitchFamily="34" charset="0"/>
              </a:rPr>
              <a:t>Religion in the emergence of civilization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. Cambridge: Cambridge University Press.</a:t>
            </a:r>
          </a:p>
          <a:p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Kornienko, T. V. (2009). Notes on the cult buildings of northern Mesopotamia in the Aceramic Neolithic period. </a:t>
            </a:r>
            <a:r>
              <a:rPr lang="en-GB" sz="1400" i="1" dirty="0">
                <a:solidFill>
                  <a:schemeClr val="bg1"/>
                </a:solidFill>
                <a:latin typeface="Arial Nova Light" panose="020B0304020202020204" pitchFamily="34" charset="0"/>
              </a:rPr>
              <a:t>Journal of Near Eastern Studies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, </a:t>
            </a:r>
            <a:r>
              <a:rPr lang="en-GB" sz="1400" i="1" dirty="0">
                <a:solidFill>
                  <a:schemeClr val="bg1"/>
                </a:solidFill>
                <a:latin typeface="Arial Nova Light" panose="020B0304020202020204" pitchFamily="34" charset="0"/>
              </a:rPr>
              <a:t>68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(2), 81-102.</a:t>
            </a:r>
          </a:p>
          <a:p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Malinowski, B. (1976). </a:t>
            </a:r>
            <a:r>
              <a:rPr lang="en-GB" sz="1400" i="1" dirty="0">
                <a:solidFill>
                  <a:schemeClr val="bg1"/>
                </a:solidFill>
                <a:latin typeface="Arial Nova Light" panose="020B0304020202020204" pitchFamily="34" charset="0"/>
              </a:rPr>
              <a:t>Myth in Primitive Psychology. 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Westport, Conn.: Negro Universities Press.</a:t>
            </a:r>
          </a:p>
          <a:p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Schmidt, K. (2000). Göbekli Tepe, </a:t>
            </a:r>
            <a:r>
              <a:rPr lang="en-GB" sz="1400" dirty="0" err="1">
                <a:solidFill>
                  <a:schemeClr val="bg1"/>
                </a:solidFill>
                <a:latin typeface="Arial Nova Light" panose="020B0304020202020204" pitchFamily="34" charset="0"/>
              </a:rPr>
              <a:t>Southeastern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 Turkey. A Preliminary Report on the 1995-1999 Excavations. </a:t>
            </a:r>
            <a:r>
              <a:rPr lang="en-GB" sz="1400" i="1" dirty="0" err="1">
                <a:solidFill>
                  <a:schemeClr val="bg1"/>
                </a:solidFill>
                <a:latin typeface="Arial Nova Light" panose="020B0304020202020204" pitchFamily="34" charset="0"/>
              </a:rPr>
              <a:t>Paléorient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, 26(1), pp.45-54.</a:t>
            </a:r>
          </a:p>
          <a:p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Schmidt, K. (2010). Göbekli Tepe–the Stone Age Sanctuaries. New results of ongoing excavations with a special focus on sculptures and high reliefs. </a:t>
            </a:r>
            <a:r>
              <a:rPr lang="en-GB" sz="1400" i="1" dirty="0" err="1">
                <a:solidFill>
                  <a:schemeClr val="bg1"/>
                </a:solidFill>
                <a:latin typeface="Arial Nova Light" panose="020B0304020202020204" pitchFamily="34" charset="0"/>
              </a:rPr>
              <a:t>Documenta</a:t>
            </a:r>
            <a:r>
              <a:rPr lang="en-GB" sz="1400" i="1" dirty="0">
                <a:solidFill>
                  <a:schemeClr val="bg1"/>
                </a:solidFill>
                <a:latin typeface="Arial Nova Light" panose="020B0304020202020204" pitchFamily="34" charset="0"/>
              </a:rPr>
              <a:t> </a:t>
            </a:r>
            <a:r>
              <a:rPr lang="en-GB" sz="1400" i="1" dirty="0" err="1">
                <a:solidFill>
                  <a:schemeClr val="bg1"/>
                </a:solidFill>
                <a:latin typeface="Arial Nova Light" panose="020B0304020202020204" pitchFamily="34" charset="0"/>
              </a:rPr>
              <a:t>Praehistorica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, </a:t>
            </a:r>
            <a:r>
              <a:rPr lang="en-GB" sz="1400" i="1" dirty="0">
                <a:solidFill>
                  <a:schemeClr val="bg1"/>
                </a:solidFill>
                <a:latin typeface="Arial Nova Light" panose="020B0304020202020204" pitchFamily="34" charset="0"/>
              </a:rPr>
              <a:t>37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, 239-256.</a:t>
            </a:r>
          </a:p>
          <a:p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Schmitt, A. K., </a:t>
            </a:r>
            <a:r>
              <a:rPr lang="en-GB" sz="1400" dirty="0" err="1">
                <a:solidFill>
                  <a:schemeClr val="bg1"/>
                </a:solidFill>
                <a:latin typeface="Arial Nova Light" panose="020B0304020202020204" pitchFamily="34" charset="0"/>
              </a:rPr>
              <a:t>Danišík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, M., </a:t>
            </a:r>
            <a:r>
              <a:rPr lang="en-GB" sz="1400" dirty="0" err="1">
                <a:solidFill>
                  <a:schemeClr val="bg1"/>
                </a:solidFill>
                <a:latin typeface="Arial Nova Light" panose="020B0304020202020204" pitchFamily="34" charset="0"/>
              </a:rPr>
              <a:t>Aydar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, E., </a:t>
            </a:r>
            <a:r>
              <a:rPr lang="en-GB" sz="1400" dirty="0" err="1">
                <a:solidFill>
                  <a:schemeClr val="bg1"/>
                </a:solidFill>
                <a:latin typeface="Arial Nova Light" panose="020B0304020202020204" pitchFamily="34" charset="0"/>
              </a:rPr>
              <a:t>Şen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, E., </a:t>
            </a:r>
            <a:r>
              <a:rPr lang="en-GB" sz="1400" dirty="0" err="1">
                <a:solidFill>
                  <a:schemeClr val="bg1"/>
                </a:solidFill>
                <a:latin typeface="Arial Nova Light" panose="020B0304020202020204" pitchFamily="34" charset="0"/>
              </a:rPr>
              <a:t>Ulusoy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, İ., &amp; </a:t>
            </a:r>
            <a:r>
              <a:rPr lang="en-GB" sz="1400" dirty="0" err="1">
                <a:solidFill>
                  <a:schemeClr val="bg1"/>
                </a:solidFill>
                <a:latin typeface="Arial Nova Light" panose="020B0304020202020204" pitchFamily="34" charset="0"/>
              </a:rPr>
              <a:t>Lovera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, O. M. (2014). Identifying the volcanic eruption depicted in a </a:t>
            </a:r>
            <a:r>
              <a:rPr lang="en-GB" sz="1400" dirty="0" err="1">
                <a:solidFill>
                  <a:schemeClr val="bg1"/>
                </a:solidFill>
                <a:latin typeface="Arial Nova Light" panose="020B0304020202020204" pitchFamily="34" charset="0"/>
              </a:rPr>
              <a:t>neolithic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 painting at Çatalhöyük, Central Anatolia, Turkey. </a:t>
            </a:r>
            <a:r>
              <a:rPr lang="en-GB" sz="1400" i="1" dirty="0" err="1">
                <a:solidFill>
                  <a:schemeClr val="bg1"/>
                </a:solidFill>
                <a:latin typeface="Arial Nova Light" panose="020B0304020202020204" pitchFamily="34" charset="0"/>
              </a:rPr>
              <a:t>PLoS</a:t>
            </a:r>
            <a:r>
              <a:rPr lang="en-GB" sz="1400" i="1" dirty="0">
                <a:solidFill>
                  <a:schemeClr val="bg1"/>
                </a:solidFill>
                <a:latin typeface="Arial Nova Light" panose="020B0304020202020204" pitchFamily="34" charset="0"/>
              </a:rPr>
              <a:t> One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, </a:t>
            </a:r>
            <a:r>
              <a:rPr lang="en-GB" sz="1400" i="1" dirty="0">
                <a:solidFill>
                  <a:schemeClr val="bg1"/>
                </a:solidFill>
                <a:latin typeface="Arial Nova Light" panose="020B0304020202020204" pitchFamily="34" charset="0"/>
              </a:rPr>
              <a:t>9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(1), e84711.</a:t>
            </a:r>
          </a:p>
          <a:p>
            <a:r>
              <a:rPr lang="en-GB" sz="1400" dirty="0" err="1">
                <a:solidFill>
                  <a:schemeClr val="bg1"/>
                </a:solidFill>
                <a:latin typeface="Arial Nova Light" panose="020B0304020202020204" pitchFamily="34" charset="0"/>
              </a:rPr>
              <a:t>Strenski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, I. (1995). </a:t>
            </a:r>
            <a:r>
              <a:rPr lang="en-GB" sz="1400" i="1" dirty="0">
                <a:solidFill>
                  <a:schemeClr val="bg1"/>
                </a:solidFill>
                <a:latin typeface="Arial Nova Light" panose="020B0304020202020204" pitchFamily="34" charset="0"/>
              </a:rPr>
              <a:t>Four theories of myth in the twentieth-century history. </a:t>
            </a:r>
            <a:r>
              <a:rPr lang="en-GB" sz="1400" dirty="0">
                <a:solidFill>
                  <a:schemeClr val="bg1"/>
                </a:solidFill>
                <a:latin typeface="Arial Nova Light" panose="020B0304020202020204" pitchFamily="34" charset="0"/>
              </a:rPr>
              <a:t>London. Macmillan.</a:t>
            </a:r>
          </a:p>
          <a:p>
            <a:pPr marL="0" indent="0">
              <a:buNone/>
            </a:pPr>
            <a:endParaRPr lang="en-GB" sz="1400" dirty="0">
              <a:solidFill>
                <a:schemeClr val="bg1"/>
              </a:solidFill>
              <a:latin typeface="Arial Nova Light" panose="020B03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12257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4E868-0991-4DF9-BC99-C1639C374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dirty="0">
                <a:solidFill>
                  <a:schemeClr val="bg1"/>
                </a:solidFill>
                <a:latin typeface="AlexandriaFLF" panose="02000603070000020004" pitchFamily="2" charset="0"/>
              </a:rPr>
              <a:t>Images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629A96-FC6F-4774-B450-4713DEEDA7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dirty="0">
                <a:solidFill>
                  <a:schemeClr val="bg1"/>
                </a:solidFill>
                <a:latin typeface="Arial Nova Light" panose="020B03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https://www.ancient-origins.net/history/cosmic-symbolism-0011878</a:t>
            </a:r>
            <a:endParaRPr lang="en-GB" dirty="0">
              <a:solidFill>
                <a:schemeClr val="bg1"/>
              </a:solidFill>
              <a:latin typeface="Arial Nova Light" panose="020B030402020202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rial Nova Light" panose="020B0304020202020204" pitchFamily="34" charset="0"/>
              </a:rPr>
              <a:t>https://www.researchgate.net/profile/Jens_Notroff/publication/235799794/figure/fig2/AS:669993775669259@1536750372367/Goebekli-Tepe-overhead-view-of-the-main-excavation-area-photograph-N-Becker-c-DAI.jpg</a:t>
            </a:r>
          </a:p>
          <a:p>
            <a:r>
              <a:rPr lang="en-GB" dirty="0">
                <a:solidFill>
                  <a:schemeClr val="bg1"/>
                </a:solidFill>
                <a:latin typeface="Arial Nova Light" panose="020B0304020202020204" pitchFamily="34" charset="0"/>
              </a:rPr>
              <a:t>https://brewminate.com/wp-content/uploads/2018/12/123118-43-Ancient-History-Turkey-Anatolia-Gobekli-Tepe-Architecture-Art-History-1024x719.png</a:t>
            </a:r>
          </a:p>
          <a:p>
            <a:r>
              <a:rPr lang="en-GB" dirty="0">
                <a:solidFill>
                  <a:schemeClr val="bg1"/>
                </a:solidFill>
                <a:latin typeface="Arial Nova Light" panose="020B0304020202020204" pitchFamily="34" charset="0"/>
              </a:rPr>
              <a:t>https://scx2.b-cdn.net/gfx/news/2017/5954e883e1b3b.jpg</a:t>
            </a:r>
          </a:p>
          <a:p>
            <a:r>
              <a:rPr lang="en-GB" dirty="0">
                <a:solidFill>
                  <a:schemeClr val="bg1"/>
                </a:solidFill>
                <a:latin typeface="Arial Nova Light" panose="020B0304020202020204" pitchFamily="34" charset="0"/>
              </a:rPr>
              <a:t>https://www.theguideistanbul.com/wp-content/uploads/2018/12/G%C3%B6beklitepe_Do%C4%9Fu%C5%9F-Group-Archive-Vincent-J.-Musi-National-Geographic-Creative.-800x534.jpg</a:t>
            </a:r>
          </a:p>
          <a:p>
            <a:r>
              <a:rPr lang="en-GB" dirty="0">
                <a:solidFill>
                  <a:schemeClr val="bg1"/>
                </a:solidFill>
                <a:latin typeface="Arial Nova Light" panose="020B03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http://www.thinkingsidewayspodcast.com/wp-content/uploads/2014/01/Gobekli-Tepe.jpg</a:t>
            </a:r>
            <a:endParaRPr lang="en-GB" dirty="0">
              <a:solidFill>
                <a:schemeClr val="bg1"/>
              </a:solidFill>
              <a:latin typeface="Arial Nova Light" panose="020B030402020202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rial Nova Light" panose="020B0304020202020204" pitchFamily="34" charset="0"/>
              </a:rPr>
              <a:t>https://tepetelegrams.files.wordpress.com/2016/05/53-irmgard-wagner-gt02_0001_00017.jpg?w=1040</a:t>
            </a:r>
          </a:p>
          <a:p>
            <a:r>
              <a:rPr lang="en-GB" dirty="0">
                <a:solidFill>
                  <a:schemeClr val="bg1"/>
                </a:solidFill>
                <a:latin typeface="Arial Nova Light" panose="020B03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https://www.dainst.blog/the-tepe-telegrams/photos/</a:t>
            </a:r>
            <a:endParaRPr lang="en-GB" dirty="0">
              <a:solidFill>
                <a:schemeClr val="bg1"/>
              </a:solidFill>
              <a:latin typeface="Arial Nova Light" panose="020B030402020202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rial Nova Light" panose="020B03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https://octopodartdotcom.wordpress.com/2018/07/02/gobeklitepe/</a:t>
            </a:r>
            <a:endParaRPr lang="en-GB" dirty="0">
              <a:solidFill>
                <a:schemeClr val="bg1"/>
              </a:solidFill>
              <a:latin typeface="Arial Nova Light" panose="020B030402020202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rial Nova Light" panose="020B03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https://www.wikiwand.com/en/%C3%87atalh%C3%B6y%C3%BCk</a:t>
            </a:r>
            <a:endParaRPr lang="en-GB" dirty="0">
              <a:solidFill>
                <a:schemeClr val="bg1"/>
              </a:solidFill>
              <a:latin typeface="Arial Nova Light" panose="020B030402020202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rial Nova Light" panose="020B03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https://funkystock.photoshelter.com/gallery-image/Pictures-Images-of-Catalhoyuk-Artefacts-Antiquities/G0000I6bFGpZYxGk/I0000mGuvcEJydaA/C0000tfxw63zrUT4</a:t>
            </a:r>
            <a:endParaRPr lang="en-GB" dirty="0">
              <a:solidFill>
                <a:schemeClr val="bg1"/>
              </a:solidFill>
              <a:latin typeface="Arial Nova Light" panose="020B030402020202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rial Nova Light" panose="020B03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https://www.biblicalarchaeology.org/daily/news/catalhoyuk-mural-the-earliest-representation-of-a-volcanic-eruption/</a:t>
            </a:r>
            <a:endParaRPr lang="en-GB" dirty="0">
              <a:solidFill>
                <a:schemeClr val="bg1"/>
              </a:solidFill>
              <a:latin typeface="Arial Nova Light" panose="020B030402020202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rial Nova Light" panose="020B03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http://www.catalhoyuk.com/</a:t>
            </a:r>
            <a:endParaRPr lang="en-GB" dirty="0">
              <a:solidFill>
                <a:schemeClr val="bg1"/>
              </a:solidFill>
              <a:latin typeface="Arial Nova Light" panose="020B030402020202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rial Nova Light" panose="020B03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https://www.archaeology.org/issues/242-1701/trenches/5088-trenches-turkey-neolithic-figurine</a:t>
            </a:r>
            <a:endParaRPr lang="en-GB" dirty="0">
              <a:solidFill>
                <a:schemeClr val="bg1"/>
              </a:solidFill>
              <a:latin typeface="Arial Nova Light" panose="020B030402020202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rial Nova Light" panose="020B0304020202020204" pitchFamily="34" charset="0"/>
              </a:rPr>
              <a:t>Indo-Family Tree is taken from </a:t>
            </a:r>
            <a:r>
              <a:rPr lang="en-GB" dirty="0" err="1">
                <a:solidFill>
                  <a:schemeClr val="bg1"/>
                </a:solidFill>
                <a:latin typeface="Arial Nova Light" panose="020B0304020202020204" pitchFamily="34" charset="0"/>
              </a:rPr>
              <a:t>Csapo</a:t>
            </a:r>
            <a:r>
              <a:rPr lang="en-GB" dirty="0">
                <a:solidFill>
                  <a:schemeClr val="bg1"/>
                </a:solidFill>
                <a:latin typeface="Arial Nova Light" panose="020B0304020202020204" pitchFamily="34" charset="0"/>
              </a:rPr>
              <a:t> 2009. </a:t>
            </a:r>
          </a:p>
          <a:p>
            <a:endParaRPr lang="en-GB" dirty="0">
              <a:solidFill>
                <a:schemeClr val="bg1"/>
              </a:solidFill>
              <a:latin typeface="Arial Nova Light" panose="020B0304020202020204" pitchFamily="34" charset="0"/>
            </a:endParaRPr>
          </a:p>
          <a:p>
            <a:endParaRPr lang="en-GB" dirty="0">
              <a:solidFill>
                <a:schemeClr val="bg1"/>
              </a:solidFill>
              <a:latin typeface="Arial Nova Light" panose="020B0304020202020204" pitchFamily="34" charset="0"/>
            </a:endParaRPr>
          </a:p>
          <a:p>
            <a:endParaRPr lang="en-GB" dirty="0">
              <a:solidFill>
                <a:schemeClr val="bg1"/>
              </a:solidFill>
              <a:latin typeface="Arial Nova Light" panose="020B0304020202020204" pitchFamily="34" charset="0"/>
            </a:endParaRPr>
          </a:p>
          <a:p>
            <a:endParaRPr lang="en-GB" dirty="0">
              <a:solidFill>
                <a:schemeClr val="bg1"/>
              </a:solidFill>
              <a:latin typeface="Arial Nova Light" panose="020B0304020202020204" pitchFamily="34" charset="0"/>
            </a:endParaRPr>
          </a:p>
          <a:p>
            <a:endParaRPr lang="en-GB" dirty="0">
              <a:solidFill>
                <a:schemeClr val="bg1"/>
              </a:solidFill>
              <a:latin typeface="Arial Nova Light" panose="020B03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656638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1212</Words>
  <Application>Microsoft Office PowerPoint</Application>
  <PresentationFormat>Widescreen</PresentationFormat>
  <Paragraphs>187</Paragraphs>
  <Slides>17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AlexandriaFLF</vt:lpstr>
      <vt:lpstr>Arial</vt:lpstr>
      <vt:lpstr>Arial Nova Light</vt:lpstr>
      <vt:lpstr>Calibri</vt:lpstr>
      <vt:lpstr>Calibri Light</vt:lpstr>
      <vt:lpstr>Marcellus SC</vt:lpstr>
      <vt:lpstr>Office Theme</vt:lpstr>
      <vt:lpstr>The Stories of Göbekli Tepe and Çatalhöyük  A mythographic approach to Neolithic Anatolia.</vt:lpstr>
      <vt:lpstr>PowerPoint Presentation</vt:lpstr>
      <vt:lpstr>Contents</vt:lpstr>
      <vt:lpstr>Mythographic Literature</vt:lpstr>
      <vt:lpstr>Neolithic Anatolia </vt:lpstr>
      <vt:lpstr>Göbekli Tepe</vt:lpstr>
      <vt:lpstr>Göbekli Tepe</vt:lpstr>
      <vt:lpstr>Çatalhöyük</vt:lpstr>
      <vt:lpstr>Çatalhöyük</vt:lpstr>
      <vt:lpstr>Theory</vt:lpstr>
      <vt:lpstr>Theory</vt:lpstr>
      <vt:lpstr>Progress and Evaluation</vt:lpstr>
      <vt:lpstr>Progress and Evaluation</vt:lpstr>
      <vt:lpstr>Further Reading</vt:lpstr>
      <vt:lpstr>Any further questions?</vt:lpstr>
      <vt:lpstr>Bibliography</vt:lpstr>
      <vt:lpstr>Images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Stories of Gobekli Tepe and Catalhoyuk  A mythographic approach to Neolithic Anatolia.</dc:title>
  <dc:creator>Danielle Alexander</dc:creator>
  <cp:lastModifiedBy>Danielle Alexander</cp:lastModifiedBy>
  <cp:revision>1</cp:revision>
  <dcterms:created xsi:type="dcterms:W3CDTF">2019-12-10T16:22:41Z</dcterms:created>
  <dcterms:modified xsi:type="dcterms:W3CDTF">2019-12-11T22:28:28Z</dcterms:modified>
</cp:coreProperties>
</file>