
<file path=[Content_Types].xml><?xml version="1.0" encoding="utf-8"?>
<Types xmlns="http://schemas.openxmlformats.org/package/2006/content-types">
  <Default ContentType="image/jpeg" Extension="jpg"/>
  <Default ContentType="image/gif" Extension="gif"/>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700" r:id="rId4"/>
    <p:sldMasterId id="214748370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2.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9" name="Shape 529"/>
        <p:cNvGrpSpPr/>
        <p:nvPr/>
      </p:nvGrpSpPr>
      <p:grpSpPr>
        <a:xfrm>
          <a:off x="0" y="0"/>
          <a:ext cx="0" cy="0"/>
          <a:chOff x="0" y="0"/>
          <a:chExt cx="0" cy="0"/>
        </a:xfrm>
      </p:grpSpPr>
      <p:sp>
        <p:nvSpPr>
          <p:cNvPr id="530" name="Google Shape;530;g3d5160b5416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31" name="Google Shape;531;g3d5160b541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g3d5160b5416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41" name="Google Shape;541;g3d5160b5416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0" name="Shape 580"/>
        <p:cNvGrpSpPr/>
        <p:nvPr/>
      </p:nvGrpSpPr>
      <p:grpSpPr>
        <a:xfrm>
          <a:off x="0" y="0"/>
          <a:ext cx="0" cy="0"/>
          <a:chOff x="0" y="0"/>
          <a:chExt cx="0" cy="0"/>
        </a:xfrm>
      </p:grpSpPr>
      <p:sp>
        <p:nvSpPr>
          <p:cNvPr id="581" name="Google Shape;581;g3d5160b5416_0_4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2" name="Google Shape;582;g3d5160b5416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6" name="Shape 606"/>
        <p:cNvGrpSpPr/>
        <p:nvPr/>
      </p:nvGrpSpPr>
      <p:grpSpPr>
        <a:xfrm>
          <a:off x="0" y="0"/>
          <a:ext cx="0" cy="0"/>
          <a:chOff x="0" y="0"/>
          <a:chExt cx="0" cy="0"/>
        </a:xfrm>
      </p:grpSpPr>
      <p:sp>
        <p:nvSpPr>
          <p:cNvPr id="607" name="Google Shape;607;g3d5160b5416_0_8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08" name="Google Shape;608;g3d5160b5416_0_8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8" name="Shape 638"/>
        <p:cNvGrpSpPr/>
        <p:nvPr/>
      </p:nvGrpSpPr>
      <p:grpSpPr>
        <a:xfrm>
          <a:off x="0" y="0"/>
          <a:ext cx="0" cy="0"/>
          <a:chOff x="0" y="0"/>
          <a:chExt cx="0" cy="0"/>
        </a:xfrm>
      </p:grpSpPr>
      <p:sp>
        <p:nvSpPr>
          <p:cNvPr id="639" name="Google Shape;639;g3d5160b5416_0_1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40" name="Google Shape;640;g3d5160b5416_0_1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9" name="Shape 669"/>
        <p:cNvGrpSpPr/>
        <p:nvPr/>
      </p:nvGrpSpPr>
      <p:grpSpPr>
        <a:xfrm>
          <a:off x="0" y="0"/>
          <a:ext cx="0" cy="0"/>
          <a:chOff x="0" y="0"/>
          <a:chExt cx="0" cy="0"/>
        </a:xfrm>
      </p:grpSpPr>
      <p:sp>
        <p:nvSpPr>
          <p:cNvPr id="670" name="Google Shape;670;g3d5160b5416_0_1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1" name="Google Shape;671;g3d5160b5416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5" name="Shape 705"/>
        <p:cNvGrpSpPr/>
        <p:nvPr/>
      </p:nvGrpSpPr>
      <p:grpSpPr>
        <a:xfrm>
          <a:off x="0" y="0"/>
          <a:ext cx="0" cy="0"/>
          <a:chOff x="0" y="0"/>
          <a:chExt cx="0" cy="0"/>
        </a:xfrm>
      </p:grpSpPr>
      <p:sp>
        <p:nvSpPr>
          <p:cNvPr id="706" name="Google Shape;706;g3d5160b5416_0_1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7" name="Google Shape;707;g3d5160b5416_0_1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2" name="Shape 762"/>
        <p:cNvGrpSpPr/>
        <p:nvPr/>
      </p:nvGrpSpPr>
      <p:grpSpPr>
        <a:xfrm>
          <a:off x="0" y="0"/>
          <a:ext cx="0" cy="0"/>
          <a:chOff x="0" y="0"/>
          <a:chExt cx="0" cy="0"/>
        </a:xfrm>
      </p:grpSpPr>
      <p:sp>
        <p:nvSpPr>
          <p:cNvPr id="763" name="Google Shape;763;g3d5160b5416_0_2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64" name="Google Shape;764;g3d5160b5416_0_2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9" name="Shape 819"/>
        <p:cNvGrpSpPr/>
        <p:nvPr/>
      </p:nvGrpSpPr>
      <p:grpSpPr>
        <a:xfrm>
          <a:off x="0" y="0"/>
          <a:ext cx="0" cy="0"/>
          <a:chOff x="0" y="0"/>
          <a:chExt cx="0" cy="0"/>
        </a:xfrm>
      </p:grpSpPr>
      <p:sp>
        <p:nvSpPr>
          <p:cNvPr id="820" name="Google Shape;820;g3d5160b5416_0_27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21" name="Google Shape;821;g3d5160b5416_0_2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7" name="Shape 837"/>
        <p:cNvGrpSpPr/>
        <p:nvPr/>
      </p:nvGrpSpPr>
      <p:grpSpPr>
        <a:xfrm>
          <a:off x="0" y="0"/>
          <a:ext cx="0" cy="0"/>
          <a:chOff x="0" y="0"/>
          <a:chExt cx="0" cy="0"/>
        </a:xfrm>
      </p:grpSpPr>
      <p:sp>
        <p:nvSpPr>
          <p:cNvPr id="838" name="Google Shape;838;g3d5160b5416_0_7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9" name="Google Shape;839;g3d5160b5416_0_7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8" name="Shape 848"/>
        <p:cNvGrpSpPr/>
        <p:nvPr/>
      </p:nvGrpSpPr>
      <p:grpSpPr>
        <a:xfrm>
          <a:off x="0" y="0"/>
          <a:ext cx="0" cy="0"/>
          <a:chOff x="0" y="0"/>
          <a:chExt cx="0" cy="0"/>
        </a:xfrm>
      </p:grpSpPr>
      <p:sp>
        <p:nvSpPr>
          <p:cNvPr id="849" name="Google Shape;849;g3d5160b5416_0_7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0" name="Google Shape;850;g3d5160b5416_0_7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6" name="Shape 856"/>
        <p:cNvGrpSpPr/>
        <p:nvPr/>
      </p:nvGrpSpPr>
      <p:grpSpPr>
        <a:xfrm>
          <a:off x="0" y="0"/>
          <a:ext cx="0" cy="0"/>
          <a:chOff x="0" y="0"/>
          <a:chExt cx="0" cy="0"/>
        </a:xfrm>
      </p:grpSpPr>
      <p:sp>
        <p:nvSpPr>
          <p:cNvPr id="857" name="Google Shape;857;gee644fc6284ed53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8" name="Google Shape;858;gee644fc6284ed53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 ALT 1">
  <p:cSld name="BLANK_3">
    <p:spTree>
      <p:nvGrpSpPr>
        <p:cNvPr id="54" name="Shape 54"/>
        <p:cNvGrpSpPr/>
        <p:nvPr/>
      </p:nvGrpSpPr>
      <p:grpSpPr>
        <a:xfrm>
          <a:off x="0" y="0"/>
          <a:ext cx="0" cy="0"/>
          <a:chOff x="0" y="0"/>
          <a:chExt cx="0" cy="0"/>
        </a:xfrm>
      </p:grpSpPr>
      <p:sp>
        <p:nvSpPr>
          <p:cNvPr id="55" name="Google Shape;55;p14"/>
          <p:cNvSpPr txBox="1"/>
          <p:nvPr>
            <p:ph type="title"/>
          </p:nvPr>
        </p:nvSpPr>
        <p:spPr>
          <a:xfrm>
            <a:off x="228600" y="457200"/>
            <a:ext cx="8686800" cy="16584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sz="6400">
                <a:solidFill>
                  <a:schemeClr val="lt1"/>
                </a:solidFill>
                <a:latin typeface="Afacad Flux SemiBold"/>
                <a:ea typeface="Afacad Flux SemiBold"/>
                <a:cs typeface="Afacad Flux SemiBold"/>
                <a:sym typeface="Afacad Flux SemiBold"/>
              </a:defRPr>
            </a:lvl9pPr>
          </a:lstStyle>
          <a:p/>
        </p:txBody>
      </p:sp>
      <p:sp>
        <p:nvSpPr>
          <p:cNvPr id="56" name="Google Shape;56;p14"/>
          <p:cNvSpPr txBox="1"/>
          <p:nvPr>
            <p:ph idx="1" type="subTitle"/>
          </p:nvPr>
        </p:nvSpPr>
        <p:spPr>
          <a:xfrm>
            <a:off x="228600" y="2006175"/>
            <a:ext cx="4346700" cy="3468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1pPr>
            <a:lvl2pPr lvl="1">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2pPr>
            <a:lvl3pPr lvl="2">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3pPr>
            <a:lvl4pPr lvl="3">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4pPr>
            <a:lvl5pPr lvl="4">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5pPr>
            <a:lvl6pPr lvl="5">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6pPr>
            <a:lvl7pPr lvl="6">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7pPr>
            <a:lvl8pPr lvl="7">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8pPr>
            <a:lvl9pPr lvl="8">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9pPr>
          </a:lstStyle>
          <a:p/>
        </p:txBody>
      </p:sp>
      <p:sp>
        <p:nvSpPr>
          <p:cNvPr id="57" name="Google Shape;57;p14"/>
          <p:cNvSpPr txBox="1"/>
          <p:nvPr>
            <p:ph idx="2"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2"/>
              </a:buClr>
              <a:buSzPts val="600"/>
              <a:buFont typeface="Inter"/>
              <a:buNone/>
              <a:defRPr>
                <a:solidFill>
                  <a:schemeClr val="dk2"/>
                </a:solidFill>
              </a:defRPr>
            </a:lvl1pPr>
            <a:lvl2pPr lvl="1" algn="r">
              <a:spcBef>
                <a:spcPts val="0"/>
              </a:spcBef>
              <a:spcAft>
                <a:spcPts val="0"/>
              </a:spcAft>
              <a:buClr>
                <a:schemeClr val="dk2"/>
              </a:buClr>
              <a:buSzPts val="1400"/>
              <a:buFont typeface="Inter"/>
              <a:buNone/>
              <a:defRPr>
                <a:solidFill>
                  <a:schemeClr val="dk2"/>
                </a:solidFill>
              </a:defRPr>
            </a:lvl2pPr>
            <a:lvl3pPr lvl="2" algn="r">
              <a:spcBef>
                <a:spcPts val="0"/>
              </a:spcBef>
              <a:spcAft>
                <a:spcPts val="0"/>
              </a:spcAft>
              <a:buClr>
                <a:schemeClr val="dk2"/>
              </a:buClr>
              <a:buSzPts val="1400"/>
              <a:buFont typeface="Inter"/>
              <a:buNone/>
              <a:defRPr>
                <a:solidFill>
                  <a:schemeClr val="dk2"/>
                </a:solidFill>
              </a:defRPr>
            </a:lvl3pPr>
            <a:lvl4pPr lvl="3" algn="r">
              <a:spcBef>
                <a:spcPts val="0"/>
              </a:spcBef>
              <a:spcAft>
                <a:spcPts val="0"/>
              </a:spcAft>
              <a:buClr>
                <a:schemeClr val="dk2"/>
              </a:buClr>
              <a:buSzPts val="1400"/>
              <a:buFont typeface="Inter"/>
              <a:buNone/>
              <a:defRPr>
                <a:solidFill>
                  <a:schemeClr val="dk2"/>
                </a:solidFill>
              </a:defRPr>
            </a:lvl4pPr>
            <a:lvl5pPr lvl="4" algn="r">
              <a:spcBef>
                <a:spcPts val="0"/>
              </a:spcBef>
              <a:spcAft>
                <a:spcPts val="0"/>
              </a:spcAft>
              <a:buClr>
                <a:schemeClr val="dk2"/>
              </a:buClr>
              <a:buSzPts val="1400"/>
              <a:buFont typeface="Inter"/>
              <a:buNone/>
              <a:defRPr>
                <a:solidFill>
                  <a:schemeClr val="dk2"/>
                </a:solidFill>
              </a:defRPr>
            </a:lvl5pPr>
            <a:lvl6pPr lvl="5" algn="r">
              <a:spcBef>
                <a:spcPts val="0"/>
              </a:spcBef>
              <a:spcAft>
                <a:spcPts val="0"/>
              </a:spcAft>
              <a:buClr>
                <a:schemeClr val="dk2"/>
              </a:buClr>
              <a:buSzPts val="1400"/>
              <a:buFont typeface="Inter"/>
              <a:buNone/>
              <a:defRPr>
                <a:solidFill>
                  <a:schemeClr val="dk2"/>
                </a:solidFill>
              </a:defRPr>
            </a:lvl6pPr>
            <a:lvl7pPr lvl="6" algn="r">
              <a:spcBef>
                <a:spcPts val="0"/>
              </a:spcBef>
              <a:spcAft>
                <a:spcPts val="0"/>
              </a:spcAft>
              <a:buClr>
                <a:schemeClr val="dk2"/>
              </a:buClr>
              <a:buSzPts val="1400"/>
              <a:buFont typeface="Inter"/>
              <a:buNone/>
              <a:defRPr>
                <a:solidFill>
                  <a:schemeClr val="dk2"/>
                </a:solidFill>
              </a:defRPr>
            </a:lvl7pPr>
            <a:lvl8pPr lvl="7" algn="r">
              <a:spcBef>
                <a:spcPts val="0"/>
              </a:spcBef>
              <a:spcAft>
                <a:spcPts val="0"/>
              </a:spcAft>
              <a:buClr>
                <a:schemeClr val="dk2"/>
              </a:buClr>
              <a:buSzPts val="1400"/>
              <a:buFont typeface="Inter"/>
              <a:buNone/>
              <a:defRPr>
                <a:solidFill>
                  <a:schemeClr val="dk2"/>
                </a:solidFill>
              </a:defRPr>
            </a:lvl8pPr>
            <a:lvl9pPr lvl="8" algn="r">
              <a:spcBef>
                <a:spcPts val="0"/>
              </a:spcBef>
              <a:spcAft>
                <a:spcPts val="0"/>
              </a:spcAft>
              <a:buClr>
                <a:schemeClr val="dk2"/>
              </a:buClr>
              <a:buSzPts val="1400"/>
              <a:buFont typeface="Inter"/>
              <a:buNone/>
              <a:defRPr>
                <a:solidFill>
                  <a:schemeClr val="dk2"/>
                </a:solidFill>
              </a:defRPr>
            </a:lvl9pPr>
          </a:lstStyle>
          <a:p/>
        </p:txBody>
      </p:sp>
      <p:sp>
        <p:nvSpPr>
          <p:cNvPr id="58" name="Google Shape;58;p14"/>
          <p:cNvSpPr txBox="1"/>
          <p:nvPr>
            <p:ph idx="3" type="subTitle"/>
          </p:nvPr>
        </p:nvSpPr>
        <p:spPr>
          <a:xfrm>
            <a:off x="228600" y="4843625"/>
            <a:ext cx="64914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59" name="Google Shape;59;p14"/>
          <p:cNvSpPr txBox="1"/>
          <p:nvPr>
            <p:ph idx="4" type="subTitle"/>
          </p:nvPr>
        </p:nvSpPr>
        <p:spPr>
          <a:xfrm>
            <a:off x="345600" y="230200"/>
            <a:ext cx="1752600" cy="68700"/>
          </a:xfrm>
          <a:prstGeom prst="rect">
            <a:avLst/>
          </a:prstGeom>
        </p:spPr>
        <p:txBody>
          <a:bodyPr anchorCtr="0" anchor="t" bIns="0" lIns="0" spcFirstLastPara="1" rIns="0" wrap="square" tIns="0">
            <a:noAutofit/>
          </a:bodyPr>
          <a:lstStyle>
            <a:lvl1pPr lvl="0" algn="l">
              <a:spcBef>
                <a:spcPts val="0"/>
              </a:spcBef>
              <a:spcAft>
                <a:spcPts val="0"/>
              </a:spcAft>
              <a:buSzPts val="600"/>
              <a:buFont typeface="Inter"/>
              <a:buNone/>
              <a:defRPr/>
            </a:lvl1pPr>
            <a:lvl2pPr lvl="1" algn="l">
              <a:spcBef>
                <a:spcPts val="0"/>
              </a:spcBef>
              <a:spcAft>
                <a:spcPts val="0"/>
              </a:spcAft>
              <a:buSzPts val="1400"/>
              <a:buFont typeface="Inter"/>
              <a:buNone/>
              <a:defRPr/>
            </a:lvl2pPr>
            <a:lvl3pPr lvl="2" algn="l">
              <a:spcBef>
                <a:spcPts val="0"/>
              </a:spcBef>
              <a:spcAft>
                <a:spcPts val="0"/>
              </a:spcAft>
              <a:buSzPts val="1400"/>
              <a:buFont typeface="Inter"/>
              <a:buNone/>
              <a:defRPr/>
            </a:lvl3pPr>
            <a:lvl4pPr lvl="3" algn="l">
              <a:spcBef>
                <a:spcPts val="0"/>
              </a:spcBef>
              <a:spcAft>
                <a:spcPts val="0"/>
              </a:spcAft>
              <a:buSzPts val="1400"/>
              <a:buFont typeface="Inter"/>
              <a:buNone/>
              <a:defRPr/>
            </a:lvl4pPr>
            <a:lvl5pPr lvl="4" algn="l">
              <a:spcBef>
                <a:spcPts val="0"/>
              </a:spcBef>
              <a:spcAft>
                <a:spcPts val="0"/>
              </a:spcAft>
              <a:buSzPts val="1400"/>
              <a:buFont typeface="Inter"/>
              <a:buNone/>
              <a:defRPr/>
            </a:lvl5pPr>
            <a:lvl6pPr lvl="5" algn="l">
              <a:spcBef>
                <a:spcPts val="0"/>
              </a:spcBef>
              <a:spcAft>
                <a:spcPts val="0"/>
              </a:spcAft>
              <a:buSzPts val="1400"/>
              <a:buFont typeface="Inter"/>
              <a:buNone/>
              <a:defRPr/>
            </a:lvl6pPr>
            <a:lvl7pPr lvl="6" algn="l">
              <a:spcBef>
                <a:spcPts val="0"/>
              </a:spcBef>
              <a:spcAft>
                <a:spcPts val="0"/>
              </a:spcAft>
              <a:buSzPts val="1400"/>
              <a:buFont typeface="Inter"/>
              <a:buNone/>
              <a:defRPr/>
            </a:lvl7pPr>
            <a:lvl8pPr lvl="7" algn="l">
              <a:spcBef>
                <a:spcPts val="0"/>
              </a:spcBef>
              <a:spcAft>
                <a:spcPts val="0"/>
              </a:spcAft>
              <a:buSzPts val="1400"/>
              <a:buFont typeface="Inter"/>
              <a:buNone/>
              <a:defRPr/>
            </a:lvl8pPr>
            <a:lvl9pPr lvl="8" algn="l">
              <a:spcBef>
                <a:spcPts val="0"/>
              </a:spcBef>
              <a:spcAft>
                <a:spcPts val="0"/>
              </a:spcAft>
              <a:buSzPts val="1400"/>
              <a:buFont typeface="Inter"/>
              <a:buNone/>
              <a:defRPr/>
            </a:lvl9pPr>
          </a:lstStyle>
          <a:p/>
        </p:txBody>
      </p:sp>
      <p:sp>
        <p:nvSpPr>
          <p:cNvPr id="60" name="Google Shape;60;p14"/>
          <p:cNvSpPr/>
          <p:nvPr/>
        </p:nvSpPr>
        <p:spPr>
          <a:xfrm rot="-5400000">
            <a:off x="7665000" y="3204727"/>
            <a:ext cx="2112000" cy="846000"/>
          </a:xfrm>
          <a:prstGeom prst="round2SameRect">
            <a:avLst>
              <a:gd fmla="val 45691" name="adj1"/>
              <a:gd fmla="val 0" name="adj2"/>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Afacad Flux"/>
              <a:ea typeface="Afacad Flux"/>
              <a:cs typeface="Afacad Flux"/>
              <a:sym typeface="Afacad Flux"/>
            </a:endParaRPr>
          </a:p>
        </p:txBody>
      </p:sp>
      <p:sp>
        <p:nvSpPr>
          <p:cNvPr id="61" name="Google Shape;61;p14"/>
          <p:cNvSpPr/>
          <p:nvPr/>
        </p:nvSpPr>
        <p:spPr>
          <a:xfrm rot="5400000">
            <a:off x="-633000" y="3204773"/>
            <a:ext cx="2112000" cy="846000"/>
          </a:xfrm>
          <a:prstGeom prst="round2SameRect">
            <a:avLst>
              <a:gd fmla="val 45691" name="adj1"/>
              <a:gd fmla="val 0" name="adj2"/>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Afacad Flux"/>
              <a:ea typeface="Afacad Flux"/>
              <a:cs typeface="Afacad Flux"/>
              <a:sym typeface="Afacad Flux"/>
            </a:endParaRPr>
          </a:p>
        </p:txBody>
      </p:sp>
      <p:sp>
        <p:nvSpPr>
          <p:cNvPr id="62" name="Google Shape;62;p14"/>
          <p:cNvSpPr/>
          <p:nvPr>
            <p:ph idx="5" type="pic"/>
          </p:nvPr>
        </p:nvSpPr>
        <p:spPr>
          <a:xfrm>
            <a:off x="976800" y="2569464"/>
            <a:ext cx="7190400" cy="2112000"/>
          </a:xfrm>
          <a:prstGeom prst="roundRect">
            <a:avLst>
              <a:gd fmla="val 16667" name="adj"/>
            </a:avLst>
          </a:prstGeom>
          <a:noFill/>
          <a:ln>
            <a:noFill/>
          </a:ln>
        </p:spPr>
      </p:sp>
      <p:sp>
        <p:nvSpPr>
          <p:cNvPr id="63" name="Google Shape;63;p14"/>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64" name="Google Shape;64;p14"/>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u="sng">
              <a:solidFill>
                <a:schemeClr val="accent1"/>
              </a:solidFill>
              <a:latin typeface="Inter"/>
              <a:ea typeface="Inter"/>
              <a:cs typeface="Inter"/>
              <a:sym typeface="Inte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roject details">
  <p:cSld name="BLANK_1_2_1">
    <p:spTree>
      <p:nvGrpSpPr>
        <p:cNvPr id="65" name="Shape 65"/>
        <p:cNvGrpSpPr/>
        <p:nvPr/>
      </p:nvGrpSpPr>
      <p:grpSpPr>
        <a:xfrm>
          <a:off x="0" y="0"/>
          <a:ext cx="0" cy="0"/>
          <a:chOff x="0" y="0"/>
          <a:chExt cx="0" cy="0"/>
        </a:xfrm>
      </p:grpSpPr>
      <p:sp>
        <p:nvSpPr>
          <p:cNvPr id="66" name="Google Shape;66;p15"/>
          <p:cNvSpPr txBox="1"/>
          <p:nvPr>
            <p:ph type="title"/>
          </p:nvPr>
        </p:nvSpPr>
        <p:spPr>
          <a:xfrm>
            <a:off x="228600" y="457200"/>
            <a:ext cx="42966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latin typeface="Afacad Flux SemiBold"/>
                <a:ea typeface="Afacad Flux SemiBold"/>
                <a:cs typeface="Afacad Flux SemiBold"/>
                <a:sym typeface="Afacad Flux SemiBold"/>
              </a:defRPr>
            </a:lvl1pPr>
            <a:lvl2pPr lvl="1">
              <a:lnSpc>
                <a:spcPct val="70000"/>
              </a:lnSpc>
              <a:spcBef>
                <a:spcPts val="0"/>
              </a:spcBef>
              <a:spcAft>
                <a:spcPts val="0"/>
              </a:spcAft>
              <a:buNone/>
              <a:defRPr b="0">
                <a:latin typeface="Afacad Flux SemiBold"/>
                <a:ea typeface="Afacad Flux SemiBold"/>
                <a:cs typeface="Afacad Flux SemiBold"/>
                <a:sym typeface="Afacad Flux SemiBold"/>
              </a:defRPr>
            </a:lvl2pPr>
            <a:lvl3pPr lvl="2">
              <a:lnSpc>
                <a:spcPct val="70000"/>
              </a:lnSpc>
              <a:spcBef>
                <a:spcPts val="0"/>
              </a:spcBef>
              <a:spcAft>
                <a:spcPts val="0"/>
              </a:spcAft>
              <a:buNone/>
              <a:defRPr b="0">
                <a:latin typeface="Afacad Flux SemiBold"/>
                <a:ea typeface="Afacad Flux SemiBold"/>
                <a:cs typeface="Afacad Flux SemiBold"/>
                <a:sym typeface="Afacad Flux SemiBold"/>
              </a:defRPr>
            </a:lvl3pPr>
            <a:lvl4pPr lvl="3">
              <a:lnSpc>
                <a:spcPct val="70000"/>
              </a:lnSpc>
              <a:spcBef>
                <a:spcPts val="0"/>
              </a:spcBef>
              <a:spcAft>
                <a:spcPts val="0"/>
              </a:spcAft>
              <a:buNone/>
              <a:defRPr b="0">
                <a:latin typeface="Afacad Flux SemiBold"/>
                <a:ea typeface="Afacad Flux SemiBold"/>
                <a:cs typeface="Afacad Flux SemiBold"/>
                <a:sym typeface="Afacad Flux SemiBold"/>
              </a:defRPr>
            </a:lvl4pPr>
            <a:lvl5pPr lvl="4">
              <a:lnSpc>
                <a:spcPct val="70000"/>
              </a:lnSpc>
              <a:spcBef>
                <a:spcPts val="0"/>
              </a:spcBef>
              <a:spcAft>
                <a:spcPts val="0"/>
              </a:spcAft>
              <a:buNone/>
              <a:defRPr b="0">
                <a:latin typeface="Afacad Flux SemiBold"/>
                <a:ea typeface="Afacad Flux SemiBold"/>
                <a:cs typeface="Afacad Flux SemiBold"/>
                <a:sym typeface="Afacad Flux SemiBold"/>
              </a:defRPr>
            </a:lvl5pPr>
            <a:lvl6pPr lvl="5">
              <a:lnSpc>
                <a:spcPct val="70000"/>
              </a:lnSpc>
              <a:spcBef>
                <a:spcPts val="0"/>
              </a:spcBef>
              <a:spcAft>
                <a:spcPts val="0"/>
              </a:spcAft>
              <a:buNone/>
              <a:defRPr b="0">
                <a:latin typeface="Afacad Flux SemiBold"/>
                <a:ea typeface="Afacad Flux SemiBold"/>
                <a:cs typeface="Afacad Flux SemiBold"/>
                <a:sym typeface="Afacad Flux SemiBold"/>
              </a:defRPr>
            </a:lvl6pPr>
            <a:lvl7pPr lvl="6">
              <a:lnSpc>
                <a:spcPct val="70000"/>
              </a:lnSpc>
              <a:spcBef>
                <a:spcPts val="0"/>
              </a:spcBef>
              <a:spcAft>
                <a:spcPts val="0"/>
              </a:spcAft>
              <a:buNone/>
              <a:defRPr b="0">
                <a:latin typeface="Afacad Flux SemiBold"/>
                <a:ea typeface="Afacad Flux SemiBold"/>
                <a:cs typeface="Afacad Flux SemiBold"/>
                <a:sym typeface="Afacad Flux SemiBold"/>
              </a:defRPr>
            </a:lvl7pPr>
            <a:lvl8pPr lvl="7">
              <a:lnSpc>
                <a:spcPct val="70000"/>
              </a:lnSpc>
              <a:spcBef>
                <a:spcPts val="0"/>
              </a:spcBef>
              <a:spcAft>
                <a:spcPts val="0"/>
              </a:spcAft>
              <a:buNone/>
              <a:defRPr b="0">
                <a:latin typeface="Afacad Flux SemiBold"/>
                <a:ea typeface="Afacad Flux SemiBold"/>
                <a:cs typeface="Afacad Flux SemiBold"/>
                <a:sym typeface="Afacad Flux SemiBold"/>
              </a:defRPr>
            </a:lvl8pPr>
            <a:lvl9pPr lvl="8">
              <a:lnSpc>
                <a:spcPct val="70000"/>
              </a:lnSpc>
              <a:spcBef>
                <a:spcPts val="0"/>
              </a:spcBef>
              <a:spcAft>
                <a:spcPts val="0"/>
              </a:spcAft>
              <a:buNone/>
              <a:defRPr b="0">
                <a:latin typeface="Afacad Flux SemiBold"/>
                <a:ea typeface="Afacad Flux SemiBold"/>
                <a:cs typeface="Afacad Flux SemiBold"/>
                <a:sym typeface="Afacad Flux SemiBold"/>
              </a:defRPr>
            </a:lvl9pPr>
          </a:lstStyle>
          <a:p/>
        </p:txBody>
      </p:sp>
      <p:sp>
        <p:nvSpPr>
          <p:cNvPr id="67" name="Google Shape;67;p15"/>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2"/>
              </a:buClr>
              <a:buSzPts val="600"/>
              <a:buFont typeface="Inter"/>
              <a:buNone/>
              <a:defRPr>
                <a:solidFill>
                  <a:schemeClr val="dk2"/>
                </a:solidFill>
              </a:defRPr>
            </a:lvl1pPr>
            <a:lvl2pPr lvl="1" algn="r">
              <a:spcBef>
                <a:spcPts val="0"/>
              </a:spcBef>
              <a:spcAft>
                <a:spcPts val="0"/>
              </a:spcAft>
              <a:buSzPts val="1400"/>
              <a:buFont typeface="Inter"/>
              <a:buNone/>
              <a:defRPr/>
            </a:lvl2pPr>
            <a:lvl3pPr lvl="2" algn="r">
              <a:spcBef>
                <a:spcPts val="0"/>
              </a:spcBef>
              <a:spcAft>
                <a:spcPts val="0"/>
              </a:spcAft>
              <a:buSzPts val="1400"/>
              <a:buFont typeface="Inter"/>
              <a:buNone/>
              <a:defRPr/>
            </a:lvl3pPr>
            <a:lvl4pPr lvl="3" algn="r">
              <a:spcBef>
                <a:spcPts val="0"/>
              </a:spcBef>
              <a:spcAft>
                <a:spcPts val="0"/>
              </a:spcAft>
              <a:buSzPts val="1400"/>
              <a:buFont typeface="Inter"/>
              <a:buNone/>
              <a:defRPr/>
            </a:lvl4pPr>
            <a:lvl5pPr lvl="4" algn="r">
              <a:spcBef>
                <a:spcPts val="0"/>
              </a:spcBef>
              <a:spcAft>
                <a:spcPts val="0"/>
              </a:spcAft>
              <a:buSzPts val="1400"/>
              <a:buFont typeface="Inter"/>
              <a:buNone/>
              <a:defRPr/>
            </a:lvl5pPr>
            <a:lvl6pPr lvl="5" algn="r">
              <a:spcBef>
                <a:spcPts val="0"/>
              </a:spcBef>
              <a:spcAft>
                <a:spcPts val="0"/>
              </a:spcAft>
              <a:buSzPts val="1400"/>
              <a:buFont typeface="Inter"/>
              <a:buNone/>
              <a:defRPr/>
            </a:lvl6pPr>
            <a:lvl7pPr lvl="6" algn="r">
              <a:spcBef>
                <a:spcPts val="0"/>
              </a:spcBef>
              <a:spcAft>
                <a:spcPts val="0"/>
              </a:spcAft>
              <a:buSzPts val="1400"/>
              <a:buFont typeface="Inter"/>
              <a:buNone/>
              <a:defRPr/>
            </a:lvl7pPr>
            <a:lvl8pPr lvl="7" algn="r">
              <a:spcBef>
                <a:spcPts val="0"/>
              </a:spcBef>
              <a:spcAft>
                <a:spcPts val="0"/>
              </a:spcAft>
              <a:buSzPts val="1400"/>
              <a:buFont typeface="Inter"/>
              <a:buNone/>
              <a:defRPr/>
            </a:lvl8pPr>
            <a:lvl9pPr lvl="8" algn="r">
              <a:spcBef>
                <a:spcPts val="0"/>
              </a:spcBef>
              <a:spcAft>
                <a:spcPts val="0"/>
              </a:spcAft>
              <a:buSzPts val="1400"/>
              <a:buFont typeface="Inter"/>
              <a:buNone/>
              <a:defRPr/>
            </a:lvl9pPr>
          </a:lstStyle>
          <a:p/>
        </p:txBody>
      </p:sp>
      <p:sp>
        <p:nvSpPr>
          <p:cNvPr id="68" name="Google Shape;68;p15"/>
          <p:cNvSpPr txBox="1"/>
          <p:nvPr>
            <p:ph idx="2" type="subTitle"/>
          </p:nvPr>
        </p:nvSpPr>
        <p:spPr>
          <a:xfrm>
            <a:off x="345600" y="230200"/>
            <a:ext cx="1752600" cy="68700"/>
          </a:xfrm>
          <a:prstGeom prst="rect">
            <a:avLst/>
          </a:prstGeom>
        </p:spPr>
        <p:txBody>
          <a:bodyPr anchorCtr="0" anchor="t" bIns="0" lIns="0" spcFirstLastPara="1" rIns="0" wrap="square" tIns="0">
            <a:noAutofit/>
          </a:bodyPr>
          <a:lstStyle>
            <a:lvl1pPr lvl="0" algn="l">
              <a:spcBef>
                <a:spcPts val="0"/>
              </a:spcBef>
              <a:spcAft>
                <a:spcPts val="0"/>
              </a:spcAft>
              <a:buSzPts val="600"/>
              <a:buFont typeface="Inter"/>
              <a:buNone/>
              <a:defRPr/>
            </a:lvl1pPr>
            <a:lvl2pPr lvl="1" algn="l">
              <a:spcBef>
                <a:spcPts val="0"/>
              </a:spcBef>
              <a:spcAft>
                <a:spcPts val="0"/>
              </a:spcAft>
              <a:buSzPts val="1400"/>
              <a:buFont typeface="Inter"/>
              <a:buNone/>
              <a:defRPr/>
            </a:lvl2pPr>
            <a:lvl3pPr lvl="2" algn="l">
              <a:spcBef>
                <a:spcPts val="0"/>
              </a:spcBef>
              <a:spcAft>
                <a:spcPts val="0"/>
              </a:spcAft>
              <a:buSzPts val="1400"/>
              <a:buFont typeface="Inter"/>
              <a:buNone/>
              <a:defRPr/>
            </a:lvl3pPr>
            <a:lvl4pPr lvl="3" algn="l">
              <a:spcBef>
                <a:spcPts val="0"/>
              </a:spcBef>
              <a:spcAft>
                <a:spcPts val="0"/>
              </a:spcAft>
              <a:buSzPts val="1400"/>
              <a:buFont typeface="Inter"/>
              <a:buNone/>
              <a:defRPr/>
            </a:lvl4pPr>
            <a:lvl5pPr lvl="4" algn="l">
              <a:spcBef>
                <a:spcPts val="0"/>
              </a:spcBef>
              <a:spcAft>
                <a:spcPts val="0"/>
              </a:spcAft>
              <a:buSzPts val="1400"/>
              <a:buFont typeface="Inter"/>
              <a:buNone/>
              <a:defRPr/>
            </a:lvl5pPr>
            <a:lvl6pPr lvl="5" algn="l">
              <a:spcBef>
                <a:spcPts val="0"/>
              </a:spcBef>
              <a:spcAft>
                <a:spcPts val="0"/>
              </a:spcAft>
              <a:buSzPts val="1400"/>
              <a:buFont typeface="Inter"/>
              <a:buNone/>
              <a:defRPr/>
            </a:lvl6pPr>
            <a:lvl7pPr lvl="6" algn="l">
              <a:spcBef>
                <a:spcPts val="0"/>
              </a:spcBef>
              <a:spcAft>
                <a:spcPts val="0"/>
              </a:spcAft>
              <a:buSzPts val="1400"/>
              <a:buFont typeface="Inter"/>
              <a:buNone/>
              <a:defRPr/>
            </a:lvl7pPr>
            <a:lvl8pPr lvl="7" algn="l">
              <a:spcBef>
                <a:spcPts val="0"/>
              </a:spcBef>
              <a:spcAft>
                <a:spcPts val="0"/>
              </a:spcAft>
              <a:buSzPts val="1400"/>
              <a:buFont typeface="Inter"/>
              <a:buNone/>
              <a:defRPr/>
            </a:lvl8pPr>
            <a:lvl9pPr lvl="8" algn="l">
              <a:spcBef>
                <a:spcPts val="0"/>
              </a:spcBef>
              <a:spcAft>
                <a:spcPts val="0"/>
              </a:spcAft>
              <a:buSzPts val="1400"/>
              <a:buFont typeface="Inter"/>
              <a:buNone/>
              <a:defRPr/>
            </a:lvl9pPr>
          </a:lstStyle>
          <a:p/>
        </p:txBody>
      </p:sp>
      <p:sp>
        <p:nvSpPr>
          <p:cNvPr id="69" name="Google Shape;69;p15"/>
          <p:cNvSpPr/>
          <p:nvPr>
            <p:ph idx="3" type="pic"/>
          </p:nvPr>
        </p:nvSpPr>
        <p:spPr>
          <a:xfrm>
            <a:off x="6813900" y="1895400"/>
            <a:ext cx="2101500" cy="2788200"/>
          </a:xfrm>
          <a:prstGeom prst="roundRect">
            <a:avLst>
              <a:gd fmla="val 10417" name="adj"/>
            </a:avLst>
          </a:prstGeom>
          <a:noFill/>
          <a:ln>
            <a:noFill/>
          </a:ln>
        </p:spPr>
      </p:sp>
      <p:sp>
        <p:nvSpPr>
          <p:cNvPr id="70" name="Google Shape;70;p15"/>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71" name="Google Shape;71;p15"/>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72" name="Google Shape;72;p15"/>
          <p:cNvSpPr txBox="1"/>
          <p:nvPr>
            <p:ph idx="4" type="body"/>
          </p:nvPr>
        </p:nvSpPr>
        <p:spPr>
          <a:xfrm>
            <a:off x="229175" y="1895400"/>
            <a:ext cx="2834100" cy="14424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73" name="Google Shape;73;p15"/>
          <p:cNvSpPr txBox="1"/>
          <p:nvPr>
            <p:ph idx="5" type="subTitle"/>
          </p:nvPr>
        </p:nvSpPr>
        <p:spPr>
          <a:xfrm>
            <a:off x="3174375" y="3793975"/>
            <a:ext cx="1350900" cy="356400"/>
          </a:xfrm>
          <a:prstGeom prst="rect">
            <a:avLst/>
          </a:prstGeom>
        </p:spPr>
        <p:txBody>
          <a:bodyPr anchorCtr="0" anchor="b" bIns="0" lIns="0" spcFirstLastPara="1" rIns="0" wrap="square" tIns="0">
            <a:noAutofit/>
          </a:bodyPr>
          <a:lstStyle>
            <a:lvl1pPr lvl="0">
              <a:spcBef>
                <a:spcPts val="0"/>
              </a:spcBef>
              <a:spcAft>
                <a:spcPts val="0"/>
              </a:spcAft>
              <a:buClr>
                <a:schemeClr val="accent3"/>
              </a:buClr>
              <a:buSzPts val="1000"/>
              <a:buNone/>
              <a:defRPr sz="1000">
                <a:solidFill>
                  <a:schemeClr val="accent3"/>
                </a:solidFill>
              </a:defRPr>
            </a:lvl1pPr>
            <a:lvl2pPr lvl="1">
              <a:spcBef>
                <a:spcPts val="0"/>
              </a:spcBef>
              <a:spcAft>
                <a:spcPts val="0"/>
              </a:spcAft>
              <a:buClr>
                <a:schemeClr val="accent3"/>
              </a:buClr>
              <a:buSzPts val="1000"/>
              <a:buNone/>
              <a:defRPr sz="1000">
                <a:solidFill>
                  <a:schemeClr val="accent3"/>
                </a:solidFill>
              </a:defRPr>
            </a:lvl2pPr>
            <a:lvl3pPr lvl="2">
              <a:spcBef>
                <a:spcPts val="0"/>
              </a:spcBef>
              <a:spcAft>
                <a:spcPts val="0"/>
              </a:spcAft>
              <a:buClr>
                <a:schemeClr val="accent3"/>
              </a:buClr>
              <a:buSzPts val="1000"/>
              <a:buNone/>
              <a:defRPr sz="1000">
                <a:solidFill>
                  <a:schemeClr val="accent3"/>
                </a:solidFill>
              </a:defRPr>
            </a:lvl3pPr>
            <a:lvl4pPr lvl="3">
              <a:spcBef>
                <a:spcPts val="0"/>
              </a:spcBef>
              <a:spcAft>
                <a:spcPts val="0"/>
              </a:spcAft>
              <a:buClr>
                <a:schemeClr val="accent3"/>
              </a:buClr>
              <a:buSzPts val="1000"/>
              <a:buNone/>
              <a:defRPr sz="1000">
                <a:solidFill>
                  <a:schemeClr val="accent3"/>
                </a:solidFill>
              </a:defRPr>
            </a:lvl4pPr>
            <a:lvl5pPr lvl="4">
              <a:spcBef>
                <a:spcPts val="0"/>
              </a:spcBef>
              <a:spcAft>
                <a:spcPts val="0"/>
              </a:spcAft>
              <a:buClr>
                <a:schemeClr val="accent3"/>
              </a:buClr>
              <a:buSzPts val="1000"/>
              <a:buNone/>
              <a:defRPr sz="1000">
                <a:solidFill>
                  <a:schemeClr val="accent3"/>
                </a:solidFill>
              </a:defRPr>
            </a:lvl5pPr>
            <a:lvl6pPr lvl="5">
              <a:spcBef>
                <a:spcPts val="0"/>
              </a:spcBef>
              <a:spcAft>
                <a:spcPts val="0"/>
              </a:spcAft>
              <a:buClr>
                <a:schemeClr val="accent3"/>
              </a:buClr>
              <a:buSzPts val="1000"/>
              <a:buNone/>
              <a:defRPr sz="1000">
                <a:solidFill>
                  <a:schemeClr val="accent3"/>
                </a:solidFill>
              </a:defRPr>
            </a:lvl6pPr>
            <a:lvl7pPr lvl="6">
              <a:spcBef>
                <a:spcPts val="0"/>
              </a:spcBef>
              <a:spcAft>
                <a:spcPts val="0"/>
              </a:spcAft>
              <a:buClr>
                <a:schemeClr val="accent3"/>
              </a:buClr>
              <a:buSzPts val="1000"/>
              <a:buNone/>
              <a:defRPr sz="1000">
                <a:solidFill>
                  <a:schemeClr val="accent3"/>
                </a:solidFill>
              </a:defRPr>
            </a:lvl7pPr>
            <a:lvl8pPr lvl="7">
              <a:spcBef>
                <a:spcPts val="0"/>
              </a:spcBef>
              <a:spcAft>
                <a:spcPts val="0"/>
              </a:spcAft>
              <a:buClr>
                <a:schemeClr val="accent3"/>
              </a:buClr>
              <a:buSzPts val="1000"/>
              <a:buNone/>
              <a:defRPr sz="1000">
                <a:solidFill>
                  <a:schemeClr val="accent3"/>
                </a:solidFill>
              </a:defRPr>
            </a:lvl8pPr>
            <a:lvl9pPr lvl="8">
              <a:spcBef>
                <a:spcPts val="0"/>
              </a:spcBef>
              <a:spcAft>
                <a:spcPts val="0"/>
              </a:spcAft>
              <a:buClr>
                <a:schemeClr val="accent3"/>
              </a:buClr>
              <a:buSzPts val="1000"/>
              <a:buNone/>
              <a:defRPr sz="1000">
                <a:solidFill>
                  <a:schemeClr val="accent3"/>
                </a:solidFill>
              </a:defRPr>
            </a:lvl9pPr>
          </a:lstStyle>
          <a:p/>
        </p:txBody>
      </p:sp>
      <p:sp>
        <p:nvSpPr>
          <p:cNvPr id="74" name="Google Shape;74;p15"/>
          <p:cNvSpPr txBox="1"/>
          <p:nvPr>
            <p:ph idx="6" type="subTitle"/>
          </p:nvPr>
        </p:nvSpPr>
        <p:spPr>
          <a:xfrm>
            <a:off x="4618950" y="3793975"/>
            <a:ext cx="1350900" cy="356400"/>
          </a:xfrm>
          <a:prstGeom prst="rect">
            <a:avLst/>
          </a:prstGeom>
        </p:spPr>
        <p:txBody>
          <a:bodyPr anchorCtr="0" anchor="b" bIns="0" lIns="0" spcFirstLastPara="1" rIns="0" wrap="square" tIns="0">
            <a:noAutofit/>
          </a:bodyPr>
          <a:lstStyle>
            <a:lvl1pPr lvl="0">
              <a:spcBef>
                <a:spcPts val="0"/>
              </a:spcBef>
              <a:spcAft>
                <a:spcPts val="0"/>
              </a:spcAft>
              <a:buClr>
                <a:schemeClr val="accent3"/>
              </a:buClr>
              <a:buSzPts val="1000"/>
              <a:buNone/>
              <a:defRPr sz="1000">
                <a:solidFill>
                  <a:schemeClr val="accent3"/>
                </a:solidFill>
              </a:defRPr>
            </a:lvl1pPr>
            <a:lvl2pPr lvl="1">
              <a:spcBef>
                <a:spcPts val="0"/>
              </a:spcBef>
              <a:spcAft>
                <a:spcPts val="0"/>
              </a:spcAft>
              <a:buClr>
                <a:schemeClr val="accent3"/>
              </a:buClr>
              <a:buSzPts val="1000"/>
              <a:buNone/>
              <a:defRPr sz="1000">
                <a:solidFill>
                  <a:schemeClr val="accent3"/>
                </a:solidFill>
              </a:defRPr>
            </a:lvl2pPr>
            <a:lvl3pPr lvl="2">
              <a:spcBef>
                <a:spcPts val="0"/>
              </a:spcBef>
              <a:spcAft>
                <a:spcPts val="0"/>
              </a:spcAft>
              <a:buClr>
                <a:schemeClr val="accent3"/>
              </a:buClr>
              <a:buSzPts val="1000"/>
              <a:buNone/>
              <a:defRPr sz="1000">
                <a:solidFill>
                  <a:schemeClr val="accent3"/>
                </a:solidFill>
              </a:defRPr>
            </a:lvl3pPr>
            <a:lvl4pPr lvl="3">
              <a:spcBef>
                <a:spcPts val="0"/>
              </a:spcBef>
              <a:spcAft>
                <a:spcPts val="0"/>
              </a:spcAft>
              <a:buClr>
                <a:schemeClr val="accent3"/>
              </a:buClr>
              <a:buSzPts val="1000"/>
              <a:buNone/>
              <a:defRPr sz="1000">
                <a:solidFill>
                  <a:schemeClr val="accent3"/>
                </a:solidFill>
              </a:defRPr>
            </a:lvl4pPr>
            <a:lvl5pPr lvl="4">
              <a:spcBef>
                <a:spcPts val="0"/>
              </a:spcBef>
              <a:spcAft>
                <a:spcPts val="0"/>
              </a:spcAft>
              <a:buClr>
                <a:schemeClr val="accent3"/>
              </a:buClr>
              <a:buSzPts val="1000"/>
              <a:buNone/>
              <a:defRPr sz="1000">
                <a:solidFill>
                  <a:schemeClr val="accent3"/>
                </a:solidFill>
              </a:defRPr>
            </a:lvl5pPr>
            <a:lvl6pPr lvl="5">
              <a:spcBef>
                <a:spcPts val="0"/>
              </a:spcBef>
              <a:spcAft>
                <a:spcPts val="0"/>
              </a:spcAft>
              <a:buClr>
                <a:schemeClr val="accent3"/>
              </a:buClr>
              <a:buSzPts val="1000"/>
              <a:buNone/>
              <a:defRPr sz="1000">
                <a:solidFill>
                  <a:schemeClr val="accent3"/>
                </a:solidFill>
              </a:defRPr>
            </a:lvl6pPr>
            <a:lvl7pPr lvl="6">
              <a:spcBef>
                <a:spcPts val="0"/>
              </a:spcBef>
              <a:spcAft>
                <a:spcPts val="0"/>
              </a:spcAft>
              <a:buClr>
                <a:schemeClr val="accent3"/>
              </a:buClr>
              <a:buSzPts val="1000"/>
              <a:buNone/>
              <a:defRPr sz="1000">
                <a:solidFill>
                  <a:schemeClr val="accent3"/>
                </a:solidFill>
              </a:defRPr>
            </a:lvl7pPr>
            <a:lvl8pPr lvl="7">
              <a:spcBef>
                <a:spcPts val="0"/>
              </a:spcBef>
              <a:spcAft>
                <a:spcPts val="0"/>
              </a:spcAft>
              <a:buClr>
                <a:schemeClr val="accent3"/>
              </a:buClr>
              <a:buSzPts val="1000"/>
              <a:buNone/>
              <a:defRPr sz="1000">
                <a:solidFill>
                  <a:schemeClr val="accent3"/>
                </a:solidFill>
              </a:defRPr>
            </a:lvl8pPr>
            <a:lvl9pPr lvl="8">
              <a:spcBef>
                <a:spcPts val="0"/>
              </a:spcBef>
              <a:spcAft>
                <a:spcPts val="0"/>
              </a:spcAft>
              <a:buClr>
                <a:schemeClr val="accent3"/>
              </a:buClr>
              <a:buSzPts val="1000"/>
              <a:buNone/>
              <a:defRPr sz="1000">
                <a:solidFill>
                  <a:schemeClr val="accent3"/>
                </a:solidFill>
              </a:defRPr>
            </a:lvl9pPr>
          </a:lstStyle>
          <a:p/>
        </p:txBody>
      </p:sp>
      <p:sp>
        <p:nvSpPr>
          <p:cNvPr id="75" name="Google Shape;75;p15"/>
          <p:cNvSpPr txBox="1"/>
          <p:nvPr>
            <p:ph idx="7" type="subTitle"/>
          </p:nvPr>
        </p:nvSpPr>
        <p:spPr>
          <a:xfrm>
            <a:off x="4642725" y="4201375"/>
            <a:ext cx="1350900" cy="673200"/>
          </a:xfrm>
          <a:prstGeom prst="rect">
            <a:avLst/>
          </a:prstGeom>
        </p:spPr>
        <p:txBody>
          <a:bodyPr anchorCtr="0" anchor="t" bIns="0" lIns="0" spcFirstLastPara="1" rIns="0" wrap="square" tIns="0">
            <a:noAutofit/>
          </a:bodyPr>
          <a:lstStyle>
            <a:lvl1pPr lvl="0">
              <a:spcBef>
                <a:spcPts val="0"/>
              </a:spcBef>
              <a:spcAft>
                <a:spcPts val="0"/>
              </a:spcAft>
              <a:buSzPts val="4400"/>
              <a:buNone/>
              <a:defRPr sz="4400"/>
            </a:lvl1pPr>
            <a:lvl2pPr lvl="1">
              <a:spcBef>
                <a:spcPts val="0"/>
              </a:spcBef>
              <a:spcAft>
                <a:spcPts val="0"/>
              </a:spcAft>
              <a:buSzPts val="4400"/>
              <a:buNone/>
              <a:defRPr sz="4400"/>
            </a:lvl2pPr>
            <a:lvl3pPr lvl="2">
              <a:spcBef>
                <a:spcPts val="0"/>
              </a:spcBef>
              <a:spcAft>
                <a:spcPts val="0"/>
              </a:spcAft>
              <a:buSzPts val="4400"/>
              <a:buNone/>
              <a:defRPr sz="4400"/>
            </a:lvl3pPr>
            <a:lvl4pPr lvl="3">
              <a:spcBef>
                <a:spcPts val="0"/>
              </a:spcBef>
              <a:spcAft>
                <a:spcPts val="0"/>
              </a:spcAft>
              <a:buSzPts val="4400"/>
              <a:buNone/>
              <a:defRPr sz="4400"/>
            </a:lvl4pPr>
            <a:lvl5pPr lvl="4">
              <a:spcBef>
                <a:spcPts val="0"/>
              </a:spcBef>
              <a:spcAft>
                <a:spcPts val="0"/>
              </a:spcAft>
              <a:buSzPts val="4400"/>
              <a:buNone/>
              <a:defRPr sz="4400"/>
            </a:lvl5pPr>
            <a:lvl6pPr lvl="5">
              <a:spcBef>
                <a:spcPts val="0"/>
              </a:spcBef>
              <a:spcAft>
                <a:spcPts val="0"/>
              </a:spcAft>
              <a:buSzPts val="4400"/>
              <a:buNone/>
              <a:defRPr sz="4400"/>
            </a:lvl6pPr>
            <a:lvl7pPr lvl="6">
              <a:spcBef>
                <a:spcPts val="0"/>
              </a:spcBef>
              <a:spcAft>
                <a:spcPts val="0"/>
              </a:spcAft>
              <a:buSzPts val="4400"/>
              <a:buNone/>
              <a:defRPr sz="4400"/>
            </a:lvl7pPr>
            <a:lvl8pPr lvl="7">
              <a:spcBef>
                <a:spcPts val="0"/>
              </a:spcBef>
              <a:spcAft>
                <a:spcPts val="0"/>
              </a:spcAft>
              <a:buSzPts val="4400"/>
              <a:buNone/>
              <a:defRPr sz="4400"/>
            </a:lvl8pPr>
            <a:lvl9pPr lvl="8">
              <a:spcBef>
                <a:spcPts val="0"/>
              </a:spcBef>
              <a:spcAft>
                <a:spcPts val="0"/>
              </a:spcAft>
              <a:buSzPts val="4400"/>
              <a:buNone/>
              <a:defRPr sz="4400"/>
            </a:lvl9pPr>
          </a:lstStyle>
          <a:p/>
        </p:txBody>
      </p:sp>
      <p:sp>
        <p:nvSpPr>
          <p:cNvPr id="76" name="Google Shape;76;p15"/>
          <p:cNvSpPr txBox="1"/>
          <p:nvPr>
            <p:ph idx="8" type="subTitle"/>
          </p:nvPr>
        </p:nvSpPr>
        <p:spPr>
          <a:xfrm>
            <a:off x="3174375" y="4201375"/>
            <a:ext cx="1350900" cy="673200"/>
          </a:xfrm>
          <a:prstGeom prst="rect">
            <a:avLst/>
          </a:prstGeom>
        </p:spPr>
        <p:txBody>
          <a:bodyPr anchorCtr="0" anchor="t" bIns="0" lIns="0" spcFirstLastPara="1" rIns="0" wrap="square" tIns="0">
            <a:noAutofit/>
          </a:bodyPr>
          <a:lstStyle>
            <a:lvl1pPr lvl="0">
              <a:spcBef>
                <a:spcPts val="0"/>
              </a:spcBef>
              <a:spcAft>
                <a:spcPts val="0"/>
              </a:spcAft>
              <a:buSzPts val="4400"/>
              <a:buNone/>
              <a:defRPr sz="4400"/>
            </a:lvl1pPr>
            <a:lvl2pPr lvl="1">
              <a:spcBef>
                <a:spcPts val="0"/>
              </a:spcBef>
              <a:spcAft>
                <a:spcPts val="0"/>
              </a:spcAft>
              <a:buSzPts val="4400"/>
              <a:buNone/>
              <a:defRPr sz="4400"/>
            </a:lvl2pPr>
            <a:lvl3pPr lvl="2">
              <a:spcBef>
                <a:spcPts val="0"/>
              </a:spcBef>
              <a:spcAft>
                <a:spcPts val="0"/>
              </a:spcAft>
              <a:buSzPts val="4400"/>
              <a:buNone/>
              <a:defRPr sz="4400"/>
            </a:lvl3pPr>
            <a:lvl4pPr lvl="3">
              <a:spcBef>
                <a:spcPts val="0"/>
              </a:spcBef>
              <a:spcAft>
                <a:spcPts val="0"/>
              </a:spcAft>
              <a:buSzPts val="4400"/>
              <a:buNone/>
              <a:defRPr sz="4400"/>
            </a:lvl4pPr>
            <a:lvl5pPr lvl="4">
              <a:spcBef>
                <a:spcPts val="0"/>
              </a:spcBef>
              <a:spcAft>
                <a:spcPts val="0"/>
              </a:spcAft>
              <a:buSzPts val="4400"/>
              <a:buNone/>
              <a:defRPr sz="4400"/>
            </a:lvl5pPr>
            <a:lvl6pPr lvl="5">
              <a:spcBef>
                <a:spcPts val="0"/>
              </a:spcBef>
              <a:spcAft>
                <a:spcPts val="0"/>
              </a:spcAft>
              <a:buSzPts val="4400"/>
              <a:buNone/>
              <a:defRPr sz="4400"/>
            </a:lvl6pPr>
            <a:lvl7pPr lvl="6">
              <a:spcBef>
                <a:spcPts val="0"/>
              </a:spcBef>
              <a:spcAft>
                <a:spcPts val="0"/>
              </a:spcAft>
              <a:buSzPts val="4400"/>
              <a:buNone/>
              <a:defRPr sz="4400"/>
            </a:lvl7pPr>
            <a:lvl8pPr lvl="7">
              <a:spcBef>
                <a:spcPts val="0"/>
              </a:spcBef>
              <a:spcAft>
                <a:spcPts val="0"/>
              </a:spcAft>
              <a:buSzPts val="4400"/>
              <a:buNone/>
              <a:defRPr sz="4400"/>
            </a:lvl8pPr>
            <a:lvl9pPr lvl="8">
              <a:spcBef>
                <a:spcPts val="0"/>
              </a:spcBef>
              <a:spcAft>
                <a:spcPts val="0"/>
              </a:spcAft>
              <a:buSzPts val="4400"/>
              <a:buNone/>
              <a:defRPr sz="4400"/>
            </a:lvl9pPr>
          </a:lstStyle>
          <a:p/>
        </p:txBody>
      </p:sp>
      <p:sp>
        <p:nvSpPr>
          <p:cNvPr id="77" name="Google Shape;77;p15"/>
          <p:cNvSpPr txBox="1"/>
          <p:nvPr>
            <p:ph idx="9" type="subTitle"/>
          </p:nvPr>
        </p:nvSpPr>
        <p:spPr>
          <a:xfrm>
            <a:off x="3423600" y="2054000"/>
            <a:ext cx="3189600" cy="169800"/>
          </a:xfrm>
          <a:prstGeom prst="rect">
            <a:avLst/>
          </a:prstGeom>
        </p:spPr>
        <p:txBody>
          <a:bodyPr anchorCtr="0" anchor="t"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
        <p:nvSpPr>
          <p:cNvPr id="78" name="Google Shape;78;p15"/>
          <p:cNvSpPr txBox="1"/>
          <p:nvPr>
            <p:ph idx="13" type="subTitle"/>
          </p:nvPr>
        </p:nvSpPr>
        <p:spPr>
          <a:xfrm>
            <a:off x="3423600" y="2894275"/>
            <a:ext cx="3189600" cy="356400"/>
          </a:xfrm>
          <a:prstGeom prst="rect">
            <a:avLst/>
          </a:prstGeom>
        </p:spPr>
        <p:txBody>
          <a:bodyPr anchorCtr="0" anchor="t" bIns="0" lIns="0" spcFirstLastPara="1" rIns="0" wrap="square" tIns="0">
            <a:noAutofit/>
          </a:bodyPr>
          <a:lstStyle>
            <a:lvl1pPr lvl="0">
              <a:spcBef>
                <a:spcPts val="0"/>
              </a:spcBef>
              <a:spcAft>
                <a:spcPts val="0"/>
              </a:spcAft>
              <a:buSzPts val="1000"/>
              <a:buNone/>
              <a:defRPr sz="1000"/>
            </a:lvl1pPr>
            <a:lvl2pPr lvl="1">
              <a:spcBef>
                <a:spcPts val="0"/>
              </a:spcBef>
              <a:spcAft>
                <a:spcPts val="0"/>
              </a:spcAft>
              <a:buSzPts val="1000"/>
              <a:buNone/>
              <a:defRPr sz="1000"/>
            </a:lvl2pPr>
            <a:lvl3pPr lvl="2">
              <a:spcBef>
                <a:spcPts val="0"/>
              </a:spcBef>
              <a:spcAft>
                <a:spcPts val="0"/>
              </a:spcAft>
              <a:buSzPts val="1000"/>
              <a:buNone/>
              <a:defRPr sz="1000"/>
            </a:lvl3pPr>
            <a:lvl4pPr lvl="3">
              <a:spcBef>
                <a:spcPts val="0"/>
              </a:spcBef>
              <a:spcAft>
                <a:spcPts val="0"/>
              </a:spcAft>
              <a:buSzPts val="1000"/>
              <a:buNone/>
              <a:defRPr sz="1000"/>
            </a:lvl4pPr>
            <a:lvl5pPr lvl="4">
              <a:spcBef>
                <a:spcPts val="0"/>
              </a:spcBef>
              <a:spcAft>
                <a:spcPts val="0"/>
              </a:spcAft>
              <a:buSzPts val="1000"/>
              <a:buNone/>
              <a:defRPr sz="1000"/>
            </a:lvl5pPr>
            <a:lvl6pPr lvl="5">
              <a:spcBef>
                <a:spcPts val="0"/>
              </a:spcBef>
              <a:spcAft>
                <a:spcPts val="0"/>
              </a:spcAft>
              <a:buSzPts val="1000"/>
              <a:buNone/>
              <a:defRPr sz="1000"/>
            </a:lvl6pPr>
            <a:lvl7pPr lvl="6">
              <a:spcBef>
                <a:spcPts val="0"/>
              </a:spcBef>
              <a:spcAft>
                <a:spcPts val="0"/>
              </a:spcAft>
              <a:buSzPts val="1000"/>
              <a:buNone/>
              <a:defRPr sz="1000"/>
            </a:lvl7pPr>
            <a:lvl8pPr lvl="7">
              <a:spcBef>
                <a:spcPts val="0"/>
              </a:spcBef>
              <a:spcAft>
                <a:spcPts val="0"/>
              </a:spcAft>
              <a:buSzPts val="1000"/>
              <a:buNone/>
              <a:defRPr sz="1000"/>
            </a:lvl8pPr>
            <a:lvl9pPr lvl="8">
              <a:spcBef>
                <a:spcPts val="0"/>
              </a:spcBef>
              <a:spcAft>
                <a:spcPts val="0"/>
              </a:spcAft>
              <a:buSzPts val="1000"/>
              <a:buNone/>
              <a:defRPr sz="1000"/>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 Alt 2">
  <p:cSld name="CUSTOM_10">
    <p:spTree>
      <p:nvGrpSpPr>
        <p:cNvPr id="79" name="Shape 79"/>
        <p:cNvGrpSpPr/>
        <p:nvPr/>
      </p:nvGrpSpPr>
      <p:grpSpPr>
        <a:xfrm>
          <a:off x="0" y="0"/>
          <a:ext cx="0" cy="0"/>
          <a:chOff x="0" y="0"/>
          <a:chExt cx="0" cy="0"/>
        </a:xfrm>
      </p:grpSpPr>
      <p:sp>
        <p:nvSpPr>
          <p:cNvPr id="80" name="Google Shape;80;p16"/>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600"/>
              <a:buFont typeface="Inter"/>
              <a:buNone/>
              <a:defRPr/>
            </a:lvl1pPr>
            <a:lvl2pPr lvl="1">
              <a:spcBef>
                <a:spcPts val="0"/>
              </a:spcBef>
              <a:spcAft>
                <a:spcPts val="0"/>
              </a:spcAft>
              <a:buClr>
                <a:schemeClr val="dk2"/>
              </a:buClr>
              <a:buSzPts val="1400"/>
              <a:buFont typeface="Inter"/>
              <a:buNone/>
              <a:defRPr/>
            </a:lvl2pPr>
            <a:lvl3pPr lvl="2">
              <a:spcBef>
                <a:spcPts val="0"/>
              </a:spcBef>
              <a:spcAft>
                <a:spcPts val="0"/>
              </a:spcAft>
              <a:buClr>
                <a:schemeClr val="dk2"/>
              </a:buClr>
              <a:buSzPts val="1400"/>
              <a:buFont typeface="Inter"/>
              <a:buNone/>
              <a:defRPr/>
            </a:lvl3pPr>
            <a:lvl4pPr lvl="3">
              <a:spcBef>
                <a:spcPts val="0"/>
              </a:spcBef>
              <a:spcAft>
                <a:spcPts val="0"/>
              </a:spcAft>
              <a:buClr>
                <a:schemeClr val="dk2"/>
              </a:buClr>
              <a:buSzPts val="1400"/>
              <a:buFont typeface="Inter"/>
              <a:buNone/>
              <a:defRPr/>
            </a:lvl4pPr>
            <a:lvl5pPr lvl="4">
              <a:spcBef>
                <a:spcPts val="0"/>
              </a:spcBef>
              <a:spcAft>
                <a:spcPts val="0"/>
              </a:spcAft>
              <a:buClr>
                <a:schemeClr val="dk2"/>
              </a:buClr>
              <a:buSzPts val="1400"/>
              <a:buFont typeface="Inter"/>
              <a:buNone/>
              <a:defRPr/>
            </a:lvl5pPr>
            <a:lvl6pPr lvl="5">
              <a:spcBef>
                <a:spcPts val="0"/>
              </a:spcBef>
              <a:spcAft>
                <a:spcPts val="0"/>
              </a:spcAft>
              <a:buClr>
                <a:schemeClr val="dk2"/>
              </a:buClr>
              <a:buSzPts val="1400"/>
              <a:buFont typeface="Inter"/>
              <a:buNone/>
              <a:defRPr/>
            </a:lvl6pPr>
            <a:lvl7pPr lvl="6">
              <a:spcBef>
                <a:spcPts val="0"/>
              </a:spcBef>
              <a:spcAft>
                <a:spcPts val="0"/>
              </a:spcAft>
              <a:buClr>
                <a:schemeClr val="dk2"/>
              </a:buClr>
              <a:buSzPts val="1400"/>
              <a:buFont typeface="Inter"/>
              <a:buNone/>
              <a:defRPr/>
            </a:lvl7pPr>
            <a:lvl8pPr lvl="7">
              <a:spcBef>
                <a:spcPts val="0"/>
              </a:spcBef>
              <a:spcAft>
                <a:spcPts val="0"/>
              </a:spcAft>
              <a:buClr>
                <a:schemeClr val="dk2"/>
              </a:buClr>
              <a:buSzPts val="1400"/>
              <a:buFont typeface="Inter"/>
              <a:buNone/>
              <a:defRPr/>
            </a:lvl8pPr>
            <a:lvl9pPr lvl="8">
              <a:spcBef>
                <a:spcPts val="0"/>
              </a:spcBef>
              <a:spcAft>
                <a:spcPts val="0"/>
              </a:spcAft>
              <a:buClr>
                <a:schemeClr val="dk2"/>
              </a:buClr>
              <a:buSzPts val="1400"/>
              <a:buFont typeface="Inter"/>
              <a:buNone/>
              <a:defRPr/>
            </a:lvl9pPr>
          </a:lstStyle>
          <a:p/>
        </p:txBody>
      </p:sp>
      <p:sp>
        <p:nvSpPr>
          <p:cNvPr id="81" name="Google Shape;81;p16"/>
          <p:cNvSpPr txBox="1"/>
          <p:nvPr>
            <p:ph idx="2"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600"/>
              <a:buFont typeface="Inter"/>
              <a:buNone/>
              <a:defRPr/>
            </a:lvl1pPr>
            <a:lvl2pPr lvl="1">
              <a:spcBef>
                <a:spcPts val="0"/>
              </a:spcBef>
              <a:spcAft>
                <a:spcPts val="0"/>
              </a:spcAft>
              <a:buClr>
                <a:schemeClr val="dk2"/>
              </a:buClr>
              <a:buSzPts val="1400"/>
              <a:buFont typeface="Inter"/>
              <a:buNone/>
              <a:defRPr/>
            </a:lvl2pPr>
            <a:lvl3pPr lvl="2">
              <a:spcBef>
                <a:spcPts val="0"/>
              </a:spcBef>
              <a:spcAft>
                <a:spcPts val="0"/>
              </a:spcAft>
              <a:buClr>
                <a:schemeClr val="dk2"/>
              </a:buClr>
              <a:buSzPts val="1400"/>
              <a:buFont typeface="Inter"/>
              <a:buNone/>
              <a:defRPr/>
            </a:lvl3pPr>
            <a:lvl4pPr lvl="3">
              <a:spcBef>
                <a:spcPts val="0"/>
              </a:spcBef>
              <a:spcAft>
                <a:spcPts val="0"/>
              </a:spcAft>
              <a:buClr>
                <a:schemeClr val="dk2"/>
              </a:buClr>
              <a:buSzPts val="1400"/>
              <a:buFont typeface="Inter"/>
              <a:buNone/>
              <a:defRPr/>
            </a:lvl4pPr>
            <a:lvl5pPr lvl="4">
              <a:spcBef>
                <a:spcPts val="0"/>
              </a:spcBef>
              <a:spcAft>
                <a:spcPts val="0"/>
              </a:spcAft>
              <a:buClr>
                <a:schemeClr val="dk2"/>
              </a:buClr>
              <a:buSzPts val="1400"/>
              <a:buFont typeface="Inter"/>
              <a:buNone/>
              <a:defRPr/>
            </a:lvl5pPr>
            <a:lvl6pPr lvl="5">
              <a:spcBef>
                <a:spcPts val="0"/>
              </a:spcBef>
              <a:spcAft>
                <a:spcPts val="0"/>
              </a:spcAft>
              <a:buClr>
                <a:schemeClr val="dk2"/>
              </a:buClr>
              <a:buSzPts val="1400"/>
              <a:buFont typeface="Inter"/>
              <a:buNone/>
              <a:defRPr/>
            </a:lvl6pPr>
            <a:lvl7pPr lvl="6">
              <a:spcBef>
                <a:spcPts val="0"/>
              </a:spcBef>
              <a:spcAft>
                <a:spcPts val="0"/>
              </a:spcAft>
              <a:buClr>
                <a:schemeClr val="dk2"/>
              </a:buClr>
              <a:buSzPts val="1400"/>
              <a:buFont typeface="Inter"/>
              <a:buNone/>
              <a:defRPr/>
            </a:lvl7pPr>
            <a:lvl8pPr lvl="7">
              <a:spcBef>
                <a:spcPts val="0"/>
              </a:spcBef>
              <a:spcAft>
                <a:spcPts val="0"/>
              </a:spcAft>
              <a:buClr>
                <a:schemeClr val="dk2"/>
              </a:buClr>
              <a:buSzPts val="1400"/>
              <a:buFont typeface="Inter"/>
              <a:buNone/>
              <a:defRPr/>
            </a:lvl8pPr>
            <a:lvl9pPr lvl="8">
              <a:spcBef>
                <a:spcPts val="0"/>
              </a:spcBef>
              <a:spcAft>
                <a:spcPts val="0"/>
              </a:spcAft>
              <a:buClr>
                <a:schemeClr val="dk2"/>
              </a:buClr>
              <a:buSzPts val="1400"/>
              <a:buFont typeface="Inter"/>
              <a:buNone/>
              <a:defRPr/>
            </a:lvl9pPr>
          </a:lstStyle>
          <a:p/>
        </p:txBody>
      </p:sp>
      <p:sp>
        <p:nvSpPr>
          <p:cNvPr id="82" name="Google Shape;82;p16"/>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83" name="Google Shape;83;p16"/>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 Alt 2">
  <p:cSld name="BLANK_2_1_1_1_1_1">
    <p:bg>
      <p:bgPr>
        <a:solidFill>
          <a:schemeClr val="lt1"/>
        </a:solid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711275" y="1199100"/>
            <a:ext cx="3813600" cy="5295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a:solidFill>
                  <a:schemeClr val="accent1"/>
                </a:solidFill>
              </a:defRPr>
            </a:lvl1pPr>
            <a:lvl2pPr lvl="1">
              <a:lnSpc>
                <a:spcPct val="70000"/>
              </a:lnSpc>
              <a:spcBef>
                <a:spcPts val="0"/>
              </a:spcBef>
              <a:spcAft>
                <a:spcPts val="0"/>
              </a:spcAft>
              <a:buNone/>
              <a:defRPr>
                <a:solidFill>
                  <a:schemeClr val="accent1"/>
                </a:solidFill>
              </a:defRPr>
            </a:lvl2pPr>
            <a:lvl3pPr lvl="2">
              <a:lnSpc>
                <a:spcPct val="70000"/>
              </a:lnSpc>
              <a:spcBef>
                <a:spcPts val="0"/>
              </a:spcBef>
              <a:spcAft>
                <a:spcPts val="0"/>
              </a:spcAft>
              <a:buNone/>
              <a:defRPr>
                <a:solidFill>
                  <a:schemeClr val="accent1"/>
                </a:solidFill>
              </a:defRPr>
            </a:lvl3pPr>
            <a:lvl4pPr lvl="3">
              <a:lnSpc>
                <a:spcPct val="70000"/>
              </a:lnSpc>
              <a:spcBef>
                <a:spcPts val="0"/>
              </a:spcBef>
              <a:spcAft>
                <a:spcPts val="0"/>
              </a:spcAft>
              <a:buNone/>
              <a:defRPr>
                <a:solidFill>
                  <a:schemeClr val="accent1"/>
                </a:solidFill>
              </a:defRPr>
            </a:lvl4pPr>
            <a:lvl5pPr lvl="4">
              <a:lnSpc>
                <a:spcPct val="70000"/>
              </a:lnSpc>
              <a:spcBef>
                <a:spcPts val="0"/>
              </a:spcBef>
              <a:spcAft>
                <a:spcPts val="0"/>
              </a:spcAft>
              <a:buNone/>
              <a:defRPr>
                <a:solidFill>
                  <a:schemeClr val="accent1"/>
                </a:solidFill>
              </a:defRPr>
            </a:lvl5pPr>
            <a:lvl6pPr lvl="5">
              <a:lnSpc>
                <a:spcPct val="70000"/>
              </a:lnSpc>
              <a:spcBef>
                <a:spcPts val="0"/>
              </a:spcBef>
              <a:spcAft>
                <a:spcPts val="0"/>
              </a:spcAft>
              <a:buNone/>
              <a:defRPr>
                <a:solidFill>
                  <a:schemeClr val="accent1"/>
                </a:solidFill>
              </a:defRPr>
            </a:lvl6pPr>
            <a:lvl7pPr lvl="6">
              <a:lnSpc>
                <a:spcPct val="70000"/>
              </a:lnSpc>
              <a:spcBef>
                <a:spcPts val="0"/>
              </a:spcBef>
              <a:spcAft>
                <a:spcPts val="0"/>
              </a:spcAft>
              <a:buNone/>
              <a:defRPr>
                <a:solidFill>
                  <a:schemeClr val="accent1"/>
                </a:solidFill>
              </a:defRPr>
            </a:lvl7pPr>
            <a:lvl8pPr lvl="7">
              <a:lnSpc>
                <a:spcPct val="70000"/>
              </a:lnSpc>
              <a:spcBef>
                <a:spcPts val="0"/>
              </a:spcBef>
              <a:spcAft>
                <a:spcPts val="0"/>
              </a:spcAft>
              <a:buNone/>
              <a:defRPr>
                <a:solidFill>
                  <a:schemeClr val="accent1"/>
                </a:solidFill>
              </a:defRPr>
            </a:lvl8pPr>
            <a:lvl9pPr lvl="8">
              <a:lnSpc>
                <a:spcPct val="70000"/>
              </a:lnSpc>
              <a:spcBef>
                <a:spcPts val="0"/>
              </a:spcBef>
              <a:spcAft>
                <a:spcPts val="0"/>
              </a:spcAft>
              <a:buNone/>
              <a:defRPr>
                <a:solidFill>
                  <a:schemeClr val="accent1"/>
                </a:solidFill>
              </a:defRPr>
            </a:lvl9pPr>
          </a:lstStyle>
          <a:p/>
        </p:txBody>
      </p:sp>
      <p:sp>
        <p:nvSpPr>
          <p:cNvPr id="86" name="Google Shape;86;p17"/>
          <p:cNvSpPr txBox="1"/>
          <p:nvPr>
            <p:ph idx="1" type="subTitle"/>
          </p:nvPr>
        </p:nvSpPr>
        <p:spPr>
          <a:xfrm>
            <a:off x="228600" y="457200"/>
            <a:ext cx="4296300" cy="4527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1pPr>
            <a:lvl2pPr lvl="1">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2pPr>
            <a:lvl3pPr lvl="2">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3pPr>
            <a:lvl4pPr lvl="3">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4pPr>
            <a:lvl5pPr lvl="4">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5pPr>
            <a:lvl6pPr lvl="5">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6pPr>
            <a:lvl7pPr lvl="6">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7pPr>
            <a:lvl8pPr lvl="7">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8pPr>
            <a:lvl9pPr lvl="8">
              <a:spcBef>
                <a:spcPts val="0"/>
              </a:spcBef>
              <a:spcAft>
                <a:spcPts val="0"/>
              </a:spcAft>
              <a:buClr>
                <a:schemeClr val="accent1"/>
              </a:buClr>
              <a:buSzPts val="1800"/>
              <a:buFont typeface="Afacad Flux SemiBold"/>
              <a:buNone/>
              <a:defRPr sz="1800">
                <a:solidFill>
                  <a:schemeClr val="accent1"/>
                </a:solidFill>
                <a:latin typeface="Afacad Flux SemiBold"/>
                <a:ea typeface="Afacad Flux SemiBold"/>
                <a:cs typeface="Afacad Flux SemiBold"/>
                <a:sym typeface="Afacad Flux SemiBold"/>
              </a:defRPr>
            </a:lvl9pPr>
          </a:lstStyle>
          <a:p/>
        </p:txBody>
      </p:sp>
      <p:sp>
        <p:nvSpPr>
          <p:cNvPr id="87" name="Google Shape;87;p17"/>
          <p:cNvSpPr txBox="1"/>
          <p:nvPr>
            <p:ph idx="2"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accent6"/>
              </a:buClr>
              <a:buSzPts val="600"/>
              <a:buFont typeface="Inter"/>
              <a:buNone/>
              <a:defRPr>
                <a:solidFill>
                  <a:schemeClr val="accent6"/>
                </a:solidFill>
              </a:defRPr>
            </a:lvl1pPr>
            <a:lvl2pPr lvl="1" algn="r">
              <a:spcBef>
                <a:spcPts val="0"/>
              </a:spcBef>
              <a:spcAft>
                <a:spcPts val="0"/>
              </a:spcAft>
              <a:buClr>
                <a:schemeClr val="accent6"/>
              </a:buClr>
              <a:buSzPts val="1400"/>
              <a:buFont typeface="Inter"/>
              <a:buNone/>
              <a:defRPr>
                <a:solidFill>
                  <a:schemeClr val="accent6"/>
                </a:solidFill>
              </a:defRPr>
            </a:lvl2pPr>
            <a:lvl3pPr lvl="2" algn="r">
              <a:spcBef>
                <a:spcPts val="0"/>
              </a:spcBef>
              <a:spcAft>
                <a:spcPts val="0"/>
              </a:spcAft>
              <a:buClr>
                <a:schemeClr val="accent6"/>
              </a:buClr>
              <a:buSzPts val="1400"/>
              <a:buFont typeface="Inter"/>
              <a:buNone/>
              <a:defRPr>
                <a:solidFill>
                  <a:schemeClr val="accent6"/>
                </a:solidFill>
              </a:defRPr>
            </a:lvl3pPr>
            <a:lvl4pPr lvl="3" algn="r">
              <a:spcBef>
                <a:spcPts val="0"/>
              </a:spcBef>
              <a:spcAft>
                <a:spcPts val="0"/>
              </a:spcAft>
              <a:buClr>
                <a:schemeClr val="accent6"/>
              </a:buClr>
              <a:buSzPts val="1400"/>
              <a:buFont typeface="Inter"/>
              <a:buNone/>
              <a:defRPr>
                <a:solidFill>
                  <a:schemeClr val="accent6"/>
                </a:solidFill>
              </a:defRPr>
            </a:lvl4pPr>
            <a:lvl5pPr lvl="4" algn="r">
              <a:spcBef>
                <a:spcPts val="0"/>
              </a:spcBef>
              <a:spcAft>
                <a:spcPts val="0"/>
              </a:spcAft>
              <a:buClr>
                <a:schemeClr val="accent6"/>
              </a:buClr>
              <a:buSzPts val="1400"/>
              <a:buFont typeface="Inter"/>
              <a:buNone/>
              <a:defRPr>
                <a:solidFill>
                  <a:schemeClr val="accent6"/>
                </a:solidFill>
              </a:defRPr>
            </a:lvl5pPr>
            <a:lvl6pPr lvl="5" algn="r">
              <a:spcBef>
                <a:spcPts val="0"/>
              </a:spcBef>
              <a:spcAft>
                <a:spcPts val="0"/>
              </a:spcAft>
              <a:buClr>
                <a:schemeClr val="accent6"/>
              </a:buClr>
              <a:buSzPts val="1400"/>
              <a:buFont typeface="Inter"/>
              <a:buNone/>
              <a:defRPr>
                <a:solidFill>
                  <a:schemeClr val="accent6"/>
                </a:solidFill>
              </a:defRPr>
            </a:lvl6pPr>
            <a:lvl7pPr lvl="6" algn="r">
              <a:spcBef>
                <a:spcPts val="0"/>
              </a:spcBef>
              <a:spcAft>
                <a:spcPts val="0"/>
              </a:spcAft>
              <a:buClr>
                <a:schemeClr val="accent6"/>
              </a:buClr>
              <a:buSzPts val="1400"/>
              <a:buFont typeface="Inter"/>
              <a:buNone/>
              <a:defRPr>
                <a:solidFill>
                  <a:schemeClr val="accent6"/>
                </a:solidFill>
              </a:defRPr>
            </a:lvl7pPr>
            <a:lvl8pPr lvl="7" algn="r">
              <a:spcBef>
                <a:spcPts val="0"/>
              </a:spcBef>
              <a:spcAft>
                <a:spcPts val="0"/>
              </a:spcAft>
              <a:buClr>
                <a:schemeClr val="accent6"/>
              </a:buClr>
              <a:buSzPts val="1400"/>
              <a:buFont typeface="Inter"/>
              <a:buNone/>
              <a:defRPr>
                <a:solidFill>
                  <a:schemeClr val="accent6"/>
                </a:solidFill>
              </a:defRPr>
            </a:lvl8pPr>
            <a:lvl9pPr lvl="8" algn="r">
              <a:spcBef>
                <a:spcPts val="0"/>
              </a:spcBef>
              <a:spcAft>
                <a:spcPts val="0"/>
              </a:spcAft>
              <a:buClr>
                <a:schemeClr val="accent6"/>
              </a:buClr>
              <a:buSzPts val="1400"/>
              <a:buFont typeface="Inter"/>
              <a:buNone/>
              <a:defRPr>
                <a:solidFill>
                  <a:schemeClr val="accent6"/>
                </a:solidFill>
              </a:defRPr>
            </a:lvl9pPr>
          </a:lstStyle>
          <a:p/>
        </p:txBody>
      </p:sp>
      <p:sp>
        <p:nvSpPr>
          <p:cNvPr id="88" name="Google Shape;88;p17"/>
          <p:cNvSpPr txBox="1"/>
          <p:nvPr>
            <p:ph idx="3" type="subTitle"/>
          </p:nvPr>
        </p:nvSpPr>
        <p:spPr>
          <a:xfrm>
            <a:off x="345600" y="230200"/>
            <a:ext cx="1752600" cy="68700"/>
          </a:xfrm>
          <a:prstGeom prst="rect">
            <a:avLst/>
          </a:prstGeom>
        </p:spPr>
        <p:txBody>
          <a:bodyPr anchorCtr="0" anchor="t" bIns="0" lIns="0" spcFirstLastPara="1" rIns="0" wrap="square" tIns="0">
            <a:noAutofit/>
          </a:bodyPr>
          <a:lstStyle>
            <a:lvl1pPr lvl="0" algn="l">
              <a:spcBef>
                <a:spcPts val="0"/>
              </a:spcBef>
              <a:spcAft>
                <a:spcPts val="0"/>
              </a:spcAft>
              <a:buClr>
                <a:schemeClr val="accent6"/>
              </a:buClr>
              <a:buSzPts val="600"/>
              <a:buFont typeface="Inter"/>
              <a:buNone/>
              <a:defRPr>
                <a:solidFill>
                  <a:schemeClr val="accent6"/>
                </a:solidFill>
              </a:defRPr>
            </a:lvl1pPr>
            <a:lvl2pPr lvl="1" algn="l">
              <a:spcBef>
                <a:spcPts val="0"/>
              </a:spcBef>
              <a:spcAft>
                <a:spcPts val="0"/>
              </a:spcAft>
              <a:buClr>
                <a:schemeClr val="accent6"/>
              </a:buClr>
              <a:buSzPts val="1400"/>
              <a:buFont typeface="Inter"/>
              <a:buNone/>
              <a:defRPr>
                <a:solidFill>
                  <a:schemeClr val="accent6"/>
                </a:solidFill>
              </a:defRPr>
            </a:lvl2pPr>
            <a:lvl3pPr lvl="2" algn="l">
              <a:spcBef>
                <a:spcPts val="0"/>
              </a:spcBef>
              <a:spcAft>
                <a:spcPts val="0"/>
              </a:spcAft>
              <a:buClr>
                <a:schemeClr val="accent6"/>
              </a:buClr>
              <a:buSzPts val="1400"/>
              <a:buFont typeface="Inter"/>
              <a:buNone/>
              <a:defRPr>
                <a:solidFill>
                  <a:schemeClr val="accent6"/>
                </a:solidFill>
              </a:defRPr>
            </a:lvl3pPr>
            <a:lvl4pPr lvl="3" algn="l">
              <a:spcBef>
                <a:spcPts val="0"/>
              </a:spcBef>
              <a:spcAft>
                <a:spcPts val="0"/>
              </a:spcAft>
              <a:buClr>
                <a:schemeClr val="accent6"/>
              </a:buClr>
              <a:buSzPts val="1400"/>
              <a:buFont typeface="Inter"/>
              <a:buNone/>
              <a:defRPr>
                <a:solidFill>
                  <a:schemeClr val="accent6"/>
                </a:solidFill>
              </a:defRPr>
            </a:lvl4pPr>
            <a:lvl5pPr lvl="4" algn="l">
              <a:spcBef>
                <a:spcPts val="0"/>
              </a:spcBef>
              <a:spcAft>
                <a:spcPts val="0"/>
              </a:spcAft>
              <a:buClr>
                <a:schemeClr val="accent6"/>
              </a:buClr>
              <a:buSzPts val="1400"/>
              <a:buFont typeface="Inter"/>
              <a:buNone/>
              <a:defRPr>
                <a:solidFill>
                  <a:schemeClr val="accent6"/>
                </a:solidFill>
              </a:defRPr>
            </a:lvl5pPr>
            <a:lvl6pPr lvl="5" algn="l">
              <a:spcBef>
                <a:spcPts val="0"/>
              </a:spcBef>
              <a:spcAft>
                <a:spcPts val="0"/>
              </a:spcAft>
              <a:buClr>
                <a:schemeClr val="accent6"/>
              </a:buClr>
              <a:buSzPts val="1400"/>
              <a:buFont typeface="Inter"/>
              <a:buNone/>
              <a:defRPr>
                <a:solidFill>
                  <a:schemeClr val="accent6"/>
                </a:solidFill>
              </a:defRPr>
            </a:lvl6pPr>
            <a:lvl7pPr lvl="6" algn="l">
              <a:spcBef>
                <a:spcPts val="0"/>
              </a:spcBef>
              <a:spcAft>
                <a:spcPts val="0"/>
              </a:spcAft>
              <a:buClr>
                <a:schemeClr val="accent6"/>
              </a:buClr>
              <a:buSzPts val="1400"/>
              <a:buFont typeface="Inter"/>
              <a:buNone/>
              <a:defRPr>
                <a:solidFill>
                  <a:schemeClr val="accent6"/>
                </a:solidFill>
              </a:defRPr>
            </a:lvl7pPr>
            <a:lvl8pPr lvl="7" algn="l">
              <a:spcBef>
                <a:spcPts val="0"/>
              </a:spcBef>
              <a:spcAft>
                <a:spcPts val="0"/>
              </a:spcAft>
              <a:buClr>
                <a:schemeClr val="accent6"/>
              </a:buClr>
              <a:buSzPts val="1400"/>
              <a:buFont typeface="Inter"/>
              <a:buNone/>
              <a:defRPr>
                <a:solidFill>
                  <a:schemeClr val="accent6"/>
                </a:solidFill>
              </a:defRPr>
            </a:lvl8pPr>
            <a:lvl9pPr lvl="8" algn="l">
              <a:spcBef>
                <a:spcPts val="0"/>
              </a:spcBef>
              <a:spcAft>
                <a:spcPts val="0"/>
              </a:spcAft>
              <a:buClr>
                <a:schemeClr val="accent6"/>
              </a:buClr>
              <a:buSzPts val="1400"/>
              <a:buFont typeface="Inter"/>
              <a:buNone/>
              <a:defRPr>
                <a:solidFill>
                  <a:schemeClr val="accent6"/>
                </a:solidFill>
              </a:defRPr>
            </a:lvl9pPr>
          </a:lstStyle>
          <a:p/>
        </p:txBody>
      </p:sp>
      <p:grpSp>
        <p:nvGrpSpPr>
          <p:cNvPr id="89" name="Google Shape;89;p17"/>
          <p:cNvGrpSpPr/>
          <p:nvPr/>
        </p:nvGrpSpPr>
        <p:grpSpPr>
          <a:xfrm rot="2700000">
            <a:off x="237956" y="1326863"/>
            <a:ext cx="250839" cy="250839"/>
            <a:chOff x="6251786" y="659047"/>
            <a:chExt cx="250842" cy="250842"/>
          </a:xfrm>
        </p:grpSpPr>
        <p:sp>
          <p:nvSpPr>
            <p:cNvPr id="90" name="Google Shape;90;p1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91" name="Google Shape;91;p1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92" name="Google Shape;92;p1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nvGrpSpPr>
          <p:cNvPr id="93" name="Google Shape;93;p17"/>
          <p:cNvGrpSpPr/>
          <p:nvPr/>
        </p:nvGrpSpPr>
        <p:grpSpPr>
          <a:xfrm rot="2700000">
            <a:off x="237956" y="2004275"/>
            <a:ext cx="250839" cy="250839"/>
            <a:chOff x="6251786" y="659047"/>
            <a:chExt cx="250842" cy="250842"/>
          </a:xfrm>
        </p:grpSpPr>
        <p:sp>
          <p:nvSpPr>
            <p:cNvPr id="94" name="Google Shape;94;p1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95" name="Google Shape;95;p1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96" name="Google Shape;96;p1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nvGrpSpPr>
          <p:cNvPr id="97" name="Google Shape;97;p17"/>
          <p:cNvGrpSpPr/>
          <p:nvPr/>
        </p:nvGrpSpPr>
        <p:grpSpPr>
          <a:xfrm rot="2700000">
            <a:off x="237956" y="2681688"/>
            <a:ext cx="250839" cy="250839"/>
            <a:chOff x="6251786" y="659047"/>
            <a:chExt cx="250842" cy="250842"/>
          </a:xfrm>
        </p:grpSpPr>
        <p:sp>
          <p:nvSpPr>
            <p:cNvPr id="98" name="Google Shape;98;p1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99" name="Google Shape;99;p1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100" name="Google Shape;100;p1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nvGrpSpPr>
          <p:cNvPr id="101" name="Google Shape;101;p17"/>
          <p:cNvGrpSpPr/>
          <p:nvPr/>
        </p:nvGrpSpPr>
        <p:grpSpPr>
          <a:xfrm rot="2700000">
            <a:off x="237956" y="3359100"/>
            <a:ext cx="250839" cy="250839"/>
            <a:chOff x="6251786" y="659047"/>
            <a:chExt cx="250842" cy="250842"/>
          </a:xfrm>
        </p:grpSpPr>
        <p:sp>
          <p:nvSpPr>
            <p:cNvPr id="102" name="Google Shape;102;p1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103" name="Google Shape;103;p1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104" name="Google Shape;104;p1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nvGrpSpPr>
          <p:cNvPr id="105" name="Google Shape;105;p17"/>
          <p:cNvGrpSpPr/>
          <p:nvPr/>
        </p:nvGrpSpPr>
        <p:grpSpPr>
          <a:xfrm rot="2700000">
            <a:off x="237956" y="4036513"/>
            <a:ext cx="250839" cy="250839"/>
            <a:chOff x="6251786" y="659047"/>
            <a:chExt cx="250842" cy="250842"/>
          </a:xfrm>
        </p:grpSpPr>
        <p:sp>
          <p:nvSpPr>
            <p:cNvPr id="106" name="Google Shape;106;p1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107" name="Google Shape;107;p1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108" name="Google Shape;108;p1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sp>
        <p:nvSpPr>
          <p:cNvPr id="109" name="Google Shape;109;p17"/>
          <p:cNvSpPr txBox="1"/>
          <p:nvPr>
            <p:ph idx="4" type="title"/>
          </p:nvPr>
        </p:nvSpPr>
        <p:spPr>
          <a:xfrm>
            <a:off x="711275" y="1914413"/>
            <a:ext cx="3813600" cy="529500"/>
          </a:xfrm>
          <a:prstGeom prst="rect">
            <a:avLst/>
          </a:prstGeom>
        </p:spPr>
        <p:txBody>
          <a:bodyPr anchorCtr="0" anchor="ctr" bIns="91425" lIns="91425" spcFirstLastPara="1" rIns="91425" wrap="square" tIns="91425">
            <a:noAutofit/>
          </a:bodyPr>
          <a:lstStyle>
            <a:lvl1pPr lvl="0">
              <a:lnSpc>
                <a:spcPct val="70000"/>
              </a:lnSpc>
              <a:spcBef>
                <a:spcPts val="0"/>
              </a:spcBef>
              <a:spcAft>
                <a:spcPts val="0"/>
              </a:spcAft>
              <a:buNone/>
              <a:defRPr>
                <a:solidFill>
                  <a:schemeClr val="accent1"/>
                </a:solidFill>
              </a:defRPr>
            </a:lvl1pPr>
            <a:lvl2pPr lvl="1">
              <a:lnSpc>
                <a:spcPct val="70000"/>
              </a:lnSpc>
              <a:spcBef>
                <a:spcPts val="0"/>
              </a:spcBef>
              <a:spcAft>
                <a:spcPts val="0"/>
              </a:spcAft>
              <a:buNone/>
              <a:defRPr>
                <a:solidFill>
                  <a:schemeClr val="accent1"/>
                </a:solidFill>
              </a:defRPr>
            </a:lvl2pPr>
            <a:lvl3pPr lvl="2">
              <a:lnSpc>
                <a:spcPct val="70000"/>
              </a:lnSpc>
              <a:spcBef>
                <a:spcPts val="0"/>
              </a:spcBef>
              <a:spcAft>
                <a:spcPts val="0"/>
              </a:spcAft>
              <a:buNone/>
              <a:defRPr>
                <a:solidFill>
                  <a:schemeClr val="accent1"/>
                </a:solidFill>
              </a:defRPr>
            </a:lvl3pPr>
            <a:lvl4pPr lvl="3">
              <a:lnSpc>
                <a:spcPct val="70000"/>
              </a:lnSpc>
              <a:spcBef>
                <a:spcPts val="0"/>
              </a:spcBef>
              <a:spcAft>
                <a:spcPts val="0"/>
              </a:spcAft>
              <a:buNone/>
              <a:defRPr>
                <a:solidFill>
                  <a:schemeClr val="accent1"/>
                </a:solidFill>
              </a:defRPr>
            </a:lvl4pPr>
            <a:lvl5pPr lvl="4">
              <a:lnSpc>
                <a:spcPct val="70000"/>
              </a:lnSpc>
              <a:spcBef>
                <a:spcPts val="0"/>
              </a:spcBef>
              <a:spcAft>
                <a:spcPts val="0"/>
              </a:spcAft>
              <a:buNone/>
              <a:defRPr>
                <a:solidFill>
                  <a:schemeClr val="accent1"/>
                </a:solidFill>
              </a:defRPr>
            </a:lvl5pPr>
            <a:lvl6pPr lvl="5">
              <a:lnSpc>
                <a:spcPct val="70000"/>
              </a:lnSpc>
              <a:spcBef>
                <a:spcPts val="0"/>
              </a:spcBef>
              <a:spcAft>
                <a:spcPts val="0"/>
              </a:spcAft>
              <a:buNone/>
              <a:defRPr>
                <a:solidFill>
                  <a:schemeClr val="accent1"/>
                </a:solidFill>
              </a:defRPr>
            </a:lvl6pPr>
            <a:lvl7pPr lvl="6">
              <a:lnSpc>
                <a:spcPct val="70000"/>
              </a:lnSpc>
              <a:spcBef>
                <a:spcPts val="0"/>
              </a:spcBef>
              <a:spcAft>
                <a:spcPts val="0"/>
              </a:spcAft>
              <a:buNone/>
              <a:defRPr>
                <a:solidFill>
                  <a:schemeClr val="accent1"/>
                </a:solidFill>
              </a:defRPr>
            </a:lvl7pPr>
            <a:lvl8pPr lvl="7">
              <a:lnSpc>
                <a:spcPct val="70000"/>
              </a:lnSpc>
              <a:spcBef>
                <a:spcPts val="0"/>
              </a:spcBef>
              <a:spcAft>
                <a:spcPts val="0"/>
              </a:spcAft>
              <a:buNone/>
              <a:defRPr>
                <a:solidFill>
                  <a:schemeClr val="accent1"/>
                </a:solidFill>
              </a:defRPr>
            </a:lvl8pPr>
            <a:lvl9pPr lvl="8">
              <a:lnSpc>
                <a:spcPct val="70000"/>
              </a:lnSpc>
              <a:spcBef>
                <a:spcPts val="0"/>
              </a:spcBef>
              <a:spcAft>
                <a:spcPts val="0"/>
              </a:spcAft>
              <a:buNone/>
              <a:defRPr>
                <a:solidFill>
                  <a:schemeClr val="accent1"/>
                </a:solidFill>
              </a:defRPr>
            </a:lvl9pPr>
          </a:lstStyle>
          <a:p/>
        </p:txBody>
      </p:sp>
      <p:sp>
        <p:nvSpPr>
          <p:cNvPr id="110" name="Google Shape;110;p17"/>
          <p:cNvSpPr txBox="1"/>
          <p:nvPr>
            <p:ph idx="5" type="title"/>
          </p:nvPr>
        </p:nvSpPr>
        <p:spPr>
          <a:xfrm>
            <a:off x="711275" y="2629725"/>
            <a:ext cx="3813600" cy="5295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a:solidFill>
                  <a:schemeClr val="accent1"/>
                </a:solidFill>
              </a:defRPr>
            </a:lvl1pPr>
            <a:lvl2pPr lvl="1">
              <a:lnSpc>
                <a:spcPct val="70000"/>
              </a:lnSpc>
              <a:spcBef>
                <a:spcPts val="0"/>
              </a:spcBef>
              <a:spcAft>
                <a:spcPts val="0"/>
              </a:spcAft>
              <a:buNone/>
              <a:defRPr>
                <a:solidFill>
                  <a:schemeClr val="accent1"/>
                </a:solidFill>
              </a:defRPr>
            </a:lvl2pPr>
            <a:lvl3pPr lvl="2">
              <a:lnSpc>
                <a:spcPct val="70000"/>
              </a:lnSpc>
              <a:spcBef>
                <a:spcPts val="0"/>
              </a:spcBef>
              <a:spcAft>
                <a:spcPts val="0"/>
              </a:spcAft>
              <a:buNone/>
              <a:defRPr>
                <a:solidFill>
                  <a:schemeClr val="accent1"/>
                </a:solidFill>
              </a:defRPr>
            </a:lvl3pPr>
            <a:lvl4pPr lvl="3">
              <a:lnSpc>
                <a:spcPct val="70000"/>
              </a:lnSpc>
              <a:spcBef>
                <a:spcPts val="0"/>
              </a:spcBef>
              <a:spcAft>
                <a:spcPts val="0"/>
              </a:spcAft>
              <a:buNone/>
              <a:defRPr>
                <a:solidFill>
                  <a:schemeClr val="accent1"/>
                </a:solidFill>
              </a:defRPr>
            </a:lvl4pPr>
            <a:lvl5pPr lvl="4">
              <a:lnSpc>
                <a:spcPct val="70000"/>
              </a:lnSpc>
              <a:spcBef>
                <a:spcPts val="0"/>
              </a:spcBef>
              <a:spcAft>
                <a:spcPts val="0"/>
              </a:spcAft>
              <a:buNone/>
              <a:defRPr>
                <a:solidFill>
                  <a:schemeClr val="accent1"/>
                </a:solidFill>
              </a:defRPr>
            </a:lvl5pPr>
            <a:lvl6pPr lvl="5">
              <a:lnSpc>
                <a:spcPct val="70000"/>
              </a:lnSpc>
              <a:spcBef>
                <a:spcPts val="0"/>
              </a:spcBef>
              <a:spcAft>
                <a:spcPts val="0"/>
              </a:spcAft>
              <a:buNone/>
              <a:defRPr>
                <a:solidFill>
                  <a:schemeClr val="accent1"/>
                </a:solidFill>
              </a:defRPr>
            </a:lvl6pPr>
            <a:lvl7pPr lvl="6">
              <a:lnSpc>
                <a:spcPct val="70000"/>
              </a:lnSpc>
              <a:spcBef>
                <a:spcPts val="0"/>
              </a:spcBef>
              <a:spcAft>
                <a:spcPts val="0"/>
              </a:spcAft>
              <a:buNone/>
              <a:defRPr>
                <a:solidFill>
                  <a:schemeClr val="accent1"/>
                </a:solidFill>
              </a:defRPr>
            </a:lvl7pPr>
            <a:lvl8pPr lvl="7">
              <a:lnSpc>
                <a:spcPct val="70000"/>
              </a:lnSpc>
              <a:spcBef>
                <a:spcPts val="0"/>
              </a:spcBef>
              <a:spcAft>
                <a:spcPts val="0"/>
              </a:spcAft>
              <a:buNone/>
              <a:defRPr>
                <a:solidFill>
                  <a:schemeClr val="accent1"/>
                </a:solidFill>
              </a:defRPr>
            </a:lvl8pPr>
            <a:lvl9pPr lvl="8">
              <a:lnSpc>
                <a:spcPct val="70000"/>
              </a:lnSpc>
              <a:spcBef>
                <a:spcPts val="0"/>
              </a:spcBef>
              <a:spcAft>
                <a:spcPts val="0"/>
              </a:spcAft>
              <a:buNone/>
              <a:defRPr>
                <a:solidFill>
                  <a:schemeClr val="accent1"/>
                </a:solidFill>
              </a:defRPr>
            </a:lvl9pPr>
          </a:lstStyle>
          <a:p/>
        </p:txBody>
      </p:sp>
      <p:sp>
        <p:nvSpPr>
          <p:cNvPr id="111" name="Google Shape;111;p17"/>
          <p:cNvSpPr txBox="1"/>
          <p:nvPr>
            <p:ph idx="6" type="title"/>
          </p:nvPr>
        </p:nvSpPr>
        <p:spPr>
          <a:xfrm>
            <a:off x="711275" y="3345038"/>
            <a:ext cx="3813600" cy="5295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a:solidFill>
                  <a:schemeClr val="accent1"/>
                </a:solidFill>
              </a:defRPr>
            </a:lvl1pPr>
            <a:lvl2pPr lvl="1">
              <a:lnSpc>
                <a:spcPct val="70000"/>
              </a:lnSpc>
              <a:spcBef>
                <a:spcPts val="0"/>
              </a:spcBef>
              <a:spcAft>
                <a:spcPts val="0"/>
              </a:spcAft>
              <a:buNone/>
              <a:defRPr>
                <a:solidFill>
                  <a:schemeClr val="accent1"/>
                </a:solidFill>
              </a:defRPr>
            </a:lvl2pPr>
            <a:lvl3pPr lvl="2">
              <a:lnSpc>
                <a:spcPct val="70000"/>
              </a:lnSpc>
              <a:spcBef>
                <a:spcPts val="0"/>
              </a:spcBef>
              <a:spcAft>
                <a:spcPts val="0"/>
              </a:spcAft>
              <a:buNone/>
              <a:defRPr>
                <a:solidFill>
                  <a:schemeClr val="accent1"/>
                </a:solidFill>
              </a:defRPr>
            </a:lvl3pPr>
            <a:lvl4pPr lvl="3">
              <a:lnSpc>
                <a:spcPct val="70000"/>
              </a:lnSpc>
              <a:spcBef>
                <a:spcPts val="0"/>
              </a:spcBef>
              <a:spcAft>
                <a:spcPts val="0"/>
              </a:spcAft>
              <a:buNone/>
              <a:defRPr>
                <a:solidFill>
                  <a:schemeClr val="accent1"/>
                </a:solidFill>
              </a:defRPr>
            </a:lvl4pPr>
            <a:lvl5pPr lvl="4">
              <a:lnSpc>
                <a:spcPct val="70000"/>
              </a:lnSpc>
              <a:spcBef>
                <a:spcPts val="0"/>
              </a:spcBef>
              <a:spcAft>
                <a:spcPts val="0"/>
              </a:spcAft>
              <a:buNone/>
              <a:defRPr>
                <a:solidFill>
                  <a:schemeClr val="accent1"/>
                </a:solidFill>
              </a:defRPr>
            </a:lvl5pPr>
            <a:lvl6pPr lvl="5">
              <a:lnSpc>
                <a:spcPct val="70000"/>
              </a:lnSpc>
              <a:spcBef>
                <a:spcPts val="0"/>
              </a:spcBef>
              <a:spcAft>
                <a:spcPts val="0"/>
              </a:spcAft>
              <a:buNone/>
              <a:defRPr>
                <a:solidFill>
                  <a:schemeClr val="accent1"/>
                </a:solidFill>
              </a:defRPr>
            </a:lvl6pPr>
            <a:lvl7pPr lvl="6">
              <a:lnSpc>
                <a:spcPct val="70000"/>
              </a:lnSpc>
              <a:spcBef>
                <a:spcPts val="0"/>
              </a:spcBef>
              <a:spcAft>
                <a:spcPts val="0"/>
              </a:spcAft>
              <a:buNone/>
              <a:defRPr>
                <a:solidFill>
                  <a:schemeClr val="accent1"/>
                </a:solidFill>
              </a:defRPr>
            </a:lvl7pPr>
            <a:lvl8pPr lvl="7">
              <a:lnSpc>
                <a:spcPct val="70000"/>
              </a:lnSpc>
              <a:spcBef>
                <a:spcPts val="0"/>
              </a:spcBef>
              <a:spcAft>
                <a:spcPts val="0"/>
              </a:spcAft>
              <a:buNone/>
              <a:defRPr>
                <a:solidFill>
                  <a:schemeClr val="accent1"/>
                </a:solidFill>
              </a:defRPr>
            </a:lvl8pPr>
            <a:lvl9pPr lvl="8">
              <a:lnSpc>
                <a:spcPct val="70000"/>
              </a:lnSpc>
              <a:spcBef>
                <a:spcPts val="0"/>
              </a:spcBef>
              <a:spcAft>
                <a:spcPts val="0"/>
              </a:spcAft>
              <a:buNone/>
              <a:defRPr>
                <a:solidFill>
                  <a:schemeClr val="accent1"/>
                </a:solidFill>
              </a:defRPr>
            </a:lvl9pPr>
          </a:lstStyle>
          <a:p/>
        </p:txBody>
      </p:sp>
      <p:sp>
        <p:nvSpPr>
          <p:cNvPr id="112" name="Google Shape;112;p17"/>
          <p:cNvSpPr txBox="1"/>
          <p:nvPr>
            <p:ph idx="7" type="title"/>
          </p:nvPr>
        </p:nvSpPr>
        <p:spPr>
          <a:xfrm>
            <a:off x="711275" y="4060350"/>
            <a:ext cx="3813600" cy="5295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a:solidFill>
                  <a:schemeClr val="accent1"/>
                </a:solidFill>
              </a:defRPr>
            </a:lvl1pPr>
            <a:lvl2pPr lvl="1">
              <a:lnSpc>
                <a:spcPct val="70000"/>
              </a:lnSpc>
              <a:spcBef>
                <a:spcPts val="0"/>
              </a:spcBef>
              <a:spcAft>
                <a:spcPts val="0"/>
              </a:spcAft>
              <a:buNone/>
              <a:defRPr>
                <a:solidFill>
                  <a:schemeClr val="accent1"/>
                </a:solidFill>
              </a:defRPr>
            </a:lvl2pPr>
            <a:lvl3pPr lvl="2">
              <a:lnSpc>
                <a:spcPct val="70000"/>
              </a:lnSpc>
              <a:spcBef>
                <a:spcPts val="0"/>
              </a:spcBef>
              <a:spcAft>
                <a:spcPts val="0"/>
              </a:spcAft>
              <a:buNone/>
              <a:defRPr>
                <a:solidFill>
                  <a:schemeClr val="accent1"/>
                </a:solidFill>
              </a:defRPr>
            </a:lvl3pPr>
            <a:lvl4pPr lvl="3">
              <a:lnSpc>
                <a:spcPct val="70000"/>
              </a:lnSpc>
              <a:spcBef>
                <a:spcPts val="0"/>
              </a:spcBef>
              <a:spcAft>
                <a:spcPts val="0"/>
              </a:spcAft>
              <a:buNone/>
              <a:defRPr>
                <a:solidFill>
                  <a:schemeClr val="accent1"/>
                </a:solidFill>
              </a:defRPr>
            </a:lvl4pPr>
            <a:lvl5pPr lvl="4">
              <a:lnSpc>
                <a:spcPct val="70000"/>
              </a:lnSpc>
              <a:spcBef>
                <a:spcPts val="0"/>
              </a:spcBef>
              <a:spcAft>
                <a:spcPts val="0"/>
              </a:spcAft>
              <a:buNone/>
              <a:defRPr>
                <a:solidFill>
                  <a:schemeClr val="accent1"/>
                </a:solidFill>
              </a:defRPr>
            </a:lvl5pPr>
            <a:lvl6pPr lvl="5">
              <a:lnSpc>
                <a:spcPct val="70000"/>
              </a:lnSpc>
              <a:spcBef>
                <a:spcPts val="0"/>
              </a:spcBef>
              <a:spcAft>
                <a:spcPts val="0"/>
              </a:spcAft>
              <a:buNone/>
              <a:defRPr>
                <a:solidFill>
                  <a:schemeClr val="accent1"/>
                </a:solidFill>
              </a:defRPr>
            </a:lvl6pPr>
            <a:lvl7pPr lvl="6">
              <a:lnSpc>
                <a:spcPct val="70000"/>
              </a:lnSpc>
              <a:spcBef>
                <a:spcPts val="0"/>
              </a:spcBef>
              <a:spcAft>
                <a:spcPts val="0"/>
              </a:spcAft>
              <a:buNone/>
              <a:defRPr>
                <a:solidFill>
                  <a:schemeClr val="accent1"/>
                </a:solidFill>
              </a:defRPr>
            </a:lvl7pPr>
            <a:lvl8pPr lvl="7">
              <a:lnSpc>
                <a:spcPct val="70000"/>
              </a:lnSpc>
              <a:spcBef>
                <a:spcPts val="0"/>
              </a:spcBef>
              <a:spcAft>
                <a:spcPts val="0"/>
              </a:spcAft>
              <a:buNone/>
              <a:defRPr>
                <a:solidFill>
                  <a:schemeClr val="accent1"/>
                </a:solidFill>
              </a:defRPr>
            </a:lvl8pPr>
            <a:lvl9pPr lvl="8">
              <a:lnSpc>
                <a:spcPct val="70000"/>
              </a:lnSpc>
              <a:spcBef>
                <a:spcPts val="0"/>
              </a:spcBef>
              <a:spcAft>
                <a:spcPts val="0"/>
              </a:spcAft>
              <a:buNone/>
              <a:defRPr>
                <a:solidFill>
                  <a:schemeClr val="accent1"/>
                </a:solidFill>
              </a:defRPr>
            </a:lvl9pPr>
          </a:lstStyle>
          <a:p/>
        </p:txBody>
      </p:sp>
      <p:sp>
        <p:nvSpPr>
          <p:cNvPr id="113" name="Google Shape;113;p17"/>
          <p:cNvSpPr/>
          <p:nvPr/>
        </p:nvSpPr>
        <p:spPr>
          <a:xfrm>
            <a:off x="6714486" y="3907975"/>
            <a:ext cx="1227600" cy="12276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114" name="Google Shape;114;p17"/>
          <p:cNvSpPr/>
          <p:nvPr/>
        </p:nvSpPr>
        <p:spPr>
          <a:xfrm>
            <a:off x="6630361" y="592650"/>
            <a:ext cx="2494200" cy="24942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115" name="Google Shape;115;p17"/>
          <p:cNvSpPr/>
          <p:nvPr>
            <p:ph idx="8" type="pic"/>
          </p:nvPr>
        </p:nvSpPr>
        <p:spPr>
          <a:xfrm>
            <a:off x="5434100" y="2461125"/>
            <a:ext cx="1790700" cy="1790700"/>
          </a:xfrm>
          <a:prstGeom prst="ellipse">
            <a:avLst/>
          </a:prstGeom>
          <a:noFill/>
          <a:ln>
            <a:noFill/>
          </a:ln>
        </p:spPr>
      </p:sp>
      <p:sp>
        <p:nvSpPr>
          <p:cNvPr id="116" name="Google Shape;116;p17"/>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117" name="Google Shape;117;p17"/>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mmary chart">
  <p:cSld name="BLANK_1_1_1_1_1_1_1_1_1_1_1_1_1_1_1_3">
    <p:spTree>
      <p:nvGrpSpPr>
        <p:cNvPr id="118" name="Shape 118"/>
        <p:cNvGrpSpPr/>
        <p:nvPr/>
      </p:nvGrpSpPr>
      <p:grpSpPr>
        <a:xfrm>
          <a:off x="0" y="0"/>
          <a:ext cx="0" cy="0"/>
          <a:chOff x="0" y="0"/>
          <a:chExt cx="0" cy="0"/>
        </a:xfrm>
      </p:grpSpPr>
      <p:sp>
        <p:nvSpPr>
          <p:cNvPr id="119" name="Google Shape;119;p18"/>
          <p:cNvSpPr txBox="1"/>
          <p:nvPr>
            <p:ph idx="1" type="subTitle"/>
          </p:nvPr>
        </p:nvSpPr>
        <p:spPr>
          <a:xfrm>
            <a:off x="228900" y="1798163"/>
            <a:ext cx="2100900" cy="597300"/>
          </a:xfrm>
          <a:prstGeom prst="rect">
            <a:avLst/>
          </a:prstGeom>
        </p:spPr>
        <p:txBody>
          <a:bodyPr anchorCtr="0" anchor="t" bIns="0" lIns="182875" spcFirstLastPara="1" rIns="0" wrap="square" tIns="0">
            <a:noAutofit/>
          </a:bodyPr>
          <a:lstStyle>
            <a:lvl1pPr lvl="0">
              <a:lnSpc>
                <a:spcPct val="70000"/>
              </a:lnSpc>
              <a:spcBef>
                <a:spcPts val="0"/>
              </a:spcBef>
              <a:spcAft>
                <a:spcPts val="0"/>
              </a:spcAft>
              <a:buNone/>
              <a:defRPr b="1" sz="2400">
                <a:solidFill>
                  <a:schemeClr val="accent3"/>
                </a:solidFill>
                <a:latin typeface="Afacad Flux"/>
                <a:ea typeface="Afacad Flux"/>
                <a:cs typeface="Afacad Flux"/>
                <a:sym typeface="Afacad Flux"/>
              </a:defRPr>
            </a:lvl1pPr>
            <a:lvl2pPr lvl="1">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2pPr>
            <a:lvl3pPr lvl="2">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3pPr>
            <a:lvl4pPr lvl="3">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4pPr>
            <a:lvl5pPr lvl="4">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5pPr>
            <a:lvl6pPr lvl="5">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6pPr>
            <a:lvl7pPr lvl="6">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7pPr>
            <a:lvl8pPr lvl="7">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8pPr>
            <a:lvl9pPr lvl="8">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9pPr>
          </a:lstStyle>
          <a:p/>
        </p:txBody>
      </p:sp>
      <p:sp>
        <p:nvSpPr>
          <p:cNvPr id="120" name="Google Shape;120;p18"/>
          <p:cNvSpPr txBox="1"/>
          <p:nvPr>
            <p:ph idx="2" type="body"/>
          </p:nvPr>
        </p:nvSpPr>
        <p:spPr>
          <a:xfrm>
            <a:off x="228100" y="2576700"/>
            <a:ext cx="2834400" cy="414900"/>
          </a:xfrm>
          <a:prstGeom prst="rect">
            <a:avLst/>
          </a:prstGeom>
        </p:spPr>
        <p:txBody>
          <a:bodyPr anchorCtr="0" anchor="t" bIns="0" lIns="182875" spcFirstLastPara="1" rIns="18287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21" name="Google Shape;121;p18"/>
          <p:cNvSpPr txBox="1"/>
          <p:nvPr>
            <p:ph type="title"/>
          </p:nvPr>
        </p:nvSpPr>
        <p:spPr>
          <a:xfrm>
            <a:off x="228600" y="457200"/>
            <a:ext cx="42966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latin typeface="Afacad Flux SemiBold"/>
                <a:ea typeface="Afacad Flux SemiBold"/>
                <a:cs typeface="Afacad Flux SemiBold"/>
                <a:sym typeface="Afacad Flux SemiBold"/>
              </a:defRPr>
            </a:lvl1pPr>
            <a:lvl2pPr lvl="1">
              <a:lnSpc>
                <a:spcPct val="70000"/>
              </a:lnSpc>
              <a:spcBef>
                <a:spcPts val="0"/>
              </a:spcBef>
              <a:spcAft>
                <a:spcPts val="0"/>
              </a:spcAft>
              <a:buNone/>
              <a:defRPr b="0">
                <a:latin typeface="Afacad Flux SemiBold"/>
                <a:ea typeface="Afacad Flux SemiBold"/>
                <a:cs typeface="Afacad Flux SemiBold"/>
                <a:sym typeface="Afacad Flux SemiBold"/>
              </a:defRPr>
            </a:lvl2pPr>
            <a:lvl3pPr lvl="2">
              <a:lnSpc>
                <a:spcPct val="70000"/>
              </a:lnSpc>
              <a:spcBef>
                <a:spcPts val="0"/>
              </a:spcBef>
              <a:spcAft>
                <a:spcPts val="0"/>
              </a:spcAft>
              <a:buNone/>
              <a:defRPr b="0">
                <a:latin typeface="Afacad Flux SemiBold"/>
                <a:ea typeface="Afacad Flux SemiBold"/>
                <a:cs typeface="Afacad Flux SemiBold"/>
                <a:sym typeface="Afacad Flux SemiBold"/>
              </a:defRPr>
            </a:lvl3pPr>
            <a:lvl4pPr lvl="3">
              <a:lnSpc>
                <a:spcPct val="70000"/>
              </a:lnSpc>
              <a:spcBef>
                <a:spcPts val="0"/>
              </a:spcBef>
              <a:spcAft>
                <a:spcPts val="0"/>
              </a:spcAft>
              <a:buNone/>
              <a:defRPr b="0">
                <a:latin typeface="Afacad Flux SemiBold"/>
                <a:ea typeface="Afacad Flux SemiBold"/>
                <a:cs typeface="Afacad Flux SemiBold"/>
                <a:sym typeface="Afacad Flux SemiBold"/>
              </a:defRPr>
            </a:lvl4pPr>
            <a:lvl5pPr lvl="4">
              <a:lnSpc>
                <a:spcPct val="70000"/>
              </a:lnSpc>
              <a:spcBef>
                <a:spcPts val="0"/>
              </a:spcBef>
              <a:spcAft>
                <a:spcPts val="0"/>
              </a:spcAft>
              <a:buNone/>
              <a:defRPr b="0">
                <a:latin typeface="Afacad Flux SemiBold"/>
                <a:ea typeface="Afacad Flux SemiBold"/>
                <a:cs typeface="Afacad Flux SemiBold"/>
                <a:sym typeface="Afacad Flux SemiBold"/>
              </a:defRPr>
            </a:lvl5pPr>
            <a:lvl6pPr lvl="5">
              <a:lnSpc>
                <a:spcPct val="70000"/>
              </a:lnSpc>
              <a:spcBef>
                <a:spcPts val="0"/>
              </a:spcBef>
              <a:spcAft>
                <a:spcPts val="0"/>
              </a:spcAft>
              <a:buNone/>
              <a:defRPr b="0">
                <a:latin typeface="Afacad Flux SemiBold"/>
                <a:ea typeface="Afacad Flux SemiBold"/>
                <a:cs typeface="Afacad Flux SemiBold"/>
                <a:sym typeface="Afacad Flux SemiBold"/>
              </a:defRPr>
            </a:lvl6pPr>
            <a:lvl7pPr lvl="6">
              <a:lnSpc>
                <a:spcPct val="70000"/>
              </a:lnSpc>
              <a:spcBef>
                <a:spcPts val="0"/>
              </a:spcBef>
              <a:spcAft>
                <a:spcPts val="0"/>
              </a:spcAft>
              <a:buNone/>
              <a:defRPr b="0">
                <a:latin typeface="Afacad Flux SemiBold"/>
                <a:ea typeface="Afacad Flux SemiBold"/>
                <a:cs typeface="Afacad Flux SemiBold"/>
                <a:sym typeface="Afacad Flux SemiBold"/>
              </a:defRPr>
            </a:lvl7pPr>
            <a:lvl8pPr lvl="7">
              <a:lnSpc>
                <a:spcPct val="70000"/>
              </a:lnSpc>
              <a:spcBef>
                <a:spcPts val="0"/>
              </a:spcBef>
              <a:spcAft>
                <a:spcPts val="0"/>
              </a:spcAft>
              <a:buNone/>
              <a:defRPr b="0">
                <a:latin typeface="Afacad Flux SemiBold"/>
                <a:ea typeface="Afacad Flux SemiBold"/>
                <a:cs typeface="Afacad Flux SemiBold"/>
                <a:sym typeface="Afacad Flux SemiBold"/>
              </a:defRPr>
            </a:lvl8pPr>
            <a:lvl9pPr lvl="8">
              <a:lnSpc>
                <a:spcPct val="70000"/>
              </a:lnSpc>
              <a:spcBef>
                <a:spcPts val="0"/>
              </a:spcBef>
              <a:spcAft>
                <a:spcPts val="0"/>
              </a:spcAft>
              <a:buNone/>
              <a:defRPr b="0">
                <a:latin typeface="Afacad Flux SemiBold"/>
                <a:ea typeface="Afacad Flux SemiBold"/>
                <a:cs typeface="Afacad Flux SemiBold"/>
                <a:sym typeface="Afacad Flux SemiBold"/>
              </a:defRPr>
            </a:lvl9pPr>
          </a:lstStyle>
          <a:p/>
        </p:txBody>
      </p:sp>
      <p:sp>
        <p:nvSpPr>
          <p:cNvPr id="122" name="Google Shape;122;p18"/>
          <p:cNvSpPr txBox="1"/>
          <p:nvPr>
            <p:ph idx="3" type="subTitle"/>
          </p:nvPr>
        </p:nvSpPr>
        <p:spPr>
          <a:xfrm>
            <a:off x="6082300" y="1798163"/>
            <a:ext cx="2100900" cy="597300"/>
          </a:xfrm>
          <a:prstGeom prst="rect">
            <a:avLst/>
          </a:prstGeom>
        </p:spPr>
        <p:txBody>
          <a:bodyPr anchorCtr="0" anchor="t" bIns="0" lIns="182875" spcFirstLastPara="1" rIns="0" wrap="square" tIns="0">
            <a:noAutofit/>
          </a:bodyPr>
          <a:lstStyle>
            <a:lvl1pPr lvl="0">
              <a:lnSpc>
                <a:spcPct val="70000"/>
              </a:lnSpc>
              <a:spcBef>
                <a:spcPts val="0"/>
              </a:spcBef>
              <a:spcAft>
                <a:spcPts val="0"/>
              </a:spcAft>
              <a:buNone/>
              <a:defRPr b="1" sz="2400">
                <a:solidFill>
                  <a:schemeClr val="accent3"/>
                </a:solidFill>
                <a:latin typeface="Afacad Flux"/>
                <a:ea typeface="Afacad Flux"/>
                <a:cs typeface="Afacad Flux"/>
                <a:sym typeface="Afacad Flux"/>
              </a:defRPr>
            </a:lvl1pPr>
            <a:lvl2pPr lvl="1">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2pPr>
            <a:lvl3pPr lvl="2">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3pPr>
            <a:lvl4pPr lvl="3">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4pPr>
            <a:lvl5pPr lvl="4">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5pPr>
            <a:lvl6pPr lvl="5">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6pPr>
            <a:lvl7pPr lvl="6">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7pPr>
            <a:lvl8pPr lvl="7">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8pPr>
            <a:lvl9pPr lvl="8">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9pPr>
          </a:lstStyle>
          <a:p/>
        </p:txBody>
      </p:sp>
      <p:sp>
        <p:nvSpPr>
          <p:cNvPr id="123" name="Google Shape;123;p18"/>
          <p:cNvSpPr txBox="1"/>
          <p:nvPr>
            <p:ph idx="4" type="subTitle"/>
          </p:nvPr>
        </p:nvSpPr>
        <p:spPr>
          <a:xfrm>
            <a:off x="3155600" y="1798163"/>
            <a:ext cx="2100900" cy="597300"/>
          </a:xfrm>
          <a:prstGeom prst="rect">
            <a:avLst/>
          </a:prstGeom>
        </p:spPr>
        <p:txBody>
          <a:bodyPr anchorCtr="0" anchor="t" bIns="0" lIns="182875" spcFirstLastPara="1" rIns="0" wrap="square" tIns="0">
            <a:noAutofit/>
          </a:bodyPr>
          <a:lstStyle>
            <a:lvl1pPr lvl="0">
              <a:lnSpc>
                <a:spcPct val="70000"/>
              </a:lnSpc>
              <a:spcBef>
                <a:spcPts val="0"/>
              </a:spcBef>
              <a:spcAft>
                <a:spcPts val="0"/>
              </a:spcAft>
              <a:buNone/>
              <a:defRPr b="1" sz="2400">
                <a:solidFill>
                  <a:schemeClr val="accent3"/>
                </a:solidFill>
                <a:latin typeface="Afacad Flux"/>
                <a:ea typeface="Afacad Flux"/>
                <a:cs typeface="Afacad Flux"/>
                <a:sym typeface="Afacad Flux"/>
              </a:defRPr>
            </a:lvl1pPr>
            <a:lvl2pPr lvl="1">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2pPr>
            <a:lvl3pPr lvl="2">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3pPr>
            <a:lvl4pPr lvl="3">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4pPr>
            <a:lvl5pPr lvl="4">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5pPr>
            <a:lvl6pPr lvl="5">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6pPr>
            <a:lvl7pPr lvl="6">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7pPr>
            <a:lvl8pPr lvl="7">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8pPr>
            <a:lvl9pPr lvl="8">
              <a:spcBef>
                <a:spcPts val="0"/>
              </a:spcBef>
              <a:spcAft>
                <a:spcPts val="0"/>
              </a:spcAft>
              <a:buClr>
                <a:schemeClr val="accent3"/>
              </a:buClr>
              <a:buSzPts val="1200"/>
              <a:buFont typeface="Afacad Flux"/>
              <a:buNone/>
              <a:defRPr sz="1200">
                <a:solidFill>
                  <a:schemeClr val="accent3"/>
                </a:solidFill>
                <a:latin typeface="Afacad Flux"/>
                <a:ea typeface="Afacad Flux"/>
                <a:cs typeface="Afacad Flux"/>
                <a:sym typeface="Afacad Flux"/>
              </a:defRPr>
            </a:lvl9pPr>
          </a:lstStyle>
          <a:p/>
        </p:txBody>
      </p:sp>
      <p:sp>
        <p:nvSpPr>
          <p:cNvPr id="124" name="Google Shape;124;p18"/>
          <p:cNvSpPr txBox="1"/>
          <p:nvPr>
            <p:ph idx="5" type="subTitle"/>
          </p:nvPr>
        </p:nvSpPr>
        <p:spPr>
          <a:xfrm>
            <a:off x="410400" y="2991450"/>
            <a:ext cx="939900" cy="342300"/>
          </a:xfrm>
          <a:prstGeom prst="rect">
            <a:avLst/>
          </a:prstGeom>
        </p:spPr>
        <p:txBody>
          <a:bodyPr anchorCtr="0" anchor="ctr" bIns="0" lIns="182875" spcFirstLastPara="1" rIns="0" wrap="square" tIns="0">
            <a:noAutofit/>
          </a:bodyPr>
          <a:lstStyle>
            <a:lvl1pPr lvl="0">
              <a:spcBef>
                <a:spcPts val="0"/>
              </a:spcBef>
              <a:spcAft>
                <a:spcPts val="0"/>
              </a:spcAft>
              <a:buNone/>
              <a:defRPr sz="800"/>
            </a:lvl1pPr>
            <a:lvl2pPr lvl="1">
              <a:spcBef>
                <a:spcPts val="0"/>
              </a:spcBef>
              <a:spcAft>
                <a:spcPts val="0"/>
              </a:spcAft>
              <a:buClr>
                <a:schemeClr val="dk2"/>
              </a:buClr>
              <a:buSzPts val="800"/>
              <a:buNone/>
              <a:defRPr sz="800"/>
            </a:lvl2pPr>
            <a:lvl3pPr lvl="2">
              <a:spcBef>
                <a:spcPts val="0"/>
              </a:spcBef>
              <a:spcAft>
                <a:spcPts val="0"/>
              </a:spcAft>
              <a:buClr>
                <a:schemeClr val="dk2"/>
              </a:buClr>
              <a:buSzPts val="800"/>
              <a:buNone/>
              <a:defRPr sz="800"/>
            </a:lvl3pPr>
            <a:lvl4pPr lvl="3">
              <a:spcBef>
                <a:spcPts val="0"/>
              </a:spcBef>
              <a:spcAft>
                <a:spcPts val="0"/>
              </a:spcAft>
              <a:buClr>
                <a:schemeClr val="dk2"/>
              </a:buClr>
              <a:buSzPts val="800"/>
              <a:buNone/>
              <a:defRPr sz="800"/>
            </a:lvl4pPr>
            <a:lvl5pPr lvl="4">
              <a:spcBef>
                <a:spcPts val="0"/>
              </a:spcBef>
              <a:spcAft>
                <a:spcPts val="0"/>
              </a:spcAft>
              <a:buClr>
                <a:schemeClr val="dk2"/>
              </a:buClr>
              <a:buSzPts val="800"/>
              <a:buNone/>
              <a:defRPr sz="800"/>
            </a:lvl5pPr>
            <a:lvl6pPr lvl="5">
              <a:spcBef>
                <a:spcPts val="0"/>
              </a:spcBef>
              <a:spcAft>
                <a:spcPts val="0"/>
              </a:spcAft>
              <a:buClr>
                <a:schemeClr val="dk2"/>
              </a:buClr>
              <a:buSzPts val="800"/>
              <a:buNone/>
              <a:defRPr sz="800"/>
            </a:lvl6pPr>
            <a:lvl7pPr lvl="6">
              <a:spcBef>
                <a:spcPts val="0"/>
              </a:spcBef>
              <a:spcAft>
                <a:spcPts val="0"/>
              </a:spcAft>
              <a:buClr>
                <a:schemeClr val="dk2"/>
              </a:buClr>
              <a:buSzPts val="800"/>
              <a:buNone/>
              <a:defRPr sz="800"/>
            </a:lvl7pPr>
            <a:lvl8pPr lvl="7">
              <a:spcBef>
                <a:spcPts val="0"/>
              </a:spcBef>
              <a:spcAft>
                <a:spcPts val="0"/>
              </a:spcAft>
              <a:buClr>
                <a:schemeClr val="dk2"/>
              </a:buClr>
              <a:buSzPts val="800"/>
              <a:buNone/>
              <a:defRPr sz="800"/>
            </a:lvl8pPr>
            <a:lvl9pPr lvl="8">
              <a:spcBef>
                <a:spcPts val="0"/>
              </a:spcBef>
              <a:spcAft>
                <a:spcPts val="0"/>
              </a:spcAft>
              <a:buClr>
                <a:schemeClr val="dk2"/>
              </a:buClr>
              <a:buSzPts val="800"/>
              <a:buNone/>
              <a:defRPr sz="800"/>
            </a:lvl9pPr>
          </a:lstStyle>
          <a:p/>
        </p:txBody>
      </p:sp>
      <p:sp>
        <p:nvSpPr>
          <p:cNvPr id="125" name="Google Shape;125;p18"/>
          <p:cNvSpPr txBox="1"/>
          <p:nvPr>
            <p:ph idx="6" type="subTitle"/>
          </p:nvPr>
        </p:nvSpPr>
        <p:spPr>
          <a:xfrm>
            <a:off x="1699750" y="2991450"/>
            <a:ext cx="1232400" cy="342300"/>
          </a:xfrm>
          <a:prstGeom prst="rect">
            <a:avLst/>
          </a:prstGeom>
        </p:spPr>
        <p:txBody>
          <a:bodyPr anchorCtr="0" anchor="ctr" bIns="0" lIns="182875" spcFirstLastPara="1" rIns="182875" wrap="square" tIns="0">
            <a:noAutofit/>
          </a:bodyPr>
          <a:lstStyle>
            <a:lvl1pPr lvl="0" algn="r">
              <a:spcBef>
                <a:spcPts val="0"/>
              </a:spcBef>
              <a:spcAft>
                <a:spcPts val="0"/>
              </a:spcAft>
              <a:buNone/>
              <a:defRPr sz="1800">
                <a:latin typeface="Afacad Flux SemiBold"/>
                <a:ea typeface="Afacad Flux SemiBold"/>
                <a:cs typeface="Afacad Flux SemiBold"/>
                <a:sym typeface="Afacad Flux SemiBold"/>
              </a:defRPr>
            </a:lvl1pPr>
            <a:lvl2pPr lvl="1"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2pPr>
            <a:lvl3pPr lvl="2"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3pPr>
            <a:lvl4pPr lvl="3"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4pPr>
            <a:lvl5pPr lvl="4"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5pPr>
            <a:lvl6pPr lvl="5"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6pPr>
            <a:lvl7pPr lvl="6"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7pPr>
            <a:lvl8pPr lvl="7"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8pPr>
            <a:lvl9pPr lvl="8"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9pPr>
          </a:lstStyle>
          <a:p/>
        </p:txBody>
      </p:sp>
      <p:sp>
        <p:nvSpPr>
          <p:cNvPr id="126" name="Google Shape;126;p18"/>
          <p:cNvSpPr txBox="1"/>
          <p:nvPr>
            <p:ph idx="7" type="body"/>
          </p:nvPr>
        </p:nvSpPr>
        <p:spPr>
          <a:xfrm>
            <a:off x="228100" y="3627900"/>
            <a:ext cx="2834400" cy="414900"/>
          </a:xfrm>
          <a:prstGeom prst="rect">
            <a:avLst/>
          </a:prstGeom>
        </p:spPr>
        <p:txBody>
          <a:bodyPr anchorCtr="0" anchor="t" bIns="0" lIns="182875" spcFirstLastPara="1" rIns="18287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27" name="Google Shape;127;p18"/>
          <p:cNvSpPr txBox="1"/>
          <p:nvPr>
            <p:ph idx="8" type="subTitle"/>
          </p:nvPr>
        </p:nvSpPr>
        <p:spPr>
          <a:xfrm>
            <a:off x="410400" y="4042650"/>
            <a:ext cx="939900" cy="342300"/>
          </a:xfrm>
          <a:prstGeom prst="rect">
            <a:avLst/>
          </a:prstGeom>
        </p:spPr>
        <p:txBody>
          <a:bodyPr anchorCtr="0" anchor="ctr" bIns="0" lIns="182875" spcFirstLastPara="1" rIns="0" wrap="square" tIns="0">
            <a:noAutofit/>
          </a:bodyPr>
          <a:lstStyle>
            <a:lvl1pPr lvl="0">
              <a:spcBef>
                <a:spcPts val="0"/>
              </a:spcBef>
              <a:spcAft>
                <a:spcPts val="0"/>
              </a:spcAft>
              <a:buNone/>
              <a:defRPr sz="800"/>
            </a:lvl1pPr>
            <a:lvl2pPr lvl="1">
              <a:spcBef>
                <a:spcPts val="0"/>
              </a:spcBef>
              <a:spcAft>
                <a:spcPts val="0"/>
              </a:spcAft>
              <a:buClr>
                <a:schemeClr val="dk2"/>
              </a:buClr>
              <a:buSzPts val="800"/>
              <a:buNone/>
              <a:defRPr sz="800"/>
            </a:lvl2pPr>
            <a:lvl3pPr lvl="2">
              <a:spcBef>
                <a:spcPts val="0"/>
              </a:spcBef>
              <a:spcAft>
                <a:spcPts val="0"/>
              </a:spcAft>
              <a:buClr>
                <a:schemeClr val="dk2"/>
              </a:buClr>
              <a:buSzPts val="800"/>
              <a:buNone/>
              <a:defRPr sz="800"/>
            </a:lvl3pPr>
            <a:lvl4pPr lvl="3">
              <a:spcBef>
                <a:spcPts val="0"/>
              </a:spcBef>
              <a:spcAft>
                <a:spcPts val="0"/>
              </a:spcAft>
              <a:buClr>
                <a:schemeClr val="dk2"/>
              </a:buClr>
              <a:buSzPts val="800"/>
              <a:buNone/>
              <a:defRPr sz="800"/>
            </a:lvl4pPr>
            <a:lvl5pPr lvl="4">
              <a:spcBef>
                <a:spcPts val="0"/>
              </a:spcBef>
              <a:spcAft>
                <a:spcPts val="0"/>
              </a:spcAft>
              <a:buClr>
                <a:schemeClr val="dk2"/>
              </a:buClr>
              <a:buSzPts val="800"/>
              <a:buNone/>
              <a:defRPr sz="800"/>
            </a:lvl5pPr>
            <a:lvl6pPr lvl="5">
              <a:spcBef>
                <a:spcPts val="0"/>
              </a:spcBef>
              <a:spcAft>
                <a:spcPts val="0"/>
              </a:spcAft>
              <a:buClr>
                <a:schemeClr val="dk2"/>
              </a:buClr>
              <a:buSzPts val="800"/>
              <a:buNone/>
              <a:defRPr sz="800"/>
            </a:lvl6pPr>
            <a:lvl7pPr lvl="6">
              <a:spcBef>
                <a:spcPts val="0"/>
              </a:spcBef>
              <a:spcAft>
                <a:spcPts val="0"/>
              </a:spcAft>
              <a:buClr>
                <a:schemeClr val="dk2"/>
              </a:buClr>
              <a:buSzPts val="800"/>
              <a:buNone/>
              <a:defRPr sz="800"/>
            </a:lvl7pPr>
            <a:lvl8pPr lvl="7">
              <a:spcBef>
                <a:spcPts val="0"/>
              </a:spcBef>
              <a:spcAft>
                <a:spcPts val="0"/>
              </a:spcAft>
              <a:buClr>
                <a:schemeClr val="dk2"/>
              </a:buClr>
              <a:buSzPts val="800"/>
              <a:buNone/>
              <a:defRPr sz="800"/>
            </a:lvl8pPr>
            <a:lvl9pPr lvl="8">
              <a:spcBef>
                <a:spcPts val="0"/>
              </a:spcBef>
              <a:spcAft>
                <a:spcPts val="0"/>
              </a:spcAft>
              <a:buClr>
                <a:schemeClr val="dk2"/>
              </a:buClr>
              <a:buSzPts val="800"/>
              <a:buNone/>
              <a:defRPr sz="800"/>
            </a:lvl9pPr>
          </a:lstStyle>
          <a:p/>
        </p:txBody>
      </p:sp>
      <p:sp>
        <p:nvSpPr>
          <p:cNvPr id="128" name="Google Shape;128;p18"/>
          <p:cNvSpPr txBox="1"/>
          <p:nvPr>
            <p:ph idx="9" type="subTitle"/>
          </p:nvPr>
        </p:nvSpPr>
        <p:spPr>
          <a:xfrm>
            <a:off x="1699750" y="4042650"/>
            <a:ext cx="1232400" cy="342300"/>
          </a:xfrm>
          <a:prstGeom prst="rect">
            <a:avLst/>
          </a:prstGeom>
        </p:spPr>
        <p:txBody>
          <a:bodyPr anchorCtr="0" anchor="ctr" bIns="0" lIns="182875" spcFirstLastPara="1" rIns="182875" wrap="square" tIns="0">
            <a:noAutofit/>
          </a:bodyPr>
          <a:lstStyle>
            <a:lvl1pPr lvl="0" algn="r">
              <a:spcBef>
                <a:spcPts val="0"/>
              </a:spcBef>
              <a:spcAft>
                <a:spcPts val="0"/>
              </a:spcAft>
              <a:buNone/>
              <a:defRPr sz="1800">
                <a:latin typeface="Afacad Flux SemiBold"/>
                <a:ea typeface="Afacad Flux SemiBold"/>
                <a:cs typeface="Afacad Flux SemiBold"/>
                <a:sym typeface="Afacad Flux SemiBold"/>
              </a:defRPr>
            </a:lvl1pPr>
            <a:lvl2pPr lvl="1"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2pPr>
            <a:lvl3pPr lvl="2"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3pPr>
            <a:lvl4pPr lvl="3"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4pPr>
            <a:lvl5pPr lvl="4"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5pPr>
            <a:lvl6pPr lvl="5"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6pPr>
            <a:lvl7pPr lvl="6"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7pPr>
            <a:lvl8pPr lvl="7"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8pPr>
            <a:lvl9pPr lvl="8"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9pPr>
          </a:lstStyle>
          <a:p/>
        </p:txBody>
      </p:sp>
      <p:sp>
        <p:nvSpPr>
          <p:cNvPr id="129" name="Google Shape;129;p18"/>
          <p:cNvSpPr txBox="1"/>
          <p:nvPr>
            <p:ph idx="13" type="body"/>
          </p:nvPr>
        </p:nvSpPr>
        <p:spPr>
          <a:xfrm>
            <a:off x="3154800" y="2576700"/>
            <a:ext cx="2834400" cy="414900"/>
          </a:xfrm>
          <a:prstGeom prst="rect">
            <a:avLst/>
          </a:prstGeom>
        </p:spPr>
        <p:txBody>
          <a:bodyPr anchorCtr="0" anchor="t" bIns="0" lIns="182875" spcFirstLastPara="1" rIns="182875" wrap="square" tIns="0">
            <a:noAutofit/>
          </a:bodyPr>
          <a:lstStyle>
            <a:lvl1pPr indent="-292100" lvl="0" marL="457200">
              <a:lnSpc>
                <a:spcPct val="100000"/>
              </a:lnSpc>
              <a:spcBef>
                <a:spcPts val="0"/>
              </a:spcBef>
              <a:spcAft>
                <a:spcPts val="0"/>
              </a:spcAft>
              <a:buClr>
                <a:schemeClr val="lt1"/>
              </a:buClr>
              <a:buSzPts val="1000"/>
              <a:buChar char="●"/>
              <a:defRPr sz="1000"/>
            </a:lvl1pPr>
            <a:lvl2pPr indent="-292100" lvl="1" marL="914400">
              <a:lnSpc>
                <a:spcPct val="100000"/>
              </a:lnSpc>
              <a:spcBef>
                <a:spcPts val="0"/>
              </a:spcBef>
              <a:spcAft>
                <a:spcPts val="0"/>
              </a:spcAft>
              <a:buClr>
                <a:schemeClr val="lt1"/>
              </a:buClr>
              <a:buSzPts val="1000"/>
              <a:buChar char="○"/>
              <a:defRPr sz="1000"/>
            </a:lvl2pPr>
            <a:lvl3pPr indent="-292100" lvl="2" marL="1371600">
              <a:lnSpc>
                <a:spcPct val="100000"/>
              </a:lnSpc>
              <a:spcBef>
                <a:spcPts val="0"/>
              </a:spcBef>
              <a:spcAft>
                <a:spcPts val="0"/>
              </a:spcAft>
              <a:buClr>
                <a:schemeClr val="lt1"/>
              </a:buClr>
              <a:buSzPts val="1000"/>
              <a:buChar char="■"/>
              <a:defRPr sz="1000"/>
            </a:lvl3pPr>
            <a:lvl4pPr indent="-292100" lvl="3" marL="1828800">
              <a:lnSpc>
                <a:spcPct val="100000"/>
              </a:lnSpc>
              <a:spcBef>
                <a:spcPts val="0"/>
              </a:spcBef>
              <a:spcAft>
                <a:spcPts val="0"/>
              </a:spcAft>
              <a:buClr>
                <a:schemeClr val="lt1"/>
              </a:buClr>
              <a:buSzPts val="1000"/>
              <a:buChar char="●"/>
              <a:defRPr sz="1000"/>
            </a:lvl4pPr>
            <a:lvl5pPr indent="-292100" lvl="4" marL="2286000">
              <a:lnSpc>
                <a:spcPct val="100000"/>
              </a:lnSpc>
              <a:spcBef>
                <a:spcPts val="0"/>
              </a:spcBef>
              <a:spcAft>
                <a:spcPts val="0"/>
              </a:spcAft>
              <a:buClr>
                <a:schemeClr val="lt1"/>
              </a:buClr>
              <a:buSzPts val="1000"/>
              <a:buChar char="○"/>
              <a:defRPr sz="1000"/>
            </a:lvl5pPr>
            <a:lvl6pPr indent="-292100" lvl="5" marL="2743200">
              <a:lnSpc>
                <a:spcPct val="100000"/>
              </a:lnSpc>
              <a:spcBef>
                <a:spcPts val="0"/>
              </a:spcBef>
              <a:spcAft>
                <a:spcPts val="0"/>
              </a:spcAft>
              <a:buClr>
                <a:schemeClr val="lt1"/>
              </a:buClr>
              <a:buSzPts val="1000"/>
              <a:buChar char="■"/>
              <a:defRPr sz="1000"/>
            </a:lvl6pPr>
            <a:lvl7pPr indent="-292100" lvl="6" marL="3200400">
              <a:lnSpc>
                <a:spcPct val="100000"/>
              </a:lnSpc>
              <a:spcBef>
                <a:spcPts val="0"/>
              </a:spcBef>
              <a:spcAft>
                <a:spcPts val="0"/>
              </a:spcAft>
              <a:buClr>
                <a:schemeClr val="lt1"/>
              </a:buClr>
              <a:buSzPts val="1000"/>
              <a:buChar char="●"/>
              <a:defRPr sz="1000"/>
            </a:lvl7pPr>
            <a:lvl8pPr indent="-292100" lvl="7" marL="3657600">
              <a:lnSpc>
                <a:spcPct val="100000"/>
              </a:lnSpc>
              <a:spcBef>
                <a:spcPts val="0"/>
              </a:spcBef>
              <a:spcAft>
                <a:spcPts val="0"/>
              </a:spcAft>
              <a:buClr>
                <a:schemeClr val="lt1"/>
              </a:buClr>
              <a:buSzPts val="1000"/>
              <a:buChar char="○"/>
              <a:defRPr sz="1000"/>
            </a:lvl8pPr>
            <a:lvl9pPr indent="-292100" lvl="8" marL="4114800">
              <a:lnSpc>
                <a:spcPct val="100000"/>
              </a:lnSpc>
              <a:spcBef>
                <a:spcPts val="0"/>
              </a:spcBef>
              <a:spcAft>
                <a:spcPts val="0"/>
              </a:spcAft>
              <a:buClr>
                <a:schemeClr val="lt1"/>
              </a:buClr>
              <a:buSzPts val="1000"/>
              <a:buChar char="■"/>
              <a:defRPr sz="1000"/>
            </a:lvl9pPr>
          </a:lstStyle>
          <a:p/>
        </p:txBody>
      </p:sp>
      <p:sp>
        <p:nvSpPr>
          <p:cNvPr id="130" name="Google Shape;130;p18"/>
          <p:cNvSpPr txBox="1"/>
          <p:nvPr>
            <p:ph idx="14" type="subTitle"/>
          </p:nvPr>
        </p:nvSpPr>
        <p:spPr>
          <a:xfrm>
            <a:off x="3337100" y="2991450"/>
            <a:ext cx="939900" cy="342300"/>
          </a:xfrm>
          <a:prstGeom prst="rect">
            <a:avLst/>
          </a:prstGeom>
        </p:spPr>
        <p:txBody>
          <a:bodyPr anchorCtr="0" anchor="ctr" bIns="0" lIns="182875" spcFirstLastPara="1" rIns="0" wrap="square" tIns="0">
            <a:noAutofit/>
          </a:bodyPr>
          <a:lstStyle>
            <a:lvl1pPr lvl="0">
              <a:spcBef>
                <a:spcPts val="0"/>
              </a:spcBef>
              <a:spcAft>
                <a:spcPts val="0"/>
              </a:spcAft>
              <a:buNone/>
              <a:defRPr sz="800"/>
            </a:lvl1pPr>
            <a:lvl2pPr lvl="1">
              <a:spcBef>
                <a:spcPts val="0"/>
              </a:spcBef>
              <a:spcAft>
                <a:spcPts val="0"/>
              </a:spcAft>
              <a:buClr>
                <a:schemeClr val="dk2"/>
              </a:buClr>
              <a:buSzPts val="800"/>
              <a:buNone/>
              <a:defRPr sz="800"/>
            </a:lvl2pPr>
            <a:lvl3pPr lvl="2">
              <a:spcBef>
                <a:spcPts val="0"/>
              </a:spcBef>
              <a:spcAft>
                <a:spcPts val="0"/>
              </a:spcAft>
              <a:buClr>
                <a:schemeClr val="dk2"/>
              </a:buClr>
              <a:buSzPts val="800"/>
              <a:buNone/>
              <a:defRPr sz="800"/>
            </a:lvl3pPr>
            <a:lvl4pPr lvl="3">
              <a:spcBef>
                <a:spcPts val="0"/>
              </a:spcBef>
              <a:spcAft>
                <a:spcPts val="0"/>
              </a:spcAft>
              <a:buClr>
                <a:schemeClr val="dk2"/>
              </a:buClr>
              <a:buSzPts val="800"/>
              <a:buNone/>
              <a:defRPr sz="800"/>
            </a:lvl4pPr>
            <a:lvl5pPr lvl="4">
              <a:spcBef>
                <a:spcPts val="0"/>
              </a:spcBef>
              <a:spcAft>
                <a:spcPts val="0"/>
              </a:spcAft>
              <a:buClr>
                <a:schemeClr val="dk2"/>
              </a:buClr>
              <a:buSzPts val="800"/>
              <a:buNone/>
              <a:defRPr sz="800"/>
            </a:lvl5pPr>
            <a:lvl6pPr lvl="5">
              <a:spcBef>
                <a:spcPts val="0"/>
              </a:spcBef>
              <a:spcAft>
                <a:spcPts val="0"/>
              </a:spcAft>
              <a:buClr>
                <a:schemeClr val="dk2"/>
              </a:buClr>
              <a:buSzPts val="800"/>
              <a:buNone/>
              <a:defRPr sz="800"/>
            </a:lvl6pPr>
            <a:lvl7pPr lvl="6">
              <a:spcBef>
                <a:spcPts val="0"/>
              </a:spcBef>
              <a:spcAft>
                <a:spcPts val="0"/>
              </a:spcAft>
              <a:buClr>
                <a:schemeClr val="dk2"/>
              </a:buClr>
              <a:buSzPts val="800"/>
              <a:buNone/>
              <a:defRPr sz="800"/>
            </a:lvl7pPr>
            <a:lvl8pPr lvl="7">
              <a:spcBef>
                <a:spcPts val="0"/>
              </a:spcBef>
              <a:spcAft>
                <a:spcPts val="0"/>
              </a:spcAft>
              <a:buClr>
                <a:schemeClr val="dk2"/>
              </a:buClr>
              <a:buSzPts val="800"/>
              <a:buNone/>
              <a:defRPr sz="800"/>
            </a:lvl8pPr>
            <a:lvl9pPr lvl="8">
              <a:spcBef>
                <a:spcPts val="0"/>
              </a:spcBef>
              <a:spcAft>
                <a:spcPts val="0"/>
              </a:spcAft>
              <a:buClr>
                <a:schemeClr val="dk2"/>
              </a:buClr>
              <a:buSzPts val="800"/>
              <a:buNone/>
              <a:defRPr sz="800"/>
            </a:lvl9pPr>
          </a:lstStyle>
          <a:p/>
        </p:txBody>
      </p:sp>
      <p:sp>
        <p:nvSpPr>
          <p:cNvPr id="131" name="Google Shape;131;p18"/>
          <p:cNvSpPr txBox="1"/>
          <p:nvPr>
            <p:ph idx="15" type="subTitle"/>
          </p:nvPr>
        </p:nvSpPr>
        <p:spPr>
          <a:xfrm>
            <a:off x="4626450" y="2991450"/>
            <a:ext cx="1232400" cy="342300"/>
          </a:xfrm>
          <a:prstGeom prst="rect">
            <a:avLst/>
          </a:prstGeom>
        </p:spPr>
        <p:txBody>
          <a:bodyPr anchorCtr="0" anchor="ctr" bIns="0" lIns="182875" spcFirstLastPara="1" rIns="182875" wrap="square" tIns="0">
            <a:noAutofit/>
          </a:bodyPr>
          <a:lstStyle>
            <a:lvl1pPr lvl="0" algn="r">
              <a:spcBef>
                <a:spcPts val="0"/>
              </a:spcBef>
              <a:spcAft>
                <a:spcPts val="0"/>
              </a:spcAft>
              <a:buNone/>
              <a:defRPr sz="1800">
                <a:latin typeface="Afacad Flux SemiBold"/>
                <a:ea typeface="Afacad Flux SemiBold"/>
                <a:cs typeface="Afacad Flux SemiBold"/>
                <a:sym typeface="Afacad Flux SemiBold"/>
              </a:defRPr>
            </a:lvl1pPr>
            <a:lvl2pPr lvl="1"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2pPr>
            <a:lvl3pPr lvl="2"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3pPr>
            <a:lvl4pPr lvl="3"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4pPr>
            <a:lvl5pPr lvl="4"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5pPr>
            <a:lvl6pPr lvl="5"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6pPr>
            <a:lvl7pPr lvl="6"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7pPr>
            <a:lvl8pPr lvl="7"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8pPr>
            <a:lvl9pPr lvl="8"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9pPr>
          </a:lstStyle>
          <a:p/>
        </p:txBody>
      </p:sp>
      <p:sp>
        <p:nvSpPr>
          <p:cNvPr id="132" name="Google Shape;132;p18"/>
          <p:cNvSpPr txBox="1"/>
          <p:nvPr>
            <p:ph idx="16" type="body"/>
          </p:nvPr>
        </p:nvSpPr>
        <p:spPr>
          <a:xfrm>
            <a:off x="3154800" y="3627900"/>
            <a:ext cx="2834400" cy="414900"/>
          </a:xfrm>
          <a:prstGeom prst="rect">
            <a:avLst/>
          </a:prstGeom>
        </p:spPr>
        <p:txBody>
          <a:bodyPr anchorCtr="0" anchor="t" bIns="0" lIns="182875" spcFirstLastPara="1" rIns="18287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33" name="Google Shape;133;p18"/>
          <p:cNvSpPr txBox="1"/>
          <p:nvPr>
            <p:ph idx="17" type="subTitle"/>
          </p:nvPr>
        </p:nvSpPr>
        <p:spPr>
          <a:xfrm>
            <a:off x="3337100" y="4042650"/>
            <a:ext cx="939900" cy="342300"/>
          </a:xfrm>
          <a:prstGeom prst="rect">
            <a:avLst/>
          </a:prstGeom>
        </p:spPr>
        <p:txBody>
          <a:bodyPr anchorCtr="0" anchor="ctr" bIns="0" lIns="182875" spcFirstLastPara="1" rIns="0" wrap="square" tIns="0">
            <a:noAutofit/>
          </a:bodyPr>
          <a:lstStyle>
            <a:lvl1pPr lvl="0">
              <a:spcBef>
                <a:spcPts val="0"/>
              </a:spcBef>
              <a:spcAft>
                <a:spcPts val="0"/>
              </a:spcAft>
              <a:buNone/>
              <a:defRPr sz="800"/>
            </a:lvl1pPr>
            <a:lvl2pPr lvl="1">
              <a:spcBef>
                <a:spcPts val="0"/>
              </a:spcBef>
              <a:spcAft>
                <a:spcPts val="0"/>
              </a:spcAft>
              <a:buClr>
                <a:schemeClr val="dk2"/>
              </a:buClr>
              <a:buSzPts val="800"/>
              <a:buNone/>
              <a:defRPr sz="800"/>
            </a:lvl2pPr>
            <a:lvl3pPr lvl="2">
              <a:spcBef>
                <a:spcPts val="0"/>
              </a:spcBef>
              <a:spcAft>
                <a:spcPts val="0"/>
              </a:spcAft>
              <a:buClr>
                <a:schemeClr val="dk2"/>
              </a:buClr>
              <a:buSzPts val="800"/>
              <a:buNone/>
              <a:defRPr sz="800"/>
            </a:lvl3pPr>
            <a:lvl4pPr lvl="3">
              <a:spcBef>
                <a:spcPts val="0"/>
              </a:spcBef>
              <a:spcAft>
                <a:spcPts val="0"/>
              </a:spcAft>
              <a:buClr>
                <a:schemeClr val="dk2"/>
              </a:buClr>
              <a:buSzPts val="800"/>
              <a:buNone/>
              <a:defRPr sz="800"/>
            </a:lvl4pPr>
            <a:lvl5pPr lvl="4">
              <a:spcBef>
                <a:spcPts val="0"/>
              </a:spcBef>
              <a:spcAft>
                <a:spcPts val="0"/>
              </a:spcAft>
              <a:buClr>
                <a:schemeClr val="dk2"/>
              </a:buClr>
              <a:buSzPts val="800"/>
              <a:buNone/>
              <a:defRPr sz="800"/>
            </a:lvl5pPr>
            <a:lvl6pPr lvl="5">
              <a:spcBef>
                <a:spcPts val="0"/>
              </a:spcBef>
              <a:spcAft>
                <a:spcPts val="0"/>
              </a:spcAft>
              <a:buClr>
                <a:schemeClr val="dk2"/>
              </a:buClr>
              <a:buSzPts val="800"/>
              <a:buNone/>
              <a:defRPr sz="800"/>
            </a:lvl6pPr>
            <a:lvl7pPr lvl="6">
              <a:spcBef>
                <a:spcPts val="0"/>
              </a:spcBef>
              <a:spcAft>
                <a:spcPts val="0"/>
              </a:spcAft>
              <a:buClr>
                <a:schemeClr val="dk2"/>
              </a:buClr>
              <a:buSzPts val="800"/>
              <a:buNone/>
              <a:defRPr sz="800"/>
            </a:lvl7pPr>
            <a:lvl8pPr lvl="7">
              <a:spcBef>
                <a:spcPts val="0"/>
              </a:spcBef>
              <a:spcAft>
                <a:spcPts val="0"/>
              </a:spcAft>
              <a:buClr>
                <a:schemeClr val="dk2"/>
              </a:buClr>
              <a:buSzPts val="800"/>
              <a:buNone/>
              <a:defRPr sz="800"/>
            </a:lvl8pPr>
            <a:lvl9pPr lvl="8">
              <a:spcBef>
                <a:spcPts val="0"/>
              </a:spcBef>
              <a:spcAft>
                <a:spcPts val="0"/>
              </a:spcAft>
              <a:buClr>
                <a:schemeClr val="dk2"/>
              </a:buClr>
              <a:buSzPts val="800"/>
              <a:buNone/>
              <a:defRPr sz="800"/>
            </a:lvl9pPr>
          </a:lstStyle>
          <a:p/>
        </p:txBody>
      </p:sp>
      <p:sp>
        <p:nvSpPr>
          <p:cNvPr id="134" name="Google Shape;134;p18"/>
          <p:cNvSpPr txBox="1"/>
          <p:nvPr>
            <p:ph idx="18" type="subTitle"/>
          </p:nvPr>
        </p:nvSpPr>
        <p:spPr>
          <a:xfrm>
            <a:off x="4626450" y="4042650"/>
            <a:ext cx="1232400" cy="342300"/>
          </a:xfrm>
          <a:prstGeom prst="rect">
            <a:avLst/>
          </a:prstGeom>
        </p:spPr>
        <p:txBody>
          <a:bodyPr anchorCtr="0" anchor="ctr" bIns="0" lIns="182875" spcFirstLastPara="1" rIns="182875" wrap="square" tIns="0">
            <a:noAutofit/>
          </a:bodyPr>
          <a:lstStyle>
            <a:lvl1pPr lvl="0" algn="r">
              <a:spcBef>
                <a:spcPts val="0"/>
              </a:spcBef>
              <a:spcAft>
                <a:spcPts val="0"/>
              </a:spcAft>
              <a:buNone/>
              <a:defRPr sz="1800">
                <a:latin typeface="Afacad Flux SemiBold"/>
                <a:ea typeface="Afacad Flux SemiBold"/>
                <a:cs typeface="Afacad Flux SemiBold"/>
                <a:sym typeface="Afacad Flux SemiBold"/>
              </a:defRPr>
            </a:lvl1pPr>
            <a:lvl2pPr lvl="1"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2pPr>
            <a:lvl3pPr lvl="2"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3pPr>
            <a:lvl4pPr lvl="3"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4pPr>
            <a:lvl5pPr lvl="4"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5pPr>
            <a:lvl6pPr lvl="5"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6pPr>
            <a:lvl7pPr lvl="6"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7pPr>
            <a:lvl8pPr lvl="7"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8pPr>
            <a:lvl9pPr lvl="8"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9pPr>
          </a:lstStyle>
          <a:p/>
        </p:txBody>
      </p:sp>
      <p:sp>
        <p:nvSpPr>
          <p:cNvPr id="135" name="Google Shape;135;p18"/>
          <p:cNvSpPr txBox="1"/>
          <p:nvPr>
            <p:ph idx="19" type="body"/>
          </p:nvPr>
        </p:nvSpPr>
        <p:spPr>
          <a:xfrm>
            <a:off x="6081500" y="2576700"/>
            <a:ext cx="2834400" cy="414900"/>
          </a:xfrm>
          <a:prstGeom prst="rect">
            <a:avLst/>
          </a:prstGeom>
        </p:spPr>
        <p:txBody>
          <a:bodyPr anchorCtr="0" anchor="t" bIns="0" lIns="182875" spcFirstLastPara="1" rIns="18287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36" name="Google Shape;136;p18"/>
          <p:cNvSpPr txBox="1"/>
          <p:nvPr>
            <p:ph idx="20" type="subTitle"/>
          </p:nvPr>
        </p:nvSpPr>
        <p:spPr>
          <a:xfrm>
            <a:off x="6263800" y="2991450"/>
            <a:ext cx="939900" cy="342300"/>
          </a:xfrm>
          <a:prstGeom prst="rect">
            <a:avLst/>
          </a:prstGeom>
        </p:spPr>
        <p:txBody>
          <a:bodyPr anchorCtr="0" anchor="ctr" bIns="0" lIns="182875" spcFirstLastPara="1" rIns="0" wrap="square" tIns="0">
            <a:noAutofit/>
          </a:bodyPr>
          <a:lstStyle>
            <a:lvl1pPr lvl="0">
              <a:spcBef>
                <a:spcPts val="0"/>
              </a:spcBef>
              <a:spcAft>
                <a:spcPts val="0"/>
              </a:spcAft>
              <a:buNone/>
              <a:defRPr sz="800"/>
            </a:lvl1pPr>
            <a:lvl2pPr lvl="1">
              <a:spcBef>
                <a:spcPts val="0"/>
              </a:spcBef>
              <a:spcAft>
                <a:spcPts val="0"/>
              </a:spcAft>
              <a:buClr>
                <a:schemeClr val="dk2"/>
              </a:buClr>
              <a:buSzPts val="800"/>
              <a:buNone/>
              <a:defRPr sz="800"/>
            </a:lvl2pPr>
            <a:lvl3pPr lvl="2">
              <a:spcBef>
                <a:spcPts val="0"/>
              </a:spcBef>
              <a:spcAft>
                <a:spcPts val="0"/>
              </a:spcAft>
              <a:buClr>
                <a:schemeClr val="dk2"/>
              </a:buClr>
              <a:buSzPts val="800"/>
              <a:buNone/>
              <a:defRPr sz="800"/>
            </a:lvl3pPr>
            <a:lvl4pPr lvl="3">
              <a:spcBef>
                <a:spcPts val="0"/>
              </a:spcBef>
              <a:spcAft>
                <a:spcPts val="0"/>
              </a:spcAft>
              <a:buClr>
                <a:schemeClr val="dk2"/>
              </a:buClr>
              <a:buSzPts val="800"/>
              <a:buNone/>
              <a:defRPr sz="800"/>
            </a:lvl4pPr>
            <a:lvl5pPr lvl="4">
              <a:spcBef>
                <a:spcPts val="0"/>
              </a:spcBef>
              <a:spcAft>
                <a:spcPts val="0"/>
              </a:spcAft>
              <a:buClr>
                <a:schemeClr val="dk2"/>
              </a:buClr>
              <a:buSzPts val="800"/>
              <a:buNone/>
              <a:defRPr sz="800"/>
            </a:lvl5pPr>
            <a:lvl6pPr lvl="5">
              <a:spcBef>
                <a:spcPts val="0"/>
              </a:spcBef>
              <a:spcAft>
                <a:spcPts val="0"/>
              </a:spcAft>
              <a:buClr>
                <a:schemeClr val="dk2"/>
              </a:buClr>
              <a:buSzPts val="800"/>
              <a:buNone/>
              <a:defRPr sz="800"/>
            </a:lvl6pPr>
            <a:lvl7pPr lvl="6">
              <a:spcBef>
                <a:spcPts val="0"/>
              </a:spcBef>
              <a:spcAft>
                <a:spcPts val="0"/>
              </a:spcAft>
              <a:buClr>
                <a:schemeClr val="dk2"/>
              </a:buClr>
              <a:buSzPts val="800"/>
              <a:buNone/>
              <a:defRPr sz="800"/>
            </a:lvl7pPr>
            <a:lvl8pPr lvl="7">
              <a:spcBef>
                <a:spcPts val="0"/>
              </a:spcBef>
              <a:spcAft>
                <a:spcPts val="0"/>
              </a:spcAft>
              <a:buClr>
                <a:schemeClr val="dk2"/>
              </a:buClr>
              <a:buSzPts val="800"/>
              <a:buNone/>
              <a:defRPr sz="800"/>
            </a:lvl8pPr>
            <a:lvl9pPr lvl="8">
              <a:spcBef>
                <a:spcPts val="0"/>
              </a:spcBef>
              <a:spcAft>
                <a:spcPts val="0"/>
              </a:spcAft>
              <a:buClr>
                <a:schemeClr val="dk2"/>
              </a:buClr>
              <a:buSzPts val="800"/>
              <a:buNone/>
              <a:defRPr sz="800"/>
            </a:lvl9pPr>
          </a:lstStyle>
          <a:p/>
        </p:txBody>
      </p:sp>
      <p:sp>
        <p:nvSpPr>
          <p:cNvPr id="137" name="Google Shape;137;p18"/>
          <p:cNvSpPr txBox="1"/>
          <p:nvPr>
            <p:ph idx="21" type="subTitle"/>
          </p:nvPr>
        </p:nvSpPr>
        <p:spPr>
          <a:xfrm>
            <a:off x="7553150" y="2991450"/>
            <a:ext cx="1232400" cy="342300"/>
          </a:xfrm>
          <a:prstGeom prst="rect">
            <a:avLst/>
          </a:prstGeom>
        </p:spPr>
        <p:txBody>
          <a:bodyPr anchorCtr="0" anchor="ctr" bIns="0" lIns="182875" spcFirstLastPara="1" rIns="182875" wrap="square" tIns="0">
            <a:noAutofit/>
          </a:bodyPr>
          <a:lstStyle>
            <a:lvl1pPr lvl="0" algn="r">
              <a:spcBef>
                <a:spcPts val="0"/>
              </a:spcBef>
              <a:spcAft>
                <a:spcPts val="0"/>
              </a:spcAft>
              <a:buNone/>
              <a:defRPr sz="1800">
                <a:latin typeface="Afacad Flux SemiBold"/>
                <a:ea typeface="Afacad Flux SemiBold"/>
                <a:cs typeface="Afacad Flux SemiBold"/>
                <a:sym typeface="Afacad Flux SemiBold"/>
              </a:defRPr>
            </a:lvl1pPr>
            <a:lvl2pPr lvl="1"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2pPr>
            <a:lvl3pPr lvl="2"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3pPr>
            <a:lvl4pPr lvl="3"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4pPr>
            <a:lvl5pPr lvl="4"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5pPr>
            <a:lvl6pPr lvl="5"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6pPr>
            <a:lvl7pPr lvl="6"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7pPr>
            <a:lvl8pPr lvl="7"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8pPr>
            <a:lvl9pPr lvl="8"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9pPr>
          </a:lstStyle>
          <a:p/>
        </p:txBody>
      </p:sp>
      <p:sp>
        <p:nvSpPr>
          <p:cNvPr id="138" name="Google Shape;138;p18"/>
          <p:cNvSpPr txBox="1"/>
          <p:nvPr>
            <p:ph idx="22" type="body"/>
          </p:nvPr>
        </p:nvSpPr>
        <p:spPr>
          <a:xfrm>
            <a:off x="6081500" y="3627900"/>
            <a:ext cx="2834400" cy="414900"/>
          </a:xfrm>
          <a:prstGeom prst="rect">
            <a:avLst/>
          </a:prstGeom>
        </p:spPr>
        <p:txBody>
          <a:bodyPr anchorCtr="0" anchor="t" bIns="0" lIns="182875" spcFirstLastPara="1" rIns="18287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39" name="Google Shape;139;p18"/>
          <p:cNvSpPr txBox="1"/>
          <p:nvPr>
            <p:ph idx="23" type="subTitle"/>
          </p:nvPr>
        </p:nvSpPr>
        <p:spPr>
          <a:xfrm>
            <a:off x="6263800" y="4042650"/>
            <a:ext cx="939900" cy="342300"/>
          </a:xfrm>
          <a:prstGeom prst="rect">
            <a:avLst/>
          </a:prstGeom>
        </p:spPr>
        <p:txBody>
          <a:bodyPr anchorCtr="0" anchor="ctr" bIns="0" lIns="182875" spcFirstLastPara="1" rIns="0" wrap="square" tIns="0">
            <a:noAutofit/>
          </a:bodyPr>
          <a:lstStyle>
            <a:lvl1pPr lvl="0">
              <a:spcBef>
                <a:spcPts val="0"/>
              </a:spcBef>
              <a:spcAft>
                <a:spcPts val="0"/>
              </a:spcAft>
              <a:buNone/>
              <a:defRPr sz="800"/>
            </a:lvl1pPr>
            <a:lvl2pPr lvl="1">
              <a:spcBef>
                <a:spcPts val="0"/>
              </a:spcBef>
              <a:spcAft>
                <a:spcPts val="0"/>
              </a:spcAft>
              <a:buClr>
                <a:schemeClr val="dk2"/>
              </a:buClr>
              <a:buSzPts val="800"/>
              <a:buNone/>
              <a:defRPr sz="800"/>
            </a:lvl2pPr>
            <a:lvl3pPr lvl="2">
              <a:spcBef>
                <a:spcPts val="0"/>
              </a:spcBef>
              <a:spcAft>
                <a:spcPts val="0"/>
              </a:spcAft>
              <a:buClr>
                <a:schemeClr val="dk2"/>
              </a:buClr>
              <a:buSzPts val="800"/>
              <a:buNone/>
              <a:defRPr sz="800"/>
            </a:lvl3pPr>
            <a:lvl4pPr lvl="3">
              <a:spcBef>
                <a:spcPts val="0"/>
              </a:spcBef>
              <a:spcAft>
                <a:spcPts val="0"/>
              </a:spcAft>
              <a:buClr>
                <a:schemeClr val="dk2"/>
              </a:buClr>
              <a:buSzPts val="800"/>
              <a:buNone/>
              <a:defRPr sz="800"/>
            </a:lvl4pPr>
            <a:lvl5pPr lvl="4">
              <a:spcBef>
                <a:spcPts val="0"/>
              </a:spcBef>
              <a:spcAft>
                <a:spcPts val="0"/>
              </a:spcAft>
              <a:buClr>
                <a:schemeClr val="dk2"/>
              </a:buClr>
              <a:buSzPts val="800"/>
              <a:buNone/>
              <a:defRPr sz="800"/>
            </a:lvl5pPr>
            <a:lvl6pPr lvl="5">
              <a:spcBef>
                <a:spcPts val="0"/>
              </a:spcBef>
              <a:spcAft>
                <a:spcPts val="0"/>
              </a:spcAft>
              <a:buClr>
                <a:schemeClr val="dk2"/>
              </a:buClr>
              <a:buSzPts val="800"/>
              <a:buNone/>
              <a:defRPr sz="800"/>
            </a:lvl6pPr>
            <a:lvl7pPr lvl="6">
              <a:spcBef>
                <a:spcPts val="0"/>
              </a:spcBef>
              <a:spcAft>
                <a:spcPts val="0"/>
              </a:spcAft>
              <a:buClr>
                <a:schemeClr val="dk2"/>
              </a:buClr>
              <a:buSzPts val="800"/>
              <a:buNone/>
              <a:defRPr sz="800"/>
            </a:lvl7pPr>
            <a:lvl8pPr lvl="7">
              <a:spcBef>
                <a:spcPts val="0"/>
              </a:spcBef>
              <a:spcAft>
                <a:spcPts val="0"/>
              </a:spcAft>
              <a:buClr>
                <a:schemeClr val="dk2"/>
              </a:buClr>
              <a:buSzPts val="800"/>
              <a:buNone/>
              <a:defRPr sz="800"/>
            </a:lvl8pPr>
            <a:lvl9pPr lvl="8">
              <a:spcBef>
                <a:spcPts val="0"/>
              </a:spcBef>
              <a:spcAft>
                <a:spcPts val="0"/>
              </a:spcAft>
              <a:buClr>
                <a:schemeClr val="dk2"/>
              </a:buClr>
              <a:buSzPts val="800"/>
              <a:buNone/>
              <a:defRPr sz="800"/>
            </a:lvl9pPr>
          </a:lstStyle>
          <a:p/>
        </p:txBody>
      </p:sp>
      <p:sp>
        <p:nvSpPr>
          <p:cNvPr id="140" name="Google Shape;140;p18"/>
          <p:cNvSpPr txBox="1"/>
          <p:nvPr>
            <p:ph idx="24" type="subTitle"/>
          </p:nvPr>
        </p:nvSpPr>
        <p:spPr>
          <a:xfrm>
            <a:off x="7553150" y="4042650"/>
            <a:ext cx="1232400" cy="342300"/>
          </a:xfrm>
          <a:prstGeom prst="rect">
            <a:avLst/>
          </a:prstGeom>
        </p:spPr>
        <p:txBody>
          <a:bodyPr anchorCtr="0" anchor="ctr" bIns="0" lIns="182875" spcFirstLastPara="1" rIns="182875" wrap="square" tIns="0">
            <a:noAutofit/>
          </a:bodyPr>
          <a:lstStyle>
            <a:lvl1pPr lvl="0" algn="r">
              <a:spcBef>
                <a:spcPts val="0"/>
              </a:spcBef>
              <a:spcAft>
                <a:spcPts val="0"/>
              </a:spcAft>
              <a:buNone/>
              <a:defRPr sz="1800">
                <a:latin typeface="Afacad Flux SemiBold"/>
                <a:ea typeface="Afacad Flux SemiBold"/>
                <a:cs typeface="Afacad Flux SemiBold"/>
                <a:sym typeface="Afacad Flux SemiBold"/>
              </a:defRPr>
            </a:lvl1pPr>
            <a:lvl2pPr lvl="1"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2pPr>
            <a:lvl3pPr lvl="2"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3pPr>
            <a:lvl4pPr lvl="3"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4pPr>
            <a:lvl5pPr lvl="4"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5pPr>
            <a:lvl6pPr lvl="5"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6pPr>
            <a:lvl7pPr lvl="6"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7pPr>
            <a:lvl8pPr lvl="7"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8pPr>
            <a:lvl9pPr lvl="8" algn="r">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9pPr>
          </a:lstStyle>
          <a:p/>
        </p:txBody>
      </p:sp>
      <p:sp>
        <p:nvSpPr>
          <p:cNvPr id="141" name="Google Shape;141;p18"/>
          <p:cNvSpPr txBox="1"/>
          <p:nvPr>
            <p:ph idx="25"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142" name="Google Shape;142;p18"/>
          <p:cNvSpPr txBox="1"/>
          <p:nvPr>
            <p:ph idx="26"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143" name="Google Shape;143;p18"/>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144" name="Google Shape;144;p18"/>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roject ">
  <p:cSld name="CUSTOM">
    <p:spTree>
      <p:nvGrpSpPr>
        <p:cNvPr id="145" name="Shape 145"/>
        <p:cNvGrpSpPr/>
        <p:nvPr/>
      </p:nvGrpSpPr>
      <p:grpSpPr>
        <a:xfrm>
          <a:off x="0" y="0"/>
          <a:ext cx="0" cy="0"/>
          <a:chOff x="0" y="0"/>
          <a:chExt cx="0" cy="0"/>
        </a:xfrm>
      </p:grpSpPr>
      <p:sp>
        <p:nvSpPr>
          <p:cNvPr id="146" name="Google Shape;146;p19"/>
          <p:cNvSpPr txBox="1"/>
          <p:nvPr>
            <p:ph type="title"/>
          </p:nvPr>
        </p:nvSpPr>
        <p:spPr>
          <a:xfrm>
            <a:off x="228600" y="457200"/>
            <a:ext cx="57606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latin typeface="Afacad Flux SemiBold"/>
                <a:ea typeface="Afacad Flux SemiBold"/>
                <a:cs typeface="Afacad Flux SemiBold"/>
                <a:sym typeface="Afacad Flux SemiBold"/>
              </a:defRPr>
            </a:lvl1pPr>
            <a:lvl2pPr lvl="1">
              <a:lnSpc>
                <a:spcPct val="70000"/>
              </a:lnSpc>
              <a:spcBef>
                <a:spcPts val="0"/>
              </a:spcBef>
              <a:spcAft>
                <a:spcPts val="0"/>
              </a:spcAft>
              <a:buNone/>
              <a:defRPr b="0">
                <a:latin typeface="Afacad Flux SemiBold"/>
                <a:ea typeface="Afacad Flux SemiBold"/>
                <a:cs typeface="Afacad Flux SemiBold"/>
                <a:sym typeface="Afacad Flux SemiBold"/>
              </a:defRPr>
            </a:lvl2pPr>
            <a:lvl3pPr lvl="2">
              <a:lnSpc>
                <a:spcPct val="70000"/>
              </a:lnSpc>
              <a:spcBef>
                <a:spcPts val="0"/>
              </a:spcBef>
              <a:spcAft>
                <a:spcPts val="0"/>
              </a:spcAft>
              <a:buNone/>
              <a:defRPr b="0">
                <a:latin typeface="Afacad Flux SemiBold"/>
                <a:ea typeface="Afacad Flux SemiBold"/>
                <a:cs typeface="Afacad Flux SemiBold"/>
                <a:sym typeface="Afacad Flux SemiBold"/>
              </a:defRPr>
            </a:lvl3pPr>
            <a:lvl4pPr lvl="3">
              <a:lnSpc>
                <a:spcPct val="70000"/>
              </a:lnSpc>
              <a:spcBef>
                <a:spcPts val="0"/>
              </a:spcBef>
              <a:spcAft>
                <a:spcPts val="0"/>
              </a:spcAft>
              <a:buNone/>
              <a:defRPr b="0">
                <a:latin typeface="Afacad Flux SemiBold"/>
                <a:ea typeface="Afacad Flux SemiBold"/>
                <a:cs typeface="Afacad Flux SemiBold"/>
                <a:sym typeface="Afacad Flux SemiBold"/>
              </a:defRPr>
            </a:lvl4pPr>
            <a:lvl5pPr lvl="4">
              <a:lnSpc>
                <a:spcPct val="70000"/>
              </a:lnSpc>
              <a:spcBef>
                <a:spcPts val="0"/>
              </a:spcBef>
              <a:spcAft>
                <a:spcPts val="0"/>
              </a:spcAft>
              <a:buNone/>
              <a:defRPr b="0">
                <a:latin typeface="Afacad Flux SemiBold"/>
                <a:ea typeface="Afacad Flux SemiBold"/>
                <a:cs typeface="Afacad Flux SemiBold"/>
                <a:sym typeface="Afacad Flux SemiBold"/>
              </a:defRPr>
            </a:lvl5pPr>
            <a:lvl6pPr lvl="5">
              <a:lnSpc>
                <a:spcPct val="70000"/>
              </a:lnSpc>
              <a:spcBef>
                <a:spcPts val="0"/>
              </a:spcBef>
              <a:spcAft>
                <a:spcPts val="0"/>
              </a:spcAft>
              <a:buNone/>
              <a:defRPr b="0">
                <a:latin typeface="Afacad Flux SemiBold"/>
                <a:ea typeface="Afacad Flux SemiBold"/>
                <a:cs typeface="Afacad Flux SemiBold"/>
                <a:sym typeface="Afacad Flux SemiBold"/>
              </a:defRPr>
            </a:lvl6pPr>
            <a:lvl7pPr lvl="6">
              <a:lnSpc>
                <a:spcPct val="70000"/>
              </a:lnSpc>
              <a:spcBef>
                <a:spcPts val="0"/>
              </a:spcBef>
              <a:spcAft>
                <a:spcPts val="0"/>
              </a:spcAft>
              <a:buNone/>
              <a:defRPr b="0">
                <a:latin typeface="Afacad Flux SemiBold"/>
                <a:ea typeface="Afacad Flux SemiBold"/>
                <a:cs typeface="Afacad Flux SemiBold"/>
                <a:sym typeface="Afacad Flux SemiBold"/>
              </a:defRPr>
            </a:lvl7pPr>
            <a:lvl8pPr lvl="7">
              <a:lnSpc>
                <a:spcPct val="70000"/>
              </a:lnSpc>
              <a:spcBef>
                <a:spcPts val="0"/>
              </a:spcBef>
              <a:spcAft>
                <a:spcPts val="0"/>
              </a:spcAft>
              <a:buNone/>
              <a:defRPr b="0">
                <a:latin typeface="Afacad Flux SemiBold"/>
                <a:ea typeface="Afacad Flux SemiBold"/>
                <a:cs typeface="Afacad Flux SemiBold"/>
                <a:sym typeface="Afacad Flux SemiBold"/>
              </a:defRPr>
            </a:lvl8pPr>
            <a:lvl9pPr lvl="8">
              <a:lnSpc>
                <a:spcPct val="70000"/>
              </a:lnSpc>
              <a:spcBef>
                <a:spcPts val="0"/>
              </a:spcBef>
              <a:spcAft>
                <a:spcPts val="0"/>
              </a:spcAft>
              <a:buNone/>
              <a:defRPr b="0">
                <a:latin typeface="Afacad Flux SemiBold"/>
                <a:ea typeface="Afacad Flux SemiBold"/>
                <a:cs typeface="Afacad Flux SemiBold"/>
                <a:sym typeface="Afacad Flux SemiBold"/>
              </a:defRPr>
            </a:lvl9pPr>
          </a:lstStyle>
          <a:p/>
        </p:txBody>
      </p:sp>
      <p:sp>
        <p:nvSpPr>
          <p:cNvPr id="147" name="Google Shape;147;p19"/>
          <p:cNvSpPr txBox="1"/>
          <p:nvPr>
            <p:ph idx="1" type="body"/>
          </p:nvPr>
        </p:nvSpPr>
        <p:spPr>
          <a:xfrm>
            <a:off x="228600" y="1895400"/>
            <a:ext cx="2834700" cy="2112000"/>
          </a:xfrm>
          <a:prstGeom prst="rect">
            <a:avLst/>
          </a:prstGeom>
        </p:spPr>
        <p:txBody>
          <a:bodyPr anchorCtr="0" anchor="t" bIns="0" lIns="0" spcFirstLastPara="1" rIns="182875" wrap="square" tIns="0">
            <a:noAutofit/>
          </a:bodyPr>
          <a:lstStyle>
            <a:lvl1pPr indent="-292100" lvl="0" marL="457200">
              <a:lnSpc>
                <a:spcPct val="100000"/>
              </a:lnSpc>
              <a:spcBef>
                <a:spcPts val="0"/>
              </a:spcBef>
              <a:spcAft>
                <a:spcPts val="0"/>
              </a:spcAft>
              <a:buSzPts val="1000"/>
              <a:buChar char="●"/>
              <a:defRPr sz="1000"/>
            </a:lvl1pPr>
            <a:lvl2pPr indent="-292100" lvl="1" marL="914400">
              <a:lnSpc>
                <a:spcPct val="100000"/>
              </a:lnSpc>
              <a:spcBef>
                <a:spcPts val="0"/>
              </a:spcBef>
              <a:spcAft>
                <a:spcPts val="0"/>
              </a:spcAft>
              <a:buSzPts val="1000"/>
              <a:buChar char="○"/>
              <a:defRPr sz="1000"/>
            </a:lvl2pPr>
            <a:lvl3pPr indent="-292100" lvl="2" marL="1371600">
              <a:lnSpc>
                <a:spcPct val="100000"/>
              </a:lnSpc>
              <a:spcBef>
                <a:spcPts val="0"/>
              </a:spcBef>
              <a:spcAft>
                <a:spcPts val="0"/>
              </a:spcAft>
              <a:buSzPts val="1000"/>
              <a:buChar char="■"/>
              <a:defRPr sz="1000"/>
            </a:lvl3pPr>
            <a:lvl4pPr indent="-292100" lvl="3" marL="1828800">
              <a:lnSpc>
                <a:spcPct val="100000"/>
              </a:lnSpc>
              <a:spcBef>
                <a:spcPts val="0"/>
              </a:spcBef>
              <a:spcAft>
                <a:spcPts val="0"/>
              </a:spcAft>
              <a:buSzPts val="1000"/>
              <a:buChar char="●"/>
              <a:defRPr sz="1000"/>
            </a:lvl4pPr>
            <a:lvl5pPr indent="-292100" lvl="4" marL="2286000">
              <a:lnSpc>
                <a:spcPct val="100000"/>
              </a:lnSpc>
              <a:spcBef>
                <a:spcPts val="0"/>
              </a:spcBef>
              <a:spcAft>
                <a:spcPts val="0"/>
              </a:spcAft>
              <a:buSzPts val="1000"/>
              <a:buChar char="○"/>
              <a:defRPr sz="1000"/>
            </a:lvl5pPr>
            <a:lvl6pPr indent="-292100" lvl="5" marL="2743200">
              <a:lnSpc>
                <a:spcPct val="100000"/>
              </a:lnSpc>
              <a:spcBef>
                <a:spcPts val="0"/>
              </a:spcBef>
              <a:spcAft>
                <a:spcPts val="0"/>
              </a:spcAft>
              <a:buSzPts val="1000"/>
              <a:buChar char="■"/>
              <a:defRPr sz="1000"/>
            </a:lvl6pPr>
            <a:lvl7pPr indent="-292100" lvl="6" marL="3200400">
              <a:lnSpc>
                <a:spcPct val="100000"/>
              </a:lnSpc>
              <a:spcBef>
                <a:spcPts val="0"/>
              </a:spcBef>
              <a:spcAft>
                <a:spcPts val="0"/>
              </a:spcAft>
              <a:buSzPts val="1000"/>
              <a:buChar char="●"/>
              <a:defRPr sz="1000"/>
            </a:lvl7pPr>
            <a:lvl8pPr indent="-292100" lvl="7" marL="3657600">
              <a:lnSpc>
                <a:spcPct val="100000"/>
              </a:lnSpc>
              <a:spcBef>
                <a:spcPts val="0"/>
              </a:spcBef>
              <a:spcAft>
                <a:spcPts val="0"/>
              </a:spcAft>
              <a:buSzPts val="1000"/>
              <a:buChar char="○"/>
              <a:defRPr sz="1000"/>
            </a:lvl8pPr>
            <a:lvl9pPr indent="-292100" lvl="8" marL="4114800">
              <a:lnSpc>
                <a:spcPct val="100000"/>
              </a:lnSpc>
              <a:spcBef>
                <a:spcPts val="0"/>
              </a:spcBef>
              <a:spcAft>
                <a:spcPts val="0"/>
              </a:spcAft>
              <a:buSzPts val="1000"/>
              <a:buChar char="■"/>
              <a:defRPr sz="1000"/>
            </a:lvl9pPr>
          </a:lstStyle>
          <a:p/>
        </p:txBody>
      </p:sp>
      <p:sp>
        <p:nvSpPr>
          <p:cNvPr id="148" name="Google Shape;148;p19"/>
          <p:cNvSpPr txBox="1"/>
          <p:nvPr>
            <p:ph idx="2" type="body"/>
          </p:nvPr>
        </p:nvSpPr>
        <p:spPr>
          <a:xfrm>
            <a:off x="3154650" y="3024550"/>
            <a:ext cx="1370700" cy="1128300"/>
          </a:xfrm>
          <a:prstGeom prst="rect">
            <a:avLst/>
          </a:prstGeom>
        </p:spPr>
        <p:txBody>
          <a:bodyPr anchorCtr="0" anchor="t" bIns="0" lIns="0" spcFirstLastPara="1" rIns="9142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49" name="Google Shape;149;p19"/>
          <p:cNvSpPr txBox="1"/>
          <p:nvPr>
            <p:ph idx="3" type="body"/>
          </p:nvPr>
        </p:nvSpPr>
        <p:spPr>
          <a:xfrm>
            <a:off x="4616700" y="3024550"/>
            <a:ext cx="1370700" cy="1128300"/>
          </a:xfrm>
          <a:prstGeom prst="rect">
            <a:avLst/>
          </a:prstGeom>
        </p:spPr>
        <p:txBody>
          <a:bodyPr anchorCtr="0" anchor="t" bIns="0" lIns="0" spcFirstLastPara="1" rIns="9142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50" name="Google Shape;150;p19"/>
          <p:cNvSpPr txBox="1"/>
          <p:nvPr>
            <p:ph idx="4" type="body"/>
          </p:nvPr>
        </p:nvSpPr>
        <p:spPr>
          <a:xfrm>
            <a:off x="6078750" y="3024550"/>
            <a:ext cx="1370700" cy="1128300"/>
          </a:xfrm>
          <a:prstGeom prst="rect">
            <a:avLst/>
          </a:prstGeom>
        </p:spPr>
        <p:txBody>
          <a:bodyPr anchorCtr="0" anchor="t" bIns="0" lIns="0" spcFirstLastPara="1" rIns="9142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51" name="Google Shape;151;p19"/>
          <p:cNvSpPr txBox="1"/>
          <p:nvPr>
            <p:ph idx="5" type="body"/>
          </p:nvPr>
        </p:nvSpPr>
        <p:spPr>
          <a:xfrm>
            <a:off x="7540800" y="3024550"/>
            <a:ext cx="1370700" cy="1128300"/>
          </a:xfrm>
          <a:prstGeom prst="rect">
            <a:avLst/>
          </a:prstGeom>
        </p:spPr>
        <p:txBody>
          <a:bodyPr anchorCtr="0" anchor="t" bIns="0" lIns="0" spcFirstLastPara="1" rIns="9142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152" name="Google Shape;152;p19"/>
          <p:cNvSpPr txBox="1"/>
          <p:nvPr>
            <p:ph idx="6" type="subTitle"/>
          </p:nvPr>
        </p:nvSpPr>
        <p:spPr>
          <a:xfrm>
            <a:off x="3155275" y="2700171"/>
            <a:ext cx="1370700" cy="174600"/>
          </a:xfrm>
          <a:prstGeom prst="rect">
            <a:avLst/>
          </a:prstGeom>
        </p:spPr>
        <p:txBody>
          <a:bodyPr anchorCtr="0" anchor="t" bIns="0" lIns="0" spcFirstLastPara="1" rIns="0" wrap="square" tIns="0">
            <a:noAutofit/>
          </a:bodyPr>
          <a:lstStyle>
            <a:lvl1pPr lvl="0">
              <a:spcBef>
                <a:spcPts val="0"/>
              </a:spcBef>
              <a:spcAft>
                <a:spcPts val="0"/>
              </a:spcAft>
              <a:buNone/>
              <a:defRPr sz="1000">
                <a:solidFill>
                  <a:schemeClr val="lt1"/>
                </a:solidFill>
                <a:latin typeface="Inter SemiBold"/>
                <a:ea typeface="Inter SemiBold"/>
                <a:cs typeface="Inter SemiBold"/>
                <a:sym typeface="Inter SemiBold"/>
              </a:defRPr>
            </a:lvl1pPr>
            <a:lvl2pPr lvl="1">
              <a:spcBef>
                <a:spcPts val="0"/>
              </a:spcBef>
              <a:spcAft>
                <a:spcPts val="0"/>
              </a:spcAft>
              <a:buClr>
                <a:schemeClr val="lt1"/>
              </a:buClr>
              <a:buSzPts val="800"/>
              <a:buFont typeface="Inter"/>
              <a:buNone/>
              <a:defRPr sz="800">
                <a:solidFill>
                  <a:schemeClr val="lt1"/>
                </a:solidFill>
              </a:defRPr>
            </a:lvl2pPr>
            <a:lvl3pPr lvl="2">
              <a:spcBef>
                <a:spcPts val="0"/>
              </a:spcBef>
              <a:spcAft>
                <a:spcPts val="0"/>
              </a:spcAft>
              <a:buClr>
                <a:schemeClr val="lt1"/>
              </a:buClr>
              <a:buSzPts val="800"/>
              <a:buFont typeface="Inter"/>
              <a:buNone/>
              <a:defRPr sz="800">
                <a:solidFill>
                  <a:schemeClr val="lt1"/>
                </a:solidFill>
              </a:defRPr>
            </a:lvl3pPr>
            <a:lvl4pPr lvl="3">
              <a:spcBef>
                <a:spcPts val="0"/>
              </a:spcBef>
              <a:spcAft>
                <a:spcPts val="0"/>
              </a:spcAft>
              <a:buClr>
                <a:schemeClr val="lt1"/>
              </a:buClr>
              <a:buSzPts val="800"/>
              <a:buFont typeface="Inter"/>
              <a:buNone/>
              <a:defRPr sz="800">
                <a:solidFill>
                  <a:schemeClr val="lt1"/>
                </a:solidFill>
              </a:defRPr>
            </a:lvl4pPr>
            <a:lvl5pPr lvl="4">
              <a:spcBef>
                <a:spcPts val="0"/>
              </a:spcBef>
              <a:spcAft>
                <a:spcPts val="0"/>
              </a:spcAft>
              <a:buClr>
                <a:schemeClr val="lt1"/>
              </a:buClr>
              <a:buSzPts val="800"/>
              <a:buFont typeface="Inter"/>
              <a:buNone/>
              <a:defRPr sz="800">
                <a:solidFill>
                  <a:schemeClr val="lt1"/>
                </a:solidFill>
              </a:defRPr>
            </a:lvl5pPr>
            <a:lvl6pPr lvl="5">
              <a:spcBef>
                <a:spcPts val="0"/>
              </a:spcBef>
              <a:spcAft>
                <a:spcPts val="0"/>
              </a:spcAft>
              <a:buClr>
                <a:schemeClr val="lt1"/>
              </a:buClr>
              <a:buSzPts val="800"/>
              <a:buFont typeface="Inter"/>
              <a:buNone/>
              <a:defRPr sz="800">
                <a:solidFill>
                  <a:schemeClr val="lt1"/>
                </a:solidFill>
              </a:defRPr>
            </a:lvl6pPr>
            <a:lvl7pPr lvl="6">
              <a:spcBef>
                <a:spcPts val="0"/>
              </a:spcBef>
              <a:spcAft>
                <a:spcPts val="0"/>
              </a:spcAft>
              <a:buClr>
                <a:schemeClr val="lt1"/>
              </a:buClr>
              <a:buSzPts val="800"/>
              <a:buFont typeface="Inter"/>
              <a:buNone/>
              <a:defRPr sz="800">
                <a:solidFill>
                  <a:schemeClr val="lt1"/>
                </a:solidFill>
              </a:defRPr>
            </a:lvl7pPr>
            <a:lvl8pPr lvl="7">
              <a:spcBef>
                <a:spcPts val="0"/>
              </a:spcBef>
              <a:spcAft>
                <a:spcPts val="0"/>
              </a:spcAft>
              <a:buClr>
                <a:schemeClr val="lt1"/>
              </a:buClr>
              <a:buSzPts val="800"/>
              <a:buFont typeface="Inter"/>
              <a:buNone/>
              <a:defRPr sz="800">
                <a:solidFill>
                  <a:schemeClr val="lt1"/>
                </a:solidFill>
              </a:defRPr>
            </a:lvl8pPr>
            <a:lvl9pPr lvl="8">
              <a:spcBef>
                <a:spcPts val="0"/>
              </a:spcBef>
              <a:spcAft>
                <a:spcPts val="0"/>
              </a:spcAft>
              <a:buClr>
                <a:schemeClr val="lt1"/>
              </a:buClr>
              <a:buSzPts val="800"/>
              <a:buFont typeface="Inter"/>
              <a:buNone/>
              <a:defRPr sz="800">
                <a:solidFill>
                  <a:schemeClr val="lt1"/>
                </a:solidFill>
              </a:defRPr>
            </a:lvl9pPr>
          </a:lstStyle>
          <a:p/>
        </p:txBody>
      </p:sp>
      <p:sp>
        <p:nvSpPr>
          <p:cNvPr id="153" name="Google Shape;153;p19"/>
          <p:cNvSpPr txBox="1"/>
          <p:nvPr>
            <p:ph idx="7" type="subTitle"/>
          </p:nvPr>
        </p:nvSpPr>
        <p:spPr>
          <a:xfrm>
            <a:off x="4617950" y="2700171"/>
            <a:ext cx="1370700" cy="174600"/>
          </a:xfrm>
          <a:prstGeom prst="rect">
            <a:avLst/>
          </a:prstGeom>
        </p:spPr>
        <p:txBody>
          <a:bodyPr anchorCtr="0" anchor="t" bIns="0" lIns="0" spcFirstLastPara="1" rIns="0" wrap="square" tIns="0">
            <a:noAutofit/>
          </a:bodyPr>
          <a:lstStyle>
            <a:lvl1pPr lvl="0">
              <a:spcBef>
                <a:spcPts val="0"/>
              </a:spcBef>
              <a:spcAft>
                <a:spcPts val="0"/>
              </a:spcAft>
              <a:buNone/>
              <a:defRPr sz="1000">
                <a:solidFill>
                  <a:schemeClr val="lt1"/>
                </a:solidFill>
                <a:latin typeface="Inter SemiBold"/>
                <a:ea typeface="Inter SemiBold"/>
                <a:cs typeface="Inter SemiBold"/>
                <a:sym typeface="Inter SemiBold"/>
              </a:defRPr>
            </a:lvl1pPr>
            <a:lvl2pPr lvl="1">
              <a:spcBef>
                <a:spcPts val="0"/>
              </a:spcBef>
              <a:spcAft>
                <a:spcPts val="0"/>
              </a:spcAft>
              <a:buClr>
                <a:schemeClr val="lt1"/>
              </a:buClr>
              <a:buSzPts val="800"/>
              <a:buFont typeface="Inter"/>
              <a:buNone/>
              <a:defRPr sz="800">
                <a:solidFill>
                  <a:schemeClr val="lt1"/>
                </a:solidFill>
              </a:defRPr>
            </a:lvl2pPr>
            <a:lvl3pPr lvl="2">
              <a:spcBef>
                <a:spcPts val="0"/>
              </a:spcBef>
              <a:spcAft>
                <a:spcPts val="0"/>
              </a:spcAft>
              <a:buClr>
                <a:schemeClr val="lt1"/>
              </a:buClr>
              <a:buSzPts val="800"/>
              <a:buFont typeface="Inter"/>
              <a:buNone/>
              <a:defRPr sz="800">
                <a:solidFill>
                  <a:schemeClr val="lt1"/>
                </a:solidFill>
              </a:defRPr>
            </a:lvl3pPr>
            <a:lvl4pPr lvl="3">
              <a:spcBef>
                <a:spcPts val="0"/>
              </a:spcBef>
              <a:spcAft>
                <a:spcPts val="0"/>
              </a:spcAft>
              <a:buClr>
                <a:schemeClr val="lt1"/>
              </a:buClr>
              <a:buSzPts val="800"/>
              <a:buFont typeface="Inter"/>
              <a:buNone/>
              <a:defRPr sz="800">
                <a:solidFill>
                  <a:schemeClr val="lt1"/>
                </a:solidFill>
              </a:defRPr>
            </a:lvl4pPr>
            <a:lvl5pPr lvl="4">
              <a:spcBef>
                <a:spcPts val="0"/>
              </a:spcBef>
              <a:spcAft>
                <a:spcPts val="0"/>
              </a:spcAft>
              <a:buClr>
                <a:schemeClr val="lt1"/>
              </a:buClr>
              <a:buSzPts val="800"/>
              <a:buFont typeface="Inter"/>
              <a:buNone/>
              <a:defRPr sz="800">
                <a:solidFill>
                  <a:schemeClr val="lt1"/>
                </a:solidFill>
              </a:defRPr>
            </a:lvl5pPr>
            <a:lvl6pPr lvl="5">
              <a:spcBef>
                <a:spcPts val="0"/>
              </a:spcBef>
              <a:spcAft>
                <a:spcPts val="0"/>
              </a:spcAft>
              <a:buClr>
                <a:schemeClr val="lt1"/>
              </a:buClr>
              <a:buSzPts val="800"/>
              <a:buFont typeface="Inter"/>
              <a:buNone/>
              <a:defRPr sz="800">
                <a:solidFill>
                  <a:schemeClr val="lt1"/>
                </a:solidFill>
              </a:defRPr>
            </a:lvl6pPr>
            <a:lvl7pPr lvl="6">
              <a:spcBef>
                <a:spcPts val="0"/>
              </a:spcBef>
              <a:spcAft>
                <a:spcPts val="0"/>
              </a:spcAft>
              <a:buClr>
                <a:schemeClr val="lt1"/>
              </a:buClr>
              <a:buSzPts val="800"/>
              <a:buFont typeface="Inter"/>
              <a:buNone/>
              <a:defRPr sz="800">
                <a:solidFill>
                  <a:schemeClr val="lt1"/>
                </a:solidFill>
              </a:defRPr>
            </a:lvl7pPr>
            <a:lvl8pPr lvl="7">
              <a:spcBef>
                <a:spcPts val="0"/>
              </a:spcBef>
              <a:spcAft>
                <a:spcPts val="0"/>
              </a:spcAft>
              <a:buClr>
                <a:schemeClr val="lt1"/>
              </a:buClr>
              <a:buSzPts val="800"/>
              <a:buFont typeface="Inter"/>
              <a:buNone/>
              <a:defRPr sz="800">
                <a:solidFill>
                  <a:schemeClr val="lt1"/>
                </a:solidFill>
              </a:defRPr>
            </a:lvl8pPr>
            <a:lvl9pPr lvl="8">
              <a:spcBef>
                <a:spcPts val="0"/>
              </a:spcBef>
              <a:spcAft>
                <a:spcPts val="0"/>
              </a:spcAft>
              <a:buClr>
                <a:schemeClr val="lt1"/>
              </a:buClr>
              <a:buSzPts val="800"/>
              <a:buFont typeface="Inter"/>
              <a:buNone/>
              <a:defRPr sz="800">
                <a:solidFill>
                  <a:schemeClr val="lt1"/>
                </a:solidFill>
              </a:defRPr>
            </a:lvl9pPr>
          </a:lstStyle>
          <a:p/>
        </p:txBody>
      </p:sp>
      <p:sp>
        <p:nvSpPr>
          <p:cNvPr id="154" name="Google Shape;154;p19"/>
          <p:cNvSpPr txBox="1"/>
          <p:nvPr>
            <p:ph idx="8" type="subTitle"/>
          </p:nvPr>
        </p:nvSpPr>
        <p:spPr>
          <a:xfrm>
            <a:off x="6080625" y="2700171"/>
            <a:ext cx="1370700" cy="174600"/>
          </a:xfrm>
          <a:prstGeom prst="rect">
            <a:avLst/>
          </a:prstGeom>
        </p:spPr>
        <p:txBody>
          <a:bodyPr anchorCtr="0" anchor="t" bIns="0" lIns="0" spcFirstLastPara="1" rIns="0" wrap="square" tIns="0">
            <a:noAutofit/>
          </a:bodyPr>
          <a:lstStyle>
            <a:lvl1pPr lvl="0">
              <a:spcBef>
                <a:spcPts val="0"/>
              </a:spcBef>
              <a:spcAft>
                <a:spcPts val="0"/>
              </a:spcAft>
              <a:buNone/>
              <a:defRPr sz="1000">
                <a:solidFill>
                  <a:schemeClr val="lt1"/>
                </a:solidFill>
                <a:latin typeface="Inter SemiBold"/>
                <a:ea typeface="Inter SemiBold"/>
                <a:cs typeface="Inter SemiBold"/>
                <a:sym typeface="Inter SemiBold"/>
              </a:defRPr>
            </a:lvl1pPr>
            <a:lvl2pPr lvl="1">
              <a:spcBef>
                <a:spcPts val="0"/>
              </a:spcBef>
              <a:spcAft>
                <a:spcPts val="0"/>
              </a:spcAft>
              <a:buClr>
                <a:schemeClr val="lt1"/>
              </a:buClr>
              <a:buSzPts val="800"/>
              <a:buFont typeface="Inter"/>
              <a:buNone/>
              <a:defRPr sz="800">
                <a:solidFill>
                  <a:schemeClr val="lt1"/>
                </a:solidFill>
              </a:defRPr>
            </a:lvl2pPr>
            <a:lvl3pPr lvl="2">
              <a:spcBef>
                <a:spcPts val="0"/>
              </a:spcBef>
              <a:spcAft>
                <a:spcPts val="0"/>
              </a:spcAft>
              <a:buClr>
                <a:schemeClr val="lt1"/>
              </a:buClr>
              <a:buSzPts val="800"/>
              <a:buFont typeface="Inter"/>
              <a:buNone/>
              <a:defRPr sz="800">
                <a:solidFill>
                  <a:schemeClr val="lt1"/>
                </a:solidFill>
              </a:defRPr>
            </a:lvl3pPr>
            <a:lvl4pPr lvl="3">
              <a:spcBef>
                <a:spcPts val="0"/>
              </a:spcBef>
              <a:spcAft>
                <a:spcPts val="0"/>
              </a:spcAft>
              <a:buClr>
                <a:schemeClr val="lt1"/>
              </a:buClr>
              <a:buSzPts val="800"/>
              <a:buFont typeface="Inter"/>
              <a:buNone/>
              <a:defRPr sz="800">
                <a:solidFill>
                  <a:schemeClr val="lt1"/>
                </a:solidFill>
              </a:defRPr>
            </a:lvl4pPr>
            <a:lvl5pPr lvl="4">
              <a:spcBef>
                <a:spcPts val="0"/>
              </a:spcBef>
              <a:spcAft>
                <a:spcPts val="0"/>
              </a:spcAft>
              <a:buClr>
                <a:schemeClr val="lt1"/>
              </a:buClr>
              <a:buSzPts val="800"/>
              <a:buFont typeface="Inter"/>
              <a:buNone/>
              <a:defRPr sz="800">
                <a:solidFill>
                  <a:schemeClr val="lt1"/>
                </a:solidFill>
              </a:defRPr>
            </a:lvl5pPr>
            <a:lvl6pPr lvl="5">
              <a:spcBef>
                <a:spcPts val="0"/>
              </a:spcBef>
              <a:spcAft>
                <a:spcPts val="0"/>
              </a:spcAft>
              <a:buClr>
                <a:schemeClr val="lt1"/>
              </a:buClr>
              <a:buSzPts val="800"/>
              <a:buFont typeface="Inter"/>
              <a:buNone/>
              <a:defRPr sz="800">
                <a:solidFill>
                  <a:schemeClr val="lt1"/>
                </a:solidFill>
              </a:defRPr>
            </a:lvl6pPr>
            <a:lvl7pPr lvl="6">
              <a:spcBef>
                <a:spcPts val="0"/>
              </a:spcBef>
              <a:spcAft>
                <a:spcPts val="0"/>
              </a:spcAft>
              <a:buClr>
                <a:schemeClr val="lt1"/>
              </a:buClr>
              <a:buSzPts val="800"/>
              <a:buFont typeface="Inter"/>
              <a:buNone/>
              <a:defRPr sz="800">
                <a:solidFill>
                  <a:schemeClr val="lt1"/>
                </a:solidFill>
              </a:defRPr>
            </a:lvl7pPr>
            <a:lvl8pPr lvl="7">
              <a:spcBef>
                <a:spcPts val="0"/>
              </a:spcBef>
              <a:spcAft>
                <a:spcPts val="0"/>
              </a:spcAft>
              <a:buClr>
                <a:schemeClr val="lt1"/>
              </a:buClr>
              <a:buSzPts val="800"/>
              <a:buFont typeface="Inter"/>
              <a:buNone/>
              <a:defRPr sz="800">
                <a:solidFill>
                  <a:schemeClr val="lt1"/>
                </a:solidFill>
              </a:defRPr>
            </a:lvl8pPr>
            <a:lvl9pPr lvl="8">
              <a:spcBef>
                <a:spcPts val="0"/>
              </a:spcBef>
              <a:spcAft>
                <a:spcPts val="0"/>
              </a:spcAft>
              <a:buClr>
                <a:schemeClr val="lt1"/>
              </a:buClr>
              <a:buSzPts val="800"/>
              <a:buFont typeface="Inter"/>
              <a:buNone/>
              <a:defRPr sz="800">
                <a:solidFill>
                  <a:schemeClr val="lt1"/>
                </a:solidFill>
              </a:defRPr>
            </a:lvl9pPr>
          </a:lstStyle>
          <a:p/>
        </p:txBody>
      </p:sp>
      <p:sp>
        <p:nvSpPr>
          <p:cNvPr id="155" name="Google Shape;155;p19"/>
          <p:cNvSpPr txBox="1"/>
          <p:nvPr>
            <p:ph idx="9" type="subTitle"/>
          </p:nvPr>
        </p:nvSpPr>
        <p:spPr>
          <a:xfrm>
            <a:off x="7543300" y="2700171"/>
            <a:ext cx="1370700" cy="174600"/>
          </a:xfrm>
          <a:prstGeom prst="rect">
            <a:avLst/>
          </a:prstGeom>
        </p:spPr>
        <p:txBody>
          <a:bodyPr anchorCtr="0" anchor="t" bIns="0" lIns="0" spcFirstLastPara="1" rIns="0" wrap="square" tIns="0">
            <a:noAutofit/>
          </a:bodyPr>
          <a:lstStyle>
            <a:lvl1pPr lvl="0">
              <a:spcBef>
                <a:spcPts val="0"/>
              </a:spcBef>
              <a:spcAft>
                <a:spcPts val="0"/>
              </a:spcAft>
              <a:buNone/>
              <a:defRPr sz="1000">
                <a:solidFill>
                  <a:schemeClr val="lt1"/>
                </a:solidFill>
                <a:latin typeface="Inter SemiBold"/>
                <a:ea typeface="Inter SemiBold"/>
                <a:cs typeface="Inter SemiBold"/>
                <a:sym typeface="Inter SemiBold"/>
              </a:defRPr>
            </a:lvl1pPr>
            <a:lvl2pPr lvl="1">
              <a:spcBef>
                <a:spcPts val="0"/>
              </a:spcBef>
              <a:spcAft>
                <a:spcPts val="0"/>
              </a:spcAft>
              <a:buClr>
                <a:schemeClr val="lt1"/>
              </a:buClr>
              <a:buSzPts val="800"/>
              <a:buFont typeface="Inter"/>
              <a:buNone/>
              <a:defRPr sz="800">
                <a:solidFill>
                  <a:schemeClr val="lt1"/>
                </a:solidFill>
              </a:defRPr>
            </a:lvl2pPr>
            <a:lvl3pPr lvl="2">
              <a:spcBef>
                <a:spcPts val="0"/>
              </a:spcBef>
              <a:spcAft>
                <a:spcPts val="0"/>
              </a:spcAft>
              <a:buClr>
                <a:schemeClr val="lt1"/>
              </a:buClr>
              <a:buSzPts val="800"/>
              <a:buFont typeface="Inter"/>
              <a:buNone/>
              <a:defRPr sz="800">
                <a:solidFill>
                  <a:schemeClr val="lt1"/>
                </a:solidFill>
              </a:defRPr>
            </a:lvl3pPr>
            <a:lvl4pPr lvl="3">
              <a:spcBef>
                <a:spcPts val="0"/>
              </a:spcBef>
              <a:spcAft>
                <a:spcPts val="0"/>
              </a:spcAft>
              <a:buClr>
                <a:schemeClr val="lt1"/>
              </a:buClr>
              <a:buSzPts val="800"/>
              <a:buFont typeface="Inter"/>
              <a:buNone/>
              <a:defRPr sz="800">
                <a:solidFill>
                  <a:schemeClr val="lt1"/>
                </a:solidFill>
              </a:defRPr>
            </a:lvl4pPr>
            <a:lvl5pPr lvl="4">
              <a:spcBef>
                <a:spcPts val="0"/>
              </a:spcBef>
              <a:spcAft>
                <a:spcPts val="0"/>
              </a:spcAft>
              <a:buClr>
                <a:schemeClr val="lt1"/>
              </a:buClr>
              <a:buSzPts val="800"/>
              <a:buFont typeface="Inter"/>
              <a:buNone/>
              <a:defRPr sz="800">
                <a:solidFill>
                  <a:schemeClr val="lt1"/>
                </a:solidFill>
              </a:defRPr>
            </a:lvl5pPr>
            <a:lvl6pPr lvl="5">
              <a:spcBef>
                <a:spcPts val="0"/>
              </a:spcBef>
              <a:spcAft>
                <a:spcPts val="0"/>
              </a:spcAft>
              <a:buClr>
                <a:schemeClr val="lt1"/>
              </a:buClr>
              <a:buSzPts val="800"/>
              <a:buFont typeface="Inter"/>
              <a:buNone/>
              <a:defRPr sz="800">
                <a:solidFill>
                  <a:schemeClr val="lt1"/>
                </a:solidFill>
              </a:defRPr>
            </a:lvl6pPr>
            <a:lvl7pPr lvl="6">
              <a:spcBef>
                <a:spcPts val="0"/>
              </a:spcBef>
              <a:spcAft>
                <a:spcPts val="0"/>
              </a:spcAft>
              <a:buClr>
                <a:schemeClr val="lt1"/>
              </a:buClr>
              <a:buSzPts val="800"/>
              <a:buFont typeface="Inter"/>
              <a:buNone/>
              <a:defRPr sz="800">
                <a:solidFill>
                  <a:schemeClr val="lt1"/>
                </a:solidFill>
              </a:defRPr>
            </a:lvl7pPr>
            <a:lvl8pPr lvl="7">
              <a:spcBef>
                <a:spcPts val="0"/>
              </a:spcBef>
              <a:spcAft>
                <a:spcPts val="0"/>
              </a:spcAft>
              <a:buClr>
                <a:schemeClr val="lt1"/>
              </a:buClr>
              <a:buSzPts val="800"/>
              <a:buFont typeface="Inter"/>
              <a:buNone/>
              <a:defRPr sz="800">
                <a:solidFill>
                  <a:schemeClr val="lt1"/>
                </a:solidFill>
              </a:defRPr>
            </a:lvl8pPr>
            <a:lvl9pPr lvl="8">
              <a:spcBef>
                <a:spcPts val="0"/>
              </a:spcBef>
              <a:spcAft>
                <a:spcPts val="0"/>
              </a:spcAft>
              <a:buClr>
                <a:schemeClr val="lt1"/>
              </a:buClr>
              <a:buSzPts val="800"/>
              <a:buFont typeface="Inter"/>
              <a:buNone/>
              <a:defRPr sz="800">
                <a:solidFill>
                  <a:schemeClr val="lt1"/>
                </a:solidFill>
              </a:defRPr>
            </a:lvl9pPr>
          </a:lstStyle>
          <a:p/>
        </p:txBody>
      </p:sp>
      <p:sp>
        <p:nvSpPr>
          <p:cNvPr id="156" name="Google Shape;156;p19"/>
          <p:cNvSpPr txBox="1"/>
          <p:nvPr>
            <p:ph idx="13" type="subTitle"/>
          </p:nvPr>
        </p:nvSpPr>
        <p:spPr>
          <a:xfrm>
            <a:off x="3155275" y="1895400"/>
            <a:ext cx="2834700" cy="174600"/>
          </a:xfrm>
          <a:prstGeom prst="rect">
            <a:avLst/>
          </a:prstGeom>
        </p:spPr>
        <p:txBody>
          <a:bodyPr anchorCtr="0" anchor="t" bIns="0" lIns="0" spcFirstLastPara="1" rIns="0" wrap="square" tIns="0">
            <a:noAutofit/>
          </a:bodyPr>
          <a:lstStyle>
            <a:lvl1pPr lvl="0" algn="ctr">
              <a:spcBef>
                <a:spcPts val="0"/>
              </a:spcBef>
              <a:spcAft>
                <a:spcPts val="0"/>
              </a:spcAft>
              <a:buNone/>
              <a:defRPr sz="1200">
                <a:solidFill>
                  <a:schemeClr val="accent1"/>
                </a:solidFill>
                <a:latin typeface="Inter SemiBold"/>
                <a:ea typeface="Inter SemiBold"/>
                <a:cs typeface="Inter SemiBold"/>
                <a:sym typeface="Inter SemiBold"/>
              </a:defRPr>
            </a:lvl1pPr>
            <a:lvl2pPr lvl="1" algn="ctr">
              <a:spcBef>
                <a:spcPts val="0"/>
              </a:spcBef>
              <a:spcAft>
                <a:spcPts val="0"/>
              </a:spcAft>
              <a:buClr>
                <a:schemeClr val="accent1"/>
              </a:buClr>
              <a:buSzPts val="1200"/>
              <a:buNone/>
              <a:defRPr sz="1200">
                <a:solidFill>
                  <a:schemeClr val="accent1"/>
                </a:solidFill>
              </a:defRPr>
            </a:lvl2pPr>
            <a:lvl3pPr lvl="2" algn="ctr">
              <a:spcBef>
                <a:spcPts val="0"/>
              </a:spcBef>
              <a:spcAft>
                <a:spcPts val="0"/>
              </a:spcAft>
              <a:buClr>
                <a:schemeClr val="accent1"/>
              </a:buClr>
              <a:buSzPts val="1200"/>
              <a:buNone/>
              <a:defRPr sz="1200">
                <a:solidFill>
                  <a:schemeClr val="accent1"/>
                </a:solidFill>
              </a:defRPr>
            </a:lvl3pPr>
            <a:lvl4pPr lvl="3" algn="ctr">
              <a:spcBef>
                <a:spcPts val="0"/>
              </a:spcBef>
              <a:spcAft>
                <a:spcPts val="0"/>
              </a:spcAft>
              <a:buClr>
                <a:schemeClr val="accent1"/>
              </a:buClr>
              <a:buSzPts val="1200"/>
              <a:buNone/>
              <a:defRPr sz="1200">
                <a:solidFill>
                  <a:schemeClr val="accent1"/>
                </a:solidFill>
              </a:defRPr>
            </a:lvl4pPr>
            <a:lvl5pPr lvl="4" algn="ctr">
              <a:spcBef>
                <a:spcPts val="0"/>
              </a:spcBef>
              <a:spcAft>
                <a:spcPts val="0"/>
              </a:spcAft>
              <a:buClr>
                <a:schemeClr val="accent1"/>
              </a:buClr>
              <a:buSzPts val="1200"/>
              <a:buNone/>
              <a:defRPr sz="1200">
                <a:solidFill>
                  <a:schemeClr val="accent1"/>
                </a:solidFill>
              </a:defRPr>
            </a:lvl5pPr>
            <a:lvl6pPr lvl="5" algn="ctr">
              <a:spcBef>
                <a:spcPts val="0"/>
              </a:spcBef>
              <a:spcAft>
                <a:spcPts val="0"/>
              </a:spcAft>
              <a:buClr>
                <a:schemeClr val="accent1"/>
              </a:buClr>
              <a:buSzPts val="1200"/>
              <a:buNone/>
              <a:defRPr sz="1200">
                <a:solidFill>
                  <a:schemeClr val="accent1"/>
                </a:solidFill>
              </a:defRPr>
            </a:lvl6pPr>
            <a:lvl7pPr lvl="6" algn="ctr">
              <a:spcBef>
                <a:spcPts val="0"/>
              </a:spcBef>
              <a:spcAft>
                <a:spcPts val="0"/>
              </a:spcAft>
              <a:buClr>
                <a:schemeClr val="accent1"/>
              </a:buClr>
              <a:buSzPts val="1200"/>
              <a:buNone/>
              <a:defRPr sz="1200">
                <a:solidFill>
                  <a:schemeClr val="accent1"/>
                </a:solidFill>
              </a:defRPr>
            </a:lvl7pPr>
            <a:lvl8pPr lvl="7" algn="ctr">
              <a:spcBef>
                <a:spcPts val="0"/>
              </a:spcBef>
              <a:spcAft>
                <a:spcPts val="0"/>
              </a:spcAft>
              <a:buClr>
                <a:schemeClr val="accent1"/>
              </a:buClr>
              <a:buSzPts val="1200"/>
              <a:buNone/>
              <a:defRPr sz="1200">
                <a:solidFill>
                  <a:schemeClr val="accent1"/>
                </a:solidFill>
              </a:defRPr>
            </a:lvl8pPr>
            <a:lvl9pPr lvl="8" algn="ctr">
              <a:spcBef>
                <a:spcPts val="0"/>
              </a:spcBef>
              <a:spcAft>
                <a:spcPts val="0"/>
              </a:spcAft>
              <a:buClr>
                <a:schemeClr val="accent1"/>
              </a:buClr>
              <a:buSzPts val="1200"/>
              <a:buNone/>
              <a:defRPr sz="1200">
                <a:solidFill>
                  <a:schemeClr val="accent1"/>
                </a:solidFill>
              </a:defRPr>
            </a:lvl9pPr>
          </a:lstStyle>
          <a:p/>
        </p:txBody>
      </p:sp>
      <p:sp>
        <p:nvSpPr>
          <p:cNvPr id="157" name="Google Shape;157;p19"/>
          <p:cNvSpPr txBox="1"/>
          <p:nvPr>
            <p:ph idx="14"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158" name="Google Shape;158;p19"/>
          <p:cNvSpPr txBox="1"/>
          <p:nvPr>
            <p:ph idx="15"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159" name="Google Shape;159;p19"/>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160" name="Google Shape;160;p19"/>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roject ALT 1">
  <p:cSld name="CUSTOM_1">
    <p:spTree>
      <p:nvGrpSpPr>
        <p:cNvPr id="161" name="Shape 161"/>
        <p:cNvGrpSpPr/>
        <p:nvPr/>
      </p:nvGrpSpPr>
      <p:grpSpPr>
        <a:xfrm>
          <a:off x="0" y="0"/>
          <a:ext cx="0" cy="0"/>
          <a:chOff x="0" y="0"/>
          <a:chExt cx="0" cy="0"/>
        </a:xfrm>
      </p:grpSpPr>
      <p:sp>
        <p:nvSpPr>
          <p:cNvPr id="162" name="Google Shape;162;p20"/>
          <p:cNvSpPr/>
          <p:nvPr>
            <p:ph idx="2" type="pic"/>
          </p:nvPr>
        </p:nvSpPr>
        <p:spPr>
          <a:xfrm>
            <a:off x="6080425" y="457200"/>
            <a:ext cx="2482500" cy="4229400"/>
          </a:xfrm>
          <a:prstGeom prst="round2DiagRect">
            <a:avLst>
              <a:gd fmla="val 16589" name="adj1"/>
              <a:gd fmla="val 8414" name="adj2"/>
            </a:avLst>
          </a:prstGeom>
          <a:noFill/>
          <a:ln>
            <a:noFill/>
          </a:ln>
        </p:spPr>
      </p:sp>
      <p:sp>
        <p:nvSpPr>
          <p:cNvPr id="163" name="Google Shape;163;p20"/>
          <p:cNvSpPr txBox="1"/>
          <p:nvPr>
            <p:ph idx="1" type="subTitle"/>
          </p:nvPr>
        </p:nvSpPr>
        <p:spPr>
          <a:xfrm>
            <a:off x="6311900" y="3871922"/>
            <a:ext cx="1974900" cy="414000"/>
          </a:xfrm>
          <a:prstGeom prst="rect">
            <a:avLst/>
          </a:prstGeom>
        </p:spPr>
        <p:txBody>
          <a:bodyPr anchorCtr="0" anchor="b" bIns="0" lIns="0" spcFirstLastPara="1" rIns="0" wrap="square" tIns="0">
            <a:noAutofit/>
          </a:bodyPr>
          <a:lstStyle>
            <a:lvl1pPr lvl="0">
              <a:spcBef>
                <a:spcPts val="0"/>
              </a:spcBef>
              <a:spcAft>
                <a:spcPts val="0"/>
              </a:spcAft>
              <a:buNone/>
              <a:defRPr b="1" sz="1400">
                <a:solidFill>
                  <a:schemeClr val="dk1"/>
                </a:solidFill>
                <a:latin typeface="Afacad Flux"/>
                <a:ea typeface="Afacad Flux"/>
                <a:cs typeface="Afacad Flux"/>
                <a:sym typeface="Afacad Flux"/>
              </a:defRPr>
            </a:lvl1pPr>
            <a:lvl2pPr lvl="1">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2pPr>
            <a:lvl3pPr lvl="2">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3pPr>
            <a:lvl4pPr lvl="3">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4pPr>
            <a:lvl5pPr lvl="4">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5pPr>
            <a:lvl6pPr lvl="5">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6pPr>
            <a:lvl7pPr lvl="6">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7pPr>
            <a:lvl8pPr lvl="7">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8pPr>
            <a:lvl9pPr lvl="8">
              <a:spcBef>
                <a:spcPts val="0"/>
              </a:spcBef>
              <a:spcAft>
                <a:spcPts val="0"/>
              </a:spcAft>
              <a:buClr>
                <a:schemeClr val="dk1"/>
              </a:buClr>
              <a:buSzPts val="1200"/>
              <a:buFont typeface="Afacad Flux"/>
              <a:buNone/>
              <a:defRPr sz="1200">
                <a:solidFill>
                  <a:schemeClr val="dk1"/>
                </a:solidFill>
                <a:latin typeface="Afacad Flux"/>
                <a:ea typeface="Afacad Flux"/>
                <a:cs typeface="Afacad Flux"/>
                <a:sym typeface="Afacad Flux"/>
              </a:defRPr>
            </a:lvl9pPr>
          </a:lstStyle>
          <a:p/>
        </p:txBody>
      </p:sp>
      <p:sp>
        <p:nvSpPr>
          <p:cNvPr id="164" name="Google Shape;164;p20"/>
          <p:cNvSpPr txBox="1"/>
          <p:nvPr>
            <p:ph idx="3" type="subTitle"/>
          </p:nvPr>
        </p:nvSpPr>
        <p:spPr>
          <a:xfrm>
            <a:off x="6311900" y="4288217"/>
            <a:ext cx="1974900" cy="414000"/>
          </a:xfrm>
          <a:prstGeom prst="rect">
            <a:avLst/>
          </a:prstGeom>
        </p:spPr>
        <p:txBody>
          <a:bodyPr anchorCtr="0" anchor="t" bIns="0" lIns="0" spcFirstLastPara="1" rIns="0" wrap="square" tIns="0">
            <a:noAutofit/>
          </a:bodyPr>
          <a:lstStyle>
            <a:lvl1pPr lvl="0">
              <a:spcBef>
                <a:spcPts val="0"/>
              </a:spcBef>
              <a:spcAft>
                <a:spcPts val="0"/>
              </a:spcAft>
              <a:buNone/>
              <a:defRPr sz="1000">
                <a:solidFill>
                  <a:schemeClr val="dk1"/>
                </a:solidFill>
              </a:defRPr>
            </a:lvl1pPr>
            <a:lvl2pPr lvl="1">
              <a:spcBef>
                <a:spcPts val="0"/>
              </a:spcBef>
              <a:spcAft>
                <a:spcPts val="0"/>
              </a:spcAft>
              <a:buClr>
                <a:schemeClr val="dk1"/>
              </a:buClr>
              <a:buSzPts val="1200"/>
              <a:buNone/>
              <a:defRPr sz="1200">
                <a:solidFill>
                  <a:schemeClr val="dk1"/>
                </a:solidFill>
              </a:defRPr>
            </a:lvl2pPr>
            <a:lvl3pPr lvl="2">
              <a:spcBef>
                <a:spcPts val="0"/>
              </a:spcBef>
              <a:spcAft>
                <a:spcPts val="0"/>
              </a:spcAft>
              <a:buClr>
                <a:schemeClr val="dk1"/>
              </a:buClr>
              <a:buSzPts val="1200"/>
              <a:buNone/>
              <a:defRPr sz="1200">
                <a:solidFill>
                  <a:schemeClr val="dk1"/>
                </a:solidFill>
              </a:defRPr>
            </a:lvl3pPr>
            <a:lvl4pPr lvl="3">
              <a:spcBef>
                <a:spcPts val="0"/>
              </a:spcBef>
              <a:spcAft>
                <a:spcPts val="0"/>
              </a:spcAft>
              <a:buClr>
                <a:schemeClr val="dk1"/>
              </a:buClr>
              <a:buSzPts val="1200"/>
              <a:buNone/>
              <a:defRPr sz="1200">
                <a:solidFill>
                  <a:schemeClr val="dk1"/>
                </a:solidFill>
              </a:defRPr>
            </a:lvl4pPr>
            <a:lvl5pPr lvl="4">
              <a:spcBef>
                <a:spcPts val="0"/>
              </a:spcBef>
              <a:spcAft>
                <a:spcPts val="0"/>
              </a:spcAft>
              <a:buClr>
                <a:schemeClr val="dk1"/>
              </a:buClr>
              <a:buSzPts val="1200"/>
              <a:buNone/>
              <a:defRPr sz="1200">
                <a:solidFill>
                  <a:schemeClr val="dk1"/>
                </a:solidFill>
              </a:defRPr>
            </a:lvl5pPr>
            <a:lvl6pPr lvl="5">
              <a:spcBef>
                <a:spcPts val="0"/>
              </a:spcBef>
              <a:spcAft>
                <a:spcPts val="0"/>
              </a:spcAft>
              <a:buClr>
                <a:schemeClr val="dk1"/>
              </a:buClr>
              <a:buSzPts val="1200"/>
              <a:buNone/>
              <a:defRPr sz="1200">
                <a:solidFill>
                  <a:schemeClr val="dk1"/>
                </a:solidFill>
              </a:defRPr>
            </a:lvl6pPr>
            <a:lvl7pPr lvl="6">
              <a:spcBef>
                <a:spcPts val="0"/>
              </a:spcBef>
              <a:spcAft>
                <a:spcPts val="0"/>
              </a:spcAft>
              <a:buClr>
                <a:schemeClr val="dk1"/>
              </a:buClr>
              <a:buSzPts val="1200"/>
              <a:buNone/>
              <a:defRPr sz="1200">
                <a:solidFill>
                  <a:schemeClr val="dk1"/>
                </a:solidFill>
              </a:defRPr>
            </a:lvl7pPr>
            <a:lvl8pPr lvl="7">
              <a:spcBef>
                <a:spcPts val="0"/>
              </a:spcBef>
              <a:spcAft>
                <a:spcPts val="0"/>
              </a:spcAft>
              <a:buClr>
                <a:schemeClr val="dk1"/>
              </a:buClr>
              <a:buSzPts val="1200"/>
              <a:buNone/>
              <a:defRPr sz="1200">
                <a:solidFill>
                  <a:schemeClr val="dk1"/>
                </a:solidFill>
              </a:defRPr>
            </a:lvl8pPr>
            <a:lvl9pPr lvl="8">
              <a:spcBef>
                <a:spcPts val="0"/>
              </a:spcBef>
              <a:spcAft>
                <a:spcPts val="0"/>
              </a:spcAft>
              <a:buClr>
                <a:schemeClr val="dk1"/>
              </a:buClr>
              <a:buSzPts val="1200"/>
              <a:buNone/>
              <a:defRPr sz="1200">
                <a:solidFill>
                  <a:schemeClr val="dk1"/>
                </a:solidFill>
              </a:defRPr>
            </a:lvl9pPr>
          </a:lstStyle>
          <a:p/>
        </p:txBody>
      </p:sp>
      <p:sp>
        <p:nvSpPr>
          <p:cNvPr id="165" name="Google Shape;165;p20"/>
          <p:cNvSpPr txBox="1"/>
          <p:nvPr>
            <p:ph idx="4" type="subTitle"/>
          </p:nvPr>
        </p:nvSpPr>
        <p:spPr>
          <a:xfrm>
            <a:off x="3307050" y="3090050"/>
            <a:ext cx="1147500" cy="427500"/>
          </a:xfrm>
          <a:prstGeom prst="rect">
            <a:avLst/>
          </a:prstGeom>
        </p:spPr>
        <p:txBody>
          <a:bodyPr anchorCtr="0" anchor="t" bIns="0" lIns="0" spcFirstLastPara="1" rIns="0" wrap="square" tIns="0">
            <a:noAutofit/>
          </a:bodyPr>
          <a:lstStyle>
            <a:lvl1pPr lvl="0">
              <a:spcBef>
                <a:spcPts val="0"/>
              </a:spcBef>
              <a:spcAft>
                <a:spcPts val="0"/>
              </a:spcAft>
              <a:buNone/>
              <a:defRPr sz="3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66" name="Google Shape;166;p20"/>
          <p:cNvSpPr txBox="1"/>
          <p:nvPr>
            <p:ph type="title"/>
          </p:nvPr>
        </p:nvSpPr>
        <p:spPr>
          <a:xfrm>
            <a:off x="228600" y="457200"/>
            <a:ext cx="57609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latin typeface="Afacad Flux SemiBold"/>
                <a:ea typeface="Afacad Flux SemiBold"/>
                <a:cs typeface="Afacad Flux SemiBold"/>
                <a:sym typeface="Afacad Flux SemiBold"/>
              </a:defRPr>
            </a:lvl1pPr>
            <a:lvl2pPr lvl="1">
              <a:lnSpc>
                <a:spcPct val="70000"/>
              </a:lnSpc>
              <a:spcBef>
                <a:spcPts val="0"/>
              </a:spcBef>
              <a:spcAft>
                <a:spcPts val="0"/>
              </a:spcAft>
              <a:buNone/>
              <a:defRPr b="0">
                <a:latin typeface="Afacad Flux SemiBold"/>
                <a:ea typeface="Afacad Flux SemiBold"/>
                <a:cs typeface="Afacad Flux SemiBold"/>
                <a:sym typeface="Afacad Flux SemiBold"/>
              </a:defRPr>
            </a:lvl2pPr>
            <a:lvl3pPr lvl="2">
              <a:lnSpc>
                <a:spcPct val="70000"/>
              </a:lnSpc>
              <a:spcBef>
                <a:spcPts val="0"/>
              </a:spcBef>
              <a:spcAft>
                <a:spcPts val="0"/>
              </a:spcAft>
              <a:buNone/>
              <a:defRPr b="0">
                <a:latin typeface="Afacad Flux SemiBold"/>
                <a:ea typeface="Afacad Flux SemiBold"/>
                <a:cs typeface="Afacad Flux SemiBold"/>
                <a:sym typeface="Afacad Flux SemiBold"/>
              </a:defRPr>
            </a:lvl3pPr>
            <a:lvl4pPr lvl="3">
              <a:lnSpc>
                <a:spcPct val="70000"/>
              </a:lnSpc>
              <a:spcBef>
                <a:spcPts val="0"/>
              </a:spcBef>
              <a:spcAft>
                <a:spcPts val="0"/>
              </a:spcAft>
              <a:buNone/>
              <a:defRPr b="0">
                <a:latin typeface="Afacad Flux SemiBold"/>
                <a:ea typeface="Afacad Flux SemiBold"/>
                <a:cs typeface="Afacad Flux SemiBold"/>
                <a:sym typeface="Afacad Flux SemiBold"/>
              </a:defRPr>
            </a:lvl4pPr>
            <a:lvl5pPr lvl="4">
              <a:lnSpc>
                <a:spcPct val="70000"/>
              </a:lnSpc>
              <a:spcBef>
                <a:spcPts val="0"/>
              </a:spcBef>
              <a:spcAft>
                <a:spcPts val="0"/>
              </a:spcAft>
              <a:buNone/>
              <a:defRPr b="0">
                <a:latin typeface="Afacad Flux SemiBold"/>
                <a:ea typeface="Afacad Flux SemiBold"/>
                <a:cs typeface="Afacad Flux SemiBold"/>
                <a:sym typeface="Afacad Flux SemiBold"/>
              </a:defRPr>
            </a:lvl5pPr>
            <a:lvl6pPr lvl="5">
              <a:lnSpc>
                <a:spcPct val="70000"/>
              </a:lnSpc>
              <a:spcBef>
                <a:spcPts val="0"/>
              </a:spcBef>
              <a:spcAft>
                <a:spcPts val="0"/>
              </a:spcAft>
              <a:buNone/>
              <a:defRPr b="0">
                <a:latin typeface="Afacad Flux SemiBold"/>
                <a:ea typeface="Afacad Flux SemiBold"/>
                <a:cs typeface="Afacad Flux SemiBold"/>
                <a:sym typeface="Afacad Flux SemiBold"/>
              </a:defRPr>
            </a:lvl6pPr>
            <a:lvl7pPr lvl="6">
              <a:lnSpc>
                <a:spcPct val="70000"/>
              </a:lnSpc>
              <a:spcBef>
                <a:spcPts val="0"/>
              </a:spcBef>
              <a:spcAft>
                <a:spcPts val="0"/>
              </a:spcAft>
              <a:buNone/>
              <a:defRPr b="0">
                <a:latin typeface="Afacad Flux SemiBold"/>
                <a:ea typeface="Afacad Flux SemiBold"/>
                <a:cs typeface="Afacad Flux SemiBold"/>
                <a:sym typeface="Afacad Flux SemiBold"/>
              </a:defRPr>
            </a:lvl7pPr>
            <a:lvl8pPr lvl="7">
              <a:lnSpc>
                <a:spcPct val="70000"/>
              </a:lnSpc>
              <a:spcBef>
                <a:spcPts val="0"/>
              </a:spcBef>
              <a:spcAft>
                <a:spcPts val="0"/>
              </a:spcAft>
              <a:buNone/>
              <a:defRPr b="0">
                <a:latin typeface="Afacad Flux SemiBold"/>
                <a:ea typeface="Afacad Flux SemiBold"/>
                <a:cs typeface="Afacad Flux SemiBold"/>
                <a:sym typeface="Afacad Flux SemiBold"/>
              </a:defRPr>
            </a:lvl8pPr>
            <a:lvl9pPr lvl="8">
              <a:lnSpc>
                <a:spcPct val="70000"/>
              </a:lnSpc>
              <a:spcBef>
                <a:spcPts val="0"/>
              </a:spcBef>
              <a:spcAft>
                <a:spcPts val="0"/>
              </a:spcAft>
              <a:buNone/>
              <a:defRPr b="0">
                <a:latin typeface="Afacad Flux SemiBold"/>
                <a:ea typeface="Afacad Flux SemiBold"/>
                <a:cs typeface="Afacad Flux SemiBold"/>
                <a:sym typeface="Afacad Flux SemiBold"/>
              </a:defRPr>
            </a:lvl9pPr>
          </a:lstStyle>
          <a:p/>
        </p:txBody>
      </p:sp>
      <p:sp>
        <p:nvSpPr>
          <p:cNvPr id="167" name="Google Shape;167;p20"/>
          <p:cNvSpPr txBox="1"/>
          <p:nvPr>
            <p:ph idx="5" type="body"/>
          </p:nvPr>
        </p:nvSpPr>
        <p:spPr>
          <a:xfrm>
            <a:off x="228600" y="1895400"/>
            <a:ext cx="2834700" cy="2112000"/>
          </a:xfrm>
          <a:prstGeom prst="rect">
            <a:avLst/>
          </a:prstGeom>
        </p:spPr>
        <p:txBody>
          <a:bodyPr anchorCtr="0" anchor="t" bIns="0" lIns="0" spcFirstLastPara="1" rIns="182875" wrap="square" tIns="0">
            <a:noAutofit/>
          </a:bodyPr>
          <a:lstStyle>
            <a:lvl1pPr indent="-292100" lvl="0" marL="457200">
              <a:lnSpc>
                <a:spcPct val="100000"/>
              </a:lnSpc>
              <a:spcBef>
                <a:spcPts val="0"/>
              </a:spcBef>
              <a:spcAft>
                <a:spcPts val="0"/>
              </a:spcAft>
              <a:buSzPts val="1000"/>
              <a:buChar char="●"/>
              <a:defRPr sz="1000"/>
            </a:lvl1pPr>
            <a:lvl2pPr indent="-292100" lvl="1" marL="914400">
              <a:lnSpc>
                <a:spcPct val="100000"/>
              </a:lnSpc>
              <a:spcBef>
                <a:spcPts val="0"/>
              </a:spcBef>
              <a:spcAft>
                <a:spcPts val="0"/>
              </a:spcAft>
              <a:buSzPts val="1000"/>
              <a:buChar char="○"/>
              <a:defRPr sz="1000"/>
            </a:lvl2pPr>
            <a:lvl3pPr indent="-292100" lvl="2" marL="1371600">
              <a:lnSpc>
                <a:spcPct val="100000"/>
              </a:lnSpc>
              <a:spcBef>
                <a:spcPts val="0"/>
              </a:spcBef>
              <a:spcAft>
                <a:spcPts val="0"/>
              </a:spcAft>
              <a:buSzPts val="1000"/>
              <a:buChar char="■"/>
              <a:defRPr sz="1000"/>
            </a:lvl3pPr>
            <a:lvl4pPr indent="-292100" lvl="3" marL="1828800">
              <a:lnSpc>
                <a:spcPct val="100000"/>
              </a:lnSpc>
              <a:spcBef>
                <a:spcPts val="0"/>
              </a:spcBef>
              <a:spcAft>
                <a:spcPts val="0"/>
              </a:spcAft>
              <a:buSzPts val="1000"/>
              <a:buChar char="●"/>
              <a:defRPr sz="1000"/>
            </a:lvl4pPr>
            <a:lvl5pPr indent="-292100" lvl="4" marL="2286000">
              <a:lnSpc>
                <a:spcPct val="100000"/>
              </a:lnSpc>
              <a:spcBef>
                <a:spcPts val="0"/>
              </a:spcBef>
              <a:spcAft>
                <a:spcPts val="0"/>
              </a:spcAft>
              <a:buSzPts val="1000"/>
              <a:buChar char="○"/>
              <a:defRPr sz="1000"/>
            </a:lvl5pPr>
            <a:lvl6pPr indent="-292100" lvl="5" marL="2743200">
              <a:lnSpc>
                <a:spcPct val="100000"/>
              </a:lnSpc>
              <a:spcBef>
                <a:spcPts val="0"/>
              </a:spcBef>
              <a:spcAft>
                <a:spcPts val="0"/>
              </a:spcAft>
              <a:buSzPts val="1000"/>
              <a:buChar char="■"/>
              <a:defRPr sz="1000"/>
            </a:lvl6pPr>
            <a:lvl7pPr indent="-292100" lvl="6" marL="3200400">
              <a:lnSpc>
                <a:spcPct val="100000"/>
              </a:lnSpc>
              <a:spcBef>
                <a:spcPts val="0"/>
              </a:spcBef>
              <a:spcAft>
                <a:spcPts val="0"/>
              </a:spcAft>
              <a:buSzPts val="1000"/>
              <a:buChar char="●"/>
              <a:defRPr sz="1000"/>
            </a:lvl7pPr>
            <a:lvl8pPr indent="-292100" lvl="7" marL="3657600">
              <a:lnSpc>
                <a:spcPct val="100000"/>
              </a:lnSpc>
              <a:spcBef>
                <a:spcPts val="0"/>
              </a:spcBef>
              <a:spcAft>
                <a:spcPts val="0"/>
              </a:spcAft>
              <a:buSzPts val="1000"/>
              <a:buChar char="○"/>
              <a:defRPr sz="1000"/>
            </a:lvl8pPr>
            <a:lvl9pPr indent="-292100" lvl="8" marL="4114800">
              <a:lnSpc>
                <a:spcPct val="100000"/>
              </a:lnSpc>
              <a:spcBef>
                <a:spcPts val="0"/>
              </a:spcBef>
              <a:spcAft>
                <a:spcPts val="0"/>
              </a:spcAft>
              <a:buSzPts val="1000"/>
              <a:buChar char="■"/>
              <a:defRPr sz="1000"/>
            </a:lvl9pPr>
          </a:lstStyle>
          <a:p/>
        </p:txBody>
      </p:sp>
      <p:sp>
        <p:nvSpPr>
          <p:cNvPr id="168" name="Google Shape;168;p20"/>
          <p:cNvSpPr txBox="1"/>
          <p:nvPr>
            <p:ph idx="6" type="subTitle"/>
          </p:nvPr>
        </p:nvSpPr>
        <p:spPr>
          <a:xfrm>
            <a:off x="3307050" y="2115200"/>
            <a:ext cx="1974900" cy="361800"/>
          </a:xfrm>
          <a:prstGeom prst="rect">
            <a:avLst/>
          </a:prstGeom>
        </p:spPr>
        <p:txBody>
          <a:bodyPr anchorCtr="0" anchor="t" bIns="0" lIns="0" spcFirstLastPara="1" rIns="0" wrap="square" tIns="0">
            <a:noAutofit/>
          </a:bodyPr>
          <a:lstStyle>
            <a:lvl1pPr lvl="0">
              <a:spcBef>
                <a:spcPts val="0"/>
              </a:spcBef>
              <a:spcAft>
                <a:spcPts val="0"/>
              </a:spcAft>
              <a:buNone/>
              <a:defRPr sz="1200">
                <a:latin typeface="Inter SemiBold"/>
                <a:ea typeface="Inter SemiBold"/>
                <a:cs typeface="Inter SemiBold"/>
                <a:sym typeface="Inter SemiBold"/>
              </a:defRPr>
            </a:lvl1pPr>
            <a:lvl2pPr lvl="1">
              <a:spcBef>
                <a:spcPts val="0"/>
              </a:spcBef>
              <a:spcAft>
                <a:spcPts val="0"/>
              </a:spcAft>
              <a:buClr>
                <a:schemeClr val="dk2"/>
              </a:buClr>
              <a:buSzPts val="1200"/>
              <a:buNone/>
              <a:defRPr sz="1200"/>
            </a:lvl2pPr>
            <a:lvl3pPr lvl="2">
              <a:spcBef>
                <a:spcPts val="0"/>
              </a:spcBef>
              <a:spcAft>
                <a:spcPts val="0"/>
              </a:spcAft>
              <a:buClr>
                <a:schemeClr val="dk2"/>
              </a:buClr>
              <a:buSzPts val="1200"/>
              <a:buNone/>
              <a:defRPr sz="1200"/>
            </a:lvl3pPr>
            <a:lvl4pPr lvl="3">
              <a:spcBef>
                <a:spcPts val="0"/>
              </a:spcBef>
              <a:spcAft>
                <a:spcPts val="0"/>
              </a:spcAft>
              <a:buClr>
                <a:schemeClr val="dk2"/>
              </a:buClr>
              <a:buSzPts val="1200"/>
              <a:buNone/>
              <a:defRPr sz="1200"/>
            </a:lvl4pPr>
            <a:lvl5pPr lvl="4">
              <a:spcBef>
                <a:spcPts val="0"/>
              </a:spcBef>
              <a:spcAft>
                <a:spcPts val="0"/>
              </a:spcAft>
              <a:buClr>
                <a:schemeClr val="dk2"/>
              </a:buClr>
              <a:buSzPts val="1200"/>
              <a:buNone/>
              <a:defRPr sz="1200"/>
            </a:lvl5pPr>
            <a:lvl6pPr lvl="5">
              <a:spcBef>
                <a:spcPts val="0"/>
              </a:spcBef>
              <a:spcAft>
                <a:spcPts val="0"/>
              </a:spcAft>
              <a:buClr>
                <a:schemeClr val="dk2"/>
              </a:buClr>
              <a:buSzPts val="1200"/>
              <a:buNone/>
              <a:defRPr sz="1200"/>
            </a:lvl6pPr>
            <a:lvl7pPr lvl="6">
              <a:spcBef>
                <a:spcPts val="0"/>
              </a:spcBef>
              <a:spcAft>
                <a:spcPts val="0"/>
              </a:spcAft>
              <a:buClr>
                <a:schemeClr val="dk2"/>
              </a:buClr>
              <a:buSzPts val="1200"/>
              <a:buNone/>
              <a:defRPr sz="1200"/>
            </a:lvl7pPr>
            <a:lvl8pPr lvl="7">
              <a:spcBef>
                <a:spcPts val="0"/>
              </a:spcBef>
              <a:spcAft>
                <a:spcPts val="0"/>
              </a:spcAft>
              <a:buClr>
                <a:schemeClr val="dk2"/>
              </a:buClr>
              <a:buSzPts val="1200"/>
              <a:buNone/>
              <a:defRPr sz="1200"/>
            </a:lvl8pPr>
            <a:lvl9pPr lvl="8">
              <a:spcBef>
                <a:spcPts val="0"/>
              </a:spcBef>
              <a:spcAft>
                <a:spcPts val="0"/>
              </a:spcAft>
              <a:buClr>
                <a:schemeClr val="dk2"/>
              </a:buClr>
              <a:buSzPts val="1200"/>
              <a:buNone/>
              <a:defRPr sz="1200"/>
            </a:lvl9pPr>
          </a:lstStyle>
          <a:p/>
        </p:txBody>
      </p:sp>
      <p:sp>
        <p:nvSpPr>
          <p:cNvPr id="169" name="Google Shape;169;p20"/>
          <p:cNvSpPr txBox="1"/>
          <p:nvPr>
            <p:ph idx="7" type="subTitle"/>
          </p:nvPr>
        </p:nvSpPr>
        <p:spPr>
          <a:xfrm>
            <a:off x="3307050" y="3517427"/>
            <a:ext cx="1147500" cy="174600"/>
          </a:xfrm>
          <a:prstGeom prst="rect">
            <a:avLst/>
          </a:prstGeom>
        </p:spPr>
        <p:txBody>
          <a:bodyPr anchorCtr="0" anchor="t" bIns="0" lIns="0" spcFirstLastPara="1" rIns="0" wrap="square" tIns="0">
            <a:noAutofit/>
          </a:bodyPr>
          <a:lstStyle>
            <a:lvl1pPr lvl="0">
              <a:spcBef>
                <a:spcPts val="0"/>
              </a:spcBef>
              <a:spcAft>
                <a:spcPts val="0"/>
              </a:spcAft>
              <a:buNone/>
              <a:defRPr sz="1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0" name="Google Shape;170;p20"/>
          <p:cNvSpPr txBox="1"/>
          <p:nvPr>
            <p:ph idx="8" type="subTitle"/>
          </p:nvPr>
        </p:nvSpPr>
        <p:spPr>
          <a:xfrm>
            <a:off x="4618950" y="3090050"/>
            <a:ext cx="1147500" cy="427500"/>
          </a:xfrm>
          <a:prstGeom prst="rect">
            <a:avLst/>
          </a:prstGeom>
        </p:spPr>
        <p:txBody>
          <a:bodyPr anchorCtr="0" anchor="t" bIns="0" lIns="0" spcFirstLastPara="1" rIns="0" wrap="square" tIns="0">
            <a:noAutofit/>
          </a:bodyPr>
          <a:lstStyle>
            <a:lvl1pPr lvl="0">
              <a:spcBef>
                <a:spcPts val="0"/>
              </a:spcBef>
              <a:spcAft>
                <a:spcPts val="0"/>
              </a:spcAft>
              <a:buNone/>
              <a:defRPr sz="3000">
                <a:solidFill>
                  <a:schemeClr val="dk2"/>
                </a:solidFill>
              </a:defRPr>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1" name="Google Shape;171;p20"/>
          <p:cNvSpPr txBox="1"/>
          <p:nvPr>
            <p:ph idx="9" type="subTitle"/>
          </p:nvPr>
        </p:nvSpPr>
        <p:spPr>
          <a:xfrm>
            <a:off x="4618950" y="3517427"/>
            <a:ext cx="1147500" cy="174600"/>
          </a:xfrm>
          <a:prstGeom prst="rect">
            <a:avLst/>
          </a:prstGeom>
        </p:spPr>
        <p:txBody>
          <a:bodyPr anchorCtr="0" anchor="t" bIns="0" lIns="0" spcFirstLastPara="1" rIns="0" wrap="square" tIns="0">
            <a:noAutofit/>
          </a:bodyPr>
          <a:lstStyle>
            <a:lvl1pPr lvl="0">
              <a:spcBef>
                <a:spcPts val="0"/>
              </a:spcBef>
              <a:spcAft>
                <a:spcPts val="0"/>
              </a:spcAft>
              <a:buNone/>
              <a:defRPr sz="1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2" name="Google Shape;172;p20"/>
          <p:cNvSpPr txBox="1"/>
          <p:nvPr>
            <p:ph idx="13" type="subTitle"/>
          </p:nvPr>
        </p:nvSpPr>
        <p:spPr>
          <a:xfrm>
            <a:off x="3307050" y="3840813"/>
            <a:ext cx="1147500" cy="427500"/>
          </a:xfrm>
          <a:prstGeom prst="rect">
            <a:avLst/>
          </a:prstGeom>
        </p:spPr>
        <p:txBody>
          <a:bodyPr anchorCtr="0" anchor="t" bIns="0" lIns="0" spcFirstLastPara="1" rIns="0" wrap="square" tIns="0">
            <a:noAutofit/>
          </a:bodyPr>
          <a:lstStyle>
            <a:lvl1pPr lvl="0">
              <a:spcBef>
                <a:spcPts val="0"/>
              </a:spcBef>
              <a:spcAft>
                <a:spcPts val="0"/>
              </a:spcAft>
              <a:buNone/>
              <a:defRPr sz="3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3" name="Google Shape;173;p20"/>
          <p:cNvSpPr txBox="1"/>
          <p:nvPr>
            <p:ph idx="14" type="subTitle"/>
          </p:nvPr>
        </p:nvSpPr>
        <p:spPr>
          <a:xfrm>
            <a:off x="3307050" y="4268190"/>
            <a:ext cx="1147500" cy="174600"/>
          </a:xfrm>
          <a:prstGeom prst="rect">
            <a:avLst/>
          </a:prstGeom>
        </p:spPr>
        <p:txBody>
          <a:bodyPr anchorCtr="0" anchor="t" bIns="0" lIns="0" spcFirstLastPara="1" rIns="0" wrap="square" tIns="0">
            <a:noAutofit/>
          </a:bodyPr>
          <a:lstStyle>
            <a:lvl1pPr lvl="0">
              <a:spcBef>
                <a:spcPts val="0"/>
              </a:spcBef>
              <a:spcAft>
                <a:spcPts val="0"/>
              </a:spcAft>
              <a:buNone/>
              <a:defRPr sz="1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4" name="Google Shape;174;p20"/>
          <p:cNvSpPr txBox="1"/>
          <p:nvPr>
            <p:ph idx="15" type="subTitle"/>
          </p:nvPr>
        </p:nvSpPr>
        <p:spPr>
          <a:xfrm>
            <a:off x="4618950" y="3840813"/>
            <a:ext cx="1147500" cy="427500"/>
          </a:xfrm>
          <a:prstGeom prst="rect">
            <a:avLst/>
          </a:prstGeom>
        </p:spPr>
        <p:txBody>
          <a:bodyPr anchorCtr="0" anchor="t" bIns="0" lIns="0" spcFirstLastPara="1" rIns="0" wrap="square" tIns="0">
            <a:noAutofit/>
          </a:bodyPr>
          <a:lstStyle>
            <a:lvl1pPr lvl="0">
              <a:spcBef>
                <a:spcPts val="0"/>
              </a:spcBef>
              <a:spcAft>
                <a:spcPts val="0"/>
              </a:spcAft>
              <a:buNone/>
              <a:defRPr sz="3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5" name="Google Shape;175;p20"/>
          <p:cNvSpPr txBox="1"/>
          <p:nvPr>
            <p:ph idx="16" type="subTitle"/>
          </p:nvPr>
        </p:nvSpPr>
        <p:spPr>
          <a:xfrm>
            <a:off x="4618950" y="4268190"/>
            <a:ext cx="1147500" cy="174600"/>
          </a:xfrm>
          <a:prstGeom prst="rect">
            <a:avLst/>
          </a:prstGeom>
        </p:spPr>
        <p:txBody>
          <a:bodyPr anchorCtr="0" anchor="t" bIns="0" lIns="0" spcFirstLastPara="1" rIns="0" wrap="square" tIns="0">
            <a:noAutofit/>
          </a:bodyPr>
          <a:lstStyle>
            <a:lvl1pPr lvl="0">
              <a:spcBef>
                <a:spcPts val="0"/>
              </a:spcBef>
              <a:spcAft>
                <a:spcPts val="0"/>
              </a:spcAft>
              <a:buNone/>
              <a:defRPr sz="1000"/>
            </a:lvl1pPr>
            <a:lvl2pPr lvl="1">
              <a:spcBef>
                <a:spcPts val="0"/>
              </a:spcBef>
              <a:spcAft>
                <a:spcPts val="0"/>
              </a:spcAft>
              <a:buClr>
                <a:schemeClr val="accent4"/>
              </a:buClr>
              <a:buSzPts val="800"/>
              <a:buNone/>
              <a:defRPr sz="800">
                <a:solidFill>
                  <a:schemeClr val="accent4"/>
                </a:solidFill>
              </a:defRPr>
            </a:lvl2pPr>
            <a:lvl3pPr lvl="2">
              <a:spcBef>
                <a:spcPts val="0"/>
              </a:spcBef>
              <a:spcAft>
                <a:spcPts val="0"/>
              </a:spcAft>
              <a:buClr>
                <a:schemeClr val="accent4"/>
              </a:buClr>
              <a:buSzPts val="800"/>
              <a:buNone/>
              <a:defRPr sz="800">
                <a:solidFill>
                  <a:schemeClr val="accent4"/>
                </a:solidFill>
              </a:defRPr>
            </a:lvl3pPr>
            <a:lvl4pPr lvl="3">
              <a:spcBef>
                <a:spcPts val="0"/>
              </a:spcBef>
              <a:spcAft>
                <a:spcPts val="0"/>
              </a:spcAft>
              <a:buClr>
                <a:schemeClr val="accent4"/>
              </a:buClr>
              <a:buSzPts val="800"/>
              <a:buNone/>
              <a:defRPr sz="800">
                <a:solidFill>
                  <a:schemeClr val="accent4"/>
                </a:solidFill>
              </a:defRPr>
            </a:lvl4pPr>
            <a:lvl5pPr lvl="4">
              <a:spcBef>
                <a:spcPts val="0"/>
              </a:spcBef>
              <a:spcAft>
                <a:spcPts val="0"/>
              </a:spcAft>
              <a:buClr>
                <a:schemeClr val="accent4"/>
              </a:buClr>
              <a:buSzPts val="800"/>
              <a:buNone/>
              <a:defRPr sz="800">
                <a:solidFill>
                  <a:schemeClr val="accent4"/>
                </a:solidFill>
              </a:defRPr>
            </a:lvl5pPr>
            <a:lvl6pPr lvl="5">
              <a:spcBef>
                <a:spcPts val="0"/>
              </a:spcBef>
              <a:spcAft>
                <a:spcPts val="0"/>
              </a:spcAft>
              <a:buClr>
                <a:schemeClr val="accent4"/>
              </a:buClr>
              <a:buSzPts val="800"/>
              <a:buNone/>
              <a:defRPr sz="800">
                <a:solidFill>
                  <a:schemeClr val="accent4"/>
                </a:solidFill>
              </a:defRPr>
            </a:lvl6pPr>
            <a:lvl7pPr lvl="6">
              <a:spcBef>
                <a:spcPts val="0"/>
              </a:spcBef>
              <a:spcAft>
                <a:spcPts val="0"/>
              </a:spcAft>
              <a:buClr>
                <a:schemeClr val="accent4"/>
              </a:buClr>
              <a:buSzPts val="800"/>
              <a:buNone/>
              <a:defRPr sz="800">
                <a:solidFill>
                  <a:schemeClr val="accent4"/>
                </a:solidFill>
              </a:defRPr>
            </a:lvl7pPr>
            <a:lvl8pPr lvl="7">
              <a:spcBef>
                <a:spcPts val="0"/>
              </a:spcBef>
              <a:spcAft>
                <a:spcPts val="0"/>
              </a:spcAft>
              <a:buClr>
                <a:schemeClr val="accent4"/>
              </a:buClr>
              <a:buSzPts val="800"/>
              <a:buNone/>
              <a:defRPr sz="800">
                <a:solidFill>
                  <a:schemeClr val="accent4"/>
                </a:solidFill>
              </a:defRPr>
            </a:lvl8pPr>
            <a:lvl9pPr lvl="8">
              <a:spcBef>
                <a:spcPts val="0"/>
              </a:spcBef>
              <a:spcAft>
                <a:spcPts val="0"/>
              </a:spcAft>
              <a:buClr>
                <a:schemeClr val="accent4"/>
              </a:buClr>
              <a:buSzPts val="800"/>
              <a:buNone/>
              <a:defRPr sz="800">
                <a:solidFill>
                  <a:schemeClr val="accent4"/>
                </a:solidFill>
              </a:defRPr>
            </a:lvl9pPr>
          </a:lstStyle>
          <a:p/>
        </p:txBody>
      </p:sp>
      <p:sp>
        <p:nvSpPr>
          <p:cNvPr id="176" name="Google Shape;176;p20"/>
          <p:cNvSpPr txBox="1"/>
          <p:nvPr>
            <p:ph idx="17"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177" name="Google Shape;177;p20"/>
          <p:cNvSpPr txBox="1"/>
          <p:nvPr>
            <p:ph idx="18"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178" name="Google Shape;178;p20"/>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0" lvl="0" marL="457200" rtl="0" algn="l">
              <a:spcBef>
                <a:spcPts val="0"/>
              </a:spcBef>
              <a:spcAft>
                <a:spcPts val="0"/>
              </a:spcAft>
              <a:buNone/>
            </a:pPr>
            <a:r>
              <a:t/>
            </a:r>
            <a:endParaRPr sz="600">
              <a:solidFill>
                <a:schemeClr val="accent1"/>
              </a:solidFill>
              <a:latin typeface="Inter"/>
              <a:ea typeface="Inter"/>
              <a:cs typeface="Inter"/>
              <a:sym typeface="Inter"/>
            </a:endParaRPr>
          </a:p>
        </p:txBody>
      </p:sp>
      <p:sp>
        <p:nvSpPr>
          <p:cNvPr id="179" name="Google Shape;179;p20"/>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180" name="Google Shape;180;p20"/>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inancial highlights">
  <p:cSld name="CUSTOM_2">
    <p:spTree>
      <p:nvGrpSpPr>
        <p:cNvPr id="181" name="Shape 181"/>
        <p:cNvGrpSpPr/>
        <p:nvPr/>
      </p:nvGrpSpPr>
      <p:grpSpPr>
        <a:xfrm>
          <a:off x="0" y="0"/>
          <a:ext cx="0" cy="0"/>
          <a:chOff x="0" y="0"/>
          <a:chExt cx="0" cy="0"/>
        </a:xfrm>
      </p:grpSpPr>
      <p:sp>
        <p:nvSpPr>
          <p:cNvPr id="182" name="Google Shape;182;p21"/>
          <p:cNvSpPr txBox="1"/>
          <p:nvPr>
            <p:ph idx="1" type="subTitle"/>
          </p:nvPr>
        </p:nvSpPr>
        <p:spPr>
          <a:xfrm>
            <a:off x="228600" y="1966725"/>
            <a:ext cx="2997300" cy="828900"/>
          </a:xfrm>
          <a:prstGeom prst="rect">
            <a:avLst/>
          </a:prstGeom>
        </p:spPr>
        <p:txBody>
          <a:bodyPr anchorCtr="0" anchor="ctr" bIns="0" lIns="182875" spcFirstLastPara="1" rIns="0" wrap="square" tIns="0">
            <a:noAutofit/>
          </a:bodyPr>
          <a:lstStyle>
            <a:lvl1pPr lvl="0">
              <a:spcBef>
                <a:spcPts val="0"/>
              </a:spcBef>
              <a:spcAft>
                <a:spcPts val="0"/>
              </a:spcAft>
              <a:buNone/>
              <a:defRPr sz="6000"/>
            </a:lvl1pPr>
            <a:lvl2pPr lvl="1">
              <a:spcBef>
                <a:spcPts val="0"/>
              </a:spcBef>
              <a:spcAft>
                <a:spcPts val="0"/>
              </a:spcAft>
              <a:buClr>
                <a:schemeClr val="dk2"/>
              </a:buClr>
              <a:buSzPts val="6000"/>
              <a:buNone/>
              <a:defRPr sz="6000"/>
            </a:lvl2pPr>
            <a:lvl3pPr lvl="2">
              <a:spcBef>
                <a:spcPts val="0"/>
              </a:spcBef>
              <a:spcAft>
                <a:spcPts val="0"/>
              </a:spcAft>
              <a:buClr>
                <a:schemeClr val="dk2"/>
              </a:buClr>
              <a:buSzPts val="6000"/>
              <a:buNone/>
              <a:defRPr sz="6000"/>
            </a:lvl3pPr>
            <a:lvl4pPr lvl="3">
              <a:spcBef>
                <a:spcPts val="0"/>
              </a:spcBef>
              <a:spcAft>
                <a:spcPts val="0"/>
              </a:spcAft>
              <a:buClr>
                <a:schemeClr val="dk2"/>
              </a:buClr>
              <a:buSzPts val="6000"/>
              <a:buNone/>
              <a:defRPr sz="6000"/>
            </a:lvl4pPr>
            <a:lvl5pPr lvl="4">
              <a:spcBef>
                <a:spcPts val="0"/>
              </a:spcBef>
              <a:spcAft>
                <a:spcPts val="0"/>
              </a:spcAft>
              <a:buClr>
                <a:schemeClr val="dk2"/>
              </a:buClr>
              <a:buSzPts val="6000"/>
              <a:buNone/>
              <a:defRPr sz="6000"/>
            </a:lvl5pPr>
            <a:lvl6pPr lvl="5">
              <a:spcBef>
                <a:spcPts val="0"/>
              </a:spcBef>
              <a:spcAft>
                <a:spcPts val="0"/>
              </a:spcAft>
              <a:buClr>
                <a:schemeClr val="dk2"/>
              </a:buClr>
              <a:buSzPts val="6000"/>
              <a:buNone/>
              <a:defRPr sz="6000"/>
            </a:lvl6pPr>
            <a:lvl7pPr lvl="6">
              <a:spcBef>
                <a:spcPts val="0"/>
              </a:spcBef>
              <a:spcAft>
                <a:spcPts val="0"/>
              </a:spcAft>
              <a:buClr>
                <a:schemeClr val="dk2"/>
              </a:buClr>
              <a:buSzPts val="6000"/>
              <a:buNone/>
              <a:defRPr sz="6000"/>
            </a:lvl7pPr>
            <a:lvl8pPr lvl="7">
              <a:spcBef>
                <a:spcPts val="0"/>
              </a:spcBef>
              <a:spcAft>
                <a:spcPts val="0"/>
              </a:spcAft>
              <a:buClr>
                <a:schemeClr val="dk2"/>
              </a:buClr>
              <a:buSzPts val="6000"/>
              <a:buNone/>
              <a:defRPr sz="6000"/>
            </a:lvl8pPr>
            <a:lvl9pPr lvl="8">
              <a:spcBef>
                <a:spcPts val="0"/>
              </a:spcBef>
              <a:spcAft>
                <a:spcPts val="0"/>
              </a:spcAft>
              <a:buClr>
                <a:schemeClr val="dk2"/>
              </a:buClr>
              <a:buSzPts val="6000"/>
              <a:buNone/>
              <a:defRPr sz="6000"/>
            </a:lvl9pPr>
          </a:lstStyle>
          <a:p/>
        </p:txBody>
      </p:sp>
      <p:sp>
        <p:nvSpPr>
          <p:cNvPr id="183" name="Google Shape;183;p21"/>
          <p:cNvSpPr txBox="1"/>
          <p:nvPr>
            <p:ph idx="2" type="subTitle"/>
          </p:nvPr>
        </p:nvSpPr>
        <p:spPr>
          <a:xfrm>
            <a:off x="228600" y="1611825"/>
            <a:ext cx="2834700" cy="354900"/>
          </a:xfrm>
          <a:prstGeom prst="rect">
            <a:avLst/>
          </a:prstGeom>
        </p:spPr>
        <p:txBody>
          <a:bodyPr anchorCtr="0" anchor="t" bIns="91425" lIns="182875" spcFirstLastPara="1" rIns="182875" wrap="square" tIns="182875">
            <a:noAutofit/>
          </a:bodyPr>
          <a:lstStyle>
            <a:lvl1pPr lvl="0">
              <a:spcBef>
                <a:spcPts val="0"/>
              </a:spcBef>
              <a:spcAft>
                <a:spcPts val="0"/>
              </a:spcAft>
              <a:buNone/>
              <a:defRPr sz="1000"/>
            </a:lvl1pPr>
            <a:lvl2pPr lvl="1">
              <a:spcBef>
                <a:spcPts val="0"/>
              </a:spcBef>
              <a:spcAft>
                <a:spcPts val="0"/>
              </a:spcAft>
              <a:buClr>
                <a:schemeClr val="dk2"/>
              </a:buClr>
              <a:buSzPts val="1200"/>
              <a:buNone/>
              <a:defRPr sz="1200"/>
            </a:lvl2pPr>
            <a:lvl3pPr lvl="2">
              <a:spcBef>
                <a:spcPts val="0"/>
              </a:spcBef>
              <a:spcAft>
                <a:spcPts val="0"/>
              </a:spcAft>
              <a:buClr>
                <a:schemeClr val="dk2"/>
              </a:buClr>
              <a:buSzPts val="1200"/>
              <a:buNone/>
              <a:defRPr sz="1200"/>
            </a:lvl3pPr>
            <a:lvl4pPr lvl="3">
              <a:spcBef>
                <a:spcPts val="0"/>
              </a:spcBef>
              <a:spcAft>
                <a:spcPts val="0"/>
              </a:spcAft>
              <a:buClr>
                <a:schemeClr val="dk2"/>
              </a:buClr>
              <a:buSzPts val="1200"/>
              <a:buNone/>
              <a:defRPr sz="1200"/>
            </a:lvl4pPr>
            <a:lvl5pPr lvl="4">
              <a:spcBef>
                <a:spcPts val="0"/>
              </a:spcBef>
              <a:spcAft>
                <a:spcPts val="0"/>
              </a:spcAft>
              <a:buClr>
                <a:schemeClr val="dk2"/>
              </a:buClr>
              <a:buSzPts val="1200"/>
              <a:buNone/>
              <a:defRPr sz="1200"/>
            </a:lvl5pPr>
            <a:lvl6pPr lvl="5">
              <a:spcBef>
                <a:spcPts val="0"/>
              </a:spcBef>
              <a:spcAft>
                <a:spcPts val="0"/>
              </a:spcAft>
              <a:buClr>
                <a:schemeClr val="dk2"/>
              </a:buClr>
              <a:buSzPts val="1200"/>
              <a:buNone/>
              <a:defRPr sz="1200"/>
            </a:lvl6pPr>
            <a:lvl7pPr lvl="6">
              <a:spcBef>
                <a:spcPts val="0"/>
              </a:spcBef>
              <a:spcAft>
                <a:spcPts val="0"/>
              </a:spcAft>
              <a:buClr>
                <a:schemeClr val="dk2"/>
              </a:buClr>
              <a:buSzPts val="1200"/>
              <a:buNone/>
              <a:defRPr sz="1200"/>
            </a:lvl7pPr>
            <a:lvl8pPr lvl="7">
              <a:spcBef>
                <a:spcPts val="0"/>
              </a:spcBef>
              <a:spcAft>
                <a:spcPts val="0"/>
              </a:spcAft>
              <a:buClr>
                <a:schemeClr val="dk2"/>
              </a:buClr>
              <a:buSzPts val="1200"/>
              <a:buNone/>
              <a:defRPr sz="1200"/>
            </a:lvl8pPr>
            <a:lvl9pPr lvl="8">
              <a:spcBef>
                <a:spcPts val="0"/>
              </a:spcBef>
              <a:spcAft>
                <a:spcPts val="0"/>
              </a:spcAft>
              <a:buClr>
                <a:schemeClr val="dk2"/>
              </a:buClr>
              <a:buSzPts val="1200"/>
              <a:buNone/>
              <a:defRPr sz="1200"/>
            </a:lvl9pPr>
          </a:lstStyle>
          <a:p/>
        </p:txBody>
      </p:sp>
      <p:sp>
        <p:nvSpPr>
          <p:cNvPr id="184" name="Google Shape;184;p21"/>
          <p:cNvSpPr txBox="1"/>
          <p:nvPr>
            <p:ph idx="3" type="subTitle"/>
          </p:nvPr>
        </p:nvSpPr>
        <p:spPr>
          <a:xfrm>
            <a:off x="228600" y="2876550"/>
            <a:ext cx="1974900" cy="170700"/>
          </a:xfrm>
          <a:prstGeom prst="rect">
            <a:avLst/>
          </a:prstGeom>
        </p:spPr>
        <p:txBody>
          <a:bodyPr anchorCtr="0" anchor="t" bIns="0" lIns="182875" spcFirstLastPara="1" rIns="0" wrap="square" tIns="0">
            <a:noAutofit/>
          </a:bodyPr>
          <a:lstStyle>
            <a:lvl1pPr lvl="0">
              <a:spcBef>
                <a:spcPts val="0"/>
              </a:spcBef>
              <a:spcAft>
                <a:spcPts val="0"/>
              </a:spcAft>
              <a:buNone/>
              <a:defRPr sz="1800"/>
            </a:lvl1pPr>
            <a:lvl2pPr lvl="1">
              <a:spcBef>
                <a:spcPts val="0"/>
              </a:spcBef>
              <a:spcAft>
                <a:spcPts val="0"/>
              </a:spcAft>
              <a:buSzPts val="1200"/>
              <a:buFont typeface="Inter"/>
              <a:buNone/>
              <a:defRPr sz="1200"/>
            </a:lvl2pPr>
            <a:lvl3pPr lvl="2">
              <a:spcBef>
                <a:spcPts val="0"/>
              </a:spcBef>
              <a:spcAft>
                <a:spcPts val="0"/>
              </a:spcAft>
              <a:buSzPts val="1200"/>
              <a:buFont typeface="Inter"/>
              <a:buNone/>
              <a:defRPr sz="1200"/>
            </a:lvl3pPr>
            <a:lvl4pPr lvl="3">
              <a:spcBef>
                <a:spcPts val="0"/>
              </a:spcBef>
              <a:spcAft>
                <a:spcPts val="0"/>
              </a:spcAft>
              <a:buSzPts val="1200"/>
              <a:buFont typeface="Inter"/>
              <a:buNone/>
              <a:defRPr sz="1200"/>
            </a:lvl4pPr>
            <a:lvl5pPr lvl="4">
              <a:spcBef>
                <a:spcPts val="0"/>
              </a:spcBef>
              <a:spcAft>
                <a:spcPts val="0"/>
              </a:spcAft>
              <a:buSzPts val="1200"/>
              <a:buFont typeface="Inter"/>
              <a:buNone/>
              <a:defRPr sz="1200"/>
            </a:lvl5pPr>
            <a:lvl6pPr lvl="5">
              <a:spcBef>
                <a:spcPts val="0"/>
              </a:spcBef>
              <a:spcAft>
                <a:spcPts val="0"/>
              </a:spcAft>
              <a:buSzPts val="1200"/>
              <a:buFont typeface="Inter"/>
              <a:buNone/>
              <a:defRPr sz="1200"/>
            </a:lvl6pPr>
            <a:lvl7pPr lvl="6">
              <a:spcBef>
                <a:spcPts val="0"/>
              </a:spcBef>
              <a:spcAft>
                <a:spcPts val="0"/>
              </a:spcAft>
              <a:buSzPts val="1200"/>
              <a:buFont typeface="Inter"/>
              <a:buNone/>
              <a:defRPr sz="1200"/>
            </a:lvl7pPr>
            <a:lvl8pPr lvl="7">
              <a:spcBef>
                <a:spcPts val="0"/>
              </a:spcBef>
              <a:spcAft>
                <a:spcPts val="0"/>
              </a:spcAft>
              <a:buSzPts val="1200"/>
              <a:buFont typeface="Inter"/>
              <a:buNone/>
              <a:defRPr sz="1200"/>
            </a:lvl8pPr>
            <a:lvl9pPr lvl="8">
              <a:spcBef>
                <a:spcPts val="0"/>
              </a:spcBef>
              <a:spcAft>
                <a:spcPts val="0"/>
              </a:spcAft>
              <a:buSzPts val="1200"/>
              <a:buFont typeface="Inter"/>
              <a:buNone/>
              <a:defRPr sz="1200"/>
            </a:lvl9pPr>
          </a:lstStyle>
          <a:p/>
        </p:txBody>
      </p:sp>
      <p:sp>
        <p:nvSpPr>
          <p:cNvPr id="185" name="Google Shape;185;p21"/>
          <p:cNvSpPr txBox="1"/>
          <p:nvPr>
            <p:ph idx="4" type="subTitle"/>
          </p:nvPr>
        </p:nvSpPr>
        <p:spPr>
          <a:xfrm>
            <a:off x="228600" y="3158550"/>
            <a:ext cx="1974900" cy="170700"/>
          </a:xfrm>
          <a:prstGeom prst="rect">
            <a:avLst/>
          </a:prstGeom>
        </p:spPr>
        <p:txBody>
          <a:bodyPr anchorCtr="0" anchor="t" bIns="0" lIns="182875" spcFirstLastPara="1" rIns="0" wrap="square" tIns="0">
            <a:noAutofit/>
          </a:bodyPr>
          <a:lstStyle>
            <a:lvl1pPr lvl="0">
              <a:spcBef>
                <a:spcPts val="0"/>
              </a:spcBef>
              <a:spcAft>
                <a:spcPts val="0"/>
              </a:spcAft>
              <a:buNone/>
              <a:defRPr sz="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86" name="Google Shape;186;p21"/>
          <p:cNvSpPr txBox="1"/>
          <p:nvPr>
            <p:ph idx="5" type="body"/>
          </p:nvPr>
        </p:nvSpPr>
        <p:spPr>
          <a:xfrm>
            <a:off x="6813900" y="1611825"/>
            <a:ext cx="2101500" cy="1632000"/>
          </a:xfrm>
          <a:prstGeom prst="rect">
            <a:avLst/>
          </a:prstGeom>
        </p:spPr>
        <p:txBody>
          <a:bodyPr anchorCtr="0" anchor="t" bIns="0" lIns="0" spcFirstLastPara="1" rIns="182875" wrap="square" tIns="0">
            <a:noAutofit/>
          </a:bodyPr>
          <a:lstStyle>
            <a:lvl1pPr indent="-292100" lvl="0" marL="457200">
              <a:lnSpc>
                <a:spcPct val="100000"/>
              </a:lnSpc>
              <a:spcBef>
                <a:spcPts val="0"/>
              </a:spcBef>
              <a:spcAft>
                <a:spcPts val="0"/>
              </a:spcAft>
              <a:buClr>
                <a:schemeClr val="dk2"/>
              </a:buClr>
              <a:buSzPts val="1000"/>
              <a:buChar char="●"/>
              <a:defRPr sz="1000">
                <a:solidFill>
                  <a:schemeClr val="dk2"/>
                </a:solidFill>
              </a:defRPr>
            </a:lvl1pPr>
            <a:lvl2pPr indent="-292100" lvl="1" marL="914400">
              <a:lnSpc>
                <a:spcPct val="100000"/>
              </a:lnSpc>
              <a:spcBef>
                <a:spcPts val="0"/>
              </a:spcBef>
              <a:spcAft>
                <a:spcPts val="0"/>
              </a:spcAft>
              <a:buClr>
                <a:schemeClr val="dk2"/>
              </a:buClr>
              <a:buSzPts val="1000"/>
              <a:buChar char="○"/>
              <a:defRPr sz="1000">
                <a:solidFill>
                  <a:schemeClr val="dk2"/>
                </a:solidFill>
              </a:defRPr>
            </a:lvl2pPr>
            <a:lvl3pPr indent="-292100" lvl="2" marL="1371600">
              <a:lnSpc>
                <a:spcPct val="100000"/>
              </a:lnSpc>
              <a:spcBef>
                <a:spcPts val="0"/>
              </a:spcBef>
              <a:spcAft>
                <a:spcPts val="0"/>
              </a:spcAft>
              <a:buClr>
                <a:schemeClr val="dk2"/>
              </a:buClr>
              <a:buSzPts val="1000"/>
              <a:buChar char="■"/>
              <a:defRPr sz="1000">
                <a:solidFill>
                  <a:schemeClr val="dk2"/>
                </a:solidFill>
              </a:defRPr>
            </a:lvl3pPr>
            <a:lvl4pPr indent="-292100" lvl="3" marL="1828800">
              <a:lnSpc>
                <a:spcPct val="100000"/>
              </a:lnSpc>
              <a:spcBef>
                <a:spcPts val="0"/>
              </a:spcBef>
              <a:spcAft>
                <a:spcPts val="0"/>
              </a:spcAft>
              <a:buClr>
                <a:schemeClr val="dk2"/>
              </a:buClr>
              <a:buSzPts val="1000"/>
              <a:buChar char="●"/>
              <a:defRPr sz="1000">
                <a:solidFill>
                  <a:schemeClr val="dk2"/>
                </a:solidFill>
              </a:defRPr>
            </a:lvl4pPr>
            <a:lvl5pPr indent="-292100" lvl="4" marL="2286000">
              <a:lnSpc>
                <a:spcPct val="100000"/>
              </a:lnSpc>
              <a:spcBef>
                <a:spcPts val="0"/>
              </a:spcBef>
              <a:spcAft>
                <a:spcPts val="0"/>
              </a:spcAft>
              <a:buClr>
                <a:schemeClr val="dk2"/>
              </a:buClr>
              <a:buSzPts val="1000"/>
              <a:buChar char="○"/>
              <a:defRPr sz="1000">
                <a:solidFill>
                  <a:schemeClr val="dk2"/>
                </a:solidFill>
              </a:defRPr>
            </a:lvl5pPr>
            <a:lvl6pPr indent="-292100" lvl="5" marL="2743200">
              <a:lnSpc>
                <a:spcPct val="100000"/>
              </a:lnSpc>
              <a:spcBef>
                <a:spcPts val="0"/>
              </a:spcBef>
              <a:spcAft>
                <a:spcPts val="0"/>
              </a:spcAft>
              <a:buClr>
                <a:schemeClr val="dk2"/>
              </a:buClr>
              <a:buSzPts val="1000"/>
              <a:buChar char="■"/>
              <a:defRPr sz="1000">
                <a:solidFill>
                  <a:schemeClr val="dk2"/>
                </a:solidFill>
              </a:defRPr>
            </a:lvl6pPr>
            <a:lvl7pPr indent="-292100" lvl="6" marL="3200400">
              <a:lnSpc>
                <a:spcPct val="100000"/>
              </a:lnSpc>
              <a:spcBef>
                <a:spcPts val="0"/>
              </a:spcBef>
              <a:spcAft>
                <a:spcPts val="0"/>
              </a:spcAft>
              <a:buClr>
                <a:schemeClr val="dk2"/>
              </a:buClr>
              <a:buSzPts val="1000"/>
              <a:buChar char="●"/>
              <a:defRPr sz="1000">
                <a:solidFill>
                  <a:schemeClr val="dk2"/>
                </a:solidFill>
              </a:defRPr>
            </a:lvl7pPr>
            <a:lvl8pPr indent="-292100" lvl="7" marL="3657600">
              <a:lnSpc>
                <a:spcPct val="100000"/>
              </a:lnSpc>
              <a:spcBef>
                <a:spcPts val="0"/>
              </a:spcBef>
              <a:spcAft>
                <a:spcPts val="0"/>
              </a:spcAft>
              <a:buClr>
                <a:schemeClr val="dk2"/>
              </a:buClr>
              <a:buSzPts val="1000"/>
              <a:buChar char="○"/>
              <a:defRPr sz="1000">
                <a:solidFill>
                  <a:schemeClr val="dk2"/>
                </a:solidFill>
              </a:defRPr>
            </a:lvl8pPr>
            <a:lvl9pPr indent="-292100" lvl="8" marL="4114800">
              <a:lnSpc>
                <a:spcPct val="100000"/>
              </a:lnSpc>
              <a:spcBef>
                <a:spcPts val="0"/>
              </a:spcBef>
              <a:spcAft>
                <a:spcPts val="0"/>
              </a:spcAft>
              <a:buClr>
                <a:schemeClr val="dk2"/>
              </a:buClr>
              <a:buSzPts val="1000"/>
              <a:buChar char="■"/>
              <a:defRPr sz="1000">
                <a:solidFill>
                  <a:schemeClr val="dk2"/>
                </a:solidFill>
              </a:defRPr>
            </a:lvl9pPr>
          </a:lstStyle>
          <a:p/>
        </p:txBody>
      </p:sp>
      <p:sp>
        <p:nvSpPr>
          <p:cNvPr id="187" name="Google Shape;187;p21"/>
          <p:cNvSpPr txBox="1"/>
          <p:nvPr>
            <p:ph idx="6" type="subTitle"/>
          </p:nvPr>
        </p:nvSpPr>
        <p:spPr>
          <a:xfrm>
            <a:off x="2329800" y="3937425"/>
            <a:ext cx="1974900" cy="416100"/>
          </a:xfrm>
          <a:prstGeom prst="rect">
            <a:avLst/>
          </a:prstGeom>
        </p:spPr>
        <p:txBody>
          <a:bodyPr anchorCtr="0" anchor="t" bIns="0" lIns="0" spcFirstLastPara="1" rIns="0" wrap="square" tIns="0">
            <a:noAutofit/>
          </a:bodyPr>
          <a:lstStyle>
            <a:lvl1pPr lvl="0">
              <a:spcBef>
                <a:spcPts val="0"/>
              </a:spcBef>
              <a:spcAft>
                <a:spcPts val="0"/>
              </a:spcAft>
              <a:buNone/>
              <a:defRPr sz="30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88" name="Google Shape;188;p21"/>
          <p:cNvSpPr txBox="1"/>
          <p:nvPr>
            <p:ph idx="7" type="subTitle"/>
          </p:nvPr>
        </p:nvSpPr>
        <p:spPr>
          <a:xfrm>
            <a:off x="2329800" y="4382000"/>
            <a:ext cx="1974900" cy="170700"/>
          </a:xfrm>
          <a:prstGeom prst="rect">
            <a:avLst/>
          </a:prstGeom>
        </p:spPr>
        <p:txBody>
          <a:bodyPr anchorCtr="0" anchor="t" bIns="0" lIns="0" spcFirstLastPara="1" rIns="0" wrap="square" tIns="0">
            <a:noAutofit/>
          </a:bodyPr>
          <a:lstStyle>
            <a:lvl1pPr lvl="0" algn="l">
              <a:spcBef>
                <a:spcPts val="0"/>
              </a:spcBef>
              <a:spcAft>
                <a:spcPts val="0"/>
              </a:spcAft>
              <a:buNone/>
              <a:defRPr sz="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89" name="Google Shape;189;p21"/>
          <p:cNvSpPr txBox="1"/>
          <p:nvPr>
            <p:ph idx="8" type="subTitle"/>
          </p:nvPr>
        </p:nvSpPr>
        <p:spPr>
          <a:xfrm>
            <a:off x="228600" y="3677848"/>
            <a:ext cx="1974900" cy="170700"/>
          </a:xfrm>
          <a:prstGeom prst="rect">
            <a:avLst/>
          </a:prstGeom>
        </p:spPr>
        <p:txBody>
          <a:bodyPr anchorCtr="0" anchor="t" bIns="0" lIns="0" spcFirstLastPara="1" rIns="0" wrap="square" tIns="0">
            <a:noAutofit/>
          </a:bodyPr>
          <a:lstStyle>
            <a:lvl1pPr lvl="0">
              <a:spcBef>
                <a:spcPts val="0"/>
              </a:spcBef>
              <a:spcAft>
                <a:spcPts val="0"/>
              </a:spcAft>
              <a:buNone/>
              <a:defRPr sz="1400">
                <a:solidFill>
                  <a:schemeClr val="accent3"/>
                </a:solidFill>
                <a:latin typeface="Afacad Flux SemiBold"/>
                <a:ea typeface="Afacad Flux SemiBold"/>
                <a:cs typeface="Afacad Flux SemiBold"/>
                <a:sym typeface="Afacad Flux SemiBold"/>
              </a:defRPr>
            </a:lvl1pPr>
            <a:lvl2pPr lvl="1">
              <a:spcBef>
                <a:spcPts val="0"/>
              </a:spcBef>
              <a:spcAft>
                <a:spcPts val="0"/>
              </a:spcAft>
              <a:buClr>
                <a:schemeClr val="accent3"/>
              </a:buClr>
              <a:buSzPts val="1200"/>
              <a:buFont typeface="Inter"/>
              <a:buNone/>
              <a:defRPr sz="1200">
                <a:solidFill>
                  <a:schemeClr val="accent3"/>
                </a:solidFill>
              </a:defRPr>
            </a:lvl2pPr>
            <a:lvl3pPr lvl="2">
              <a:spcBef>
                <a:spcPts val="0"/>
              </a:spcBef>
              <a:spcAft>
                <a:spcPts val="0"/>
              </a:spcAft>
              <a:buClr>
                <a:schemeClr val="accent3"/>
              </a:buClr>
              <a:buSzPts val="1200"/>
              <a:buFont typeface="Inter"/>
              <a:buNone/>
              <a:defRPr sz="1200">
                <a:solidFill>
                  <a:schemeClr val="accent3"/>
                </a:solidFill>
              </a:defRPr>
            </a:lvl3pPr>
            <a:lvl4pPr lvl="3">
              <a:spcBef>
                <a:spcPts val="0"/>
              </a:spcBef>
              <a:spcAft>
                <a:spcPts val="0"/>
              </a:spcAft>
              <a:buClr>
                <a:schemeClr val="accent3"/>
              </a:buClr>
              <a:buSzPts val="1200"/>
              <a:buFont typeface="Inter"/>
              <a:buNone/>
              <a:defRPr sz="1200">
                <a:solidFill>
                  <a:schemeClr val="accent3"/>
                </a:solidFill>
              </a:defRPr>
            </a:lvl4pPr>
            <a:lvl5pPr lvl="4">
              <a:spcBef>
                <a:spcPts val="0"/>
              </a:spcBef>
              <a:spcAft>
                <a:spcPts val="0"/>
              </a:spcAft>
              <a:buClr>
                <a:schemeClr val="accent3"/>
              </a:buClr>
              <a:buSzPts val="1200"/>
              <a:buFont typeface="Inter"/>
              <a:buNone/>
              <a:defRPr sz="1200">
                <a:solidFill>
                  <a:schemeClr val="accent3"/>
                </a:solidFill>
              </a:defRPr>
            </a:lvl5pPr>
            <a:lvl6pPr lvl="5">
              <a:spcBef>
                <a:spcPts val="0"/>
              </a:spcBef>
              <a:spcAft>
                <a:spcPts val="0"/>
              </a:spcAft>
              <a:buClr>
                <a:schemeClr val="accent3"/>
              </a:buClr>
              <a:buSzPts val="1200"/>
              <a:buFont typeface="Inter"/>
              <a:buNone/>
              <a:defRPr sz="1200">
                <a:solidFill>
                  <a:schemeClr val="accent3"/>
                </a:solidFill>
              </a:defRPr>
            </a:lvl6pPr>
            <a:lvl7pPr lvl="6">
              <a:spcBef>
                <a:spcPts val="0"/>
              </a:spcBef>
              <a:spcAft>
                <a:spcPts val="0"/>
              </a:spcAft>
              <a:buClr>
                <a:schemeClr val="accent3"/>
              </a:buClr>
              <a:buSzPts val="1200"/>
              <a:buFont typeface="Inter"/>
              <a:buNone/>
              <a:defRPr sz="1200">
                <a:solidFill>
                  <a:schemeClr val="accent3"/>
                </a:solidFill>
              </a:defRPr>
            </a:lvl7pPr>
            <a:lvl8pPr lvl="7">
              <a:spcBef>
                <a:spcPts val="0"/>
              </a:spcBef>
              <a:spcAft>
                <a:spcPts val="0"/>
              </a:spcAft>
              <a:buClr>
                <a:schemeClr val="accent3"/>
              </a:buClr>
              <a:buSzPts val="1200"/>
              <a:buFont typeface="Inter"/>
              <a:buNone/>
              <a:defRPr sz="1200">
                <a:solidFill>
                  <a:schemeClr val="accent3"/>
                </a:solidFill>
              </a:defRPr>
            </a:lvl8pPr>
            <a:lvl9pPr lvl="8">
              <a:spcBef>
                <a:spcPts val="0"/>
              </a:spcBef>
              <a:spcAft>
                <a:spcPts val="0"/>
              </a:spcAft>
              <a:buClr>
                <a:schemeClr val="accent3"/>
              </a:buClr>
              <a:buSzPts val="1200"/>
              <a:buFont typeface="Inter"/>
              <a:buNone/>
              <a:defRPr sz="1200">
                <a:solidFill>
                  <a:schemeClr val="accent3"/>
                </a:solidFill>
              </a:defRPr>
            </a:lvl9pPr>
          </a:lstStyle>
          <a:p/>
        </p:txBody>
      </p:sp>
      <p:sp>
        <p:nvSpPr>
          <p:cNvPr id="190" name="Google Shape;190;p21"/>
          <p:cNvSpPr txBox="1"/>
          <p:nvPr>
            <p:ph idx="9" type="subTitle"/>
          </p:nvPr>
        </p:nvSpPr>
        <p:spPr>
          <a:xfrm>
            <a:off x="228600" y="3937425"/>
            <a:ext cx="1974900" cy="416100"/>
          </a:xfrm>
          <a:prstGeom prst="rect">
            <a:avLst/>
          </a:prstGeom>
        </p:spPr>
        <p:txBody>
          <a:bodyPr anchorCtr="0" anchor="t" bIns="0" lIns="0" spcFirstLastPara="1" rIns="0" wrap="square" tIns="0">
            <a:noAutofit/>
          </a:bodyPr>
          <a:lstStyle>
            <a:lvl1pPr lvl="0">
              <a:spcBef>
                <a:spcPts val="0"/>
              </a:spcBef>
              <a:spcAft>
                <a:spcPts val="0"/>
              </a:spcAft>
              <a:buNone/>
              <a:defRPr sz="30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91" name="Google Shape;191;p21"/>
          <p:cNvSpPr txBox="1"/>
          <p:nvPr>
            <p:ph idx="13" type="subTitle"/>
          </p:nvPr>
        </p:nvSpPr>
        <p:spPr>
          <a:xfrm>
            <a:off x="228600" y="4382000"/>
            <a:ext cx="1974900" cy="170700"/>
          </a:xfrm>
          <a:prstGeom prst="rect">
            <a:avLst/>
          </a:prstGeom>
        </p:spPr>
        <p:txBody>
          <a:bodyPr anchorCtr="0" anchor="t" bIns="0" lIns="0" spcFirstLastPara="1" rIns="0" wrap="square" tIns="0">
            <a:noAutofit/>
          </a:bodyPr>
          <a:lstStyle>
            <a:lvl1pPr lvl="0">
              <a:spcBef>
                <a:spcPts val="0"/>
              </a:spcBef>
              <a:spcAft>
                <a:spcPts val="0"/>
              </a:spcAft>
              <a:buNone/>
              <a:defRPr sz="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92" name="Google Shape;192;p21"/>
          <p:cNvSpPr txBox="1"/>
          <p:nvPr>
            <p:ph idx="14" type="subTitle"/>
          </p:nvPr>
        </p:nvSpPr>
        <p:spPr>
          <a:xfrm>
            <a:off x="4328100" y="3937425"/>
            <a:ext cx="1974900" cy="416100"/>
          </a:xfrm>
          <a:prstGeom prst="rect">
            <a:avLst/>
          </a:prstGeom>
        </p:spPr>
        <p:txBody>
          <a:bodyPr anchorCtr="0" anchor="t" bIns="0" lIns="0" spcFirstLastPara="1" rIns="0" wrap="square" tIns="0">
            <a:noAutofit/>
          </a:bodyPr>
          <a:lstStyle>
            <a:lvl1pPr lvl="0">
              <a:spcBef>
                <a:spcPts val="0"/>
              </a:spcBef>
              <a:spcAft>
                <a:spcPts val="0"/>
              </a:spcAft>
              <a:buNone/>
              <a:defRPr sz="30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93" name="Google Shape;193;p21"/>
          <p:cNvSpPr txBox="1"/>
          <p:nvPr>
            <p:ph idx="15" type="subTitle"/>
          </p:nvPr>
        </p:nvSpPr>
        <p:spPr>
          <a:xfrm>
            <a:off x="4328100" y="4382000"/>
            <a:ext cx="1974900" cy="170700"/>
          </a:xfrm>
          <a:prstGeom prst="rect">
            <a:avLst/>
          </a:prstGeom>
        </p:spPr>
        <p:txBody>
          <a:bodyPr anchorCtr="0" anchor="t" bIns="0" lIns="0" spcFirstLastPara="1" rIns="0" wrap="square" tIns="0">
            <a:noAutofit/>
          </a:bodyPr>
          <a:lstStyle>
            <a:lvl1pPr lvl="0">
              <a:spcBef>
                <a:spcPts val="0"/>
              </a:spcBef>
              <a:spcAft>
                <a:spcPts val="0"/>
              </a:spcAft>
              <a:buNone/>
              <a:defRPr sz="800"/>
            </a:lvl1pPr>
            <a:lvl2pPr lvl="1">
              <a:spcBef>
                <a:spcPts val="0"/>
              </a:spcBef>
              <a:spcAft>
                <a:spcPts val="0"/>
              </a:spcAft>
              <a:buSzPts val="1200"/>
              <a:buNone/>
              <a:defRPr sz="1200"/>
            </a:lvl2pPr>
            <a:lvl3pPr lvl="2">
              <a:spcBef>
                <a:spcPts val="0"/>
              </a:spcBef>
              <a:spcAft>
                <a:spcPts val="0"/>
              </a:spcAft>
              <a:buSzPts val="1200"/>
              <a:buNone/>
              <a:defRPr sz="1200"/>
            </a:lvl3pPr>
            <a:lvl4pPr lvl="3">
              <a:spcBef>
                <a:spcPts val="0"/>
              </a:spcBef>
              <a:spcAft>
                <a:spcPts val="0"/>
              </a:spcAft>
              <a:buSzPts val="1200"/>
              <a:buNone/>
              <a:defRPr sz="1200"/>
            </a:lvl4pPr>
            <a:lvl5pPr lvl="4">
              <a:spcBef>
                <a:spcPts val="0"/>
              </a:spcBef>
              <a:spcAft>
                <a:spcPts val="0"/>
              </a:spcAft>
              <a:buSzPts val="1200"/>
              <a:buNone/>
              <a:defRPr sz="1200"/>
            </a:lvl5pPr>
            <a:lvl6pPr lvl="5">
              <a:spcBef>
                <a:spcPts val="0"/>
              </a:spcBef>
              <a:spcAft>
                <a:spcPts val="0"/>
              </a:spcAft>
              <a:buSzPts val="1200"/>
              <a:buNone/>
              <a:defRPr sz="1200"/>
            </a:lvl6pPr>
            <a:lvl7pPr lvl="6">
              <a:spcBef>
                <a:spcPts val="0"/>
              </a:spcBef>
              <a:spcAft>
                <a:spcPts val="0"/>
              </a:spcAft>
              <a:buSzPts val="1200"/>
              <a:buNone/>
              <a:defRPr sz="1200"/>
            </a:lvl7pPr>
            <a:lvl8pPr lvl="7">
              <a:spcBef>
                <a:spcPts val="0"/>
              </a:spcBef>
              <a:spcAft>
                <a:spcPts val="0"/>
              </a:spcAft>
              <a:buSzPts val="1200"/>
              <a:buNone/>
              <a:defRPr sz="1200"/>
            </a:lvl8pPr>
            <a:lvl9pPr lvl="8">
              <a:spcBef>
                <a:spcPts val="0"/>
              </a:spcBef>
              <a:spcAft>
                <a:spcPts val="0"/>
              </a:spcAft>
              <a:buSzPts val="1200"/>
              <a:buNone/>
              <a:defRPr sz="1200"/>
            </a:lvl9pPr>
          </a:lstStyle>
          <a:p/>
        </p:txBody>
      </p:sp>
      <p:sp>
        <p:nvSpPr>
          <p:cNvPr id="194" name="Google Shape;194;p21"/>
          <p:cNvSpPr txBox="1"/>
          <p:nvPr>
            <p:ph idx="16" type="subTitle"/>
          </p:nvPr>
        </p:nvSpPr>
        <p:spPr>
          <a:xfrm>
            <a:off x="6720000" y="3848538"/>
            <a:ext cx="1974900" cy="416100"/>
          </a:xfrm>
          <a:prstGeom prst="rect">
            <a:avLst/>
          </a:prstGeom>
        </p:spPr>
        <p:txBody>
          <a:bodyPr anchorCtr="0" anchor="t" bIns="0" lIns="0" spcFirstLastPara="1" rIns="0" wrap="square" tIns="0">
            <a:noAutofit/>
          </a:bodyPr>
          <a:lstStyle>
            <a:lvl1pPr lvl="0">
              <a:spcBef>
                <a:spcPts val="0"/>
              </a:spcBef>
              <a:spcAft>
                <a:spcPts val="0"/>
              </a:spcAft>
              <a:buNone/>
              <a:defRPr sz="3000">
                <a:solidFill>
                  <a:schemeClr val="accent3"/>
                </a:solidFill>
                <a:latin typeface="Inter SemiBold"/>
                <a:ea typeface="Inter SemiBold"/>
                <a:cs typeface="Inter SemiBold"/>
                <a:sym typeface="Inter SemiBold"/>
              </a:defRPr>
            </a:lvl1pPr>
            <a:lvl2pPr lvl="1">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2pPr>
            <a:lvl3pPr lvl="2">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3pPr>
            <a:lvl4pPr lvl="3">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4pPr>
            <a:lvl5pPr lvl="4">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5pPr>
            <a:lvl6pPr lvl="5">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6pPr>
            <a:lvl7pPr lvl="6">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7pPr>
            <a:lvl8pPr lvl="7">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8pPr>
            <a:lvl9pPr lvl="8">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9pPr>
          </a:lstStyle>
          <a:p/>
        </p:txBody>
      </p:sp>
      <p:sp>
        <p:nvSpPr>
          <p:cNvPr id="195" name="Google Shape;195;p21"/>
          <p:cNvSpPr txBox="1"/>
          <p:nvPr>
            <p:ph idx="17" type="subTitle"/>
          </p:nvPr>
        </p:nvSpPr>
        <p:spPr>
          <a:xfrm>
            <a:off x="6720000" y="4382000"/>
            <a:ext cx="1974900" cy="170700"/>
          </a:xfrm>
          <a:prstGeom prst="rect">
            <a:avLst/>
          </a:prstGeom>
        </p:spPr>
        <p:txBody>
          <a:bodyPr anchorCtr="0" anchor="t" bIns="0" lIns="0" spcFirstLastPara="1" rIns="0" wrap="square" tIns="0">
            <a:noAutofit/>
          </a:bodyPr>
          <a:lstStyle>
            <a:lvl1pPr lvl="0">
              <a:spcBef>
                <a:spcPts val="0"/>
              </a:spcBef>
              <a:spcAft>
                <a:spcPts val="0"/>
              </a:spcAft>
              <a:buNone/>
              <a:defRPr sz="800">
                <a:solidFill>
                  <a:schemeClr val="accent3"/>
                </a:solidFill>
                <a:latin typeface="Inter SemiBold"/>
                <a:ea typeface="Inter SemiBold"/>
                <a:cs typeface="Inter SemiBold"/>
                <a:sym typeface="Inter SemiBold"/>
              </a:defRPr>
            </a:lvl1pPr>
            <a:lvl2pPr lvl="1">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2pPr>
            <a:lvl3pPr lvl="2">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3pPr>
            <a:lvl4pPr lvl="3">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4pPr>
            <a:lvl5pPr lvl="4">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5pPr>
            <a:lvl6pPr lvl="5">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6pPr>
            <a:lvl7pPr lvl="6">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7pPr>
            <a:lvl8pPr lvl="7">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8pPr>
            <a:lvl9pPr lvl="8">
              <a:spcBef>
                <a:spcPts val="0"/>
              </a:spcBef>
              <a:spcAft>
                <a:spcPts val="0"/>
              </a:spcAft>
              <a:buClr>
                <a:schemeClr val="accent3"/>
              </a:buClr>
              <a:buSzPts val="1200"/>
              <a:buFont typeface="Inter SemiBold"/>
              <a:buNone/>
              <a:defRPr sz="1200">
                <a:solidFill>
                  <a:schemeClr val="accent3"/>
                </a:solidFill>
                <a:latin typeface="Inter SemiBold"/>
                <a:ea typeface="Inter SemiBold"/>
                <a:cs typeface="Inter SemiBold"/>
                <a:sym typeface="Inter SemiBold"/>
              </a:defRPr>
            </a:lvl9pPr>
          </a:lstStyle>
          <a:p/>
        </p:txBody>
      </p:sp>
      <p:sp>
        <p:nvSpPr>
          <p:cNvPr id="196" name="Google Shape;196;p21"/>
          <p:cNvSpPr txBox="1"/>
          <p:nvPr>
            <p:ph type="title"/>
          </p:nvPr>
        </p:nvSpPr>
        <p:spPr>
          <a:xfrm>
            <a:off x="228600" y="457200"/>
            <a:ext cx="57609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latin typeface="Afacad Flux SemiBold"/>
                <a:ea typeface="Afacad Flux SemiBold"/>
                <a:cs typeface="Afacad Flux SemiBold"/>
                <a:sym typeface="Afacad Flux SemiBold"/>
              </a:defRPr>
            </a:lvl1pPr>
            <a:lvl2pPr lvl="1">
              <a:lnSpc>
                <a:spcPct val="70000"/>
              </a:lnSpc>
              <a:spcBef>
                <a:spcPts val="0"/>
              </a:spcBef>
              <a:spcAft>
                <a:spcPts val="0"/>
              </a:spcAft>
              <a:buNone/>
              <a:defRPr b="0">
                <a:latin typeface="Afacad Flux SemiBold"/>
                <a:ea typeface="Afacad Flux SemiBold"/>
                <a:cs typeface="Afacad Flux SemiBold"/>
                <a:sym typeface="Afacad Flux SemiBold"/>
              </a:defRPr>
            </a:lvl2pPr>
            <a:lvl3pPr lvl="2">
              <a:lnSpc>
                <a:spcPct val="70000"/>
              </a:lnSpc>
              <a:spcBef>
                <a:spcPts val="0"/>
              </a:spcBef>
              <a:spcAft>
                <a:spcPts val="0"/>
              </a:spcAft>
              <a:buNone/>
              <a:defRPr b="0">
                <a:latin typeface="Afacad Flux SemiBold"/>
                <a:ea typeface="Afacad Flux SemiBold"/>
                <a:cs typeface="Afacad Flux SemiBold"/>
                <a:sym typeface="Afacad Flux SemiBold"/>
              </a:defRPr>
            </a:lvl3pPr>
            <a:lvl4pPr lvl="3">
              <a:lnSpc>
                <a:spcPct val="70000"/>
              </a:lnSpc>
              <a:spcBef>
                <a:spcPts val="0"/>
              </a:spcBef>
              <a:spcAft>
                <a:spcPts val="0"/>
              </a:spcAft>
              <a:buNone/>
              <a:defRPr b="0">
                <a:latin typeface="Afacad Flux SemiBold"/>
                <a:ea typeface="Afacad Flux SemiBold"/>
                <a:cs typeface="Afacad Flux SemiBold"/>
                <a:sym typeface="Afacad Flux SemiBold"/>
              </a:defRPr>
            </a:lvl4pPr>
            <a:lvl5pPr lvl="4">
              <a:lnSpc>
                <a:spcPct val="70000"/>
              </a:lnSpc>
              <a:spcBef>
                <a:spcPts val="0"/>
              </a:spcBef>
              <a:spcAft>
                <a:spcPts val="0"/>
              </a:spcAft>
              <a:buNone/>
              <a:defRPr b="0">
                <a:latin typeface="Afacad Flux SemiBold"/>
                <a:ea typeface="Afacad Flux SemiBold"/>
                <a:cs typeface="Afacad Flux SemiBold"/>
                <a:sym typeface="Afacad Flux SemiBold"/>
              </a:defRPr>
            </a:lvl5pPr>
            <a:lvl6pPr lvl="5">
              <a:lnSpc>
                <a:spcPct val="70000"/>
              </a:lnSpc>
              <a:spcBef>
                <a:spcPts val="0"/>
              </a:spcBef>
              <a:spcAft>
                <a:spcPts val="0"/>
              </a:spcAft>
              <a:buNone/>
              <a:defRPr b="0">
                <a:latin typeface="Afacad Flux SemiBold"/>
                <a:ea typeface="Afacad Flux SemiBold"/>
                <a:cs typeface="Afacad Flux SemiBold"/>
                <a:sym typeface="Afacad Flux SemiBold"/>
              </a:defRPr>
            </a:lvl6pPr>
            <a:lvl7pPr lvl="6">
              <a:lnSpc>
                <a:spcPct val="70000"/>
              </a:lnSpc>
              <a:spcBef>
                <a:spcPts val="0"/>
              </a:spcBef>
              <a:spcAft>
                <a:spcPts val="0"/>
              </a:spcAft>
              <a:buNone/>
              <a:defRPr b="0">
                <a:latin typeface="Afacad Flux SemiBold"/>
                <a:ea typeface="Afacad Flux SemiBold"/>
                <a:cs typeface="Afacad Flux SemiBold"/>
                <a:sym typeface="Afacad Flux SemiBold"/>
              </a:defRPr>
            </a:lvl7pPr>
            <a:lvl8pPr lvl="7">
              <a:lnSpc>
                <a:spcPct val="70000"/>
              </a:lnSpc>
              <a:spcBef>
                <a:spcPts val="0"/>
              </a:spcBef>
              <a:spcAft>
                <a:spcPts val="0"/>
              </a:spcAft>
              <a:buNone/>
              <a:defRPr b="0">
                <a:latin typeface="Afacad Flux SemiBold"/>
                <a:ea typeface="Afacad Flux SemiBold"/>
                <a:cs typeface="Afacad Flux SemiBold"/>
                <a:sym typeface="Afacad Flux SemiBold"/>
              </a:defRPr>
            </a:lvl8pPr>
            <a:lvl9pPr lvl="8">
              <a:lnSpc>
                <a:spcPct val="70000"/>
              </a:lnSpc>
              <a:spcBef>
                <a:spcPts val="0"/>
              </a:spcBef>
              <a:spcAft>
                <a:spcPts val="0"/>
              </a:spcAft>
              <a:buNone/>
              <a:defRPr b="0">
                <a:latin typeface="Afacad Flux SemiBold"/>
                <a:ea typeface="Afacad Flux SemiBold"/>
                <a:cs typeface="Afacad Flux SemiBold"/>
                <a:sym typeface="Afacad Flux SemiBold"/>
              </a:defRPr>
            </a:lvl9pPr>
          </a:lstStyle>
          <a:p/>
        </p:txBody>
      </p:sp>
      <p:sp>
        <p:nvSpPr>
          <p:cNvPr id="197" name="Google Shape;197;p21"/>
          <p:cNvSpPr txBox="1"/>
          <p:nvPr>
            <p:ph idx="18" type="subTitle"/>
          </p:nvPr>
        </p:nvSpPr>
        <p:spPr>
          <a:xfrm>
            <a:off x="3337932" y="1966725"/>
            <a:ext cx="2834700" cy="828900"/>
          </a:xfrm>
          <a:prstGeom prst="rect">
            <a:avLst/>
          </a:prstGeom>
        </p:spPr>
        <p:txBody>
          <a:bodyPr anchorCtr="0" anchor="ctr" bIns="0" lIns="182875" spcFirstLastPara="1" rIns="0" wrap="square" tIns="0">
            <a:noAutofit/>
          </a:bodyPr>
          <a:lstStyle>
            <a:lvl1pPr lvl="0">
              <a:spcBef>
                <a:spcPts val="0"/>
              </a:spcBef>
              <a:spcAft>
                <a:spcPts val="0"/>
              </a:spcAft>
              <a:buNone/>
              <a:defRPr sz="6000">
                <a:solidFill>
                  <a:schemeClr val="lt1"/>
                </a:solidFill>
              </a:defRPr>
            </a:lvl1pPr>
            <a:lvl2pPr lvl="1">
              <a:spcBef>
                <a:spcPts val="0"/>
              </a:spcBef>
              <a:spcAft>
                <a:spcPts val="0"/>
              </a:spcAft>
              <a:buClr>
                <a:schemeClr val="lt1"/>
              </a:buClr>
              <a:buSzPts val="6000"/>
              <a:buNone/>
              <a:defRPr sz="6000">
                <a:solidFill>
                  <a:schemeClr val="lt1"/>
                </a:solidFill>
              </a:defRPr>
            </a:lvl2pPr>
            <a:lvl3pPr lvl="2">
              <a:spcBef>
                <a:spcPts val="0"/>
              </a:spcBef>
              <a:spcAft>
                <a:spcPts val="0"/>
              </a:spcAft>
              <a:buClr>
                <a:schemeClr val="lt1"/>
              </a:buClr>
              <a:buSzPts val="6000"/>
              <a:buNone/>
              <a:defRPr sz="6000">
                <a:solidFill>
                  <a:schemeClr val="lt1"/>
                </a:solidFill>
              </a:defRPr>
            </a:lvl3pPr>
            <a:lvl4pPr lvl="3">
              <a:spcBef>
                <a:spcPts val="0"/>
              </a:spcBef>
              <a:spcAft>
                <a:spcPts val="0"/>
              </a:spcAft>
              <a:buClr>
                <a:schemeClr val="lt1"/>
              </a:buClr>
              <a:buSzPts val="6000"/>
              <a:buNone/>
              <a:defRPr sz="6000">
                <a:solidFill>
                  <a:schemeClr val="lt1"/>
                </a:solidFill>
              </a:defRPr>
            </a:lvl4pPr>
            <a:lvl5pPr lvl="4">
              <a:spcBef>
                <a:spcPts val="0"/>
              </a:spcBef>
              <a:spcAft>
                <a:spcPts val="0"/>
              </a:spcAft>
              <a:buClr>
                <a:schemeClr val="lt1"/>
              </a:buClr>
              <a:buSzPts val="6000"/>
              <a:buNone/>
              <a:defRPr sz="6000">
                <a:solidFill>
                  <a:schemeClr val="lt1"/>
                </a:solidFill>
              </a:defRPr>
            </a:lvl5pPr>
            <a:lvl6pPr lvl="5">
              <a:spcBef>
                <a:spcPts val="0"/>
              </a:spcBef>
              <a:spcAft>
                <a:spcPts val="0"/>
              </a:spcAft>
              <a:buClr>
                <a:schemeClr val="lt1"/>
              </a:buClr>
              <a:buSzPts val="6000"/>
              <a:buNone/>
              <a:defRPr sz="6000">
                <a:solidFill>
                  <a:schemeClr val="lt1"/>
                </a:solidFill>
              </a:defRPr>
            </a:lvl6pPr>
            <a:lvl7pPr lvl="6">
              <a:spcBef>
                <a:spcPts val="0"/>
              </a:spcBef>
              <a:spcAft>
                <a:spcPts val="0"/>
              </a:spcAft>
              <a:buClr>
                <a:schemeClr val="lt1"/>
              </a:buClr>
              <a:buSzPts val="6000"/>
              <a:buNone/>
              <a:defRPr sz="6000">
                <a:solidFill>
                  <a:schemeClr val="lt1"/>
                </a:solidFill>
              </a:defRPr>
            </a:lvl7pPr>
            <a:lvl8pPr lvl="7">
              <a:spcBef>
                <a:spcPts val="0"/>
              </a:spcBef>
              <a:spcAft>
                <a:spcPts val="0"/>
              </a:spcAft>
              <a:buClr>
                <a:schemeClr val="lt1"/>
              </a:buClr>
              <a:buSzPts val="6000"/>
              <a:buNone/>
              <a:defRPr sz="6000">
                <a:solidFill>
                  <a:schemeClr val="lt1"/>
                </a:solidFill>
              </a:defRPr>
            </a:lvl8pPr>
            <a:lvl9pPr lvl="8">
              <a:spcBef>
                <a:spcPts val="0"/>
              </a:spcBef>
              <a:spcAft>
                <a:spcPts val="0"/>
              </a:spcAft>
              <a:buClr>
                <a:schemeClr val="lt1"/>
              </a:buClr>
              <a:buSzPts val="6000"/>
              <a:buNone/>
              <a:defRPr sz="6000">
                <a:solidFill>
                  <a:schemeClr val="lt1"/>
                </a:solidFill>
              </a:defRPr>
            </a:lvl9pPr>
          </a:lstStyle>
          <a:p/>
        </p:txBody>
      </p:sp>
      <p:sp>
        <p:nvSpPr>
          <p:cNvPr id="198" name="Google Shape;198;p21"/>
          <p:cNvSpPr txBox="1"/>
          <p:nvPr>
            <p:ph idx="19" type="subTitle"/>
          </p:nvPr>
        </p:nvSpPr>
        <p:spPr>
          <a:xfrm>
            <a:off x="3337932" y="1611825"/>
            <a:ext cx="2834700" cy="354900"/>
          </a:xfrm>
          <a:prstGeom prst="rect">
            <a:avLst/>
          </a:prstGeom>
        </p:spPr>
        <p:txBody>
          <a:bodyPr anchorCtr="0" anchor="t" bIns="91425" lIns="182875" spcFirstLastPara="1" rIns="182875" wrap="square" tIns="182875">
            <a:noAutofit/>
          </a:bodyPr>
          <a:lstStyle>
            <a:lvl1pPr lvl="0">
              <a:spcBef>
                <a:spcPts val="0"/>
              </a:spcBef>
              <a:spcAft>
                <a:spcPts val="0"/>
              </a:spcAft>
              <a:buNone/>
              <a:defRPr sz="10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199" name="Google Shape;199;p21"/>
          <p:cNvSpPr txBox="1"/>
          <p:nvPr>
            <p:ph idx="20" type="subTitle"/>
          </p:nvPr>
        </p:nvSpPr>
        <p:spPr>
          <a:xfrm>
            <a:off x="3337932" y="2876550"/>
            <a:ext cx="1974900" cy="170700"/>
          </a:xfrm>
          <a:prstGeom prst="rect">
            <a:avLst/>
          </a:prstGeom>
        </p:spPr>
        <p:txBody>
          <a:bodyPr anchorCtr="0" anchor="t" bIns="0" lIns="182875" spcFirstLastPara="1" rIns="0" wrap="square" tIns="0">
            <a:noAutofit/>
          </a:bodyPr>
          <a:lstStyle>
            <a:lvl1pPr lvl="0">
              <a:spcBef>
                <a:spcPts val="0"/>
              </a:spcBef>
              <a:spcAft>
                <a:spcPts val="0"/>
              </a:spcAft>
              <a:buNone/>
              <a:defRPr sz="18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00" name="Google Shape;200;p21"/>
          <p:cNvSpPr txBox="1"/>
          <p:nvPr>
            <p:ph idx="21" type="subTitle"/>
          </p:nvPr>
        </p:nvSpPr>
        <p:spPr>
          <a:xfrm>
            <a:off x="3337932" y="3158550"/>
            <a:ext cx="1974900" cy="170700"/>
          </a:xfrm>
          <a:prstGeom prst="rect">
            <a:avLst/>
          </a:prstGeom>
        </p:spPr>
        <p:txBody>
          <a:bodyPr anchorCtr="0" anchor="t" bIns="0" lIns="182875" spcFirstLastPara="1" rIns="0" wrap="square" tIns="0">
            <a:noAutofit/>
          </a:bodyPr>
          <a:lstStyle>
            <a:lvl1pPr lvl="0">
              <a:spcBef>
                <a:spcPts val="0"/>
              </a:spcBef>
              <a:spcAft>
                <a:spcPts val="0"/>
              </a:spcAft>
              <a:buNone/>
              <a:defRPr sz="8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grpSp>
        <p:nvGrpSpPr>
          <p:cNvPr id="201" name="Google Shape;201;p21"/>
          <p:cNvGrpSpPr/>
          <p:nvPr/>
        </p:nvGrpSpPr>
        <p:grpSpPr>
          <a:xfrm rot="2700000">
            <a:off x="6193285" y="4054405"/>
            <a:ext cx="250839" cy="250839"/>
            <a:chOff x="6251786" y="659047"/>
            <a:chExt cx="250842" cy="250842"/>
          </a:xfrm>
        </p:grpSpPr>
        <p:sp>
          <p:nvSpPr>
            <p:cNvPr id="202" name="Google Shape;202;p21"/>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2"/>
                </a:solidFill>
                <a:latin typeface="Inter"/>
                <a:ea typeface="Inter"/>
                <a:cs typeface="Inter"/>
                <a:sym typeface="Inter"/>
              </a:endParaRPr>
            </a:p>
          </p:txBody>
        </p:sp>
        <p:sp>
          <p:nvSpPr>
            <p:cNvPr id="203" name="Google Shape;203;p21"/>
            <p:cNvSpPr/>
            <p:nvPr/>
          </p:nvSpPr>
          <p:spPr>
            <a:xfrm>
              <a:off x="6436525" y="699100"/>
              <a:ext cx="267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latin typeface="Inter"/>
                <a:ea typeface="Inter"/>
                <a:cs typeface="Inter"/>
                <a:sym typeface="Inter"/>
              </a:endParaRPr>
            </a:p>
          </p:txBody>
        </p:sp>
        <p:sp>
          <p:nvSpPr>
            <p:cNvPr id="204" name="Google Shape;204;p21"/>
            <p:cNvSpPr/>
            <p:nvPr/>
          </p:nvSpPr>
          <p:spPr>
            <a:xfrm rot="5400000">
              <a:off x="6390925" y="652300"/>
              <a:ext cx="255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latin typeface="Inter"/>
                <a:ea typeface="Inter"/>
                <a:cs typeface="Inter"/>
                <a:sym typeface="Inter"/>
              </a:endParaRPr>
            </a:p>
          </p:txBody>
        </p:sp>
      </p:grpSp>
      <p:sp>
        <p:nvSpPr>
          <p:cNvPr id="205" name="Google Shape;205;p21"/>
          <p:cNvSpPr txBox="1"/>
          <p:nvPr>
            <p:ph idx="22"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SzPts val="600"/>
              <a:buFont typeface="Inter"/>
              <a:buNone/>
              <a:defRPr/>
            </a:lvl1pPr>
            <a:lvl2pPr lvl="1" algn="r">
              <a:spcBef>
                <a:spcPts val="0"/>
              </a:spcBef>
              <a:spcAft>
                <a:spcPts val="0"/>
              </a:spcAft>
              <a:buSzPts val="1400"/>
              <a:buFont typeface="Inter"/>
              <a:buNone/>
              <a:defRPr/>
            </a:lvl2pPr>
            <a:lvl3pPr lvl="2" algn="r">
              <a:spcBef>
                <a:spcPts val="0"/>
              </a:spcBef>
              <a:spcAft>
                <a:spcPts val="0"/>
              </a:spcAft>
              <a:buSzPts val="1400"/>
              <a:buFont typeface="Inter"/>
              <a:buNone/>
              <a:defRPr/>
            </a:lvl3pPr>
            <a:lvl4pPr lvl="3" algn="r">
              <a:spcBef>
                <a:spcPts val="0"/>
              </a:spcBef>
              <a:spcAft>
                <a:spcPts val="0"/>
              </a:spcAft>
              <a:buSzPts val="1400"/>
              <a:buFont typeface="Inter"/>
              <a:buNone/>
              <a:defRPr/>
            </a:lvl4pPr>
            <a:lvl5pPr lvl="4" algn="r">
              <a:spcBef>
                <a:spcPts val="0"/>
              </a:spcBef>
              <a:spcAft>
                <a:spcPts val="0"/>
              </a:spcAft>
              <a:buSzPts val="1400"/>
              <a:buFont typeface="Inter"/>
              <a:buNone/>
              <a:defRPr/>
            </a:lvl5pPr>
            <a:lvl6pPr lvl="5" algn="r">
              <a:spcBef>
                <a:spcPts val="0"/>
              </a:spcBef>
              <a:spcAft>
                <a:spcPts val="0"/>
              </a:spcAft>
              <a:buSzPts val="1400"/>
              <a:buFont typeface="Inter"/>
              <a:buNone/>
              <a:defRPr/>
            </a:lvl6pPr>
            <a:lvl7pPr lvl="6" algn="r">
              <a:spcBef>
                <a:spcPts val="0"/>
              </a:spcBef>
              <a:spcAft>
                <a:spcPts val="0"/>
              </a:spcAft>
              <a:buSzPts val="1400"/>
              <a:buFont typeface="Inter"/>
              <a:buNone/>
              <a:defRPr/>
            </a:lvl7pPr>
            <a:lvl8pPr lvl="7" algn="r">
              <a:spcBef>
                <a:spcPts val="0"/>
              </a:spcBef>
              <a:spcAft>
                <a:spcPts val="0"/>
              </a:spcAft>
              <a:buSzPts val="1400"/>
              <a:buFont typeface="Inter"/>
              <a:buNone/>
              <a:defRPr/>
            </a:lvl8pPr>
            <a:lvl9pPr lvl="8" algn="r">
              <a:spcBef>
                <a:spcPts val="0"/>
              </a:spcBef>
              <a:spcAft>
                <a:spcPts val="0"/>
              </a:spcAft>
              <a:buSzPts val="1400"/>
              <a:buFont typeface="Inter"/>
              <a:buNone/>
              <a:defRPr/>
            </a:lvl9pPr>
          </a:lstStyle>
          <a:p/>
        </p:txBody>
      </p:sp>
      <p:sp>
        <p:nvSpPr>
          <p:cNvPr id="206" name="Google Shape;206;p21"/>
          <p:cNvSpPr txBox="1"/>
          <p:nvPr>
            <p:ph idx="23"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207" name="Google Shape;207;p21"/>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208" name="Google Shape;208;p21"/>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6 cards">
  <p:cSld name="BLANK_1_1_1_1_1_1_1_1_1_1_1_1_1_1_1_1_1_2">
    <p:bg>
      <p:bgPr>
        <a:solidFill>
          <a:schemeClr val="lt2"/>
        </a:solidFill>
      </p:bgPr>
    </p:bg>
    <p:spTree>
      <p:nvGrpSpPr>
        <p:cNvPr id="209" name="Shape 209"/>
        <p:cNvGrpSpPr/>
        <p:nvPr/>
      </p:nvGrpSpPr>
      <p:grpSpPr>
        <a:xfrm>
          <a:off x="0" y="0"/>
          <a:ext cx="0" cy="0"/>
          <a:chOff x="0" y="0"/>
          <a:chExt cx="0" cy="0"/>
        </a:xfrm>
      </p:grpSpPr>
      <p:sp>
        <p:nvSpPr>
          <p:cNvPr id="210" name="Google Shape;210;p22"/>
          <p:cNvSpPr/>
          <p:nvPr>
            <p:ph idx="2" type="pic"/>
          </p:nvPr>
        </p:nvSpPr>
        <p:spPr>
          <a:xfrm>
            <a:off x="2604225" y="636025"/>
            <a:ext cx="775500" cy="777300"/>
          </a:xfrm>
          <a:prstGeom prst="roundRect">
            <a:avLst>
              <a:gd fmla="val 30222" name="adj"/>
            </a:avLst>
          </a:prstGeom>
          <a:noFill/>
          <a:ln>
            <a:noFill/>
          </a:ln>
        </p:spPr>
      </p:sp>
      <p:sp>
        <p:nvSpPr>
          <p:cNvPr id="211" name="Google Shape;211;p22"/>
          <p:cNvSpPr/>
          <p:nvPr>
            <p:ph idx="3" type="pic"/>
          </p:nvPr>
        </p:nvSpPr>
        <p:spPr>
          <a:xfrm>
            <a:off x="4799225" y="636025"/>
            <a:ext cx="775500" cy="777300"/>
          </a:xfrm>
          <a:prstGeom prst="roundRect">
            <a:avLst>
              <a:gd fmla="val 30222" name="adj"/>
            </a:avLst>
          </a:prstGeom>
          <a:noFill/>
          <a:ln>
            <a:noFill/>
          </a:ln>
        </p:spPr>
      </p:sp>
      <p:sp>
        <p:nvSpPr>
          <p:cNvPr id="212" name="Google Shape;212;p22"/>
          <p:cNvSpPr/>
          <p:nvPr>
            <p:ph idx="4" type="pic"/>
          </p:nvPr>
        </p:nvSpPr>
        <p:spPr>
          <a:xfrm>
            <a:off x="6994225" y="636025"/>
            <a:ext cx="775500" cy="777300"/>
          </a:xfrm>
          <a:prstGeom prst="roundRect">
            <a:avLst>
              <a:gd fmla="val 30222" name="adj"/>
            </a:avLst>
          </a:prstGeom>
          <a:noFill/>
          <a:ln>
            <a:noFill/>
          </a:ln>
        </p:spPr>
      </p:sp>
      <p:sp>
        <p:nvSpPr>
          <p:cNvPr id="213" name="Google Shape;213;p22"/>
          <p:cNvSpPr/>
          <p:nvPr>
            <p:ph idx="5" type="pic"/>
          </p:nvPr>
        </p:nvSpPr>
        <p:spPr>
          <a:xfrm>
            <a:off x="2604225" y="2794350"/>
            <a:ext cx="775500" cy="777300"/>
          </a:xfrm>
          <a:prstGeom prst="roundRect">
            <a:avLst>
              <a:gd fmla="val 30222" name="adj"/>
            </a:avLst>
          </a:prstGeom>
          <a:noFill/>
          <a:ln>
            <a:noFill/>
          </a:ln>
        </p:spPr>
      </p:sp>
      <p:sp>
        <p:nvSpPr>
          <p:cNvPr id="214" name="Google Shape;214;p22"/>
          <p:cNvSpPr/>
          <p:nvPr>
            <p:ph idx="6" type="pic"/>
          </p:nvPr>
        </p:nvSpPr>
        <p:spPr>
          <a:xfrm>
            <a:off x="4799225" y="2794350"/>
            <a:ext cx="775500" cy="777300"/>
          </a:xfrm>
          <a:prstGeom prst="roundRect">
            <a:avLst>
              <a:gd fmla="val 30222" name="adj"/>
            </a:avLst>
          </a:prstGeom>
          <a:noFill/>
          <a:ln>
            <a:noFill/>
          </a:ln>
        </p:spPr>
      </p:sp>
      <p:sp>
        <p:nvSpPr>
          <p:cNvPr id="215" name="Google Shape;215;p22"/>
          <p:cNvSpPr/>
          <p:nvPr>
            <p:ph idx="7" type="pic"/>
          </p:nvPr>
        </p:nvSpPr>
        <p:spPr>
          <a:xfrm>
            <a:off x="6994225" y="2794350"/>
            <a:ext cx="775500" cy="777300"/>
          </a:xfrm>
          <a:prstGeom prst="roundRect">
            <a:avLst>
              <a:gd fmla="val 30222" name="adj"/>
            </a:avLst>
          </a:prstGeom>
          <a:noFill/>
          <a:ln>
            <a:noFill/>
          </a:ln>
        </p:spPr>
      </p:sp>
      <p:sp>
        <p:nvSpPr>
          <p:cNvPr id="216" name="Google Shape;216;p22"/>
          <p:cNvSpPr txBox="1"/>
          <p:nvPr>
            <p:ph type="title"/>
          </p:nvPr>
        </p:nvSpPr>
        <p:spPr>
          <a:xfrm>
            <a:off x="228600" y="457200"/>
            <a:ext cx="2101200" cy="13443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9pPr>
          </a:lstStyle>
          <a:p/>
        </p:txBody>
      </p:sp>
      <p:sp>
        <p:nvSpPr>
          <p:cNvPr id="217" name="Google Shape;217;p22"/>
          <p:cNvSpPr txBox="1"/>
          <p:nvPr>
            <p:ph idx="1" type="subTitle"/>
          </p:nvPr>
        </p:nvSpPr>
        <p:spPr>
          <a:xfrm>
            <a:off x="2423700" y="212717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lt1"/>
              </a:buClr>
              <a:buSzPts val="1000"/>
              <a:buNone/>
              <a:defRPr sz="1000">
                <a:solidFill>
                  <a:schemeClr val="lt1"/>
                </a:solidFill>
              </a:defRPr>
            </a:lvl1pPr>
            <a:lvl2pPr lvl="1">
              <a:spcBef>
                <a:spcPts val="0"/>
              </a:spcBef>
              <a:spcAft>
                <a:spcPts val="0"/>
              </a:spcAft>
              <a:buClr>
                <a:schemeClr val="lt1"/>
              </a:buClr>
              <a:buSzPts val="1000"/>
              <a:buNone/>
              <a:defRPr sz="1000">
                <a:solidFill>
                  <a:schemeClr val="lt1"/>
                </a:solidFill>
              </a:defRPr>
            </a:lvl2pPr>
            <a:lvl3pPr lvl="2">
              <a:spcBef>
                <a:spcPts val="0"/>
              </a:spcBef>
              <a:spcAft>
                <a:spcPts val="0"/>
              </a:spcAft>
              <a:buClr>
                <a:schemeClr val="lt1"/>
              </a:buClr>
              <a:buSzPts val="1000"/>
              <a:buNone/>
              <a:defRPr sz="1000">
                <a:solidFill>
                  <a:schemeClr val="lt1"/>
                </a:solidFill>
              </a:defRPr>
            </a:lvl3pPr>
            <a:lvl4pPr lvl="3">
              <a:spcBef>
                <a:spcPts val="0"/>
              </a:spcBef>
              <a:spcAft>
                <a:spcPts val="0"/>
              </a:spcAft>
              <a:buClr>
                <a:schemeClr val="lt1"/>
              </a:buClr>
              <a:buSzPts val="1000"/>
              <a:buNone/>
              <a:defRPr sz="1000">
                <a:solidFill>
                  <a:schemeClr val="lt1"/>
                </a:solidFill>
              </a:defRPr>
            </a:lvl4pPr>
            <a:lvl5pPr lvl="4">
              <a:spcBef>
                <a:spcPts val="0"/>
              </a:spcBef>
              <a:spcAft>
                <a:spcPts val="0"/>
              </a:spcAft>
              <a:buClr>
                <a:schemeClr val="lt1"/>
              </a:buClr>
              <a:buSzPts val="1000"/>
              <a:buNone/>
              <a:defRPr sz="1000">
                <a:solidFill>
                  <a:schemeClr val="lt1"/>
                </a:solidFill>
              </a:defRPr>
            </a:lvl5pPr>
            <a:lvl6pPr lvl="5">
              <a:spcBef>
                <a:spcPts val="0"/>
              </a:spcBef>
              <a:spcAft>
                <a:spcPts val="0"/>
              </a:spcAft>
              <a:buClr>
                <a:schemeClr val="lt1"/>
              </a:buClr>
              <a:buSzPts val="1000"/>
              <a:buNone/>
              <a:defRPr sz="1000">
                <a:solidFill>
                  <a:schemeClr val="lt1"/>
                </a:solidFill>
              </a:defRPr>
            </a:lvl6pPr>
            <a:lvl7pPr lvl="6">
              <a:spcBef>
                <a:spcPts val="0"/>
              </a:spcBef>
              <a:spcAft>
                <a:spcPts val="0"/>
              </a:spcAft>
              <a:buClr>
                <a:schemeClr val="lt1"/>
              </a:buClr>
              <a:buSzPts val="1000"/>
              <a:buNone/>
              <a:defRPr sz="1000">
                <a:solidFill>
                  <a:schemeClr val="lt1"/>
                </a:solidFill>
              </a:defRPr>
            </a:lvl7pPr>
            <a:lvl8pPr lvl="7">
              <a:spcBef>
                <a:spcPts val="0"/>
              </a:spcBef>
              <a:spcAft>
                <a:spcPts val="0"/>
              </a:spcAft>
              <a:buClr>
                <a:schemeClr val="lt1"/>
              </a:buClr>
              <a:buSzPts val="1000"/>
              <a:buNone/>
              <a:defRPr sz="1000">
                <a:solidFill>
                  <a:schemeClr val="lt1"/>
                </a:solidFill>
              </a:defRPr>
            </a:lvl8pPr>
            <a:lvl9pPr lvl="8">
              <a:spcBef>
                <a:spcPts val="0"/>
              </a:spcBef>
              <a:spcAft>
                <a:spcPts val="0"/>
              </a:spcAft>
              <a:buClr>
                <a:schemeClr val="lt1"/>
              </a:buClr>
              <a:buSzPts val="1000"/>
              <a:buNone/>
              <a:defRPr sz="1000">
                <a:solidFill>
                  <a:schemeClr val="lt1"/>
                </a:solidFill>
              </a:defRPr>
            </a:lvl9pPr>
          </a:lstStyle>
          <a:p/>
        </p:txBody>
      </p:sp>
      <p:sp>
        <p:nvSpPr>
          <p:cNvPr id="218" name="Google Shape;218;p22"/>
          <p:cNvSpPr txBox="1"/>
          <p:nvPr>
            <p:ph idx="8" type="subTitle"/>
          </p:nvPr>
        </p:nvSpPr>
        <p:spPr>
          <a:xfrm>
            <a:off x="2423700" y="1540276"/>
            <a:ext cx="2101200" cy="574800"/>
          </a:xfrm>
          <a:prstGeom prst="rect">
            <a:avLst/>
          </a:prstGeom>
        </p:spPr>
        <p:txBody>
          <a:bodyPr anchorCtr="0" anchor="b" bIns="0" lIns="182875" spcFirstLastPara="1" rIns="0" wrap="square" tIns="0">
            <a:noAutofit/>
          </a:bodyPr>
          <a:lstStyle>
            <a:lvl1pPr lvl="0" algn="l">
              <a:spcBef>
                <a:spcPts val="0"/>
              </a:spcBef>
              <a:spcAft>
                <a:spcPts val="0"/>
              </a:spcAft>
              <a:buClr>
                <a:schemeClr val="lt1"/>
              </a:buClr>
              <a:buSzPts val="1200"/>
              <a:buNone/>
              <a:defRPr b="1"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19" name="Google Shape;219;p22"/>
          <p:cNvSpPr txBox="1"/>
          <p:nvPr>
            <p:ph idx="9" type="subTitle"/>
          </p:nvPr>
        </p:nvSpPr>
        <p:spPr>
          <a:xfrm>
            <a:off x="2418750" y="4285050"/>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lt1"/>
              </a:buClr>
              <a:buSzPts val="1000"/>
              <a:buNone/>
              <a:defRPr sz="1000">
                <a:solidFill>
                  <a:schemeClr val="lt1"/>
                </a:solidFill>
              </a:defRPr>
            </a:lvl1pPr>
            <a:lvl2pPr lvl="1">
              <a:spcBef>
                <a:spcPts val="0"/>
              </a:spcBef>
              <a:spcAft>
                <a:spcPts val="0"/>
              </a:spcAft>
              <a:buClr>
                <a:schemeClr val="lt1"/>
              </a:buClr>
              <a:buSzPts val="1000"/>
              <a:buNone/>
              <a:defRPr sz="1000">
                <a:solidFill>
                  <a:schemeClr val="lt1"/>
                </a:solidFill>
              </a:defRPr>
            </a:lvl2pPr>
            <a:lvl3pPr lvl="2">
              <a:spcBef>
                <a:spcPts val="0"/>
              </a:spcBef>
              <a:spcAft>
                <a:spcPts val="0"/>
              </a:spcAft>
              <a:buClr>
                <a:schemeClr val="lt1"/>
              </a:buClr>
              <a:buSzPts val="1000"/>
              <a:buNone/>
              <a:defRPr sz="1000">
                <a:solidFill>
                  <a:schemeClr val="lt1"/>
                </a:solidFill>
              </a:defRPr>
            </a:lvl3pPr>
            <a:lvl4pPr lvl="3">
              <a:spcBef>
                <a:spcPts val="0"/>
              </a:spcBef>
              <a:spcAft>
                <a:spcPts val="0"/>
              </a:spcAft>
              <a:buClr>
                <a:schemeClr val="lt1"/>
              </a:buClr>
              <a:buSzPts val="1000"/>
              <a:buNone/>
              <a:defRPr sz="1000">
                <a:solidFill>
                  <a:schemeClr val="lt1"/>
                </a:solidFill>
              </a:defRPr>
            </a:lvl4pPr>
            <a:lvl5pPr lvl="4">
              <a:spcBef>
                <a:spcPts val="0"/>
              </a:spcBef>
              <a:spcAft>
                <a:spcPts val="0"/>
              </a:spcAft>
              <a:buClr>
                <a:schemeClr val="lt1"/>
              </a:buClr>
              <a:buSzPts val="1000"/>
              <a:buNone/>
              <a:defRPr sz="1000">
                <a:solidFill>
                  <a:schemeClr val="lt1"/>
                </a:solidFill>
              </a:defRPr>
            </a:lvl5pPr>
            <a:lvl6pPr lvl="5">
              <a:spcBef>
                <a:spcPts val="0"/>
              </a:spcBef>
              <a:spcAft>
                <a:spcPts val="0"/>
              </a:spcAft>
              <a:buClr>
                <a:schemeClr val="lt1"/>
              </a:buClr>
              <a:buSzPts val="1000"/>
              <a:buNone/>
              <a:defRPr sz="1000">
                <a:solidFill>
                  <a:schemeClr val="lt1"/>
                </a:solidFill>
              </a:defRPr>
            </a:lvl6pPr>
            <a:lvl7pPr lvl="6">
              <a:spcBef>
                <a:spcPts val="0"/>
              </a:spcBef>
              <a:spcAft>
                <a:spcPts val="0"/>
              </a:spcAft>
              <a:buClr>
                <a:schemeClr val="lt1"/>
              </a:buClr>
              <a:buSzPts val="1000"/>
              <a:buNone/>
              <a:defRPr sz="1000">
                <a:solidFill>
                  <a:schemeClr val="lt1"/>
                </a:solidFill>
              </a:defRPr>
            </a:lvl7pPr>
            <a:lvl8pPr lvl="7">
              <a:spcBef>
                <a:spcPts val="0"/>
              </a:spcBef>
              <a:spcAft>
                <a:spcPts val="0"/>
              </a:spcAft>
              <a:buClr>
                <a:schemeClr val="lt1"/>
              </a:buClr>
              <a:buSzPts val="1000"/>
              <a:buNone/>
              <a:defRPr sz="1000">
                <a:solidFill>
                  <a:schemeClr val="lt1"/>
                </a:solidFill>
              </a:defRPr>
            </a:lvl8pPr>
            <a:lvl9pPr lvl="8">
              <a:spcBef>
                <a:spcPts val="0"/>
              </a:spcBef>
              <a:spcAft>
                <a:spcPts val="0"/>
              </a:spcAft>
              <a:buClr>
                <a:schemeClr val="lt1"/>
              </a:buClr>
              <a:buSzPts val="1000"/>
              <a:buNone/>
              <a:defRPr sz="1000">
                <a:solidFill>
                  <a:schemeClr val="lt1"/>
                </a:solidFill>
              </a:defRPr>
            </a:lvl9pPr>
          </a:lstStyle>
          <a:p/>
        </p:txBody>
      </p:sp>
      <p:sp>
        <p:nvSpPr>
          <p:cNvPr id="220" name="Google Shape;220;p22"/>
          <p:cNvSpPr txBox="1"/>
          <p:nvPr>
            <p:ph idx="13" type="subTitle"/>
          </p:nvPr>
        </p:nvSpPr>
        <p:spPr>
          <a:xfrm>
            <a:off x="2423700" y="3691554"/>
            <a:ext cx="2101200" cy="576000"/>
          </a:xfrm>
          <a:prstGeom prst="rect">
            <a:avLst/>
          </a:prstGeom>
        </p:spPr>
        <p:txBody>
          <a:bodyPr anchorCtr="0" anchor="b" bIns="0" lIns="182875" spcFirstLastPara="1" rIns="0" wrap="square" tIns="0">
            <a:noAutofit/>
          </a:bodyPr>
          <a:lstStyle>
            <a:lvl1pPr lvl="0">
              <a:spcBef>
                <a:spcPts val="0"/>
              </a:spcBef>
              <a:spcAft>
                <a:spcPts val="0"/>
              </a:spcAft>
              <a:buClr>
                <a:schemeClr val="lt1"/>
              </a:buClr>
              <a:buSzPts val="1200"/>
              <a:buNone/>
              <a:defRPr b="1"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21" name="Google Shape;221;p22"/>
          <p:cNvSpPr txBox="1"/>
          <p:nvPr>
            <p:ph idx="14" type="subTitle"/>
          </p:nvPr>
        </p:nvSpPr>
        <p:spPr>
          <a:xfrm>
            <a:off x="4618800" y="212717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lt1"/>
              </a:buClr>
              <a:buSzPts val="1000"/>
              <a:buNone/>
              <a:defRPr sz="1000">
                <a:solidFill>
                  <a:schemeClr val="lt1"/>
                </a:solidFill>
              </a:defRPr>
            </a:lvl1pPr>
            <a:lvl2pPr lvl="1">
              <a:spcBef>
                <a:spcPts val="0"/>
              </a:spcBef>
              <a:spcAft>
                <a:spcPts val="0"/>
              </a:spcAft>
              <a:buClr>
                <a:schemeClr val="lt1"/>
              </a:buClr>
              <a:buSzPts val="1000"/>
              <a:buNone/>
              <a:defRPr sz="1000">
                <a:solidFill>
                  <a:schemeClr val="lt1"/>
                </a:solidFill>
              </a:defRPr>
            </a:lvl2pPr>
            <a:lvl3pPr lvl="2">
              <a:spcBef>
                <a:spcPts val="0"/>
              </a:spcBef>
              <a:spcAft>
                <a:spcPts val="0"/>
              </a:spcAft>
              <a:buClr>
                <a:schemeClr val="lt1"/>
              </a:buClr>
              <a:buSzPts val="1000"/>
              <a:buNone/>
              <a:defRPr sz="1000">
                <a:solidFill>
                  <a:schemeClr val="lt1"/>
                </a:solidFill>
              </a:defRPr>
            </a:lvl3pPr>
            <a:lvl4pPr lvl="3">
              <a:spcBef>
                <a:spcPts val="0"/>
              </a:spcBef>
              <a:spcAft>
                <a:spcPts val="0"/>
              </a:spcAft>
              <a:buClr>
                <a:schemeClr val="lt1"/>
              </a:buClr>
              <a:buSzPts val="1000"/>
              <a:buNone/>
              <a:defRPr sz="1000">
                <a:solidFill>
                  <a:schemeClr val="lt1"/>
                </a:solidFill>
              </a:defRPr>
            </a:lvl4pPr>
            <a:lvl5pPr lvl="4">
              <a:spcBef>
                <a:spcPts val="0"/>
              </a:spcBef>
              <a:spcAft>
                <a:spcPts val="0"/>
              </a:spcAft>
              <a:buClr>
                <a:schemeClr val="lt1"/>
              </a:buClr>
              <a:buSzPts val="1000"/>
              <a:buNone/>
              <a:defRPr sz="1000">
                <a:solidFill>
                  <a:schemeClr val="lt1"/>
                </a:solidFill>
              </a:defRPr>
            </a:lvl5pPr>
            <a:lvl6pPr lvl="5">
              <a:spcBef>
                <a:spcPts val="0"/>
              </a:spcBef>
              <a:spcAft>
                <a:spcPts val="0"/>
              </a:spcAft>
              <a:buClr>
                <a:schemeClr val="lt1"/>
              </a:buClr>
              <a:buSzPts val="1000"/>
              <a:buNone/>
              <a:defRPr sz="1000">
                <a:solidFill>
                  <a:schemeClr val="lt1"/>
                </a:solidFill>
              </a:defRPr>
            </a:lvl6pPr>
            <a:lvl7pPr lvl="6">
              <a:spcBef>
                <a:spcPts val="0"/>
              </a:spcBef>
              <a:spcAft>
                <a:spcPts val="0"/>
              </a:spcAft>
              <a:buClr>
                <a:schemeClr val="lt1"/>
              </a:buClr>
              <a:buSzPts val="1000"/>
              <a:buNone/>
              <a:defRPr sz="1000">
                <a:solidFill>
                  <a:schemeClr val="lt1"/>
                </a:solidFill>
              </a:defRPr>
            </a:lvl7pPr>
            <a:lvl8pPr lvl="7">
              <a:spcBef>
                <a:spcPts val="0"/>
              </a:spcBef>
              <a:spcAft>
                <a:spcPts val="0"/>
              </a:spcAft>
              <a:buClr>
                <a:schemeClr val="lt1"/>
              </a:buClr>
              <a:buSzPts val="1000"/>
              <a:buNone/>
              <a:defRPr sz="1000">
                <a:solidFill>
                  <a:schemeClr val="lt1"/>
                </a:solidFill>
              </a:defRPr>
            </a:lvl8pPr>
            <a:lvl9pPr lvl="8">
              <a:spcBef>
                <a:spcPts val="0"/>
              </a:spcBef>
              <a:spcAft>
                <a:spcPts val="0"/>
              </a:spcAft>
              <a:buClr>
                <a:schemeClr val="lt1"/>
              </a:buClr>
              <a:buSzPts val="1000"/>
              <a:buNone/>
              <a:defRPr sz="1000">
                <a:solidFill>
                  <a:schemeClr val="lt1"/>
                </a:solidFill>
              </a:defRPr>
            </a:lvl9pPr>
          </a:lstStyle>
          <a:p/>
        </p:txBody>
      </p:sp>
      <p:sp>
        <p:nvSpPr>
          <p:cNvPr id="222" name="Google Shape;222;p22"/>
          <p:cNvSpPr txBox="1"/>
          <p:nvPr>
            <p:ph idx="15" type="subTitle"/>
          </p:nvPr>
        </p:nvSpPr>
        <p:spPr>
          <a:xfrm>
            <a:off x="4618800" y="1540276"/>
            <a:ext cx="2101200" cy="574800"/>
          </a:xfrm>
          <a:prstGeom prst="rect">
            <a:avLst/>
          </a:prstGeom>
        </p:spPr>
        <p:txBody>
          <a:bodyPr anchorCtr="0" anchor="b" bIns="0" lIns="182875" spcFirstLastPara="1" rIns="0" wrap="square" tIns="0">
            <a:noAutofit/>
          </a:bodyPr>
          <a:lstStyle>
            <a:lvl1pPr lvl="0">
              <a:spcBef>
                <a:spcPts val="0"/>
              </a:spcBef>
              <a:spcAft>
                <a:spcPts val="0"/>
              </a:spcAft>
              <a:buClr>
                <a:schemeClr val="lt1"/>
              </a:buClr>
              <a:buSzPts val="1200"/>
              <a:buNone/>
              <a:defRPr b="1"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23" name="Google Shape;223;p22"/>
          <p:cNvSpPr txBox="1"/>
          <p:nvPr>
            <p:ph idx="16" type="subTitle"/>
          </p:nvPr>
        </p:nvSpPr>
        <p:spPr>
          <a:xfrm>
            <a:off x="4613850" y="4288536"/>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lt1"/>
              </a:buClr>
              <a:buSzPts val="1000"/>
              <a:buNone/>
              <a:defRPr sz="1000">
                <a:solidFill>
                  <a:schemeClr val="lt1"/>
                </a:solidFill>
              </a:defRPr>
            </a:lvl1pPr>
            <a:lvl2pPr lvl="1">
              <a:spcBef>
                <a:spcPts val="0"/>
              </a:spcBef>
              <a:spcAft>
                <a:spcPts val="0"/>
              </a:spcAft>
              <a:buClr>
                <a:schemeClr val="lt1"/>
              </a:buClr>
              <a:buSzPts val="1000"/>
              <a:buNone/>
              <a:defRPr sz="1000">
                <a:solidFill>
                  <a:schemeClr val="lt1"/>
                </a:solidFill>
              </a:defRPr>
            </a:lvl2pPr>
            <a:lvl3pPr lvl="2">
              <a:spcBef>
                <a:spcPts val="0"/>
              </a:spcBef>
              <a:spcAft>
                <a:spcPts val="0"/>
              </a:spcAft>
              <a:buClr>
                <a:schemeClr val="lt1"/>
              </a:buClr>
              <a:buSzPts val="1000"/>
              <a:buNone/>
              <a:defRPr sz="1000">
                <a:solidFill>
                  <a:schemeClr val="lt1"/>
                </a:solidFill>
              </a:defRPr>
            </a:lvl3pPr>
            <a:lvl4pPr lvl="3">
              <a:spcBef>
                <a:spcPts val="0"/>
              </a:spcBef>
              <a:spcAft>
                <a:spcPts val="0"/>
              </a:spcAft>
              <a:buClr>
                <a:schemeClr val="lt1"/>
              </a:buClr>
              <a:buSzPts val="1000"/>
              <a:buNone/>
              <a:defRPr sz="1000">
                <a:solidFill>
                  <a:schemeClr val="lt1"/>
                </a:solidFill>
              </a:defRPr>
            </a:lvl4pPr>
            <a:lvl5pPr lvl="4">
              <a:spcBef>
                <a:spcPts val="0"/>
              </a:spcBef>
              <a:spcAft>
                <a:spcPts val="0"/>
              </a:spcAft>
              <a:buClr>
                <a:schemeClr val="lt1"/>
              </a:buClr>
              <a:buSzPts val="1000"/>
              <a:buNone/>
              <a:defRPr sz="1000">
                <a:solidFill>
                  <a:schemeClr val="lt1"/>
                </a:solidFill>
              </a:defRPr>
            </a:lvl5pPr>
            <a:lvl6pPr lvl="5">
              <a:spcBef>
                <a:spcPts val="0"/>
              </a:spcBef>
              <a:spcAft>
                <a:spcPts val="0"/>
              </a:spcAft>
              <a:buClr>
                <a:schemeClr val="lt1"/>
              </a:buClr>
              <a:buSzPts val="1000"/>
              <a:buNone/>
              <a:defRPr sz="1000">
                <a:solidFill>
                  <a:schemeClr val="lt1"/>
                </a:solidFill>
              </a:defRPr>
            </a:lvl6pPr>
            <a:lvl7pPr lvl="6">
              <a:spcBef>
                <a:spcPts val="0"/>
              </a:spcBef>
              <a:spcAft>
                <a:spcPts val="0"/>
              </a:spcAft>
              <a:buClr>
                <a:schemeClr val="lt1"/>
              </a:buClr>
              <a:buSzPts val="1000"/>
              <a:buNone/>
              <a:defRPr sz="1000">
                <a:solidFill>
                  <a:schemeClr val="lt1"/>
                </a:solidFill>
              </a:defRPr>
            </a:lvl7pPr>
            <a:lvl8pPr lvl="7">
              <a:spcBef>
                <a:spcPts val="0"/>
              </a:spcBef>
              <a:spcAft>
                <a:spcPts val="0"/>
              </a:spcAft>
              <a:buClr>
                <a:schemeClr val="lt1"/>
              </a:buClr>
              <a:buSzPts val="1000"/>
              <a:buNone/>
              <a:defRPr sz="1000">
                <a:solidFill>
                  <a:schemeClr val="lt1"/>
                </a:solidFill>
              </a:defRPr>
            </a:lvl8pPr>
            <a:lvl9pPr lvl="8">
              <a:spcBef>
                <a:spcPts val="0"/>
              </a:spcBef>
              <a:spcAft>
                <a:spcPts val="0"/>
              </a:spcAft>
              <a:buClr>
                <a:schemeClr val="lt1"/>
              </a:buClr>
              <a:buSzPts val="1000"/>
              <a:buNone/>
              <a:defRPr sz="1000">
                <a:solidFill>
                  <a:schemeClr val="lt1"/>
                </a:solidFill>
              </a:defRPr>
            </a:lvl9pPr>
          </a:lstStyle>
          <a:p/>
        </p:txBody>
      </p:sp>
      <p:sp>
        <p:nvSpPr>
          <p:cNvPr id="224" name="Google Shape;224;p22"/>
          <p:cNvSpPr txBox="1"/>
          <p:nvPr>
            <p:ph idx="17" type="subTitle"/>
          </p:nvPr>
        </p:nvSpPr>
        <p:spPr>
          <a:xfrm>
            <a:off x="4613825" y="3691554"/>
            <a:ext cx="2101200" cy="576000"/>
          </a:xfrm>
          <a:prstGeom prst="rect">
            <a:avLst/>
          </a:prstGeom>
        </p:spPr>
        <p:txBody>
          <a:bodyPr anchorCtr="0" anchor="b" bIns="0" lIns="182875" spcFirstLastPara="1" rIns="0" wrap="square" tIns="0">
            <a:noAutofit/>
          </a:bodyPr>
          <a:lstStyle>
            <a:lvl1pPr lvl="0">
              <a:spcBef>
                <a:spcPts val="0"/>
              </a:spcBef>
              <a:spcAft>
                <a:spcPts val="0"/>
              </a:spcAft>
              <a:buClr>
                <a:schemeClr val="lt1"/>
              </a:buClr>
              <a:buSzPts val="1200"/>
              <a:buNone/>
              <a:defRPr b="1"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25" name="Google Shape;225;p22"/>
          <p:cNvSpPr txBox="1"/>
          <p:nvPr>
            <p:ph idx="18" type="subTitle"/>
          </p:nvPr>
        </p:nvSpPr>
        <p:spPr>
          <a:xfrm>
            <a:off x="6813963" y="212717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lt1"/>
              </a:buClr>
              <a:buSzPts val="1000"/>
              <a:buNone/>
              <a:defRPr sz="1000">
                <a:solidFill>
                  <a:schemeClr val="lt1"/>
                </a:solidFill>
              </a:defRPr>
            </a:lvl1pPr>
            <a:lvl2pPr lvl="1">
              <a:spcBef>
                <a:spcPts val="0"/>
              </a:spcBef>
              <a:spcAft>
                <a:spcPts val="0"/>
              </a:spcAft>
              <a:buClr>
                <a:schemeClr val="lt1"/>
              </a:buClr>
              <a:buSzPts val="1000"/>
              <a:buNone/>
              <a:defRPr sz="1000">
                <a:solidFill>
                  <a:schemeClr val="lt1"/>
                </a:solidFill>
              </a:defRPr>
            </a:lvl2pPr>
            <a:lvl3pPr lvl="2">
              <a:spcBef>
                <a:spcPts val="0"/>
              </a:spcBef>
              <a:spcAft>
                <a:spcPts val="0"/>
              </a:spcAft>
              <a:buClr>
                <a:schemeClr val="lt1"/>
              </a:buClr>
              <a:buSzPts val="1000"/>
              <a:buNone/>
              <a:defRPr sz="1000">
                <a:solidFill>
                  <a:schemeClr val="lt1"/>
                </a:solidFill>
              </a:defRPr>
            </a:lvl3pPr>
            <a:lvl4pPr lvl="3">
              <a:spcBef>
                <a:spcPts val="0"/>
              </a:spcBef>
              <a:spcAft>
                <a:spcPts val="0"/>
              </a:spcAft>
              <a:buClr>
                <a:schemeClr val="lt1"/>
              </a:buClr>
              <a:buSzPts val="1000"/>
              <a:buNone/>
              <a:defRPr sz="1000">
                <a:solidFill>
                  <a:schemeClr val="lt1"/>
                </a:solidFill>
              </a:defRPr>
            </a:lvl4pPr>
            <a:lvl5pPr lvl="4">
              <a:spcBef>
                <a:spcPts val="0"/>
              </a:spcBef>
              <a:spcAft>
                <a:spcPts val="0"/>
              </a:spcAft>
              <a:buClr>
                <a:schemeClr val="lt1"/>
              </a:buClr>
              <a:buSzPts val="1000"/>
              <a:buNone/>
              <a:defRPr sz="1000">
                <a:solidFill>
                  <a:schemeClr val="lt1"/>
                </a:solidFill>
              </a:defRPr>
            </a:lvl5pPr>
            <a:lvl6pPr lvl="5">
              <a:spcBef>
                <a:spcPts val="0"/>
              </a:spcBef>
              <a:spcAft>
                <a:spcPts val="0"/>
              </a:spcAft>
              <a:buClr>
                <a:schemeClr val="lt1"/>
              </a:buClr>
              <a:buSzPts val="1000"/>
              <a:buNone/>
              <a:defRPr sz="1000">
                <a:solidFill>
                  <a:schemeClr val="lt1"/>
                </a:solidFill>
              </a:defRPr>
            </a:lvl6pPr>
            <a:lvl7pPr lvl="6">
              <a:spcBef>
                <a:spcPts val="0"/>
              </a:spcBef>
              <a:spcAft>
                <a:spcPts val="0"/>
              </a:spcAft>
              <a:buClr>
                <a:schemeClr val="lt1"/>
              </a:buClr>
              <a:buSzPts val="1000"/>
              <a:buNone/>
              <a:defRPr sz="1000">
                <a:solidFill>
                  <a:schemeClr val="lt1"/>
                </a:solidFill>
              </a:defRPr>
            </a:lvl7pPr>
            <a:lvl8pPr lvl="7">
              <a:spcBef>
                <a:spcPts val="0"/>
              </a:spcBef>
              <a:spcAft>
                <a:spcPts val="0"/>
              </a:spcAft>
              <a:buClr>
                <a:schemeClr val="lt1"/>
              </a:buClr>
              <a:buSzPts val="1000"/>
              <a:buNone/>
              <a:defRPr sz="1000">
                <a:solidFill>
                  <a:schemeClr val="lt1"/>
                </a:solidFill>
              </a:defRPr>
            </a:lvl8pPr>
            <a:lvl9pPr lvl="8">
              <a:spcBef>
                <a:spcPts val="0"/>
              </a:spcBef>
              <a:spcAft>
                <a:spcPts val="0"/>
              </a:spcAft>
              <a:buClr>
                <a:schemeClr val="lt1"/>
              </a:buClr>
              <a:buSzPts val="1000"/>
              <a:buNone/>
              <a:defRPr sz="1000">
                <a:solidFill>
                  <a:schemeClr val="lt1"/>
                </a:solidFill>
              </a:defRPr>
            </a:lvl9pPr>
          </a:lstStyle>
          <a:p/>
        </p:txBody>
      </p:sp>
      <p:sp>
        <p:nvSpPr>
          <p:cNvPr id="226" name="Google Shape;226;p22"/>
          <p:cNvSpPr txBox="1"/>
          <p:nvPr>
            <p:ph idx="19" type="subTitle"/>
          </p:nvPr>
        </p:nvSpPr>
        <p:spPr>
          <a:xfrm>
            <a:off x="6816750" y="1540376"/>
            <a:ext cx="2101200" cy="574800"/>
          </a:xfrm>
          <a:prstGeom prst="rect">
            <a:avLst/>
          </a:prstGeom>
        </p:spPr>
        <p:txBody>
          <a:bodyPr anchorCtr="0" anchor="b" bIns="0" lIns="182875" spcFirstLastPara="1" rIns="0" wrap="square" tIns="0">
            <a:noAutofit/>
          </a:bodyPr>
          <a:lstStyle>
            <a:lvl1pPr lvl="0">
              <a:spcBef>
                <a:spcPts val="0"/>
              </a:spcBef>
              <a:spcAft>
                <a:spcPts val="0"/>
              </a:spcAft>
              <a:buClr>
                <a:schemeClr val="lt1"/>
              </a:buClr>
              <a:buSzPts val="1200"/>
              <a:buNone/>
              <a:defRPr b="1"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27" name="Google Shape;227;p22"/>
          <p:cNvSpPr txBox="1"/>
          <p:nvPr>
            <p:ph idx="20" type="subTitle"/>
          </p:nvPr>
        </p:nvSpPr>
        <p:spPr>
          <a:xfrm>
            <a:off x="6809013" y="4288536"/>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lt1"/>
              </a:buClr>
              <a:buSzPts val="1000"/>
              <a:buNone/>
              <a:defRPr sz="1000">
                <a:solidFill>
                  <a:schemeClr val="lt1"/>
                </a:solidFill>
              </a:defRPr>
            </a:lvl1pPr>
            <a:lvl2pPr lvl="1">
              <a:spcBef>
                <a:spcPts val="0"/>
              </a:spcBef>
              <a:spcAft>
                <a:spcPts val="0"/>
              </a:spcAft>
              <a:buClr>
                <a:schemeClr val="lt1"/>
              </a:buClr>
              <a:buSzPts val="1000"/>
              <a:buNone/>
              <a:defRPr sz="1000">
                <a:solidFill>
                  <a:schemeClr val="lt1"/>
                </a:solidFill>
              </a:defRPr>
            </a:lvl2pPr>
            <a:lvl3pPr lvl="2">
              <a:spcBef>
                <a:spcPts val="0"/>
              </a:spcBef>
              <a:spcAft>
                <a:spcPts val="0"/>
              </a:spcAft>
              <a:buClr>
                <a:schemeClr val="lt1"/>
              </a:buClr>
              <a:buSzPts val="1000"/>
              <a:buNone/>
              <a:defRPr sz="1000">
                <a:solidFill>
                  <a:schemeClr val="lt1"/>
                </a:solidFill>
              </a:defRPr>
            </a:lvl3pPr>
            <a:lvl4pPr lvl="3">
              <a:spcBef>
                <a:spcPts val="0"/>
              </a:spcBef>
              <a:spcAft>
                <a:spcPts val="0"/>
              </a:spcAft>
              <a:buClr>
                <a:schemeClr val="lt1"/>
              </a:buClr>
              <a:buSzPts val="1000"/>
              <a:buNone/>
              <a:defRPr sz="1000">
                <a:solidFill>
                  <a:schemeClr val="lt1"/>
                </a:solidFill>
              </a:defRPr>
            </a:lvl4pPr>
            <a:lvl5pPr lvl="4">
              <a:spcBef>
                <a:spcPts val="0"/>
              </a:spcBef>
              <a:spcAft>
                <a:spcPts val="0"/>
              </a:spcAft>
              <a:buClr>
                <a:schemeClr val="lt1"/>
              </a:buClr>
              <a:buSzPts val="1000"/>
              <a:buNone/>
              <a:defRPr sz="1000">
                <a:solidFill>
                  <a:schemeClr val="lt1"/>
                </a:solidFill>
              </a:defRPr>
            </a:lvl5pPr>
            <a:lvl6pPr lvl="5">
              <a:spcBef>
                <a:spcPts val="0"/>
              </a:spcBef>
              <a:spcAft>
                <a:spcPts val="0"/>
              </a:spcAft>
              <a:buClr>
                <a:schemeClr val="lt1"/>
              </a:buClr>
              <a:buSzPts val="1000"/>
              <a:buNone/>
              <a:defRPr sz="1000">
                <a:solidFill>
                  <a:schemeClr val="lt1"/>
                </a:solidFill>
              </a:defRPr>
            </a:lvl6pPr>
            <a:lvl7pPr lvl="6">
              <a:spcBef>
                <a:spcPts val="0"/>
              </a:spcBef>
              <a:spcAft>
                <a:spcPts val="0"/>
              </a:spcAft>
              <a:buClr>
                <a:schemeClr val="lt1"/>
              </a:buClr>
              <a:buSzPts val="1000"/>
              <a:buNone/>
              <a:defRPr sz="1000">
                <a:solidFill>
                  <a:schemeClr val="lt1"/>
                </a:solidFill>
              </a:defRPr>
            </a:lvl7pPr>
            <a:lvl8pPr lvl="7">
              <a:spcBef>
                <a:spcPts val="0"/>
              </a:spcBef>
              <a:spcAft>
                <a:spcPts val="0"/>
              </a:spcAft>
              <a:buClr>
                <a:schemeClr val="lt1"/>
              </a:buClr>
              <a:buSzPts val="1000"/>
              <a:buNone/>
              <a:defRPr sz="1000">
                <a:solidFill>
                  <a:schemeClr val="lt1"/>
                </a:solidFill>
              </a:defRPr>
            </a:lvl8pPr>
            <a:lvl9pPr lvl="8">
              <a:spcBef>
                <a:spcPts val="0"/>
              </a:spcBef>
              <a:spcAft>
                <a:spcPts val="0"/>
              </a:spcAft>
              <a:buClr>
                <a:schemeClr val="lt1"/>
              </a:buClr>
              <a:buSzPts val="1000"/>
              <a:buNone/>
              <a:defRPr sz="1000">
                <a:solidFill>
                  <a:schemeClr val="lt1"/>
                </a:solidFill>
              </a:defRPr>
            </a:lvl9pPr>
          </a:lstStyle>
          <a:p/>
        </p:txBody>
      </p:sp>
      <p:sp>
        <p:nvSpPr>
          <p:cNvPr id="228" name="Google Shape;228;p22"/>
          <p:cNvSpPr txBox="1"/>
          <p:nvPr>
            <p:ph idx="21" type="subTitle"/>
          </p:nvPr>
        </p:nvSpPr>
        <p:spPr>
          <a:xfrm>
            <a:off x="6813888" y="3691554"/>
            <a:ext cx="2101200" cy="576000"/>
          </a:xfrm>
          <a:prstGeom prst="rect">
            <a:avLst/>
          </a:prstGeom>
        </p:spPr>
        <p:txBody>
          <a:bodyPr anchorCtr="0" anchor="b" bIns="0" lIns="182875" spcFirstLastPara="1" rIns="0" wrap="square" tIns="0">
            <a:noAutofit/>
          </a:bodyPr>
          <a:lstStyle>
            <a:lvl1pPr lvl="0">
              <a:spcBef>
                <a:spcPts val="0"/>
              </a:spcBef>
              <a:spcAft>
                <a:spcPts val="0"/>
              </a:spcAft>
              <a:buClr>
                <a:schemeClr val="lt1"/>
              </a:buClr>
              <a:buSzPts val="1200"/>
              <a:buNone/>
              <a:defRPr b="1"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229" name="Google Shape;229;p22"/>
          <p:cNvSpPr txBox="1"/>
          <p:nvPr>
            <p:ph idx="22"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2"/>
              </a:buClr>
              <a:buSzPts val="600"/>
              <a:buFont typeface="Inter"/>
              <a:buNone/>
              <a:defRPr/>
            </a:lvl1pPr>
            <a:lvl2pPr lvl="1" algn="r">
              <a:spcBef>
                <a:spcPts val="0"/>
              </a:spcBef>
              <a:spcAft>
                <a:spcPts val="0"/>
              </a:spcAft>
              <a:buClr>
                <a:schemeClr val="dk2"/>
              </a:buClr>
              <a:buSzPts val="1400"/>
              <a:buFont typeface="Inter"/>
              <a:buNone/>
              <a:defRPr/>
            </a:lvl2pPr>
            <a:lvl3pPr lvl="2" algn="r">
              <a:spcBef>
                <a:spcPts val="0"/>
              </a:spcBef>
              <a:spcAft>
                <a:spcPts val="0"/>
              </a:spcAft>
              <a:buClr>
                <a:schemeClr val="dk2"/>
              </a:buClr>
              <a:buSzPts val="1400"/>
              <a:buFont typeface="Inter"/>
              <a:buNone/>
              <a:defRPr/>
            </a:lvl3pPr>
            <a:lvl4pPr lvl="3" algn="r">
              <a:spcBef>
                <a:spcPts val="0"/>
              </a:spcBef>
              <a:spcAft>
                <a:spcPts val="0"/>
              </a:spcAft>
              <a:buClr>
                <a:schemeClr val="dk2"/>
              </a:buClr>
              <a:buSzPts val="1400"/>
              <a:buFont typeface="Inter"/>
              <a:buNone/>
              <a:defRPr/>
            </a:lvl4pPr>
            <a:lvl5pPr lvl="4" algn="r">
              <a:spcBef>
                <a:spcPts val="0"/>
              </a:spcBef>
              <a:spcAft>
                <a:spcPts val="0"/>
              </a:spcAft>
              <a:buClr>
                <a:schemeClr val="dk2"/>
              </a:buClr>
              <a:buSzPts val="1400"/>
              <a:buFont typeface="Inter"/>
              <a:buNone/>
              <a:defRPr/>
            </a:lvl5pPr>
            <a:lvl6pPr lvl="5" algn="r">
              <a:spcBef>
                <a:spcPts val="0"/>
              </a:spcBef>
              <a:spcAft>
                <a:spcPts val="0"/>
              </a:spcAft>
              <a:buClr>
                <a:schemeClr val="dk2"/>
              </a:buClr>
              <a:buSzPts val="1400"/>
              <a:buFont typeface="Inter"/>
              <a:buNone/>
              <a:defRPr/>
            </a:lvl6pPr>
            <a:lvl7pPr lvl="6" algn="r">
              <a:spcBef>
                <a:spcPts val="0"/>
              </a:spcBef>
              <a:spcAft>
                <a:spcPts val="0"/>
              </a:spcAft>
              <a:buClr>
                <a:schemeClr val="dk2"/>
              </a:buClr>
              <a:buSzPts val="1400"/>
              <a:buFont typeface="Inter"/>
              <a:buNone/>
              <a:defRPr/>
            </a:lvl7pPr>
            <a:lvl8pPr lvl="7" algn="r">
              <a:spcBef>
                <a:spcPts val="0"/>
              </a:spcBef>
              <a:spcAft>
                <a:spcPts val="0"/>
              </a:spcAft>
              <a:buClr>
                <a:schemeClr val="dk2"/>
              </a:buClr>
              <a:buSzPts val="1400"/>
              <a:buFont typeface="Inter"/>
              <a:buNone/>
              <a:defRPr/>
            </a:lvl8pPr>
            <a:lvl9pPr lvl="8" algn="r">
              <a:spcBef>
                <a:spcPts val="0"/>
              </a:spcBef>
              <a:spcAft>
                <a:spcPts val="0"/>
              </a:spcAft>
              <a:buClr>
                <a:schemeClr val="dk2"/>
              </a:buClr>
              <a:buSzPts val="1400"/>
              <a:buFont typeface="Inter"/>
              <a:buNone/>
              <a:defRPr/>
            </a:lvl9pPr>
          </a:lstStyle>
          <a:p/>
        </p:txBody>
      </p:sp>
      <p:sp>
        <p:nvSpPr>
          <p:cNvPr id="230" name="Google Shape;230;p22"/>
          <p:cNvSpPr txBox="1"/>
          <p:nvPr>
            <p:ph idx="23"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600"/>
              <a:buFont typeface="Inter"/>
              <a:buNone/>
              <a:defRPr/>
            </a:lvl1pPr>
            <a:lvl2pPr lvl="1">
              <a:spcBef>
                <a:spcPts val="0"/>
              </a:spcBef>
              <a:spcAft>
                <a:spcPts val="0"/>
              </a:spcAft>
              <a:buClr>
                <a:schemeClr val="dk2"/>
              </a:buClr>
              <a:buSzPts val="1400"/>
              <a:buFont typeface="Inter"/>
              <a:buNone/>
              <a:defRPr/>
            </a:lvl2pPr>
            <a:lvl3pPr lvl="2">
              <a:spcBef>
                <a:spcPts val="0"/>
              </a:spcBef>
              <a:spcAft>
                <a:spcPts val="0"/>
              </a:spcAft>
              <a:buClr>
                <a:schemeClr val="dk2"/>
              </a:buClr>
              <a:buSzPts val="1400"/>
              <a:buFont typeface="Inter"/>
              <a:buNone/>
              <a:defRPr/>
            </a:lvl3pPr>
            <a:lvl4pPr lvl="3">
              <a:spcBef>
                <a:spcPts val="0"/>
              </a:spcBef>
              <a:spcAft>
                <a:spcPts val="0"/>
              </a:spcAft>
              <a:buClr>
                <a:schemeClr val="dk2"/>
              </a:buClr>
              <a:buSzPts val="1400"/>
              <a:buFont typeface="Inter"/>
              <a:buNone/>
              <a:defRPr/>
            </a:lvl4pPr>
            <a:lvl5pPr lvl="4">
              <a:spcBef>
                <a:spcPts val="0"/>
              </a:spcBef>
              <a:spcAft>
                <a:spcPts val="0"/>
              </a:spcAft>
              <a:buClr>
                <a:schemeClr val="dk2"/>
              </a:buClr>
              <a:buSzPts val="1400"/>
              <a:buFont typeface="Inter"/>
              <a:buNone/>
              <a:defRPr/>
            </a:lvl5pPr>
            <a:lvl6pPr lvl="5">
              <a:spcBef>
                <a:spcPts val="0"/>
              </a:spcBef>
              <a:spcAft>
                <a:spcPts val="0"/>
              </a:spcAft>
              <a:buClr>
                <a:schemeClr val="dk2"/>
              </a:buClr>
              <a:buSzPts val="1400"/>
              <a:buFont typeface="Inter"/>
              <a:buNone/>
              <a:defRPr/>
            </a:lvl6pPr>
            <a:lvl7pPr lvl="6">
              <a:spcBef>
                <a:spcPts val="0"/>
              </a:spcBef>
              <a:spcAft>
                <a:spcPts val="0"/>
              </a:spcAft>
              <a:buClr>
                <a:schemeClr val="dk2"/>
              </a:buClr>
              <a:buSzPts val="1400"/>
              <a:buFont typeface="Inter"/>
              <a:buNone/>
              <a:defRPr/>
            </a:lvl7pPr>
            <a:lvl8pPr lvl="7">
              <a:spcBef>
                <a:spcPts val="0"/>
              </a:spcBef>
              <a:spcAft>
                <a:spcPts val="0"/>
              </a:spcAft>
              <a:buClr>
                <a:schemeClr val="dk2"/>
              </a:buClr>
              <a:buSzPts val="1400"/>
              <a:buFont typeface="Inter"/>
              <a:buNone/>
              <a:defRPr/>
            </a:lvl8pPr>
            <a:lvl9pPr lvl="8">
              <a:spcBef>
                <a:spcPts val="0"/>
              </a:spcBef>
              <a:spcAft>
                <a:spcPts val="0"/>
              </a:spcAft>
              <a:buClr>
                <a:schemeClr val="dk2"/>
              </a:buClr>
              <a:buSzPts val="1400"/>
              <a:buFont typeface="Inter"/>
              <a:buNone/>
              <a:defRPr/>
            </a:lvl9pPr>
          </a:lstStyle>
          <a:p/>
        </p:txBody>
      </p:sp>
      <p:sp>
        <p:nvSpPr>
          <p:cNvPr id="231" name="Google Shape;231;p22"/>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0" lvl="0" marL="457200" rtl="0" algn="l">
              <a:spcBef>
                <a:spcPts val="0"/>
              </a:spcBef>
              <a:spcAft>
                <a:spcPts val="0"/>
              </a:spcAft>
              <a:buNone/>
            </a:pPr>
            <a:r>
              <a:t/>
            </a:r>
            <a:endParaRPr sz="600">
              <a:solidFill>
                <a:schemeClr val="accent1"/>
              </a:solidFill>
              <a:latin typeface="Inter"/>
              <a:ea typeface="Inter"/>
              <a:cs typeface="Inter"/>
              <a:sym typeface="Inter"/>
            </a:endParaRPr>
          </a:p>
        </p:txBody>
      </p:sp>
      <p:sp>
        <p:nvSpPr>
          <p:cNvPr id="232" name="Google Shape;232;p22"/>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233" name="Google Shape;233;p22"/>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4 cards">
  <p:cSld name="BLANK_1_1_1_1_1_1_1_1_1_1_1_1_1_1_1_2_1">
    <p:bg>
      <p:bgPr>
        <a:solidFill>
          <a:schemeClr val="dk2"/>
        </a:solidFill>
      </p:bgPr>
    </p:bg>
    <p:spTree>
      <p:nvGrpSpPr>
        <p:cNvPr id="234" name="Shape 234"/>
        <p:cNvGrpSpPr/>
        <p:nvPr/>
      </p:nvGrpSpPr>
      <p:grpSpPr>
        <a:xfrm>
          <a:off x="0" y="0"/>
          <a:ext cx="0" cy="0"/>
          <a:chOff x="0" y="0"/>
          <a:chExt cx="0" cy="0"/>
        </a:xfrm>
      </p:grpSpPr>
      <p:sp>
        <p:nvSpPr>
          <p:cNvPr id="235" name="Google Shape;235;p23"/>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600"/>
              <a:buFont typeface="Inter"/>
              <a:buNone/>
              <a:defRPr>
                <a:solidFill>
                  <a:schemeClr val="accent1"/>
                </a:solidFill>
              </a:defRPr>
            </a:lvl1pPr>
            <a:lvl2pPr lvl="1">
              <a:spcBef>
                <a:spcPts val="0"/>
              </a:spcBef>
              <a:spcAft>
                <a:spcPts val="0"/>
              </a:spcAft>
              <a:buClr>
                <a:schemeClr val="accent1"/>
              </a:buClr>
              <a:buSzPts val="1400"/>
              <a:buFont typeface="Inter"/>
              <a:buNone/>
              <a:defRPr>
                <a:solidFill>
                  <a:schemeClr val="accent1"/>
                </a:solidFill>
              </a:defRPr>
            </a:lvl2pPr>
            <a:lvl3pPr lvl="2">
              <a:spcBef>
                <a:spcPts val="0"/>
              </a:spcBef>
              <a:spcAft>
                <a:spcPts val="0"/>
              </a:spcAft>
              <a:buClr>
                <a:schemeClr val="accent1"/>
              </a:buClr>
              <a:buSzPts val="1400"/>
              <a:buFont typeface="Inter"/>
              <a:buNone/>
              <a:defRPr>
                <a:solidFill>
                  <a:schemeClr val="accent1"/>
                </a:solidFill>
              </a:defRPr>
            </a:lvl3pPr>
            <a:lvl4pPr lvl="3">
              <a:spcBef>
                <a:spcPts val="0"/>
              </a:spcBef>
              <a:spcAft>
                <a:spcPts val="0"/>
              </a:spcAft>
              <a:buClr>
                <a:schemeClr val="accent1"/>
              </a:buClr>
              <a:buSzPts val="1400"/>
              <a:buFont typeface="Inter"/>
              <a:buNone/>
              <a:defRPr>
                <a:solidFill>
                  <a:schemeClr val="accent1"/>
                </a:solidFill>
              </a:defRPr>
            </a:lvl4pPr>
            <a:lvl5pPr lvl="4">
              <a:spcBef>
                <a:spcPts val="0"/>
              </a:spcBef>
              <a:spcAft>
                <a:spcPts val="0"/>
              </a:spcAft>
              <a:buClr>
                <a:schemeClr val="accent1"/>
              </a:buClr>
              <a:buSzPts val="1400"/>
              <a:buFont typeface="Inter"/>
              <a:buNone/>
              <a:defRPr>
                <a:solidFill>
                  <a:schemeClr val="accent1"/>
                </a:solidFill>
              </a:defRPr>
            </a:lvl5pPr>
            <a:lvl6pPr lvl="5">
              <a:spcBef>
                <a:spcPts val="0"/>
              </a:spcBef>
              <a:spcAft>
                <a:spcPts val="0"/>
              </a:spcAft>
              <a:buClr>
                <a:schemeClr val="accent1"/>
              </a:buClr>
              <a:buSzPts val="1400"/>
              <a:buFont typeface="Inter"/>
              <a:buNone/>
              <a:defRPr>
                <a:solidFill>
                  <a:schemeClr val="accent1"/>
                </a:solidFill>
              </a:defRPr>
            </a:lvl6pPr>
            <a:lvl7pPr lvl="6">
              <a:spcBef>
                <a:spcPts val="0"/>
              </a:spcBef>
              <a:spcAft>
                <a:spcPts val="0"/>
              </a:spcAft>
              <a:buClr>
                <a:schemeClr val="accent1"/>
              </a:buClr>
              <a:buSzPts val="1400"/>
              <a:buFont typeface="Inter"/>
              <a:buNone/>
              <a:defRPr>
                <a:solidFill>
                  <a:schemeClr val="accent1"/>
                </a:solidFill>
              </a:defRPr>
            </a:lvl7pPr>
            <a:lvl8pPr lvl="7">
              <a:spcBef>
                <a:spcPts val="0"/>
              </a:spcBef>
              <a:spcAft>
                <a:spcPts val="0"/>
              </a:spcAft>
              <a:buClr>
                <a:schemeClr val="accent1"/>
              </a:buClr>
              <a:buSzPts val="1400"/>
              <a:buFont typeface="Inter"/>
              <a:buNone/>
              <a:defRPr>
                <a:solidFill>
                  <a:schemeClr val="accent1"/>
                </a:solidFill>
              </a:defRPr>
            </a:lvl8pPr>
            <a:lvl9pPr lvl="8">
              <a:spcBef>
                <a:spcPts val="0"/>
              </a:spcBef>
              <a:spcAft>
                <a:spcPts val="0"/>
              </a:spcAft>
              <a:buClr>
                <a:schemeClr val="accent1"/>
              </a:buClr>
              <a:buSzPts val="1400"/>
              <a:buFont typeface="Inter"/>
              <a:buNone/>
              <a:defRPr>
                <a:solidFill>
                  <a:schemeClr val="accent1"/>
                </a:solidFill>
              </a:defRPr>
            </a:lvl9pPr>
          </a:lstStyle>
          <a:p/>
        </p:txBody>
      </p:sp>
      <p:sp>
        <p:nvSpPr>
          <p:cNvPr id="236" name="Google Shape;236;p23"/>
          <p:cNvSpPr txBox="1"/>
          <p:nvPr>
            <p:ph type="title"/>
          </p:nvPr>
        </p:nvSpPr>
        <p:spPr>
          <a:xfrm>
            <a:off x="228600" y="457200"/>
            <a:ext cx="4296600" cy="7977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9pPr>
          </a:lstStyle>
          <a:p/>
        </p:txBody>
      </p:sp>
      <p:sp>
        <p:nvSpPr>
          <p:cNvPr id="237" name="Google Shape;237;p23"/>
          <p:cNvSpPr/>
          <p:nvPr>
            <p:ph idx="2" type="pic"/>
          </p:nvPr>
        </p:nvSpPr>
        <p:spPr>
          <a:xfrm>
            <a:off x="424725" y="2021200"/>
            <a:ext cx="673200" cy="673200"/>
          </a:xfrm>
          <a:prstGeom prst="roundRect">
            <a:avLst>
              <a:gd fmla="val 16667" name="adj"/>
            </a:avLst>
          </a:prstGeom>
          <a:noFill/>
          <a:ln cap="flat" cmpd="sng" w="9525">
            <a:solidFill>
              <a:schemeClr val="accent1"/>
            </a:solidFill>
            <a:prstDash val="solid"/>
            <a:round/>
            <a:headEnd len="sm" w="sm" type="none"/>
            <a:tailEnd len="sm" w="sm" type="none"/>
          </a:ln>
        </p:spPr>
      </p:sp>
      <p:sp>
        <p:nvSpPr>
          <p:cNvPr id="238" name="Google Shape;238;p23"/>
          <p:cNvSpPr txBox="1"/>
          <p:nvPr>
            <p:ph idx="3" type="subTitle"/>
          </p:nvPr>
        </p:nvSpPr>
        <p:spPr>
          <a:xfrm>
            <a:off x="228450" y="314311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dk2"/>
              </a:buClr>
              <a:buSzPts val="1000"/>
              <a:buNone/>
              <a:defRPr sz="1000"/>
            </a:lvl1pPr>
            <a:lvl2pPr lvl="1">
              <a:spcBef>
                <a:spcPts val="0"/>
              </a:spcBef>
              <a:spcAft>
                <a:spcPts val="0"/>
              </a:spcAft>
              <a:buClr>
                <a:schemeClr val="dk2"/>
              </a:buClr>
              <a:buSzPts val="1000"/>
              <a:buNone/>
              <a:defRPr sz="1000"/>
            </a:lvl2pPr>
            <a:lvl3pPr lvl="2">
              <a:spcBef>
                <a:spcPts val="0"/>
              </a:spcBef>
              <a:spcAft>
                <a:spcPts val="0"/>
              </a:spcAft>
              <a:buClr>
                <a:schemeClr val="dk2"/>
              </a:buClr>
              <a:buSzPts val="1000"/>
              <a:buNone/>
              <a:defRPr sz="1000"/>
            </a:lvl3pPr>
            <a:lvl4pPr lvl="3">
              <a:spcBef>
                <a:spcPts val="0"/>
              </a:spcBef>
              <a:spcAft>
                <a:spcPts val="0"/>
              </a:spcAft>
              <a:buClr>
                <a:schemeClr val="dk2"/>
              </a:buClr>
              <a:buSzPts val="1000"/>
              <a:buNone/>
              <a:defRPr sz="1000"/>
            </a:lvl4pPr>
            <a:lvl5pPr lvl="4">
              <a:spcBef>
                <a:spcPts val="0"/>
              </a:spcBef>
              <a:spcAft>
                <a:spcPts val="0"/>
              </a:spcAft>
              <a:buClr>
                <a:schemeClr val="dk2"/>
              </a:buClr>
              <a:buSzPts val="1000"/>
              <a:buNone/>
              <a:defRPr sz="1000"/>
            </a:lvl5pPr>
            <a:lvl6pPr lvl="5">
              <a:spcBef>
                <a:spcPts val="0"/>
              </a:spcBef>
              <a:spcAft>
                <a:spcPts val="0"/>
              </a:spcAft>
              <a:buClr>
                <a:schemeClr val="dk2"/>
              </a:buClr>
              <a:buSzPts val="1000"/>
              <a:buNone/>
              <a:defRPr sz="1000"/>
            </a:lvl6pPr>
            <a:lvl7pPr lvl="6">
              <a:spcBef>
                <a:spcPts val="0"/>
              </a:spcBef>
              <a:spcAft>
                <a:spcPts val="0"/>
              </a:spcAft>
              <a:buClr>
                <a:schemeClr val="dk2"/>
              </a:buClr>
              <a:buSzPts val="1000"/>
              <a:buNone/>
              <a:defRPr sz="1000"/>
            </a:lvl7pPr>
            <a:lvl8pPr lvl="7">
              <a:spcBef>
                <a:spcPts val="0"/>
              </a:spcBef>
              <a:spcAft>
                <a:spcPts val="0"/>
              </a:spcAft>
              <a:buClr>
                <a:schemeClr val="dk2"/>
              </a:buClr>
              <a:buSzPts val="1000"/>
              <a:buNone/>
              <a:defRPr sz="1000"/>
            </a:lvl8pPr>
            <a:lvl9pPr lvl="8">
              <a:spcBef>
                <a:spcPts val="0"/>
              </a:spcBef>
              <a:spcAft>
                <a:spcPts val="0"/>
              </a:spcAft>
              <a:buClr>
                <a:schemeClr val="dk2"/>
              </a:buClr>
              <a:buSzPts val="1000"/>
              <a:buNone/>
              <a:defRPr sz="1000"/>
            </a:lvl9pPr>
          </a:lstStyle>
          <a:p/>
        </p:txBody>
      </p:sp>
      <p:sp>
        <p:nvSpPr>
          <p:cNvPr id="239" name="Google Shape;239;p23"/>
          <p:cNvSpPr txBox="1"/>
          <p:nvPr>
            <p:ph idx="4" type="subTitle"/>
          </p:nvPr>
        </p:nvSpPr>
        <p:spPr>
          <a:xfrm>
            <a:off x="228450" y="2694397"/>
            <a:ext cx="2101200" cy="436500"/>
          </a:xfrm>
          <a:prstGeom prst="rect">
            <a:avLst/>
          </a:prstGeom>
        </p:spPr>
        <p:txBody>
          <a:bodyPr anchorCtr="0" anchor="b" bIns="0" lIns="182875" spcFirstLastPara="1" rIns="0" wrap="square" tIns="0">
            <a:noAutofit/>
          </a:bodyPr>
          <a:lstStyle>
            <a:lvl1pPr lvl="0">
              <a:spcBef>
                <a:spcPts val="0"/>
              </a:spcBef>
              <a:spcAft>
                <a:spcPts val="0"/>
              </a:spcAft>
              <a:buClr>
                <a:schemeClr val="dk2"/>
              </a:buClr>
              <a:buSzPts val="1200"/>
              <a:buNone/>
              <a:defRPr b="1" sz="1200">
                <a:solidFill>
                  <a:schemeClr val="dk2"/>
                </a:solidFill>
              </a:defRPr>
            </a:lvl1pPr>
            <a:lvl2pPr lvl="1">
              <a:spcBef>
                <a:spcPts val="0"/>
              </a:spcBef>
              <a:spcAft>
                <a:spcPts val="0"/>
              </a:spcAft>
              <a:buClr>
                <a:schemeClr val="dk2"/>
              </a:buClr>
              <a:buSzPts val="1200"/>
              <a:buNone/>
              <a:defRPr sz="1200">
                <a:solidFill>
                  <a:schemeClr val="dk2"/>
                </a:solidFill>
              </a:defRPr>
            </a:lvl2pPr>
            <a:lvl3pPr lvl="2">
              <a:spcBef>
                <a:spcPts val="0"/>
              </a:spcBef>
              <a:spcAft>
                <a:spcPts val="0"/>
              </a:spcAft>
              <a:buClr>
                <a:schemeClr val="dk2"/>
              </a:buClr>
              <a:buSzPts val="1200"/>
              <a:buNone/>
              <a:defRPr sz="1200">
                <a:solidFill>
                  <a:schemeClr val="dk2"/>
                </a:solidFill>
              </a:defRPr>
            </a:lvl3pPr>
            <a:lvl4pPr lvl="3">
              <a:spcBef>
                <a:spcPts val="0"/>
              </a:spcBef>
              <a:spcAft>
                <a:spcPts val="0"/>
              </a:spcAft>
              <a:buClr>
                <a:schemeClr val="dk2"/>
              </a:buClr>
              <a:buSzPts val="1200"/>
              <a:buNone/>
              <a:defRPr sz="1200">
                <a:solidFill>
                  <a:schemeClr val="dk2"/>
                </a:solidFill>
              </a:defRPr>
            </a:lvl4pPr>
            <a:lvl5pPr lvl="4">
              <a:spcBef>
                <a:spcPts val="0"/>
              </a:spcBef>
              <a:spcAft>
                <a:spcPts val="0"/>
              </a:spcAft>
              <a:buClr>
                <a:schemeClr val="dk2"/>
              </a:buClr>
              <a:buSzPts val="1200"/>
              <a:buNone/>
              <a:defRPr sz="1200">
                <a:solidFill>
                  <a:schemeClr val="dk2"/>
                </a:solidFill>
              </a:defRPr>
            </a:lvl5pPr>
            <a:lvl6pPr lvl="5">
              <a:spcBef>
                <a:spcPts val="0"/>
              </a:spcBef>
              <a:spcAft>
                <a:spcPts val="0"/>
              </a:spcAft>
              <a:buClr>
                <a:schemeClr val="dk2"/>
              </a:buClr>
              <a:buSzPts val="1200"/>
              <a:buNone/>
              <a:defRPr sz="1200">
                <a:solidFill>
                  <a:schemeClr val="dk2"/>
                </a:solidFill>
              </a:defRPr>
            </a:lvl6pPr>
            <a:lvl7pPr lvl="6">
              <a:spcBef>
                <a:spcPts val="0"/>
              </a:spcBef>
              <a:spcAft>
                <a:spcPts val="0"/>
              </a:spcAft>
              <a:buClr>
                <a:schemeClr val="dk2"/>
              </a:buClr>
              <a:buSzPts val="1200"/>
              <a:buNone/>
              <a:defRPr sz="1200">
                <a:solidFill>
                  <a:schemeClr val="dk2"/>
                </a:solidFill>
              </a:defRPr>
            </a:lvl7pPr>
            <a:lvl8pPr lvl="7">
              <a:spcBef>
                <a:spcPts val="0"/>
              </a:spcBef>
              <a:spcAft>
                <a:spcPts val="0"/>
              </a:spcAft>
              <a:buClr>
                <a:schemeClr val="dk2"/>
              </a:buClr>
              <a:buSzPts val="1200"/>
              <a:buNone/>
              <a:defRPr sz="1200">
                <a:solidFill>
                  <a:schemeClr val="dk2"/>
                </a:solidFill>
              </a:defRPr>
            </a:lvl8pPr>
            <a:lvl9pPr lvl="8">
              <a:spcBef>
                <a:spcPts val="0"/>
              </a:spcBef>
              <a:spcAft>
                <a:spcPts val="0"/>
              </a:spcAft>
              <a:buClr>
                <a:schemeClr val="dk2"/>
              </a:buClr>
              <a:buSzPts val="1200"/>
              <a:buNone/>
              <a:defRPr sz="1200">
                <a:solidFill>
                  <a:schemeClr val="dk2"/>
                </a:solidFill>
              </a:defRPr>
            </a:lvl9pPr>
          </a:lstStyle>
          <a:p/>
        </p:txBody>
      </p:sp>
      <p:sp>
        <p:nvSpPr>
          <p:cNvPr id="240" name="Google Shape;240;p23"/>
          <p:cNvSpPr txBox="1"/>
          <p:nvPr>
            <p:ph idx="5" type="body"/>
          </p:nvPr>
        </p:nvSpPr>
        <p:spPr>
          <a:xfrm>
            <a:off x="228450" y="3478500"/>
            <a:ext cx="2101200" cy="12051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241" name="Google Shape;241;p23"/>
          <p:cNvSpPr/>
          <p:nvPr>
            <p:ph idx="6" type="pic"/>
          </p:nvPr>
        </p:nvSpPr>
        <p:spPr>
          <a:xfrm>
            <a:off x="2620050" y="2021200"/>
            <a:ext cx="673200" cy="673200"/>
          </a:xfrm>
          <a:prstGeom prst="roundRect">
            <a:avLst>
              <a:gd fmla="val 16667" name="adj"/>
            </a:avLst>
          </a:prstGeom>
          <a:noFill/>
          <a:ln cap="flat" cmpd="sng" w="9525">
            <a:solidFill>
              <a:schemeClr val="accent1"/>
            </a:solidFill>
            <a:prstDash val="solid"/>
            <a:round/>
            <a:headEnd len="sm" w="sm" type="none"/>
            <a:tailEnd len="sm" w="sm" type="none"/>
          </a:ln>
        </p:spPr>
      </p:sp>
      <p:sp>
        <p:nvSpPr>
          <p:cNvPr id="242" name="Google Shape;242;p23"/>
          <p:cNvSpPr txBox="1"/>
          <p:nvPr>
            <p:ph idx="7" type="subTitle"/>
          </p:nvPr>
        </p:nvSpPr>
        <p:spPr>
          <a:xfrm>
            <a:off x="2423775" y="314311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dk2"/>
              </a:buClr>
              <a:buSzPts val="1000"/>
              <a:buNone/>
              <a:defRPr sz="1000"/>
            </a:lvl1pPr>
            <a:lvl2pPr lvl="1">
              <a:spcBef>
                <a:spcPts val="0"/>
              </a:spcBef>
              <a:spcAft>
                <a:spcPts val="0"/>
              </a:spcAft>
              <a:buClr>
                <a:schemeClr val="dk2"/>
              </a:buClr>
              <a:buSzPts val="1000"/>
              <a:buNone/>
              <a:defRPr sz="1000"/>
            </a:lvl2pPr>
            <a:lvl3pPr lvl="2">
              <a:spcBef>
                <a:spcPts val="0"/>
              </a:spcBef>
              <a:spcAft>
                <a:spcPts val="0"/>
              </a:spcAft>
              <a:buClr>
                <a:schemeClr val="dk2"/>
              </a:buClr>
              <a:buSzPts val="1000"/>
              <a:buNone/>
              <a:defRPr sz="1000"/>
            </a:lvl3pPr>
            <a:lvl4pPr lvl="3">
              <a:spcBef>
                <a:spcPts val="0"/>
              </a:spcBef>
              <a:spcAft>
                <a:spcPts val="0"/>
              </a:spcAft>
              <a:buClr>
                <a:schemeClr val="dk2"/>
              </a:buClr>
              <a:buSzPts val="1000"/>
              <a:buNone/>
              <a:defRPr sz="1000"/>
            </a:lvl4pPr>
            <a:lvl5pPr lvl="4">
              <a:spcBef>
                <a:spcPts val="0"/>
              </a:spcBef>
              <a:spcAft>
                <a:spcPts val="0"/>
              </a:spcAft>
              <a:buClr>
                <a:schemeClr val="dk2"/>
              </a:buClr>
              <a:buSzPts val="1000"/>
              <a:buNone/>
              <a:defRPr sz="1000"/>
            </a:lvl5pPr>
            <a:lvl6pPr lvl="5">
              <a:spcBef>
                <a:spcPts val="0"/>
              </a:spcBef>
              <a:spcAft>
                <a:spcPts val="0"/>
              </a:spcAft>
              <a:buClr>
                <a:schemeClr val="dk2"/>
              </a:buClr>
              <a:buSzPts val="1000"/>
              <a:buNone/>
              <a:defRPr sz="1000"/>
            </a:lvl6pPr>
            <a:lvl7pPr lvl="6">
              <a:spcBef>
                <a:spcPts val="0"/>
              </a:spcBef>
              <a:spcAft>
                <a:spcPts val="0"/>
              </a:spcAft>
              <a:buClr>
                <a:schemeClr val="dk2"/>
              </a:buClr>
              <a:buSzPts val="1000"/>
              <a:buNone/>
              <a:defRPr sz="1000"/>
            </a:lvl7pPr>
            <a:lvl8pPr lvl="7">
              <a:spcBef>
                <a:spcPts val="0"/>
              </a:spcBef>
              <a:spcAft>
                <a:spcPts val="0"/>
              </a:spcAft>
              <a:buClr>
                <a:schemeClr val="dk2"/>
              </a:buClr>
              <a:buSzPts val="1000"/>
              <a:buNone/>
              <a:defRPr sz="1000"/>
            </a:lvl8pPr>
            <a:lvl9pPr lvl="8">
              <a:spcBef>
                <a:spcPts val="0"/>
              </a:spcBef>
              <a:spcAft>
                <a:spcPts val="0"/>
              </a:spcAft>
              <a:buClr>
                <a:schemeClr val="dk2"/>
              </a:buClr>
              <a:buSzPts val="1000"/>
              <a:buNone/>
              <a:defRPr sz="1000"/>
            </a:lvl9pPr>
          </a:lstStyle>
          <a:p/>
        </p:txBody>
      </p:sp>
      <p:sp>
        <p:nvSpPr>
          <p:cNvPr id="243" name="Google Shape;243;p23"/>
          <p:cNvSpPr txBox="1"/>
          <p:nvPr>
            <p:ph idx="8" type="subTitle"/>
          </p:nvPr>
        </p:nvSpPr>
        <p:spPr>
          <a:xfrm>
            <a:off x="2423775" y="2694397"/>
            <a:ext cx="2101200" cy="436500"/>
          </a:xfrm>
          <a:prstGeom prst="rect">
            <a:avLst/>
          </a:prstGeom>
        </p:spPr>
        <p:txBody>
          <a:bodyPr anchorCtr="0" anchor="b" bIns="0" lIns="182875" spcFirstLastPara="1" rIns="0" wrap="square" tIns="0">
            <a:noAutofit/>
          </a:bodyPr>
          <a:lstStyle>
            <a:lvl1pPr lvl="0">
              <a:spcBef>
                <a:spcPts val="0"/>
              </a:spcBef>
              <a:spcAft>
                <a:spcPts val="0"/>
              </a:spcAft>
              <a:buClr>
                <a:schemeClr val="dk2"/>
              </a:buClr>
              <a:buSzPts val="1200"/>
              <a:buNone/>
              <a:defRPr b="1" sz="1200"/>
            </a:lvl1pPr>
            <a:lvl2pPr lvl="1">
              <a:spcBef>
                <a:spcPts val="0"/>
              </a:spcBef>
              <a:spcAft>
                <a:spcPts val="0"/>
              </a:spcAft>
              <a:buClr>
                <a:schemeClr val="dk2"/>
              </a:buClr>
              <a:buSzPts val="1200"/>
              <a:buNone/>
              <a:defRPr sz="1200"/>
            </a:lvl2pPr>
            <a:lvl3pPr lvl="2">
              <a:spcBef>
                <a:spcPts val="0"/>
              </a:spcBef>
              <a:spcAft>
                <a:spcPts val="0"/>
              </a:spcAft>
              <a:buClr>
                <a:schemeClr val="dk2"/>
              </a:buClr>
              <a:buSzPts val="1200"/>
              <a:buNone/>
              <a:defRPr sz="1200"/>
            </a:lvl3pPr>
            <a:lvl4pPr lvl="3">
              <a:spcBef>
                <a:spcPts val="0"/>
              </a:spcBef>
              <a:spcAft>
                <a:spcPts val="0"/>
              </a:spcAft>
              <a:buClr>
                <a:schemeClr val="dk2"/>
              </a:buClr>
              <a:buSzPts val="1200"/>
              <a:buNone/>
              <a:defRPr sz="1200"/>
            </a:lvl4pPr>
            <a:lvl5pPr lvl="4">
              <a:spcBef>
                <a:spcPts val="0"/>
              </a:spcBef>
              <a:spcAft>
                <a:spcPts val="0"/>
              </a:spcAft>
              <a:buClr>
                <a:schemeClr val="dk2"/>
              </a:buClr>
              <a:buSzPts val="1200"/>
              <a:buNone/>
              <a:defRPr sz="1200"/>
            </a:lvl5pPr>
            <a:lvl6pPr lvl="5">
              <a:spcBef>
                <a:spcPts val="0"/>
              </a:spcBef>
              <a:spcAft>
                <a:spcPts val="0"/>
              </a:spcAft>
              <a:buClr>
                <a:schemeClr val="dk2"/>
              </a:buClr>
              <a:buSzPts val="1200"/>
              <a:buNone/>
              <a:defRPr sz="1200"/>
            </a:lvl6pPr>
            <a:lvl7pPr lvl="6">
              <a:spcBef>
                <a:spcPts val="0"/>
              </a:spcBef>
              <a:spcAft>
                <a:spcPts val="0"/>
              </a:spcAft>
              <a:buClr>
                <a:schemeClr val="dk2"/>
              </a:buClr>
              <a:buSzPts val="1200"/>
              <a:buNone/>
              <a:defRPr sz="1200"/>
            </a:lvl7pPr>
            <a:lvl8pPr lvl="7">
              <a:spcBef>
                <a:spcPts val="0"/>
              </a:spcBef>
              <a:spcAft>
                <a:spcPts val="0"/>
              </a:spcAft>
              <a:buClr>
                <a:schemeClr val="dk2"/>
              </a:buClr>
              <a:buSzPts val="1200"/>
              <a:buNone/>
              <a:defRPr sz="1200"/>
            </a:lvl8pPr>
            <a:lvl9pPr lvl="8">
              <a:spcBef>
                <a:spcPts val="0"/>
              </a:spcBef>
              <a:spcAft>
                <a:spcPts val="0"/>
              </a:spcAft>
              <a:buClr>
                <a:schemeClr val="dk2"/>
              </a:buClr>
              <a:buSzPts val="1200"/>
              <a:buNone/>
              <a:defRPr sz="1200"/>
            </a:lvl9pPr>
          </a:lstStyle>
          <a:p/>
        </p:txBody>
      </p:sp>
      <p:sp>
        <p:nvSpPr>
          <p:cNvPr id="244" name="Google Shape;244;p23"/>
          <p:cNvSpPr txBox="1"/>
          <p:nvPr>
            <p:ph idx="9" type="body"/>
          </p:nvPr>
        </p:nvSpPr>
        <p:spPr>
          <a:xfrm>
            <a:off x="2423775" y="3478500"/>
            <a:ext cx="2101200" cy="12051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245" name="Google Shape;245;p23"/>
          <p:cNvSpPr/>
          <p:nvPr>
            <p:ph idx="13" type="pic"/>
          </p:nvPr>
        </p:nvSpPr>
        <p:spPr>
          <a:xfrm>
            <a:off x="4815375" y="2021200"/>
            <a:ext cx="673200" cy="673200"/>
          </a:xfrm>
          <a:prstGeom prst="roundRect">
            <a:avLst>
              <a:gd fmla="val 16667" name="adj"/>
            </a:avLst>
          </a:prstGeom>
          <a:noFill/>
          <a:ln cap="flat" cmpd="sng" w="9525">
            <a:solidFill>
              <a:schemeClr val="accent1"/>
            </a:solidFill>
            <a:prstDash val="solid"/>
            <a:round/>
            <a:headEnd len="sm" w="sm" type="none"/>
            <a:tailEnd len="sm" w="sm" type="none"/>
          </a:ln>
        </p:spPr>
      </p:sp>
      <p:sp>
        <p:nvSpPr>
          <p:cNvPr id="246" name="Google Shape;246;p23"/>
          <p:cNvSpPr txBox="1"/>
          <p:nvPr>
            <p:ph idx="14" type="subTitle"/>
          </p:nvPr>
        </p:nvSpPr>
        <p:spPr>
          <a:xfrm>
            <a:off x="4619100" y="314311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dk2"/>
              </a:buClr>
              <a:buSzPts val="1000"/>
              <a:buNone/>
              <a:defRPr sz="1000"/>
            </a:lvl1pPr>
            <a:lvl2pPr lvl="1">
              <a:spcBef>
                <a:spcPts val="0"/>
              </a:spcBef>
              <a:spcAft>
                <a:spcPts val="0"/>
              </a:spcAft>
              <a:buClr>
                <a:schemeClr val="dk2"/>
              </a:buClr>
              <a:buSzPts val="1000"/>
              <a:buNone/>
              <a:defRPr sz="1000"/>
            </a:lvl2pPr>
            <a:lvl3pPr lvl="2">
              <a:spcBef>
                <a:spcPts val="0"/>
              </a:spcBef>
              <a:spcAft>
                <a:spcPts val="0"/>
              </a:spcAft>
              <a:buClr>
                <a:schemeClr val="dk2"/>
              </a:buClr>
              <a:buSzPts val="1000"/>
              <a:buNone/>
              <a:defRPr sz="1000"/>
            </a:lvl3pPr>
            <a:lvl4pPr lvl="3">
              <a:spcBef>
                <a:spcPts val="0"/>
              </a:spcBef>
              <a:spcAft>
                <a:spcPts val="0"/>
              </a:spcAft>
              <a:buClr>
                <a:schemeClr val="dk2"/>
              </a:buClr>
              <a:buSzPts val="1000"/>
              <a:buNone/>
              <a:defRPr sz="1000"/>
            </a:lvl4pPr>
            <a:lvl5pPr lvl="4">
              <a:spcBef>
                <a:spcPts val="0"/>
              </a:spcBef>
              <a:spcAft>
                <a:spcPts val="0"/>
              </a:spcAft>
              <a:buClr>
                <a:schemeClr val="dk2"/>
              </a:buClr>
              <a:buSzPts val="1000"/>
              <a:buNone/>
              <a:defRPr sz="1000"/>
            </a:lvl5pPr>
            <a:lvl6pPr lvl="5">
              <a:spcBef>
                <a:spcPts val="0"/>
              </a:spcBef>
              <a:spcAft>
                <a:spcPts val="0"/>
              </a:spcAft>
              <a:buClr>
                <a:schemeClr val="dk2"/>
              </a:buClr>
              <a:buSzPts val="1000"/>
              <a:buNone/>
              <a:defRPr sz="1000"/>
            </a:lvl6pPr>
            <a:lvl7pPr lvl="6">
              <a:spcBef>
                <a:spcPts val="0"/>
              </a:spcBef>
              <a:spcAft>
                <a:spcPts val="0"/>
              </a:spcAft>
              <a:buClr>
                <a:schemeClr val="dk2"/>
              </a:buClr>
              <a:buSzPts val="1000"/>
              <a:buNone/>
              <a:defRPr sz="1000"/>
            </a:lvl7pPr>
            <a:lvl8pPr lvl="7">
              <a:spcBef>
                <a:spcPts val="0"/>
              </a:spcBef>
              <a:spcAft>
                <a:spcPts val="0"/>
              </a:spcAft>
              <a:buClr>
                <a:schemeClr val="dk2"/>
              </a:buClr>
              <a:buSzPts val="1000"/>
              <a:buNone/>
              <a:defRPr sz="1000"/>
            </a:lvl8pPr>
            <a:lvl9pPr lvl="8">
              <a:spcBef>
                <a:spcPts val="0"/>
              </a:spcBef>
              <a:spcAft>
                <a:spcPts val="0"/>
              </a:spcAft>
              <a:buClr>
                <a:schemeClr val="dk2"/>
              </a:buClr>
              <a:buSzPts val="1000"/>
              <a:buNone/>
              <a:defRPr sz="1000"/>
            </a:lvl9pPr>
          </a:lstStyle>
          <a:p/>
        </p:txBody>
      </p:sp>
      <p:sp>
        <p:nvSpPr>
          <p:cNvPr id="247" name="Google Shape;247;p23"/>
          <p:cNvSpPr txBox="1"/>
          <p:nvPr>
            <p:ph idx="15" type="subTitle"/>
          </p:nvPr>
        </p:nvSpPr>
        <p:spPr>
          <a:xfrm>
            <a:off x="4619100" y="2694397"/>
            <a:ext cx="2101200" cy="436500"/>
          </a:xfrm>
          <a:prstGeom prst="rect">
            <a:avLst/>
          </a:prstGeom>
        </p:spPr>
        <p:txBody>
          <a:bodyPr anchorCtr="0" anchor="b" bIns="0" lIns="182875" spcFirstLastPara="1" rIns="0" wrap="square" tIns="0">
            <a:noAutofit/>
          </a:bodyPr>
          <a:lstStyle>
            <a:lvl1pPr lvl="0">
              <a:spcBef>
                <a:spcPts val="0"/>
              </a:spcBef>
              <a:spcAft>
                <a:spcPts val="0"/>
              </a:spcAft>
              <a:buClr>
                <a:schemeClr val="dk2"/>
              </a:buClr>
              <a:buSzPts val="1200"/>
              <a:buNone/>
              <a:defRPr b="1" sz="1200"/>
            </a:lvl1pPr>
            <a:lvl2pPr lvl="1">
              <a:spcBef>
                <a:spcPts val="0"/>
              </a:spcBef>
              <a:spcAft>
                <a:spcPts val="0"/>
              </a:spcAft>
              <a:buClr>
                <a:schemeClr val="dk2"/>
              </a:buClr>
              <a:buSzPts val="1200"/>
              <a:buNone/>
              <a:defRPr sz="1200"/>
            </a:lvl2pPr>
            <a:lvl3pPr lvl="2">
              <a:spcBef>
                <a:spcPts val="0"/>
              </a:spcBef>
              <a:spcAft>
                <a:spcPts val="0"/>
              </a:spcAft>
              <a:buClr>
                <a:schemeClr val="dk2"/>
              </a:buClr>
              <a:buSzPts val="1200"/>
              <a:buNone/>
              <a:defRPr sz="1200"/>
            </a:lvl3pPr>
            <a:lvl4pPr lvl="3">
              <a:spcBef>
                <a:spcPts val="0"/>
              </a:spcBef>
              <a:spcAft>
                <a:spcPts val="0"/>
              </a:spcAft>
              <a:buClr>
                <a:schemeClr val="dk2"/>
              </a:buClr>
              <a:buSzPts val="1200"/>
              <a:buNone/>
              <a:defRPr sz="1200"/>
            </a:lvl4pPr>
            <a:lvl5pPr lvl="4">
              <a:spcBef>
                <a:spcPts val="0"/>
              </a:spcBef>
              <a:spcAft>
                <a:spcPts val="0"/>
              </a:spcAft>
              <a:buClr>
                <a:schemeClr val="dk2"/>
              </a:buClr>
              <a:buSzPts val="1200"/>
              <a:buNone/>
              <a:defRPr sz="1200"/>
            </a:lvl5pPr>
            <a:lvl6pPr lvl="5">
              <a:spcBef>
                <a:spcPts val="0"/>
              </a:spcBef>
              <a:spcAft>
                <a:spcPts val="0"/>
              </a:spcAft>
              <a:buClr>
                <a:schemeClr val="dk2"/>
              </a:buClr>
              <a:buSzPts val="1200"/>
              <a:buNone/>
              <a:defRPr sz="1200"/>
            </a:lvl6pPr>
            <a:lvl7pPr lvl="6">
              <a:spcBef>
                <a:spcPts val="0"/>
              </a:spcBef>
              <a:spcAft>
                <a:spcPts val="0"/>
              </a:spcAft>
              <a:buClr>
                <a:schemeClr val="dk2"/>
              </a:buClr>
              <a:buSzPts val="1200"/>
              <a:buNone/>
              <a:defRPr sz="1200"/>
            </a:lvl7pPr>
            <a:lvl8pPr lvl="7">
              <a:spcBef>
                <a:spcPts val="0"/>
              </a:spcBef>
              <a:spcAft>
                <a:spcPts val="0"/>
              </a:spcAft>
              <a:buClr>
                <a:schemeClr val="dk2"/>
              </a:buClr>
              <a:buSzPts val="1200"/>
              <a:buNone/>
              <a:defRPr sz="1200"/>
            </a:lvl8pPr>
            <a:lvl9pPr lvl="8">
              <a:spcBef>
                <a:spcPts val="0"/>
              </a:spcBef>
              <a:spcAft>
                <a:spcPts val="0"/>
              </a:spcAft>
              <a:buClr>
                <a:schemeClr val="dk2"/>
              </a:buClr>
              <a:buSzPts val="1200"/>
              <a:buNone/>
              <a:defRPr sz="1200"/>
            </a:lvl9pPr>
          </a:lstStyle>
          <a:p/>
        </p:txBody>
      </p:sp>
      <p:sp>
        <p:nvSpPr>
          <p:cNvPr id="248" name="Google Shape;248;p23"/>
          <p:cNvSpPr txBox="1"/>
          <p:nvPr>
            <p:ph idx="16" type="body"/>
          </p:nvPr>
        </p:nvSpPr>
        <p:spPr>
          <a:xfrm>
            <a:off x="4619100" y="3478500"/>
            <a:ext cx="2101200" cy="12051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249" name="Google Shape;249;p23"/>
          <p:cNvSpPr/>
          <p:nvPr>
            <p:ph idx="17" type="pic"/>
          </p:nvPr>
        </p:nvSpPr>
        <p:spPr>
          <a:xfrm>
            <a:off x="7010700" y="2021200"/>
            <a:ext cx="673200" cy="673200"/>
          </a:xfrm>
          <a:prstGeom prst="roundRect">
            <a:avLst>
              <a:gd fmla="val 16667" name="adj"/>
            </a:avLst>
          </a:prstGeom>
          <a:noFill/>
          <a:ln cap="flat" cmpd="sng" w="9525">
            <a:solidFill>
              <a:schemeClr val="accent1"/>
            </a:solidFill>
            <a:prstDash val="solid"/>
            <a:round/>
            <a:headEnd len="sm" w="sm" type="none"/>
            <a:tailEnd len="sm" w="sm" type="none"/>
          </a:ln>
        </p:spPr>
      </p:sp>
      <p:sp>
        <p:nvSpPr>
          <p:cNvPr id="250" name="Google Shape;250;p23"/>
          <p:cNvSpPr txBox="1"/>
          <p:nvPr>
            <p:ph idx="18" type="subTitle"/>
          </p:nvPr>
        </p:nvSpPr>
        <p:spPr>
          <a:xfrm>
            <a:off x="6814425" y="3143115"/>
            <a:ext cx="2101200" cy="305700"/>
          </a:xfrm>
          <a:prstGeom prst="rect">
            <a:avLst/>
          </a:prstGeom>
        </p:spPr>
        <p:txBody>
          <a:bodyPr anchorCtr="0" anchor="t" bIns="182875" lIns="182875" spcFirstLastPara="1" rIns="91425" wrap="square" tIns="0">
            <a:noAutofit/>
          </a:bodyPr>
          <a:lstStyle>
            <a:lvl1pPr lvl="0">
              <a:spcBef>
                <a:spcPts val="0"/>
              </a:spcBef>
              <a:spcAft>
                <a:spcPts val="0"/>
              </a:spcAft>
              <a:buClr>
                <a:schemeClr val="dk2"/>
              </a:buClr>
              <a:buSzPts val="1000"/>
              <a:buNone/>
              <a:defRPr sz="1000"/>
            </a:lvl1pPr>
            <a:lvl2pPr lvl="1">
              <a:spcBef>
                <a:spcPts val="0"/>
              </a:spcBef>
              <a:spcAft>
                <a:spcPts val="0"/>
              </a:spcAft>
              <a:buClr>
                <a:schemeClr val="dk2"/>
              </a:buClr>
              <a:buSzPts val="1000"/>
              <a:buNone/>
              <a:defRPr sz="1000"/>
            </a:lvl2pPr>
            <a:lvl3pPr lvl="2">
              <a:spcBef>
                <a:spcPts val="0"/>
              </a:spcBef>
              <a:spcAft>
                <a:spcPts val="0"/>
              </a:spcAft>
              <a:buClr>
                <a:schemeClr val="dk2"/>
              </a:buClr>
              <a:buSzPts val="1000"/>
              <a:buNone/>
              <a:defRPr sz="1000"/>
            </a:lvl3pPr>
            <a:lvl4pPr lvl="3">
              <a:spcBef>
                <a:spcPts val="0"/>
              </a:spcBef>
              <a:spcAft>
                <a:spcPts val="0"/>
              </a:spcAft>
              <a:buClr>
                <a:schemeClr val="dk2"/>
              </a:buClr>
              <a:buSzPts val="1000"/>
              <a:buNone/>
              <a:defRPr sz="1000"/>
            </a:lvl4pPr>
            <a:lvl5pPr lvl="4">
              <a:spcBef>
                <a:spcPts val="0"/>
              </a:spcBef>
              <a:spcAft>
                <a:spcPts val="0"/>
              </a:spcAft>
              <a:buClr>
                <a:schemeClr val="dk2"/>
              </a:buClr>
              <a:buSzPts val="1000"/>
              <a:buNone/>
              <a:defRPr sz="1000"/>
            </a:lvl5pPr>
            <a:lvl6pPr lvl="5">
              <a:spcBef>
                <a:spcPts val="0"/>
              </a:spcBef>
              <a:spcAft>
                <a:spcPts val="0"/>
              </a:spcAft>
              <a:buClr>
                <a:schemeClr val="dk2"/>
              </a:buClr>
              <a:buSzPts val="1000"/>
              <a:buNone/>
              <a:defRPr sz="1000"/>
            </a:lvl6pPr>
            <a:lvl7pPr lvl="6">
              <a:spcBef>
                <a:spcPts val="0"/>
              </a:spcBef>
              <a:spcAft>
                <a:spcPts val="0"/>
              </a:spcAft>
              <a:buClr>
                <a:schemeClr val="dk2"/>
              </a:buClr>
              <a:buSzPts val="1000"/>
              <a:buNone/>
              <a:defRPr sz="1000"/>
            </a:lvl7pPr>
            <a:lvl8pPr lvl="7">
              <a:spcBef>
                <a:spcPts val="0"/>
              </a:spcBef>
              <a:spcAft>
                <a:spcPts val="0"/>
              </a:spcAft>
              <a:buClr>
                <a:schemeClr val="dk2"/>
              </a:buClr>
              <a:buSzPts val="1000"/>
              <a:buNone/>
              <a:defRPr sz="1000"/>
            </a:lvl8pPr>
            <a:lvl9pPr lvl="8">
              <a:spcBef>
                <a:spcPts val="0"/>
              </a:spcBef>
              <a:spcAft>
                <a:spcPts val="0"/>
              </a:spcAft>
              <a:buClr>
                <a:schemeClr val="dk2"/>
              </a:buClr>
              <a:buSzPts val="1000"/>
              <a:buNone/>
              <a:defRPr sz="1000"/>
            </a:lvl9pPr>
          </a:lstStyle>
          <a:p/>
        </p:txBody>
      </p:sp>
      <p:sp>
        <p:nvSpPr>
          <p:cNvPr id="251" name="Google Shape;251;p23"/>
          <p:cNvSpPr txBox="1"/>
          <p:nvPr>
            <p:ph idx="19" type="subTitle"/>
          </p:nvPr>
        </p:nvSpPr>
        <p:spPr>
          <a:xfrm>
            <a:off x="6814425" y="2694397"/>
            <a:ext cx="2101200" cy="436500"/>
          </a:xfrm>
          <a:prstGeom prst="rect">
            <a:avLst/>
          </a:prstGeom>
        </p:spPr>
        <p:txBody>
          <a:bodyPr anchorCtr="0" anchor="b" bIns="0" lIns="182875" spcFirstLastPara="1" rIns="0" wrap="square" tIns="0">
            <a:noAutofit/>
          </a:bodyPr>
          <a:lstStyle>
            <a:lvl1pPr lvl="0">
              <a:spcBef>
                <a:spcPts val="0"/>
              </a:spcBef>
              <a:spcAft>
                <a:spcPts val="0"/>
              </a:spcAft>
              <a:buClr>
                <a:schemeClr val="dk2"/>
              </a:buClr>
              <a:buSzPts val="1200"/>
              <a:buNone/>
              <a:defRPr b="1" sz="1200"/>
            </a:lvl1pPr>
            <a:lvl2pPr lvl="1">
              <a:spcBef>
                <a:spcPts val="0"/>
              </a:spcBef>
              <a:spcAft>
                <a:spcPts val="0"/>
              </a:spcAft>
              <a:buClr>
                <a:schemeClr val="dk2"/>
              </a:buClr>
              <a:buSzPts val="1200"/>
              <a:buNone/>
              <a:defRPr sz="1200"/>
            </a:lvl2pPr>
            <a:lvl3pPr lvl="2">
              <a:spcBef>
                <a:spcPts val="0"/>
              </a:spcBef>
              <a:spcAft>
                <a:spcPts val="0"/>
              </a:spcAft>
              <a:buClr>
                <a:schemeClr val="dk2"/>
              </a:buClr>
              <a:buSzPts val="1200"/>
              <a:buNone/>
              <a:defRPr sz="1200"/>
            </a:lvl3pPr>
            <a:lvl4pPr lvl="3">
              <a:spcBef>
                <a:spcPts val="0"/>
              </a:spcBef>
              <a:spcAft>
                <a:spcPts val="0"/>
              </a:spcAft>
              <a:buClr>
                <a:schemeClr val="dk2"/>
              </a:buClr>
              <a:buSzPts val="1200"/>
              <a:buNone/>
              <a:defRPr sz="1200"/>
            </a:lvl4pPr>
            <a:lvl5pPr lvl="4">
              <a:spcBef>
                <a:spcPts val="0"/>
              </a:spcBef>
              <a:spcAft>
                <a:spcPts val="0"/>
              </a:spcAft>
              <a:buClr>
                <a:schemeClr val="dk2"/>
              </a:buClr>
              <a:buSzPts val="1200"/>
              <a:buNone/>
              <a:defRPr sz="1200"/>
            </a:lvl5pPr>
            <a:lvl6pPr lvl="5">
              <a:spcBef>
                <a:spcPts val="0"/>
              </a:spcBef>
              <a:spcAft>
                <a:spcPts val="0"/>
              </a:spcAft>
              <a:buClr>
                <a:schemeClr val="dk2"/>
              </a:buClr>
              <a:buSzPts val="1200"/>
              <a:buNone/>
              <a:defRPr sz="1200"/>
            </a:lvl6pPr>
            <a:lvl7pPr lvl="6">
              <a:spcBef>
                <a:spcPts val="0"/>
              </a:spcBef>
              <a:spcAft>
                <a:spcPts val="0"/>
              </a:spcAft>
              <a:buClr>
                <a:schemeClr val="dk2"/>
              </a:buClr>
              <a:buSzPts val="1200"/>
              <a:buNone/>
              <a:defRPr sz="1200"/>
            </a:lvl7pPr>
            <a:lvl8pPr lvl="7">
              <a:spcBef>
                <a:spcPts val="0"/>
              </a:spcBef>
              <a:spcAft>
                <a:spcPts val="0"/>
              </a:spcAft>
              <a:buClr>
                <a:schemeClr val="dk2"/>
              </a:buClr>
              <a:buSzPts val="1200"/>
              <a:buNone/>
              <a:defRPr sz="1200"/>
            </a:lvl8pPr>
            <a:lvl9pPr lvl="8">
              <a:spcBef>
                <a:spcPts val="0"/>
              </a:spcBef>
              <a:spcAft>
                <a:spcPts val="0"/>
              </a:spcAft>
              <a:buClr>
                <a:schemeClr val="dk2"/>
              </a:buClr>
              <a:buSzPts val="1200"/>
              <a:buNone/>
              <a:defRPr sz="1200"/>
            </a:lvl9pPr>
          </a:lstStyle>
          <a:p/>
        </p:txBody>
      </p:sp>
      <p:sp>
        <p:nvSpPr>
          <p:cNvPr id="252" name="Google Shape;252;p23"/>
          <p:cNvSpPr txBox="1"/>
          <p:nvPr>
            <p:ph idx="20" type="body"/>
          </p:nvPr>
        </p:nvSpPr>
        <p:spPr>
          <a:xfrm>
            <a:off x="6814425" y="3461064"/>
            <a:ext cx="2101200" cy="12051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253" name="Google Shape;253;p23"/>
          <p:cNvSpPr txBox="1"/>
          <p:nvPr>
            <p:ph idx="21"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1"/>
              </a:buClr>
              <a:buSzPts val="600"/>
              <a:buFont typeface="Inter"/>
              <a:buNone/>
              <a:defRPr>
                <a:solidFill>
                  <a:schemeClr val="dk1"/>
                </a:solidFill>
              </a:defRPr>
            </a:lvl1pPr>
            <a:lvl2pPr lvl="1" algn="r">
              <a:spcBef>
                <a:spcPts val="0"/>
              </a:spcBef>
              <a:spcAft>
                <a:spcPts val="0"/>
              </a:spcAft>
              <a:buClr>
                <a:schemeClr val="dk1"/>
              </a:buClr>
              <a:buSzPts val="1400"/>
              <a:buFont typeface="Inter"/>
              <a:buNone/>
              <a:defRPr>
                <a:solidFill>
                  <a:schemeClr val="dk1"/>
                </a:solidFill>
              </a:defRPr>
            </a:lvl2pPr>
            <a:lvl3pPr lvl="2" algn="r">
              <a:spcBef>
                <a:spcPts val="0"/>
              </a:spcBef>
              <a:spcAft>
                <a:spcPts val="0"/>
              </a:spcAft>
              <a:buClr>
                <a:schemeClr val="dk1"/>
              </a:buClr>
              <a:buSzPts val="1400"/>
              <a:buFont typeface="Inter"/>
              <a:buNone/>
              <a:defRPr>
                <a:solidFill>
                  <a:schemeClr val="dk1"/>
                </a:solidFill>
              </a:defRPr>
            </a:lvl3pPr>
            <a:lvl4pPr lvl="3" algn="r">
              <a:spcBef>
                <a:spcPts val="0"/>
              </a:spcBef>
              <a:spcAft>
                <a:spcPts val="0"/>
              </a:spcAft>
              <a:buClr>
                <a:schemeClr val="dk1"/>
              </a:buClr>
              <a:buSzPts val="1400"/>
              <a:buFont typeface="Inter"/>
              <a:buNone/>
              <a:defRPr>
                <a:solidFill>
                  <a:schemeClr val="dk1"/>
                </a:solidFill>
              </a:defRPr>
            </a:lvl4pPr>
            <a:lvl5pPr lvl="4" algn="r">
              <a:spcBef>
                <a:spcPts val="0"/>
              </a:spcBef>
              <a:spcAft>
                <a:spcPts val="0"/>
              </a:spcAft>
              <a:buClr>
                <a:schemeClr val="dk1"/>
              </a:buClr>
              <a:buSzPts val="1400"/>
              <a:buFont typeface="Inter"/>
              <a:buNone/>
              <a:defRPr>
                <a:solidFill>
                  <a:schemeClr val="dk1"/>
                </a:solidFill>
              </a:defRPr>
            </a:lvl5pPr>
            <a:lvl6pPr lvl="5" algn="r">
              <a:spcBef>
                <a:spcPts val="0"/>
              </a:spcBef>
              <a:spcAft>
                <a:spcPts val="0"/>
              </a:spcAft>
              <a:buClr>
                <a:schemeClr val="dk1"/>
              </a:buClr>
              <a:buSzPts val="1400"/>
              <a:buFont typeface="Inter"/>
              <a:buNone/>
              <a:defRPr>
                <a:solidFill>
                  <a:schemeClr val="dk1"/>
                </a:solidFill>
              </a:defRPr>
            </a:lvl6pPr>
            <a:lvl7pPr lvl="6" algn="r">
              <a:spcBef>
                <a:spcPts val="0"/>
              </a:spcBef>
              <a:spcAft>
                <a:spcPts val="0"/>
              </a:spcAft>
              <a:buClr>
                <a:schemeClr val="dk1"/>
              </a:buClr>
              <a:buSzPts val="1400"/>
              <a:buFont typeface="Inter"/>
              <a:buNone/>
              <a:defRPr>
                <a:solidFill>
                  <a:schemeClr val="dk1"/>
                </a:solidFill>
              </a:defRPr>
            </a:lvl7pPr>
            <a:lvl8pPr lvl="7" algn="r">
              <a:spcBef>
                <a:spcPts val="0"/>
              </a:spcBef>
              <a:spcAft>
                <a:spcPts val="0"/>
              </a:spcAft>
              <a:buClr>
                <a:schemeClr val="dk1"/>
              </a:buClr>
              <a:buSzPts val="1400"/>
              <a:buFont typeface="Inter"/>
              <a:buNone/>
              <a:defRPr>
                <a:solidFill>
                  <a:schemeClr val="dk1"/>
                </a:solidFill>
              </a:defRPr>
            </a:lvl8pPr>
            <a:lvl9pPr lvl="8" algn="r">
              <a:spcBef>
                <a:spcPts val="0"/>
              </a:spcBef>
              <a:spcAft>
                <a:spcPts val="0"/>
              </a:spcAft>
              <a:buClr>
                <a:schemeClr val="dk1"/>
              </a:buClr>
              <a:buSzPts val="1400"/>
              <a:buFont typeface="Inter"/>
              <a:buNone/>
              <a:defRPr>
                <a:solidFill>
                  <a:schemeClr val="dk1"/>
                </a:solidFill>
              </a:defRPr>
            </a:lvl9pPr>
          </a:lstStyle>
          <a:p/>
        </p:txBody>
      </p:sp>
      <p:sp>
        <p:nvSpPr>
          <p:cNvPr id="254" name="Google Shape;254;p23"/>
          <p:cNvSpPr txBox="1"/>
          <p:nvPr>
            <p:ph idx="22"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255" name="Google Shape;255;p23"/>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256" name="Google Shape;256;p23"/>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extLst>
    <p:ext uri="{DCECCB84-F9BA-43D5-87BE-67443E8EF086}">
      <p15:sldGuideLst>
        <p15:guide id="1" orient="horz" pos="72">
          <p15:clr>
            <a:srgbClr val="E46962"/>
          </p15:clr>
        </p15:guide>
      </p15:sldGuideLst>
    </p:ext>
  </p:extLst>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4 cards - ALT">
  <p:cSld name="BLANK_1_1_1_1_1_1_1_1_1_1_1_1_1_1_1_2_1_1">
    <p:bg>
      <p:bgPr>
        <a:solidFill>
          <a:schemeClr val="dk2"/>
        </a:solidFill>
      </p:bgPr>
    </p:bg>
    <p:spTree>
      <p:nvGrpSpPr>
        <p:cNvPr id="257" name="Shape 257"/>
        <p:cNvGrpSpPr/>
        <p:nvPr/>
      </p:nvGrpSpPr>
      <p:grpSpPr>
        <a:xfrm>
          <a:off x="0" y="0"/>
          <a:ext cx="0" cy="0"/>
          <a:chOff x="0" y="0"/>
          <a:chExt cx="0" cy="0"/>
        </a:xfrm>
      </p:grpSpPr>
      <p:sp>
        <p:nvSpPr>
          <p:cNvPr id="258" name="Google Shape;258;p24"/>
          <p:cNvSpPr/>
          <p:nvPr>
            <p:ph idx="2" type="pic"/>
          </p:nvPr>
        </p:nvSpPr>
        <p:spPr>
          <a:xfrm>
            <a:off x="3907788" y="1988400"/>
            <a:ext cx="427500" cy="427500"/>
          </a:xfrm>
          <a:prstGeom prst="roundRect">
            <a:avLst>
              <a:gd fmla="val 25468" name="adj"/>
            </a:avLst>
          </a:prstGeom>
          <a:noFill/>
          <a:ln cap="flat" cmpd="sng" w="9525">
            <a:solidFill>
              <a:schemeClr val="accent1"/>
            </a:solidFill>
            <a:prstDash val="solid"/>
            <a:round/>
            <a:headEnd len="sm" w="sm" type="none"/>
            <a:tailEnd len="sm" w="sm" type="none"/>
          </a:ln>
        </p:spPr>
      </p:sp>
      <p:sp>
        <p:nvSpPr>
          <p:cNvPr id="259" name="Google Shape;259;p24"/>
          <p:cNvSpPr/>
          <p:nvPr>
            <p:ph idx="3" type="pic"/>
          </p:nvPr>
        </p:nvSpPr>
        <p:spPr>
          <a:xfrm>
            <a:off x="6099275" y="1988400"/>
            <a:ext cx="427500" cy="427500"/>
          </a:xfrm>
          <a:prstGeom prst="roundRect">
            <a:avLst>
              <a:gd fmla="val 25468" name="adj"/>
            </a:avLst>
          </a:prstGeom>
          <a:noFill/>
          <a:ln cap="flat" cmpd="sng" w="9525">
            <a:solidFill>
              <a:schemeClr val="dk1"/>
            </a:solidFill>
            <a:prstDash val="solid"/>
            <a:round/>
            <a:headEnd len="sm" w="sm" type="none"/>
            <a:tailEnd len="sm" w="sm" type="none"/>
          </a:ln>
        </p:spPr>
      </p:sp>
      <p:sp>
        <p:nvSpPr>
          <p:cNvPr id="260" name="Google Shape;260;p24"/>
          <p:cNvSpPr/>
          <p:nvPr>
            <p:ph idx="4" type="pic"/>
          </p:nvPr>
        </p:nvSpPr>
        <p:spPr>
          <a:xfrm>
            <a:off x="8290763" y="1988400"/>
            <a:ext cx="427500" cy="427500"/>
          </a:xfrm>
          <a:prstGeom prst="roundRect">
            <a:avLst>
              <a:gd fmla="val 25468" name="adj"/>
            </a:avLst>
          </a:prstGeom>
          <a:noFill/>
          <a:ln cap="flat" cmpd="sng" w="9525">
            <a:solidFill>
              <a:schemeClr val="accent1"/>
            </a:solidFill>
            <a:prstDash val="solid"/>
            <a:round/>
            <a:headEnd len="sm" w="sm" type="none"/>
            <a:tailEnd len="sm" w="sm" type="none"/>
          </a:ln>
        </p:spPr>
      </p:sp>
      <p:sp>
        <p:nvSpPr>
          <p:cNvPr id="261" name="Google Shape;261;p24"/>
          <p:cNvSpPr/>
          <p:nvPr>
            <p:ph idx="5" type="pic"/>
          </p:nvPr>
        </p:nvSpPr>
        <p:spPr>
          <a:xfrm>
            <a:off x="3399288" y="1988400"/>
            <a:ext cx="427500" cy="427500"/>
          </a:xfrm>
          <a:prstGeom prst="roundRect">
            <a:avLst>
              <a:gd fmla="val 25468" name="adj"/>
            </a:avLst>
          </a:prstGeom>
          <a:noFill/>
          <a:ln cap="flat" cmpd="sng" w="9525">
            <a:solidFill>
              <a:schemeClr val="accent1"/>
            </a:solidFill>
            <a:prstDash val="solid"/>
            <a:round/>
            <a:headEnd len="sm" w="sm" type="none"/>
            <a:tailEnd len="sm" w="sm" type="none"/>
          </a:ln>
        </p:spPr>
      </p:sp>
      <p:sp>
        <p:nvSpPr>
          <p:cNvPr id="262" name="Google Shape;262;p24"/>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263" name="Google Shape;263;p24"/>
          <p:cNvSpPr txBox="1"/>
          <p:nvPr>
            <p:ph idx="6"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264" name="Google Shape;264;p24"/>
          <p:cNvSpPr txBox="1"/>
          <p:nvPr>
            <p:ph type="title"/>
          </p:nvPr>
        </p:nvSpPr>
        <p:spPr>
          <a:xfrm>
            <a:off x="228600" y="457200"/>
            <a:ext cx="4296600" cy="7977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9pPr>
          </a:lstStyle>
          <a:p/>
        </p:txBody>
      </p:sp>
      <p:sp>
        <p:nvSpPr>
          <p:cNvPr id="265" name="Google Shape;265;p24"/>
          <p:cNvSpPr txBox="1"/>
          <p:nvPr>
            <p:ph idx="7" type="subTitle"/>
          </p:nvPr>
        </p:nvSpPr>
        <p:spPr>
          <a:xfrm>
            <a:off x="228450" y="1983900"/>
            <a:ext cx="1488000" cy="436500"/>
          </a:xfrm>
          <a:prstGeom prst="rect">
            <a:avLst/>
          </a:prstGeom>
        </p:spPr>
        <p:txBody>
          <a:bodyPr anchorCtr="0" anchor="t" bIns="182875" lIns="182875" spcFirstLastPara="1" rIns="91425" wrap="square" tIns="91425">
            <a:normAutofit/>
          </a:bodyPr>
          <a:lstStyle>
            <a:lvl1pPr lvl="0">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1pPr>
            <a:lvl2pPr lvl="1">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2pPr>
            <a:lvl3pPr lvl="2">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3pPr>
            <a:lvl4pPr lvl="3">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4pPr>
            <a:lvl5pPr lvl="4">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5pPr>
            <a:lvl6pPr lvl="5">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6pPr>
            <a:lvl7pPr lvl="6">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7pPr>
            <a:lvl8pPr lvl="7">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8pPr>
            <a:lvl9pPr lvl="8">
              <a:lnSpc>
                <a:spcPct val="80000"/>
              </a:lnSpc>
              <a:spcBef>
                <a:spcPts val="0"/>
              </a:spcBef>
              <a:spcAft>
                <a:spcPts val="0"/>
              </a:spcAft>
              <a:buClr>
                <a:schemeClr val="dk2"/>
              </a:buClr>
              <a:buSzPts val="3000"/>
              <a:buFont typeface="Inter Black"/>
              <a:buNone/>
              <a:defRPr sz="3000">
                <a:solidFill>
                  <a:schemeClr val="dk2"/>
                </a:solidFill>
                <a:latin typeface="Inter Black"/>
                <a:ea typeface="Inter Black"/>
                <a:cs typeface="Inter Black"/>
                <a:sym typeface="Inter Black"/>
              </a:defRPr>
            </a:lvl9pPr>
          </a:lstStyle>
          <a:p/>
        </p:txBody>
      </p:sp>
      <p:sp>
        <p:nvSpPr>
          <p:cNvPr id="266" name="Google Shape;266;p24"/>
          <p:cNvSpPr txBox="1"/>
          <p:nvPr>
            <p:ph idx="8" type="body"/>
          </p:nvPr>
        </p:nvSpPr>
        <p:spPr>
          <a:xfrm>
            <a:off x="228450" y="2668644"/>
            <a:ext cx="2101200" cy="19392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267" name="Google Shape;267;p24"/>
          <p:cNvSpPr txBox="1"/>
          <p:nvPr>
            <p:ph idx="9" type="subTitle"/>
          </p:nvPr>
        </p:nvSpPr>
        <p:spPr>
          <a:xfrm>
            <a:off x="2423200" y="1983900"/>
            <a:ext cx="976200" cy="436500"/>
          </a:xfrm>
          <a:prstGeom prst="rect">
            <a:avLst/>
          </a:prstGeom>
        </p:spPr>
        <p:txBody>
          <a:bodyPr anchorCtr="0" anchor="t" bIns="182875" lIns="182875" spcFirstLastPara="1" rIns="91425" wrap="square" tIns="91425">
            <a:normAutofit/>
          </a:bodyPr>
          <a:lstStyle>
            <a:lvl1pPr lvl="0">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1pPr>
            <a:lvl2pPr lvl="1">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2pPr>
            <a:lvl3pPr lvl="2">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3pPr>
            <a:lvl4pPr lvl="3">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4pPr>
            <a:lvl5pPr lvl="4">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5pPr>
            <a:lvl6pPr lvl="5">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6pPr>
            <a:lvl7pPr lvl="6">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7pPr>
            <a:lvl8pPr lvl="7">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8pPr>
            <a:lvl9pPr lvl="8">
              <a:lnSpc>
                <a:spcPct val="80000"/>
              </a:lnSpc>
              <a:spcBef>
                <a:spcPts val="0"/>
              </a:spcBef>
              <a:spcAft>
                <a:spcPts val="0"/>
              </a:spcAft>
              <a:buClr>
                <a:schemeClr val="lt2"/>
              </a:buClr>
              <a:buSzPts val="3000"/>
              <a:buFont typeface="Inter Black"/>
              <a:buNone/>
              <a:defRPr sz="3000">
                <a:solidFill>
                  <a:schemeClr val="lt2"/>
                </a:solidFill>
                <a:latin typeface="Inter Black"/>
                <a:ea typeface="Inter Black"/>
                <a:cs typeface="Inter Black"/>
                <a:sym typeface="Inter Black"/>
              </a:defRPr>
            </a:lvl9pPr>
          </a:lstStyle>
          <a:p/>
        </p:txBody>
      </p:sp>
      <p:sp>
        <p:nvSpPr>
          <p:cNvPr id="268" name="Google Shape;268;p24"/>
          <p:cNvSpPr txBox="1"/>
          <p:nvPr>
            <p:ph idx="13" type="body"/>
          </p:nvPr>
        </p:nvSpPr>
        <p:spPr>
          <a:xfrm>
            <a:off x="2423775" y="2668644"/>
            <a:ext cx="2101200" cy="19392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lt2"/>
              </a:buClr>
              <a:buSzPts val="1000"/>
              <a:buFont typeface="Inter"/>
              <a:buChar char="●"/>
              <a:defRPr sz="1000">
                <a:solidFill>
                  <a:schemeClr val="lt2"/>
                </a:solidFill>
              </a:defRPr>
            </a:lvl1pPr>
            <a:lvl2pPr indent="-292100" lvl="1" marL="914400">
              <a:spcBef>
                <a:spcPts val="0"/>
              </a:spcBef>
              <a:spcAft>
                <a:spcPts val="0"/>
              </a:spcAft>
              <a:buClr>
                <a:schemeClr val="lt2"/>
              </a:buClr>
              <a:buSzPts val="1000"/>
              <a:buFont typeface="Inter"/>
              <a:buChar char="○"/>
              <a:defRPr sz="1000">
                <a:solidFill>
                  <a:schemeClr val="lt2"/>
                </a:solidFill>
              </a:defRPr>
            </a:lvl2pPr>
            <a:lvl3pPr indent="-292100" lvl="2" marL="1371600">
              <a:spcBef>
                <a:spcPts val="0"/>
              </a:spcBef>
              <a:spcAft>
                <a:spcPts val="0"/>
              </a:spcAft>
              <a:buClr>
                <a:schemeClr val="lt2"/>
              </a:buClr>
              <a:buSzPts val="1000"/>
              <a:buFont typeface="Inter"/>
              <a:buChar char="■"/>
              <a:defRPr sz="1000">
                <a:solidFill>
                  <a:schemeClr val="lt2"/>
                </a:solidFill>
              </a:defRPr>
            </a:lvl3pPr>
            <a:lvl4pPr indent="-292100" lvl="3" marL="1828800">
              <a:spcBef>
                <a:spcPts val="0"/>
              </a:spcBef>
              <a:spcAft>
                <a:spcPts val="0"/>
              </a:spcAft>
              <a:buClr>
                <a:schemeClr val="lt2"/>
              </a:buClr>
              <a:buSzPts val="1000"/>
              <a:buFont typeface="Inter"/>
              <a:buChar char="●"/>
              <a:defRPr sz="1000">
                <a:solidFill>
                  <a:schemeClr val="lt2"/>
                </a:solidFill>
              </a:defRPr>
            </a:lvl4pPr>
            <a:lvl5pPr indent="-292100" lvl="4" marL="2286000">
              <a:spcBef>
                <a:spcPts val="0"/>
              </a:spcBef>
              <a:spcAft>
                <a:spcPts val="0"/>
              </a:spcAft>
              <a:buClr>
                <a:schemeClr val="lt2"/>
              </a:buClr>
              <a:buSzPts val="1000"/>
              <a:buFont typeface="Inter"/>
              <a:buChar char="○"/>
              <a:defRPr sz="1000">
                <a:solidFill>
                  <a:schemeClr val="lt2"/>
                </a:solidFill>
              </a:defRPr>
            </a:lvl5pPr>
            <a:lvl6pPr indent="-292100" lvl="5" marL="2743200">
              <a:spcBef>
                <a:spcPts val="0"/>
              </a:spcBef>
              <a:spcAft>
                <a:spcPts val="0"/>
              </a:spcAft>
              <a:buClr>
                <a:schemeClr val="lt2"/>
              </a:buClr>
              <a:buSzPts val="1000"/>
              <a:buFont typeface="Inter"/>
              <a:buChar char="■"/>
              <a:defRPr sz="1000">
                <a:solidFill>
                  <a:schemeClr val="lt2"/>
                </a:solidFill>
              </a:defRPr>
            </a:lvl6pPr>
            <a:lvl7pPr indent="-292100" lvl="6" marL="3200400">
              <a:spcBef>
                <a:spcPts val="0"/>
              </a:spcBef>
              <a:spcAft>
                <a:spcPts val="0"/>
              </a:spcAft>
              <a:buClr>
                <a:schemeClr val="lt2"/>
              </a:buClr>
              <a:buSzPts val="1000"/>
              <a:buFont typeface="Inter"/>
              <a:buChar char="●"/>
              <a:defRPr sz="1000">
                <a:solidFill>
                  <a:schemeClr val="lt2"/>
                </a:solidFill>
              </a:defRPr>
            </a:lvl7pPr>
            <a:lvl8pPr indent="-292100" lvl="7" marL="3657600">
              <a:spcBef>
                <a:spcPts val="0"/>
              </a:spcBef>
              <a:spcAft>
                <a:spcPts val="0"/>
              </a:spcAft>
              <a:buClr>
                <a:schemeClr val="lt2"/>
              </a:buClr>
              <a:buSzPts val="1000"/>
              <a:buFont typeface="Inter"/>
              <a:buChar char="○"/>
              <a:defRPr sz="1000">
                <a:solidFill>
                  <a:schemeClr val="lt2"/>
                </a:solidFill>
              </a:defRPr>
            </a:lvl8pPr>
            <a:lvl9pPr indent="-292100" lvl="8" marL="4114800">
              <a:spcBef>
                <a:spcPts val="0"/>
              </a:spcBef>
              <a:spcAft>
                <a:spcPts val="0"/>
              </a:spcAft>
              <a:buClr>
                <a:schemeClr val="lt2"/>
              </a:buClr>
              <a:buSzPts val="1000"/>
              <a:buFont typeface="Inter"/>
              <a:buChar char="■"/>
              <a:defRPr sz="1000">
                <a:solidFill>
                  <a:schemeClr val="lt2"/>
                </a:solidFill>
              </a:defRPr>
            </a:lvl9pPr>
          </a:lstStyle>
          <a:p/>
        </p:txBody>
      </p:sp>
      <p:sp>
        <p:nvSpPr>
          <p:cNvPr id="269" name="Google Shape;269;p24"/>
          <p:cNvSpPr txBox="1"/>
          <p:nvPr>
            <p:ph idx="14" type="subTitle"/>
          </p:nvPr>
        </p:nvSpPr>
        <p:spPr>
          <a:xfrm>
            <a:off x="4617950" y="1983900"/>
            <a:ext cx="1488000" cy="436500"/>
          </a:xfrm>
          <a:prstGeom prst="rect">
            <a:avLst/>
          </a:prstGeom>
        </p:spPr>
        <p:txBody>
          <a:bodyPr anchorCtr="0" anchor="t" bIns="182875" lIns="182875" spcFirstLastPara="1" rIns="91425" wrap="square" tIns="91425">
            <a:normAutofit/>
          </a:bodyPr>
          <a:lstStyle>
            <a:lvl1pPr lvl="0">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1pPr>
            <a:lvl2pPr lvl="1">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2pPr>
            <a:lvl3pPr lvl="2">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3pPr>
            <a:lvl4pPr lvl="3">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4pPr>
            <a:lvl5pPr lvl="4">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5pPr>
            <a:lvl6pPr lvl="5">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6pPr>
            <a:lvl7pPr lvl="6">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7pPr>
            <a:lvl8pPr lvl="7">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8pPr>
            <a:lvl9pPr lvl="8">
              <a:lnSpc>
                <a:spcPct val="80000"/>
              </a:lnSpc>
              <a:spcBef>
                <a:spcPts val="0"/>
              </a:spcBef>
              <a:spcAft>
                <a:spcPts val="0"/>
              </a:spcAft>
              <a:buClr>
                <a:schemeClr val="lt1"/>
              </a:buClr>
              <a:buSzPts val="3000"/>
              <a:buFont typeface="Inter Black"/>
              <a:buNone/>
              <a:defRPr sz="3000">
                <a:solidFill>
                  <a:schemeClr val="lt1"/>
                </a:solidFill>
                <a:latin typeface="Inter Black"/>
                <a:ea typeface="Inter Black"/>
                <a:cs typeface="Inter Black"/>
                <a:sym typeface="Inter Black"/>
              </a:defRPr>
            </a:lvl9pPr>
          </a:lstStyle>
          <a:p/>
        </p:txBody>
      </p:sp>
      <p:sp>
        <p:nvSpPr>
          <p:cNvPr id="270" name="Google Shape;270;p24"/>
          <p:cNvSpPr txBox="1"/>
          <p:nvPr>
            <p:ph idx="15" type="body"/>
          </p:nvPr>
        </p:nvSpPr>
        <p:spPr>
          <a:xfrm>
            <a:off x="4619100" y="2668644"/>
            <a:ext cx="2101200" cy="19392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271" name="Google Shape;271;p24"/>
          <p:cNvSpPr txBox="1"/>
          <p:nvPr>
            <p:ph idx="16" type="subTitle"/>
          </p:nvPr>
        </p:nvSpPr>
        <p:spPr>
          <a:xfrm>
            <a:off x="6812125" y="1983900"/>
            <a:ext cx="1476300" cy="436500"/>
          </a:xfrm>
          <a:prstGeom prst="rect">
            <a:avLst/>
          </a:prstGeom>
        </p:spPr>
        <p:txBody>
          <a:bodyPr anchorCtr="0" anchor="t" bIns="182875" lIns="182875" spcFirstLastPara="1" rIns="91425" wrap="square" tIns="91425">
            <a:normAutofit/>
          </a:bodyPr>
          <a:lstStyle>
            <a:lvl1pPr lvl="0">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1pPr>
            <a:lvl2pPr lvl="1">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2pPr>
            <a:lvl3pPr lvl="2">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3pPr>
            <a:lvl4pPr lvl="3">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4pPr>
            <a:lvl5pPr lvl="4">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5pPr>
            <a:lvl6pPr lvl="5">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6pPr>
            <a:lvl7pPr lvl="6">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7pPr>
            <a:lvl8pPr lvl="7">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8pPr>
            <a:lvl9pPr lvl="8">
              <a:lnSpc>
                <a:spcPct val="80000"/>
              </a:lnSpc>
              <a:spcBef>
                <a:spcPts val="0"/>
              </a:spcBef>
              <a:spcAft>
                <a:spcPts val="0"/>
              </a:spcAft>
              <a:buClr>
                <a:schemeClr val="dk2"/>
              </a:buClr>
              <a:buSzPts val="3000"/>
              <a:buFont typeface="Inter Black"/>
              <a:buNone/>
              <a:defRPr sz="3000">
                <a:latin typeface="Inter Black"/>
                <a:ea typeface="Inter Black"/>
                <a:cs typeface="Inter Black"/>
                <a:sym typeface="Inter Black"/>
              </a:defRPr>
            </a:lvl9pPr>
          </a:lstStyle>
          <a:p/>
        </p:txBody>
      </p:sp>
      <p:sp>
        <p:nvSpPr>
          <p:cNvPr id="272" name="Google Shape;272;p24"/>
          <p:cNvSpPr txBox="1"/>
          <p:nvPr>
            <p:ph idx="17" type="body"/>
          </p:nvPr>
        </p:nvSpPr>
        <p:spPr>
          <a:xfrm>
            <a:off x="6814225" y="2668650"/>
            <a:ext cx="2101200" cy="2015400"/>
          </a:xfrm>
          <a:prstGeom prst="rect">
            <a:avLst/>
          </a:prstGeom>
        </p:spPr>
        <p:txBody>
          <a:bodyPr anchorCtr="0" anchor="t" bIns="91425" lIns="182875" spcFirstLastPara="1" rIns="18287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273" name="Google Shape;273;p24"/>
          <p:cNvSpPr/>
          <p:nvPr>
            <p:ph idx="18" type="pic"/>
          </p:nvPr>
        </p:nvSpPr>
        <p:spPr>
          <a:xfrm>
            <a:off x="1716300" y="1988400"/>
            <a:ext cx="427500" cy="427500"/>
          </a:xfrm>
          <a:prstGeom prst="roundRect">
            <a:avLst>
              <a:gd fmla="val 25468" name="adj"/>
            </a:avLst>
          </a:prstGeom>
          <a:noFill/>
          <a:ln cap="flat" cmpd="sng" w="9525">
            <a:solidFill>
              <a:schemeClr val="accent1"/>
            </a:solidFill>
            <a:prstDash val="solid"/>
            <a:round/>
            <a:headEnd len="sm" w="sm" type="none"/>
            <a:tailEnd len="sm" w="sm" type="none"/>
          </a:ln>
        </p:spPr>
      </p:sp>
      <p:sp>
        <p:nvSpPr>
          <p:cNvPr id="274" name="Google Shape;274;p24"/>
          <p:cNvSpPr/>
          <p:nvPr/>
        </p:nvSpPr>
        <p:spPr>
          <a:xfrm rot="10800000">
            <a:off x="8637300" y="457200"/>
            <a:ext cx="278100" cy="2781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nvGrpSpPr>
          <p:cNvPr id="275" name="Google Shape;275;p24"/>
          <p:cNvGrpSpPr/>
          <p:nvPr/>
        </p:nvGrpSpPr>
        <p:grpSpPr>
          <a:xfrm rot="10800000">
            <a:off x="8694334" y="513115"/>
            <a:ext cx="163248" cy="163248"/>
            <a:chOff x="6251786" y="659047"/>
            <a:chExt cx="250842" cy="250842"/>
          </a:xfrm>
        </p:grpSpPr>
        <p:sp>
          <p:nvSpPr>
            <p:cNvPr id="276" name="Google Shape;276;p24"/>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2"/>
                </a:solidFill>
                <a:latin typeface="Inter"/>
                <a:ea typeface="Inter"/>
                <a:cs typeface="Inter"/>
                <a:sym typeface="Inter"/>
              </a:endParaRPr>
            </a:p>
          </p:txBody>
        </p:sp>
        <p:sp>
          <p:nvSpPr>
            <p:cNvPr id="277" name="Google Shape;277;p24"/>
            <p:cNvSpPr/>
            <p:nvPr/>
          </p:nvSpPr>
          <p:spPr>
            <a:xfrm>
              <a:off x="6436525" y="699100"/>
              <a:ext cx="26700" cy="1191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latin typeface="Inter"/>
                <a:ea typeface="Inter"/>
                <a:cs typeface="Inter"/>
                <a:sym typeface="Inter"/>
              </a:endParaRPr>
            </a:p>
          </p:txBody>
        </p:sp>
        <p:sp>
          <p:nvSpPr>
            <p:cNvPr id="278" name="Google Shape;278;p24"/>
            <p:cNvSpPr/>
            <p:nvPr/>
          </p:nvSpPr>
          <p:spPr>
            <a:xfrm rot="5400000">
              <a:off x="6390925" y="652300"/>
              <a:ext cx="25500" cy="1191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2"/>
                </a:solidFill>
                <a:latin typeface="Inter"/>
                <a:ea typeface="Inter"/>
                <a:cs typeface="Inter"/>
                <a:sym typeface="Inter"/>
              </a:endParaRPr>
            </a:p>
          </p:txBody>
        </p:sp>
      </p:grpSp>
      <p:sp>
        <p:nvSpPr>
          <p:cNvPr id="279" name="Google Shape;279;p24"/>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280" name="Google Shape;280;p24"/>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 Three storyboards ALT 2">
  <p:cSld name="BLANK_1_1_1_1_1_1_1_1_1_1_1_1_1_1_1_1_1_1">
    <p:bg>
      <p:bgPr>
        <a:solidFill>
          <a:schemeClr val="dk2"/>
        </a:solidFill>
      </p:bgPr>
    </p:bg>
    <p:spTree>
      <p:nvGrpSpPr>
        <p:cNvPr id="281" name="Shape 281"/>
        <p:cNvGrpSpPr/>
        <p:nvPr/>
      </p:nvGrpSpPr>
      <p:grpSpPr>
        <a:xfrm>
          <a:off x="0" y="0"/>
          <a:ext cx="0" cy="0"/>
          <a:chOff x="0" y="0"/>
          <a:chExt cx="0" cy="0"/>
        </a:xfrm>
      </p:grpSpPr>
      <p:sp>
        <p:nvSpPr>
          <p:cNvPr id="282" name="Google Shape;282;p25"/>
          <p:cNvSpPr/>
          <p:nvPr>
            <p:ph idx="2" type="pic"/>
          </p:nvPr>
        </p:nvSpPr>
        <p:spPr>
          <a:xfrm>
            <a:off x="2423700" y="457200"/>
            <a:ext cx="2101200" cy="4226400"/>
          </a:xfrm>
          <a:prstGeom prst="round2DiagRect">
            <a:avLst>
              <a:gd fmla="val 16667" name="adj1"/>
              <a:gd fmla="val 4331" name="adj2"/>
            </a:avLst>
          </a:prstGeom>
          <a:noFill/>
          <a:ln>
            <a:noFill/>
          </a:ln>
        </p:spPr>
      </p:sp>
      <p:sp>
        <p:nvSpPr>
          <p:cNvPr id="283" name="Google Shape;283;p25"/>
          <p:cNvSpPr txBox="1"/>
          <p:nvPr>
            <p:ph idx="1" type="body"/>
          </p:nvPr>
        </p:nvSpPr>
        <p:spPr>
          <a:xfrm>
            <a:off x="2423700" y="3632000"/>
            <a:ext cx="2101200" cy="803700"/>
          </a:xfrm>
          <a:prstGeom prst="rect">
            <a:avLst/>
          </a:prstGeom>
        </p:spPr>
        <p:txBody>
          <a:bodyPr anchorCtr="0" anchor="b" bIns="0" lIns="182875" spcFirstLastPara="1" rIns="182875" wrap="square" tIns="0">
            <a:noAutofit/>
          </a:bodyPr>
          <a:lstStyle>
            <a:lvl1pPr indent="-292100" lvl="0" marL="457200">
              <a:lnSpc>
                <a:spcPct val="100000"/>
              </a:lnSpc>
              <a:spcBef>
                <a:spcPts val="0"/>
              </a:spcBef>
              <a:spcAft>
                <a:spcPts val="0"/>
              </a:spcAft>
              <a:buClr>
                <a:schemeClr val="dk1"/>
              </a:buClr>
              <a:buSzPts val="1000"/>
              <a:buChar char="●"/>
              <a:defRPr sz="1000">
                <a:solidFill>
                  <a:schemeClr val="dk1"/>
                </a:solidFill>
              </a:defRPr>
            </a:lvl1pPr>
            <a:lvl2pPr indent="-292100" lvl="1" marL="914400">
              <a:lnSpc>
                <a:spcPct val="100000"/>
              </a:lnSpc>
              <a:spcBef>
                <a:spcPts val="0"/>
              </a:spcBef>
              <a:spcAft>
                <a:spcPts val="0"/>
              </a:spcAft>
              <a:buClr>
                <a:schemeClr val="dk1"/>
              </a:buClr>
              <a:buSzPts val="1000"/>
              <a:buChar char="○"/>
              <a:defRPr sz="1000">
                <a:solidFill>
                  <a:schemeClr val="dk1"/>
                </a:solidFill>
              </a:defRPr>
            </a:lvl2pPr>
            <a:lvl3pPr indent="-292100" lvl="2" marL="1371600">
              <a:lnSpc>
                <a:spcPct val="100000"/>
              </a:lnSpc>
              <a:spcBef>
                <a:spcPts val="0"/>
              </a:spcBef>
              <a:spcAft>
                <a:spcPts val="0"/>
              </a:spcAft>
              <a:buClr>
                <a:schemeClr val="dk1"/>
              </a:buClr>
              <a:buSzPts val="1000"/>
              <a:buChar char="■"/>
              <a:defRPr sz="1000">
                <a:solidFill>
                  <a:schemeClr val="dk1"/>
                </a:solidFill>
              </a:defRPr>
            </a:lvl3pPr>
            <a:lvl4pPr indent="-292100" lvl="3" marL="1828800">
              <a:lnSpc>
                <a:spcPct val="100000"/>
              </a:lnSpc>
              <a:spcBef>
                <a:spcPts val="0"/>
              </a:spcBef>
              <a:spcAft>
                <a:spcPts val="0"/>
              </a:spcAft>
              <a:buClr>
                <a:schemeClr val="dk1"/>
              </a:buClr>
              <a:buSzPts val="1000"/>
              <a:buChar char="●"/>
              <a:defRPr sz="1000">
                <a:solidFill>
                  <a:schemeClr val="dk1"/>
                </a:solidFill>
              </a:defRPr>
            </a:lvl4pPr>
            <a:lvl5pPr indent="-292100" lvl="4" marL="2286000">
              <a:lnSpc>
                <a:spcPct val="100000"/>
              </a:lnSpc>
              <a:spcBef>
                <a:spcPts val="0"/>
              </a:spcBef>
              <a:spcAft>
                <a:spcPts val="0"/>
              </a:spcAft>
              <a:buClr>
                <a:schemeClr val="dk1"/>
              </a:buClr>
              <a:buSzPts val="1000"/>
              <a:buChar char="○"/>
              <a:defRPr sz="1000">
                <a:solidFill>
                  <a:schemeClr val="dk1"/>
                </a:solidFill>
              </a:defRPr>
            </a:lvl5pPr>
            <a:lvl6pPr indent="-292100" lvl="5" marL="2743200">
              <a:lnSpc>
                <a:spcPct val="100000"/>
              </a:lnSpc>
              <a:spcBef>
                <a:spcPts val="0"/>
              </a:spcBef>
              <a:spcAft>
                <a:spcPts val="0"/>
              </a:spcAft>
              <a:buClr>
                <a:schemeClr val="dk1"/>
              </a:buClr>
              <a:buSzPts val="1000"/>
              <a:buChar char="■"/>
              <a:defRPr sz="1000">
                <a:solidFill>
                  <a:schemeClr val="dk1"/>
                </a:solidFill>
              </a:defRPr>
            </a:lvl6pPr>
            <a:lvl7pPr indent="-292100" lvl="6" marL="3200400">
              <a:lnSpc>
                <a:spcPct val="100000"/>
              </a:lnSpc>
              <a:spcBef>
                <a:spcPts val="0"/>
              </a:spcBef>
              <a:spcAft>
                <a:spcPts val="0"/>
              </a:spcAft>
              <a:buClr>
                <a:schemeClr val="dk1"/>
              </a:buClr>
              <a:buSzPts val="1000"/>
              <a:buChar char="●"/>
              <a:defRPr sz="1000">
                <a:solidFill>
                  <a:schemeClr val="dk1"/>
                </a:solidFill>
              </a:defRPr>
            </a:lvl7pPr>
            <a:lvl8pPr indent="-292100" lvl="7" marL="3657600">
              <a:lnSpc>
                <a:spcPct val="100000"/>
              </a:lnSpc>
              <a:spcBef>
                <a:spcPts val="0"/>
              </a:spcBef>
              <a:spcAft>
                <a:spcPts val="0"/>
              </a:spcAft>
              <a:buClr>
                <a:schemeClr val="dk1"/>
              </a:buClr>
              <a:buSzPts val="1000"/>
              <a:buChar char="○"/>
              <a:defRPr sz="1000">
                <a:solidFill>
                  <a:schemeClr val="dk1"/>
                </a:solidFill>
              </a:defRPr>
            </a:lvl8pPr>
            <a:lvl9pPr indent="-292100" lvl="8" marL="4114800">
              <a:lnSpc>
                <a:spcPct val="100000"/>
              </a:lnSpc>
              <a:spcBef>
                <a:spcPts val="0"/>
              </a:spcBef>
              <a:spcAft>
                <a:spcPts val="0"/>
              </a:spcAft>
              <a:buClr>
                <a:schemeClr val="dk1"/>
              </a:buClr>
              <a:buSzPts val="1000"/>
              <a:buChar char="■"/>
              <a:defRPr sz="1000">
                <a:solidFill>
                  <a:schemeClr val="dk1"/>
                </a:solidFill>
              </a:defRPr>
            </a:lvl9pPr>
          </a:lstStyle>
          <a:p/>
        </p:txBody>
      </p:sp>
      <p:sp>
        <p:nvSpPr>
          <p:cNvPr id="284" name="Google Shape;284;p25"/>
          <p:cNvSpPr txBox="1"/>
          <p:nvPr>
            <p:ph idx="3" type="subTitle"/>
          </p:nvPr>
        </p:nvSpPr>
        <p:spPr>
          <a:xfrm>
            <a:off x="2621850" y="707500"/>
            <a:ext cx="1722000" cy="4230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9pPr>
          </a:lstStyle>
          <a:p/>
        </p:txBody>
      </p:sp>
      <p:sp>
        <p:nvSpPr>
          <p:cNvPr id="285" name="Google Shape;285;p25"/>
          <p:cNvSpPr txBox="1"/>
          <p:nvPr>
            <p:ph type="title"/>
          </p:nvPr>
        </p:nvSpPr>
        <p:spPr>
          <a:xfrm>
            <a:off x="228600" y="457200"/>
            <a:ext cx="21012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9pPr>
          </a:lstStyle>
          <a:p/>
        </p:txBody>
      </p:sp>
      <p:sp>
        <p:nvSpPr>
          <p:cNvPr id="286" name="Google Shape;286;p25"/>
          <p:cNvSpPr/>
          <p:nvPr>
            <p:ph idx="4" type="pic"/>
          </p:nvPr>
        </p:nvSpPr>
        <p:spPr>
          <a:xfrm>
            <a:off x="4618800" y="457200"/>
            <a:ext cx="2101200" cy="4226400"/>
          </a:xfrm>
          <a:prstGeom prst="roundRect">
            <a:avLst>
              <a:gd fmla="val 6865" name="adj"/>
            </a:avLst>
          </a:prstGeom>
          <a:noFill/>
          <a:ln>
            <a:noFill/>
          </a:ln>
        </p:spPr>
      </p:sp>
      <p:sp>
        <p:nvSpPr>
          <p:cNvPr id="287" name="Google Shape;287;p25"/>
          <p:cNvSpPr txBox="1"/>
          <p:nvPr>
            <p:ph idx="5" type="body"/>
          </p:nvPr>
        </p:nvSpPr>
        <p:spPr>
          <a:xfrm>
            <a:off x="4618800" y="3632000"/>
            <a:ext cx="2101200" cy="803700"/>
          </a:xfrm>
          <a:prstGeom prst="rect">
            <a:avLst/>
          </a:prstGeom>
        </p:spPr>
        <p:txBody>
          <a:bodyPr anchorCtr="0" anchor="b" bIns="0" lIns="182875" spcFirstLastPara="1" rIns="182875" wrap="square" tIns="0">
            <a:noAutofit/>
          </a:bodyPr>
          <a:lstStyle>
            <a:lvl1pPr indent="-292100" lvl="0" marL="457200">
              <a:spcBef>
                <a:spcPts val="0"/>
              </a:spcBef>
              <a:spcAft>
                <a:spcPts val="0"/>
              </a:spcAft>
              <a:buClr>
                <a:schemeClr val="dk1"/>
              </a:buClr>
              <a:buSzPts val="1000"/>
              <a:buFont typeface="Inter"/>
              <a:buChar char="●"/>
              <a:defRPr sz="1000">
                <a:solidFill>
                  <a:schemeClr val="dk1"/>
                </a:solidFill>
              </a:defRPr>
            </a:lvl1pPr>
            <a:lvl2pPr indent="-292100" lvl="1" marL="914400">
              <a:spcBef>
                <a:spcPts val="0"/>
              </a:spcBef>
              <a:spcAft>
                <a:spcPts val="0"/>
              </a:spcAft>
              <a:buClr>
                <a:schemeClr val="dk1"/>
              </a:buClr>
              <a:buSzPts val="1000"/>
              <a:buFont typeface="Inter"/>
              <a:buChar char="○"/>
              <a:defRPr sz="1000">
                <a:solidFill>
                  <a:schemeClr val="dk1"/>
                </a:solidFill>
              </a:defRPr>
            </a:lvl2pPr>
            <a:lvl3pPr indent="-292100" lvl="2" marL="1371600">
              <a:spcBef>
                <a:spcPts val="0"/>
              </a:spcBef>
              <a:spcAft>
                <a:spcPts val="0"/>
              </a:spcAft>
              <a:buClr>
                <a:schemeClr val="dk1"/>
              </a:buClr>
              <a:buSzPts val="1000"/>
              <a:buFont typeface="Inter"/>
              <a:buChar char="■"/>
              <a:defRPr sz="1000">
                <a:solidFill>
                  <a:schemeClr val="dk1"/>
                </a:solidFill>
              </a:defRPr>
            </a:lvl3pPr>
            <a:lvl4pPr indent="-292100" lvl="3" marL="1828800">
              <a:spcBef>
                <a:spcPts val="0"/>
              </a:spcBef>
              <a:spcAft>
                <a:spcPts val="0"/>
              </a:spcAft>
              <a:buClr>
                <a:schemeClr val="dk1"/>
              </a:buClr>
              <a:buSzPts val="1000"/>
              <a:buFont typeface="Inter"/>
              <a:buChar char="●"/>
              <a:defRPr sz="1000">
                <a:solidFill>
                  <a:schemeClr val="dk1"/>
                </a:solidFill>
              </a:defRPr>
            </a:lvl4pPr>
            <a:lvl5pPr indent="-292100" lvl="4" marL="2286000">
              <a:spcBef>
                <a:spcPts val="0"/>
              </a:spcBef>
              <a:spcAft>
                <a:spcPts val="0"/>
              </a:spcAft>
              <a:buClr>
                <a:schemeClr val="dk1"/>
              </a:buClr>
              <a:buSzPts val="1000"/>
              <a:buFont typeface="Inter"/>
              <a:buChar char="○"/>
              <a:defRPr sz="1000">
                <a:solidFill>
                  <a:schemeClr val="dk1"/>
                </a:solidFill>
              </a:defRPr>
            </a:lvl5pPr>
            <a:lvl6pPr indent="-292100" lvl="5" marL="2743200">
              <a:spcBef>
                <a:spcPts val="0"/>
              </a:spcBef>
              <a:spcAft>
                <a:spcPts val="0"/>
              </a:spcAft>
              <a:buClr>
                <a:schemeClr val="dk1"/>
              </a:buClr>
              <a:buSzPts val="1000"/>
              <a:buFont typeface="Inter"/>
              <a:buChar char="■"/>
              <a:defRPr sz="1000">
                <a:solidFill>
                  <a:schemeClr val="dk1"/>
                </a:solidFill>
              </a:defRPr>
            </a:lvl6pPr>
            <a:lvl7pPr indent="-292100" lvl="6" marL="3200400">
              <a:spcBef>
                <a:spcPts val="0"/>
              </a:spcBef>
              <a:spcAft>
                <a:spcPts val="0"/>
              </a:spcAft>
              <a:buClr>
                <a:schemeClr val="dk1"/>
              </a:buClr>
              <a:buSzPts val="1000"/>
              <a:buFont typeface="Inter"/>
              <a:buChar char="●"/>
              <a:defRPr sz="1000">
                <a:solidFill>
                  <a:schemeClr val="dk1"/>
                </a:solidFill>
              </a:defRPr>
            </a:lvl7pPr>
            <a:lvl8pPr indent="-292100" lvl="7" marL="3657600">
              <a:spcBef>
                <a:spcPts val="0"/>
              </a:spcBef>
              <a:spcAft>
                <a:spcPts val="0"/>
              </a:spcAft>
              <a:buClr>
                <a:schemeClr val="dk1"/>
              </a:buClr>
              <a:buSzPts val="1000"/>
              <a:buFont typeface="Inter"/>
              <a:buChar char="○"/>
              <a:defRPr sz="1000">
                <a:solidFill>
                  <a:schemeClr val="dk1"/>
                </a:solidFill>
              </a:defRPr>
            </a:lvl8pPr>
            <a:lvl9pPr indent="-292100" lvl="8" marL="4114800">
              <a:spcBef>
                <a:spcPts val="0"/>
              </a:spcBef>
              <a:spcAft>
                <a:spcPts val="0"/>
              </a:spcAft>
              <a:buClr>
                <a:schemeClr val="dk1"/>
              </a:buClr>
              <a:buSzPts val="1000"/>
              <a:buFont typeface="Inter"/>
              <a:buChar char="■"/>
              <a:defRPr sz="1000">
                <a:solidFill>
                  <a:schemeClr val="dk1"/>
                </a:solidFill>
              </a:defRPr>
            </a:lvl9pPr>
          </a:lstStyle>
          <a:p/>
        </p:txBody>
      </p:sp>
      <p:sp>
        <p:nvSpPr>
          <p:cNvPr id="288" name="Google Shape;288;p25"/>
          <p:cNvSpPr txBox="1"/>
          <p:nvPr>
            <p:ph idx="6" type="subTitle"/>
          </p:nvPr>
        </p:nvSpPr>
        <p:spPr>
          <a:xfrm>
            <a:off x="4816950" y="707500"/>
            <a:ext cx="1722000" cy="4230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9pPr>
          </a:lstStyle>
          <a:p/>
        </p:txBody>
      </p:sp>
      <p:sp>
        <p:nvSpPr>
          <p:cNvPr id="289" name="Google Shape;289;p25"/>
          <p:cNvSpPr/>
          <p:nvPr>
            <p:ph idx="7" type="pic"/>
          </p:nvPr>
        </p:nvSpPr>
        <p:spPr>
          <a:xfrm>
            <a:off x="6813900" y="457200"/>
            <a:ext cx="2101200" cy="4226400"/>
          </a:xfrm>
          <a:prstGeom prst="round2DiagRect">
            <a:avLst>
              <a:gd fmla="val 4790" name="adj1"/>
              <a:gd fmla="val 16652" name="adj2"/>
            </a:avLst>
          </a:prstGeom>
          <a:noFill/>
          <a:ln>
            <a:noFill/>
          </a:ln>
        </p:spPr>
      </p:sp>
      <p:sp>
        <p:nvSpPr>
          <p:cNvPr id="290" name="Google Shape;290;p25"/>
          <p:cNvSpPr txBox="1"/>
          <p:nvPr>
            <p:ph idx="8" type="body"/>
          </p:nvPr>
        </p:nvSpPr>
        <p:spPr>
          <a:xfrm>
            <a:off x="6813900" y="3632000"/>
            <a:ext cx="2101200" cy="803700"/>
          </a:xfrm>
          <a:prstGeom prst="rect">
            <a:avLst/>
          </a:prstGeom>
        </p:spPr>
        <p:txBody>
          <a:bodyPr anchorCtr="0" anchor="b" bIns="0" lIns="182875" spcFirstLastPara="1" rIns="182875" wrap="square" tIns="0">
            <a:noAutofit/>
          </a:bodyPr>
          <a:lstStyle>
            <a:lvl1pPr indent="-292100" lvl="0" marL="457200">
              <a:spcBef>
                <a:spcPts val="0"/>
              </a:spcBef>
              <a:spcAft>
                <a:spcPts val="0"/>
              </a:spcAft>
              <a:buClr>
                <a:schemeClr val="dk1"/>
              </a:buClr>
              <a:buSzPts val="1000"/>
              <a:buFont typeface="Inter"/>
              <a:buChar char="●"/>
              <a:defRPr sz="1000">
                <a:solidFill>
                  <a:schemeClr val="dk1"/>
                </a:solidFill>
              </a:defRPr>
            </a:lvl1pPr>
            <a:lvl2pPr indent="-292100" lvl="1" marL="914400">
              <a:spcBef>
                <a:spcPts val="0"/>
              </a:spcBef>
              <a:spcAft>
                <a:spcPts val="0"/>
              </a:spcAft>
              <a:buClr>
                <a:schemeClr val="dk1"/>
              </a:buClr>
              <a:buSzPts val="1000"/>
              <a:buFont typeface="Inter"/>
              <a:buChar char="○"/>
              <a:defRPr sz="1000">
                <a:solidFill>
                  <a:schemeClr val="dk1"/>
                </a:solidFill>
              </a:defRPr>
            </a:lvl2pPr>
            <a:lvl3pPr indent="-292100" lvl="2" marL="1371600">
              <a:spcBef>
                <a:spcPts val="0"/>
              </a:spcBef>
              <a:spcAft>
                <a:spcPts val="0"/>
              </a:spcAft>
              <a:buClr>
                <a:schemeClr val="dk1"/>
              </a:buClr>
              <a:buSzPts val="1000"/>
              <a:buFont typeface="Inter"/>
              <a:buChar char="■"/>
              <a:defRPr sz="1000">
                <a:solidFill>
                  <a:schemeClr val="dk1"/>
                </a:solidFill>
              </a:defRPr>
            </a:lvl3pPr>
            <a:lvl4pPr indent="-292100" lvl="3" marL="1828800">
              <a:spcBef>
                <a:spcPts val="0"/>
              </a:spcBef>
              <a:spcAft>
                <a:spcPts val="0"/>
              </a:spcAft>
              <a:buClr>
                <a:schemeClr val="dk1"/>
              </a:buClr>
              <a:buSzPts val="1000"/>
              <a:buFont typeface="Inter"/>
              <a:buChar char="●"/>
              <a:defRPr sz="1000">
                <a:solidFill>
                  <a:schemeClr val="dk1"/>
                </a:solidFill>
              </a:defRPr>
            </a:lvl4pPr>
            <a:lvl5pPr indent="-292100" lvl="4" marL="2286000">
              <a:spcBef>
                <a:spcPts val="0"/>
              </a:spcBef>
              <a:spcAft>
                <a:spcPts val="0"/>
              </a:spcAft>
              <a:buClr>
                <a:schemeClr val="dk1"/>
              </a:buClr>
              <a:buSzPts val="1000"/>
              <a:buFont typeface="Inter"/>
              <a:buChar char="○"/>
              <a:defRPr sz="1000">
                <a:solidFill>
                  <a:schemeClr val="dk1"/>
                </a:solidFill>
              </a:defRPr>
            </a:lvl5pPr>
            <a:lvl6pPr indent="-292100" lvl="5" marL="2743200">
              <a:spcBef>
                <a:spcPts val="0"/>
              </a:spcBef>
              <a:spcAft>
                <a:spcPts val="0"/>
              </a:spcAft>
              <a:buClr>
                <a:schemeClr val="dk1"/>
              </a:buClr>
              <a:buSzPts val="1000"/>
              <a:buFont typeface="Inter"/>
              <a:buChar char="■"/>
              <a:defRPr sz="1000">
                <a:solidFill>
                  <a:schemeClr val="dk1"/>
                </a:solidFill>
              </a:defRPr>
            </a:lvl6pPr>
            <a:lvl7pPr indent="-292100" lvl="6" marL="3200400">
              <a:spcBef>
                <a:spcPts val="0"/>
              </a:spcBef>
              <a:spcAft>
                <a:spcPts val="0"/>
              </a:spcAft>
              <a:buClr>
                <a:schemeClr val="dk1"/>
              </a:buClr>
              <a:buSzPts val="1000"/>
              <a:buFont typeface="Inter"/>
              <a:buChar char="●"/>
              <a:defRPr sz="1000">
                <a:solidFill>
                  <a:schemeClr val="dk1"/>
                </a:solidFill>
              </a:defRPr>
            </a:lvl7pPr>
            <a:lvl8pPr indent="-292100" lvl="7" marL="3657600">
              <a:spcBef>
                <a:spcPts val="0"/>
              </a:spcBef>
              <a:spcAft>
                <a:spcPts val="0"/>
              </a:spcAft>
              <a:buClr>
                <a:schemeClr val="dk1"/>
              </a:buClr>
              <a:buSzPts val="1000"/>
              <a:buFont typeface="Inter"/>
              <a:buChar char="○"/>
              <a:defRPr sz="1000">
                <a:solidFill>
                  <a:schemeClr val="dk1"/>
                </a:solidFill>
              </a:defRPr>
            </a:lvl8pPr>
            <a:lvl9pPr indent="-292100" lvl="8" marL="4114800">
              <a:spcBef>
                <a:spcPts val="0"/>
              </a:spcBef>
              <a:spcAft>
                <a:spcPts val="0"/>
              </a:spcAft>
              <a:buClr>
                <a:schemeClr val="dk1"/>
              </a:buClr>
              <a:buSzPts val="1000"/>
              <a:buFont typeface="Inter"/>
              <a:buChar char="■"/>
              <a:defRPr sz="1000">
                <a:solidFill>
                  <a:schemeClr val="dk1"/>
                </a:solidFill>
              </a:defRPr>
            </a:lvl9pPr>
          </a:lstStyle>
          <a:p/>
        </p:txBody>
      </p:sp>
      <p:sp>
        <p:nvSpPr>
          <p:cNvPr id="291" name="Google Shape;291;p25"/>
          <p:cNvSpPr txBox="1"/>
          <p:nvPr>
            <p:ph idx="9" type="subTitle"/>
          </p:nvPr>
        </p:nvSpPr>
        <p:spPr>
          <a:xfrm>
            <a:off x="7012050" y="707500"/>
            <a:ext cx="1722000" cy="423000"/>
          </a:xfrm>
          <a:prstGeom prst="rect">
            <a:avLst/>
          </a:prstGeom>
        </p:spPr>
        <p:txBody>
          <a:bodyPr anchorCtr="0" anchor="ctr" bIns="0" lIns="0" spcFirstLastPara="1" rIns="0" wrap="square" tIns="0">
            <a:noAutofit/>
          </a:bodyPr>
          <a:lstStyle>
            <a:lvl1pPr lvl="0">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1pPr>
            <a:lvl2pPr lvl="1">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2pPr>
            <a:lvl3pPr lvl="2">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3pPr>
            <a:lvl4pPr lvl="3">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4pPr>
            <a:lvl5pPr lvl="4">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5pPr>
            <a:lvl6pPr lvl="5">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6pPr>
            <a:lvl7pPr lvl="6">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7pPr>
            <a:lvl8pPr lvl="7">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8pPr>
            <a:lvl9pPr lvl="8">
              <a:spcBef>
                <a:spcPts val="0"/>
              </a:spcBef>
              <a:spcAft>
                <a:spcPts val="0"/>
              </a:spcAft>
              <a:buClr>
                <a:schemeClr val="dk1"/>
              </a:buClr>
              <a:buSzPts val="1200"/>
              <a:buFont typeface="Inter SemiBold"/>
              <a:buNone/>
              <a:defRPr sz="1200">
                <a:solidFill>
                  <a:schemeClr val="dk1"/>
                </a:solidFill>
                <a:latin typeface="Inter SemiBold"/>
                <a:ea typeface="Inter SemiBold"/>
                <a:cs typeface="Inter SemiBold"/>
                <a:sym typeface="Inter SemiBold"/>
              </a:defRPr>
            </a:lvl9pPr>
          </a:lstStyle>
          <a:p/>
        </p:txBody>
      </p:sp>
      <p:sp>
        <p:nvSpPr>
          <p:cNvPr id="292" name="Google Shape;292;p25"/>
          <p:cNvSpPr txBox="1"/>
          <p:nvPr>
            <p:ph idx="13"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293" name="Google Shape;293;p25"/>
          <p:cNvSpPr txBox="1"/>
          <p:nvPr>
            <p:ph idx="14"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294" name="Google Shape;294;p25"/>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295" name="Google Shape;295;p25"/>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mmary">
  <p:cSld name="BLANK_1_1_1_1_1_1_1_1_1_1_1_1_1_1_1_1_1_1_3">
    <p:bg>
      <p:bgPr>
        <a:solidFill>
          <a:schemeClr val="dk2"/>
        </a:solidFill>
      </p:bgPr>
    </p:bg>
    <p:spTree>
      <p:nvGrpSpPr>
        <p:cNvPr id="296" name="Shape 296"/>
        <p:cNvGrpSpPr/>
        <p:nvPr/>
      </p:nvGrpSpPr>
      <p:grpSpPr>
        <a:xfrm>
          <a:off x="0" y="0"/>
          <a:ext cx="0" cy="0"/>
          <a:chOff x="0" y="0"/>
          <a:chExt cx="0" cy="0"/>
        </a:xfrm>
      </p:grpSpPr>
      <p:sp>
        <p:nvSpPr>
          <p:cNvPr id="297" name="Google Shape;297;p26"/>
          <p:cNvSpPr txBox="1"/>
          <p:nvPr>
            <p:ph type="title"/>
          </p:nvPr>
        </p:nvSpPr>
        <p:spPr>
          <a:xfrm>
            <a:off x="228600" y="457200"/>
            <a:ext cx="86868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9pPr>
          </a:lstStyle>
          <a:p/>
        </p:txBody>
      </p:sp>
      <p:sp>
        <p:nvSpPr>
          <p:cNvPr id="298" name="Google Shape;298;p26"/>
          <p:cNvSpPr txBox="1"/>
          <p:nvPr>
            <p:ph idx="1" type="body"/>
          </p:nvPr>
        </p:nvSpPr>
        <p:spPr>
          <a:xfrm>
            <a:off x="2423700" y="3866575"/>
            <a:ext cx="3364200" cy="772200"/>
          </a:xfrm>
          <a:prstGeom prst="rect">
            <a:avLst/>
          </a:prstGeom>
        </p:spPr>
        <p:txBody>
          <a:bodyPr anchorCtr="0" anchor="t" bIns="0" lIns="0" spcFirstLastPara="1" rIns="0" wrap="square" tIns="0">
            <a:noAutofit/>
          </a:bodyPr>
          <a:lstStyle>
            <a:lvl1pPr indent="-292100" lvl="0" marL="457200">
              <a:lnSpc>
                <a:spcPct val="100000"/>
              </a:lnSpc>
              <a:spcBef>
                <a:spcPts val="0"/>
              </a:spcBef>
              <a:spcAft>
                <a:spcPts val="0"/>
              </a:spcAft>
              <a:buClr>
                <a:schemeClr val="dk1"/>
              </a:buClr>
              <a:buSzPts val="1000"/>
              <a:buChar char="●"/>
              <a:defRPr sz="1000">
                <a:solidFill>
                  <a:schemeClr val="dk1"/>
                </a:solidFill>
              </a:defRPr>
            </a:lvl1pPr>
            <a:lvl2pPr indent="-292100" lvl="1" marL="914400">
              <a:lnSpc>
                <a:spcPct val="100000"/>
              </a:lnSpc>
              <a:spcBef>
                <a:spcPts val="0"/>
              </a:spcBef>
              <a:spcAft>
                <a:spcPts val="0"/>
              </a:spcAft>
              <a:buClr>
                <a:schemeClr val="dk1"/>
              </a:buClr>
              <a:buSzPts val="1000"/>
              <a:buChar char="○"/>
              <a:defRPr sz="1000">
                <a:solidFill>
                  <a:schemeClr val="dk1"/>
                </a:solidFill>
              </a:defRPr>
            </a:lvl2pPr>
            <a:lvl3pPr indent="-292100" lvl="2" marL="1371600">
              <a:lnSpc>
                <a:spcPct val="100000"/>
              </a:lnSpc>
              <a:spcBef>
                <a:spcPts val="0"/>
              </a:spcBef>
              <a:spcAft>
                <a:spcPts val="0"/>
              </a:spcAft>
              <a:buClr>
                <a:schemeClr val="dk1"/>
              </a:buClr>
              <a:buSzPts val="1000"/>
              <a:buChar char="■"/>
              <a:defRPr sz="1000">
                <a:solidFill>
                  <a:schemeClr val="dk1"/>
                </a:solidFill>
              </a:defRPr>
            </a:lvl3pPr>
            <a:lvl4pPr indent="-292100" lvl="3" marL="1828800">
              <a:lnSpc>
                <a:spcPct val="100000"/>
              </a:lnSpc>
              <a:spcBef>
                <a:spcPts val="0"/>
              </a:spcBef>
              <a:spcAft>
                <a:spcPts val="0"/>
              </a:spcAft>
              <a:buClr>
                <a:schemeClr val="dk1"/>
              </a:buClr>
              <a:buSzPts val="1000"/>
              <a:buChar char="●"/>
              <a:defRPr sz="1000">
                <a:solidFill>
                  <a:schemeClr val="dk1"/>
                </a:solidFill>
              </a:defRPr>
            </a:lvl4pPr>
            <a:lvl5pPr indent="-292100" lvl="4" marL="2286000">
              <a:lnSpc>
                <a:spcPct val="100000"/>
              </a:lnSpc>
              <a:spcBef>
                <a:spcPts val="0"/>
              </a:spcBef>
              <a:spcAft>
                <a:spcPts val="0"/>
              </a:spcAft>
              <a:buClr>
                <a:schemeClr val="dk1"/>
              </a:buClr>
              <a:buSzPts val="1000"/>
              <a:buChar char="○"/>
              <a:defRPr sz="1000">
                <a:solidFill>
                  <a:schemeClr val="dk1"/>
                </a:solidFill>
              </a:defRPr>
            </a:lvl5pPr>
            <a:lvl6pPr indent="-292100" lvl="5" marL="2743200">
              <a:lnSpc>
                <a:spcPct val="100000"/>
              </a:lnSpc>
              <a:spcBef>
                <a:spcPts val="0"/>
              </a:spcBef>
              <a:spcAft>
                <a:spcPts val="0"/>
              </a:spcAft>
              <a:buClr>
                <a:schemeClr val="dk1"/>
              </a:buClr>
              <a:buSzPts val="1000"/>
              <a:buChar char="■"/>
              <a:defRPr sz="1000">
                <a:solidFill>
                  <a:schemeClr val="dk1"/>
                </a:solidFill>
              </a:defRPr>
            </a:lvl6pPr>
            <a:lvl7pPr indent="-292100" lvl="6" marL="3200400">
              <a:lnSpc>
                <a:spcPct val="100000"/>
              </a:lnSpc>
              <a:spcBef>
                <a:spcPts val="0"/>
              </a:spcBef>
              <a:spcAft>
                <a:spcPts val="0"/>
              </a:spcAft>
              <a:buClr>
                <a:schemeClr val="dk1"/>
              </a:buClr>
              <a:buSzPts val="1000"/>
              <a:buChar char="●"/>
              <a:defRPr sz="1000">
                <a:solidFill>
                  <a:schemeClr val="dk1"/>
                </a:solidFill>
              </a:defRPr>
            </a:lvl7pPr>
            <a:lvl8pPr indent="-292100" lvl="7" marL="3657600">
              <a:lnSpc>
                <a:spcPct val="100000"/>
              </a:lnSpc>
              <a:spcBef>
                <a:spcPts val="0"/>
              </a:spcBef>
              <a:spcAft>
                <a:spcPts val="0"/>
              </a:spcAft>
              <a:buClr>
                <a:schemeClr val="dk1"/>
              </a:buClr>
              <a:buSzPts val="1000"/>
              <a:buChar char="○"/>
              <a:defRPr sz="1000">
                <a:solidFill>
                  <a:schemeClr val="dk1"/>
                </a:solidFill>
              </a:defRPr>
            </a:lvl8pPr>
            <a:lvl9pPr indent="-292100" lvl="8" marL="4114800">
              <a:lnSpc>
                <a:spcPct val="100000"/>
              </a:lnSpc>
              <a:spcBef>
                <a:spcPts val="0"/>
              </a:spcBef>
              <a:spcAft>
                <a:spcPts val="0"/>
              </a:spcAft>
              <a:buClr>
                <a:schemeClr val="dk1"/>
              </a:buClr>
              <a:buSzPts val="1000"/>
              <a:buChar char="■"/>
              <a:defRPr sz="1000">
                <a:solidFill>
                  <a:schemeClr val="dk1"/>
                </a:solidFill>
              </a:defRPr>
            </a:lvl9pPr>
          </a:lstStyle>
          <a:p/>
        </p:txBody>
      </p:sp>
      <p:sp>
        <p:nvSpPr>
          <p:cNvPr id="299" name="Google Shape;299;p26"/>
          <p:cNvSpPr txBox="1"/>
          <p:nvPr>
            <p:ph idx="2" type="body"/>
          </p:nvPr>
        </p:nvSpPr>
        <p:spPr>
          <a:xfrm>
            <a:off x="6080700" y="3866586"/>
            <a:ext cx="2834700" cy="7275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accent1"/>
              </a:buClr>
              <a:buSzPts val="1000"/>
              <a:buFont typeface="Inter"/>
              <a:buChar char="●"/>
              <a:defRPr sz="1000">
                <a:solidFill>
                  <a:schemeClr val="accent1"/>
                </a:solidFill>
              </a:defRPr>
            </a:lvl1pPr>
            <a:lvl2pPr indent="-292100" lvl="1" marL="914400">
              <a:spcBef>
                <a:spcPts val="0"/>
              </a:spcBef>
              <a:spcAft>
                <a:spcPts val="0"/>
              </a:spcAft>
              <a:buClr>
                <a:schemeClr val="accent1"/>
              </a:buClr>
              <a:buSzPts val="1000"/>
              <a:buFont typeface="Inter"/>
              <a:buChar char="○"/>
              <a:defRPr sz="1000">
                <a:solidFill>
                  <a:schemeClr val="accent1"/>
                </a:solidFill>
              </a:defRPr>
            </a:lvl2pPr>
            <a:lvl3pPr indent="-292100" lvl="2" marL="1371600">
              <a:spcBef>
                <a:spcPts val="0"/>
              </a:spcBef>
              <a:spcAft>
                <a:spcPts val="0"/>
              </a:spcAft>
              <a:buClr>
                <a:schemeClr val="accent1"/>
              </a:buClr>
              <a:buSzPts val="1000"/>
              <a:buFont typeface="Inter"/>
              <a:buChar char="■"/>
              <a:defRPr sz="1000">
                <a:solidFill>
                  <a:schemeClr val="accent1"/>
                </a:solidFill>
              </a:defRPr>
            </a:lvl3pPr>
            <a:lvl4pPr indent="-292100" lvl="3" marL="1828800">
              <a:spcBef>
                <a:spcPts val="0"/>
              </a:spcBef>
              <a:spcAft>
                <a:spcPts val="0"/>
              </a:spcAft>
              <a:buClr>
                <a:schemeClr val="accent1"/>
              </a:buClr>
              <a:buSzPts val="1000"/>
              <a:buFont typeface="Inter"/>
              <a:buChar char="●"/>
              <a:defRPr sz="1000">
                <a:solidFill>
                  <a:schemeClr val="accent1"/>
                </a:solidFill>
              </a:defRPr>
            </a:lvl4pPr>
            <a:lvl5pPr indent="-292100" lvl="4" marL="2286000">
              <a:spcBef>
                <a:spcPts val="0"/>
              </a:spcBef>
              <a:spcAft>
                <a:spcPts val="0"/>
              </a:spcAft>
              <a:buClr>
                <a:schemeClr val="accent1"/>
              </a:buClr>
              <a:buSzPts val="1000"/>
              <a:buFont typeface="Inter"/>
              <a:buChar char="○"/>
              <a:defRPr sz="1000">
                <a:solidFill>
                  <a:schemeClr val="accent1"/>
                </a:solidFill>
              </a:defRPr>
            </a:lvl5pPr>
            <a:lvl6pPr indent="-292100" lvl="5" marL="2743200">
              <a:spcBef>
                <a:spcPts val="0"/>
              </a:spcBef>
              <a:spcAft>
                <a:spcPts val="0"/>
              </a:spcAft>
              <a:buClr>
                <a:schemeClr val="accent1"/>
              </a:buClr>
              <a:buSzPts val="1000"/>
              <a:buFont typeface="Inter"/>
              <a:buChar char="■"/>
              <a:defRPr sz="1000">
                <a:solidFill>
                  <a:schemeClr val="accent1"/>
                </a:solidFill>
              </a:defRPr>
            </a:lvl6pPr>
            <a:lvl7pPr indent="-292100" lvl="6" marL="3200400">
              <a:spcBef>
                <a:spcPts val="0"/>
              </a:spcBef>
              <a:spcAft>
                <a:spcPts val="0"/>
              </a:spcAft>
              <a:buClr>
                <a:schemeClr val="accent1"/>
              </a:buClr>
              <a:buSzPts val="1000"/>
              <a:buFont typeface="Inter"/>
              <a:buChar char="●"/>
              <a:defRPr sz="1000">
                <a:solidFill>
                  <a:schemeClr val="accent1"/>
                </a:solidFill>
              </a:defRPr>
            </a:lvl7pPr>
            <a:lvl8pPr indent="-292100" lvl="7" marL="3657600">
              <a:spcBef>
                <a:spcPts val="0"/>
              </a:spcBef>
              <a:spcAft>
                <a:spcPts val="0"/>
              </a:spcAft>
              <a:buClr>
                <a:schemeClr val="accent1"/>
              </a:buClr>
              <a:buSzPts val="1000"/>
              <a:buFont typeface="Inter"/>
              <a:buChar char="○"/>
              <a:defRPr sz="1000">
                <a:solidFill>
                  <a:schemeClr val="accent1"/>
                </a:solidFill>
              </a:defRPr>
            </a:lvl8pPr>
            <a:lvl9pPr indent="-292100" lvl="8" marL="4114800">
              <a:spcBef>
                <a:spcPts val="0"/>
              </a:spcBef>
              <a:spcAft>
                <a:spcPts val="0"/>
              </a:spcAft>
              <a:buClr>
                <a:schemeClr val="accent1"/>
              </a:buClr>
              <a:buSzPts val="1000"/>
              <a:buFont typeface="Inter"/>
              <a:buChar char="■"/>
              <a:defRPr sz="1000">
                <a:solidFill>
                  <a:schemeClr val="accent1"/>
                </a:solidFill>
              </a:defRPr>
            </a:lvl9pPr>
          </a:lstStyle>
          <a:p/>
        </p:txBody>
      </p:sp>
      <p:sp>
        <p:nvSpPr>
          <p:cNvPr id="300" name="Google Shape;300;p26"/>
          <p:cNvSpPr txBox="1"/>
          <p:nvPr>
            <p:ph idx="3" type="subTitle"/>
          </p:nvPr>
        </p:nvSpPr>
        <p:spPr>
          <a:xfrm>
            <a:off x="228600" y="3866586"/>
            <a:ext cx="2101200" cy="7722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sz="2400">
                <a:solidFill>
                  <a:schemeClr val="accent1"/>
                </a:solidFill>
                <a:latin typeface="Afacad Flux SemiBold"/>
                <a:ea typeface="Afacad Flux SemiBold"/>
                <a:cs typeface="Afacad Flux SemiBold"/>
                <a:sym typeface="Afacad Flux SemiBold"/>
              </a:defRPr>
            </a:lvl1pPr>
            <a:lvl2pPr lvl="1">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2pPr>
            <a:lvl3pPr lvl="2">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3pPr>
            <a:lvl4pPr lvl="3">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4pPr>
            <a:lvl5pPr lvl="4">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5pPr>
            <a:lvl6pPr lvl="5">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6pPr>
            <a:lvl7pPr lvl="6">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7pPr>
            <a:lvl8pPr lvl="7">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8pPr>
            <a:lvl9pPr lvl="8">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9pPr>
          </a:lstStyle>
          <a:p/>
        </p:txBody>
      </p:sp>
      <p:sp>
        <p:nvSpPr>
          <p:cNvPr id="301" name="Google Shape;301;p26"/>
          <p:cNvSpPr txBox="1"/>
          <p:nvPr>
            <p:ph idx="4" type="body"/>
          </p:nvPr>
        </p:nvSpPr>
        <p:spPr>
          <a:xfrm>
            <a:off x="2423700" y="2870775"/>
            <a:ext cx="3364200" cy="7722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Inter"/>
              <a:buChar char="●"/>
              <a:defRPr sz="1000">
                <a:solidFill>
                  <a:schemeClr val="dk1"/>
                </a:solidFill>
              </a:defRPr>
            </a:lvl1pPr>
            <a:lvl2pPr indent="-292100" lvl="1" marL="914400">
              <a:spcBef>
                <a:spcPts val="0"/>
              </a:spcBef>
              <a:spcAft>
                <a:spcPts val="0"/>
              </a:spcAft>
              <a:buClr>
                <a:schemeClr val="dk1"/>
              </a:buClr>
              <a:buSzPts val="1000"/>
              <a:buFont typeface="Inter"/>
              <a:buChar char="○"/>
              <a:defRPr sz="1000">
                <a:solidFill>
                  <a:schemeClr val="dk1"/>
                </a:solidFill>
              </a:defRPr>
            </a:lvl2pPr>
            <a:lvl3pPr indent="-292100" lvl="2" marL="1371600">
              <a:spcBef>
                <a:spcPts val="0"/>
              </a:spcBef>
              <a:spcAft>
                <a:spcPts val="0"/>
              </a:spcAft>
              <a:buClr>
                <a:schemeClr val="dk1"/>
              </a:buClr>
              <a:buSzPts val="1000"/>
              <a:buFont typeface="Inter"/>
              <a:buChar char="■"/>
              <a:defRPr sz="1000">
                <a:solidFill>
                  <a:schemeClr val="dk1"/>
                </a:solidFill>
              </a:defRPr>
            </a:lvl3pPr>
            <a:lvl4pPr indent="-292100" lvl="3" marL="1828800">
              <a:spcBef>
                <a:spcPts val="0"/>
              </a:spcBef>
              <a:spcAft>
                <a:spcPts val="0"/>
              </a:spcAft>
              <a:buClr>
                <a:schemeClr val="dk1"/>
              </a:buClr>
              <a:buSzPts val="1000"/>
              <a:buFont typeface="Inter"/>
              <a:buChar char="●"/>
              <a:defRPr sz="1000">
                <a:solidFill>
                  <a:schemeClr val="dk1"/>
                </a:solidFill>
              </a:defRPr>
            </a:lvl4pPr>
            <a:lvl5pPr indent="-292100" lvl="4" marL="2286000">
              <a:spcBef>
                <a:spcPts val="0"/>
              </a:spcBef>
              <a:spcAft>
                <a:spcPts val="0"/>
              </a:spcAft>
              <a:buClr>
                <a:schemeClr val="dk1"/>
              </a:buClr>
              <a:buSzPts val="1000"/>
              <a:buFont typeface="Inter"/>
              <a:buChar char="○"/>
              <a:defRPr sz="1000">
                <a:solidFill>
                  <a:schemeClr val="dk1"/>
                </a:solidFill>
              </a:defRPr>
            </a:lvl5pPr>
            <a:lvl6pPr indent="-292100" lvl="5" marL="2743200">
              <a:spcBef>
                <a:spcPts val="0"/>
              </a:spcBef>
              <a:spcAft>
                <a:spcPts val="0"/>
              </a:spcAft>
              <a:buClr>
                <a:schemeClr val="dk1"/>
              </a:buClr>
              <a:buSzPts val="1000"/>
              <a:buFont typeface="Inter"/>
              <a:buChar char="■"/>
              <a:defRPr sz="1000">
                <a:solidFill>
                  <a:schemeClr val="dk1"/>
                </a:solidFill>
              </a:defRPr>
            </a:lvl6pPr>
            <a:lvl7pPr indent="-292100" lvl="6" marL="3200400">
              <a:spcBef>
                <a:spcPts val="0"/>
              </a:spcBef>
              <a:spcAft>
                <a:spcPts val="0"/>
              </a:spcAft>
              <a:buClr>
                <a:schemeClr val="dk1"/>
              </a:buClr>
              <a:buSzPts val="1000"/>
              <a:buFont typeface="Inter"/>
              <a:buChar char="●"/>
              <a:defRPr sz="1000">
                <a:solidFill>
                  <a:schemeClr val="dk1"/>
                </a:solidFill>
              </a:defRPr>
            </a:lvl7pPr>
            <a:lvl8pPr indent="-292100" lvl="7" marL="3657600">
              <a:spcBef>
                <a:spcPts val="0"/>
              </a:spcBef>
              <a:spcAft>
                <a:spcPts val="0"/>
              </a:spcAft>
              <a:buClr>
                <a:schemeClr val="dk1"/>
              </a:buClr>
              <a:buSzPts val="1000"/>
              <a:buFont typeface="Inter"/>
              <a:buChar char="○"/>
              <a:defRPr sz="1000">
                <a:solidFill>
                  <a:schemeClr val="dk1"/>
                </a:solidFill>
              </a:defRPr>
            </a:lvl8pPr>
            <a:lvl9pPr indent="-292100" lvl="8" marL="4114800">
              <a:spcBef>
                <a:spcPts val="0"/>
              </a:spcBef>
              <a:spcAft>
                <a:spcPts val="0"/>
              </a:spcAft>
              <a:buClr>
                <a:schemeClr val="dk1"/>
              </a:buClr>
              <a:buSzPts val="1000"/>
              <a:buFont typeface="Inter"/>
              <a:buChar char="■"/>
              <a:defRPr sz="1000">
                <a:solidFill>
                  <a:schemeClr val="dk1"/>
                </a:solidFill>
              </a:defRPr>
            </a:lvl9pPr>
          </a:lstStyle>
          <a:p/>
        </p:txBody>
      </p:sp>
      <p:sp>
        <p:nvSpPr>
          <p:cNvPr id="302" name="Google Shape;302;p26"/>
          <p:cNvSpPr txBox="1"/>
          <p:nvPr>
            <p:ph idx="5" type="body"/>
          </p:nvPr>
        </p:nvSpPr>
        <p:spPr>
          <a:xfrm>
            <a:off x="6080700" y="2870773"/>
            <a:ext cx="2834700" cy="7275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accent1"/>
              </a:buClr>
              <a:buSzPts val="1000"/>
              <a:buFont typeface="Inter"/>
              <a:buChar char="●"/>
              <a:defRPr sz="1000">
                <a:solidFill>
                  <a:schemeClr val="accent1"/>
                </a:solidFill>
              </a:defRPr>
            </a:lvl1pPr>
            <a:lvl2pPr indent="-292100" lvl="1" marL="914400">
              <a:spcBef>
                <a:spcPts val="0"/>
              </a:spcBef>
              <a:spcAft>
                <a:spcPts val="0"/>
              </a:spcAft>
              <a:buClr>
                <a:schemeClr val="accent1"/>
              </a:buClr>
              <a:buSzPts val="1000"/>
              <a:buFont typeface="Inter"/>
              <a:buChar char="○"/>
              <a:defRPr sz="1000">
                <a:solidFill>
                  <a:schemeClr val="accent1"/>
                </a:solidFill>
              </a:defRPr>
            </a:lvl2pPr>
            <a:lvl3pPr indent="-292100" lvl="2" marL="1371600">
              <a:spcBef>
                <a:spcPts val="0"/>
              </a:spcBef>
              <a:spcAft>
                <a:spcPts val="0"/>
              </a:spcAft>
              <a:buClr>
                <a:schemeClr val="accent1"/>
              </a:buClr>
              <a:buSzPts val="1000"/>
              <a:buFont typeface="Inter"/>
              <a:buChar char="■"/>
              <a:defRPr sz="1000">
                <a:solidFill>
                  <a:schemeClr val="accent1"/>
                </a:solidFill>
              </a:defRPr>
            </a:lvl3pPr>
            <a:lvl4pPr indent="-292100" lvl="3" marL="1828800">
              <a:spcBef>
                <a:spcPts val="0"/>
              </a:spcBef>
              <a:spcAft>
                <a:spcPts val="0"/>
              </a:spcAft>
              <a:buClr>
                <a:schemeClr val="accent1"/>
              </a:buClr>
              <a:buSzPts val="1000"/>
              <a:buFont typeface="Inter"/>
              <a:buChar char="●"/>
              <a:defRPr sz="1000">
                <a:solidFill>
                  <a:schemeClr val="accent1"/>
                </a:solidFill>
              </a:defRPr>
            </a:lvl4pPr>
            <a:lvl5pPr indent="-292100" lvl="4" marL="2286000">
              <a:spcBef>
                <a:spcPts val="0"/>
              </a:spcBef>
              <a:spcAft>
                <a:spcPts val="0"/>
              </a:spcAft>
              <a:buClr>
                <a:schemeClr val="accent1"/>
              </a:buClr>
              <a:buSzPts val="1000"/>
              <a:buFont typeface="Inter"/>
              <a:buChar char="○"/>
              <a:defRPr sz="1000">
                <a:solidFill>
                  <a:schemeClr val="accent1"/>
                </a:solidFill>
              </a:defRPr>
            </a:lvl5pPr>
            <a:lvl6pPr indent="-292100" lvl="5" marL="2743200">
              <a:spcBef>
                <a:spcPts val="0"/>
              </a:spcBef>
              <a:spcAft>
                <a:spcPts val="0"/>
              </a:spcAft>
              <a:buClr>
                <a:schemeClr val="accent1"/>
              </a:buClr>
              <a:buSzPts val="1000"/>
              <a:buFont typeface="Inter"/>
              <a:buChar char="■"/>
              <a:defRPr sz="1000">
                <a:solidFill>
                  <a:schemeClr val="accent1"/>
                </a:solidFill>
              </a:defRPr>
            </a:lvl6pPr>
            <a:lvl7pPr indent="-292100" lvl="6" marL="3200400">
              <a:spcBef>
                <a:spcPts val="0"/>
              </a:spcBef>
              <a:spcAft>
                <a:spcPts val="0"/>
              </a:spcAft>
              <a:buClr>
                <a:schemeClr val="accent1"/>
              </a:buClr>
              <a:buSzPts val="1000"/>
              <a:buFont typeface="Inter"/>
              <a:buChar char="●"/>
              <a:defRPr sz="1000">
                <a:solidFill>
                  <a:schemeClr val="accent1"/>
                </a:solidFill>
              </a:defRPr>
            </a:lvl7pPr>
            <a:lvl8pPr indent="-292100" lvl="7" marL="3657600">
              <a:spcBef>
                <a:spcPts val="0"/>
              </a:spcBef>
              <a:spcAft>
                <a:spcPts val="0"/>
              </a:spcAft>
              <a:buClr>
                <a:schemeClr val="accent1"/>
              </a:buClr>
              <a:buSzPts val="1000"/>
              <a:buFont typeface="Inter"/>
              <a:buChar char="○"/>
              <a:defRPr sz="1000">
                <a:solidFill>
                  <a:schemeClr val="accent1"/>
                </a:solidFill>
              </a:defRPr>
            </a:lvl8pPr>
            <a:lvl9pPr indent="-292100" lvl="8" marL="4114800">
              <a:spcBef>
                <a:spcPts val="0"/>
              </a:spcBef>
              <a:spcAft>
                <a:spcPts val="0"/>
              </a:spcAft>
              <a:buClr>
                <a:schemeClr val="accent1"/>
              </a:buClr>
              <a:buSzPts val="1000"/>
              <a:buFont typeface="Inter"/>
              <a:buChar char="■"/>
              <a:defRPr sz="1000">
                <a:solidFill>
                  <a:schemeClr val="accent1"/>
                </a:solidFill>
              </a:defRPr>
            </a:lvl9pPr>
          </a:lstStyle>
          <a:p/>
        </p:txBody>
      </p:sp>
      <p:sp>
        <p:nvSpPr>
          <p:cNvPr id="303" name="Google Shape;303;p26"/>
          <p:cNvSpPr txBox="1"/>
          <p:nvPr>
            <p:ph idx="6" type="subTitle"/>
          </p:nvPr>
        </p:nvSpPr>
        <p:spPr>
          <a:xfrm>
            <a:off x="228600" y="2870773"/>
            <a:ext cx="2101200" cy="7722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sz="2400">
                <a:solidFill>
                  <a:schemeClr val="accent1"/>
                </a:solidFill>
                <a:latin typeface="Afacad Flux SemiBold"/>
                <a:ea typeface="Afacad Flux SemiBold"/>
                <a:cs typeface="Afacad Flux SemiBold"/>
                <a:sym typeface="Afacad Flux SemiBold"/>
              </a:defRPr>
            </a:lvl1pPr>
            <a:lvl2pPr lvl="1">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2pPr>
            <a:lvl3pPr lvl="2">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3pPr>
            <a:lvl4pPr lvl="3">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4pPr>
            <a:lvl5pPr lvl="4">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5pPr>
            <a:lvl6pPr lvl="5">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6pPr>
            <a:lvl7pPr lvl="6">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7pPr>
            <a:lvl8pPr lvl="7">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8pPr>
            <a:lvl9pPr lvl="8">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9pPr>
          </a:lstStyle>
          <a:p/>
        </p:txBody>
      </p:sp>
      <p:sp>
        <p:nvSpPr>
          <p:cNvPr id="304" name="Google Shape;304;p26"/>
          <p:cNvSpPr txBox="1"/>
          <p:nvPr>
            <p:ph idx="7" type="body"/>
          </p:nvPr>
        </p:nvSpPr>
        <p:spPr>
          <a:xfrm>
            <a:off x="2423700" y="1864324"/>
            <a:ext cx="3364200" cy="7722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1"/>
              </a:buClr>
              <a:buSzPts val="1000"/>
              <a:buFont typeface="Inter"/>
              <a:buChar char="●"/>
              <a:defRPr sz="1000">
                <a:solidFill>
                  <a:schemeClr val="dk1"/>
                </a:solidFill>
              </a:defRPr>
            </a:lvl1pPr>
            <a:lvl2pPr indent="-292100" lvl="1" marL="914400">
              <a:spcBef>
                <a:spcPts val="0"/>
              </a:spcBef>
              <a:spcAft>
                <a:spcPts val="0"/>
              </a:spcAft>
              <a:buClr>
                <a:schemeClr val="dk1"/>
              </a:buClr>
              <a:buSzPts val="1000"/>
              <a:buFont typeface="Inter"/>
              <a:buChar char="○"/>
              <a:defRPr sz="1000">
                <a:solidFill>
                  <a:schemeClr val="dk1"/>
                </a:solidFill>
              </a:defRPr>
            </a:lvl2pPr>
            <a:lvl3pPr indent="-292100" lvl="2" marL="1371600">
              <a:spcBef>
                <a:spcPts val="0"/>
              </a:spcBef>
              <a:spcAft>
                <a:spcPts val="0"/>
              </a:spcAft>
              <a:buClr>
                <a:schemeClr val="dk1"/>
              </a:buClr>
              <a:buSzPts val="1000"/>
              <a:buFont typeface="Inter"/>
              <a:buChar char="■"/>
              <a:defRPr sz="1000">
                <a:solidFill>
                  <a:schemeClr val="dk1"/>
                </a:solidFill>
              </a:defRPr>
            </a:lvl3pPr>
            <a:lvl4pPr indent="-292100" lvl="3" marL="1828800">
              <a:spcBef>
                <a:spcPts val="0"/>
              </a:spcBef>
              <a:spcAft>
                <a:spcPts val="0"/>
              </a:spcAft>
              <a:buClr>
                <a:schemeClr val="dk1"/>
              </a:buClr>
              <a:buSzPts val="1000"/>
              <a:buFont typeface="Inter"/>
              <a:buChar char="●"/>
              <a:defRPr sz="1000">
                <a:solidFill>
                  <a:schemeClr val="dk1"/>
                </a:solidFill>
              </a:defRPr>
            </a:lvl4pPr>
            <a:lvl5pPr indent="-292100" lvl="4" marL="2286000">
              <a:spcBef>
                <a:spcPts val="0"/>
              </a:spcBef>
              <a:spcAft>
                <a:spcPts val="0"/>
              </a:spcAft>
              <a:buClr>
                <a:schemeClr val="dk1"/>
              </a:buClr>
              <a:buSzPts val="1000"/>
              <a:buFont typeface="Inter"/>
              <a:buChar char="○"/>
              <a:defRPr sz="1000">
                <a:solidFill>
                  <a:schemeClr val="dk1"/>
                </a:solidFill>
              </a:defRPr>
            </a:lvl5pPr>
            <a:lvl6pPr indent="-292100" lvl="5" marL="2743200">
              <a:spcBef>
                <a:spcPts val="0"/>
              </a:spcBef>
              <a:spcAft>
                <a:spcPts val="0"/>
              </a:spcAft>
              <a:buClr>
                <a:schemeClr val="dk1"/>
              </a:buClr>
              <a:buSzPts val="1000"/>
              <a:buFont typeface="Inter"/>
              <a:buChar char="■"/>
              <a:defRPr sz="1000">
                <a:solidFill>
                  <a:schemeClr val="dk1"/>
                </a:solidFill>
              </a:defRPr>
            </a:lvl6pPr>
            <a:lvl7pPr indent="-292100" lvl="6" marL="3200400">
              <a:spcBef>
                <a:spcPts val="0"/>
              </a:spcBef>
              <a:spcAft>
                <a:spcPts val="0"/>
              </a:spcAft>
              <a:buClr>
                <a:schemeClr val="dk1"/>
              </a:buClr>
              <a:buSzPts val="1000"/>
              <a:buFont typeface="Inter"/>
              <a:buChar char="●"/>
              <a:defRPr sz="1000">
                <a:solidFill>
                  <a:schemeClr val="dk1"/>
                </a:solidFill>
              </a:defRPr>
            </a:lvl7pPr>
            <a:lvl8pPr indent="-292100" lvl="7" marL="3657600">
              <a:spcBef>
                <a:spcPts val="0"/>
              </a:spcBef>
              <a:spcAft>
                <a:spcPts val="0"/>
              </a:spcAft>
              <a:buClr>
                <a:schemeClr val="dk1"/>
              </a:buClr>
              <a:buSzPts val="1000"/>
              <a:buFont typeface="Inter"/>
              <a:buChar char="○"/>
              <a:defRPr sz="1000">
                <a:solidFill>
                  <a:schemeClr val="dk1"/>
                </a:solidFill>
              </a:defRPr>
            </a:lvl8pPr>
            <a:lvl9pPr indent="-292100" lvl="8" marL="4114800">
              <a:spcBef>
                <a:spcPts val="0"/>
              </a:spcBef>
              <a:spcAft>
                <a:spcPts val="0"/>
              </a:spcAft>
              <a:buClr>
                <a:schemeClr val="dk1"/>
              </a:buClr>
              <a:buSzPts val="1000"/>
              <a:buFont typeface="Inter"/>
              <a:buChar char="■"/>
              <a:defRPr sz="1000">
                <a:solidFill>
                  <a:schemeClr val="dk1"/>
                </a:solidFill>
              </a:defRPr>
            </a:lvl9pPr>
          </a:lstStyle>
          <a:p/>
        </p:txBody>
      </p:sp>
      <p:sp>
        <p:nvSpPr>
          <p:cNvPr id="305" name="Google Shape;305;p26"/>
          <p:cNvSpPr txBox="1"/>
          <p:nvPr>
            <p:ph idx="8" type="body"/>
          </p:nvPr>
        </p:nvSpPr>
        <p:spPr>
          <a:xfrm>
            <a:off x="6080700" y="1864336"/>
            <a:ext cx="2834700" cy="7275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accent1"/>
              </a:buClr>
              <a:buSzPts val="1000"/>
              <a:buFont typeface="Inter"/>
              <a:buChar char="●"/>
              <a:defRPr sz="1000">
                <a:solidFill>
                  <a:schemeClr val="accent1"/>
                </a:solidFill>
              </a:defRPr>
            </a:lvl1pPr>
            <a:lvl2pPr indent="-292100" lvl="1" marL="914400">
              <a:spcBef>
                <a:spcPts val="0"/>
              </a:spcBef>
              <a:spcAft>
                <a:spcPts val="0"/>
              </a:spcAft>
              <a:buClr>
                <a:schemeClr val="accent1"/>
              </a:buClr>
              <a:buSzPts val="1000"/>
              <a:buFont typeface="Inter"/>
              <a:buChar char="○"/>
              <a:defRPr sz="1000">
                <a:solidFill>
                  <a:schemeClr val="accent1"/>
                </a:solidFill>
              </a:defRPr>
            </a:lvl2pPr>
            <a:lvl3pPr indent="-292100" lvl="2" marL="1371600">
              <a:spcBef>
                <a:spcPts val="0"/>
              </a:spcBef>
              <a:spcAft>
                <a:spcPts val="0"/>
              </a:spcAft>
              <a:buClr>
                <a:schemeClr val="accent1"/>
              </a:buClr>
              <a:buSzPts val="1000"/>
              <a:buFont typeface="Inter"/>
              <a:buChar char="■"/>
              <a:defRPr sz="1000">
                <a:solidFill>
                  <a:schemeClr val="accent1"/>
                </a:solidFill>
              </a:defRPr>
            </a:lvl3pPr>
            <a:lvl4pPr indent="-292100" lvl="3" marL="1828800">
              <a:spcBef>
                <a:spcPts val="0"/>
              </a:spcBef>
              <a:spcAft>
                <a:spcPts val="0"/>
              </a:spcAft>
              <a:buClr>
                <a:schemeClr val="accent1"/>
              </a:buClr>
              <a:buSzPts val="1000"/>
              <a:buFont typeface="Inter"/>
              <a:buChar char="●"/>
              <a:defRPr sz="1000">
                <a:solidFill>
                  <a:schemeClr val="accent1"/>
                </a:solidFill>
              </a:defRPr>
            </a:lvl4pPr>
            <a:lvl5pPr indent="-292100" lvl="4" marL="2286000">
              <a:spcBef>
                <a:spcPts val="0"/>
              </a:spcBef>
              <a:spcAft>
                <a:spcPts val="0"/>
              </a:spcAft>
              <a:buClr>
                <a:schemeClr val="accent1"/>
              </a:buClr>
              <a:buSzPts val="1000"/>
              <a:buFont typeface="Inter"/>
              <a:buChar char="○"/>
              <a:defRPr sz="1000">
                <a:solidFill>
                  <a:schemeClr val="accent1"/>
                </a:solidFill>
              </a:defRPr>
            </a:lvl5pPr>
            <a:lvl6pPr indent="-292100" lvl="5" marL="2743200">
              <a:spcBef>
                <a:spcPts val="0"/>
              </a:spcBef>
              <a:spcAft>
                <a:spcPts val="0"/>
              </a:spcAft>
              <a:buClr>
                <a:schemeClr val="accent1"/>
              </a:buClr>
              <a:buSzPts val="1000"/>
              <a:buFont typeface="Inter"/>
              <a:buChar char="■"/>
              <a:defRPr sz="1000">
                <a:solidFill>
                  <a:schemeClr val="accent1"/>
                </a:solidFill>
              </a:defRPr>
            </a:lvl6pPr>
            <a:lvl7pPr indent="-292100" lvl="6" marL="3200400">
              <a:spcBef>
                <a:spcPts val="0"/>
              </a:spcBef>
              <a:spcAft>
                <a:spcPts val="0"/>
              </a:spcAft>
              <a:buClr>
                <a:schemeClr val="accent1"/>
              </a:buClr>
              <a:buSzPts val="1000"/>
              <a:buFont typeface="Inter"/>
              <a:buChar char="●"/>
              <a:defRPr sz="1000">
                <a:solidFill>
                  <a:schemeClr val="accent1"/>
                </a:solidFill>
              </a:defRPr>
            </a:lvl7pPr>
            <a:lvl8pPr indent="-292100" lvl="7" marL="3657600">
              <a:spcBef>
                <a:spcPts val="0"/>
              </a:spcBef>
              <a:spcAft>
                <a:spcPts val="0"/>
              </a:spcAft>
              <a:buClr>
                <a:schemeClr val="accent1"/>
              </a:buClr>
              <a:buSzPts val="1000"/>
              <a:buFont typeface="Inter"/>
              <a:buChar char="○"/>
              <a:defRPr sz="1000">
                <a:solidFill>
                  <a:schemeClr val="accent1"/>
                </a:solidFill>
              </a:defRPr>
            </a:lvl8pPr>
            <a:lvl9pPr indent="-292100" lvl="8" marL="4114800">
              <a:spcBef>
                <a:spcPts val="0"/>
              </a:spcBef>
              <a:spcAft>
                <a:spcPts val="0"/>
              </a:spcAft>
              <a:buClr>
                <a:schemeClr val="accent1"/>
              </a:buClr>
              <a:buSzPts val="1000"/>
              <a:buFont typeface="Inter"/>
              <a:buChar char="■"/>
              <a:defRPr sz="1000">
                <a:solidFill>
                  <a:schemeClr val="accent1"/>
                </a:solidFill>
              </a:defRPr>
            </a:lvl9pPr>
          </a:lstStyle>
          <a:p/>
        </p:txBody>
      </p:sp>
      <p:sp>
        <p:nvSpPr>
          <p:cNvPr id="306" name="Google Shape;306;p26"/>
          <p:cNvSpPr txBox="1"/>
          <p:nvPr>
            <p:ph idx="9" type="subTitle"/>
          </p:nvPr>
        </p:nvSpPr>
        <p:spPr>
          <a:xfrm>
            <a:off x="228600" y="1864336"/>
            <a:ext cx="2101200" cy="7722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sz="2400">
                <a:solidFill>
                  <a:schemeClr val="accent1"/>
                </a:solidFill>
                <a:latin typeface="Afacad Flux SemiBold"/>
                <a:ea typeface="Afacad Flux SemiBold"/>
                <a:cs typeface="Afacad Flux SemiBold"/>
                <a:sym typeface="Afacad Flux SemiBold"/>
              </a:defRPr>
            </a:lvl1pPr>
            <a:lvl2pPr lvl="1">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2pPr>
            <a:lvl3pPr lvl="2">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3pPr>
            <a:lvl4pPr lvl="3">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4pPr>
            <a:lvl5pPr lvl="4">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5pPr>
            <a:lvl6pPr lvl="5">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6pPr>
            <a:lvl7pPr lvl="6">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7pPr>
            <a:lvl8pPr lvl="7">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8pPr>
            <a:lvl9pPr lvl="8">
              <a:lnSpc>
                <a:spcPct val="70000"/>
              </a:lnSpc>
              <a:spcBef>
                <a:spcPts val="0"/>
              </a:spcBef>
              <a:spcAft>
                <a:spcPts val="0"/>
              </a:spcAft>
              <a:buClr>
                <a:schemeClr val="accent1"/>
              </a:buClr>
              <a:buSzPts val="1200"/>
              <a:buFont typeface="Afacad Flux"/>
              <a:buNone/>
              <a:defRPr sz="1200">
                <a:solidFill>
                  <a:schemeClr val="accent1"/>
                </a:solidFill>
                <a:latin typeface="Afacad Flux"/>
                <a:ea typeface="Afacad Flux"/>
                <a:cs typeface="Afacad Flux"/>
                <a:sym typeface="Afacad Flux"/>
              </a:defRPr>
            </a:lvl9pPr>
          </a:lstStyle>
          <a:p/>
        </p:txBody>
      </p:sp>
      <p:sp>
        <p:nvSpPr>
          <p:cNvPr id="307" name="Google Shape;307;p26"/>
          <p:cNvSpPr txBox="1"/>
          <p:nvPr>
            <p:ph idx="13"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308" name="Google Shape;308;p26"/>
          <p:cNvSpPr txBox="1"/>
          <p:nvPr>
            <p:ph idx="14"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309" name="Google Shape;309;p26"/>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10" name="Google Shape;310;p26"/>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p:cSld name="BLANK_4">
    <p:bg>
      <p:bgPr>
        <a:solidFill>
          <a:schemeClr val="lt1"/>
        </a:solidFill>
      </p:bgPr>
    </p:bg>
    <p:spTree>
      <p:nvGrpSpPr>
        <p:cNvPr id="311" name="Shape 311"/>
        <p:cNvGrpSpPr/>
        <p:nvPr/>
      </p:nvGrpSpPr>
      <p:grpSpPr>
        <a:xfrm>
          <a:off x="0" y="0"/>
          <a:ext cx="0" cy="0"/>
          <a:chOff x="0" y="0"/>
          <a:chExt cx="0" cy="0"/>
        </a:xfrm>
      </p:grpSpPr>
      <p:sp>
        <p:nvSpPr>
          <p:cNvPr id="312" name="Google Shape;312;p27"/>
          <p:cNvSpPr/>
          <p:nvPr>
            <p:ph idx="2" type="pic"/>
          </p:nvPr>
        </p:nvSpPr>
        <p:spPr>
          <a:xfrm>
            <a:off x="228525" y="3337900"/>
            <a:ext cx="4296600" cy="1574400"/>
          </a:xfrm>
          <a:prstGeom prst="roundRect">
            <a:avLst>
              <a:gd fmla="val 16667" name="adj"/>
            </a:avLst>
          </a:prstGeom>
          <a:noFill/>
          <a:ln>
            <a:noFill/>
          </a:ln>
        </p:spPr>
      </p:sp>
      <p:sp>
        <p:nvSpPr>
          <p:cNvPr id="313" name="Google Shape;313;p27"/>
          <p:cNvSpPr txBox="1"/>
          <p:nvPr>
            <p:ph type="title"/>
          </p:nvPr>
        </p:nvSpPr>
        <p:spPr>
          <a:xfrm>
            <a:off x="228600" y="457200"/>
            <a:ext cx="4296600" cy="1729500"/>
          </a:xfrm>
          <a:prstGeom prst="rect">
            <a:avLst/>
          </a:prstGeom>
        </p:spPr>
        <p:txBody>
          <a:bodyPr anchorCtr="0" anchor="t" bIns="0" lIns="0" spcFirstLastPara="1" rIns="0" wrap="square" tIns="0">
            <a:noAutofit/>
          </a:bodyPr>
          <a:lstStyle>
            <a:lvl1pPr lvl="0">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sz="6400">
                <a:solidFill>
                  <a:schemeClr val="accent1"/>
                </a:solidFill>
                <a:latin typeface="Afacad Flux SemiBold"/>
                <a:ea typeface="Afacad Flux SemiBold"/>
                <a:cs typeface="Afacad Flux SemiBold"/>
                <a:sym typeface="Afacad Flux SemiBold"/>
              </a:defRPr>
            </a:lvl9pPr>
          </a:lstStyle>
          <a:p/>
        </p:txBody>
      </p:sp>
      <p:sp>
        <p:nvSpPr>
          <p:cNvPr id="314" name="Google Shape;314;p27"/>
          <p:cNvSpPr/>
          <p:nvPr/>
        </p:nvSpPr>
        <p:spPr>
          <a:xfrm>
            <a:off x="4665600" y="3337800"/>
            <a:ext cx="4296600" cy="1574400"/>
          </a:xfrm>
          <a:prstGeom prst="roundRect">
            <a:avLst>
              <a:gd fmla="val 22762"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315" name="Google Shape;315;p27"/>
          <p:cNvSpPr/>
          <p:nvPr>
            <p:ph idx="3" type="pic"/>
          </p:nvPr>
        </p:nvSpPr>
        <p:spPr>
          <a:xfrm>
            <a:off x="4788749" y="3489346"/>
            <a:ext cx="775500" cy="777300"/>
          </a:xfrm>
          <a:prstGeom prst="roundRect">
            <a:avLst>
              <a:gd fmla="val 30222" name="adj"/>
            </a:avLst>
          </a:prstGeom>
          <a:noFill/>
          <a:ln>
            <a:noFill/>
          </a:ln>
        </p:spPr>
      </p:sp>
      <p:sp>
        <p:nvSpPr>
          <p:cNvPr id="316" name="Google Shape;316;p27"/>
          <p:cNvSpPr txBox="1"/>
          <p:nvPr>
            <p:ph idx="1" type="subTitle"/>
          </p:nvPr>
        </p:nvSpPr>
        <p:spPr>
          <a:xfrm>
            <a:off x="5725725" y="3489356"/>
            <a:ext cx="2593800" cy="7773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200"/>
              <a:buNone/>
              <a:defRPr sz="1200">
                <a:solidFill>
                  <a:schemeClr val="lt1"/>
                </a:solidFill>
              </a:defRPr>
            </a:lvl1pPr>
            <a:lvl2pPr lvl="1">
              <a:spcBef>
                <a:spcPts val="0"/>
              </a:spcBef>
              <a:spcAft>
                <a:spcPts val="0"/>
              </a:spcAft>
              <a:buClr>
                <a:schemeClr val="lt1"/>
              </a:buClr>
              <a:buSzPts val="1200"/>
              <a:buNone/>
              <a:defRPr sz="1200">
                <a:solidFill>
                  <a:schemeClr val="lt1"/>
                </a:solidFill>
              </a:defRPr>
            </a:lvl2pPr>
            <a:lvl3pPr lvl="2">
              <a:spcBef>
                <a:spcPts val="0"/>
              </a:spcBef>
              <a:spcAft>
                <a:spcPts val="0"/>
              </a:spcAft>
              <a:buClr>
                <a:schemeClr val="lt1"/>
              </a:buClr>
              <a:buSzPts val="1200"/>
              <a:buNone/>
              <a:defRPr sz="1200">
                <a:solidFill>
                  <a:schemeClr val="lt1"/>
                </a:solidFill>
              </a:defRPr>
            </a:lvl3pPr>
            <a:lvl4pPr lvl="3">
              <a:spcBef>
                <a:spcPts val="0"/>
              </a:spcBef>
              <a:spcAft>
                <a:spcPts val="0"/>
              </a:spcAft>
              <a:buClr>
                <a:schemeClr val="lt1"/>
              </a:buClr>
              <a:buSzPts val="1200"/>
              <a:buNone/>
              <a:defRPr sz="1200">
                <a:solidFill>
                  <a:schemeClr val="lt1"/>
                </a:solidFill>
              </a:defRPr>
            </a:lvl4pPr>
            <a:lvl5pPr lvl="4">
              <a:spcBef>
                <a:spcPts val="0"/>
              </a:spcBef>
              <a:spcAft>
                <a:spcPts val="0"/>
              </a:spcAft>
              <a:buClr>
                <a:schemeClr val="lt1"/>
              </a:buClr>
              <a:buSzPts val="1200"/>
              <a:buNone/>
              <a:defRPr sz="1200">
                <a:solidFill>
                  <a:schemeClr val="lt1"/>
                </a:solidFill>
              </a:defRPr>
            </a:lvl5pPr>
            <a:lvl6pPr lvl="5">
              <a:spcBef>
                <a:spcPts val="0"/>
              </a:spcBef>
              <a:spcAft>
                <a:spcPts val="0"/>
              </a:spcAft>
              <a:buClr>
                <a:schemeClr val="lt1"/>
              </a:buClr>
              <a:buSzPts val="1200"/>
              <a:buNone/>
              <a:defRPr sz="1200">
                <a:solidFill>
                  <a:schemeClr val="lt1"/>
                </a:solidFill>
              </a:defRPr>
            </a:lvl6pPr>
            <a:lvl7pPr lvl="6">
              <a:spcBef>
                <a:spcPts val="0"/>
              </a:spcBef>
              <a:spcAft>
                <a:spcPts val="0"/>
              </a:spcAft>
              <a:buClr>
                <a:schemeClr val="lt1"/>
              </a:buClr>
              <a:buSzPts val="1200"/>
              <a:buNone/>
              <a:defRPr sz="1200">
                <a:solidFill>
                  <a:schemeClr val="lt1"/>
                </a:solidFill>
              </a:defRPr>
            </a:lvl7pPr>
            <a:lvl8pPr lvl="7">
              <a:spcBef>
                <a:spcPts val="0"/>
              </a:spcBef>
              <a:spcAft>
                <a:spcPts val="0"/>
              </a:spcAft>
              <a:buClr>
                <a:schemeClr val="lt1"/>
              </a:buClr>
              <a:buSzPts val="1200"/>
              <a:buNone/>
              <a:defRPr sz="1200">
                <a:solidFill>
                  <a:schemeClr val="lt1"/>
                </a:solidFill>
              </a:defRPr>
            </a:lvl8pPr>
            <a:lvl9pPr lvl="8">
              <a:spcBef>
                <a:spcPts val="0"/>
              </a:spcBef>
              <a:spcAft>
                <a:spcPts val="0"/>
              </a:spcAft>
              <a:buClr>
                <a:schemeClr val="lt1"/>
              </a:buClr>
              <a:buSzPts val="1200"/>
              <a:buNone/>
              <a:defRPr sz="1200">
                <a:solidFill>
                  <a:schemeClr val="lt1"/>
                </a:solidFill>
              </a:defRPr>
            </a:lvl9pPr>
          </a:lstStyle>
          <a:p/>
        </p:txBody>
      </p:sp>
      <p:sp>
        <p:nvSpPr>
          <p:cNvPr id="317" name="Google Shape;317;p27"/>
          <p:cNvSpPr txBox="1"/>
          <p:nvPr>
            <p:ph idx="4" type="subTitle"/>
          </p:nvPr>
        </p:nvSpPr>
        <p:spPr>
          <a:xfrm>
            <a:off x="7566000" y="230200"/>
            <a:ext cx="12324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318" name="Google Shape;318;p27"/>
          <p:cNvSpPr txBox="1"/>
          <p:nvPr>
            <p:ph idx="5"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319" name="Google Shape;319;p27"/>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20" name="Google Shape;320;p27"/>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ummary">
  <p:cSld name="CUSTOM_4">
    <p:bg>
      <p:bgPr>
        <a:solidFill>
          <a:schemeClr val="dk2"/>
        </a:solidFill>
      </p:bgPr>
    </p:bg>
    <p:spTree>
      <p:nvGrpSpPr>
        <p:cNvPr id="321" name="Shape 321"/>
        <p:cNvGrpSpPr/>
        <p:nvPr/>
      </p:nvGrpSpPr>
      <p:grpSpPr>
        <a:xfrm>
          <a:off x="0" y="0"/>
          <a:ext cx="0" cy="0"/>
          <a:chOff x="0" y="0"/>
          <a:chExt cx="0" cy="0"/>
        </a:xfrm>
      </p:grpSpPr>
      <p:sp>
        <p:nvSpPr>
          <p:cNvPr id="322" name="Google Shape;322;p28"/>
          <p:cNvSpPr/>
          <p:nvPr>
            <p:ph idx="2" type="pic"/>
          </p:nvPr>
        </p:nvSpPr>
        <p:spPr>
          <a:xfrm>
            <a:off x="6847700" y="457200"/>
            <a:ext cx="2075700" cy="2003400"/>
          </a:xfrm>
          <a:prstGeom prst="roundRect">
            <a:avLst>
              <a:gd fmla="val 16667" name="adj"/>
            </a:avLst>
          </a:prstGeom>
          <a:noFill/>
          <a:ln>
            <a:noFill/>
          </a:ln>
        </p:spPr>
      </p:sp>
      <p:sp>
        <p:nvSpPr>
          <p:cNvPr id="323" name="Google Shape;323;p28"/>
          <p:cNvSpPr/>
          <p:nvPr>
            <p:ph idx="3" type="pic"/>
          </p:nvPr>
        </p:nvSpPr>
        <p:spPr>
          <a:xfrm>
            <a:off x="4619775" y="2651760"/>
            <a:ext cx="2075700" cy="2024400"/>
          </a:xfrm>
          <a:prstGeom prst="roundRect">
            <a:avLst>
              <a:gd fmla="val 16667" name="adj"/>
            </a:avLst>
          </a:prstGeom>
          <a:noFill/>
          <a:ln>
            <a:noFill/>
          </a:ln>
        </p:spPr>
      </p:sp>
      <p:sp>
        <p:nvSpPr>
          <p:cNvPr id="324" name="Google Shape;324;p28"/>
          <p:cNvSpPr txBox="1"/>
          <p:nvPr>
            <p:ph idx="1" type="subTitle"/>
          </p:nvPr>
        </p:nvSpPr>
        <p:spPr>
          <a:xfrm>
            <a:off x="228600" y="458200"/>
            <a:ext cx="4296300" cy="451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1800"/>
              <a:buFont typeface="Afacad Flux SemiBold"/>
              <a:buNone/>
              <a:defRPr sz="1800">
                <a:solidFill>
                  <a:schemeClr val="dk1"/>
                </a:solidFill>
                <a:latin typeface="Afacad Flux SemiBold"/>
                <a:ea typeface="Afacad Flux SemiBold"/>
                <a:cs typeface="Afacad Flux SemiBold"/>
                <a:sym typeface="Afacad Flux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5" name="Google Shape;325;p28"/>
          <p:cNvSpPr txBox="1"/>
          <p:nvPr>
            <p:ph type="title"/>
          </p:nvPr>
        </p:nvSpPr>
        <p:spPr>
          <a:xfrm>
            <a:off x="228600" y="1478100"/>
            <a:ext cx="4296300" cy="2194500"/>
          </a:xfrm>
          <a:prstGeom prst="rect">
            <a:avLst/>
          </a:prstGeom>
        </p:spPr>
        <p:txBody>
          <a:bodyPr anchorCtr="0" anchor="t" bIns="0" lIns="0" spcFirstLastPara="1" rIns="0" wrap="square" tIns="0">
            <a:noAutofit/>
          </a:bodyPr>
          <a:lstStyle>
            <a:lvl1pPr lvl="0">
              <a:lnSpc>
                <a:spcPct val="70000"/>
              </a:lnSpc>
              <a:spcBef>
                <a:spcPts val="0"/>
              </a:spcBef>
              <a:spcAft>
                <a:spcPts val="0"/>
              </a:spcAft>
              <a:buClr>
                <a:schemeClr val="lt2"/>
              </a:buClr>
              <a:buSzPts val="4400"/>
              <a:buFont typeface="Afacad Flux"/>
              <a:buNone/>
              <a:defRPr sz="4400">
                <a:solidFill>
                  <a:schemeClr val="lt2"/>
                </a:solidFill>
              </a:defRPr>
            </a:lvl1pPr>
            <a:lvl2pPr lvl="1">
              <a:lnSpc>
                <a:spcPct val="70000"/>
              </a:lnSpc>
              <a:spcBef>
                <a:spcPts val="0"/>
              </a:spcBef>
              <a:spcAft>
                <a:spcPts val="0"/>
              </a:spcAft>
              <a:buSzPts val="3200"/>
              <a:buNone/>
              <a:defRPr/>
            </a:lvl2pPr>
            <a:lvl3pPr lvl="2">
              <a:lnSpc>
                <a:spcPct val="70000"/>
              </a:lnSpc>
              <a:spcBef>
                <a:spcPts val="0"/>
              </a:spcBef>
              <a:spcAft>
                <a:spcPts val="0"/>
              </a:spcAft>
              <a:buSzPts val="3200"/>
              <a:buNone/>
              <a:defRPr/>
            </a:lvl3pPr>
            <a:lvl4pPr lvl="3">
              <a:lnSpc>
                <a:spcPct val="70000"/>
              </a:lnSpc>
              <a:spcBef>
                <a:spcPts val="0"/>
              </a:spcBef>
              <a:spcAft>
                <a:spcPts val="0"/>
              </a:spcAft>
              <a:buSzPts val="3200"/>
              <a:buNone/>
              <a:defRPr/>
            </a:lvl4pPr>
            <a:lvl5pPr lvl="4">
              <a:lnSpc>
                <a:spcPct val="70000"/>
              </a:lnSpc>
              <a:spcBef>
                <a:spcPts val="0"/>
              </a:spcBef>
              <a:spcAft>
                <a:spcPts val="0"/>
              </a:spcAft>
              <a:buSzPts val="3200"/>
              <a:buNone/>
              <a:defRPr/>
            </a:lvl5pPr>
            <a:lvl6pPr lvl="5">
              <a:lnSpc>
                <a:spcPct val="70000"/>
              </a:lnSpc>
              <a:spcBef>
                <a:spcPts val="0"/>
              </a:spcBef>
              <a:spcAft>
                <a:spcPts val="0"/>
              </a:spcAft>
              <a:buSzPts val="3200"/>
              <a:buNone/>
              <a:defRPr/>
            </a:lvl6pPr>
            <a:lvl7pPr lvl="6">
              <a:lnSpc>
                <a:spcPct val="70000"/>
              </a:lnSpc>
              <a:spcBef>
                <a:spcPts val="0"/>
              </a:spcBef>
              <a:spcAft>
                <a:spcPts val="0"/>
              </a:spcAft>
              <a:buSzPts val="3200"/>
              <a:buNone/>
              <a:defRPr/>
            </a:lvl7pPr>
            <a:lvl8pPr lvl="7">
              <a:lnSpc>
                <a:spcPct val="70000"/>
              </a:lnSpc>
              <a:spcBef>
                <a:spcPts val="0"/>
              </a:spcBef>
              <a:spcAft>
                <a:spcPts val="0"/>
              </a:spcAft>
              <a:buSzPts val="3200"/>
              <a:buNone/>
              <a:defRPr/>
            </a:lvl8pPr>
            <a:lvl9pPr lvl="8">
              <a:lnSpc>
                <a:spcPct val="70000"/>
              </a:lnSpc>
              <a:spcBef>
                <a:spcPts val="0"/>
              </a:spcBef>
              <a:spcAft>
                <a:spcPts val="0"/>
              </a:spcAft>
              <a:buSzPts val="3200"/>
              <a:buNone/>
              <a:defRPr/>
            </a:lvl9pPr>
          </a:lstStyle>
          <a:p/>
        </p:txBody>
      </p:sp>
      <p:sp>
        <p:nvSpPr>
          <p:cNvPr id="326" name="Google Shape;326;p28"/>
          <p:cNvSpPr txBox="1"/>
          <p:nvPr>
            <p:ph idx="4" type="subTitle"/>
          </p:nvPr>
        </p:nvSpPr>
        <p:spPr>
          <a:xfrm>
            <a:off x="4618950" y="1625800"/>
            <a:ext cx="2092800" cy="875700"/>
          </a:xfrm>
          <a:prstGeom prst="rect">
            <a:avLst/>
          </a:prstGeom>
        </p:spPr>
        <p:txBody>
          <a:bodyPr anchorCtr="0" anchor="b" bIns="182875" lIns="182875" spcFirstLastPara="1" rIns="91425" wrap="square" tIns="91425">
            <a:noAutofit/>
          </a:bodyPr>
          <a:lstStyle>
            <a:lvl1pPr lvl="0" algn="l">
              <a:spcBef>
                <a:spcPts val="0"/>
              </a:spcBef>
              <a:spcAft>
                <a:spcPts val="0"/>
              </a:spcAft>
              <a:buClr>
                <a:schemeClr val="lt2"/>
              </a:buClr>
              <a:buSzPts val="1800"/>
              <a:buFont typeface="Inter SemiBold"/>
              <a:buNone/>
              <a:defRPr sz="1800">
                <a:solidFill>
                  <a:schemeClr val="lt2"/>
                </a:solidFill>
                <a:latin typeface="Inter SemiBold"/>
                <a:ea typeface="Inter SemiBold"/>
                <a:cs typeface="Inter SemiBold"/>
                <a:sym typeface="Inter SemiBold"/>
              </a:defRPr>
            </a:lvl1pPr>
            <a:lvl2pPr lvl="1">
              <a:spcBef>
                <a:spcPts val="0"/>
              </a:spcBef>
              <a:spcAft>
                <a:spcPts val="0"/>
              </a:spcAft>
              <a:buClr>
                <a:schemeClr val="lt2"/>
              </a:buClr>
              <a:buSzPts val="1400"/>
              <a:buNone/>
              <a:defRPr>
                <a:solidFill>
                  <a:schemeClr val="lt2"/>
                </a:solidFill>
              </a:defRPr>
            </a:lvl2pPr>
            <a:lvl3pPr lvl="2">
              <a:spcBef>
                <a:spcPts val="0"/>
              </a:spcBef>
              <a:spcAft>
                <a:spcPts val="0"/>
              </a:spcAft>
              <a:buClr>
                <a:schemeClr val="lt2"/>
              </a:buClr>
              <a:buSzPts val="1400"/>
              <a:buNone/>
              <a:defRPr>
                <a:solidFill>
                  <a:schemeClr val="lt2"/>
                </a:solidFill>
              </a:defRPr>
            </a:lvl3pPr>
            <a:lvl4pPr lvl="3">
              <a:spcBef>
                <a:spcPts val="0"/>
              </a:spcBef>
              <a:spcAft>
                <a:spcPts val="0"/>
              </a:spcAft>
              <a:buClr>
                <a:schemeClr val="lt2"/>
              </a:buClr>
              <a:buSzPts val="1400"/>
              <a:buNone/>
              <a:defRPr>
                <a:solidFill>
                  <a:schemeClr val="lt2"/>
                </a:solidFill>
              </a:defRPr>
            </a:lvl4pPr>
            <a:lvl5pPr lvl="4">
              <a:spcBef>
                <a:spcPts val="0"/>
              </a:spcBef>
              <a:spcAft>
                <a:spcPts val="0"/>
              </a:spcAft>
              <a:buClr>
                <a:schemeClr val="lt2"/>
              </a:buClr>
              <a:buSzPts val="1400"/>
              <a:buNone/>
              <a:defRPr>
                <a:solidFill>
                  <a:schemeClr val="lt2"/>
                </a:solidFill>
              </a:defRPr>
            </a:lvl5pPr>
            <a:lvl6pPr lvl="5">
              <a:spcBef>
                <a:spcPts val="0"/>
              </a:spcBef>
              <a:spcAft>
                <a:spcPts val="0"/>
              </a:spcAft>
              <a:buClr>
                <a:schemeClr val="lt2"/>
              </a:buClr>
              <a:buSzPts val="1400"/>
              <a:buNone/>
              <a:defRPr>
                <a:solidFill>
                  <a:schemeClr val="lt2"/>
                </a:solidFill>
              </a:defRPr>
            </a:lvl6pPr>
            <a:lvl7pPr lvl="6">
              <a:spcBef>
                <a:spcPts val="0"/>
              </a:spcBef>
              <a:spcAft>
                <a:spcPts val="0"/>
              </a:spcAft>
              <a:buClr>
                <a:schemeClr val="lt2"/>
              </a:buClr>
              <a:buSzPts val="1400"/>
              <a:buNone/>
              <a:defRPr>
                <a:solidFill>
                  <a:schemeClr val="lt2"/>
                </a:solidFill>
              </a:defRPr>
            </a:lvl7pPr>
            <a:lvl8pPr lvl="7">
              <a:spcBef>
                <a:spcPts val="0"/>
              </a:spcBef>
              <a:spcAft>
                <a:spcPts val="0"/>
              </a:spcAft>
              <a:buClr>
                <a:schemeClr val="lt2"/>
              </a:buClr>
              <a:buSzPts val="1400"/>
              <a:buNone/>
              <a:defRPr>
                <a:solidFill>
                  <a:schemeClr val="lt2"/>
                </a:solidFill>
              </a:defRPr>
            </a:lvl8pPr>
            <a:lvl9pPr lvl="8">
              <a:spcBef>
                <a:spcPts val="0"/>
              </a:spcBef>
              <a:spcAft>
                <a:spcPts val="0"/>
              </a:spcAft>
              <a:buClr>
                <a:schemeClr val="lt2"/>
              </a:buClr>
              <a:buSzPts val="1400"/>
              <a:buNone/>
              <a:defRPr>
                <a:solidFill>
                  <a:schemeClr val="lt2"/>
                </a:solidFill>
              </a:defRPr>
            </a:lvl9pPr>
          </a:lstStyle>
          <a:p/>
        </p:txBody>
      </p:sp>
      <p:sp>
        <p:nvSpPr>
          <p:cNvPr id="327" name="Google Shape;327;p28"/>
          <p:cNvSpPr txBox="1"/>
          <p:nvPr>
            <p:ph idx="5" type="subTitle"/>
          </p:nvPr>
        </p:nvSpPr>
        <p:spPr>
          <a:xfrm>
            <a:off x="6840713" y="3803800"/>
            <a:ext cx="2073600" cy="875700"/>
          </a:xfrm>
          <a:prstGeom prst="rect">
            <a:avLst/>
          </a:prstGeom>
        </p:spPr>
        <p:txBody>
          <a:bodyPr anchorCtr="0" anchor="b" bIns="182875" lIns="182875" spcFirstLastPara="1" rIns="91425" wrap="square" tIns="91425">
            <a:noAutofit/>
          </a:bodyPr>
          <a:lstStyle>
            <a:lvl1pPr lvl="0">
              <a:spcBef>
                <a:spcPts val="0"/>
              </a:spcBef>
              <a:spcAft>
                <a:spcPts val="0"/>
              </a:spcAft>
              <a:buClr>
                <a:schemeClr val="lt2"/>
              </a:buClr>
              <a:buSzPts val="1800"/>
              <a:buFont typeface="Inter SemiBold"/>
              <a:buNone/>
              <a:defRPr sz="1800">
                <a:solidFill>
                  <a:schemeClr val="lt2"/>
                </a:solidFill>
                <a:latin typeface="Inter SemiBold"/>
                <a:ea typeface="Inter SemiBold"/>
                <a:cs typeface="Inter SemiBold"/>
                <a:sym typeface="Inter SemiBold"/>
              </a:defRPr>
            </a:lvl1pPr>
            <a:lvl2pPr lvl="1">
              <a:spcBef>
                <a:spcPts val="0"/>
              </a:spcBef>
              <a:spcAft>
                <a:spcPts val="0"/>
              </a:spcAft>
              <a:buClr>
                <a:schemeClr val="lt2"/>
              </a:buClr>
              <a:buSzPts val="1400"/>
              <a:buNone/>
              <a:defRPr>
                <a:solidFill>
                  <a:schemeClr val="lt2"/>
                </a:solidFill>
              </a:defRPr>
            </a:lvl2pPr>
            <a:lvl3pPr lvl="2">
              <a:spcBef>
                <a:spcPts val="0"/>
              </a:spcBef>
              <a:spcAft>
                <a:spcPts val="0"/>
              </a:spcAft>
              <a:buClr>
                <a:schemeClr val="lt2"/>
              </a:buClr>
              <a:buSzPts val="1400"/>
              <a:buNone/>
              <a:defRPr>
                <a:solidFill>
                  <a:schemeClr val="lt2"/>
                </a:solidFill>
              </a:defRPr>
            </a:lvl3pPr>
            <a:lvl4pPr lvl="3">
              <a:spcBef>
                <a:spcPts val="0"/>
              </a:spcBef>
              <a:spcAft>
                <a:spcPts val="0"/>
              </a:spcAft>
              <a:buClr>
                <a:schemeClr val="lt2"/>
              </a:buClr>
              <a:buSzPts val="1400"/>
              <a:buNone/>
              <a:defRPr>
                <a:solidFill>
                  <a:schemeClr val="lt2"/>
                </a:solidFill>
              </a:defRPr>
            </a:lvl4pPr>
            <a:lvl5pPr lvl="4">
              <a:spcBef>
                <a:spcPts val="0"/>
              </a:spcBef>
              <a:spcAft>
                <a:spcPts val="0"/>
              </a:spcAft>
              <a:buClr>
                <a:schemeClr val="lt2"/>
              </a:buClr>
              <a:buSzPts val="1400"/>
              <a:buNone/>
              <a:defRPr>
                <a:solidFill>
                  <a:schemeClr val="lt2"/>
                </a:solidFill>
              </a:defRPr>
            </a:lvl5pPr>
            <a:lvl6pPr lvl="5">
              <a:spcBef>
                <a:spcPts val="0"/>
              </a:spcBef>
              <a:spcAft>
                <a:spcPts val="0"/>
              </a:spcAft>
              <a:buClr>
                <a:schemeClr val="lt2"/>
              </a:buClr>
              <a:buSzPts val="1400"/>
              <a:buNone/>
              <a:defRPr>
                <a:solidFill>
                  <a:schemeClr val="lt2"/>
                </a:solidFill>
              </a:defRPr>
            </a:lvl6pPr>
            <a:lvl7pPr lvl="6">
              <a:spcBef>
                <a:spcPts val="0"/>
              </a:spcBef>
              <a:spcAft>
                <a:spcPts val="0"/>
              </a:spcAft>
              <a:buClr>
                <a:schemeClr val="lt2"/>
              </a:buClr>
              <a:buSzPts val="1400"/>
              <a:buNone/>
              <a:defRPr>
                <a:solidFill>
                  <a:schemeClr val="lt2"/>
                </a:solidFill>
              </a:defRPr>
            </a:lvl7pPr>
            <a:lvl8pPr lvl="7">
              <a:spcBef>
                <a:spcPts val="0"/>
              </a:spcBef>
              <a:spcAft>
                <a:spcPts val="0"/>
              </a:spcAft>
              <a:buClr>
                <a:schemeClr val="lt2"/>
              </a:buClr>
              <a:buSzPts val="1400"/>
              <a:buNone/>
              <a:defRPr>
                <a:solidFill>
                  <a:schemeClr val="lt2"/>
                </a:solidFill>
              </a:defRPr>
            </a:lvl8pPr>
            <a:lvl9pPr lvl="8">
              <a:spcBef>
                <a:spcPts val="0"/>
              </a:spcBef>
              <a:spcAft>
                <a:spcPts val="0"/>
              </a:spcAft>
              <a:buClr>
                <a:schemeClr val="lt2"/>
              </a:buClr>
              <a:buSzPts val="1400"/>
              <a:buNone/>
              <a:defRPr>
                <a:solidFill>
                  <a:schemeClr val="lt2"/>
                </a:solidFill>
              </a:defRPr>
            </a:lvl9pPr>
          </a:lstStyle>
          <a:p/>
        </p:txBody>
      </p:sp>
      <p:sp>
        <p:nvSpPr>
          <p:cNvPr id="328" name="Google Shape;328;p28"/>
          <p:cNvSpPr txBox="1"/>
          <p:nvPr>
            <p:ph idx="6" type="subTitle"/>
          </p:nvPr>
        </p:nvSpPr>
        <p:spPr>
          <a:xfrm>
            <a:off x="4620813" y="3803800"/>
            <a:ext cx="2073600" cy="875700"/>
          </a:xfrm>
          <a:prstGeom prst="rect">
            <a:avLst/>
          </a:prstGeom>
        </p:spPr>
        <p:txBody>
          <a:bodyPr anchorCtr="0" anchor="b" bIns="182875" lIns="182875" spcFirstLastPara="1" rIns="91425" wrap="square" tIns="91425">
            <a:noAutofit/>
          </a:bodyPr>
          <a:lstStyle>
            <a:lvl1pPr lvl="0">
              <a:spcBef>
                <a:spcPts val="0"/>
              </a:spcBef>
              <a:spcAft>
                <a:spcPts val="0"/>
              </a:spcAft>
              <a:buClr>
                <a:schemeClr val="lt1"/>
              </a:buClr>
              <a:buSzPts val="1800"/>
              <a:buFont typeface="Inter SemiBold"/>
              <a:buNone/>
              <a:defRPr sz="1800">
                <a:solidFill>
                  <a:schemeClr val="lt1"/>
                </a:solidFill>
                <a:latin typeface="Inter SemiBold"/>
                <a:ea typeface="Inter SemiBold"/>
                <a:cs typeface="Inter SemiBold"/>
                <a:sym typeface="Inter SemiBold"/>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9" name="Google Shape;329;p28"/>
          <p:cNvSpPr txBox="1"/>
          <p:nvPr>
            <p:ph idx="7" type="subTitle"/>
          </p:nvPr>
        </p:nvSpPr>
        <p:spPr>
          <a:xfrm>
            <a:off x="6848750" y="1632850"/>
            <a:ext cx="2073600" cy="875700"/>
          </a:xfrm>
          <a:prstGeom prst="rect">
            <a:avLst/>
          </a:prstGeom>
        </p:spPr>
        <p:txBody>
          <a:bodyPr anchorCtr="0" anchor="b" bIns="182875" lIns="182875" spcFirstLastPara="1" rIns="91425" wrap="square" tIns="91425">
            <a:noAutofit/>
          </a:bodyPr>
          <a:lstStyle>
            <a:lvl1pPr lvl="0">
              <a:spcBef>
                <a:spcPts val="0"/>
              </a:spcBef>
              <a:spcAft>
                <a:spcPts val="0"/>
              </a:spcAft>
              <a:buClr>
                <a:schemeClr val="lt1"/>
              </a:buClr>
              <a:buSzPts val="1800"/>
              <a:buFont typeface="Inter SemiBold"/>
              <a:buNone/>
              <a:defRPr sz="1800">
                <a:solidFill>
                  <a:schemeClr val="lt1"/>
                </a:solidFill>
                <a:latin typeface="Inter SemiBold"/>
                <a:ea typeface="Inter SemiBold"/>
                <a:cs typeface="Inter SemiBold"/>
                <a:sym typeface="Inter SemiBold"/>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330" name="Google Shape;330;p28"/>
          <p:cNvSpPr txBox="1"/>
          <p:nvPr>
            <p:ph idx="8"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1"/>
              </a:buClr>
              <a:buSzPts val="600"/>
              <a:buFont typeface="Inter"/>
              <a:buNone/>
              <a:defRPr>
                <a:solidFill>
                  <a:schemeClr val="dk1"/>
                </a:solidFill>
              </a:defRPr>
            </a:lvl1pPr>
            <a:lvl2pPr lvl="1" algn="r">
              <a:spcBef>
                <a:spcPts val="0"/>
              </a:spcBef>
              <a:spcAft>
                <a:spcPts val="0"/>
              </a:spcAft>
              <a:buClr>
                <a:schemeClr val="dk1"/>
              </a:buClr>
              <a:buSzPts val="1400"/>
              <a:buFont typeface="Inter"/>
              <a:buNone/>
              <a:defRPr>
                <a:solidFill>
                  <a:schemeClr val="dk1"/>
                </a:solidFill>
              </a:defRPr>
            </a:lvl2pPr>
            <a:lvl3pPr lvl="2" algn="r">
              <a:spcBef>
                <a:spcPts val="0"/>
              </a:spcBef>
              <a:spcAft>
                <a:spcPts val="0"/>
              </a:spcAft>
              <a:buClr>
                <a:schemeClr val="dk1"/>
              </a:buClr>
              <a:buSzPts val="1400"/>
              <a:buFont typeface="Inter"/>
              <a:buNone/>
              <a:defRPr>
                <a:solidFill>
                  <a:schemeClr val="dk1"/>
                </a:solidFill>
              </a:defRPr>
            </a:lvl3pPr>
            <a:lvl4pPr lvl="3" algn="r">
              <a:spcBef>
                <a:spcPts val="0"/>
              </a:spcBef>
              <a:spcAft>
                <a:spcPts val="0"/>
              </a:spcAft>
              <a:buClr>
                <a:schemeClr val="dk1"/>
              </a:buClr>
              <a:buSzPts val="1400"/>
              <a:buFont typeface="Inter"/>
              <a:buNone/>
              <a:defRPr>
                <a:solidFill>
                  <a:schemeClr val="dk1"/>
                </a:solidFill>
              </a:defRPr>
            </a:lvl4pPr>
            <a:lvl5pPr lvl="4" algn="r">
              <a:spcBef>
                <a:spcPts val="0"/>
              </a:spcBef>
              <a:spcAft>
                <a:spcPts val="0"/>
              </a:spcAft>
              <a:buClr>
                <a:schemeClr val="dk1"/>
              </a:buClr>
              <a:buSzPts val="1400"/>
              <a:buFont typeface="Inter"/>
              <a:buNone/>
              <a:defRPr>
                <a:solidFill>
                  <a:schemeClr val="dk1"/>
                </a:solidFill>
              </a:defRPr>
            </a:lvl5pPr>
            <a:lvl6pPr lvl="5" algn="r">
              <a:spcBef>
                <a:spcPts val="0"/>
              </a:spcBef>
              <a:spcAft>
                <a:spcPts val="0"/>
              </a:spcAft>
              <a:buClr>
                <a:schemeClr val="dk1"/>
              </a:buClr>
              <a:buSzPts val="1400"/>
              <a:buFont typeface="Inter"/>
              <a:buNone/>
              <a:defRPr>
                <a:solidFill>
                  <a:schemeClr val="dk1"/>
                </a:solidFill>
              </a:defRPr>
            </a:lvl6pPr>
            <a:lvl7pPr lvl="6" algn="r">
              <a:spcBef>
                <a:spcPts val="0"/>
              </a:spcBef>
              <a:spcAft>
                <a:spcPts val="0"/>
              </a:spcAft>
              <a:buClr>
                <a:schemeClr val="dk1"/>
              </a:buClr>
              <a:buSzPts val="1400"/>
              <a:buFont typeface="Inter"/>
              <a:buNone/>
              <a:defRPr>
                <a:solidFill>
                  <a:schemeClr val="dk1"/>
                </a:solidFill>
              </a:defRPr>
            </a:lvl7pPr>
            <a:lvl8pPr lvl="7" algn="r">
              <a:spcBef>
                <a:spcPts val="0"/>
              </a:spcBef>
              <a:spcAft>
                <a:spcPts val="0"/>
              </a:spcAft>
              <a:buClr>
                <a:schemeClr val="dk1"/>
              </a:buClr>
              <a:buSzPts val="1400"/>
              <a:buFont typeface="Inter"/>
              <a:buNone/>
              <a:defRPr>
                <a:solidFill>
                  <a:schemeClr val="dk1"/>
                </a:solidFill>
              </a:defRPr>
            </a:lvl8pPr>
            <a:lvl9pPr lvl="8" algn="r">
              <a:spcBef>
                <a:spcPts val="0"/>
              </a:spcBef>
              <a:spcAft>
                <a:spcPts val="0"/>
              </a:spcAft>
              <a:buClr>
                <a:schemeClr val="dk1"/>
              </a:buClr>
              <a:buSzPts val="1400"/>
              <a:buFont typeface="Inter"/>
              <a:buNone/>
              <a:defRPr>
                <a:solidFill>
                  <a:schemeClr val="dk1"/>
                </a:solidFill>
              </a:defRPr>
            </a:lvl9pPr>
          </a:lstStyle>
          <a:p/>
        </p:txBody>
      </p:sp>
      <p:sp>
        <p:nvSpPr>
          <p:cNvPr id="331" name="Google Shape;331;p28"/>
          <p:cNvSpPr txBox="1"/>
          <p:nvPr>
            <p:ph idx="9"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332" name="Google Shape;332;p28"/>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33" name="Google Shape;333;p28"/>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ilestones">
  <p:cSld name="CUSTOM_3">
    <p:spTree>
      <p:nvGrpSpPr>
        <p:cNvPr id="334" name="Shape 334"/>
        <p:cNvGrpSpPr/>
        <p:nvPr/>
      </p:nvGrpSpPr>
      <p:grpSpPr>
        <a:xfrm>
          <a:off x="0" y="0"/>
          <a:ext cx="0" cy="0"/>
          <a:chOff x="0" y="0"/>
          <a:chExt cx="0" cy="0"/>
        </a:xfrm>
      </p:grpSpPr>
      <p:sp>
        <p:nvSpPr>
          <p:cNvPr id="335" name="Google Shape;335;p29"/>
          <p:cNvSpPr txBox="1"/>
          <p:nvPr>
            <p:ph type="title"/>
          </p:nvPr>
        </p:nvSpPr>
        <p:spPr>
          <a:xfrm>
            <a:off x="228600" y="457200"/>
            <a:ext cx="28347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latin typeface="Afacad Flux SemiBold"/>
                <a:ea typeface="Afacad Flux SemiBold"/>
                <a:cs typeface="Afacad Flux SemiBold"/>
                <a:sym typeface="Afacad Flux SemiBold"/>
              </a:defRPr>
            </a:lvl1pPr>
            <a:lvl2pPr lvl="1">
              <a:lnSpc>
                <a:spcPct val="70000"/>
              </a:lnSpc>
              <a:spcBef>
                <a:spcPts val="0"/>
              </a:spcBef>
              <a:spcAft>
                <a:spcPts val="0"/>
              </a:spcAft>
              <a:buNone/>
              <a:defRPr b="0">
                <a:latin typeface="Afacad Flux SemiBold"/>
                <a:ea typeface="Afacad Flux SemiBold"/>
                <a:cs typeface="Afacad Flux SemiBold"/>
                <a:sym typeface="Afacad Flux SemiBold"/>
              </a:defRPr>
            </a:lvl2pPr>
            <a:lvl3pPr lvl="2">
              <a:lnSpc>
                <a:spcPct val="70000"/>
              </a:lnSpc>
              <a:spcBef>
                <a:spcPts val="0"/>
              </a:spcBef>
              <a:spcAft>
                <a:spcPts val="0"/>
              </a:spcAft>
              <a:buNone/>
              <a:defRPr b="0">
                <a:latin typeface="Afacad Flux SemiBold"/>
                <a:ea typeface="Afacad Flux SemiBold"/>
                <a:cs typeface="Afacad Flux SemiBold"/>
                <a:sym typeface="Afacad Flux SemiBold"/>
              </a:defRPr>
            </a:lvl3pPr>
            <a:lvl4pPr lvl="3">
              <a:lnSpc>
                <a:spcPct val="70000"/>
              </a:lnSpc>
              <a:spcBef>
                <a:spcPts val="0"/>
              </a:spcBef>
              <a:spcAft>
                <a:spcPts val="0"/>
              </a:spcAft>
              <a:buNone/>
              <a:defRPr b="0">
                <a:latin typeface="Afacad Flux SemiBold"/>
                <a:ea typeface="Afacad Flux SemiBold"/>
                <a:cs typeface="Afacad Flux SemiBold"/>
                <a:sym typeface="Afacad Flux SemiBold"/>
              </a:defRPr>
            </a:lvl4pPr>
            <a:lvl5pPr lvl="4">
              <a:lnSpc>
                <a:spcPct val="70000"/>
              </a:lnSpc>
              <a:spcBef>
                <a:spcPts val="0"/>
              </a:spcBef>
              <a:spcAft>
                <a:spcPts val="0"/>
              </a:spcAft>
              <a:buNone/>
              <a:defRPr b="0">
                <a:latin typeface="Afacad Flux SemiBold"/>
                <a:ea typeface="Afacad Flux SemiBold"/>
                <a:cs typeface="Afacad Flux SemiBold"/>
                <a:sym typeface="Afacad Flux SemiBold"/>
              </a:defRPr>
            </a:lvl5pPr>
            <a:lvl6pPr lvl="5">
              <a:lnSpc>
                <a:spcPct val="70000"/>
              </a:lnSpc>
              <a:spcBef>
                <a:spcPts val="0"/>
              </a:spcBef>
              <a:spcAft>
                <a:spcPts val="0"/>
              </a:spcAft>
              <a:buNone/>
              <a:defRPr b="0">
                <a:latin typeface="Afacad Flux SemiBold"/>
                <a:ea typeface="Afacad Flux SemiBold"/>
                <a:cs typeface="Afacad Flux SemiBold"/>
                <a:sym typeface="Afacad Flux SemiBold"/>
              </a:defRPr>
            </a:lvl6pPr>
            <a:lvl7pPr lvl="6">
              <a:lnSpc>
                <a:spcPct val="70000"/>
              </a:lnSpc>
              <a:spcBef>
                <a:spcPts val="0"/>
              </a:spcBef>
              <a:spcAft>
                <a:spcPts val="0"/>
              </a:spcAft>
              <a:buNone/>
              <a:defRPr b="0">
                <a:latin typeface="Afacad Flux SemiBold"/>
                <a:ea typeface="Afacad Flux SemiBold"/>
                <a:cs typeface="Afacad Flux SemiBold"/>
                <a:sym typeface="Afacad Flux SemiBold"/>
              </a:defRPr>
            </a:lvl7pPr>
            <a:lvl8pPr lvl="7">
              <a:lnSpc>
                <a:spcPct val="70000"/>
              </a:lnSpc>
              <a:spcBef>
                <a:spcPts val="0"/>
              </a:spcBef>
              <a:spcAft>
                <a:spcPts val="0"/>
              </a:spcAft>
              <a:buNone/>
              <a:defRPr b="0">
                <a:latin typeface="Afacad Flux SemiBold"/>
                <a:ea typeface="Afacad Flux SemiBold"/>
                <a:cs typeface="Afacad Flux SemiBold"/>
                <a:sym typeface="Afacad Flux SemiBold"/>
              </a:defRPr>
            </a:lvl8pPr>
            <a:lvl9pPr lvl="8">
              <a:lnSpc>
                <a:spcPct val="70000"/>
              </a:lnSpc>
              <a:spcBef>
                <a:spcPts val="0"/>
              </a:spcBef>
              <a:spcAft>
                <a:spcPts val="0"/>
              </a:spcAft>
              <a:buNone/>
              <a:defRPr b="0">
                <a:latin typeface="Afacad Flux SemiBold"/>
                <a:ea typeface="Afacad Flux SemiBold"/>
                <a:cs typeface="Afacad Flux SemiBold"/>
                <a:sym typeface="Afacad Flux SemiBold"/>
              </a:defRPr>
            </a:lvl9pPr>
          </a:lstStyle>
          <a:p/>
        </p:txBody>
      </p:sp>
      <p:sp>
        <p:nvSpPr>
          <p:cNvPr id="336" name="Google Shape;336;p29"/>
          <p:cNvSpPr/>
          <p:nvPr>
            <p:ph idx="2" type="pic"/>
          </p:nvPr>
        </p:nvSpPr>
        <p:spPr>
          <a:xfrm>
            <a:off x="4618950" y="2127025"/>
            <a:ext cx="2095500" cy="2556600"/>
          </a:xfrm>
          <a:prstGeom prst="round2DiagRect">
            <a:avLst>
              <a:gd fmla="val 6123" name="adj1"/>
              <a:gd fmla="val 17325" name="adj2"/>
            </a:avLst>
          </a:prstGeom>
          <a:noFill/>
          <a:ln>
            <a:noFill/>
          </a:ln>
        </p:spPr>
      </p:sp>
      <p:sp>
        <p:nvSpPr>
          <p:cNvPr id="337" name="Google Shape;337;p29"/>
          <p:cNvSpPr txBox="1"/>
          <p:nvPr>
            <p:ph idx="1" type="subTitle"/>
          </p:nvPr>
        </p:nvSpPr>
        <p:spPr>
          <a:xfrm>
            <a:off x="416800" y="2248625"/>
            <a:ext cx="1719000" cy="3363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1pPr>
            <a:lvl2pPr lvl="1">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2pPr>
            <a:lvl3pPr lvl="2">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3pPr>
            <a:lvl4pPr lvl="3">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4pPr>
            <a:lvl5pPr lvl="4">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5pPr>
            <a:lvl6pPr lvl="5">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6pPr>
            <a:lvl7pPr lvl="6">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7pPr>
            <a:lvl8pPr lvl="7">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8pPr>
            <a:lvl9pPr lvl="8">
              <a:spcBef>
                <a:spcPts val="0"/>
              </a:spcBef>
              <a:spcAft>
                <a:spcPts val="0"/>
              </a:spcAft>
              <a:buSzPts val="1800"/>
              <a:buFont typeface="Afacad Flux SemiBold"/>
              <a:buNone/>
              <a:defRPr sz="1800">
                <a:latin typeface="Afacad Flux SemiBold"/>
                <a:ea typeface="Afacad Flux SemiBold"/>
                <a:cs typeface="Afacad Flux SemiBold"/>
                <a:sym typeface="Afacad Flux SemiBold"/>
              </a:defRPr>
            </a:lvl9pPr>
          </a:lstStyle>
          <a:p/>
        </p:txBody>
      </p:sp>
      <p:sp>
        <p:nvSpPr>
          <p:cNvPr id="338" name="Google Shape;338;p29"/>
          <p:cNvSpPr txBox="1"/>
          <p:nvPr>
            <p:ph idx="3" type="subTitle"/>
          </p:nvPr>
        </p:nvSpPr>
        <p:spPr>
          <a:xfrm>
            <a:off x="2612000" y="2248622"/>
            <a:ext cx="1719000" cy="336300"/>
          </a:xfrm>
          <a:prstGeom prst="rect">
            <a:avLst/>
          </a:prstGeom>
        </p:spPr>
        <p:txBody>
          <a:bodyPr anchorCtr="0" anchor="t" bIns="0" lIns="0" spcFirstLastPara="1" rIns="0" wrap="square" tIns="0">
            <a:noAutofit/>
          </a:bodyPr>
          <a:lstStyle>
            <a:lvl1pPr lvl="0" algn="l">
              <a:spcBef>
                <a:spcPts val="0"/>
              </a:spcBef>
              <a:spcAft>
                <a:spcPts val="0"/>
              </a:spcAft>
              <a:buClr>
                <a:schemeClr val="dk2"/>
              </a:buClr>
              <a:buSzPts val="1800"/>
              <a:buFont typeface="Afacad Flux SemiBold"/>
              <a:buNone/>
              <a:defRPr sz="1800">
                <a:latin typeface="Afacad Flux SemiBold"/>
                <a:ea typeface="Afacad Flux SemiBold"/>
                <a:cs typeface="Afacad Flux SemiBold"/>
                <a:sym typeface="Afacad Flux SemiBold"/>
              </a:defRPr>
            </a:lvl1pPr>
            <a:lvl2pPr lvl="1"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2pPr>
            <a:lvl3pPr lvl="2"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3pPr>
            <a:lvl4pPr lvl="3"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4pPr>
            <a:lvl5pPr lvl="4"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5pPr>
            <a:lvl6pPr lvl="5"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6pPr>
            <a:lvl7pPr lvl="6"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7pPr>
            <a:lvl8pPr lvl="7"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8pPr>
            <a:lvl9pPr lvl="8" algn="l">
              <a:spcBef>
                <a:spcPts val="0"/>
              </a:spcBef>
              <a:spcAft>
                <a:spcPts val="0"/>
              </a:spcAft>
              <a:buSzPts val="1400"/>
              <a:buFont typeface="Afacad Flux SemiBold"/>
              <a:buNone/>
              <a:defRPr>
                <a:latin typeface="Afacad Flux SemiBold"/>
                <a:ea typeface="Afacad Flux SemiBold"/>
                <a:cs typeface="Afacad Flux SemiBold"/>
                <a:sym typeface="Afacad Flux SemiBold"/>
              </a:defRPr>
            </a:lvl9pPr>
          </a:lstStyle>
          <a:p/>
        </p:txBody>
      </p:sp>
      <p:sp>
        <p:nvSpPr>
          <p:cNvPr id="339" name="Google Shape;339;p29"/>
          <p:cNvSpPr txBox="1"/>
          <p:nvPr>
            <p:ph idx="4" type="subTitle"/>
          </p:nvPr>
        </p:nvSpPr>
        <p:spPr>
          <a:xfrm>
            <a:off x="7002400" y="2248622"/>
            <a:ext cx="1719000" cy="3363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1800"/>
              <a:buFont typeface="Afacad Flux SemiBold"/>
              <a:buNone/>
              <a:defRPr sz="1800">
                <a:solidFill>
                  <a:schemeClr val="dk2"/>
                </a:solidFill>
                <a:latin typeface="Afacad Flux SemiBold"/>
                <a:ea typeface="Afacad Flux SemiBold"/>
                <a:cs typeface="Afacad Flux SemiBold"/>
                <a:sym typeface="Afacad Flux SemiBold"/>
              </a:defRPr>
            </a:lvl1pPr>
            <a:lvl2pPr lvl="1">
              <a:spcBef>
                <a:spcPts val="0"/>
              </a:spcBef>
              <a:spcAft>
                <a:spcPts val="0"/>
              </a:spcAft>
              <a:buSzPts val="1400"/>
              <a:buFont typeface="Afacad Flux SemiBold"/>
              <a:buNone/>
              <a:defRPr>
                <a:latin typeface="Afacad Flux SemiBold"/>
                <a:ea typeface="Afacad Flux SemiBold"/>
                <a:cs typeface="Afacad Flux SemiBold"/>
                <a:sym typeface="Afacad Flux SemiBold"/>
              </a:defRPr>
            </a:lvl2pPr>
            <a:lvl3pPr lvl="2">
              <a:spcBef>
                <a:spcPts val="0"/>
              </a:spcBef>
              <a:spcAft>
                <a:spcPts val="0"/>
              </a:spcAft>
              <a:buSzPts val="1400"/>
              <a:buFont typeface="Afacad Flux SemiBold"/>
              <a:buNone/>
              <a:defRPr>
                <a:latin typeface="Afacad Flux SemiBold"/>
                <a:ea typeface="Afacad Flux SemiBold"/>
                <a:cs typeface="Afacad Flux SemiBold"/>
                <a:sym typeface="Afacad Flux SemiBold"/>
              </a:defRPr>
            </a:lvl3pPr>
            <a:lvl4pPr lvl="3">
              <a:spcBef>
                <a:spcPts val="0"/>
              </a:spcBef>
              <a:spcAft>
                <a:spcPts val="0"/>
              </a:spcAft>
              <a:buSzPts val="1400"/>
              <a:buFont typeface="Afacad Flux SemiBold"/>
              <a:buNone/>
              <a:defRPr>
                <a:latin typeface="Afacad Flux SemiBold"/>
                <a:ea typeface="Afacad Flux SemiBold"/>
                <a:cs typeface="Afacad Flux SemiBold"/>
                <a:sym typeface="Afacad Flux SemiBold"/>
              </a:defRPr>
            </a:lvl4pPr>
            <a:lvl5pPr lvl="4">
              <a:spcBef>
                <a:spcPts val="0"/>
              </a:spcBef>
              <a:spcAft>
                <a:spcPts val="0"/>
              </a:spcAft>
              <a:buSzPts val="1400"/>
              <a:buFont typeface="Afacad Flux SemiBold"/>
              <a:buNone/>
              <a:defRPr>
                <a:latin typeface="Afacad Flux SemiBold"/>
                <a:ea typeface="Afacad Flux SemiBold"/>
                <a:cs typeface="Afacad Flux SemiBold"/>
                <a:sym typeface="Afacad Flux SemiBold"/>
              </a:defRPr>
            </a:lvl5pPr>
            <a:lvl6pPr lvl="5">
              <a:spcBef>
                <a:spcPts val="0"/>
              </a:spcBef>
              <a:spcAft>
                <a:spcPts val="0"/>
              </a:spcAft>
              <a:buSzPts val="1400"/>
              <a:buFont typeface="Afacad Flux SemiBold"/>
              <a:buNone/>
              <a:defRPr>
                <a:latin typeface="Afacad Flux SemiBold"/>
                <a:ea typeface="Afacad Flux SemiBold"/>
                <a:cs typeface="Afacad Flux SemiBold"/>
                <a:sym typeface="Afacad Flux SemiBold"/>
              </a:defRPr>
            </a:lvl6pPr>
            <a:lvl7pPr lvl="6">
              <a:spcBef>
                <a:spcPts val="0"/>
              </a:spcBef>
              <a:spcAft>
                <a:spcPts val="0"/>
              </a:spcAft>
              <a:buSzPts val="1400"/>
              <a:buFont typeface="Afacad Flux SemiBold"/>
              <a:buNone/>
              <a:defRPr>
                <a:latin typeface="Afacad Flux SemiBold"/>
                <a:ea typeface="Afacad Flux SemiBold"/>
                <a:cs typeface="Afacad Flux SemiBold"/>
                <a:sym typeface="Afacad Flux SemiBold"/>
              </a:defRPr>
            </a:lvl7pPr>
            <a:lvl8pPr lvl="7">
              <a:spcBef>
                <a:spcPts val="0"/>
              </a:spcBef>
              <a:spcAft>
                <a:spcPts val="0"/>
              </a:spcAft>
              <a:buSzPts val="1400"/>
              <a:buFont typeface="Afacad Flux SemiBold"/>
              <a:buNone/>
              <a:defRPr>
                <a:latin typeface="Afacad Flux SemiBold"/>
                <a:ea typeface="Afacad Flux SemiBold"/>
                <a:cs typeface="Afacad Flux SemiBold"/>
                <a:sym typeface="Afacad Flux SemiBold"/>
              </a:defRPr>
            </a:lvl8pPr>
            <a:lvl9pPr lvl="8">
              <a:spcBef>
                <a:spcPts val="0"/>
              </a:spcBef>
              <a:spcAft>
                <a:spcPts val="0"/>
              </a:spcAft>
              <a:buSzPts val="1400"/>
              <a:buFont typeface="Afacad Flux SemiBold"/>
              <a:buNone/>
              <a:defRPr>
                <a:latin typeface="Afacad Flux SemiBold"/>
                <a:ea typeface="Afacad Flux SemiBold"/>
                <a:cs typeface="Afacad Flux SemiBold"/>
                <a:sym typeface="Afacad Flux SemiBold"/>
              </a:defRPr>
            </a:lvl9pPr>
          </a:lstStyle>
          <a:p/>
        </p:txBody>
      </p:sp>
      <p:sp>
        <p:nvSpPr>
          <p:cNvPr id="340" name="Google Shape;340;p29"/>
          <p:cNvSpPr txBox="1"/>
          <p:nvPr>
            <p:ph idx="5" type="subTitle"/>
          </p:nvPr>
        </p:nvSpPr>
        <p:spPr>
          <a:xfrm>
            <a:off x="292150" y="1448425"/>
            <a:ext cx="442500" cy="286500"/>
          </a:xfrm>
          <a:prstGeom prst="rect">
            <a:avLst/>
          </a:prstGeom>
        </p:spPr>
        <p:txBody>
          <a:bodyPr anchorCtr="0" anchor="ctr" bIns="0" lIns="0" spcFirstLastPara="1" rIns="0" wrap="square" tIns="0">
            <a:noAutofit/>
          </a:bodyPr>
          <a:lstStyle>
            <a:lvl1pPr lvl="0"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1pPr>
            <a:lvl2pPr lvl="1"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9pPr>
          </a:lstStyle>
          <a:p/>
        </p:txBody>
      </p:sp>
      <p:sp>
        <p:nvSpPr>
          <p:cNvPr id="341" name="Google Shape;341;p29"/>
          <p:cNvSpPr txBox="1"/>
          <p:nvPr>
            <p:ph idx="6" type="subTitle"/>
          </p:nvPr>
        </p:nvSpPr>
        <p:spPr>
          <a:xfrm>
            <a:off x="2496825" y="1448413"/>
            <a:ext cx="442500" cy="286500"/>
          </a:xfrm>
          <a:prstGeom prst="rect">
            <a:avLst/>
          </a:prstGeom>
        </p:spPr>
        <p:txBody>
          <a:bodyPr anchorCtr="0" anchor="ctr" bIns="0" lIns="0" spcFirstLastPara="1" rIns="0" wrap="square" tIns="0">
            <a:noAutofit/>
          </a:bodyPr>
          <a:lstStyle>
            <a:lvl1pPr lvl="0"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1pPr>
            <a:lvl2pPr lvl="1"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9pPr>
          </a:lstStyle>
          <a:p/>
        </p:txBody>
      </p:sp>
      <p:sp>
        <p:nvSpPr>
          <p:cNvPr id="342" name="Google Shape;342;p29"/>
          <p:cNvSpPr txBox="1"/>
          <p:nvPr>
            <p:ph idx="7" type="subTitle"/>
          </p:nvPr>
        </p:nvSpPr>
        <p:spPr>
          <a:xfrm>
            <a:off x="4701500" y="1448413"/>
            <a:ext cx="442500" cy="286500"/>
          </a:xfrm>
          <a:prstGeom prst="rect">
            <a:avLst/>
          </a:prstGeom>
        </p:spPr>
        <p:txBody>
          <a:bodyPr anchorCtr="0" anchor="ctr" bIns="0" lIns="0" spcFirstLastPara="1" rIns="0" wrap="square" tIns="0">
            <a:noAutofit/>
          </a:bodyPr>
          <a:lstStyle>
            <a:lvl1pPr lvl="0"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1pPr>
            <a:lvl2pPr lvl="1"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9pPr>
          </a:lstStyle>
          <a:p/>
        </p:txBody>
      </p:sp>
      <p:sp>
        <p:nvSpPr>
          <p:cNvPr id="343" name="Google Shape;343;p29"/>
          <p:cNvSpPr txBox="1"/>
          <p:nvPr>
            <p:ph idx="8" type="subTitle"/>
          </p:nvPr>
        </p:nvSpPr>
        <p:spPr>
          <a:xfrm>
            <a:off x="6879000" y="1448363"/>
            <a:ext cx="442500" cy="286500"/>
          </a:xfrm>
          <a:prstGeom prst="rect">
            <a:avLst/>
          </a:prstGeom>
        </p:spPr>
        <p:txBody>
          <a:bodyPr anchorCtr="0" anchor="ctr" bIns="0" lIns="0" spcFirstLastPara="1" rIns="0" wrap="square" tIns="0">
            <a:noAutofit/>
          </a:bodyPr>
          <a:lstStyle>
            <a:lvl1pPr lvl="0"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1pPr>
            <a:lvl2pPr lvl="1"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2pPr>
            <a:lvl3pPr lvl="2"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3pPr>
            <a:lvl4pPr lvl="3"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4pPr>
            <a:lvl5pPr lvl="4"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5pPr>
            <a:lvl6pPr lvl="5"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6pPr>
            <a:lvl7pPr lvl="6"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7pPr>
            <a:lvl8pPr lvl="7"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8pPr>
            <a:lvl9pPr lvl="8" algn="ctr">
              <a:spcBef>
                <a:spcPts val="0"/>
              </a:spcBef>
              <a:spcAft>
                <a:spcPts val="0"/>
              </a:spcAft>
              <a:buClr>
                <a:schemeClr val="lt1"/>
              </a:buClr>
              <a:buSzPts val="1000"/>
              <a:buFont typeface="Inter SemiBold"/>
              <a:buNone/>
              <a:defRPr sz="1000">
                <a:solidFill>
                  <a:schemeClr val="lt1"/>
                </a:solidFill>
                <a:latin typeface="Inter SemiBold"/>
                <a:ea typeface="Inter SemiBold"/>
                <a:cs typeface="Inter SemiBold"/>
                <a:sym typeface="Inter SemiBold"/>
              </a:defRPr>
            </a:lvl9pPr>
          </a:lstStyle>
          <a:p/>
        </p:txBody>
      </p:sp>
      <p:sp>
        <p:nvSpPr>
          <p:cNvPr id="344" name="Google Shape;344;p29"/>
          <p:cNvSpPr txBox="1"/>
          <p:nvPr>
            <p:ph idx="9" type="subTitle"/>
          </p:nvPr>
        </p:nvSpPr>
        <p:spPr>
          <a:xfrm>
            <a:off x="4807200" y="2248622"/>
            <a:ext cx="1719000" cy="336300"/>
          </a:xfrm>
          <a:prstGeom prst="rect">
            <a:avLst/>
          </a:prstGeom>
        </p:spPr>
        <p:txBody>
          <a:bodyPr anchorCtr="0" anchor="t" bIns="0" lIns="0" spcFirstLastPara="1" rIns="0" wrap="square" tIns="0">
            <a:noAutofit/>
          </a:bodyPr>
          <a:lstStyle>
            <a:lvl1pPr lvl="0">
              <a:spcBef>
                <a:spcPts val="0"/>
              </a:spcBef>
              <a:spcAft>
                <a:spcPts val="0"/>
              </a:spcAft>
              <a:buClr>
                <a:schemeClr val="accent2"/>
              </a:buClr>
              <a:buSzPts val="1800"/>
              <a:buFont typeface="Afacad Flux SemiBold"/>
              <a:buNone/>
              <a:defRPr sz="1800">
                <a:solidFill>
                  <a:schemeClr val="accent2"/>
                </a:solidFill>
                <a:latin typeface="Afacad Flux SemiBold"/>
                <a:ea typeface="Afacad Flux SemiBold"/>
                <a:cs typeface="Afacad Flux SemiBold"/>
                <a:sym typeface="Afacad Flux SemiBold"/>
              </a:defRPr>
            </a:lvl1pPr>
            <a:lvl2pPr lvl="1">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2pPr>
            <a:lvl3pPr lvl="2">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3pPr>
            <a:lvl4pPr lvl="3">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4pPr>
            <a:lvl5pPr lvl="4">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5pPr>
            <a:lvl6pPr lvl="5">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6pPr>
            <a:lvl7pPr lvl="6">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7pPr>
            <a:lvl8pPr lvl="7">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8pPr>
            <a:lvl9pPr lvl="8">
              <a:spcBef>
                <a:spcPts val="0"/>
              </a:spcBef>
              <a:spcAft>
                <a:spcPts val="0"/>
              </a:spcAft>
              <a:buClr>
                <a:schemeClr val="dk1"/>
              </a:buClr>
              <a:buSzPts val="1400"/>
              <a:buFont typeface="Afacad Flux SemiBold"/>
              <a:buNone/>
              <a:defRPr>
                <a:solidFill>
                  <a:schemeClr val="dk1"/>
                </a:solidFill>
                <a:latin typeface="Afacad Flux SemiBold"/>
                <a:ea typeface="Afacad Flux SemiBold"/>
                <a:cs typeface="Afacad Flux SemiBold"/>
                <a:sym typeface="Afacad Flux SemiBold"/>
              </a:defRPr>
            </a:lvl9pPr>
          </a:lstStyle>
          <a:p/>
        </p:txBody>
      </p:sp>
      <p:sp>
        <p:nvSpPr>
          <p:cNvPr id="345" name="Google Shape;345;p29"/>
          <p:cNvSpPr txBox="1"/>
          <p:nvPr>
            <p:ph idx="13" type="body"/>
          </p:nvPr>
        </p:nvSpPr>
        <p:spPr>
          <a:xfrm>
            <a:off x="416800" y="2596875"/>
            <a:ext cx="1719000" cy="5970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46" name="Google Shape;346;p29"/>
          <p:cNvSpPr txBox="1"/>
          <p:nvPr>
            <p:ph idx="14" type="body"/>
          </p:nvPr>
        </p:nvSpPr>
        <p:spPr>
          <a:xfrm>
            <a:off x="2612000" y="2596875"/>
            <a:ext cx="1719000" cy="5970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47" name="Google Shape;347;p29"/>
          <p:cNvSpPr txBox="1"/>
          <p:nvPr>
            <p:ph idx="15" type="body"/>
          </p:nvPr>
        </p:nvSpPr>
        <p:spPr>
          <a:xfrm>
            <a:off x="4807200" y="2723100"/>
            <a:ext cx="1719000" cy="1474800"/>
          </a:xfrm>
          <a:prstGeom prst="rect">
            <a:avLst/>
          </a:prstGeom>
        </p:spPr>
        <p:txBody>
          <a:bodyPr anchorCtr="0" anchor="t" bIns="0" lIns="0" spcFirstLastPara="1" rIns="0" wrap="square" tIns="0">
            <a:noAutofit/>
          </a:bodyPr>
          <a:lstStyle>
            <a:lvl1pPr indent="-304800" lvl="0" marL="457200">
              <a:spcBef>
                <a:spcPts val="0"/>
              </a:spcBef>
              <a:spcAft>
                <a:spcPts val="0"/>
              </a:spcAft>
              <a:buClr>
                <a:schemeClr val="dk1"/>
              </a:buClr>
              <a:buSzPts val="1200"/>
              <a:buFont typeface="Inter"/>
              <a:buChar char="●"/>
              <a:defRPr>
                <a:solidFill>
                  <a:schemeClr val="dk1"/>
                </a:solidFill>
              </a:defRPr>
            </a:lvl1pPr>
            <a:lvl2pPr indent="-304800" lvl="1" marL="914400">
              <a:spcBef>
                <a:spcPts val="0"/>
              </a:spcBef>
              <a:spcAft>
                <a:spcPts val="0"/>
              </a:spcAft>
              <a:buClr>
                <a:schemeClr val="dk1"/>
              </a:buClr>
              <a:buSzPts val="1200"/>
              <a:buFont typeface="Inter"/>
              <a:buChar char="○"/>
              <a:defRPr>
                <a:solidFill>
                  <a:schemeClr val="dk1"/>
                </a:solidFill>
              </a:defRPr>
            </a:lvl2pPr>
            <a:lvl3pPr indent="-304800" lvl="2" marL="1371600">
              <a:spcBef>
                <a:spcPts val="0"/>
              </a:spcBef>
              <a:spcAft>
                <a:spcPts val="0"/>
              </a:spcAft>
              <a:buClr>
                <a:schemeClr val="dk1"/>
              </a:buClr>
              <a:buSzPts val="1200"/>
              <a:buFont typeface="Inter"/>
              <a:buChar char="■"/>
              <a:defRPr>
                <a:solidFill>
                  <a:schemeClr val="dk1"/>
                </a:solidFill>
              </a:defRPr>
            </a:lvl3pPr>
            <a:lvl4pPr indent="-304800" lvl="3" marL="1828800">
              <a:spcBef>
                <a:spcPts val="0"/>
              </a:spcBef>
              <a:spcAft>
                <a:spcPts val="0"/>
              </a:spcAft>
              <a:buClr>
                <a:schemeClr val="dk1"/>
              </a:buClr>
              <a:buSzPts val="1200"/>
              <a:buFont typeface="Inter"/>
              <a:buChar char="●"/>
              <a:defRPr>
                <a:solidFill>
                  <a:schemeClr val="dk1"/>
                </a:solidFill>
              </a:defRPr>
            </a:lvl4pPr>
            <a:lvl5pPr indent="-304800" lvl="4" marL="2286000">
              <a:spcBef>
                <a:spcPts val="0"/>
              </a:spcBef>
              <a:spcAft>
                <a:spcPts val="0"/>
              </a:spcAft>
              <a:buClr>
                <a:schemeClr val="dk1"/>
              </a:buClr>
              <a:buSzPts val="1200"/>
              <a:buFont typeface="Inter"/>
              <a:buChar char="○"/>
              <a:defRPr>
                <a:solidFill>
                  <a:schemeClr val="dk1"/>
                </a:solidFill>
              </a:defRPr>
            </a:lvl5pPr>
            <a:lvl6pPr indent="-304800" lvl="5" marL="2743200">
              <a:spcBef>
                <a:spcPts val="0"/>
              </a:spcBef>
              <a:spcAft>
                <a:spcPts val="0"/>
              </a:spcAft>
              <a:buClr>
                <a:schemeClr val="dk1"/>
              </a:buClr>
              <a:buSzPts val="1200"/>
              <a:buFont typeface="Inter"/>
              <a:buChar char="■"/>
              <a:defRPr>
                <a:solidFill>
                  <a:schemeClr val="dk1"/>
                </a:solidFill>
              </a:defRPr>
            </a:lvl6pPr>
            <a:lvl7pPr indent="-304800" lvl="6" marL="3200400">
              <a:spcBef>
                <a:spcPts val="0"/>
              </a:spcBef>
              <a:spcAft>
                <a:spcPts val="0"/>
              </a:spcAft>
              <a:buClr>
                <a:schemeClr val="dk1"/>
              </a:buClr>
              <a:buSzPts val="1200"/>
              <a:buFont typeface="Inter"/>
              <a:buChar char="●"/>
              <a:defRPr>
                <a:solidFill>
                  <a:schemeClr val="dk1"/>
                </a:solidFill>
              </a:defRPr>
            </a:lvl7pPr>
            <a:lvl8pPr indent="-304800" lvl="7" marL="3657600">
              <a:spcBef>
                <a:spcPts val="0"/>
              </a:spcBef>
              <a:spcAft>
                <a:spcPts val="0"/>
              </a:spcAft>
              <a:buClr>
                <a:schemeClr val="dk1"/>
              </a:buClr>
              <a:buSzPts val="1200"/>
              <a:buFont typeface="Inter"/>
              <a:buChar char="○"/>
              <a:defRPr>
                <a:solidFill>
                  <a:schemeClr val="dk1"/>
                </a:solidFill>
              </a:defRPr>
            </a:lvl8pPr>
            <a:lvl9pPr indent="-304800" lvl="8" marL="4114800">
              <a:spcBef>
                <a:spcPts val="0"/>
              </a:spcBef>
              <a:spcAft>
                <a:spcPts val="0"/>
              </a:spcAft>
              <a:buClr>
                <a:schemeClr val="dk1"/>
              </a:buClr>
              <a:buSzPts val="1200"/>
              <a:buFont typeface="Inter"/>
              <a:buChar char="■"/>
              <a:defRPr>
                <a:solidFill>
                  <a:schemeClr val="dk1"/>
                </a:solidFill>
              </a:defRPr>
            </a:lvl9pPr>
          </a:lstStyle>
          <a:p/>
        </p:txBody>
      </p:sp>
      <p:sp>
        <p:nvSpPr>
          <p:cNvPr id="348" name="Google Shape;348;p29"/>
          <p:cNvSpPr txBox="1"/>
          <p:nvPr>
            <p:ph idx="16" type="body"/>
          </p:nvPr>
        </p:nvSpPr>
        <p:spPr>
          <a:xfrm>
            <a:off x="7002404" y="2535463"/>
            <a:ext cx="1719000" cy="5970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49" name="Google Shape;349;p29"/>
          <p:cNvSpPr txBox="1"/>
          <p:nvPr>
            <p:ph idx="17"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SzPts val="600"/>
              <a:buFont typeface="Inter"/>
              <a:buNone/>
              <a:defRPr/>
            </a:lvl1pPr>
            <a:lvl2pPr lvl="1" algn="r">
              <a:spcBef>
                <a:spcPts val="0"/>
              </a:spcBef>
              <a:spcAft>
                <a:spcPts val="0"/>
              </a:spcAft>
              <a:buSzPts val="1400"/>
              <a:buFont typeface="Inter"/>
              <a:buNone/>
              <a:defRPr/>
            </a:lvl2pPr>
            <a:lvl3pPr lvl="2" algn="r">
              <a:spcBef>
                <a:spcPts val="0"/>
              </a:spcBef>
              <a:spcAft>
                <a:spcPts val="0"/>
              </a:spcAft>
              <a:buSzPts val="1400"/>
              <a:buFont typeface="Inter"/>
              <a:buNone/>
              <a:defRPr/>
            </a:lvl3pPr>
            <a:lvl4pPr lvl="3" algn="r">
              <a:spcBef>
                <a:spcPts val="0"/>
              </a:spcBef>
              <a:spcAft>
                <a:spcPts val="0"/>
              </a:spcAft>
              <a:buSzPts val="1400"/>
              <a:buFont typeface="Inter"/>
              <a:buNone/>
              <a:defRPr/>
            </a:lvl4pPr>
            <a:lvl5pPr lvl="4" algn="r">
              <a:spcBef>
                <a:spcPts val="0"/>
              </a:spcBef>
              <a:spcAft>
                <a:spcPts val="0"/>
              </a:spcAft>
              <a:buSzPts val="1400"/>
              <a:buFont typeface="Inter"/>
              <a:buNone/>
              <a:defRPr/>
            </a:lvl5pPr>
            <a:lvl6pPr lvl="5" algn="r">
              <a:spcBef>
                <a:spcPts val="0"/>
              </a:spcBef>
              <a:spcAft>
                <a:spcPts val="0"/>
              </a:spcAft>
              <a:buSzPts val="1400"/>
              <a:buFont typeface="Inter"/>
              <a:buNone/>
              <a:defRPr/>
            </a:lvl6pPr>
            <a:lvl7pPr lvl="6" algn="r">
              <a:spcBef>
                <a:spcPts val="0"/>
              </a:spcBef>
              <a:spcAft>
                <a:spcPts val="0"/>
              </a:spcAft>
              <a:buSzPts val="1400"/>
              <a:buFont typeface="Inter"/>
              <a:buNone/>
              <a:defRPr/>
            </a:lvl7pPr>
            <a:lvl8pPr lvl="7" algn="r">
              <a:spcBef>
                <a:spcPts val="0"/>
              </a:spcBef>
              <a:spcAft>
                <a:spcPts val="0"/>
              </a:spcAft>
              <a:buSzPts val="1400"/>
              <a:buFont typeface="Inter"/>
              <a:buNone/>
              <a:defRPr/>
            </a:lvl8pPr>
            <a:lvl9pPr lvl="8" algn="r">
              <a:spcBef>
                <a:spcPts val="0"/>
              </a:spcBef>
              <a:spcAft>
                <a:spcPts val="0"/>
              </a:spcAft>
              <a:buSzPts val="1400"/>
              <a:buFont typeface="Inter"/>
              <a:buNone/>
              <a:defRPr/>
            </a:lvl9pPr>
          </a:lstStyle>
          <a:p/>
        </p:txBody>
      </p:sp>
      <p:sp>
        <p:nvSpPr>
          <p:cNvPr id="350" name="Google Shape;350;p29"/>
          <p:cNvSpPr txBox="1"/>
          <p:nvPr>
            <p:ph idx="18"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SzPts val="600"/>
              <a:buFont typeface="Inter"/>
              <a:buNone/>
              <a:defRPr/>
            </a:lvl1pPr>
            <a:lvl2pPr lvl="1">
              <a:spcBef>
                <a:spcPts val="0"/>
              </a:spcBef>
              <a:spcAft>
                <a:spcPts val="0"/>
              </a:spcAft>
              <a:buSzPts val="1400"/>
              <a:buFont typeface="Inter"/>
              <a:buNone/>
              <a:defRPr/>
            </a:lvl2pPr>
            <a:lvl3pPr lvl="2">
              <a:spcBef>
                <a:spcPts val="0"/>
              </a:spcBef>
              <a:spcAft>
                <a:spcPts val="0"/>
              </a:spcAft>
              <a:buSzPts val="1400"/>
              <a:buFont typeface="Inter"/>
              <a:buNone/>
              <a:defRPr/>
            </a:lvl3pPr>
            <a:lvl4pPr lvl="3">
              <a:spcBef>
                <a:spcPts val="0"/>
              </a:spcBef>
              <a:spcAft>
                <a:spcPts val="0"/>
              </a:spcAft>
              <a:buSzPts val="1400"/>
              <a:buFont typeface="Inter"/>
              <a:buNone/>
              <a:defRPr/>
            </a:lvl4pPr>
            <a:lvl5pPr lvl="4">
              <a:spcBef>
                <a:spcPts val="0"/>
              </a:spcBef>
              <a:spcAft>
                <a:spcPts val="0"/>
              </a:spcAft>
              <a:buSzPts val="1400"/>
              <a:buFont typeface="Inter"/>
              <a:buNone/>
              <a:defRPr/>
            </a:lvl5pPr>
            <a:lvl6pPr lvl="5">
              <a:spcBef>
                <a:spcPts val="0"/>
              </a:spcBef>
              <a:spcAft>
                <a:spcPts val="0"/>
              </a:spcAft>
              <a:buSzPts val="1400"/>
              <a:buFont typeface="Inter"/>
              <a:buNone/>
              <a:defRPr/>
            </a:lvl6pPr>
            <a:lvl7pPr lvl="6">
              <a:spcBef>
                <a:spcPts val="0"/>
              </a:spcBef>
              <a:spcAft>
                <a:spcPts val="0"/>
              </a:spcAft>
              <a:buSzPts val="1400"/>
              <a:buFont typeface="Inter"/>
              <a:buNone/>
              <a:defRPr/>
            </a:lvl7pPr>
            <a:lvl8pPr lvl="7">
              <a:spcBef>
                <a:spcPts val="0"/>
              </a:spcBef>
              <a:spcAft>
                <a:spcPts val="0"/>
              </a:spcAft>
              <a:buSzPts val="1400"/>
              <a:buFont typeface="Inter"/>
              <a:buNone/>
              <a:defRPr/>
            </a:lvl8pPr>
            <a:lvl9pPr lvl="8">
              <a:spcBef>
                <a:spcPts val="0"/>
              </a:spcBef>
              <a:spcAft>
                <a:spcPts val="0"/>
              </a:spcAft>
              <a:buSzPts val="1400"/>
              <a:buFont typeface="Inter"/>
              <a:buNone/>
              <a:defRPr/>
            </a:lvl9pPr>
          </a:lstStyle>
          <a:p/>
        </p:txBody>
      </p:sp>
      <p:sp>
        <p:nvSpPr>
          <p:cNvPr id="351" name="Google Shape;351;p29"/>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52" name="Google Shape;352;p29"/>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Growth">
  <p:cSld name="CUSTOM_5">
    <p:bg>
      <p:bgPr>
        <a:solidFill>
          <a:schemeClr val="dk2"/>
        </a:solidFill>
      </p:bgPr>
    </p:bg>
    <p:spTree>
      <p:nvGrpSpPr>
        <p:cNvPr id="353" name="Shape 353"/>
        <p:cNvGrpSpPr/>
        <p:nvPr/>
      </p:nvGrpSpPr>
      <p:grpSpPr>
        <a:xfrm>
          <a:off x="0" y="0"/>
          <a:ext cx="0" cy="0"/>
          <a:chOff x="0" y="0"/>
          <a:chExt cx="0" cy="0"/>
        </a:xfrm>
      </p:grpSpPr>
      <p:sp>
        <p:nvSpPr>
          <p:cNvPr id="354" name="Google Shape;354;p30"/>
          <p:cNvSpPr txBox="1"/>
          <p:nvPr>
            <p:ph type="title"/>
          </p:nvPr>
        </p:nvSpPr>
        <p:spPr>
          <a:xfrm>
            <a:off x="228600" y="457200"/>
            <a:ext cx="86868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1"/>
                </a:solidFill>
                <a:latin typeface="Afacad Flux SemiBold"/>
                <a:ea typeface="Afacad Flux SemiBold"/>
                <a:cs typeface="Afacad Flux SemiBold"/>
                <a:sym typeface="Afacad Flux SemiBold"/>
              </a:defRPr>
            </a:lvl9pPr>
          </a:lstStyle>
          <a:p/>
        </p:txBody>
      </p:sp>
      <p:sp>
        <p:nvSpPr>
          <p:cNvPr id="355" name="Google Shape;355;p30"/>
          <p:cNvSpPr txBox="1"/>
          <p:nvPr>
            <p:ph idx="1" type="subTitle"/>
          </p:nvPr>
        </p:nvSpPr>
        <p:spPr>
          <a:xfrm>
            <a:off x="228600" y="2351075"/>
            <a:ext cx="798000" cy="6732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1pPr>
            <a:lvl2pPr lvl="1">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2pPr>
            <a:lvl3pPr lvl="2">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3pPr>
            <a:lvl4pPr lvl="3">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4pPr>
            <a:lvl5pPr lvl="4">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5pPr>
            <a:lvl6pPr lvl="5">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6pPr>
            <a:lvl7pPr lvl="6">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7pPr>
            <a:lvl8pPr lvl="7">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8pPr>
            <a:lvl9pPr lvl="8">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9pPr>
          </a:lstStyle>
          <a:p/>
        </p:txBody>
      </p:sp>
      <p:sp>
        <p:nvSpPr>
          <p:cNvPr id="356" name="Google Shape;356;p30"/>
          <p:cNvSpPr txBox="1"/>
          <p:nvPr>
            <p:ph idx="2" type="subTitle"/>
          </p:nvPr>
        </p:nvSpPr>
        <p:spPr>
          <a:xfrm>
            <a:off x="2423700" y="1604175"/>
            <a:ext cx="798000" cy="673200"/>
          </a:xfrm>
          <a:prstGeom prst="rect">
            <a:avLst/>
          </a:prstGeom>
        </p:spPr>
        <p:txBody>
          <a:bodyPr anchorCtr="0" anchor="t" bIns="0" lIns="0" spcFirstLastPara="1" rIns="0" wrap="square" tIns="0">
            <a:noAutofit/>
          </a:bodyPr>
          <a:lstStyle>
            <a:lvl1pPr lvl="0" algn="l">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1pPr>
            <a:lvl2pPr lvl="1">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2pPr>
            <a:lvl3pPr lvl="2">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3pPr>
            <a:lvl4pPr lvl="3">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4pPr>
            <a:lvl5pPr lvl="4">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5pPr>
            <a:lvl6pPr lvl="5">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6pPr>
            <a:lvl7pPr lvl="6">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7pPr>
            <a:lvl8pPr lvl="7">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8pPr>
            <a:lvl9pPr lvl="8">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9pPr>
          </a:lstStyle>
          <a:p/>
        </p:txBody>
      </p:sp>
      <p:sp>
        <p:nvSpPr>
          <p:cNvPr id="357" name="Google Shape;357;p30"/>
          <p:cNvSpPr txBox="1"/>
          <p:nvPr>
            <p:ph idx="3" type="subTitle"/>
          </p:nvPr>
        </p:nvSpPr>
        <p:spPr>
          <a:xfrm>
            <a:off x="4618875" y="930975"/>
            <a:ext cx="798000" cy="6732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1pPr>
            <a:lvl2pPr lvl="1">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2pPr>
            <a:lvl3pPr lvl="2">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3pPr>
            <a:lvl4pPr lvl="3">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4pPr>
            <a:lvl5pPr lvl="4">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5pPr>
            <a:lvl6pPr lvl="5">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6pPr>
            <a:lvl7pPr lvl="6">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7pPr>
            <a:lvl8pPr lvl="7">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8pPr>
            <a:lvl9pPr lvl="8">
              <a:spcBef>
                <a:spcPts val="0"/>
              </a:spcBef>
              <a:spcAft>
                <a:spcPts val="0"/>
              </a:spcAft>
              <a:buClr>
                <a:schemeClr val="accent1"/>
              </a:buClr>
              <a:buSzPts val="4800"/>
              <a:buFont typeface="Afacad Flux"/>
              <a:buNone/>
              <a:defRPr b="1" sz="4800">
                <a:solidFill>
                  <a:schemeClr val="accent1"/>
                </a:solidFill>
                <a:latin typeface="Afacad Flux"/>
                <a:ea typeface="Afacad Flux"/>
                <a:cs typeface="Afacad Flux"/>
                <a:sym typeface="Afacad Flux"/>
              </a:defRPr>
            </a:lvl9pPr>
          </a:lstStyle>
          <a:p/>
        </p:txBody>
      </p:sp>
      <p:sp>
        <p:nvSpPr>
          <p:cNvPr id="358" name="Google Shape;358;p30"/>
          <p:cNvSpPr txBox="1"/>
          <p:nvPr>
            <p:ph idx="4" type="subTitle"/>
          </p:nvPr>
        </p:nvSpPr>
        <p:spPr>
          <a:xfrm>
            <a:off x="6969925" y="602650"/>
            <a:ext cx="798000" cy="6732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4800"/>
              <a:buFont typeface="Afacad Flux"/>
              <a:buNone/>
              <a:defRPr b="1" sz="4800">
                <a:latin typeface="Afacad Flux"/>
                <a:ea typeface="Afacad Flux"/>
                <a:cs typeface="Afacad Flux"/>
                <a:sym typeface="Afacad Flux"/>
              </a:defRPr>
            </a:lvl1pPr>
            <a:lvl2pPr lvl="1">
              <a:spcBef>
                <a:spcPts val="0"/>
              </a:spcBef>
              <a:spcAft>
                <a:spcPts val="0"/>
              </a:spcAft>
              <a:buClr>
                <a:schemeClr val="dk2"/>
              </a:buClr>
              <a:buSzPts val="4800"/>
              <a:buFont typeface="Afacad Flux"/>
              <a:buNone/>
              <a:defRPr b="1" sz="4800">
                <a:latin typeface="Afacad Flux"/>
                <a:ea typeface="Afacad Flux"/>
                <a:cs typeface="Afacad Flux"/>
                <a:sym typeface="Afacad Flux"/>
              </a:defRPr>
            </a:lvl2pPr>
            <a:lvl3pPr lvl="2">
              <a:spcBef>
                <a:spcPts val="0"/>
              </a:spcBef>
              <a:spcAft>
                <a:spcPts val="0"/>
              </a:spcAft>
              <a:buClr>
                <a:schemeClr val="dk2"/>
              </a:buClr>
              <a:buSzPts val="4800"/>
              <a:buFont typeface="Afacad Flux"/>
              <a:buNone/>
              <a:defRPr b="1" sz="4800">
                <a:latin typeface="Afacad Flux"/>
                <a:ea typeface="Afacad Flux"/>
                <a:cs typeface="Afacad Flux"/>
                <a:sym typeface="Afacad Flux"/>
              </a:defRPr>
            </a:lvl3pPr>
            <a:lvl4pPr lvl="3">
              <a:spcBef>
                <a:spcPts val="0"/>
              </a:spcBef>
              <a:spcAft>
                <a:spcPts val="0"/>
              </a:spcAft>
              <a:buClr>
                <a:schemeClr val="dk2"/>
              </a:buClr>
              <a:buSzPts val="4800"/>
              <a:buFont typeface="Afacad Flux"/>
              <a:buNone/>
              <a:defRPr b="1" sz="4800">
                <a:latin typeface="Afacad Flux"/>
                <a:ea typeface="Afacad Flux"/>
                <a:cs typeface="Afacad Flux"/>
                <a:sym typeface="Afacad Flux"/>
              </a:defRPr>
            </a:lvl4pPr>
            <a:lvl5pPr lvl="4">
              <a:spcBef>
                <a:spcPts val="0"/>
              </a:spcBef>
              <a:spcAft>
                <a:spcPts val="0"/>
              </a:spcAft>
              <a:buClr>
                <a:schemeClr val="dk2"/>
              </a:buClr>
              <a:buSzPts val="4800"/>
              <a:buFont typeface="Afacad Flux"/>
              <a:buNone/>
              <a:defRPr b="1" sz="4800">
                <a:latin typeface="Afacad Flux"/>
                <a:ea typeface="Afacad Flux"/>
                <a:cs typeface="Afacad Flux"/>
                <a:sym typeface="Afacad Flux"/>
              </a:defRPr>
            </a:lvl5pPr>
            <a:lvl6pPr lvl="5">
              <a:spcBef>
                <a:spcPts val="0"/>
              </a:spcBef>
              <a:spcAft>
                <a:spcPts val="0"/>
              </a:spcAft>
              <a:buClr>
                <a:schemeClr val="dk2"/>
              </a:buClr>
              <a:buSzPts val="4800"/>
              <a:buFont typeface="Afacad Flux"/>
              <a:buNone/>
              <a:defRPr b="1" sz="4800">
                <a:latin typeface="Afacad Flux"/>
                <a:ea typeface="Afacad Flux"/>
                <a:cs typeface="Afacad Flux"/>
                <a:sym typeface="Afacad Flux"/>
              </a:defRPr>
            </a:lvl6pPr>
            <a:lvl7pPr lvl="6">
              <a:spcBef>
                <a:spcPts val="0"/>
              </a:spcBef>
              <a:spcAft>
                <a:spcPts val="0"/>
              </a:spcAft>
              <a:buClr>
                <a:schemeClr val="dk2"/>
              </a:buClr>
              <a:buSzPts val="4800"/>
              <a:buFont typeface="Afacad Flux"/>
              <a:buNone/>
              <a:defRPr b="1" sz="4800">
                <a:latin typeface="Afacad Flux"/>
                <a:ea typeface="Afacad Flux"/>
                <a:cs typeface="Afacad Flux"/>
                <a:sym typeface="Afacad Flux"/>
              </a:defRPr>
            </a:lvl7pPr>
            <a:lvl8pPr lvl="7">
              <a:spcBef>
                <a:spcPts val="0"/>
              </a:spcBef>
              <a:spcAft>
                <a:spcPts val="0"/>
              </a:spcAft>
              <a:buClr>
                <a:schemeClr val="dk2"/>
              </a:buClr>
              <a:buSzPts val="4800"/>
              <a:buFont typeface="Afacad Flux"/>
              <a:buNone/>
              <a:defRPr b="1" sz="4800">
                <a:latin typeface="Afacad Flux"/>
                <a:ea typeface="Afacad Flux"/>
                <a:cs typeface="Afacad Flux"/>
                <a:sym typeface="Afacad Flux"/>
              </a:defRPr>
            </a:lvl8pPr>
            <a:lvl9pPr lvl="8">
              <a:spcBef>
                <a:spcPts val="0"/>
              </a:spcBef>
              <a:spcAft>
                <a:spcPts val="0"/>
              </a:spcAft>
              <a:buClr>
                <a:schemeClr val="dk2"/>
              </a:buClr>
              <a:buSzPts val="4800"/>
              <a:buFont typeface="Afacad Flux"/>
              <a:buNone/>
              <a:defRPr b="1" sz="4800">
                <a:latin typeface="Afacad Flux"/>
                <a:ea typeface="Afacad Flux"/>
                <a:cs typeface="Afacad Flux"/>
                <a:sym typeface="Afacad Flux"/>
              </a:defRPr>
            </a:lvl9pPr>
          </a:lstStyle>
          <a:p/>
        </p:txBody>
      </p:sp>
      <p:sp>
        <p:nvSpPr>
          <p:cNvPr id="359" name="Google Shape;359;p30"/>
          <p:cNvSpPr txBox="1"/>
          <p:nvPr>
            <p:ph idx="5" type="subTitle"/>
          </p:nvPr>
        </p:nvSpPr>
        <p:spPr>
          <a:xfrm>
            <a:off x="228600" y="3031713"/>
            <a:ext cx="1519200" cy="1782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1200"/>
              <a:buNone/>
              <a:defRPr sz="1200">
                <a:solidFill>
                  <a:schemeClr val="accent1"/>
                </a:solidFill>
              </a:defRPr>
            </a:lvl1pPr>
            <a:lvl2pPr lvl="1">
              <a:spcBef>
                <a:spcPts val="0"/>
              </a:spcBef>
              <a:spcAft>
                <a:spcPts val="0"/>
              </a:spcAft>
              <a:buClr>
                <a:schemeClr val="accent1"/>
              </a:buClr>
              <a:buSzPts val="1400"/>
              <a:buNone/>
              <a:defRPr>
                <a:solidFill>
                  <a:schemeClr val="accent1"/>
                </a:solidFill>
              </a:defRPr>
            </a:lvl2pPr>
            <a:lvl3pPr lvl="2">
              <a:spcBef>
                <a:spcPts val="0"/>
              </a:spcBef>
              <a:spcAft>
                <a:spcPts val="0"/>
              </a:spcAft>
              <a:buClr>
                <a:schemeClr val="accent1"/>
              </a:buClr>
              <a:buSzPts val="1400"/>
              <a:buNone/>
              <a:defRPr>
                <a:solidFill>
                  <a:schemeClr val="accent1"/>
                </a:solidFill>
              </a:defRPr>
            </a:lvl3pPr>
            <a:lvl4pPr lvl="3">
              <a:spcBef>
                <a:spcPts val="0"/>
              </a:spcBef>
              <a:spcAft>
                <a:spcPts val="0"/>
              </a:spcAft>
              <a:buClr>
                <a:schemeClr val="accent1"/>
              </a:buClr>
              <a:buSzPts val="1400"/>
              <a:buNone/>
              <a:defRPr>
                <a:solidFill>
                  <a:schemeClr val="accent1"/>
                </a:solidFill>
              </a:defRPr>
            </a:lvl4pPr>
            <a:lvl5pPr lvl="4">
              <a:spcBef>
                <a:spcPts val="0"/>
              </a:spcBef>
              <a:spcAft>
                <a:spcPts val="0"/>
              </a:spcAft>
              <a:buClr>
                <a:schemeClr val="accent1"/>
              </a:buClr>
              <a:buSzPts val="1400"/>
              <a:buNone/>
              <a:defRPr>
                <a:solidFill>
                  <a:schemeClr val="accent1"/>
                </a:solidFill>
              </a:defRPr>
            </a:lvl5pPr>
            <a:lvl6pPr lvl="5">
              <a:spcBef>
                <a:spcPts val="0"/>
              </a:spcBef>
              <a:spcAft>
                <a:spcPts val="0"/>
              </a:spcAft>
              <a:buClr>
                <a:schemeClr val="accent1"/>
              </a:buClr>
              <a:buSzPts val="1400"/>
              <a:buNone/>
              <a:defRPr>
                <a:solidFill>
                  <a:schemeClr val="accent1"/>
                </a:solidFill>
              </a:defRPr>
            </a:lvl6pPr>
            <a:lvl7pPr lvl="6">
              <a:spcBef>
                <a:spcPts val="0"/>
              </a:spcBef>
              <a:spcAft>
                <a:spcPts val="0"/>
              </a:spcAft>
              <a:buClr>
                <a:schemeClr val="accent1"/>
              </a:buClr>
              <a:buSzPts val="1400"/>
              <a:buNone/>
              <a:defRPr>
                <a:solidFill>
                  <a:schemeClr val="accent1"/>
                </a:solidFill>
              </a:defRPr>
            </a:lvl7pPr>
            <a:lvl8pPr lvl="7">
              <a:spcBef>
                <a:spcPts val="0"/>
              </a:spcBef>
              <a:spcAft>
                <a:spcPts val="0"/>
              </a:spcAft>
              <a:buClr>
                <a:schemeClr val="accent1"/>
              </a:buClr>
              <a:buSzPts val="1400"/>
              <a:buNone/>
              <a:defRPr>
                <a:solidFill>
                  <a:schemeClr val="accent1"/>
                </a:solidFill>
              </a:defRPr>
            </a:lvl8pPr>
            <a:lvl9pPr lvl="8">
              <a:spcBef>
                <a:spcPts val="0"/>
              </a:spcBef>
              <a:spcAft>
                <a:spcPts val="0"/>
              </a:spcAft>
              <a:buClr>
                <a:schemeClr val="accent1"/>
              </a:buClr>
              <a:buSzPts val="1400"/>
              <a:buNone/>
              <a:defRPr>
                <a:solidFill>
                  <a:schemeClr val="accent1"/>
                </a:solidFill>
              </a:defRPr>
            </a:lvl9pPr>
          </a:lstStyle>
          <a:p/>
        </p:txBody>
      </p:sp>
      <p:sp>
        <p:nvSpPr>
          <p:cNvPr id="360" name="Google Shape;360;p30"/>
          <p:cNvSpPr txBox="1"/>
          <p:nvPr>
            <p:ph idx="6" type="subTitle"/>
          </p:nvPr>
        </p:nvSpPr>
        <p:spPr>
          <a:xfrm>
            <a:off x="2423700" y="2277363"/>
            <a:ext cx="1519200" cy="1782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1200"/>
              <a:buNone/>
              <a:defRPr sz="1200">
                <a:solidFill>
                  <a:schemeClr val="accent1"/>
                </a:solidFill>
              </a:defRPr>
            </a:lvl1pPr>
            <a:lvl2pPr lvl="1">
              <a:spcBef>
                <a:spcPts val="0"/>
              </a:spcBef>
              <a:spcAft>
                <a:spcPts val="0"/>
              </a:spcAft>
              <a:buClr>
                <a:schemeClr val="accent1"/>
              </a:buClr>
              <a:buSzPts val="1400"/>
              <a:buNone/>
              <a:defRPr>
                <a:solidFill>
                  <a:schemeClr val="accent1"/>
                </a:solidFill>
              </a:defRPr>
            </a:lvl2pPr>
            <a:lvl3pPr lvl="2">
              <a:spcBef>
                <a:spcPts val="0"/>
              </a:spcBef>
              <a:spcAft>
                <a:spcPts val="0"/>
              </a:spcAft>
              <a:buClr>
                <a:schemeClr val="accent1"/>
              </a:buClr>
              <a:buSzPts val="1400"/>
              <a:buNone/>
              <a:defRPr>
                <a:solidFill>
                  <a:schemeClr val="accent1"/>
                </a:solidFill>
              </a:defRPr>
            </a:lvl3pPr>
            <a:lvl4pPr lvl="3">
              <a:spcBef>
                <a:spcPts val="0"/>
              </a:spcBef>
              <a:spcAft>
                <a:spcPts val="0"/>
              </a:spcAft>
              <a:buClr>
                <a:schemeClr val="accent1"/>
              </a:buClr>
              <a:buSzPts val="1400"/>
              <a:buNone/>
              <a:defRPr>
                <a:solidFill>
                  <a:schemeClr val="accent1"/>
                </a:solidFill>
              </a:defRPr>
            </a:lvl4pPr>
            <a:lvl5pPr lvl="4">
              <a:spcBef>
                <a:spcPts val="0"/>
              </a:spcBef>
              <a:spcAft>
                <a:spcPts val="0"/>
              </a:spcAft>
              <a:buClr>
                <a:schemeClr val="accent1"/>
              </a:buClr>
              <a:buSzPts val="1400"/>
              <a:buNone/>
              <a:defRPr>
                <a:solidFill>
                  <a:schemeClr val="accent1"/>
                </a:solidFill>
              </a:defRPr>
            </a:lvl5pPr>
            <a:lvl6pPr lvl="5">
              <a:spcBef>
                <a:spcPts val="0"/>
              </a:spcBef>
              <a:spcAft>
                <a:spcPts val="0"/>
              </a:spcAft>
              <a:buClr>
                <a:schemeClr val="accent1"/>
              </a:buClr>
              <a:buSzPts val="1400"/>
              <a:buNone/>
              <a:defRPr>
                <a:solidFill>
                  <a:schemeClr val="accent1"/>
                </a:solidFill>
              </a:defRPr>
            </a:lvl6pPr>
            <a:lvl7pPr lvl="6">
              <a:spcBef>
                <a:spcPts val="0"/>
              </a:spcBef>
              <a:spcAft>
                <a:spcPts val="0"/>
              </a:spcAft>
              <a:buClr>
                <a:schemeClr val="accent1"/>
              </a:buClr>
              <a:buSzPts val="1400"/>
              <a:buNone/>
              <a:defRPr>
                <a:solidFill>
                  <a:schemeClr val="accent1"/>
                </a:solidFill>
              </a:defRPr>
            </a:lvl7pPr>
            <a:lvl8pPr lvl="7">
              <a:spcBef>
                <a:spcPts val="0"/>
              </a:spcBef>
              <a:spcAft>
                <a:spcPts val="0"/>
              </a:spcAft>
              <a:buClr>
                <a:schemeClr val="accent1"/>
              </a:buClr>
              <a:buSzPts val="1400"/>
              <a:buNone/>
              <a:defRPr>
                <a:solidFill>
                  <a:schemeClr val="accent1"/>
                </a:solidFill>
              </a:defRPr>
            </a:lvl8pPr>
            <a:lvl9pPr lvl="8">
              <a:spcBef>
                <a:spcPts val="0"/>
              </a:spcBef>
              <a:spcAft>
                <a:spcPts val="0"/>
              </a:spcAft>
              <a:buClr>
                <a:schemeClr val="accent1"/>
              </a:buClr>
              <a:buSzPts val="1400"/>
              <a:buNone/>
              <a:defRPr>
                <a:solidFill>
                  <a:schemeClr val="accent1"/>
                </a:solidFill>
              </a:defRPr>
            </a:lvl9pPr>
          </a:lstStyle>
          <a:p/>
        </p:txBody>
      </p:sp>
      <p:sp>
        <p:nvSpPr>
          <p:cNvPr id="361" name="Google Shape;361;p30"/>
          <p:cNvSpPr txBox="1"/>
          <p:nvPr>
            <p:ph idx="7" type="subTitle"/>
          </p:nvPr>
        </p:nvSpPr>
        <p:spPr>
          <a:xfrm>
            <a:off x="4618950" y="1604163"/>
            <a:ext cx="1519200" cy="178200"/>
          </a:xfrm>
          <a:prstGeom prst="rect">
            <a:avLst/>
          </a:prstGeom>
        </p:spPr>
        <p:txBody>
          <a:bodyPr anchorCtr="0" anchor="t" bIns="0" lIns="0" spcFirstLastPara="1" rIns="0" wrap="square" tIns="0">
            <a:noAutofit/>
          </a:bodyPr>
          <a:lstStyle>
            <a:lvl1pPr lvl="0">
              <a:spcBef>
                <a:spcPts val="0"/>
              </a:spcBef>
              <a:spcAft>
                <a:spcPts val="0"/>
              </a:spcAft>
              <a:buClr>
                <a:schemeClr val="accent1"/>
              </a:buClr>
              <a:buSzPts val="1200"/>
              <a:buNone/>
              <a:defRPr sz="1200">
                <a:solidFill>
                  <a:schemeClr val="accent1"/>
                </a:solidFill>
              </a:defRPr>
            </a:lvl1pPr>
            <a:lvl2pPr lvl="1">
              <a:spcBef>
                <a:spcPts val="0"/>
              </a:spcBef>
              <a:spcAft>
                <a:spcPts val="0"/>
              </a:spcAft>
              <a:buClr>
                <a:schemeClr val="accent1"/>
              </a:buClr>
              <a:buSzPts val="1400"/>
              <a:buNone/>
              <a:defRPr>
                <a:solidFill>
                  <a:schemeClr val="accent1"/>
                </a:solidFill>
              </a:defRPr>
            </a:lvl2pPr>
            <a:lvl3pPr lvl="2">
              <a:spcBef>
                <a:spcPts val="0"/>
              </a:spcBef>
              <a:spcAft>
                <a:spcPts val="0"/>
              </a:spcAft>
              <a:buClr>
                <a:schemeClr val="accent1"/>
              </a:buClr>
              <a:buSzPts val="1400"/>
              <a:buNone/>
              <a:defRPr>
                <a:solidFill>
                  <a:schemeClr val="accent1"/>
                </a:solidFill>
              </a:defRPr>
            </a:lvl3pPr>
            <a:lvl4pPr lvl="3">
              <a:spcBef>
                <a:spcPts val="0"/>
              </a:spcBef>
              <a:spcAft>
                <a:spcPts val="0"/>
              </a:spcAft>
              <a:buClr>
                <a:schemeClr val="accent1"/>
              </a:buClr>
              <a:buSzPts val="1400"/>
              <a:buNone/>
              <a:defRPr>
                <a:solidFill>
                  <a:schemeClr val="accent1"/>
                </a:solidFill>
              </a:defRPr>
            </a:lvl4pPr>
            <a:lvl5pPr lvl="4">
              <a:spcBef>
                <a:spcPts val="0"/>
              </a:spcBef>
              <a:spcAft>
                <a:spcPts val="0"/>
              </a:spcAft>
              <a:buClr>
                <a:schemeClr val="accent1"/>
              </a:buClr>
              <a:buSzPts val="1400"/>
              <a:buNone/>
              <a:defRPr>
                <a:solidFill>
                  <a:schemeClr val="accent1"/>
                </a:solidFill>
              </a:defRPr>
            </a:lvl5pPr>
            <a:lvl6pPr lvl="5">
              <a:spcBef>
                <a:spcPts val="0"/>
              </a:spcBef>
              <a:spcAft>
                <a:spcPts val="0"/>
              </a:spcAft>
              <a:buClr>
                <a:schemeClr val="accent1"/>
              </a:buClr>
              <a:buSzPts val="1400"/>
              <a:buNone/>
              <a:defRPr>
                <a:solidFill>
                  <a:schemeClr val="accent1"/>
                </a:solidFill>
              </a:defRPr>
            </a:lvl6pPr>
            <a:lvl7pPr lvl="6">
              <a:spcBef>
                <a:spcPts val="0"/>
              </a:spcBef>
              <a:spcAft>
                <a:spcPts val="0"/>
              </a:spcAft>
              <a:buClr>
                <a:schemeClr val="accent1"/>
              </a:buClr>
              <a:buSzPts val="1400"/>
              <a:buNone/>
              <a:defRPr>
                <a:solidFill>
                  <a:schemeClr val="accent1"/>
                </a:solidFill>
              </a:defRPr>
            </a:lvl7pPr>
            <a:lvl8pPr lvl="7">
              <a:spcBef>
                <a:spcPts val="0"/>
              </a:spcBef>
              <a:spcAft>
                <a:spcPts val="0"/>
              </a:spcAft>
              <a:buClr>
                <a:schemeClr val="accent1"/>
              </a:buClr>
              <a:buSzPts val="1400"/>
              <a:buNone/>
              <a:defRPr>
                <a:solidFill>
                  <a:schemeClr val="accent1"/>
                </a:solidFill>
              </a:defRPr>
            </a:lvl8pPr>
            <a:lvl9pPr lvl="8">
              <a:spcBef>
                <a:spcPts val="0"/>
              </a:spcBef>
              <a:spcAft>
                <a:spcPts val="0"/>
              </a:spcAft>
              <a:buClr>
                <a:schemeClr val="accent1"/>
              </a:buClr>
              <a:buSzPts val="1400"/>
              <a:buNone/>
              <a:defRPr>
                <a:solidFill>
                  <a:schemeClr val="accent1"/>
                </a:solidFill>
              </a:defRPr>
            </a:lvl9pPr>
          </a:lstStyle>
          <a:p/>
        </p:txBody>
      </p:sp>
      <p:sp>
        <p:nvSpPr>
          <p:cNvPr id="362" name="Google Shape;362;p30"/>
          <p:cNvSpPr txBox="1"/>
          <p:nvPr>
            <p:ph idx="8" type="subTitle"/>
          </p:nvPr>
        </p:nvSpPr>
        <p:spPr>
          <a:xfrm>
            <a:off x="6969925" y="1303838"/>
            <a:ext cx="1519200" cy="1782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1200"/>
              <a:buNone/>
              <a:defRPr sz="1200"/>
            </a:lvl1pPr>
            <a:lvl2pPr lvl="1">
              <a:spcBef>
                <a:spcPts val="0"/>
              </a:spcBef>
              <a:spcAft>
                <a:spcPts val="0"/>
              </a:spcAft>
              <a:buClr>
                <a:schemeClr val="dk2"/>
              </a:buClr>
              <a:buSzPts val="1400"/>
              <a:buNone/>
              <a:defRPr/>
            </a:lvl2pPr>
            <a:lvl3pPr lvl="2">
              <a:spcBef>
                <a:spcPts val="0"/>
              </a:spcBef>
              <a:spcAft>
                <a:spcPts val="0"/>
              </a:spcAft>
              <a:buClr>
                <a:schemeClr val="dk2"/>
              </a:buClr>
              <a:buSzPts val="1400"/>
              <a:buNone/>
              <a:defRPr/>
            </a:lvl3pPr>
            <a:lvl4pPr lvl="3">
              <a:spcBef>
                <a:spcPts val="0"/>
              </a:spcBef>
              <a:spcAft>
                <a:spcPts val="0"/>
              </a:spcAft>
              <a:buClr>
                <a:schemeClr val="dk2"/>
              </a:buClr>
              <a:buSzPts val="1400"/>
              <a:buNone/>
              <a:defRPr/>
            </a:lvl4pPr>
            <a:lvl5pPr lvl="4">
              <a:spcBef>
                <a:spcPts val="0"/>
              </a:spcBef>
              <a:spcAft>
                <a:spcPts val="0"/>
              </a:spcAft>
              <a:buClr>
                <a:schemeClr val="dk2"/>
              </a:buClr>
              <a:buSzPts val="1400"/>
              <a:buNone/>
              <a:defRPr/>
            </a:lvl5pPr>
            <a:lvl6pPr lvl="5">
              <a:spcBef>
                <a:spcPts val="0"/>
              </a:spcBef>
              <a:spcAft>
                <a:spcPts val="0"/>
              </a:spcAft>
              <a:buClr>
                <a:schemeClr val="dk2"/>
              </a:buClr>
              <a:buSzPts val="1400"/>
              <a:buNone/>
              <a:defRPr/>
            </a:lvl6pPr>
            <a:lvl7pPr lvl="6">
              <a:spcBef>
                <a:spcPts val="0"/>
              </a:spcBef>
              <a:spcAft>
                <a:spcPts val="0"/>
              </a:spcAft>
              <a:buClr>
                <a:schemeClr val="dk2"/>
              </a:buClr>
              <a:buSzPts val="1400"/>
              <a:buNone/>
              <a:defRPr/>
            </a:lvl7pPr>
            <a:lvl8pPr lvl="7">
              <a:spcBef>
                <a:spcPts val="0"/>
              </a:spcBef>
              <a:spcAft>
                <a:spcPts val="0"/>
              </a:spcAft>
              <a:buClr>
                <a:schemeClr val="dk2"/>
              </a:buClr>
              <a:buSzPts val="1400"/>
              <a:buNone/>
              <a:defRPr/>
            </a:lvl8pPr>
            <a:lvl9pPr lvl="8">
              <a:spcBef>
                <a:spcPts val="0"/>
              </a:spcBef>
              <a:spcAft>
                <a:spcPts val="0"/>
              </a:spcAft>
              <a:buClr>
                <a:schemeClr val="dk2"/>
              </a:buClr>
              <a:buSzPts val="1400"/>
              <a:buNone/>
              <a:defRPr/>
            </a:lvl9pPr>
          </a:lstStyle>
          <a:p/>
        </p:txBody>
      </p:sp>
      <p:sp>
        <p:nvSpPr>
          <p:cNvPr id="363" name="Google Shape;363;p30"/>
          <p:cNvSpPr/>
          <p:nvPr>
            <p:ph idx="9" type="pic"/>
          </p:nvPr>
        </p:nvSpPr>
        <p:spPr>
          <a:xfrm>
            <a:off x="6814050" y="2222500"/>
            <a:ext cx="2101200" cy="2190600"/>
          </a:xfrm>
          <a:prstGeom prst="roundRect">
            <a:avLst>
              <a:gd fmla="val 10856" name="adj"/>
            </a:avLst>
          </a:prstGeom>
          <a:noFill/>
          <a:ln>
            <a:noFill/>
          </a:ln>
        </p:spPr>
      </p:sp>
      <p:sp>
        <p:nvSpPr>
          <p:cNvPr id="364" name="Google Shape;364;p30"/>
          <p:cNvSpPr txBox="1"/>
          <p:nvPr>
            <p:ph idx="13" type="subTitle"/>
          </p:nvPr>
        </p:nvSpPr>
        <p:spPr>
          <a:xfrm>
            <a:off x="254625" y="4540875"/>
            <a:ext cx="874200" cy="142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800"/>
              <a:buNone/>
              <a:defRPr sz="8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5" name="Google Shape;365;p30"/>
          <p:cNvSpPr txBox="1"/>
          <p:nvPr>
            <p:ph idx="14" type="subTitle"/>
          </p:nvPr>
        </p:nvSpPr>
        <p:spPr>
          <a:xfrm>
            <a:off x="2423700" y="4540875"/>
            <a:ext cx="910500" cy="142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800"/>
              <a:buNone/>
              <a:defRPr sz="8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6" name="Google Shape;366;p30"/>
          <p:cNvSpPr txBox="1"/>
          <p:nvPr>
            <p:ph idx="15" type="subTitle"/>
          </p:nvPr>
        </p:nvSpPr>
        <p:spPr>
          <a:xfrm>
            <a:off x="4618950" y="4540875"/>
            <a:ext cx="874200" cy="142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800"/>
              <a:buNone/>
              <a:defRPr sz="8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7" name="Google Shape;367;p30"/>
          <p:cNvSpPr txBox="1"/>
          <p:nvPr>
            <p:ph idx="16" type="subTitle"/>
          </p:nvPr>
        </p:nvSpPr>
        <p:spPr>
          <a:xfrm>
            <a:off x="6814050" y="4540875"/>
            <a:ext cx="874200" cy="1428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800"/>
              <a:buNone/>
              <a:defRPr sz="8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8" name="Google Shape;368;p30"/>
          <p:cNvSpPr txBox="1"/>
          <p:nvPr>
            <p:ph idx="17" type="body"/>
          </p:nvPr>
        </p:nvSpPr>
        <p:spPr>
          <a:xfrm>
            <a:off x="345600" y="3503675"/>
            <a:ext cx="1857000" cy="7521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69" name="Google Shape;369;p30"/>
          <p:cNvSpPr txBox="1"/>
          <p:nvPr>
            <p:ph idx="18" type="body"/>
          </p:nvPr>
        </p:nvSpPr>
        <p:spPr>
          <a:xfrm>
            <a:off x="2545800" y="3503675"/>
            <a:ext cx="1857000" cy="752100"/>
          </a:xfrm>
          <a:prstGeom prst="rect">
            <a:avLst/>
          </a:prstGeom>
        </p:spPr>
        <p:txBody>
          <a:bodyPr anchorCtr="0" anchor="b" bIns="0" lIns="0" spcFirstLastPara="1" rIns="9142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70" name="Google Shape;370;p30"/>
          <p:cNvSpPr txBox="1"/>
          <p:nvPr>
            <p:ph idx="19" type="body"/>
          </p:nvPr>
        </p:nvSpPr>
        <p:spPr>
          <a:xfrm>
            <a:off x="4740975" y="3503675"/>
            <a:ext cx="1857000" cy="752100"/>
          </a:xfrm>
          <a:prstGeom prst="rect">
            <a:avLst/>
          </a:prstGeom>
        </p:spPr>
        <p:txBody>
          <a:bodyPr anchorCtr="0" anchor="b" bIns="0" lIns="0" spcFirstLastPara="1" rIns="0"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71" name="Google Shape;371;p30"/>
          <p:cNvSpPr txBox="1"/>
          <p:nvPr>
            <p:ph idx="20"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1"/>
              </a:buClr>
              <a:buSzPts val="600"/>
              <a:buFont typeface="Inter"/>
              <a:buNone/>
              <a:defRPr>
                <a:solidFill>
                  <a:schemeClr val="dk1"/>
                </a:solidFill>
              </a:defRPr>
            </a:lvl1pPr>
            <a:lvl2pPr lvl="1" algn="r">
              <a:spcBef>
                <a:spcPts val="0"/>
              </a:spcBef>
              <a:spcAft>
                <a:spcPts val="0"/>
              </a:spcAft>
              <a:buClr>
                <a:schemeClr val="dk1"/>
              </a:buClr>
              <a:buSzPts val="1400"/>
              <a:buFont typeface="Inter"/>
              <a:buNone/>
              <a:defRPr>
                <a:solidFill>
                  <a:schemeClr val="dk1"/>
                </a:solidFill>
              </a:defRPr>
            </a:lvl2pPr>
            <a:lvl3pPr lvl="2" algn="r">
              <a:spcBef>
                <a:spcPts val="0"/>
              </a:spcBef>
              <a:spcAft>
                <a:spcPts val="0"/>
              </a:spcAft>
              <a:buClr>
                <a:schemeClr val="dk1"/>
              </a:buClr>
              <a:buSzPts val="1400"/>
              <a:buFont typeface="Inter"/>
              <a:buNone/>
              <a:defRPr>
                <a:solidFill>
                  <a:schemeClr val="dk1"/>
                </a:solidFill>
              </a:defRPr>
            </a:lvl3pPr>
            <a:lvl4pPr lvl="3" algn="r">
              <a:spcBef>
                <a:spcPts val="0"/>
              </a:spcBef>
              <a:spcAft>
                <a:spcPts val="0"/>
              </a:spcAft>
              <a:buClr>
                <a:schemeClr val="dk1"/>
              </a:buClr>
              <a:buSzPts val="1400"/>
              <a:buFont typeface="Inter"/>
              <a:buNone/>
              <a:defRPr>
                <a:solidFill>
                  <a:schemeClr val="dk1"/>
                </a:solidFill>
              </a:defRPr>
            </a:lvl4pPr>
            <a:lvl5pPr lvl="4" algn="r">
              <a:spcBef>
                <a:spcPts val="0"/>
              </a:spcBef>
              <a:spcAft>
                <a:spcPts val="0"/>
              </a:spcAft>
              <a:buClr>
                <a:schemeClr val="dk1"/>
              </a:buClr>
              <a:buSzPts val="1400"/>
              <a:buFont typeface="Inter"/>
              <a:buNone/>
              <a:defRPr>
                <a:solidFill>
                  <a:schemeClr val="dk1"/>
                </a:solidFill>
              </a:defRPr>
            </a:lvl5pPr>
            <a:lvl6pPr lvl="5" algn="r">
              <a:spcBef>
                <a:spcPts val="0"/>
              </a:spcBef>
              <a:spcAft>
                <a:spcPts val="0"/>
              </a:spcAft>
              <a:buClr>
                <a:schemeClr val="dk1"/>
              </a:buClr>
              <a:buSzPts val="1400"/>
              <a:buFont typeface="Inter"/>
              <a:buNone/>
              <a:defRPr>
                <a:solidFill>
                  <a:schemeClr val="dk1"/>
                </a:solidFill>
              </a:defRPr>
            </a:lvl6pPr>
            <a:lvl7pPr lvl="6" algn="r">
              <a:spcBef>
                <a:spcPts val="0"/>
              </a:spcBef>
              <a:spcAft>
                <a:spcPts val="0"/>
              </a:spcAft>
              <a:buClr>
                <a:schemeClr val="dk1"/>
              </a:buClr>
              <a:buSzPts val="1400"/>
              <a:buFont typeface="Inter"/>
              <a:buNone/>
              <a:defRPr>
                <a:solidFill>
                  <a:schemeClr val="dk1"/>
                </a:solidFill>
              </a:defRPr>
            </a:lvl7pPr>
            <a:lvl8pPr lvl="7" algn="r">
              <a:spcBef>
                <a:spcPts val="0"/>
              </a:spcBef>
              <a:spcAft>
                <a:spcPts val="0"/>
              </a:spcAft>
              <a:buClr>
                <a:schemeClr val="dk1"/>
              </a:buClr>
              <a:buSzPts val="1400"/>
              <a:buFont typeface="Inter"/>
              <a:buNone/>
              <a:defRPr>
                <a:solidFill>
                  <a:schemeClr val="dk1"/>
                </a:solidFill>
              </a:defRPr>
            </a:lvl8pPr>
            <a:lvl9pPr lvl="8" algn="r">
              <a:spcBef>
                <a:spcPts val="0"/>
              </a:spcBef>
              <a:spcAft>
                <a:spcPts val="0"/>
              </a:spcAft>
              <a:buClr>
                <a:schemeClr val="dk1"/>
              </a:buClr>
              <a:buSzPts val="1400"/>
              <a:buFont typeface="Inter"/>
              <a:buNone/>
              <a:defRPr>
                <a:solidFill>
                  <a:schemeClr val="dk1"/>
                </a:solidFill>
              </a:defRPr>
            </a:lvl9pPr>
          </a:lstStyle>
          <a:p/>
        </p:txBody>
      </p:sp>
      <p:sp>
        <p:nvSpPr>
          <p:cNvPr id="372" name="Google Shape;372;p30"/>
          <p:cNvSpPr txBox="1"/>
          <p:nvPr>
            <p:ph idx="21"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1"/>
              </a:buClr>
              <a:buSzPts val="600"/>
              <a:buFont typeface="Inter"/>
              <a:buNone/>
              <a:defRPr>
                <a:solidFill>
                  <a:schemeClr val="dk1"/>
                </a:solidFill>
              </a:defRPr>
            </a:lvl1pPr>
            <a:lvl2pPr lvl="1">
              <a:spcBef>
                <a:spcPts val="0"/>
              </a:spcBef>
              <a:spcAft>
                <a:spcPts val="0"/>
              </a:spcAft>
              <a:buClr>
                <a:schemeClr val="dk1"/>
              </a:buClr>
              <a:buSzPts val="1400"/>
              <a:buFont typeface="Inter"/>
              <a:buNone/>
              <a:defRPr>
                <a:solidFill>
                  <a:schemeClr val="dk1"/>
                </a:solidFill>
              </a:defRPr>
            </a:lvl2pPr>
            <a:lvl3pPr lvl="2">
              <a:spcBef>
                <a:spcPts val="0"/>
              </a:spcBef>
              <a:spcAft>
                <a:spcPts val="0"/>
              </a:spcAft>
              <a:buClr>
                <a:schemeClr val="dk1"/>
              </a:buClr>
              <a:buSzPts val="1400"/>
              <a:buFont typeface="Inter"/>
              <a:buNone/>
              <a:defRPr>
                <a:solidFill>
                  <a:schemeClr val="dk1"/>
                </a:solidFill>
              </a:defRPr>
            </a:lvl3pPr>
            <a:lvl4pPr lvl="3">
              <a:spcBef>
                <a:spcPts val="0"/>
              </a:spcBef>
              <a:spcAft>
                <a:spcPts val="0"/>
              </a:spcAft>
              <a:buClr>
                <a:schemeClr val="dk1"/>
              </a:buClr>
              <a:buSzPts val="1400"/>
              <a:buFont typeface="Inter"/>
              <a:buNone/>
              <a:defRPr>
                <a:solidFill>
                  <a:schemeClr val="dk1"/>
                </a:solidFill>
              </a:defRPr>
            </a:lvl4pPr>
            <a:lvl5pPr lvl="4">
              <a:spcBef>
                <a:spcPts val="0"/>
              </a:spcBef>
              <a:spcAft>
                <a:spcPts val="0"/>
              </a:spcAft>
              <a:buClr>
                <a:schemeClr val="dk1"/>
              </a:buClr>
              <a:buSzPts val="1400"/>
              <a:buFont typeface="Inter"/>
              <a:buNone/>
              <a:defRPr>
                <a:solidFill>
                  <a:schemeClr val="dk1"/>
                </a:solidFill>
              </a:defRPr>
            </a:lvl5pPr>
            <a:lvl6pPr lvl="5">
              <a:spcBef>
                <a:spcPts val="0"/>
              </a:spcBef>
              <a:spcAft>
                <a:spcPts val="0"/>
              </a:spcAft>
              <a:buClr>
                <a:schemeClr val="dk1"/>
              </a:buClr>
              <a:buSzPts val="1400"/>
              <a:buFont typeface="Inter"/>
              <a:buNone/>
              <a:defRPr>
                <a:solidFill>
                  <a:schemeClr val="dk1"/>
                </a:solidFill>
              </a:defRPr>
            </a:lvl6pPr>
            <a:lvl7pPr lvl="6">
              <a:spcBef>
                <a:spcPts val="0"/>
              </a:spcBef>
              <a:spcAft>
                <a:spcPts val="0"/>
              </a:spcAft>
              <a:buClr>
                <a:schemeClr val="dk1"/>
              </a:buClr>
              <a:buSzPts val="1400"/>
              <a:buFont typeface="Inter"/>
              <a:buNone/>
              <a:defRPr>
                <a:solidFill>
                  <a:schemeClr val="dk1"/>
                </a:solidFill>
              </a:defRPr>
            </a:lvl7pPr>
            <a:lvl8pPr lvl="7">
              <a:spcBef>
                <a:spcPts val="0"/>
              </a:spcBef>
              <a:spcAft>
                <a:spcPts val="0"/>
              </a:spcAft>
              <a:buClr>
                <a:schemeClr val="dk1"/>
              </a:buClr>
              <a:buSzPts val="1400"/>
              <a:buFont typeface="Inter"/>
              <a:buNone/>
              <a:defRPr>
                <a:solidFill>
                  <a:schemeClr val="dk1"/>
                </a:solidFill>
              </a:defRPr>
            </a:lvl8pPr>
            <a:lvl9pPr lvl="8">
              <a:spcBef>
                <a:spcPts val="0"/>
              </a:spcBef>
              <a:spcAft>
                <a:spcPts val="0"/>
              </a:spcAft>
              <a:buClr>
                <a:schemeClr val="dk1"/>
              </a:buClr>
              <a:buSzPts val="1400"/>
              <a:buFont typeface="Inter"/>
              <a:buNone/>
              <a:defRPr>
                <a:solidFill>
                  <a:schemeClr val="dk1"/>
                </a:solidFill>
              </a:defRPr>
            </a:lvl9pPr>
          </a:lstStyle>
          <a:p/>
        </p:txBody>
      </p:sp>
      <p:sp>
        <p:nvSpPr>
          <p:cNvPr id="373" name="Google Shape;373;p30"/>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74" name="Google Shape;374;p30"/>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ilestones ALT 1">
  <p:cSld name="CUSTOM_6">
    <p:bg>
      <p:bgPr>
        <a:solidFill>
          <a:schemeClr val="lt2"/>
        </a:solidFill>
      </p:bgPr>
    </p:bg>
    <p:spTree>
      <p:nvGrpSpPr>
        <p:cNvPr id="375" name="Shape 375"/>
        <p:cNvGrpSpPr/>
        <p:nvPr/>
      </p:nvGrpSpPr>
      <p:grpSpPr>
        <a:xfrm>
          <a:off x="0" y="0"/>
          <a:ext cx="0" cy="0"/>
          <a:chOff x="0" y="0"/>
          <a:chExt cx="0" cy="0"/>
        </a:xfrm>
      </p:grpSpPr>
      <p:sp>
        <p:nvSpPr>
          <p:cNvPr id="376" name="Google Shape;376;p31"/>
          <p:cNvSpPr txBox="1"/>
          <p:nvPr>
            <p:ph type="title"/>
          </p:nvPr>
        </p:nvSpPr>
        <p:spPr>
          <a:xfrm>
            <a:off x="228600" y="457200"/>
            <a:ext cx="4296600" cy="6732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9pPr>
          </a:lstStyle>
          <a:p/>
        </p:txBody>
      </p:sp>
      <p:sp>
        <p:nvSpPr>
          <p:cNvPr id="377" name="Google Shape;377;p31"/>
          <p:cNvSpPr txBox="1"/>
          <p:nvPr>
            <p:ph idx="1" type="subTitle"/>
          </p:nvPr>
        </p:nvSpPr>
        <p:spPr>
          <a:xfrm>
            <a:off x="471750" y="2260200"/>
            <a:ext cx="1714500" cy="2802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1pPr>
            <a:lvl2pPr lvl="1">
              <a:spcBef>
                <a:spcPts val="0"/>
              </a:spcBef>
              <a:spcAft>
                <a:spcPts val="0"/>
              </a:spcAft>
              <a:buSzPts val="1400"/>
              <a:buFont typeface="Inter SemiBold"/>
              <a:buNone/>
              <a:defRPr>
                <a:latin typeface="Inter SemiBold"/>
                <a:ea typeface="Inter SemiBold"/>
                <a:cs typeface="Inter SemiBold"/>
                <a:sym typeface="Inter SemiBold"/>
              </a:defRPr>
            </a:lvl2pPr>
            <a:lvl3pPr lvl="2">
              <a:spcBef>
                <a:spcPts val="0"/>
              </a:spcBef>
              <a:spcAft>
                <a:spcPts val="0"/>
              </a:spcAft>
              <a:buSzPts val="1400"/>
              <a:buFont typeface="Inter SemiBold"/>
              <a:buNone/>
              <a:defRPr>
                <a:latin typeface="Inter SemiBold"/>
                <a:ea typeface="Inter SemiBold"/>
                <a:cs typeface="Inter SemiBold"/>
                <a:sym typeface="Inter SemiBold"/>
              </a:defRPr>
            </a:lvl3pPr>
            <a:lvl4pPr lvl="3">
              <a:spcBef>
                <a:spcPts val="0"/>
              </a:spcBef>
              <a:spcAft>
                <a:spcPts val="0"/>
              </a:spcAft>
              <a:buSzPts val="1400"/>
              <a:buFont typeface="Inter SemiBold"/>
              <a:buNone/>
              <a:defRPr>
                <a:latin typeface="Inter SemiBold"/>
                <a:ea typeface="Inter SemiBold"/>
                <a:cs typeface="Inter SemiBold"/>
                <a:sym typeface="Inter SemiBold"/>
              </a:defRPr>
            </a:lvl4pPr>
            <a:lvl5pPr lvl="4">
              <a:spcBef>
                <a:spcPts val="0"/>
              </a:spcBef>
              <a:spcAft>
                <a:spcPts val="0"/>
              </a:spcAft>
              <a:buSzPts val="1400"/>
              <a:buFont typeface="Inter SemiBold"/>
              <a:buNone/>
              <a:defRPr>
                <a:latin typeface="Inter SemiBold"/>
                <a:ea typeface="Inter SemiBold"/>
                <a:cs typeface="Inter SemiBold"/>
                <a:sym typeface="Inter SemiBold"/>
              </a:defRPr>
            </a:lvl5pPr>
            <a:lvl6pPr lvl="5">
              <a:spcBef>
                <a:spcPts val="0"/>
              </a:spcBef>
              <a:spcAft>
                <a:spcPts val="0"/>
              </a:spcAft>
              <a:buSzPts val="1400"/>
              <a:buFont typeface="Inter SemiBold"/>
              <a:buNone/>
              <a:defRPr>
                <a:latin typeface="Inter SemiBold"/>
                <a:ea typeface="Inter SemiBold"/>
                <a:cs typeface="Inter SemiBold"/>
                <a:sym typeface="Inter SemiBold"/>
              </a:defRPr>
            </a:lvl6pPr>
            <a:lvl7pPr lvl="6">
              <a:spcBef>
                <a:spcPts val="0"/>
              </a:spcBef>
              <a:spcAft>
                <a:spcPts val="0"/>
              </a:spcAft>
              <a:buSzPts val="1400"/>
              <a:buFont typeface="Inter SemiBold"/>
              <a:buNone/>
              <a:defRPr>
                <a:latin typeface="Inter SemiBold"/>
                <a:ea typeface="Inter SemiBold"/>
                <a:cs typeface="Inter SemiBold"/>
                <a:sym typeface="Inter SemiBold"/>
              </a:defRPr>
            </a:lvl7pPr>
            <a:lvl8pPr lvl="7">
              <a:spcBef>
                <a:spcPts val="0"/>
              </a:spcBef>
              <a:spcAft>
                <a:spcPts val="0"/>
              </a:spcAft>
              <a:buSzPts val="1400"/>
              <a:buFont typeface="Inter SemiBold"/>
              <a:buNone/>
              <a:defRPr>
                <a:latin typeface="Inter SemiBold"/>
                <a:ea typeface="Inter SemiBold"/>
                <a:cs typeface="Inter SemiBold"/>
                <a:sym typeface="Inter SemiBold"/>
              </a:defRPr>
            </a:lvl8pPr>
            <a:lvl9pPr lvl="8">
              <a:spcBef>
                <a:spcPts val="0"/>
              </a:spcBef>
              <a:spcAft>
                <a:spcPts val="0"/>
              </a:spcAft>
              <a:buSzPts val="1400"/>
              <a:buFont typeface="Inter SemiBold"/>
              <a:buNone/>
              <a:defRPr>
                <a:latin typeface="Inter SemiBold"/>
                <a:ea typeface="Inter SemiBold"/>
                <a:cs typeface="Inter SemiBold"/>
                <a:sym typeface="Inter SemiBold"/>
              </a:defRPr>
            </a:lvl9pPr>
          </a:lstStyle>
          <a:p/>
        </p:txBody>
      </p:sp>
      <p:sp>
        <p:nvSpPr>
          <p:cNvPr id="378" name="Google Shape;378;p31"/>
          <p:cNvSpPr txBox="1"/>
          <p:nvPr>
            <p:ph idx="2" type="subTitle"/>
          </p:nvPr>
        </p:nvSpPr>
        <p:spPr>
          <a:xfrm>
            <a:off x="2617350" y="2260200"/>
            <a:ext cx="1714500" cy="2802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1pPr>
            <a:lvl2pPr lvl="1">
              <a:spcBef>
                <a:spcPts val="0"/>
              </a:spcBef>
              <a:spcAft>
                <a:spcPts val="0"/>
              </a:spcAft>
              <a:buSzPts val="1400"/>
              <a:buFont typeface="Inter SemiBold"/>
              <a:buNone/>
              <a:defRPr>
                <a:latin typeface="Inter SemiBold"/>
                <a:ea typeface="Inter SemiBold"/>
                <a:cs typeface="Inter SemiBold"/>
                <a:sym typeface="Inter SemiBold"/>
              </a:defRPr>
            </a:lvl2pPr>
            <a:lvl3pPr lvl="2">
              <a:spcBef>
                <a:spcPts val="0"/>
              </a:spcBef>
              <a:spcAft>
                <a:spcPts val="0"/>
              </a:spcAft>
              <a:buSzPts val="1400"/>
              <a:buFont typeface="Inter SemiBold"/>
              <a:buNone/>
              <a:defRPr>
                <a:latin typeface="Inter SemiBold"/>
                <a:ea typeface="Inter SemiBold"/>
                <a:cs typeface="Inter SemiBold"/>
                <a:sym typeface="Inter SemiBold"/>
              </a:defRPr>
            </a:lvl3pPr>
            <a:lvl4pPr lvl="3">
              <a:spcBef>
                <a:spcPts val="0"/>
              </a:spcBef>
              <a:spcAft>
                <a:spcPts val="0"/>
              </a:spcAft>
              <a:buSzPts val="1400"/>
              <a:buFont typeface="Inter SemiBold"/>
              <a:buNone/>
              <a:defRPr>
                <a:latin typeface="Inter SemiBold"/>
                <a:ea typeface="Inter SemiBold"/>
                <a:cs typeface="Inter SemiBold"/>
                <a:sym typeface="Inter SemiBold"/>
              </a:defRPr>
            </a:lvl4pPr>
            <a:lvl5pPr lvl="4">
              <a:spcBef>
                <a:spcPts val="0"/>
              </a:spcBef>
              <a:spcAft>
                <a:spcPts val="0"/>
              </a:spcAft>
              <a:buSzPts val="1400"/>
              <a:buFont typeface="Inter SemiBold"/>
              <a:buNone/>
              <a:defRPr>
                <a:latin typeface="Inter SemiBold"/>
                <a:ea typeface="Inter SemiBold"/>
                <a:cs typeface="Inter SemiBold"/>
                <a:sym typeface="Inter SemiBold"/>
              </a:defRPr>
            </a:lvl5pPr>
            <a:lvl6pPr lvl="5">
              <a:spcBef>
                <a:spcPts val="0"/>
              </a:spcBef>
              <a:spcAft>
                <a:spcPts val="0"/>
              </a:spcAft>
              <a:buSzPts val="1400"/>
              <a:buFont typeface="Inter SemiBold"/>
              <a:buNone/>
              <a:defRPr>
                <a:latin typeface="Inter SemiBold"/>
                <a:ea typeface="Inter SemiBold"/>
                <a:cs typeface="Inter SemiBold"/>
                <a:sym typeface="Inter SemiBold"/>
              </a:defRPr>
            </a:lvl6pPr>
            <a:lvl7pPr lvl="6">
              <a:spcBef>
                <a:spcPts val="0"/>
              </a:spcBef>
              <a:spcAft>
                <a:spcPts val="0"/>
              </a:spcAft>
              <a:buSzPts val="1400"/>
              <a:buFont typeface="Inter SemiBold"/>
              <a:buNone/>
              <a:defRPr>
                <a:latin typeface="Inter SemiBold"/>
                <a:ea typeface="Inter SemiBold"/>
                <a:cs typeface="Inter SemiBold"/>
                <a:sym typeface="Inter SemiBold"/>
              </a:defRPr>
            </a:lvl7pPr>
            <a:lvl8pPr lvl="7">
              <a:spcBef>
                <a:spcPts val="0"/>
              </a:spcBef>
              <a:spcAft>
                <a:spcPts val="0"/>
              </a:spcAft>
              <a:buSzPts val="1400"/>
              <a:buFont typeface="Inter SemiBold"/>
              <a:buNone/>
              <a:defRPr>
                <a:latin typeface="Inter SemiBold"/>
                <a:ea typeface="Inter SemiBold"/>
                <a:cs typeface="Inter SemiBold"/>
                <a:sym typeface="Inter SemiBold"/>
              </a:defRPr>
            </a:lvl8pPr>
            <a:lvl9pPr lvl="8">
              <a:spcBef>
                <a:spcPts val="0"/>
              </a:spcBef>
              <a:spcAft>
                <a:spcPts val="0"/>
              </a:spcAft>
              <a:buSzPts val="1400"/>
              <a:buFont typeface="Inter SemiBold"/>
              <a:buNone/>
              <a:defRPr>
                <a:latin typeface="Inter SemiBold"/>
                <a:ea typeface="Inter SemiBold"/>
                <a:cs typeface="Inter SemiBold"/>
                <a:sym typeface="Inter SemiBold"/>
              </a:defRPr>
            </a:lvl9pPr>
          </a:lstStyle>
          <a:p/>
        </p:txBody>
      </p:sp>
      <p:sp>
        <p:nvSpPr>
          <p:cNvPr id="379" name="Google Shape;379;p31"/>
          <p:cNvSpPr txBox="1"/>
          <p:nvPr>
            <p:ph idx="3" type="subTitle"/>
          </p:nvPr>
        </p:nvSpPr>
        <p:spPr>
          <a:xfrm>
            <a:off x="4812300" y="2260200"/>
            <a:ext cx="1714500" cy="2802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1pPr>
            <a:lvl2pPr lvl="1">
              <a:spcBef>
                <a:spcPts val="0"/>
              </a:spcBef>
              <a:spcAft>
                <a:spcPts val="0"/>
              </a:spcAft>
              <a:buSzPts val="1400"/>
              <a:buFont typeface="Inter SemiBold"/>
              <a:buNone/>
              <a:defRPr>
                <a:latin typeface="Inter SemiBold"/>
                <a:ea typeface="Inter SemiBold"/>
                <a:cs typeface="Inter SemiBold"/>
                <a:sym typeface="Inter SemiBold"/>
              </a:defRPr>
            </a:lvl2pPr>
            <a:lvl3pPr lvl="2">
              <a:spcBef>
                <a:spcPts val="0"/>
              </a:spcBef>
              <a:spcAft>
                <a:spcPts val="0"/>
              </a:spcAft>
              <a:buSzPts val="1400"/>
              <a:buFont typeface="Inter SemiBold"/>
              <a:buNone/>
              <a:defRPr>
                <a:latin typeface="Inter SemiBold"/>
                <a:ea typeface="Inter SemiBold"/>
                <a:cs typeface="Inter SemiBold"/>
                <a:sym typeface="Inter SemiBold"/>
              </a:defRPr>
            </a:lvl3pPr>
            <a:lvl4pPr lvl="3">
              <a:spcBef>
                <a:spcPts val="0"/>
              </a:spcBef>
              <a:spcAft>
                <a:spcPts val="0"/>
              </a:spcAft>
              <a:buSzPts val="1400"/>
              <a:buFont typeface="Inter SemiBold"/>
              <a:buNone/>
              <a:defRPr>
                <a:latin typeface="Inter SemiBold"/>
                <a:ea typeface="Inter SemiBold"/>
                <a:cs typeface="Inter SemiBold"/>
                <a:sym typeface="Inter SemiBold"/>
              </a:defRPr>
            </a:lvl4pPr>
            <a:lvl5pPr lvl="4">
              <a:spcBef>
                <a:spcPts val="0"/>
              </a:spcBef>
              <a:spcAft>
                <a:spcPts val="0"/>
              </a:spcAft>
              <a:buSzPts val="1400"/>
              <a:buFont typeface="Inter SemiBold"/>
              <a:buNone/>
              <a:defRPr>
                <a:latin typeface="Inter SemiBold"/>
                <a:ea typeface="Inter SemiBold"/>
                <a:cs typeface="Inter SemiBold"/>
                <a:sym typeface="Inter SemiBold"/>
              </a:defRPr>
            </a:lvl5pPr>
            <a:lvl6pPr lvl="5">
              <a:spcBef>
                <a:spcPts val="0"/>
              </a:spcBef>
              <a:spcAft>
                <a:spcPts val="0"/>
              </a:spcAft>
              <a:buSzPts val="1400"/>
              <a:buFont typeface="Inter SemiBold"/>
              <a:buNone/>
              <a:defRPr>
                <a:latin typeface="Inter SemiBold"/>
                <a:ea typeface="Inter SemiBold"/>
                <a:cs typeface="Inter SemiBold"/>
                <a:sym typeface="Inter SemiBold"/>
              </a:defRPr>
            </a:lvl6pPr>
            <a:lvl7pPr lvl="6">
              <a:spcBef>
                <a:spcPts val="0"/>
              </a:spcBef>
              <a:spcAft>
                <a:spcPts val="0"/>
              </a:spcAft>
              <a:buSzPts val="1400"/>
              <a:buFont typeface="Inter SemiBold"/>
              <a:buNone/>
              <a:defRPr>
                <a:latin typeface="Inter SemiBold"/>
                <a:ea typeface="Inter SemiBold"/>
                <a:cs typeface="Inter SemiBold"/>
                <a:sym typeface="Inter SemiBold"/>
              </a:defRPr>
            </a:lvl7pPr>
            <a:lvl8pPr lvl="7">
              <a:spcBef>
                <a:spcPts val="0"/>
              </a:spcBef>
              <a:spcAft>
                <a:spcPts val="0"/>
              </a:spcAft>
              <a:buSzPts val="1400"/>
              <a:buFont typeface="Inter SemiBold"/>
              <a:buNone/>
              <a:defRPr>
                <a:latin typeface="Inter SemiBold"/>
                <a:ea typeface="Inter SemiBold"/>
                <a:cs typeface="Inter SemiBold"/>
                <a:sym typeface="Inter SemiBold"/>
              </a:defRPr>
            </a:lvl8pPr>
            <a:lvl9pPr lvl="8">
              <a:spcBef>
                <a:spcPts val="0"/>
              </a:spcBef>
              <a:spcAft>
                <a:spcPts val="0"/>
              </a:spcAft>
              <a:buSzPts val="1400"/>
              <a:buFont typeface="Inter SemiBold"/>
              <a:buNone/>
              <a:defRPr>
                <a:latin typeface="Inter SemiBold"/>
                <a:ea typeface="Inter SemiBold"/>
                <a:cs typeface="Inter SemiBold"/>
                <a:sym typeface="Inter SemiBold"/>
              </a:defRPr>
            </a:lvl9pPr>
          </a:lstStyle>
          <a:p/>
        </p:txBody>
      </p:sp>
      <p:sp>
        <p:nvSpPr>
          <p:cNvPr id="380" name="Google Shape;380;p31"/>
          <p:cNvSpPr txBox="1"/>
          <p:nvPr>
            <p:ph idx="4" type="subTitle"/>
          </p:nvPr>
        </p:nvSpPr>
        <p:spPr>
          <a:xfrm>
            <a:off x="7005300" y="2260200"/>
            <a:ext cx="1714500" cy="280200"/>
          </a:xfrm>
          <a:prstGeom prst="rect">
            <a:avLst/>
          </a:prstGeom>
        </p:spPr>
        <p:txBody>
          <a:bodyPr anchorCtr="0" anchor="ctr" bIns="0" lIns="0" spcFirstLastPara="1" rIns="0" wrap="square" tIns="0">
            <a:noAutofit/>
          </a:bodyPr>
          <a:lstStyle>
            <a:lvl1pPr lvl="0" algn="ctr">
              <a:spcBef>
                <a:spcPts val="0"/>
              </a:spcBef>
              <a:spcAft>
                <a:spcPts val="0"/>
              </a:spcAft>
              <a:buClr>
                <a:schemeClr val="dk1"/>
              </a:buClr>
              <a:buSzPts val="1000"/>
              <a:buFont typeface="Inter SemiBold"/>
              <a:buNone/>
              <a:defRPr sz="1000">
                <a:solidFill>
                  <a:schemeClr val="dk1"/>
                </a:solidFill>
                <a:latin typeface="Inter SemiBold"/>
                <a:ea typeface="Inter SemiBold"/>
                <a:cs typeface="Inter SemiBold"/>
                <a:sym typeface="Inter SemiBold"/>
              </a:defRPr>
            </a:lvl1pPr>
            <a:lvl2pPr lvl="1">
              <a:spcBef>
                <a:spcPts val="0"/>
              </a:spcBef>
              <a:spcAft>
                <a:spcPts val="0"/>
              </a:spcAft>
              <a:buSzPts val="1400"/>
              <a:buFont typeface="Inter SemiBold"/>
              <a:buNone/>
              <a:defRPr>
                <a:latin typeface="Inter SemiBold"/>
                <a:ea typeface="Inter SemiBold"/>
                <a:cs typeface="Inter SemiBold"/>
                <a:sym typeface="Inter SemiBold"/>
              </a:defRPr>
            </a:lvl2pPr>
            <a:lvl3pPr lvl="2">
              <a:spcBef>
                <a:spcPts val="0"/>
              </a:spcBef>
              <a:spcAft>
                <a:spcPts val="0"/>
              </a:spcAft>
              <a:buSzPts val="1400"/>
              <a:buFont typeface="Inter SemiBold"/>
              <a:buNone/>
              <a:defRPr>
                <a:latin typeface="Inter SemiBold"/>
                <a:ea typeface="Inter SemiBold"/>
                <a:cs typeface="Inter SemiBold"/>
                <a:sym typeface="Inter SemiBold"/>
              </a:defRPr>
            </a:lvl3pPr>
            <a:lvl4pPr lvl="3">
              <a:spcBef>
                <a:spcPts val="0"/>
              </a:spcBef>
              <a:spcAft>
                <a:spcPts val="0"/>
              </a:spcAft>
              <a:buSzPts val="1400"/>
              <a:buFont typeface="Inter SemiBold"/>
              <a:buNone/>
              <a:defRPr>
                <a:latin typeface="Inter SemiBold"/>
                <a:ea typeface="Inter SemiBold"/>
                <a:cs typeface="Inter SemiBold"/>
                <a:sym typeface="Inter SemiBold"/>
              </a:defRPr>
            </a:lvl4pPr>
            <a:lvl5pPr lvl="4">
              <a:spcBef>
                <a:spcPts val="0"/>
              </a:spcBef>
              <a:spcAft>
                <a:spcPts val="0"/>
              </a:spcAft>
              <a:buSzPts val="1400"/>
              <a:buFont typeface="Inter SemiBold"/>
              <a:buNone/>
              <a:defRPr>
                <a:latin typeface="Inter SemiBold"/>
                <a:ea typeface="Inter SemiBold"/>
                <a:cs typeface="Inter SemiBold"/>
                <a:sym typeface="Inter SemiBold"/>
              </a:defRPr>
            </a:lvl5pPr>
            <a:lvl6pPr lvl="5">
              <a:spcBef>
                <a:spcPts val="0"/>
              </a:spcBef>
              <a:spcAft>
                <a:spcPts val="0"/>
              </a:spcAft>
              <a:buSzPts val="1400"/>
              <a:buFont typeface="Inter SemiBold"/>
              <a:buNone/>
              <a:defRPr>
                <a:latin typeface="Inter SemiBold"/>
                <a:ea typeface="Inter SemiBold"/>
                <a:cs typeface="Inter SemiBold"/>
                <a:sym typeface="Inter SemiBold"/>
              </a:defRPr>
            </a:lvl6pPr>
            <a:lvl7pPr lvl="6">
              <a:spcBef>
                <a:spcPts val="0"/>
              </a:spcBef>
              <a:spcAft>
                <a:spcPts val="0"/>
              </a:spcAft>
              <a:buSzPts val="1400"/>
              <a:buFont typeface="Inter SemiBold"/>
              <a:buNone/>
              <a:defRPr>
                <a:latin typeface="Inter SemiBold"/>
                <a:ea typeface="Inter SemiBold"/>
                <a:cs typeface="Inter SemiBold"/>
                <a:sym typeface="Inter SemiBold"/>
              </a:defRPr>
            </a:lvl7pPr>
            <a:lvl8pPr lvl="7">
              <a:spcBef>
                <a:spcPts val="0"/>
              </a:spcBef>
              <a:spcAft>
                <a:spcPts val="0"/>
              </a:spcAft>
              <a:buSzPts val="1400"/>
              <a:buFont typeface="Inter SemiBold"/>
              <a:buNone/>
              <a:defRPr>
                <a:latin typeface="Inter SemiBold"/>
                <a:ea typeface="Inter SemiBold"/>
                <a:cs typeface="Inter SemiBold"/>
                <a:sym typeface="Inter SemiBold"/>
              </a:defRPr>
            </a:lvl8pPr>
            <a:lvl9pPr lvl="8">
              <a:spcBef>
                <a:spcPts val="0"/>
              </a:spcBef>
              <a:spcAft>
                <a:spcPts val="0"/>
              </a:spcAft>
              <a:buSzPts val="1400"/>
              <a:buFont typeface="Inter SemiBold"/>
              <a:buNone/>
              <a:defRPr>
                <a:latin typeface="Inter SemiBold"/>
                <a:ea typeface="Inter SemiBold"/>
                <a:cs typeface="Inter SemiBold"/>
                <a:sym typeface="Inter SemiBold"/>
              </a:defRPr>
            </a:lvl9pPr>
          </a:lstStyle>
          <a:p/>
        </p:txBody>
      </p:sp>
      <p:sp>
        <p:nvSpPr>
          <p:cNvPr id="381" name="Google Shape;381;p31"/>
          <p:cNvSpPr txBox="1"/>
          <p:nvPr>
            <p:ph idx="5" type="body"/>
          </p:nvPr>
        </p:nvSpPr>
        <p:spPr>
          <a:xfrm>
            <a:off x="228525" y="2894650"/>
            <a:ext cx="2101200" cy="13749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382" name="Google Shape;382;p31"/>
          <p:cNvSpPr txBox="1"/>
          <p:nvPr>
            <p:ph idx="6" type="body"/>
          </p:nvPr>
        </p:nvSpPr>
        <p:spPr>
          <a:xfrm>
            <a:off x="2423850" y="2894650"/>
            <a:ext cx="2101200" cy="1374900"/>
          </a:xfrm>
          <a:prstGeom prst="rect">
            <a:avLst/>
          </a:prstGeom>
        </p:spPr>
        <p:txBody>
          <a:bodyPr anchorCtr="0" anchor="t" bIns="0" lIns="0" spcFirstLastPara="1" rIns="0" wrap="square" tIns="0">
            <a:sp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383" name="Google Shape;383;p31"/>
          <p:cNvSpPr txBox="1"/>
          <p:nvPr>
            <p:ph idx="7" type="body"/>
          </p:nvPr>
        </p:nvSpPr>
        <p:spPr>
          <a:xfrm>
            <a:off x="4619175" y="2894650"/>
            <a:ext cx="2101200" cy="13749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384" name="Google Shape;384;p31"/>
          <p:cNvSpPr txBox="1"/>
          <p:nvPr>
            <p:ph idx="8" type="body"/>
          </p:nvPr>
        </p:nvSpPr>
        <p:spPr>
          <a:xfrm>
            <a:off x="6875100" y="2894650"/>
            <a:ext cx="2101200" cy="1374900"/>
          </a:xfrm>
          <a:prstGeom prst="rect">
            <a:avLst/>
          </a:prstGeom>
        </p:spPr>
        <p:txBody>
          <a:bodyPr anchorCtr="0" anchor="t" bIns="0" lIns="0" spcFirstLastPara="1" rIns="0" wrap="square" tIns="0">
            <a:noAutofit/>
          </a:bodyPr>
          <a:lstStyle>
            <a:lvl1pPr indent="-292100" lvl="0" marL="457200">
              <a:spcBef>
                <a:spcPts val="0"/>
              </a:spcBef>
              <a:spcAft>
                <a:spcPts val="0"/>
              </a:spcAft>
              <a:buClr>
                <a:schemeClr val="lt1"/>
              </a:buClr>
              <a:buSzPts val="1000"/>
              <a:buFont typeface="Inter"/>
              <a:buChar char="●"/>
              <a:defRPr sz="1000"/>
            </a:lvl1pPr>
            <a:lvl2pPr indent="-292100" lvl="1" marL="914400">
              <a:spcBef>
                <a:spcPts val="0"/>
              </a:spcBef>
              <a:spcAft>
                <a:spcPts val="0"/>
              </a:spcAft>
              <a:buClr>
                <a:schemeClr val="lt1"/>
              </a:buClr>
              <a:buSzPts val="1000"/>
              <a:buFont typeface="Inter"/>
              <a:buChar char="○"/>
              <a:defRPr sz="1000"/>
            </a:lvl2pPr>
            <a:lvl3pPr indent="-292100" lvl="2" marL="1371600">
              <a:spcBef>
                <a:spcPts val="0"/>
              </a:spcBef>
              <a:spcAft>
                <a:spcPts val="0"/>
              </a:spcAft>
              <a:buClr>
                <a:schemeClr val="lt1"/>
              </a:buClr>
              <a:buSzPts val="1000"/>
              <a:buFont typeface="Inter"/>
              <a:buChar char="■"/>
              <a:defRPr sz="1000"/>
            </a:lvl3pPr>
            <a:lvl4pPr indent="-292100" lvl="3" marL="1828800">
              <a:spcBef>
                <a:spcPts val="0"/>
              </a:spcBef>
              <a:spcAft>
                <a:spcPts val="0"/>
              </a:spcAft>
              <a:buClr>
                <a:schemeClr val="lt1"/>
              </a:buClr>
              <a:buSzPts val="1000"/>
              <a:buFont typeface="Inter"/>
              <a:buChar char="●"/>
              <a:defRPr sz="1000"/>
            </a:lvl4pPr>
            <a:lvl5pPr indent="-292100" lvl="4" marL="2286000">
              <a:spcBef>
                <a:spcPts val="0"/>
              </a:spcBef>
              <a:spcAft>
                <a:spcPts val="0"/>
              </a:spcAft>
              <a:buClr>
                <a:schemeClr val="lt1"/>
              </a:buClr>
              <a:buSzPts val="1000"/>
              <a:buFont typeface="Inter"/>
              <a:buChar char="○"/>
              <a:defRPr sz="1000"/>
            </a:lvl5pPr>
            <a:lvl6pPr indent="-292100" lvl="5" marL="2743200">
              <a:spcBef>
                <a:spcPts val="0"/>
              </a:spcBef>
              <a:spcAft>
                <a:spcPts val="0"/>
              </a:spcAft>
              <a:buClr>
                <a:schemeClr val="lt1"/>
              </a:buClr>
              <a:buSzPts val="1000"/>
              <a:buFont typeface="Inter"/>
              <a:buChar char="■"/>
              <a:defRPr sz="1000"/>
            </a:lvl6pPr>
            <a:lvl7pPr indent="-292100" lvl="6" marL="3200400">
              <a:spcBef>
                <a:spcPts val="0"/>
              </a:spcBef>
              <a:spcAft>
                <a:spcPts val="0"/>
              </a:spcAft>
              <a:buClr>
                <a:schemeClr val="lt1"/>
              </a:buClr>
              <a:buSzPts val="1000"/>
              <a:buFont typeface="Inter"/>
              <a:buChar char="●"/>
              <a:defRPr sz="1000"/>
            </a:lvl7pPr>
            <a:lvl8pPr indent="-292100" lvl="7" marL="3657600">
              <a:spcBef>
                <a:spcPts val="0"/>
              </a:spcBef>
              <a:spcAft>
                <a:spcPts val="0"/>
              </a:spcAft>
              <a:buClr>
                <a:schemeClr val="lt1"/>
              </a:buClr>
              <a:buSzPts val="1000"/>
              <a:buFont typeface="Inter"/>
              <a:buChar char="○"/>
              <a:defRPr sz="1000"/>
            </a:lvl8pPr>
            <a:lvl9pPr indent="-292100" lvl="8" marL="4114800">
              <a:spcBef>
                <a:spcPts val="0"/>
              </a:spcBef>
              <a:spcAft>
                <a:spcPts val="0"/>
              </a:spcAft>
              <a:buClr>
                <a:schemeClr val="lt1"/>
              </a:buClr>
              <a:buSzPts val="1000"/>
              <a:buFont typeface="Inter"/>
              <a:buChar char="■"/>
              <a:defRPr sz="1000"/>
            </a:lvl9pPr>
          </a:lstStyle>
          <a:p/>
        </p:txBody>
      </p:sp>
      <p:sp>
        <p:nvSpPr>
          <p:cNvPr id="385" name="Google Shape;385;p31"/>
          <p:cNvSpPr txBox="1"/>
          <p:nvPr>
            <p:ph idx="9"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2"/>
              </a:buClr>
              <a:buSzPts val="600"/>
              <a:buFont typeface="Inter"/>
              <a:buNone/>
              <a:defRPr/>
            </a:lvl1pPr>
            <a:lvl2pPr lvl="1" algn="r">
              <a:spcBef>
                <a:spcPts val="0"/>
              </a:spcBef>
              <a:spcAft>
                <a:spcPts val="0"/>
              </a:spcAft>
              <a:buClr>
                <a:schemeClr val="dk2"/>
              </a:buClr>
              <a:buSzPts val="1400"/>
              <a:buFont typeface="Inter"/>
              <a:buNone/>
              <a:defRPr/>
            </a:lvl2pPr>
            <a:lvl3pPr lvl="2" algn="r">
              <a:spcBef>
                <a:spcPts val="0"/>
              </a:spcBef>
              <a:spcAft>
                <a:spcPts val="0"/>
              </a:spcAft>
              <a:buClr>
                <a:schemeClr val="dk2"/>
              </a:buClr>
              <a:buSzPts val="1400"/>
              <a:buFont typeface="Inter"/>
              <a:buNone/>
              <a:defRPr/>
            </a:lvl3pPr>
            <a:lvl4pPr lvl="3" algn="r">
              <a:spcBef>
                <a:spcPts val="0"/>
              </a:spcBef>
              <a:spcAft>
                <a:spcPts val="0"/>
              </a:spcAft>
              <a:buClr>
                <a:schemeClr val="dk2"/>
              </a:buClr>
              <a:buSzPts val="1400"/>
              <a:buFont typeface="Inter"/>
              <a:buNone/>
              <a:defRPr/>
            </a:lvl4pPr>
            <a:lvl5pPr lvl="4" algn="r">
              <a:spcBef>
                <a:spcPts val="0"/>
              </a:spcBef>
              <a:spcAft>
                <a:spcPts val="0"/>
              </a:spcAft>
              <a:buClr>
                <a:schemeClr val="dk2"/>
              </a:buClr>
              <a:buSzPts val="1400"/>
              <a:buFont typeface="Inter"/>
              <a:buNone/>
              <a:defRPr/>
            </a:lvl5pPr>
            <a:lvl6pPr lvl="5" algn="r">
              <a:spcBef>
                <a:spcPts val="0"/>
              </a:spcBef>
              <a:spcAft>
                <a:spcPts val="0"/>
              </a:spcAft>
              <a:buClr>
                <a:schemeClr val="dk2"/>
              </a:buClr>
              <a:buSzPts val="1400"/>
              <a:buFont typeface="Inter"/>
              <a:buNone/>
              <a:defRPr/>
            </a:lvl6pPr>
            <a:lvl7pPr lvl="6" algn="r">
              <a:spcBef>
                <a:spcPts val="0"/>
              </a:spcBef>
              <a:spcAft>
                <a:spcPts val="0"/>
              </a:spcAft>
              <a:buClr>
                <a:schemeClr val="dk2"/>
              </a:buClr>
              <a:buSzPts val="1400"/>
              <a:buFont typeface="Inter"/>
              <a:buNone/>
              <a:defRPr/>
            </a:lvl7pPr>
            <a:lvl8pPr lvl="7" algn="r">
              <a:spcBef>
                <a:spcPts val="0"/>
              </a:spcBef>
              <a:spcAft>
                <a:spcPts val="0"/>
              </a:spcAft>
              <a:buClr>
                <a:schemeClr val="dk2"/>
              </a:buClr>
              <a:buSzPts val="1400"/>
              <a:buFont typeface="Inter"/>
              <a:buNone/>
              <a:defRPr/>
            </a:lvl8pPr>
            <a:lvl9pPr lvl="8" algn="r">
              <a:spcBef>
                <a:spcPts val="0"/>
              </a:spcBef>
              <a:spcAft>
                <a:spcPts val="0"/>
              </a:spcAft>
              <a:buClr>
                <a:schemeClr val="dk2"/>
              </a:buClr>
              <a:buSzPts val="1400"/>
              <a:buFont typeface="Inter"/>
              <a:buNone/>
              <a:defRPr/>
            </a:lvl9pPr>
          </a:lstStyle>
          <a:p/>
        </p:txBody>
      </p:sp>
      <p:sp>
        <p:nvSpPr>
          <p:cNvPr id="386" name="Google Shape;386;p31"/>
          <p:cNvSpPr txBox="1"/>
          <p:nvPr>
            <p:ph idx="13"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600"/>
              <a:buFont typeface="Inter"/>
              <a:buNone/>
              <a:defRPr/>
            </a:lvl1pPr>
            <a:lvl2pPr lvl="1">
              <a:spcBef>
                <a:spcPts val="0"/>
              </a:spcBef>
              <a:spcAft>
                <a:spcPts val="0"/>
              </a:spcAft>
              <a:buClr>
                <a:schemeClr val="dk2"/>
              </a:buClr>
              <a:buSzPts val="1400"/>
              <a:buFont typeface="Inter"/>
              <a:buNone/>
              <a:defRPr/>
            </a:lvl2pPr>
            <a:lvl3pPr lvl="2">
              <a:spcBef>
                <a:spcPts val="0"/>
              </a:spcBef>
              <a:spcAft>
                <a:spcPts val="0"/>
              </a:spcAft>
              <a:buClr>
                <a:schemeClr val="dk2"/>
              </a:buClr>
              <a:buSzPts val="1400"/>
              <a:buFont typeface="Inter"/>
              <a:buNone/>
              <a:defRPr/>
            </a:lvl3pPr>
            <a:lvl4pPr lvl="3">
              <a:spcBef>
                <a:spcPts val="0"/>
              </a:spcBef>
              <a:spcAft>
                <a:spcPts val="0"/>
              </a:spcAft>
              <a:buClr>
                <a:schemeClr val="dk2"/>
              </a:buClr>
              <a:buSzPts val="1400"/>
              <a:buFont typeface="Inter"/>
              <a:buNone/>
              <a:defRPr/>
            </a:lvl4pPr>
            <a:lvl5pPr lvl="4">
              <a:spcBef>
                <a:spcPts val="0"/>
              </a:spcBef>
              <a:spcAft>
                <a:spcPts val="0"/>
              </a:spcAft>
              <a:buClr>
                <a:schemeClr val="dk2"/>
              </a:buClr>
              <a:buSzPts val="1400"/>
              <a:buFont typeface="Inter"/>
              <a:buNone/>
              <a:defRPr/>
            </a:lvl5pPr>
            <a:lvl6pPr lvl="5">
              <a:spcBef>
                <a:spcPts val="0"/>
              </a:spcBef>
              <a:spcAft>
                <a:spcPts val="0"/>
              </a:spcAft>
              <a:buClr>
                <a:schemeClr val="dk2"/>
              </a:buClr>
              <a:buSzPts val="1400"/>
              <a:buFont typeface="Inter"/>
              <a:buNone/>
              <a:defRPr/>
            </a:lvl6pPr>
            <a:lvl7pPr lvl="6">
              <a:spcBef>
                <a:spcPts val="0"/>
              </a:spcBef>
              <a:spcAft>
                <a:spcPts val="0"/>
              </a:spcAft>
              <a:buClr>
                <a:schemeClr val="dk2"/>
              </a:buClr>
              <a:buSzPts val="1400"/>
              <a:buFont typeface="Inter"/>
              <a:buNone/>
              <a:defRPr/>
            </a:lvl7pPr>
            <a:lvl8pPr lvl="7">
              <a:spcBef>
                <a:spcPts val="0"/>
              </a:spcBef>
              <a:spcAft>
                <a:spcPts val="0"/>
              </a:spcAft>
              <a:buClr>
                <a:schemeClr val="dk2"/>
              </a:buClr>
              <a:buSzPts val="1400"/>
              <a:buFont typeface="Inter"/>
              <a:buNone/>
              <a:defRPr/>
            </a:lvl8pPr>
            <a:lvl9pPr lvl="8">
              <a:spcBef>
                <a:spcPts val="0"/>
              </a:spcBef>
              <a:spcAft>
                <a:spcPts val="0"/>
              </a:spcAft>
              <a:buClr>
                <a:schemeClr val="dk2"/>
              </a:buClr>
              <a:buSzPts val="1400"/>
              <a:buFont typeface="Inter"/>
              <a:buNone/>
              <a:defRPr/>
            </a:lvl9pPr>
          </a:lstStyle>
          <a:p/>
        </p:txBody>
      </p:sp>
      <p:sp>
        <p:nvSpPr>
          <p:cNvPr id="387" name="Google Shape;387;p31"/>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88" name="Google Shape;388;p31"/>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Graphic charts layout">
  <p:cSld name="CUSTOM_7">
    <p:bg>
      <p:bgPr>
        <a:solidFill>
          <a:schemeClr val="lt2"/>
        </a:solidFill>
      </p:bgPr>
    </p:bg>
    <p:spTree>
      <p:nvGrpSpPr>
        <p:cNvPr id="389" name="Shape 389"/>
        <p:cNvGrpSpPr/>
        <p:nvPr/>
      </p:nvGrpSpPr>
      <p:grpSpPr>
        <a:xfrm>
          <a:off x="0" y="0"/>
          <a:ext cx="0" cy="0"/>
          <a:chOff x="0" y="0"/>
          <a:chExt cx="0" cy="0"/>
        </a:xfrm>
      </p:grpSpPr>
      <p:sp>
        <p:nvSpPr>
          <p:cNvPr id="390" name="Google Shape;390;p32"/>
          <p:cNvSpPr txBox="1"/>
          <p:nvPr>
            <p:ph type="title"/>
          </p:nvPr>
        </p:nvSpPr>
        <p:spPr>
          <a:xfrm>
            <a:off x="228600" y="457200"/>
            <a:ext cx="4296600" cy="374700"/>
          </a:xfrm>
          <a:prstGeom prst="rect">
            <a:avLst/>
          </a:prstGeom>
        </p:spPr>
        <p:txBody>
          <a:bodyPr anchorCtr="0" anchor="t" bIns="91425" lIns="91425" spcFirstLastPara="1" rIns="91425" wrap="square" tIns="91425">
            <a:noAutofit/>
          </a:bodyPr>
          <a:lstStyle>
            <a:lvl1pPr lvl="0">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1pPr>
            <a:lvl2pPr lvl="1">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2pPr>
            <a:lvl3pPr lvl="2">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3pPr>
            <a:lvl4pPr lvl="3">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4pPr>
            <a:lvl5pPr lvl="4">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5pPr>
            <a:lvl6pPr lvl="5">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6pPr>
            <a:lvl7pPr lvl="6">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7pPr>
            <a:lvl8pPr lvl="7">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8pPr>
            <a:lvl9pPr lvl="8">
              <a:lnSpc>
                <a:spcPct val="70000"/>
              </a:lnSpc>
              <a:spcBef>
                <a:spcPts val="0"/>
              </a:spcBef>
              <a:spcAft>
                <a:spcPts val="0"/>
              </a:spcAft>
              <a:buNone/>
              <a:defRPr b="0">
                <a:solidFill>
                  <a:schemeClr val="dk2"/>
                </a:solidFill>
                <a:latin typeface="Afacad Flux SemiBold"/>
                <a:ea typeface="Afacad Flux SemiBold"/>
                <a:cs typeface="Afacad Flux SemiBold"/>
                <a:sym typeface="Afacad Flux SemiBold"/>
              </a:defRPr>
            </a:lvl9pPr>
          </a:lstStyle>
          <a:p/>
        </p:txBody>
      </p:sp>
      <p:sp>
        <p:nvSpPr>
          <p:cNvPr id="391" name="Google Shape;391;p32"/>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2"/>
              </a:buClr>
              <a:buSzPts val="600"/>
              <a:buFont typeface="Inter"/>
              <a:buNone/>
              <a:defRPr/>
            </a:lvl1pPr>
            <a:lvl2pPr lvl="1" algn="r">
              <a:spcBef>
                <a:spcPts val="0"/>
              </a:spcBef>
              <a:spcAft>
                <a:spcPts val="0"/>
              </a:spcAft>
              <a:buClr>
                <a:schemeClr val="dk2"/>
              </a:buClr>
              <a:buSzPts val="1400"/>
              <a:buFont typeface="Inter"/>
              <a:buNone/>
              <a:defRPr/>
            </a:lvl2pPr>
            <a:lvl3pPr lvl="2" algn="r">
              <a:spcBef>
                <a:spcPts val="0"/>
              </a:spcBef>
              <a:spcAft>
                <a:spcPts val="0"/>
              </a:spcAft>
              <a:buClr>
                <a:schemeClr val="dk2"/>
              </a:buClr>
              <a:buSzPts val="1400"/>
              <a:buFont typeface="Inter"/>
              <a:buNone/>
              <a:defRPr/>
            </a:lvl3pPr>
            <a:lvl4pPr lvl="3" algn="r">
              <a:spcBef>
                <a:spcPts val="0"/>
              </a:spcBef>
              <a:spcAft>
                <a:spcPts val="0"/>
              </a:spcAft>
              <a:buClr>
                <a:schemeClr val="dk2"/>
              </a:buClr>
              <a:buSzPts val="1400"/>
              <a:buFont typeface="Inter"/>
              <a:buNone/>
              <a:defRPr/>
            </a:lvl4pPr>
            <a:lvl5pPr lvl="4" algn="r">
              <a:spcBef>
                <a:spcPts val="0"/>
              </a:spcBef>
              <a:spcAft>
                <a:spcPts val="0"/>
              </a:spcAft>
              <a:buClr>
                <a:schemeClr val="dk2"/>
              </a:buClr>
              <a:buSzPts val="1400"/>
              <a:buFont typeface="Inter"/>
              <a:buNone/>
              <a:defRPr/>
            </a:lvl5pPr>
            <a:lvl6pPr lvl="5" algn="r">
              <a:spcBef>
                <a:spcPts val="0"/>
              </a:spcBef>
              <a:spcAft>
                <a:spcPts val="0"/>
              </a:spcAft>
              <a:buClr>
                <a:schemeClr val="dk2"/>
              </a:buClr>
              <a:buSzPts val="1400"/>
              <a:buFont typeface="Inter"/>
              <a:buNone/>
              <a:defRPr/>
            </a:lvl6pPr>
            <a:lvl7pPr lvl="6" algn="r">
              <a:spcBef>
                <a:spcPts val="0"/>
              </a:spcBef>
              <a:spcAft>
                <a:spcPts val="0"/>
              </a:spcAft>
              <a:buClr>
                <a:schemeClr val="dk2"/>
              </a:buClr>
              <a:buSzPts val="1400"/>
              <a:buFont typeface="Inter"/>
              <a:buNone/>
              <a:defRPr/>
            </a:lvl7pPr>
            <a:lvl8pPr lvl="7" algn="r">
              <a:spcBef>
                <a:spcPts val="0"/>
              </a:spcBef>
              <a:spcAft>
                <a:spcPts val="0"/>
              </a:spcAft>
              <a:buClr>
                <a:schemeClr val="dk2"/>
              </a:buClr>
              <a:buSzPts val="1400"/>
              <a:buFont typeface="Inter"/>
              <a:buNone/>
              <a:defRPr/>
            </a:lvl8pPr>
            <a:lvl9pPr lvl="8" algn="r">
              <a:spcBef>
                <a:spcPts val="0"/>
              </a:spcBef>
              <a:spcAft>
                <a:spcPts val="0"/>
              </a:spcAft>
              <a:buClr>
                <a:schemeClr val="dk2"/>
              </a:buClr>
              <a:buSzPts val="1400"/>
              <a:buFont typeface="Inter"/>
              <a:buNone/>
              <a:defRPr/>
            </a:lvl9pPr>
          </a:lstStyle>
          <a:p/>
        </p:txBody>
      </p:sp>
      <p:sp>
        <p:nvSpPr>
          <p:cNvPr id="392" name="Google Shape;392;p32"/>
          <p:cNvSpPr txBox="1"/>
          <p:nvPr>
            <p:ph idx="2"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600"/>
              <a:buFont typeface="Inter"/>
              <a:buNone/>
              <a:defRPr/>
            </a:lvl1pPr>
            <a:lvl2pPr lvl="1">
              <a:spcBef>
                <a:spcPts val="0"/>
              </a:spcBef>
              <a:spcAft>
                <a:spcPts val="0"/>
              </a:spcAft>
              <a:buClr>
                <a:schemeClr val="dk2"/>
              </a:buClr>
              <a:buSzPts val="1400"/>
              <a:buFont typeface="Inter"/>
              <a:buNone/>
              <a:defRPr/>
            </a:lvl2pPr>
            <a:lvl3pPr lvl="2">
              <a:spcBef>
                <a:spcPts val="0"/>
              </a:spcBef>
              <a:spcAft>
                <a:spcPts val="0"/>
              </a:spcAft>
              <a:buClr>
                <a:schemeClr val="dk2"/>
              </a:buClr>
              <a:buSzPts val="1400"/>
              <a:buFont typeface="Inter"/>
              <a:buNone/>
              <a:defRPr/>
            </a:lvl3pPr>
            <a:lvl4pPr lvl="3">
              <a:spcBef>
                <a:spcPts val="0"/>
              </a:spcBef>
              <a:spcAft>
                <a:spcPts val="0"/>
              </a:spcAft>
              <a:buClr>
                <a:schemeClr val="dk2"/>
              </a:buClr>
              <a:buSzPts val="1400"/>
              <a:buFont typeface="Inter"/>
              <a:buNone/>
              <a:defRPr/>
            </a:lvl4pPr>
            <a:lvl5pPr lvl="4">
              <a:spcBef>
                <a:spcPts val="0"/>
              </a:spcBef>
              <a:spcAft>
                <a:spcPts val="0"/>
              </a:spcAft>
              <a:buClr>
                <a:schemeClr val="dk2"/>
              </a:buClr>
              <a:buSzPts val="1400"/>
              <a:buFont typeface="Inter"/>
              <a:buNone/>
              <a:defRPr/>
            </a:lvl5pPr>
            <a:lvl6pPr lvl="5">
              <a:spcBef>
                <a:spcPts val="0"/>
              </a:spcBef>
              <a:spcAft>
                <a:spcPts val="0"/>
              </a:spcAft>
              <a:buClr>
                <a:schemeClr val="dk2"/>
              </a:buClr>
              <a:buSzPts val="1400"/>
              <a:buFont typeface="Inter"/>
              <a:buNone/>
              <a:defRPr/>
            </a:lvl6pPr>
            <a:lvl7pPr lvl="6">
              <a:spcBef>
                <a:spcPts val="0"/>
              </a:spcBef>
              <a:spcAft>
                <a:spcPts val="0"/>
              </a:spcAft>
              <a:buClr>
                <a:schemeClr val="dk2"/>
              </a:buClr>
              <a:buSzPts val="1400"/>
              <a:buFont typeface="Inter"/>
              <a:buNone/>
              <a:defRPr/>
            </a:lvl7pPr>
            <a:lvl8pPr lvl="7">
              <a:spcBef>
                <a:spcPts val="0"/>
              </a:spcBef>
              <a:spcAft>
                <a:spcPts val="0"/>
              </a:spcAft>
              <a:buClr>
                <a:schemeClr val="dk2"/>
              </a:buClr>
              <a:buSzPts val="1400"/>
              <a:buFont typeface="Inter"/>
              <a:buNone/>
              <a:defRPr/>
            </a:lvl8pPr>
            <a:lvl9pPr lvl="8">
              <a:spcBef>
                <a:spcPts val="0"/>
              </a:spcBef>
              <a:spcAft>
                <a:spcPts val="0"/>
              </a:spcAft>
              <a:buClr>
                <a:schemeClr val="dk2"/>
              </a:buClr>
              <a:buSzPts val="1400"/>
              <a:buFont typeface="Inter"/>
              <a:buNone/>
              <a:defRPr/>
            </a:lvl9pPr>
          </a:lstStyle>
          <a:p/>
        </p:txBody>
      </p:sp>
      <p:sp>
        <p:nvSpPr>
          <p:cNvPr id="393" name="Google Shape;393;p32"/>
          <p:cNvSpPr txBox="1"/>
          <p:nvPr>
            <p:ph idx="3" type="body"/>
          </p:nvPr>
        </p:nvSpPr>
        <p:spPr>
          <a:xfrm>
            <a:off x="246150" y="1070200"/>
            <a:ext cx="2177700" cy="1869000"/>
          </a:xfrm>
          <a:prstGeom prst="rect">
            <a:avLst/>
          </a:prstGeom>
        </p:spPr>
        <p:txBody>
          <a:bodyPr anchorCtr="0" anchor="t" bIns="91425" lIns="0" spcFirstLastPara="1" rIns="91425" wrap="square" tIns="0">
            <a:noAutofit/>
          </a:bodyPr>
          <a:lstStyle>
            <a:lvl1pPr indent="-292100" lvl="0" marL="457200">
              <a:spcBef>
                <a:spcPts val="0"/>
              </a:spcBef>
              <a:spcAft>
                <a:spcPts val="0"/>
              </a:spcAft>
              <a:buClr>
                <a:schemeClr val="dk2"/>
              </a:buClr>
              <a:buSzPts val="1000"/>
              <a:buFont typeface="Inter"/>
              <a:buChar char="●"/>
              <a:defRPr sz="1000">
                <a:solidFill>
                  <a:schemeClr val="dk2"/>
                </a:solidFill>
              </a:defRPr>
            </a:lvl1pPr>
            <a:lvl2pPr indent="-292100" lvl="1" marL="914400">
              <a:spcBef>
                <a:spcPts val="0"/>
              </a:spcBef>
              <a:spcAft>
                <a:spcPts val="0"/>
              </a:spcAft>
              <a:buClr>
                <a:schemeClr val="dk2"/>
              </a:buClr>
              <a:buSzPts val="1000"/>
              <a:buFont typeface="Inter"/>
              <a:buChar char="○"/>
              <a:defRPr sz="1000">
                <a:solidFill>
                  <a:schemeClr val="dk2"/>
                </a:solidFill>
              </a:defRPr>
            </a:lvl2pPr>
            <a:lvl3pPr indent="-292100" lvl="2" marL="1371600">
              <a:spcBef>
                <a:spcPts val="0"/>
              </a:spcBef>
              <a:spcAft>
                <a:spcPts val="0"/>
              </a:spcAft>
              <a:buClr>
                <a:schemeClr val="dk2"/>
              </a:buClr>
              <a:buSzPts val="1000"/>
              <a:buFont typeface="Inter"/>
              <a:buChar char="■"/>
              <a:defRPr sz="1000">
                <a:solidFill>
                  <a:schemeClr val="dk2"/>
                </a:solidFill>
              </a:defRPr>
            </a:lvl3pPr>
            <a:lvl4pPr indent="-292100" lvl="3" marL="1828800">
              <a:spcBef>
                <a:spcPts val="0"/>
              </a:spcBef>
              <a:spcAft>
                <a:spcPts val="0"/>
              </a:spcAft>
              <a:buClr>
                <a:schemeClr val="dk2"/>
              </a:buClr>
              <a:buSzPts val="1000"/>
              <a:buFont typeface="Inter"/>
              <a:buChar char="●"/>
              <a:defRPr sz="1000">
                <a:solidFill>
                  <a:schemeClr val="dk2"/>
                </a:solidFill>
              </a:defRPr>
            </a:lvl4pPr>
            <a:lvl5pPr indent="-292100" lvl="4" marL="2286000">
              <a:spcBef>
                <a:spcPts val="0"/>
              </a:spcBef>
              <a:spcAft>
                <a:spcPts val="0"/>
              </a:spcAft>
              <a:buClr>
                <a:schemeClr val="dk2"/>
              </a:buClr>
              <a:buSzPts val="1000"/>
              <a:buFont typeface="Inter"/>
              <a:buChar char="○"/>
              <a:defRPr sz="1000">
                <a:solidFill>
                  <a:schemeClr val="dk2"/>
                </a:solidFill>
              </a:defRPr>
            </a:lvl5pPr>
            <a:lvl6pPr indent="-292100" lvl="5" marL="2743200">
              <a:spcBef>
                <a:spcPts val="0"/>
              </a:spcBef>
              <a:spcAft>
                <a:spcPts val="0"/>
              </a:spcAft>
              <a:buClr>
                <a:schemeClr val="dk2"/>
              </a:buClr>
              <a:buSzPts val="1000"/>
              <a:buFont typeface="Inter"/>
              <a:buChar char="■"/>
              <a:defRPr sz="1000">
                <a:solidFill>
                  <a:schemeClr val="dk2"/>
                </a:solidFill>
              </a:defRPr>
            </a:lvl6pPr>
            <a:lvl7pPr indent="-292100" lvl="6" marL="3200400">
              <a:spcBef>
                <a:spcPts val="0"/>
              </a:spcBef>
              <a:spcAft>
                <a:spcPts val="0"/>
              </a:spcAft>
              <a:buClr>
                <a:schemeClr val="dk2"/>
              </a:buClr>
              <a:buSzPts val="1000"/>
              <a:buFont typeface="Inter"/>
              <a:buChar char="●"/>
              <a:defRPr sz="1000">
                <a:solidFill>
                  <a:schemeClr val="dk2"/>
                </a:solidFill>
              </a:defRPr>
            </a:lvl7pPr>
            <a:lvl8pPr indent="-292100" lvl="7" marL="3657600">
              <a:spcBef>
                <a:spcPts val="0"/>
              </a:spcBef>
              <a:spcAft>
                <a:spcPts val="0"/>
              </a:spcAft>
              <a:buClr>
                <a:schemeClr val="dk2"/>
              </a:buClr>
              <a:buSzPts val="1000"/>
              <a:buFont typeface="Inter"/>
              <a:buChar char="○"/>
              <a:defRPr sz="1000">
                <a:solidFill>
                  <a:schemeClr val="dk2"/>
                </a:solidFill>
              </a:defRPr>
            </a:lvl8pPr>
            <a:lvl9pPr indent="-292100" lvl="8" marL="4114800">
              <a:spcBef>
                <a:spcPts val="0"/>
              </a:spcBef>
              <a:spcAft>
                <a:spcPts val="0"/>
              </a:spcAft>
              <a:buClr>
                <a:schemeClr val="dk2"/>
              </a:buClr>
              <a:buSzPts val="1000"/>
              <a:buFont typeface="Inter"/>
              <a:buChar char="■"/>
              <a:defRPr sz="1000">
                <a:solidFill>
                  <a:schemeClr val="dk2"/>
                </a:solidFill>
              </a:defRPr>
            </a:lvl9pPr>
          </a:lstStyle>
          <a:p/>
        </p:txBody>
      </p:sp>
      <p:sp>
        <p:nvSpPr>
          <p:cNvPr id="394" name="Google Shape;394;p32"/>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395" name="Google Shape;395;p32"/>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rganization chart">
  <p:cSld name="CUSTOM_8">
    <p:spTree>
      <p:nvGrpSpPr>
        <p:cNvPr id="396" name="Shape 396"/>
        <p:cNvGrpSpPr/>
        <p:nvPr/>
      </p:nvGrpSpPr>
      <p:grpSpPr>
        <a:xfrm>
          <a:off x="0" y="0"/>
          <a:ext cx="0" cy="0"/>
          <a:chOff x="0" y="0"/>
          <a:chExt cx="0" cy="0"/>
        </a:xfrm>
      </p:grpSpPr>
      <p:sp>
        <p:nvSpPr>
          <p:cNvPr id="397" name="Google Shape;397;p33"/>
          <p:cNvSpPr txBox="1"/>
          <p:nvPr>
            <p:ph type="title"/>
          </p:nvPr>
        </p:nvSpPr>
        <p:spPr>
          <a:xfrm>
            <a:off x="228600" y="457200"/>
            <a:ext cx="6482400" cy="6705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3200"/>
              <a:buFont typeface="Afacad Flux"/>
              <a:buNone/>
              <a:defRPr>
                <a:solidFill>
                  <a:schemeClr val="dk2"/>
                </a:solidFill>
              </a:defRPr>
            </a:lvl1pPr>
            <a:lvl2pPr lvl="1">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2pPr>
            <a:lvl3pPr lvl="2">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3pPr>
            <a:lvl4pPr lvl="3">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4pPr>
            <a:lvl5pPr lvl="4">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5pPr>
            <a:lvl6pPr lvl="5">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6pPr>
            <a:lvl7pPr lvl="6">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7pPr>
            <a:lvl8pPr lvl="7">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8pPr>
            <a:lvl9pPr lvl="8">
              <a:spcBef>
                <a:spcPts val="0"/>
              </a:spcBef>
              <a:spcAft>
                <a:spcPts val="0"/>
              </a:spcAft>
              <a:buClr>
                <a:schemeClr val="dk2"/>
              </a:buClr>
              <a:buSzPts val="3200"/>
              <a:buFont typeface="Afacad Flux"/>
              <a:buNone/>
              <a:defRPr>
                <a:solidFill>
                  <a:schemeClr val="dk2"/>
                </a:solidFill>
                <a:latin typeface="Afacad Flux"/>
                <a:ea typeface="Afacad Flux"/>
                <a:cs typeface="Afacad Flux"/>
                <a:sym typeface="Afacad Flux"/>
              </a:defRPr>
            </a:lvl9pPr>
          </a:lstStyle>
          <a:p/>
        </p:txBody>
      </p:sp>
      <p:sp>
        <p:nvSpPr>
          <p:cNvPr id="398" name="Google Shape;398;p33"/>
          <p:cNvSpPr/>
          <p:nvPr>
            <p:ph idx="2" type="pic"/>
          </p:nvPr>
        </p:nvSpPr>
        <p:spPr>
          <a:xfrm>
            <a:off x="313850" y="1801500"/>
            <a:ext cx="492300" cy="492300"/>
          </a:xfrm>
          <a:prstGeom prst="ellipse">
            <a:avLst/>
          </a:prstGeom>
          <a:noFill/>
          <a:ln cap="flat" cmpd="sng" w="9525">
            <a:solidFill>
              <a:schemeClr val="accent1"/>
            </a:solidFill>
            <a:prstDash val="solid"/>
            <a:round/>
            <a:headEnd len="sm" w="sm" type="none"/>
            <a:tailEnd len="sm" w="sm" type="none"/>
          </a:ln>
        </p:spPr>
      </p:sp>
      <p:sp>
        <p:nvSpPr>
          <p:cNvPr id="399" name="Google Shape;399;p33"/>
          <p:cNvSpPr/>
          <p:nvPr>
            <p:ph idx="3" type="pic"/>
          </p:nvPr>
        </p:nvSpPr>
        <p:spPr>
          <a:xfrm>
            <a:off x="313850" y="2674588"/>
            <a:ext cx="492300" cy="492300"/>
          </a:xfrm>
          <a:prstGeom prst="ellipse">
            <a:avLst/>
          </a:prstGeom>
          <a:noFill/>
          <a:ln cap="flat" cmpd="sng" w="9525">
            <a:solidFill>
              <a:schemeClr val="accent1"/>
            </a:solidFill>
            <a:prstDash val="solid"/>
            <a:round/>
            <a:headEnd len="sm" w="sm" type="none"/>
            <a:tailEnd len="sm" w="sm" type="none"/>
          </a:ln>
        </p:spPr>
      </p:sp>
      <p:sp>
        <p:nvSpPr>
          <p:cNvPr id="400" name="Google Shape;400;p33"/>
          <p:cNvSpPr/>
          <p:nvPr>
            <p:ph idx="4" type="pic"/>
          </p:nvPr>
        </p:nvSpPr>
        <p:spPr>
          <a:xfrm>
            <a:off x="313850" y="3412363"/>
            <a:ext cx="492300" cy="492300"/>
          </a:xfrm>
          <a:prstGeom prst="ellipse">
            <a:avLst/>
          </a:prstGeom>
          <a:noFill/>
          <a:ln cap="flat" cmpd="sng" w="9525">
            <a:solidFill>
              <a:schemeClr val="accent1"/>
            </a:solidFill>
            <a:prstDash val="solid"/>
            <a:round/>
            <a:headEnd len="sm" w="sm" type="none"/>
            <a:tailEnd len="sm" w="sm" type="none"/>
          </a:ln>
        </p:spPr>
      </p:sp>
      <p:sp>
        <p:nvSpPr>
          <p:cNvPr id="401" name="Google Shape;401;p33"/>
          <p:cNvSpPr/>
          <p:nvPr>
            <p:ph idx="5" type="pic"/>
          </p:nvPr>
        </p:nvSpPr>
        <p:spPr>
          <a:xfrm>
            <a:off x="2499900" y="3412363"/>
            <a:ext cx="492300" cy="492300"/>
          </a:xfrm>
          <a:prstGeom prst="ellipse">
            <a:avLst/>
          </a:prstGeom>
          <a:noFill/>
          <a:ln cap="flat" cmpd="sng" w="9525">
            <a:solidFill>
              <a:schemeClr val="accent1"/>
            </a:solidFill>
            <a:prstDash val="solid"/>
            <a:round/>
            <a:headEnd len="sm" w="sm" type="none"/>
            <a:tailEnd len="sm" w="sm" type="none"/>
          </a:ln>
        </p:spPr>
      </p:sp>
      <p:sp>
        <p:nvSpPr>
          <p:cNvPr id="402" name="Google Shape;402;p33"/>
          <p:cNvSpPr/>
          <p:nvPr>
            <p:ph idx="6" type="pic"/>
          </p:nvPr>
        </p:nvSpPr>
        <p:spPr>
          <a:xfrm>
            <a:off x="2499900" y="2674588"/>
            <a:ext cx="492300" cy="492300"/>
          </a:xfrm>
          <a:prstGeom prst="ellipse">
            <a:avLst/>
          </a:prstGeom>
          <a:noFill/>
          <a:ln cap="flat" cmpd="sng" w="9525">
            <a:solidFill>
              <a:schemeClr val="accent1"/>
            </a:solidFill>
            <a:prstDash val="solid"/>
            <a:round/>
            <a:headEnd len="sm" w="sm" type="none"/>
            <a:tailEnd len="sm" w="sm" type="none"/>
          </a:ln>
        </p:spPr>
      </p:sp>
      <p:sp>
        <p:nvSpPr>
          <p:cNvPr id="403" name="Google Shape;403;p33"/>
          <p:cNvSpPr/>
          <p:nvPr>
            <p:ph idx="7" type="pic"/>
          </p:nvPr>
        </p:nvSpPr>
        <p:spPr>
          <a:xfrm>
            <a:off x="4685950" y="2674588"/>
            <a:ext cx="492300" cy="492300"/>
          </a:xfrm>
          <a:prstGeom prst="ellipse">
            <a:avLst/>
          </a:prstGeom>
          <a:noFill/>
          <a:ln cap="flat" cmpd="sng" w="9525">
            <a:solidFill>
              <a:schemeClr val="accent1"/>
            </a:solidFill>
            <a:prstDash val="solid"/>
            <a:round/>
            <a:headEnd len="sm" w="sm" type="none"/>
            <a:tailEnd len="sm" w="sm" type="none"/>
          </a:ln>
        </p:spPr>
      </p:sp>
      <p:sp>
        <p:nvSpPr>
          <p:cNvPr id="404" name="Google Shape;404;p33"/>
          <p:cNvSpPr/>
          <p:nvPr>
            <p:ph idx="8" type="pic"/>
          </p:nvPr>
        </p:nvSpPr>
        <p:spPr>
          <a:xfrm>
            <a:off x="4685950" y="3412363"/>
            <a:ext cx="492300" cy="492300"/>
          </a:xfrm>
          <a:prstGeom prst="ellipse">
            <a:avLst/>
          </a:prstGeom>
          <a:noFill/>
          <a:ln cap="flat" cmpd="sng" w="9525">
            <a:solidFill>
              <a:schemeClr val="accent1"/>
            </a:solidFill>
            <a:prstDash val="solid"/>
            <a:round/>
            <a:headEnd len="sm" w="sm" type="none"/>
            <a:tailEnd len="sm" w="sm" type="none"/>
          </a:ln>
        </p:spPr>
      </p:sp>
      <p:sp>
        <p:nvSpPr>
          <p:cNvPr id="405" name="Google Shape;405;p33"/>
          <p:cNvSpPr/>
          <p:nvPr>
            <p:ph idx="9" type="pic"/>
          </p:nvPr>
        </p:nvSpPr>
        <p:spPr>
          <a:xfrm>
            <a:off x="4685950" y="4150138"/>
            <a:ext cx="492300" cy="492300"/>
          </a:xfrm>
          <a:prstGeom prst="ellipse">
            <a:avLst/>
          </a:prstGeom>
          <a:noFill/>
          <a:ln cap="flat" cmpd="sng" w="9525">
            <a:solidFill>
              <a:schemeClr val="accent1"/>
            </a:solidFill>
            <a:prstDash val="solid"/>
            <a:round/>
            <a:headEnd len="sm" w="sm" type="none"/>
            <a:tailEnd len="sm" w="sm" type="none"/>
          </a:ln>
        </p:spPr>
      </p:sp>
      <p:sp>
        <p:nvSpPr>
          <p:cNvPr id="406" name="Google Shape;406;p33"/>
          <p:cNvSpPr/>
          <p:nvPr>
            <p:ph idx="13" type="pic"/>
          </p:nvPr>
        </p:nvSpPr>
        <p:spPr>
          <a:xfrm>
            <a:off x="6890100" y="2674588"/>
            <a:ext cx="492300" cy="492300"/>
          </a:xfrm>
          <a:prstGeom prst="ellipse">
            <a:avLst/>
          </a:prstGeom>
          <a:noFill/>
          <a:ln cap="flat" cmpd="sng" w="9525">
            <a:solidFill>
              <a:schemeClr val="accent1"/>
            </a:solidFill>
            <a:prstDash val="solid"/>
            <a:round/>
            <a:headEnd len="sm" w="sm" type="none"/>
            <a:tailEnd len="sm" w="sm" type="none"/>
          </a:ln>
        </p:spPr>
      </p:sp>
      <p:sp>
        <p:nvSpPr>
          <p:cNvPr id="407" name="Google Shape;407;p33"/>
          <p:cNvSpPr txBox="1"/>
          <p:nvPr>
            <p:ph idx="1" type="subTitle"/>
          </p:nvPr>
        </p:nvSpPr>
        <p:spPr>
          <a:xfrm>
            <a:off x="911100" y="18406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08" name="Google Shape;408;p33"/>
          <p:cNvSpPr txBox="1"/>
          <p:nvPr>
            <p:ph idx="14" type="subTitle"/>
          </p:nvPr>
        </p:nvSpPr>
        <p:spPr>
          <a:xfrm>
            <a:off x="911100" y="2047650"/>
            <a:ext cx="1259100" cy="207000"/>
          </a:xfrm>
          <a:prstGeom prst="rect">
            <a:avLst/>
          </a:prstGeom>
        </p:spPr>
        <p:txBody>
          <a:bodyPr anchorCtr="0" anchor="t" bIns="0" lIns="0" spcFirstLastPara="1" rIns="0" wrap="square" tIns="0">
            <a:noAutofit/>
          </a:bodyPr>
          <a:lstStyle>
            <a:lvl1pPr lvl="0" algn="l">
              <a:spcBef>
                <a:spcPts val="0"/>
              </a:spcBef>
              <a:spcAft>
                <a:spcPts val="0"/>
              </a:spcAft>
              <a:buClr>
                <a:schemeClr val="lt1"/>
              </a:buClr>
              <a:buSzPts val="800"/>
              <a:buNone/>
              <a:defRPr sz="800">
                <a:solidFill>
                  <a:schemeClr val="lt1"/>
                </a:solidFill>
              </a:defRPr>
            </a:lvl1pPr>
            <a:lvl2pPr lvl="1" algn="l">
              <a:spcBef>
                <a:spcPts val="0"/>
              </a:spcBef>
              <a:spcAft>
                <a:spcPts val="0"/>
              </a:spcAft>
              <a:buClr>
                <a:schemeClr val="lt1"/>
              </a:buClr>
              <a:buSzPts val="800"/>
              <a:buNone/>
              <a:defRPr sz="800">
                <a:solidFill>
                  <a:schemeClr val="lt1"/>
                </a:solidFill>
              </a:defRPr>
            </a:lvl2pPr>
            <a:lvl3pPr lvl="2" algn="l">
              <a:spcBef>
                <a:spcPts val="0"/>
              </a:spcBef>
              <a:spcAft>
                <a:spcPts val="0"/>
              </a:spcAft>
              <a:buClr>
                <a:schemeClr val="lt1"/>
              </a:buClr>
              <a:buSzPts val="800"/>
              <a:buNone/>
              <a:defRPr sz="800">
                <a:solidFill>
                  <a:schemeClr val="lt1"/>
                </a:solidFill>
              </a:defRPr>
            </a:lvl3pPr>
            <a:lvl4pPr lvl="3" algn="l">
              <a:spcBef>
                <a:spcPts val="0"/>
              </a:spcBef>
              <a:spcAft>
                <a:spcPts val="0"/>
              </a:spcAft>
              <a:buClr>
                <a:schemeClr val="lt1"/>
              </a:buClr>
              <a:buSzPts val="800"/>
              <a:buNone/>
              <a:defRPr sz="800">
                <a:solidFill>
                  <a:schemeClr val="lt1"/>
                </a:solidFill>
              </a:defRPr>
            </a:lvl4pPr>
            <a:lvl5pPr lvl="4" algn="l">
              <a:spcBef>
                <a:spcPts val="0"/>
              </a:spcBef>
              <a:spcAft>
                <a:spcPts val="0"/>
              </a:spcAft>
              <a:buClr>
                <a:schemeClr val="lt1"/>
              </a:buClr>
              <a:buSzPts val="800"/>
              <a:buNone/>
              <a:defRPr sz="800">
                <a:solidFill>
                  <a:schemeClr val="lt1"/>
                </a:solidFill>
              </a:defRPr>
            </a:lvl5pPr>
            <a:lvl6pPr lvl="5" algn="l">
              <a:spcBef>
                <a:spcPts val="0"/>
              </a:spcBef>
              <a:spcAft>
                <a:spcPts val="0"/>
              </a:spcAft>
              <a:buClr>
                <a:schemeClr val="lt1"/>
              </a:buClr>
              <a:buSzPts val="800"/>
              <a:buNone/>
              <a:defRPr sz="800">
                <a:solidFill>
                  <a:schemeClr val="lt1"/>
                </a:solidFill>
              </a:defRPr>
            </a:lvl6pPr>
            <a:lvl7pPr lvl="6" algn="l">
              <a:spcBef>
                <a:spcPts val="0"/>
              </a:spcBef>
              <a:spcAft>
                <a:spcPts val="0"/>
              </a:spcAft>
              <a:buClr>
                <a:schemeClr val="lt1"/>
              </a:buClr>
              <a:buSzPts val="800"/>
              <a:buNone/>
              <a:defRPr sz="800">
                <a:solidFill>
                  <a:schemeClr val="lt1"/>
                </a:solidFill>
              </a:defRPr>
            </a:lvl7pPr>
            <a:lvl8pPr lvl="7" algn="l">
              <a:spcBef>
                <a:spcPts val="0"/>
              </a:spcBef>
              <a:spcAft>
                <a:spcPts val="0"/>
              </a:spcAft>
              <a:buClr>
                <a:schemeClr val="lt1"/>
              </a:buClr>
              <a:buSzPts val="800"/>
              <a:buNone/>
              <a:defRPr sz="800">
                <a:solidFill>
                  <a:schemeClr val="lt1"/>
                </a:solidFill>
              </a:defRPr>
            </a:lvl8pPr>
            <a:lvl9pPr lvl="8" algn="l">
              <a:spcBef>
                <a:spcPts val="0"/>
              </a:spcBef>
              <a:spcAft>
                <a:spcPts val="0"/>
              </a:spcAft>
              <a:buClr>
                <a:schemeClr val="lt1"/>
              </a:buClr>
              <a:buSzPts val="800"/>
              <a:buNone/>
              <a:defRPr sz="800">
                <a:solidFill>
                  <a:schemeClr val="lt1"/>
                </a:solidFill>
              </a:defRPr>
            </a:lvl9pPr>
          </a:lstStyle>
          <a:p/>
        </p:txBody>
      </p:sp>
      <p:sp>
        <p:nvSpPr>
          <p:cNvPr id="409" name="Google Shape;409;p33"/>
          <p:cNvSpPr txBox="1"/>
          <p:nvPr>
            <p:ph idx="15" type="subTitle"/>
          </p:nvPr>
        </p:nvSpPr>
        <p:spPr>
          <a:xfrm>
            <a:off x="911100" y="2713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10" name="Google Shape;410;p33"/>
          <p:cNvSpPr txBox="1"/>
          <p:nvPr>
            <p:ph idx="16" type="subTitle"/>
          </p:nvPr>
        </p:nvSpPr>
        <p:spPr>
          <a:xfrm>
            <a:off x="911100" y="2920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11" name="Google Shape;411;p33"/>
          <p:cNvSpPr txBox="1"/>
          <p:nvPr>
            <p:ph idx="17" type="subTitle"/>
          </p:nvPr>
        </p:nvSpPr>
        <p:spPr>
          <a:xfrm>
            <a:off x="911100" y="3451525"/>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12" name="Google Shape;412;p33"/>
          <p:cNvSpPr txBox="1"/>
          <p:nvPr>
            <p:ph idx="18" type="subTitle"/>
          </p:nvPr>
        </p:nvSpPr>
        <p:spPr>
          <a:xfrm>
            <a:off x="911100" y="3658525"/>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13" name="Google Shape;413;p33"/>
          <p:cNvSpPr txBox="1"/>
          <p:nvPr>
            <p:ph idx="19" type="subTitle"/>
          </p:nvPr>
        </p:nvSpPr>
        <p:spPr>
          <a:xfrm>
            <a:off x="3063300" y="2713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14" name="Google Shape;414;p33"/>
          <p:cNvSpPr txBox="1"/>
          <p:nvPr>
            <p:ph idx="20" type="subTitle"/>
          </p:nvPr>
        </p:nvSpPr>
        <p:spPr>
          <a:xfrm>
            <a:off x="3063300" y="2920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15" name="Google Shape;415;p33"/>
          <p:cNvSpPr txBox="1"/>
          <p:nvPr>
            <p:ph idx="21" type="subTitle"/>
          </p:nvPr>
        </p:nvSpPr>
        <p:spPr>
          <a:xfrm>
            <a:off x="3063300" y="3451525"/>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16" name="Google Shape;416;p33"/>
          <p:cNvSpPr txBox="1"/>
          <p:nvPr>
            <p:ph idx="22" type="subTitle"/>
          </p:nvPr>
        </p:nvSpPr>
        <p:spPr>
          <a:xfrm>
            <a:off x="3063300" y="3658525"/>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17" name="Google Shape;417;p33"/>
          <p:cNvSpPr txBox="1"/>
          <p:nvPr>
            <p:ph idx="23" type="subTitle"/>
          </p:nvPr>
        </p:nvSpPr>
        <p:spPr>
          <a:xfrm>
            <a:off x="5291325" y="2713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18" name="Google Shape;418;p33"/>
          <p:cNvSpPr txBox="1"/>
          <p:nvPr>
            <p:ph idx="24" type="subTitle"/>
          </p:nvPr>
        </p:nvSpPr>
        <p:spPr>
          <a:xfrm>
            <a:off x="5291325" y="2920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19" name="Google Shape;419;p33"/>
          <p:cNvSpPr txBox="1"/>
          <p:nvPr>
            <p:ph idx="25" type="subTitle"/>
          </p:nvPr>
        </p:nvSpPr>
        <p:spPr>
          <a:xfrm>
            <a:off x="5291325" y="3451525"/>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20" name="Google Shape;420;p33"/>
          <p:cNvSpPr txBox="1"/>
          <p:nvPr>
            <p:ph idx="26" type="subTitle"/>
          </p:nvPr>
        </p:nvSpPr>
        <p:spPr>
          <a:xfrm>
            <a:off x="5291325" y="3658525"/>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21" name="Google Shape;421;p33"/>
          <p:cNvSpPr txBox="1"/>
          <p:nvPr>
            <p:ph idx="27" type="subTitle"/>
          </p:nvPr>
        </p:nvSpPr>
        <p:spPr>
          <a:xfrm>
            <a:off x="5291325" y="418930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22" name="Google Shape;422;p33"/>
          <p:cNvSpPr txBox="1"/>
          <p:nvPr>
            <p:ph idx="28" type="subTitle"/>
          </p:nvPr>
        </p:nvSpPr>
        <p:spPr>
          <a:xfrm>
            <a:off x="5291325" y="439630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23" name="Google Shape;423;p33"/>
          <p:cNvSpPr txBox="1"/>
          <p:nvPr>
            <p:ph idx="29" type="subTitle"/>
          </p:nvPr>
        </p:nvSpPr>
        <p:spPr>
          <a:xfrm>
            <a:off x="7469650" y="2713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1000"/>
              <a:buNone/>
              <a:defRPr b="1" sz="1000">
                <a:solidFill>
                  <a:schemeClr val="lt1"/>
                </a:solidFill>
              </a:defRPr>
            </a:lvl1pPr>
            <a:lvl2pPr lvl="1">
              <a:spcBef>
                <a:spcPts val="0"/>
              </a:spcBef>
              <a:spcAft>
                <a:spcPts val="0"/>
              </a:spcAft>
              <a:buClr>
                <a:schemeClr val="lt1"/>
              </a:buClr>
              <a:buSzPts val="1400"/>
              <a:buNone/>
              <a:defRPr>
                <a:solidFill>
                  <a:schemeClr val="lt1"/>
                </a:solidFill>
              </a:defRPr>
            </a:lvl2pPr>
            <a:lvl3pPr lvl="2">
              <a:spcBef>
                <a:spcPts val="0"/>
              </a:spcBef>
              <a:spcAft>
                <a:spcPts val="0"/>
              </a:spcAft>
              <a:buClr>
                <a:schemeClr val="lt1"/>
              </a:buClr>
              <a:buSzPts val="1400"/>
              <a:buNone/>
              <a:defRPr>
                <a:solidFill>
                  <a:schemeClr val="lt1"/>
                </a:solidFill>
              </a:defRPr>
            </a:lvl3pPr>
            <a:lvl4pPr lvl="3">
              <a:spcBef>
                <a:spcPts val="0"/>
              </a:spcBef>
              <a:spcAft>
                <a:spcPts val="0"/>
              </a:spcAft>
              <a:buClr>
                <a:schemeClr val="lt1"/>
              </a:buClr>
              <a:buSzPts val="1400"/>
              <a:buNone/>
              <a:defRPr>
                <a:solidFill>
                  <a:schemeClr val="lt1"/>
                </a:solidFill>
              </a:defRPr>
            </a:lvl4pPr>
            <a:lvl5pPr lvl="4">
              <a:spcBef>
                <a:spcPts val="0"/>
              </a:spcBef>
              <a:spcAft>
                <a:spcPts val="0"/>
              </a:spcAft>
              <a:buClr>
                <a:schemeClr val="lt1"/>
              </a:buClr>
              <a:buSzPts val="1400"/>
              <a:buNone/>
              <a:defRPr>
                <a:solidFill>
                  <a:schemeClr val="lt1"/>
                </a:solidFill>
              </a:defRPr>
            </a:lvl5pPr>
            <a:lvl6pPr lvl="5">
              <a:spcBef>
                <a:spcPts val="0"/>
              </a:spcBef>
              <a:spcAft>
                <a:spcPts val="0"/>
              </a:spcAft>
              <a:buClr>
                <a:schemeClr val="lt1"/>
              </a:buClr>
              <a:buSzPts val="1400"/>
              <a:buNone/>
              <a:defRPr>
                <a:solidFill>
                  <a:schemeClr val="lt1"/>
                </a:solidFill>
              </a:defRPr>
            </a:lvl6pPr>
            <a:lvl7pPr lvl="6">
              <a:spcBef>
                <a:spcPts val="0"/>
              </a:spcBef>
              <a:spcAft>
                <a:spcPts val="0"/>
              </a:spcAft>
              <a:buClr>
                <a:schemeClr val="lt1"/>
              </a:buClr>
              <a:buSzPts val="1400"/>
              <a:buNone/>
              <a:defRPr>
                <a:solidFill>
                  <a:schemeClr val="lt1"/>
                </a:solidFill>
              </a:defRPr>
            </a:lvl7pPr>
            <a:lvl8pPr lvl="7">
              <a:spcBef>
                <a:spcPts val="0"/>
              </a:spcBef>
              <a:spcAft>
                <a:spcPts val="0"/>
              </a:spcAft>
              <a:buClr>
                <a:schemeClr val="lt1"/>
              </a:buClr>
              <a:buSzPts val="1400"/>
              <a:buNone/>
              <a:defRPr>
                <a:solidFill>
                  <a:schemeClr val="lt1"/>
                </a:solidFill>
              </a:defRPr>
            </a:lvl8pPr>
            <a:lvl9pPr lvl="8">
              <a:spcBef>
                <a:spcPts val="0"/>
              </a:spcBef>
              <a:spcAft>
                <a:spcPts val="0"/>
              </a:spcAft>
              <a:buClr>
                <a:schemeClr val="lt1"/>
              </a:buClr>
              <a:buSzPts val="1400"/>
              <a:buNone/>
              <a:defRPr>
                <a:solidFill>
                  <a:schemeClr val="lt1"/>
                </a:solidFill>
              </a:defRPr>
            </a:lvl9pPr>
          </a:lstStyle>
          <a:p/>
        </p:txBody>
      </p:sp>
      <p:sp>
        <p:nvSpPr>
          <p:cNvPr id="424" name="Google Shape;424;p33"/>
          <p:cNvSpPr txBox="1"/>
          <p:nvPr>
            <p:ph idx="30" type="subTitle"/>
          </p:nvPr>
        </p:nvSpPr>
        <p:spPr>
          <a:xfrm>
            <a:off x="7469650" y="2920750"/>
            <a:ext cx="1259100" cy="207000"/>
          </a:xfrm>
          <a:prstGeom prst="rect">
            <a:avLst/>
          </a:prstGeom>
        </p:spPr>
        <p:txBody>
          <a:bodyPr anchorCtr="0" anchor="t" bIns="0" lIns="0" spcFirstLastPara="1" rIns="0" wrap="square" tIns="0">
            <a:noAutofit/>
          </a:bodyPr>
          <a:lstStyle>
            <a:lvl1pPr lvl="0">
              <a:spcBef>
                <a:spcPts val="0"/>
              </a:spcBef>
              <a:spcAft>
                <a:spcPts val="0"/>
              </a:spcAft>
              <a:buClr>
                <a:schemeClr val="lt1"/>
              </a:buClr>
              <a:buSzPts val="800"/>
              <a:buNone/>
              <a:defRPr sz="800">
                <a:solidFill>
                  <a:schemeClr val="lt1"/>
                </a:solidFill>
              </a:defRPr>
            </a:lvl1pPr>
            <a:lvl2pPr lvl="1">
              <a:spcBef>
                <a:spcPts val="0"/>
              </a:spcBef>
              <a:spcAft>
                <a:spcPts val="0"/>
              </a:spcAft>
              <a:buClr>
                <a:schemeClr val="lt1"/>
              </a:buClr>
              <a:buSzPts val="800"/>
              <a:buNone/>
              <a:defRPr sz="800">
                <a:solidFill>
                  <a:schemeClr val="lt1"/>
                </a:solidFill>
              </a:defRPr>
            </a:lvl2pPr>
            <a:lvl3pPr lvl="2">
              <a:spcBef>
                <a:spcPts val="0"/>
              </a:spcBef>
              <a:spcAft>
                <a:spcPts val="0"/>
              </a:spcAft>
              <a:buClr>
                <a:schemeClr val="lt1"/>
              </a:buClr>
              <a:buSzPts val="800"/>
              <a:buNone/>
              <a:defRPr sz="800">
                <a:solidFill>
                  <a:schemeClr val="lt1"/>
                </a:solidFill>
              </a:defRPr>
            </a:lvl3pPr>
            <a:lvl4pPr lvl="3">
              <a:spcBef>
                <a:spcPts val="0"/>
              </a:spcBef>
              <a:spcAft>
                <a:spcPts val="0"/>
              </a:spcAft>
              <a:buClr>
                <a:schemeClr val="lt1"/>
              </a:buClr>
              <a:buSzPts val="800"/>
              <a:buNone/>
              <a:defRPr sz="800">
                <a:solidFill>
                  <a:schemeClr val="lt1"/>
                </a:solidFill>
              </a:defRPr>
            </a:lvl4pPr>
            <a:lvl5pPr lvl="4">
              <a:spcBef>
                <a:spcPts val="0"/>
              </a:spcBef>
              <a:spcAft>
                <a:spcPts val="0"/>
              </a:spcAft>
              <a:buClr>
                <a:schemeClr val="lt1"/>
              </a:buClr>
              <a:buSzPts val="800"/>
              <a:buNone/>
              <a:defRPr sz="800">
                <a:solidFill>
                  <a:schemeClr val="lt1"/>
                </a:solidFill>
              </a:defRPr>
            </a:lvl5pPr>
            <a:lvl6pPr lvl="5">
              <a:spcBef>
                <a:spcPts val="0"/>
              </a:spcBef>
              <a:spcAft>
                <a:spcPts val="0"/>
              </a:spcAft>
              <a:buClr>
                <a:schemeClr val="lt1"/>
              </a:buClr>
              <a:buSzPts val="800"/>
              <a:buNone/>
              <a:defRPr sz="800">
                <a:solidFill>
                  <a:schemeClr val="lt1"/>
                </a:solidFill>
              </a:defRPr>
            </a:lvl6pPr>
            <a:lvl7pPr lvl="6">
              <a:spcBef>
                <a:spcPts val="0"/>
              </a:spcBef>
              <a:spcAft>
                <a:spcPts val="0"/>
              </a:spcAft>
              <a:buClr>
                <a:schemeClr val="lt1"/>
              </a:buClr>
              <a:buSzPts val="800"/>
              <a:buNone/>
              <a:defRPr sz="800">
                <a:solidFill>
                  <a:schemeClr val="lt1"/>
                </a:solidFill>
              </a:defRPr>
            </a:lvl7pPr>
            <a:lvl8pPr lvl="7">
              <a:spcBef>
                <a:spcPts val="0"/>
              </a:spcBef>
              <a:spcAft>
                <a:spcPts val="0"/>
              </a:spcAft>
              <a:buClr>
                <a:schemeClr val="lt1"/>
              </a:buClr>
              <a:buSzPts val="800"/>
              <a:buNone/>
              <a:defRPr sz="800">
                <a:solidFill>
                  <a:schemeClr val="lt1"/>
                </a:solidFill>
              </a:defRPr>
            </a:lvl8pPr>
            <a:lvl9pPr lvl="8">
              <a:spcBef>
                <a:spcPts val="0"/>
              </a:spcBef>
              <a:spcAft>
                <a:spcPts val="0"/>
              </a:spcAft>
              <a:buClr>
                <a:schemeClr val="lt1"/>
              </a:buClr>
              <a:buSzPts val="800"/>
              <a:buNone/>
              <a:defRPr sz="800">
                <a:solidFill>
                  <a:schemeClr val="lt1"/>
                </a:solidFill>
              </a:defRPr>
            </a:lvl9pPr>
          </a:lstStyle>
          <a:p/>
        </p:txBody>
      </p:sp>
      <p:sp>
        <p:nvSpPr>
          <p:cNvPr id="425" name="Google Shape;425;p33"/>
          <p:cNvSpPr txBox="1"/>
          <p:nvPr>
            <p:ph idx="31" type="subTitle"/>
          </p:nvPr>
        </p:nvSpPr>
        <p:spPr>
          <a:xfrm>
            <a:off x="7566000" y="230200"/>
            <a:ext cx="1232400" cy="68700"/>
          </a:xfrm>
          <a:prstGeom prst="rect">
            <a:avLst/>
          </a:prstGeom>
        </p:spPr>
        <p:txBody>
          <a:bodyPr anchorCtr="0" anchor="t" bIns="0" lIns="0" spcFirstLastPara="1" rIns="0" wrap="square" tIns="0">
            <a:noAutofit/>
          </a:bodyPr>
          <a:lstStyle>
            <a:lvl1pPr lvl="0" algn="r">
              <a:spcBef>
                <a:spcPts val="0"/>
              </a:spcBef>
              <a:spcAft>
                <a:spcPts val="0"/>
              </a:spcAft>
              <a:buClr>
                <a:schemeClr val="dk2"/>
              </a:buClr>
              <a:buSzPts val="600"/>
              <a:buFont typeface="Inter"/>
              <a:buNone/>
              <a:defRPr/>
            </a:lvl1pPr>
            <a:lvl2pPr lvl="1" algn="r">
              <a:spcBef>
                <a:spcPts val="0"/>
              </a:spcBef>
              <a:spcAft>
                <a:spcPts val="0"/>
              </a:spcAft>
              <a:buClr>
                <a:schemeClr val="dk2"/>
              </a:buClr>
              <a:buSzPts val="1400"/>
              <a:buFont typeface="Inter"/>
              <a:buNone/>
              <a:defRPr/>
            </a:lvl2pPr>
            <a:lvl3pPr lvl="2" algn="r">
              <a:spcBef>
                <a:spcPts val="0"/>
              </a:spcBef>
              <a:spcAft>
                <a:spcPts val="0"/>
              </a:spcAft>
              <a:buClr>
                <a:schemeClr val="dk2"/>
              </a:buClr>
              <a:buSzPts val="1400"/>
              <a:buFont typeface="Inter"/>
              <a:buNone/>
              <a:defRPr/>
            </a:lvl3pPr>
            <a:lvl4pPr lvl="3" algn="r">
              <a:spcBef>
                <a:spcPts val="0"/>
              </a:spcBef>
              <a:spcAft>
                <a:spcPts val="0"/>
              </a:spcAft>
              <a:buClr>
                <a:schemeClr val="dk2"/>
              </a:buClr>
              <a:buSzPts val="1400"/>
              <a:buFont typeface="Inter"/>
              <a:buNone/>
              <a:defRPr/>
            </a:lvl4pPr>
            <a:lvl5pPr lvl="4" algn="r">
              <a:spcBef>
                <a:spcPts val="0"/>
              </a:spcBef>
              <a:spcAft>
                <a:spcPts val="0"/>
              </a:spcAft>
              <a:buClr>
                <a:schemeClr val="dk2"/>
              </a:buClr>
              <a:buSzPts val="1400"/>
              <a:buFont typeface="Inter"/>
              <a:buNone/>
              <a:defRPr/>
            </a:lvl5pPr>
            <a:lvl6pPr lvl="5" algn="r">
              <a:spcBef>
                <a:spcPts val="0"/>
              </a:spcBef>
              <a:spcAft>
                <a:spcPts val="0"/>
              </a:spcAft>
              <a:buClr>
                <a:schemeClr val="dk2"/>
              </a:buClr>
              <a:buSzPts val="1400"/>
              <a:buFont typeface="Inter"/>
              <a:buNone/>
              <a:defRPr/>
            </a:lvl6pPr>
            <a:lvl7pPr lvl="6" algn="r">
              <a:spcBef>
                <a:spcPts val="0"/>
              </a:spcBef>
              <a:spcAft>
                <a:spcPts val="0"/>
              </a:spcAft>
              <a:buClr>
                <a:schemeClr val="dk2"/>
              </a:buClr>
              <a:buSzPts val="1400"/>
              <a:buFont typeface="Inter"/>
              <a:buNone/>
              <a:defRPr/>
            </a:lvl7pPr>
            <a:lvl8pPr lvl="7" algn="r">
              <a:spcBef>
                <a:spcPts val="0"/>
              </a:spcBef>
              <a:spcAft>
                <a:spcPts val="0"/>
              </a:spcAft>
              <a:buClr>
                <a:schemeClr val="dk2"/>
              </a:buClr>
              <a:buSzPts val="1400"/>
              <a:buFont typeface="Inter"/>
              <a:buNone/>
              <a:defRPr/>
            </a:lvl8pPr>
            <a:lvl9pPr lvl="8" algn="r">
              <a:spcBef>
                <a:spcPts val="0"/>
              </a:spcBef>
              <a:spcAft>
                <a:spcPts val="0"/>
              </a:spcAft>
              <a:buClr>
                <a:schemeClr val="dk2"/>
              </a:buClr>
              <a:buSzPts val="1400"/>
              <a:buFont typeface="Inter"/>
              <a:buNone/>
              <a:defRPr/>
            </a:lvl9pPr>
          </a:lstStyle>
          <a:p/>
        </p:txBody>
      </p:sp>
      <p:sp>
        <p:nvSpPr>
          <p:cNvPr id="426" name="Google Shape;426;p33"/>
          <p:cNvSpPr txBox="1"/>
          <p:nvPr>
            <p:ph idx="32" type="subTitle"/>
          </p:nvPr>
        </p:nvSpPr>
        <p:spPr>
          <a:xfrm>
            <a:off x="345600" y="230200"/>
            <a:ext cx="1752600" cy="68700"/>
          </a:xfrm>
          <a:prstGeom prst="rect">
            <a:avLst/>
          </a:prstGeom>
        </p:spPr>
        <p:txBody>
          <a:bodyPr anchorCtr="0" anchor="t" bIns="0" lIns="0" spcFirstLastPara="1" rIns="0" wrap="square" tIns="0">
            <a:noAutofit/>
          </a:bodyPr>
          <a:lstStyle>
            <a:lvl1pPr lvl="0">
              <a:spcBef>
                <a:spcPts val="0"/>
              </a:spcBef>
              <a:spcAft>
                <a:spcPts val="0"/>
              </a:spcAft>
              <a:buClr>
                <a:schemeClr val="dk2"/>
              </a:buClr>
              <a:buSzPts val="600"/>
              <a:buFont typeface="Inter"/>
              <a:buNone/>
              <a:defRPr/>
            </a:lvl1pPr>
            <a:lvl2pPr lvl="1">
              <a:spcBef>
                <a:spcPts val="0"/>
              </a:spcBef>
              <a:spcAft>
                <a:spcPts val="0"/>
              </a:spcAft>
              <a:buClr>
                <a:schemeClr val="dk2"/>
              </a:buClr>
              <a:buSzPts val="1400"/>
              <a:buFont typeface="Inter"/>
              <a:buNone/>
              <a:defRPr/>
            </a:lvl2pPr>
            <a:lvl3pPr lvl="2">
              <a:spcBef>
                <a:spcPts val="0"/>
              </a:spcBef>
              <a:spcAft>
                <a:spcPts val="0"/>
              </a:spcAft>
              <a:buClr>
                <a:schemeClr val="dk2"/>
              </a:buClr>
              <a:buSzPts val="1400"/>
              <a:buFont typeface="Inter"/>
              <a:buNone/>
              <a:defRPr/>
            </a:lvl3pPr>
            <a:lvl4pPr lvl="3">
              <a:spcBef>
                <a:spcPts val="0"/>
              </a:spcBef>
              <a:spcAft>
                <a:spcPts val="0"/>
              </a:spcAft>
              <a:buClr>
                <a:schemeClr val="dk2"/>
              </a:buClr>
              <a:buSzPts val="1400"/>
              <a:buFont typeface="Inter"/>
              <a:buNone/>
              <a:defRPr/>
            </a:lvl4pPr>
            <a:lvl5pPr lvl="4">
              <a:spcBef>
                <a:spcPts val="0"/>
              </a:spcBef>
              <a:spcAft>
                <a:spcPts val="0"/>
              </a:spcAft>
              <a:buClr>
                <a:schemeClr val="dk2"/>
              </a:buClr>
              <a:buSzPts val="1400"/>
              <a:buFont typeface="Inter"/>
              <a:buNone/>
              <a:defRPr/>
            </a:lvl5pPr>
            <a:lvl6pPr lvl="5">
              <a:spcBef>
                <a:spcPts val="0"/>
              </a:spcBef>
              <a:spcAft>
                <a:spcPts val="0"/>
              </a:spcAft>
              <a:buClr>
                <a:schemeClr val="dk2"/>
              </a:buClr>
              <a:buSzPts val="1400"/>
              <a:buFont typeface="Inter"/>
              <a:buNone/>
              <a:defRPr/>
            </a:lvl6pPr>
            <a:lvl7pPr lvl="6">
              <a:spcBef>
                <a:spcPts val="0"/>
              </a:spcBef>
              <a:spcAft>
                <a:spcPts val="0"/>
              </a:spcAft>
              <a:buClr>
                <a:schemeClr val="dk2"/>
              </a:buClr>
              <a:buSzPts val="1400"/>
              <a:buFont typeface="Inter"/>
              <a:buNone/>
              <a:defRPr/>
            </a:lvl7pPr>
            <a:lvl8pPr lvl="7">
              <a:spcBef>
                <a:spcPts val="0"/>
              </a:spcBef>
              <a:spcAft>
                <a:spcPts val="0"/>
              </a:spcAft>
              <a:buClr>
                <a:schemeClr val="dk2"/>
              </a:buClr>
              <a:buSzPts val="1400"/>
              <a:buFont typeface="Inter"/>
              <a:buNone/>
              <a:defRPr/>
            </a:lvl8pPr>
            <a:lvl9pPr lvl="8">
              <a:spcBef>
                <a:spcPts val="0"/>
              </a:spcBef>
              <a:spcAft>
                <a:spcPts val="0"/>
              </a:spcAft>
              <a:buClr>
                <a:schemeClr val="dk2"/>
              </a:buClr>
              <a:buSzPts val="1400"/>
              <a:buFont typeface="Inter"/>
              <a:buNone/>
              <a:defRPr/>
            </a:lvl9pPr>
          </a:lstStyle>
          <a:p/>
        </p:txBody>
      </p:sp>
      <p:sp>
        <p:nvSpPr>
          <p:cNvPr id="427" name="Google Shape;427;p33"/>
          <p:cNvSpPr txBox="1"/>
          <p:nvPr/>
        </p:nvSpPr>
        <p:spPr>
          <a:xfrm flipH="1">
            <a:off x="2286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
        <p:nvSpPr>
          <p:cNvPr id="428" name="Google Shape;428;p33"/>
          <p:cNvSpPr txBox="1"/>
          <p:nvPr/>
        </p:nvSpPr>
        <p:spPr>
          <a:xfrm flipH="1" rot="10800000">
            <a:off x="8798400" y="230200"/>
            <a:ext cx="126000" cy="92400"/>
          </a:xfrm>
          <a:prstGeom prst="rect">
            <a:avLst/>
          </a:prstGeom>
          <a:noFill/>
          <a:ln>
            <a:noFill/>
          </a:ln>
        </p:spPr>
        <p:txBody>
          <a:bodyPr anchorCtr="0" anchor="t" bIns="0" lIns="0" spcFirstLastPara="1" rIns="0" wrap="square" tIns="0">
            <a:spAutoFit/>
          </a:bodyPr>
          <a:lstStyle/>
          <a:p>
            <a:pPr indent="-95250" lvl="0" marL="137160" rtl="0" algn="l">
              <a:spcBef>
                <a:spcPts val="0"/>
              </a:spcBef>
              <a:spcAft>
                <a:spcPts val="0"/>
              </a:spcAft>
              <a:buClr>
                <a:schemeClr val="accent1"/>
              </a:buClr>
              <a:buSzPts val="600"/>
              <a:buFont typeface="Inter"/>
              <a:buChar char="➔"/>
            </a:pPr>
            <a:r>
              <a:t/>
            </a:r>
            <a:endParaRPr sz="600">
              <a:solidFill>
                <a:schemeClr val="accent1"/>
              </a:solidFill>
              <a:latin typeface="Inter"/>
              <a:ea typeface="Inter"/>
              <a:cs typeface="Inter"/>
              <a:sym typeface="Inte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p:cSld name="Title slide">
    <p:spTree>
      <p:nvGrpSpPr>
        <p:cNvPr id="429" name="Shape 429"/>
        <p:cNvGrpSpPr/>
        <p:nvPr/>
      </p:nvGrpSpPr>
      <p:grpSpPr>
        <a:xfrm>
          <a:off x="0" y="0"/>
          <a:ext cx="0" cy="0"/>
          <a:chOff x="0" y="0"/>
          <a:chExt cx="0" cy="0"/>
        </a:xfrm>
      </p:grpSpPr>
      <p:sp>
        <p:nvSpPr>
          <p:cNvPr id="430" name="Google Shape;430;p34"/>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431" name="Google Shape;431;p34"/>
          <p:cNvSpPr txBox="1"/>
          <p:nvPr>
            <p:ph idx="1" type="subTitle"/>
          </p:nvPr>
        </p:nvSpPr>
        <p:spPr>
          <a:xfrm>
            <a:off x="311700" y="2834125"/>
            <a:ext cx="8520600" cy="792600"/>
          </a:xfrm>
          <a:prstGeom prst="rect">
            <a:avLst/>
          </a:prstGeom>
        </p:spPr>
        <p:txBody>
          <a:bodyPr anchorCtr="0" anchor="t" bIns="0" lIns="0" spcFirstLastPara="1" rIns="0" wrap="square" tIns="0">
            <a:noAutofit/>
          </a:bodyPr>
          <a:lstStyle>
            <a:lvl1pPr lvl="0" algn="ctr">
              <a:spcBef>
                <a:spcPts val="0"/>
              </a:spcBef>
              <a:spcAft>
                <a:spcPts val="0"/>
              </a:spcAft>
              <a:buSzPts val="2800"/>
              <a:buNone/>
              <a:defRPr sz="2800"/>
            </a:lvl1pPr>
            <a:lvl2pPr lvl="1" algn="ctr">
              <a:spcBef>
                <a:spcPts val="0"/>
              </a:spcBef>
              <a:spcAft>
                <a:spcPts val="0"/>
              </a:spcAft>
              <a:buSzPts val="2800"/>
              <a:buNone/>
              <a:defRPr sz="2800"/>
            </a:lvl2pPr>
            <a:lvl3pPr lvl="2" algn="ctr">
              <a:spcBef>
                <a:spcPts val="0"/>
              </a:spcBef>
              <a:spcAft>
                <a:spcPts val="0"/>
              </a:spcAft>
              <a:buSzPts val="2800"/>
              <a:buNone/>
              <a:defRPr sz="2800"/>
            </a:lvl3pPr>
            <a:lvl4pPr lvl="3" algn="ctr">
              <a:spcBef>
                <a:spcPts val="0"/>
              </a:spcBef>
              <a:spcAft>
                <a:spcPts val="0"/>
              </a:spcAft>
              <a:buSzPts val="2800"/>
              <a:buNone/>
              <a:defRPr sz="2800"/>
            </a:lvl4pPr>
            <a:lvl5pPr lvl="4" algn="ctr">
              <a:spcBef>
                <a:spcPts val="0"/>
              </a:spcBef>
              <a:spcAft>
                <a:spcPts val="0"/>
              </a:spcAft>
              <a:buSzPts val="2800"/>
              <a:buNone/>
              <a:defRPr sz="2800"/>
            </a:lvl5pPr>
            <a:lvl6pPr lvl="5" algn="ctr">
              <a:spcBef>
                <a:spcPts val="0"/>
              </a:spcBef>
              <a:spcAft>
                <a:spcPts val="0"/>
              </a:spcAft>
              <a:buSzPts val="2800"/>
              <a:buNone/>
              <a:defRPr sz="2800"/>
            </a:lvl6pPr>
            <a:lvl7pPr lvl="6" algn="ctr">
              <a:spcBef>
                <a:spcPts val="0"/>
              </a:spcBef>
              <a:spcAft>
                <a:spcPts val="0"/>
              </a:spcAft>
              <a:buSzPts val="2800"/>
              <a:buNone/>
              <a:defRPr sz="2800"/>
            </a:lvl7pPr>
            <a:lvl8pPr lvl="7" algn="ctr">
              <a:spcBef>
                <a:spcPts val="0"/>
              </a:spcBef>
              <a:spcAft>
                <a:spcPts val="0"/>
              </a:spcAft>
              <a:buSzPts val="2800"/>
              <a:buNone/>
              <a:defRPr sz="2800"/>
            </a:lvl8pPr>
            <a:lvl9pPr lvl="8" algn="ctr">
              <a:spcBef>
                <a:spcPts val="0"/>
              </a:spcBef>
              <a:spcAft>
                <a:spcPts val="0"/>
              </a:spcAft>
              <a:buSzPts val="2800"/>
              <a:buNone/>
              <a:defRPr sz="2800"/>
            </a:lvl9pPr>
          </a:lstStyle>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spTree>
      <p:nvGrpSpPr>
        <p:cNvPr id="432" name="Shape 432"/>
        <p:cNvGrpSpPr/>
        <p:nvPr/>
      </p:nvGrpSpPr>
      <p:grpSpPr>
        <a:xfrm>
          <a:off x="0" y="0"/>
          <a:ext cx="0" cy="0"/>
          <a:chOff x="0" y="0"/>
          <a:chExt cx="0" cy="0"/>
        </a:xfrm>
      </p:grpSpPr>
      <p:sp>
        <p:nvSpPr>
          <p:cNvPr id="433" name="Google Shape;433;p35"/>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p:cSld name="Title and body">
    <p:spTree>
      <p:nvGrpSpPr>
        <p:cNvPr id="434" name="Shape 434"/>
        <p:cNvGrpSpPr/>
        <p:nvPr/>
      </p:nvGrpSpPr>
      <p:grpSpPr>
        <a:xfrm>
          <a:off x="0" y="0"/>
          <a:ext cx="0" cy="0"/>
          <a:chOff x="0" y="0"/>
          <a:chExt cx="0" cy="0"/>
        </a:xfrm>
      </p:grpSpPr>
      <p:sp>
        <p:nvSpPr>
          <p:cNvPr id="435" name="Google Shape;435;p3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436" name="Google Shape;436;p3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p:cSld name="Title and two columns">
    <p:spTree>
      <p:nvGrpSpPr>
        <p:cNvPr id="437" name="Shape 437"/>
        <p:cNvGrpSpPr/>
        <p:nvPr/>
      </p:nvGrpSpPr>
      <p:grpSpPr>
        <a:xfrm>
          <a:off x="0" y="0"/>
          <a:ext cx="0" cy="0"/>
          <a:chOff x="0" y="0"/>
          <a:chExt cx="0" cy="0"/>
        </a:xfrm>
      </p:grpSpPr>
      <p:sp>
        <p:nvSpPr>
          <p:cNvPr id="438" name="Google Shape;438;p37"/>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439" name="Google Shape;439;p37"/>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40" name="Google Shape;440;p37"/>
          <p:cNvSpPr txBox="1"/>
          <p:nvPr>
            <p:ph idx="2" type="body"/>
          </p:nvPr>
        </p:nvSpPr>
        <p:spPr>
          <a:xfrm>
            <a:off x="4832400" y="1152475"/>
            <a:ext cx="3999900" cy="34164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p:cSld name="Title only">
    <p:spTree>
      <p:nvGrpSpPr>
        <p:cNvPr id="441" name="Shape 441"/>
        <p:cNvGrpSpPr/>
        <p:nvPr/>
      </p:nvGrpSpPr>
      <p:grpSpPr>
        <a:xfrm>
          <a:off x="0" y="0"/>
          <a:ext cx="0" cy="0"/>
          <a:chOff x="0" y="0"/>
          <a:chExt cx="0" cy="0"/>
        </a:xfrm>
      </p:grpSpPr>
      <p:sp>
        <p:nvSpPr>
          <p:cNvPr id="442" name="Google Shape;442;p38"/>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 column text">
    <p:spTree>
      <p:nvGrpSpPr>
        <p:cNvPr id="443" name="Shape 443"/>
        <p:cNvGrpSpPr/>
        <p:nvPr/>
      </p:nvGrpSpPr>
      <p:grpSpPr>
        <a:xfrm>
          <a:off x="0" y="0"/>
          <a:ext cx="0" cy="0"/>
          <a:chOff x="0" y="0"/>
          <a:chExt cx="0" cy="0"/>
        </a:xfrm>
      </p:grpSpPr>
      <p:sp>
        <p:nvSpPr>
          <p:cNvPr id="444" name="Google Shape;444;p39"/>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45" name="Google Shape;445;p39"/>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 point">
    <p:spTree>
      <p:nvGrpSpPr>
        <p:cNvPr id="446" name="Shape 446"/>
        <p:cNvGrpSpPr/>
        <p:nvPr/>
      </p:nvGrpSpPr>
      <p:grpSpPr>
        <a:xfrm>
          <a:off x="0" y="0"/>
          <a:ext cx="0" cy="0"/>
          <a:chOff x="0" y="0"/>
          <a:chExt cx="0" cy="0"/>
        </a:xfrm>
      </p:grpSpPr>
      <p:sp>
        <p:nvSpPr>
          <p:cNvPr id="447" name="Google Shape;447;p40"/>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 title and description">
    <p:spTree>
      <p:nvGrpSpPr>
        <p:cNvPr id="448" name="Shape 448"/>
        <p:cNvGrpSpPr/>
        <p:nvPr/>
      </p:nvGrpSpPr>
      <p:grpSpPr>
        <a:xfrm>
          <a:off x="0" y="0"/>
          <a:ext cx="0" cy="0"/>
          <a:chOff x="0" y="0"/>
          <a:chExt cx="0" cy="0"/>
        </a:xfrm>
      </p:grpSpPr>
      <p:sp>
        <p:nvSpPr>
          <p:cNvPr id="449" name="Google Shape;449;p41"/>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50" name="Google Shape;450;p41"/>
          <p:cNvSpPr txBox="1"/>
          <p:nvPr>
            <p:ph idx="1" type="subTitle"/>
          </p:nvPr>
        </p:nvSpPr>
        <p:spPr>
          <a:xfrm>
            <a:off x="265500" y="2803075"/>
            <a:ext cx="4045200" cy="1235100"/>
          </a:xfrm>
          <a:prstGeom prst="rect">
            <a:avLst/>
          </a:prstGeom>
        </p:spPr>
        <p:txBody>
          <a:bodyPr anchorCtr="0" anchor="t" bIns="0" lIns="0" spcFirstLastPara="1" rIns="0" wrap="square" tIns="0">
            <a:noAutofit/>
          </a:bodyPr>
          <a:lstStyle>
            <a:lvl1pPr lvl="0" algn="ctr">
              <a:spcBef>
                <a:spcPts val="0"/>
              </a:spcBef>
              <a:spcAft>
                <a:spcPts val="0"/>
              </a:spcAft>
              <a:buSzPts val="2100"/>
              <a:buNone/>
              <a:defRPr sz="2100"/>
            </a:lvl1pPr>
            <a:lvl2pPr lvl="1" algn="ctr">
              <a:spcBef>
                <a:spcPts val="0"/>
              </a:spcBef>
              <a:spcAft>
                <a:spcPts val="0"/>
              </a:spcAft>
              <a:buSzPts val="2100"/>
              <a:buNone/>
              <a:defRPr sz="2100"/>
            </a:lvl2pPr>
            <a:lvl3pPr lvl="2" algn="ctr">
              <a:spcBef>
                <a:spcPts val="0"/>
              </a:spcBef>
              <a:spcAft>
                <a:spcPts val="0"/>
              </a:spcAft>
              <a:buSzPts val="2100"/>
              <a:buNone/>
              <a:defRPr sz="2100"/>
            </a:lvl3pPr>
            <a:lvl4pPr lvl="3" algn="ctr">
              <a:spcBef>
                <a:spcPts val="0"/>
              </a:spcBef>
              <a:spcAft>
                <a:spcPts val="0"/>
              </a:spcAft>
              <a:buSzPts val="2100"/>
              <a:buNone/>
              <a:defRPr sz="2100"/>
            </a:lvl4pPr>
            <a:lvl5pPr lvl="4" algn="ctr">
              <a:spcBef>
                <a:spcPts val="0"/>
              </a:spcBef>
              <a:spcAft>
                <a:spcPts val="0"/>
              </a:spcAft>
              <a:buSzPts val="2100"/>
              <a:buNone/>
              <a:defRPr sz="2100"/>
            </a:lvl5pPr>
            <a:lvl6pPr lvl="5" algn="ctr">
              <a:spcBef>
                <a:spcPts val="0"/>
              </a:spcBef>
              <a:spcAft>
                <a:spcPts val="0"/>
              </a:spcAft>
              <a:buSzPts val="2100"/>
              <a:buNone/>
              <a:defRPr sz="2100"/>
            </a:lvl6pPr>
            <a:lvl7pPr lvl="6" algn="ctr">
              <a:spcBef>
                <a:spcPts val="0"/>
              </a:spcBef>
              <a:spcAft>
                <a:spcPts val="0"/>
              </a:spcAft>
              <a:buSzPts val="2100"/>
              <a:buNone/>
              <a:defRPr sz="2100"/>
            </a:lvl7pPr>
            <a:lvl8pPr lvl="7" algn="ctr">
              <a:spcBef>
                <a:spcPts val="0"/>
              </a:spcBef>
              <a:spcAft>
                <a:spcPts val="0"/>
              </a:spcAft>
              <a:buSzPts val="2100"/>
              <a:buNone/>
              <a:defRPr sz="2100"/>
            </a:lvl8pPr>
            <a:lvl9pPr lvl="8" algn="ctr">
              <a:spcBef>
                <a:spcPts val="0"/>
              </a:spcBef>
              <a:spcAft>
                <a:spcPts val="0"/>
              </a:spcAft>
              <a:buSzPts val="2100"/>
              <a:buNone/>
              <a:defRPr sz="2100"/>
            </a:lvl9pPr>
          </a:lstStyle>
          <a:p/>
        </p:txBody>
      </p:sp>
      <p:sp>
        <p:nvSpPr>
          <p:cNvPr id="451" name="Google Shape;451;p41"/>
          <p:cNvSpPr txBox="1"/>
          <p:nvPr>
            <p:ph idx="2" type="body"/>
          </p:nvPr>
        </p:nvSpPr>
        <p:spPr>
          <a:xfrm>
            <a:off x="4939500" y="724075"/>
            <a:ext cx="3837000" cy="3695100"/>
          </a:xfrm>
          <a:prstGeom prst="rect">
            <a:avLst/>
          </a:prstGeom>
        </p:spPr>
        <p:txBody>
          <a:bodyPr anchorCtr="0" anchor="ctr"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
    <p:spTree>
      <p:nvGrpSpPr>
        <p:cNvPr id="452" name="Shape 452"/>
        <p:cNvGrpSpPr/>
        <p:nvPr/>
      </p:nvGrpSpPr>
      <p:grpSpPr>
        <a:xfrm>
          <a:off x="0" y="0"/>
          <a:ext cx="0" cy="0"/>
          <a:chOff x="0" y="0"/>
          <a:chExt cx="0" cy="0"/>
        </a:xfrm>
      </p:grpSpPr>
      <p:sp>
        <p:nvSpPr>
          <p:cNvPr id="453" name="Google Shape;453;p42"/>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spcBef>
                <a:spcPts val="0"/>
              </a:spcBef>
              <a:spcAft>
                <a:spcPts val="0"/>
              </a:spcAft>
              <a:buSzPts val="1200"/>
              <a:buNone/>
              <a:defRPr/>
            </a:lvl1pPr>
          </a:lstStyle>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 number">
    <p:spTree>
      <p:nvGrpSpPr>
        <p:cNvPr id="454" name="Shape 454"/>
        <p:cNvGrpSpPr/>
        <p:nvPr/>
      </p:nvGrpSpPr>
      <p:grpSpPr>
        <a:xfrm>
          <a:off x="0" y="0"/>
          <a:ext cx="0" cy="0"/>
          <a:chOff x="0" y="0"/>
          <a:chExt cx="0" cy="0"/>
        </a:xfrm>
      </p:grpSpPr>
      <p:sp>
        <p:nvSpPr>
          <p:cNvPr id="455" name="Google Shape;455;p43"/>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56" name="Google Shape;456;p43"/>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04800" lvl="0" marL="457200" algn="ctr">
              <a:spcBef>
                <a:spcPts val="0"/>
              </a:spcBef>
              <a:spcAft>
                <a:spcPts val="0"/>
              </a:spcAft>
              <a:buSzPts val="1200"/>
              <a:buChar char="●"/>
              <a:defRPr/>
            </a:lvl1pPr>
            <a:lvl2pPr indent="-304800" lvl="1" marL="914400" algn="ctr">
              <a:spcBef>
                <a:spcPts val="0"/>
              </a:spcBef>
              <a:spcAft>
                <a:spcPts val="0"/>
              </a:spcAft>
              <a:buSzPts val="1200"/>
              <a:buChar char="○"/>
              <a:defRPr/>
            </a:lvl2pPr>
            <a:lvl3pPr indent="-304800" lvl="2" marL="1371600" algn="ctr">
              <a:spcBef>
                <a:spcPts val="0"/>
              </a:spcBef>
              <a:spcAft>
                <a:spcPts val="0"/>
              </a:spcAft>
              <a:buSzPts val="1200"/>
              <a:buChar char="■"/>
              <a:defRPr/>
            </a:lvl3pPr>
            <a:lvl4pPr indent="-304800" lvl="3" marL="1828800" algn="ctr">
              <a:spcBef>
                <a:spcPts val="0"/>
              </a:spcBef>
              <a:spcAft>
                <a:spcPts val="0"/>
              </a:spcAft>
              <a:buSzPts val="1200"/>
              <a:buChar char="●"/>
              <a:defRPr/>
            </a:lvl4pPr>
            <a:lvl5pPr indent="-304800" lvl="4" marL="2286000" algn="ctr">
              <a:spcBef>
                <a:spcPts val="0"/>
              </a:spcBef>
              <a:spcAft>
                <a:spcPts val="0"/>
              </a:spcAft>
              <a:buSzPts val="1200"/>
              <a:buChar char="○"/>
              <a:defRPr/>
            </a:lvl5pPr>
            <a:lvl6pPr indent="-304800" lvl="5" marL="2743200" algn="ctr">
              <a:spcBef>
                <a:spcPts val="0"/>
              </a:spcBef>
              <a:spcAft>
                <a:spcPts val="0"/>
              </a:spcAft>
              <a:buSzPts val="1200"/>
              <a:buChar char="■"/>
              <a:defRPr/>
            </a:lvl6pPr>
            <a:lvl7pPr indent="-304800" lvl="6" marL="3200400" algn="ctr">
              <a:spcBef>
                <a:spcPts val="0"/>
              </a:spcBef>
              <a:spcAft>
                <a:spcPts val="0"/>
              </a:spcAft>
              <a:buSzPts val="1200"/>
              <a:buChar char="●"/>
              <a:defRPr/>
            </a:lvl7pPr>
            <a:lvl8pPr indent="-304800" lvl="7" marL="3657600" algn="ctr">
              <a:spcBef>
                <a:spcPts val="0"/>
              </a:spcBef>
              <a:spcAft>
                <a:spcPts val="0"/>
              </a:spcAft>
              <a:buSzPts val="1200"/>
              <a:buChar char="○"/>
              <a:defRPr/>
            </a:lvl8pPr>
            <a:lvl9pPr indent="-304800" lvl="8" marL="4114800" algn="ctr">
              <a:spcBef>
                <a:spcPts val="0"/>
              </a:spcBef>
              <a:spcAft>
                <a:spcPts val="0"/>
              </a:spcAft>
              <a:buSzPts val="1200"/>
              <a:buChar char="■"/>
              <a:defRPr/>
            </a:lvl9pPr>
          </a:lstStyle>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p:spTree>
      <p:nvGrpSpPr>
        <p:cNvPr id="457" name="Shape 457"/>
        <p:cNvGrpSpPr/>
        <p:nvPr/>
      </p:nvGrpSpPr>
      <p:grpSpPr>
        <a:xfrm>
          <a:off x="0" y="0"/>
          <a:ext cx="0" cy="0"/>
          <a:chOff x="0" y="0"/>
          <a:chExt cx="0" cy="0"/>
        </a:xfrm>
      </p:grpSpPr>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Agenda">
  <p:cSld name="Agenda">
    <p:spTree>
      <p:nvGrpSpPr>
        <p:cNvPr id="458" name="Shape 458"/>
        <p:cNvGrpSpPr/>
        <p:nvPr/>
      </p:nvGrpSpPr>
      <p:grpSpPr>
        <a:xfrm>
          <a:off x="0" y="0"/>
          <a:ext cx="0" cy="0"/>
          <a:chOff x="0" y="0"/>
          <a:chExt cx="0" cy="0"/>
        </a:xfrm>
      </p:grpSpPr>
      <p:sp>
        <p:nvSpPr>
          <p:cNvPr id="459" name="Google Shape;459;p45"/>
          <p:cNvSpPr txBox="1"/>
          <p:nvPr>
            <p:ph type="title"/>
          </p:nvPr>
        </p:nvSpPr>
        <p:spPr>
          <a:xfrm>
            <a:off x="677325" y="1832775"/>
            <a:ext cx="3217200" cy="1484100"/>
          </a:xfrm>
          <a:prstGeom prst="rect">
            <a:avLst/>
          </a:prstGeom>
        </p:spPr>
        <p:txBody>
          <a:bodyPr anchorCtr="0" anchor="ctr" bIns="91425" lIns="91425" spcFirstLastPara="1" rIns="91425" wrap="square" tIns="91425">
            <a:noAutofit/>
          </a:bodyPr>
          <a:lstStyle>
            <a:lvl1pPr lvl="0">
              <a:spcBef>
                <a:spcPts val="0"/>
              </a:spcBef>
              <a:spcAft>
                <a:spcPts val="0"/>
              </a:spcAft>
              <a:buSzPts val="4200"/>
              <a:buNone/>
              <a:defRPr sz="4200"/>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460" name="Google Shape;460;p45"/>
          <p:cNvSpPr txBox="1"/>
          <p:nvPr>
            <p:ph idx="1" type="subTitle"/>
          </p:nvPr>
        </p:nvSpPr>
        <p:spPr>
          <a:xfrm>
            <a:off x="4406650" y="393750"/>
            <a:ext cx="44097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1" name="Google Shape;461;p45"/>
          <p:cNvSpPr txBox="1"/>
          <p:nvPr>
            <p:ph idx="2" type="subTitle"/>
          </p:nvPr>
        </p:nvSpPr>
        <p:spPr>
          <a:xfrm>
            <a:off x="4406650" y="1151705"/>
            <a:ext cx="44097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2" name="Google Shape;462;p45"/>
          <p:cNvSpPr txBox="1"/>
          <p:nvPr>
            <p:ph idx="3" type="subTitle"/>
          </p:nvPr>
        </p:nvSpPr>
        <p:spPr>
          <a:xfrm>
            <a:off x="4406650" y="3425570"/>
            <a:ext cx="44097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3" name="Google Shape;463;p45"/>
          <p:cNvSpPr txBox="1"/>
          <p:nvPr>
            <p:ph idx="4" type="subTitle"/>
          </p:nvPr>
        </p:nvSpPr>
        <p:spPr>
          <a:xfrm>
            <a:off x="4406650" y="1909660"/>
            <a:ext cx="44097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4" name="Google Shape;464;p45"/>
          <p:cNvSpPr txBox="1"/>
          <p:nvPr>
            <p:ph idx="5" type="subTitle"/>
          </p:nvPr>
        </p:nvSpPr>
        <p:spPr>
          <a:xfrm>
            <a:off x="4406650" y="4183525"/>
            <a:ext cx="44097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65" name="Google Shape;465;p45"/>
          <p:cNvSpPr txBox="1"/>
          <p:nvPr>
            <p:ph idx="6" type="subTitle"/>
          </p:nvPr>
        </p:nvSpPr>
        <p:spPr>
          <a:xfrm>
            <a:off x="4406650" y="2667615"/>
            <a:ext cx="44097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ody and image">
  <p:cSld name="Title, body and image">
    <p:spTree>
      <p:nvGrpSpPr>
        <p:cNvPr id="466" name="Shape 466"/>
        <p:cNvGrpSpPr/>
        <p:nvPr/>
      </p:nvGrpSpPr>
      <p:grpSpPr>
        <a:xfrm>
          <a:off x="0" y="0"/>
          <a:ext cx="0" cy="0"/>
          <a:chOff x="0" y="0"/>
          <a:chExt cx="0" cy="0"/>
        </a:xfrm>
      </p:grpSpPr>
      <p:sp>
        <p:nvSpPr>
          <p:cNvPr id="467" name="Google Shape;467;p4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468" name="Google Shape;468;p46"/>
          <p:cNvSpPr txBox="1"/>
          <p:nvPr>
            <p:ph idx="1" type="body"/>
          </p:nvPr>
        </p:nvSpPr>
        <p:spPr>
          <a:xfrm>
            <a:off x="311700" y="1152475"/>
            <a:ext cx="4473900" cy="34164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69" name="Google Shape;469;p46"/>
          <p:cNvSpPr/>
          <p:nvPr>
            <p:ph idx="2" type="pic"/>
          </p:nvPr>
        </p:nvSpPr>
        <p:spPr>
          <a:xfrm>
            <a:off x="4992024" y="1152775"/>
            <a:ext cx="3840300" cy="3416400"/>
          </a:xfrm>
          <a:prstGeom prst="rect">
            <a:avLst/>
          </a:prstGeom>
          <a:noFill/>
          <a:ln>
            <a:noFill/>
          </a:ln>
        </p:spPr>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big ideas">
  <p:cSld name="Two big ideas">
    <p:spTree>
      <p:nvGrpSpPr>
        <p:cNvPr id="470" name="Shape 470"/>
        <p:cNvGrpSpPr/>
        <p:nvPr/>
      </p:nvGrpSpPr>
      <p:grpSpPr>
        <a:xfrm>
          <a:off x="0" y="0"/>
          <a:ext cx="0" cy="0"/>
          <a:chOff x="0" y="0"/>
          <a:chExt cx="0" cy="0"/>
        </a:xfrm>
      </p:grpSpPr>
      <p:sp>
        <p:nvSpPr>
          <p:cNvPr id="471" name="Google Shape;471;p47"/>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472" name="Google Shape;472;p47"/>
          <p:cNvSpPr txBox="1"/>
          <p:nvPr>
            <p:ph idx="1" type="body"/>
          </p:nvPr>
        </p:nvSpPr>
        <p:spPr>
          <a:xfrm>
            <a:off x="483150" y="2237788"/>
            <a:ext cx="3619800" cy="2373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73" name="Google Shape;473;p47"/>
          <p:cNvSpPr txBox="1"/>
          <p:nvPr>
            <p:ph idx="2" type="body"/>
          </p:nvPr>
        </p:nvSpPr>
        <p:spPr>
          <a:xfrm>
            <a:off x="5048000" y="2237788"/>
            <a:ext cx="3619800" cy="2373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74" name="Google Shape;474;p47"/>
          <p:cNvSpPr txBox="1"/>
          <p:nvPr>
            <p:ph idx="3" type="subTitle"/>
          </p:nvPr>
        </p:nvSpPr>
        <p:spPr>
          <a:xfrm>
            <a:off x="483150" y="1336161"/>
            <a:ext cx="36198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75" name="Google Shape;475;p47"/>
          <p:cNvSpPr txBox="1"/>
          <p:nvPr>
            <p:ph idx="4" type="subTitle"/>
          </p:nvPr>
        </p:nvSpPr>
        <p:spPr>
          <a:xfrm>
            <a:off x="5048000" y="1336161"/>
            <a:ext cx="3619800" cy="5427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big ideas">
  <p:cSld name="Three big ideas">
    <p:spTree>
      <p:nvGrpSpPr>
        <p:cNvPr id="476" name="Shape 476"/>
        <p:cNvGrpSpPr/>
        <p:nvPr/>
      </p:nvGrpSpPr>
      <p:grpSpPr>
        <a:xfrm>
          <a:off x="0" y="0"/>
          <a:ext cx="0" cy="0"/>
          <a:chOff x="0" y="0"/>
          <a:chExt cx="0" cy="0"/>
        </a:xfrm>
      </p:grpSpPr>
      <p:sp>
        <p:nvSpPr>
          <p:cNvPr id="477" name="Google Shape;477;p48"/>
          <p:cNvSpPr txBox="1"/>
          <p:nvPr>
            <p:ph idx="1" type="body"/>
          </p:nvPr>
        </p:nvSpPr>
        <p:spPr>
          <a:xfrm>
            <a:off x="483175" y="2417500"/>
            <a:ext cx="2455500" cy="23736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78" name="Google Shape;478;p48"/>
          <p:cNvSpPr txBox="1"/>
          <p:nvPr>
            <p:ph idx="2" type="body"/>
          </p:nvPr>
        </p:nvSpPr>
        <p:spPr>
          <a:xfrm>
            <a:off x="3347725" y="2417500"/>
            <a:ext cx="2455500" cy="2373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79" name="Google Shape;479;p48"/>
          <p:cNvSpPr txBox="1"/>
          <p:nvPr>
            <p:ph type="title"/>
          </p:nvPr>
        </p:nvSpPr>
        <p:spPr>
          <a:xfrm>
            <a:off x="483175"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480" name="Google Shape;480;p48"/>
          <p:cNvSpPr txBox="1"/>
          <p:nvPr>
            <p:ph idx="3" type="subTitle"/>
          </p:nvPr>
        </p:nvSpPr>
        <p:spPr>
          <a:xfrm>
            <a:off x="483175" y="1336150"/>
            <a:ext cx="2455500" cy="7785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81" name="Google Shape;481;p48"/>
          <p:cNvSpPr txBox="1"/>
          <p:nvPr>
            <p:ph idx="4" type="subTitle"/>
          </p:nvPr>
        </p:nvSpPr>
        <p:spPr>
          <a:xfrm>
            <a:off x="3347725" y="1336150"/>
            <a:ext cx="2455500" cy="7785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82" name="Google Shape;482;p48"/>
          <p:cNvSpPr txBox="1"/>
          <p:nvPr>
            <p:ph idx="5" type="subTitle"/>
          </p:nvPr>
        </p:nvSpPr>
        <p:spPr>
          <a:xfrm>
            <a:off x="6212275" y="1336150"/>
            <a:ext cx="2455500" cy="7785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83" name="Google Shape;483;p48"/>
          <p:cNvSpPr txBox="1"/>
          <p:nvPr>
            <p:ph idx="6" type="body"/>
          </p:nvPr>
        </p:nvSpPr>
        <p:spPr>
          <a:xfrm>
            <a:off x="6212275" y="2417500"/>
            <a:ext cx="2455500" cy="23736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our big ideas">
  <p:cSld name="Four big ideas">
    <p:spTree>
      <p:nvGrpSpPr>
        <p:cNvPr id="484" name="Shape 484"/>
        <p:cNvGrpSpPr/>
        <p:nvPr/>
      </p:nvGrpSpPr>
      <p:grpSpPr>
        <a:xfrm>
          <a:off x="0" y="0"/>
          <a:ext cx="0" cy="0"/>
          <a:chOff x="0" y="0"/>
          <a:chExt cx="0" cy="0"/>
        </a:xfrm>
      </p:grpSpPr>
      <p:sp>
        <p:nvSpPr>
          <p:cNvPr id="485" name="Google Shape;485;p49"/>
          <p:cNvSpPr txBox="1"/>
          <p:nvPr>
            <p:ph idx="1" type="body"/>
          </p:nvPr>
        </p:nvSpPr>
        <p:spPr>
          <a:xfrm>
            <a:off x="366725" y="1759093"/>
            <a:ext cx="3838500" cy="1138500"/>
          </a:xfrm>
          <a:prstGeom prst="rect">
            <a:avLst/>
          </a:prstGeom>
        </p:spPr>
        <p:txBody>
          <a:bodyPr anchorCtr="0" anchor="t" bIns="91425" lIns="91425" spcFirstLastPara="1" rIns="91425" wrap="square" tIns="91425">
            <a:sp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86" name="Google Shape;486;p49"/>
          <p:cNvSpPr txBox="1"/>
          <p:nvPr>
            <p:ph idx="2" type="body"/>
          </p:nvPr>
        </p:nvSpPr>
        <p:spPr>
          <a:xfrm>
            <a:off x="4938725" y="1759093"/>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87" name="Google Shape;487;p49"/>
          <p:cNvSpPr txBox="1"/>
          <p:nvPr>
            <p:ph idx="3" type="body"/>
          </p:nvPr>
        </p:nvSpPr>
        <p:spPr>
          <a:xfrm>
            <a:off x="366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88" name="Google Shape;488;p49"/>
          <p:cNvSpPr txBox="1"/>
          <p:nvPr>
            <p:ph idx="4" type="body"/>
          </p:nvPr>
        </p:nvSpPr>
        <p:spPr>
          <a:xfrm>
            <a:off x="4938750" y="3648575"/>
            <a:ext cx="3838500" cy="11385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89" name="Google Shape;489;p49"/>
          <p:cNvSpPr txBox="1"/>
          <p:nvPr>
            <p:ph type="title"/>
          </p:nvPr>
        </p:nvSpPr>
        <p:spPr>
          <a:xfrm>
            <a:off x="366750" y="450025"/>
            <a:ext cx="8184600" cy="758100"/>
          </a:xfrm>
          <a:prstGeom prst="rect">
            <a:avLst/>
          </a:prstGeom>
        </p:spPr>
        <p:txBody>
          <a:bodyPr anchorCtr="0" anchor="ctr" bIns="91425" lIns="91425" spcFirstLastPara="1" rIns="91425" wrap="square" tIns="91425">
            <a:no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p:txBody>
      </p:sp>
      <p:sp>
        <p:nvSpPr>
          <p:cNvPr id="490" name="Google Shape;490;p49"/>
          <p:cNvSpPr txBox="1"/>
          <p:nvPr>
            <p:ph idx="5" type="subTitle"/>
          </p:nvPr>
        </p:nvSpPr>
        <p:spPr>
          <a:xfrm>
            <a:off x="366763" y="1277907"/>
            <a:ext cx="3838500" cy="4812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91" name="Google Shape;491;p49"/>
          <p:cNvSpPr txBox="1"/>
          <p:nvPr>
            <p:ph idx="6" type="subTitle"/>
          </p:nvPr>
        </p:nvSpPr>
        <p:spPr>
          <a:xfrm>
            <a:off x="4938738" y="1277907"/>
            <a:ext cx="3838500" cy="4812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92" name="Google Shape;492;p49"/>
          <p:cNvSpPr txBox="1"/>
          <p:nvPr>
            <p:ph idx="7" type="subTitle"/>
          </p:nvPr>
        </p:nvSpPr>
        <p:spPr>
          <a:xfrm>
            <a:off x="4938761" y="3167363"/>
            <a:ext cx="3838500" cy="4812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
        <p:nvSpPr>
          <p:cNvPr id="493" name="Google Shape;493;p49"/>
          <p:cNvSpPr txBox="1"/>
          <p:nvPr>
            <p:ph idx="8" type="subTitle"/>
          </p:nvPr>
        </p:nvSpPr>
        <p:spPr>
          <a:xfrm>
            <a:off x="366750" y="3167363"/>
            <a:ext cx="3838500" cy="481200"/>
          </a:xfrm>
          <a:prstGeom prst="rect">
            <a:avLst/>
          </a:prstGeom>
        </p:spPr>
        <p:txBody>
          <a:bodyPr anchorCtr="0" anchor="t" bIns="0" lIns="0" spcFirstLastPara="1" rIns="0" wrap="square" tIns="0">
            <a:noAutofit/>
          </a:bodyPr>
          <a:lstStyle>
            <a:lvl1pPr lvl="0">
              <a:spcBef>
                <a:spcPts val="0"/>
              </a:spcBef>
              <a:spcAft>
                <a:spcPts val="0"/>
              </a:spcAft>
              <a:buSzPts val="2000"/>
              <a:buNone/>
              <a:defRPr sz="2000"/>
            </a:lvl1pPr>
            <a:lvl2pPr lvl="1">
              <a:spcBef>
                <a:spcPts val="0"/>
              </a:spcBef>
              <a:spcAft>
                <a:spcPts val="0"/>
              </a:spcAft>
              <a:buSzPts val="2000"/>
              <a:buNone/>
              <a:defRPr sz="2000"/>
            </a:lvl2pPr>
            <a:lvl3pPr lvl="2">
              <a:spcBef>
                <a:spcPts val="0"/>
              </a:spcBef>
              <a:spcAft>
                <a:spcPts val="0"/>
              </a:spcAft>
              <a:buSzPts val="2000"/>
              <a:buNone/>
              <a:defRPr sz="2000"/>
            </a:lvl3pPr>
            <a:lvl4pPr lvl="3">
              <a:spcBef>
                <a:spcPts val="0"/>
              </a:spcBef>
              <a:spcAft>
                <a:spcPts val="0"/>
              </a:spcAft>
              <a:buSzPts val="2000"/>
              <a:buNone/>
              <a:defRPr sz="2000"/>
            </a:lvl4pPr>
            <a:lvl5pPr lvl="4">
              <a:spcBef>
                <a:spcPts val="0"/>
              </a:spcBef>
              <a:spcAft>
                <a:spcPts val="0"/>
              </a:spcAft>
              <a:buSzPts val="2000"/>
              <a:buNone/>
              <a:defRPr sz="2000"/>
            </a:lvl5pPr>
            <a:lvl6pPr lvl="5">
              <a:spcBef>
                <a:spcPts val="0"/>
              </a:spcBef>
              <a:spcAft>
                <a:spcPts val="0"/>
              </a:spcAft>
              <a:buSzPts val="2000"/>
              <a:buNone/>
              <a:defRPr sz="2000"/>
            </a:lvl6pPr>
            <a:lvl7pPr lvl="6">
              <a:spcBef>
                <a:spcPts val="0"/>
              </a:spcBef>
              <a:spcAft>
                <a:spcPts val="0"/>
              </a:spcAft>
              <a:buSzPts val="2000"/>
              <a:buNone/>
              <a:defRPr sz="2000"/>
            </a:lvl7pPr>
            <a:lvl8pPr lvl="7">
              <a:spcBef>
                <a:spcPts val="0"/>
              </a:spcBef>
              <a:spcAft>
                <a:spcPts val="0"/>
              </a:spcAft>
              <a:buSzPts val="2000"/>
              <a:buNone/>
              <a:defRPr sz="2000"/>
            </a:lvl8pPr>
            <a:lvl9pPr lvl="8">
              <a:spcBef>
                <a:spcPts val="0"/>
              </a:spcBef>
              <a:spcAft>
                <a:spcPts val="0"/>
              </a:spcAft>
              <a:buSzPts val="2000"/>
              <a:buNone/>
              <a:defRPr sz="2000"/>
            </a:lvl9pPr>
          </a:lstStyle>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image">
  <p:cSld name="Title and image">
    <p:spTree>
      <p:nvGrpSpPr>
        <p:cNvPr id="494" name="Shape 494"/>
        <p:cNvGrpSpPr/>
        <p:nvPr/>
      </p:nvGrpSpPr>
      <p:grpSpPr>
        <a:xfrm>
          <a:off x="0" y="0"/>
          <a:ext cx="0" cy="0"/>
          <a:chOff x="0" y="0"/>
          <a:chExt cx="0" cy="0"/>
        </a:xfrm>
      </p:grpSpPr>
      <p:sp>
        <p:nvSpPr>
          <p:cNvPr id="495" name="Google Shape;495;p50"/>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496" name="Google Shape;496;p50"/>
          <p:cNvSpPr/>
          <p:nvPr>
            <p:ph idx="2" type="pic"/>
          </p:nvPr>
        </p:nvSpPr>
        <p:spPr>
          <a:xfrm>
            <a:off x="311700" y="1170425"/>
            <a:ext cx="8520600" cy="3492900"/>
          </a:xfrm>
          <a:prstGeom prst="rect">
            <a:avLst/>
          </a:prstGeom>
          <a:noFill/>
          <a:ln>
            <a:noFill/>
          </a:ln>
        </p:spPr>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storyboards">
  <p:cSld name="Two storyboards">
    <p:spTree>
      <p:nvGrpSpPr>
        <p:cNvPr id="497" name="Shape 497"/>
        <p:cNvGrpSpPr/>
        <p:nvPr/>
      </p:nvGrpSpPr>
      <p:grpSpPr>
        <a:xfrm>
          <a:off x="0" y="0"/>
          <a:ext cx="0" cy="0"/>
          <a:chOff x="0" y="0"/>
          <a:chExt cx="0" cy="0"/>
        </a:xfrm>
      </p:grpSpPr>
      <p:sp>
        <p:nvSpPr>
          <p:cNvPr id="498" name="Google Shape;498;p51"/>
          <p:cNvSpPr txBox="1"/>
          <p:nvPr>
            <p:ph idx="1" type="body"/>
          </p:nvPr>
        </p:nvSpPr>
        <p:spPr>
          <a:xfrm>
            <a:off x="311700" y="4080225"/>
            <a:ext cx="4027500" cy="9261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499" name="Google Shape;499;p51"/>
          <p:cNvSpPr/>
          <p:nvPr>
            <p:ph idx="2" type="pic"/>
          </p:nvPr>
        </p:nvSpPr>
        <p:spPr>
          <a:xfrm>
            <a:off x="4804825" y="1133300"/>
            <a:ext cx="4027500" cy="2392800"/>
          </a:xfrm>
          <a:prstGeom prst="rect">
            <a:avLst/>
          </a:prstGeom>
          <a:noFill/>
          <a:ln>
            <a:noFill/>
          </a:ln>
        </p:spPr>
      </p:sp>
      <p:sp>
        <p:nvSpPr>
          <p:cNvPr id="500" name="Google Shape;500;p51"/>
          <p:cNvSpPr/>
          <p:nvPr>
            <p:ph idx="3" type="pic"/>
          </p:nvPr>
        </p:nvSpPr>
        <p:spPr>
          <a:xfrm>
            <a:off x="311725" y="1133300"/>
            <a:ext cx="4027500" cy="2392800"/>
          </a:xfrm>
          <a:prstGeom prst="rect">
            <a:avLst/>
          </a:prstGeom>
          <a:noFill/>
          <a:ln>
            <a:noFill/>
          </a:ln>
        </p:spPr>
      </p:sp>
      <p:sp>
        <p:nvSpPr>
          <p:cNvPr id="501" name="Google Shape;501;p51"/>
          <p:cNvSpPr txBox="1"/>
          <p:nvPr>
            <p:ph idx="4" type="body"/>
          </p:nvPr>
        </p:nvSpPr>
        <p:spPr>
          <a:xfrm>
            <a:off x="4804825" y="4080225"/>
            <a:ext cx="4027500" cy="926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502" name="Google Shape;502;p51"/>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503" name="Google Shape;503;p51"/>
          <p:cNvSpPr txBox="1"/>
          <p:nvPr>
            <p:ph idx="5" type="subTitle"/>
          </p:nvPr>
        </p:nvSpPr>
        <p:spPr>
          <a:xfrm>
            <a:off x="311725" y="3582900"/>
            <a:ext cx="4027500" cy="481200"/>
          </a:xfrm>
          <a:prstGeom prst="rect">
            <a:avLst/>
          </a:prstGeom>
        </p:spPr>
        <p:txBody>
          <a:bodyPr anchorCtr="0" anchor="t" bIns="0" lIns="0" spcFirstLastPara="1" rIns="0" wrap="square" tIns="0">
            <a:noAutofit/>
          </a:bodyPr>
          <a:lstStyle>
            <a:lvl1pPr lvl="0">
              <a:spcBef>
                <a:spcPts val="0"/>
              </a:spcBef>
              <a:spcAft>
                <a:spcPts val="0"/>
              </a:spcAft>
              <a:buSzPts val="6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504" name="Google Shape;504;p51"/>
          <p:cNvSpPr txBox="1"/>
          <p:nvPr>
            <p:ph idx="6" type="subTitle"/>
          </p:nvPr>
        </p:nvSpPr>
        <p:spPr>
          <a:xfrm>
            <a:off x="4804825" y="3582900"/>
            <a:ext cx="4027500" cy="481200"/>
          </a:xfrm>
          <a:prstGeom prst="rect">
            <a:avLst/>
          </a:prstGeom>
        </p:spPr>
        <p:txBody>
          <a:bodyPr anchorCtr="0" anchor="t" bIns="0" lIns="0" spcFirstLastPara="1" rIns="0" wrap="square" tIns="0">
            <a:noAutofit/>
          </a:bodyPr>
          <a:lstStyle>
            <a:lvl1pPr lvl="0">
              <a:spcBef>
                <a:spcPts val="0"/>
              </a:spcBef>
              <a:spcAft>
                <a:spcPts val="0"/>
              </a:spcAft>
              <a:buSzPts val="6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ree storyboards">
  <p:cSld name="Three storyboards">
    <p:spTree>
      <p:nvGrpSpPr>
        <p:cNvPr id="505" name="Shape 505"/>
        <p:cNvGrpSpPr/>
        <p:nvPr/>
      </p:nvGrpSpPr>
      <p:grpSpPr>
        <a:xfrm>
          <a:off x="0" y="0"/>
          <a:ext cx="0" cy="0"/>
          <a:chOff x="0" y="0"/>
          <a:chExt cx="0" cy="0"/>
        </a:xfrm>
      </p:grpSpPr>
      <p:sp>
        <p:nvSpPr>
          <p:cNvPr id="506" name="Google Shape;506;p52"/>
          <p:cNvSpPr txBox="1"/>
          <p:nvPr>
            <p:ph idx="1" type="body"/>
          </p:nvPr>
        </p:nvSpPr>
        <p:spPr>
          <a:xfrm>
            <a:off x="311700" y="3911700"/>
            <a:ext cx="2627100" cy="1018500"/>
          </a:xfrm>
          <a:prstGeom prst="rect">
            <a:avLst/>
          </a:prstGeom>
        </p:spPr>
        <p:txBody>
          <a:bodyPr anchorCtr="0" anchor="t" bIns="91425" lIns="91425" spcFirstLastPara="1" rIns="91425" wrap="square" tIns="91425">
            <a:sp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507" name="Google Shape;507;p52"/>
          <p:cNvSpPr/>
          <p:nvPr>
            <p:ph idx="2" type="pic"/>
          </p:nvPr>
        </p:nvSpPr>
        <p:spPr>
          <a:xfrm>
            <a:off x="6205225" y="1128325"/>
            <a:ext cx="2627100" cy="2273100"/>
          </a:xfrm>
          <a:prstGeom prst="rect">
            <a:avLst/>
          </a:prstGeom>
          <a:noFill/>
          <a:ln>
            <a:noFill/>
          </a:ln>
        </p:spPr>
      </p:sp>
      <p:sp>
        <p:nvSpPr>
          <p:cNvPr id="508" name="Google Shape;508;p52"/>
          <p:cNvSpPr/>
          <p:nvPr>
            <p:ph idx="3" type="pic"/>
          </p:nvPr>
        </p:nvSpPr>
        <p:spPr>
          <a:xfrm>
            <a:off x="311725" y="1128325"/>
            <a:ext cx="2627100" cy="2273100"/>
          </a:xfrm>
          <a:prstGeom prst="rect">
            <a:avLst/>
          </a:prstGeom>
          <a:noFill/>
          <a:ln>
            <a:noFill/>
          </a:ln>
        </p:spPr>
      </p:sp>
      <p:sp>
        <p:nvSpPr>
          <p:cNvPr id="509" name="Google Shape;509;p52"/>
          <p:cNvSpPr txBox="1"/>
          <p:nvPr>
            <p:ph idx="4" type="body"/>
          </p:nvPr>
        </p:nvSpPr>
        <p:spPr>
          <a:xfrm>
            <a:off x="6205225"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510" name="Google Shape;510;p52"/>
          <p:cNvSpPr/>
          <p:nvPr>
            <p:ph idx="5" type="pic"/>
          </p:nvPr>
        </p:nvSpPr>
        <p:spPr>
          <a:xfrm>
            <a:off x="3255250" y="1128325"/>
            <a:ext cx="2627100" cy="2273100"/>
          </a:xfrm>
          <a:prstGeom prst="rect">
            <a:avLst/>
          </a:prstGeom>
          <a:noFill/>
          <a:ln>
            <a:noFill/>
          </a:ln>
        </p:spPr>
      </p:sp>
      <p:sp>
        <p:nvSpPr>
          <p:cNvPr id="511" name="Google Shape;511;p52"/>
          <p:cNvSpPr txBox="1"/>
          <p:nvPr>
            <p:ph idx="6" type="body"/>
          </p:nvPr>
        </p:nvSpPr>
        <p:spPr>
          <a:xfrm>
            <a:off x="3255250" y="3911700"/>
            <a:ext cx="2627100" cy="10185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a:lvl1pPr>
            <a:lvl2pPr indent="-304800" lvl="1" marL="914400">
              <a:spcBef>
                <a:spcPts val="0"/>
              </a:spcBef>
              <a:spcAft>
                <a:spcPts val="0"/>
              </a:spcAft>
              <a:buSzPts val="1200"/>
              <a:buChar char="○"/>
              <a:defRPr/>
            </a:lvl2pPr>
            <a:lvl3pPr indent="-304800" lvl="2" marL="1371600">
              <a:spcBef>
                <a:spcPts val="0"/>
              </a:spcBef>
              <a:spcAft>
                <a:spcPts val="0"/>
              </a:spcAft>
              <a:buSzPts val="1200"/>
              <a:buChar char="■"/>
              <a:defRPr/>
            </a:lvl3pPr>
            <a:lvl4pPr indent="-304800" lvl="3" marL="1828800">
              <a:spcBef>
                <a:spcPts val="0"/>
              </a:spcBef>
              <a:spcAft>
                <a:spcPts val="0"/>
              </a:spcAft>
              <a:buSzPts val="1200"/>
              <a:buChar char="●"/>
              <a:defRPr/>
            </a:lvl4pPr>
            <a:lvl5pPr indent="-304800" lvl="4" marL="2286000">
              <a:spcBef>
                <a:spcPts val="0"/>
              </a:spcBef>
              <a:spcAft>
                <a:spcPts val="0"/>
              </a:spcAft>
              <a:buSzPts val="1200"/>
              <a:buChar char="○"/>
              <a:defRPr/>
            </a:lvl5pPr>
            <a:lvl6pPr indent="-304800" lvl="5" marL="2743200">
              <a:spcBef>
                <a:spcPts val="0"/>
              </a:spcBef>
              <a:spcAft>
                <a:spcPts val="0"/>
              </a:spcAft>
              <a:buSzPts val="1200"/>
              <a:buChar char="■"/>
              <a:defRPr/>
            </a:lvl6pPr>
            <a:lvl7pPr indent="-304800" lvl="6" marL="3200400">
              <a:spcBef>
                <a:spcPts val="0"/>
              </a:spcBef>
              <a:spcAft>
                <a:spcPts val="0"/>
              </a:spcAft>
              <a:buSzPts val="1200"/>
              <a:buChar char="●"/>
              <a:defRPr/>
            </a:lvl7pPr>
            <a:lvl8pPr indent="-304800" lvl="7" marL="3657600">
              <a:spcBef>
                <a:spcPts val="0"/>
              </a:spcBef>
              <a:spcAft>
                <a:spcPts val="0"/>
              </a:spcAft>
              <a:buSzPts val="1200"/>
              <a:buChar char="○"/>
              <a:defRPr/>
            </a:lvl8pPr>
            <a:lvl9pPr indent="-304800" lvl="8" marL="4114800">
              <a:spcBef>
                <a:spcPts val="0"/>
              </a:spcBef>
              <a:spcAft>
                <a:spcPts val="0"/>
              </a:spcAft>
              <a:buSzPts val="1200"/>
              <a:buChar char="■"/>
              <a:defRPr/>
            </a:lvl9pPr>
          </a:lstStyle>
          <a:p/>
        </p:txBody>
      </p:sp>
      <p:sp>
        <p:nvSpPr>
          <p:cNvPr id="512" name="Google Shape;512;p52"/>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513" name="Google Shape;513;p52"/>
          <p:cNvSpPr txBox="1"/>
          <p:nvPr>
            <p:ph idx="7" type="subTitle"/>
          </p:nvPr>
        </p:nvSpPr>
        <p:spPr>
          <a:xfrm>
            <a:off x="311725" y="3430500"/>
            <a:ext cx="2627100" cy="481200"/>
          </a:xfrm>
          <a:prstGeom prst="rect">
            <a:avLst/>
          </a:prstGeom>
        </p:spPr>
        <p:txBody>
          <a:bodyPr anchorCtr="0" anchor="t" bIns="0" lIns="0" spcFirstLastPara="1" rIns="0" wrap="square" tIns="0">
            <a:noAutofit/>
          </a:bodyPr>
          <a:lstStyle>
            <a:lvl1pPr lvl="0">
              <a:spcBef>
                <a:spcPts val="0"/>
              </a:spcBef>
              <a:spcAft>
                <a:spcPts val="0"/>
              </a:spcAft>
              <a:buSzPts val="6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514" name="Google Shape;514;p52"/>
          <p:cNvSpPr txBox="1"/>
          <p:nvPr>
            <p:ph idx="8" type="subTitle"/>
          </p:nvPr>
        </p:nvSpPr>
        <p:spPr>
          <a:xfrm>
            <a:off x="6205225" y="3430500"/>
            <a:ext cx="2627100" cy="481200"/>
          </a:xfrm>
          <a:prstGeom prst="rect">
            <a:avLst/>
          </a:prstGeom>
        </p:spPr>
        <p:txBody>
          <a:bodyPr anchorCtr="0" anchor="t" bIns="0" lIns="0" spcFirstLastPara="1" rIns="0" wrap="square" tIns="0">
            <a:noAutofit/>
          </a:bodyPr>
          <a:lstStyle>
            <a:lvl1pPr lvl="0">
              <a:spcBef>
                <a:spcPts val="0"/>
              </a:spcBef>
              <a:spcAft>
                <a:spcPts val="0"/>
              </a:spcAft>
              <a:buSzPts val="6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515" name="Google Shape;515;p52"/>
          <p:cNvSpPr txBox="1"/>
          <p:nvPr>
            <p:ph idx="9" type="subTitle"/>
          </p:nvPr>
        </p:nvSpPr>
        <p:spPr>
          <a:xfrm>
            <a:off x="3255250" y="3430500"/>
            <a:ext cx="2627100" cy="481200"/>
          </a:xfrm>
          <a:prstGeom prst="rect">
            <a:avLst/>
          </a:prstGeom>
        </p:spPr>
        <p:txBody>
          <a:bodyPr anchorCtr="0" anchor="t" bIns="0" lIns="0" spcFirstLastPara="1" rIns="0" wrap="square" tIns="0">
            <a:noAutofit/>
          </a:bodyPr>
          <a:lstStyle>
            <a:lvl1pPr lvl="0">
              <a:spcBef>
                <a:spcPts val="0"/>
              </a:spcBef>
              <a:spcAft>
                <a:spcPts val="0"/>
              </a:spcAft>
              <a:buSzPts val="600"/>
              <a:buNone/>
              <a:defRPr/>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only">
  <p:cSld name="Image only">
    <p:spTree>
      <p:nvGrpSpPr>
        <p:cNvPr id="516" name="Shape 516"/>
        <p:cNvGrpSpPr/>
        <p:nvPr/>
      </p:nvGrpSpPr>
      <p:grpSpPr>
        <a:xfrm>
          <a:off x="0" y="0"/>
          <a:ext cx="0" cy="0"/>
          <a:chOff x="0" y="0"/>
          <a:chExt cx="0" cy="0"/>
        </a:xfrm>
      </p:grpSpPr>
      <p:sp>
        <p:nvSpPr>
          <p:cNvPr id="517" name="Google Shape;517;p53"/>
          <p:cNvSpPr/>
          <p:nvPr>
            <p:ph idx="2" type="pic"/>
          </p:nvPr>
        </p:nvSpPr>
        <p:spPr>
          <a:xfrm>
            <a:off x="311700" y="445025"/>
            <a:ext cx="8520600" cy="4218300"/>
          </a:xfrm>
          <a:prstGeom prst="rect">
            <a:avLst/>
          </a:prstGeom>
          <a:noFill/>
          <a:ln>
            <a:noFill/>
          </a:ln>
        </p:spPr>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grid">
  <p:cSld name="Image grid">
    <p:spTree>
      <p:nvGrpSpPr>
        <p:cNvPr id="518" name="Shape 518"/>
        <p:cNvGrpSpPr/>
        <p:nvPr/>
      </p:nvGrpSpPr>
      <p:grpSpPr>
        <a:xfrm>
          <a:off x="0" y="0"/>
          <a:ext cx="0" cy="0"/>
          <a:chOff x="0" y="0"/>
          <a:chExt cx="0" cy="0"/>
        </a:xfrm>
      </p:grpSpPr>
      <p:sp>
        <p:nvSpPr>
          <p:cNvPr id="519" name="Google Shape;519;p54"/>
          <p:cNvSpPr/>
          <p:nvPr>
            <p:ph idx="2" type="pic"/>
          </p:nvPr>
        </p:nvSpPr>
        <p:spPr>
          <a:xfrm>
            <a:off x="3389600" y="118913"/>
            <a:ext cx="1643700" cy="1535100"/>
          </a:xfrm>
          <a:prstGeom prst="rect">
            <a:avLst/>
          </a:prstGeom>
          <a:noFill/>
          <a:ln>
            <a:noFill/>
          </a:ln>
        </p:spPr>
      </p:sp>
      <p:sp>
        <p:nvSpPr>
          <p:cNvPr id="520" name="Google Shape;520;p54"/>
          <p:cNvSpPr/>
          <p:nvPr>
            <p:ph idx="3" type="pic"/>
          </p:nvPr>
        </p:nvSpPr>
        <p:spPr>
          <a:xfrm>
            <a:off x="5195935" y="118913"/>
            <a:ext cx="1643700" cy="1535100"/>
          </a:xfrm>
          <a:prstGeom prst="rect">
            <a:avLst/>
          </a:prstGeom>
          <a:noFill/>
          <a:ln>
            <a:noFill/>
          </a:ln>
        </p:spPr>
      </p:sp>
      <p:sp>
        <p:nvSpPr>
          <p:cNvPr id="521" name="Google Shape;521;p54"/>
          <p:cNvSpPr/>
          <p:nvPr>
            <p:ph idx="4" type="pic"/>
          </p:nvPr>
        </p:nvSpPr>
        <p:spPr>
          <a:xfrm>
            <a:off x="7002270" y="118913"/>
            <a:ext cx="1643700" cy="1535100"/>
          </a:xfrm>
          <a:prstGeom prst="rect">
            <a:avLst/>
          </a:prstGeom>
          <a:noFill/>
          <a:ln>
            <a:noFill/>
          </a:ln>
        </p:spPr>
      </p:sp>
      <p:sp>
        <p:nvSpPr>
          <p:cNvPr id="522" name="Google Shape;522;p54"/>
          <p:cNvSpPr/>
          <p:nvPr>
            <p:ph idx="5" type="pic"/>
          </p:nvPr>
        </p:nvSpPr>
        <p:spPr>
          <a:xfrm>
            <a:off x="3389588" y="1804212"/>
            <a:ext cx="1643700" cy="1535100"/>
          </a:xfrm>
          <a:prstGeom prst="rect">
            <a:avLst/>
          </a:prstGeom>
          <a:noFill/>
          <a:ln>
            <a:noFill/>
          </a:ln>
        </p:spPr>
      </p:sp>
      <p:sp>
        <p:nvSpPr>
          <p:cNvPr id="523" name="Google Shape;523;p54"/>
          <p:cNvSpPr/>
          <p:nvPr>
            <p:ph idx="6" type="pic"/>
          </p:nvPr>
        </p:nvSpPr>
        <p:spPr>
          <a:xfrm>
            <a:off x="5195922" y="1804212"/>
            <a:ext cx="1643700" cy="1535100"/>
          </a:xfrm>
          <a:prstGeom prst="rect">
            <a:avLst/>
          </a:prstGeom>
          <a:noFill/>
          <a:ln>
            <a:noFill/>
          </a:ln>
        </p:spPr>
      </p:sp>
      <p:sp>
        <p:nvSpPr>
          <p:cNvPr id="524" name="Google Shape;524;p54"/>
          <p:cNvSpPr/>
          <p:nvPr>
            <p:ph idx="7" type="pic"/>
          </p:nvPr>
        </p:nvSpPr>
        <p:spPr>
          <a:xfrm>
            <a:off x="7002257" y="1804212"/>
            <a:ext cx="1643700" cy="1535100"/>
          </a:xfrm>
          <a:prstGeom prst="rect">
            <a:avLst/>
          </a:prstGeom>
          <a:noFill/>
          <a:ln>
            <a:noFill/>
          </a:ln>
        </p:spPr>
      </p:sp>
      <p:sp>
        <p:nvSpPr>
          <p:cNvPr id="525" name="Google Shape;525;p54"/>
          <p:cNvSpPr txBox="1"/>
          <p:nvPr>
            <p:ph type="title"/>
          </p:nvPr>
        </p:nvSpPr>
        <p:spPr>
          <a:xfrm>
            <a:off x="351550" y="445025"/>
            <a:ext cx="2596800" cy="1706400"/>
          </a:xfrm>
          <a:prstGeom prst="rect">
            <a:avLst/>
          </a:prstGeom>
        </p:spPr>
        <p:txBody>
          <a:bodyPr anchorCtr="0" anchor="t" bIns="91425" lIns="91425" spcFirstLastPara="1" rIns="91425" wrap="square" tIns="91425">
            <a:sp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526" name="Google Shape;526;p54"/>
          <p:cNvSpPr/>
          <p:nvPr>
            <p:ph idx="8" type="pic"/>
          </p:nvPr>
        </p:nvSpPr>
        <p:spPr>
          <a:xfrm>
            <a:off x="3389588" y="3489487"/>
            <a:ext cx="1643700" cy="1535100"/>
          </a:xfrm>
          <a:prstGeom prst="rect">
            <a:avLst/>
          </a:prstGeom>
          <a:noFill/>
          <a:ln>
            <a:noFill/>
          </a:ln>
        </p:spPr>
      </p:sp>
      <p:sp>
        <p:nvSpPr>
          <p:cNvPr id="527" name="Google Shape;527;p54"/>
          <p:cNvSpPr/>
          <p:nvPr>
            <p:ph idx="9" type="pic"/>
          </p:nvPr>
        </p:nvSpPr>
        <p:spPr>
          <a:xfrm>
            <a:off x="5195922" y="3489487"/>
            <a:ext cx="1643700" cy="1535100"/>
          </a:xfrm>
          <a:prstGeom prst="rect">
            <a:avLst/>
          </a:prstGeom>
          <a:noFill/>
          <a:ln>
            <a:noFill/>
          </a:ln>
        </p:spPr>
      </p:sp>
      <p:sp>
        <p:nvSpPr>
          <p:cNvPr id="528" name="Google Shape;528;p54"/>
          <p:cNvSpPr/>
          <p:nvPr>
            <p:ph idx="13" type="pic"/>
          </p:nvPr>
        </p:nvSpPr>
        <p:spPr>
          <a:xfrm>
            <a:off x="7002257" y="3489487"/>
            <a:ext cx="1643700" cy="1535100"/>
          </a:xfrm>
          <a:prstGeom prst="rect">
            <a:avLst/>
          </a:prstGeom>
          <a:noFill/>
          <a:ln>
            <a:noFill/>
          </a:ln>
        </p:spPr>
      </p:sp>
    </p:spTree>
  </p:cSld>
  <p:clrMapOvr>
    <a:masterClrMapping/>
  </p:clrMapOvr>
  <p:extLst>
    <p:ext uri="{DCECCB84-F9BA-43D5-87BE-67443E8EF086}">
      <p15:sldGuideLst>
        <p15:guide id="1" pos="5564">
          <p15:clr>
            <a:srgbClr val="E46962"/>
          </p15:clr>
        </p15:guide>
      </p15:sldGuideLst>
    </p:ext>
  </p:extLs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40" Type="http://schemas.openxmlformats.org/officeDocument/2006/relationships/slideLayout" Target="../slideLayouts/slideLayout51.xml"/><Relationship Id="rId20" Type="http://schemas.openxmlformats.org/officeDocument/2006/relationships/slideLayout" Target="../slideLayouts/slideLayout31.xml"/><Relationship Id="rId42" Type="http://schemas.openxmlformats.org/officeDocument/2006/relationships/theme" Target="../theme/theme3.xml"/><Relationship Id="rId41" Type="http://schemas.openxmlformats.org/officeDocument/2006/relationships/slideLayout" Target="../slideLayouts/slideLayout52.xml"/><Relationship Id="rId22" Type="http://schemas.openxmlformats.org/officeDocument/2006/relationships/slideLayout" Target="../slideLayouts/slideLayout33.xml"/><Relationship Id="rId21" Type="http://schemas.openxmlformats.org/officeDocument/2006/relationships/slideLayout" Target="../slideLayouts/slideLayout32.xml"/><Relationship Id="rId24" Type="http://schemas.openxmlformats.org/officeDocument/2006/relationships/slideLayout" Target="../slideLayouts/slideLayout35.xml"/><Relationship Id="rId23" Type="http://schemas.openxmlformats.org/officeDocument/2006/relationships/slideLayout" Target="../slideLayouts/slideLayout34.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26" Type="http://schemas.openxmlformats.org/officeDocument/2006/relationships/slideLayout" Target="../slideLayouts/slideLayout37.xml"/><Relationship Id="rId25" Type="http://schemas.openxmlformats.org/officeDocument/2006/relationships/slideLayout" Target="../slideLayouts/slideLayout36.xml"/><Relationship Id="rId28" Type="http://schemas.openxmlformats.org/officeDocument/2006/relationships/slideLayout" Target="../slideLayouts/slideLayout39.xml"/><Relationship Id="rId27" Type="http://schemas.openxmlformats.org/officeDocument/2006/relationships/slideLayout" Target="../slideLayouts/slideLayout38.xml"/><Relationship Id="rId5" Type="http://schemas.openxmlformats.org/officeDocument/2006/relationships/slideLayout" Target="../slideLayouts/slideLayout16.xml"/><Relationship Id="rId6" Type="http://schemas.openxmlformats.org/officeDocument/2006/relationships/slideLayout" Target="../slideLayouts/slideLayout17.xml"/><Relationship Id="rId29" Type="http://schemas.openxmlformats.org/officeDocument/2006/relationships/slideLayout" Target="../slideLayouts/slideLayout40.xml"/><Relationship Id="rId7" Type="http://schemas.openxmlformats.org/officeDocument/2006/relationships/slideLayout" Target="../slideLayouts/slideLayout18.xml"/><Relationship Id="rId8" Type="http://schemas.openxmlformats.org/officeDocument/2006/relationships/slideLayout" Target="../slideLayouts/slideLayout19.xml"/><Relationship Id="rId31" Type="http://schemas.openxmlformats.org/officeDocument/2006/relationships/slideLayout" Target="../slideLayouts/slideLayout42.xml"/><Relationship Id="rId30" Type="http://schemas.openxmlformats.org/officeDocument/2006/relationships/slideLayout" Target="../slideLayouts/slideLayout41.xml"/><Relationship Id="rId11" Type="http://schemas.openxmlformats.org/officeDocument/2006/relationships/slideLayout" Target="../slideLayouts/slideLayout22.xml"/><Relationship Id="rId33" Type="http://schemas.openxmlformats.org/officeDocument/2006/relationships/slideLayout" Target="../slideLayouts/slideLayout44.xml"/><Relationship Id="rId10" Type="http://schemas.openxmlformats.org/officeDocument/2006/relationships/slideLayout" Target="../slideLayouts/slideLayout21.xml"/><Relationship Id="rId32" Type="http://schemas.openxmlformats.org/officeDocument/2006/relationships/slideLayout" Target="../slideLayouts/slideLayout43.xml"/><Relationship Id="rId13" Type="http://schemas.openxmlformats.org/officeDocument/2006/relationships/slideLayout" Target="../slideLayouts/slideLayout24.xml"/><Relationship Id="rId35" Type="http://schemas.openxmlformats.org/officeDocument/2006/relationships/slideLayout" Target="../slideLayouts/slideLayout46.xml"/><Relationship Id="rId12" Type="http://schemas.openxmlformats.org/officeDocument/2006/relationships/slideLayout" Target="../slideLayouts/slideLayout23.xml"/><Relationship Id="rId34" Type="http://schemas.openxmlformats.org/officeDocument/2006/relationships/slideLayout" Target="../slideLayouts/slideLayout45.xml"/><Relationship Id="rId15" Type="http://schemas.openxmlformats.org/officeDocument/2006/relationships/slideLayout" Target="../slideLayouts/slideLayout26.xml"/><Relationship Id="rId37" Type="http://schemas.openxmlformats.org/officeDocument/2006/relationships/slideLayout" Target="../slideLayouts/slideLayout48.xml"/><Relationship Id="rId14" Type="http://schemas.openxmlformats.org/officeDocument/2006/relationships/slideLayout" Target="../slideLayouts/slideLayout25.xml"/><Relationship Id="rId36" Type="http://schemas.openxmlformats.org/officeDocument/2006/relationships/slideLayout" Target="../slideLayouts/slideLayout47.xml"/><Relationship Id="rId17" Type="http://schemas.openxmlformats.org/officeDocument/2006/relationships/slideLayout" Target="../slideLayouts/slideLayout28.xml"/><Relationship Id="rId39" Type="http://schemas.openxmlformats.org/officeDocument/2006/relationships/slideLayout" Target="../slideLayouts/slideLayout50.xml"/><Relationship Id="rId16" Type="http://schemas.openxmlformats.org/officeDocument/2006/relationships/slideLayout" Target="../slideLayouts/slideLayout27.xml"/><Relationship Id="rId38" Type="http://schemas.openxmlformats.org/officeDocument/2006/relationships/slideLayout" Target="../slideLayouts/slideLayout49.xml"/><Relationship Id="rId19" Type="http://schemas.openxmlformats.org/officeDocument/2006/relationships/slideLayout" Target="../slideLayouts/slideLayout30.xml"/><Relationship Id="rId18"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0" name="Shape 50"/>
        <p:cNvGrpSpPr/>
        <p:nvPr/>
      </p:nvGrpSpPr>
      <p:grpSpPr>
        <a:xfrm>
          <a:off x="0" y="0"/>
          <a:ext cx="0" cy="0"/>
          <a:chOff x="0" y="0"/>
          <a:chExt cx="0" cy="0"/>
        </a:xfrm>
      </p:grpSpPr>
      <p:sp>
        <p:nvSpPr>
          <p:cNvPr id="51" name="Google Shape;51;p13"/>
          <p:cNvSpPr txBox="1"/>
          <p:nvPr>
            <p:ph idx="1" type="body"/>
          </p:nvPr>
        </p:nvSpPr>
        <p:spPr>
          <a:xfrm>
            <a:off x="228600" y="1895400"/>
            <a:ext cx="4296600" cy="2788200"/>
          </a:xfrm>
          <a:prstGeom prst="rect">
            <a:avLst/>
          </a:prstGeom>
          <a:noFill/>
          <a:ln>
            <a:noFill/>
          </a:ln>
        </p:spPr>
        <p:txBody>
          <a:bodyPr anchorCtr="0" anchor="t" bIns="91425" lIns="91425" spcFirstLastPara="1" rIns="91425" wrap="square" tIns="91425">
            <a:spAutoFit/>
          </a:bodyPr>
          <a:lstStyle>
            <a:lvl1pPr indent="-304800" lvl="0" marL="4572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1pPr>
            <a:lvl2pPr indent="-304800" lvl="1" marL="9144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2pPr>
            <a:lvl3pPr indent="-304800" lvl="2" marL="13716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3pPr>
            <a:lvl4pPr indent="-304800" lvl="3" marL="18288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4pPr>
            <a:lvl5pPr indent="-304800" lvl="4" marL="22860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5pPr>
            <a:lvl6pPr indent="-304800" lvl="5" marL="27432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6pPr>
            <a:lvl7pPr indent="-304800" lvl="6" marL="32004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7pPr>
            <a:lvl8pPr indent="-304800" lvl="7" marL="36576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8pPr>
            <a:lvl9pPr indent="-304800" lvl="8" marL="4114800">
              <a:lnSpc>
                <a:spcPct val="115000"/>
              </a:lnSpc>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9pPr>
          </a:lstStyle>
          <a:p/>
        </p:txBody>
      </p:sp>
      <p:sp>
        <p:nvSpPr>
          <p:cNvPr id="52" name="Google Shape;52;p13"/>
          <p:cNvSpPr txBox="1"/>
          <p:nvPr>
            <p:ph type="title"/>
          </p:nvPr>
        </p:nvSpPr>
        <p:spPr>
          <a:xfrm>
            <a:off x="350550" y="571400"/>
            <a:ext cx="4268400" cy="10515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SzPts val="3200"/>
              <a:buFont typeface="Afacad Flux"/>
              <a:buNone/>
              <a:defRPr b="1" sz="3200">
                <a:latin typeface="Afacad Flux"/>
                <a:ea typeface="Afacad Flux"/>
                <a:cs typeface="Afacad Flux"/>
                <a:sym typeface="Afacad Flux"/>
              </a:defRPr>
            </a:lvl1pPr>
            <a:lvl2pPr lvl="1">
              <a:spcBef>
                <a:spcPts val="0"/>
              </a:spcBef>
              <a:spcAft>
                <a:spcPts val="0"/>
              </a:spcAft>
              <a:buSzPts val="3200"/>
              <a:buNone/>
              <a:defRPr b="1" sz="3200"/>
            </a:lvl2pPr>
            <a:lvl3pPr lvl="2">
              <a:spcBef>
                <a:spcPts val="0"/>
              </a:spcBef>
              <a:spcAft>
                <a:spcPts val="0"/>
              </a:spcAft>
              <a:buSzPts val="3200"/>
              <a:buNone/>
              <a:defRPr b="1" sz="3200"/>
            </a:lvl3pPr>
            <a:lvl4pPr lvl="3">
              <a:spcBef>
                <a:spcPts val="0"/>
              </a:spcBef>
              <a:spcAft>
                <a:spcPts val="0"/>
              </a:spcAft>
              <a:buSzPts val="3200"/>
              <a:buNone/>
              <a:defRPr b="1" sz="3200"/>
            </a:lvl4pPr>
            <a:lvl5pPr lvl="4">
              <a:spcBef>
                <a:spcPts val="0"/>
              </a:spcBef>
              <a:spcAft>
                <a:spcPts val="0"/>
              </a:spcAft>
              <a:buSzPts val="3200"/>
              <a:buNone/>
              <a:defRPr b="1" sz="3200"/>
            </a:lvl5pPr>
            <a:lvl6pPr lvl="5">
              <a:spcBef>
                <a:spcPts val="0"/>
              </a:spcBef>
              <a:spcAft>
                <a:spcPts val="0"/>
              </a:spcAft>
              <a:buSzPts val="3200"/>
              <a:buNone/>
              <a:defRPr b="1" sz="3200"/>
            </a:lvl6pPr>
            <a:lvl7pPr lvl="6">
              <a:spcBef>
                <a:spcPts val="0"/>
              </a:spcBef>
              <a:spcAft>
                <a:spcPts val="0"/>
              </a:spcAft>
              <a:buSzPts val="3200"/>
              <a:buNone/>
              <a:defRPr b="1" sz="3200"/>
            </a:lvl7pPr>
            <a:lvl8pPr lvl="7">
              <a:spcBef>
                <a:spcPts val="0"/>
              </a:spcBef>
              <a:spcAft>
                <a:spcPts val="0"/>
              </a:spcAft>
              <a:buSzPts val="3200"/>
              <a:buNone/>
              <a:defRPr b="1" sz="3200"/>
            </a:lvl8pPr>
            <a:lvl9pPr lvl="8">
              <a:spcBef>
                <a:spcPts val="0"/>
              </a:spcBef>
              <a:spcAft>
                <a:spcPts val="0"/>
              </a:spcAft>
              <a:buSzPts val="3200"/>
              <a:buNone/>
              <a:defRPr b="1" sz="3200"/>
            </a:lvl9pPr>
          </a:lstStyle>
          <a:p/>
        </p:txBody>
      </p:sp>
      <p:sp>
        <p:nvSpPr>
          <p:cNvPr id="53" name="Google Shape;53;p13"/>
          <p:cNvSpPr txBox="1"/>
          <p:nvPr>
            <p:ph idx="2" type="body"/>
          </p:nvPr>
        </p:nvSpPr>
        <p:spPr>
          <a:xfrm>
            <a:off x="4734300" y="2046025"/>
            <a:ext cx="3512400" cy="2068800"/>
          </a:xfrm>
          <a:prstGeom prst="rect">
            <a:avLst/>
          </a:prstGeom>
          <a:noFill/>
          <a:ln>
            <a:noFill/>
          </a:ln>
        </p:spPr>
        <p:txBody>
          <a:bodyPr anchorCtr="0" anchor="t" bIns="91425" lIns="91425" spcFirstLastPara="1" rIns="91425" wrap="square" tIns="91425">
            <a:noAutofit/>
          </a:bodyPr>
          <a:lstStyle>
            <a:lvl1pPr indent="-304800" lvl="0" marL="4572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1pPr>
            <a:lvl2pPr indent="-304800" lvl="1" marL="9144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2pPr>
            <a:lvl3pPr indent="-304800" lvl="2" marL="13716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3pPr>
            <a:lvl4pPr indent="-304800" lvl="3" marL="18288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4pPr>
            <a:lvl5pPr indent="-304800" lvl="4" marL="22860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5pPr>
            <a:lvl6pPr indent="-304800" lvl="5" marL="27432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6pPr>
            <a:lvl7pPr indent="-304800" lvl="6" marL="32004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7pPr>
            <a:lvl8pPr indent="-304800" lvl="7" marL="36576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8pPr>
            <a:lvl9pPr indent="-304800" lvl="8" marL="4114800">
              <a:spcBef>
                <a:spcPts val="0"/>
              </a:spcBef>
              <a:spcAft>
                <a:spcPts val="0"/>
              </a:spcAft>
              <a:buClr>
                <a:schemeClr val="lt1"/>
              </a:buClr>
              <a:buSzPts val="1200"/>
              <a:buFont typeface="Inter"/>
              <a:buChar char="■"/>
              <a:defRPr sz="1200">
                <a:solidFill>
                  <a:schemeClr val="lt1"/>
                </a:solidFill>
                <a:latin typeface="Inter"/>
                <a:ea typeface="Inter"/>
                <a:cs typeface="Inter"/>
                <a:sym typeface="Inter"/>
              </a:defRPr>
            </a:lvl9pPr>
          </a:lstStyle>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 id="2147483679" r:id="rId21"/>
    <p:sldLayoutId id="2147483680" r:id="rId22"/>
    <p:sldLayoutId id="2147483681" r:id="rId23"/>
    <p:sldLayoutId id="2147483682" r:id="rId24"/>
    <p:sldLayoutId id="2147483683" r:id="rId25"/>
    <p:sldLayoutId id="2147483684" r:id="rId26"/>
    <p:sldLayoutId id="2147483685" r:id="rId27"/>
    <p:sldLayoutId id="2147483686" r:id="rId28"/>
    <p:sldLayoutId id="2147483687" r:id="rId29"/>
    <p:sldLayoutId id="2147483688" r:id="rId30"/>
    <p:sldLayoutId id="2147483689" r:id="rId31"/>
    <p:sldLayoutId id="2147483690" r:id="rId32"/>
    <p:sldLayoutId id="2147483691" r:id="rId33"/>
    <p:sldLayoutId id="2147483692" r:id="rId34"/>
    <p:sldLayoutId id="2147483693" r:id="rId35"/>
    <p:sldLayoutId id="2147483694" r:id="rId36"/>
    <p:sldLayoutId id="2147483695" r:id="rId37"/>
    <p:sldLayoutId id="2147483696" r:id="rId38"/>
    <p:sldLayoutId id="2147483697" r:id="rId39"/>
    <p:sldLayoutId id="2147483698" r:id="rId40"/>
    <p:sldLayoutId id="2147483699" r:id="rId4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5616">
          <p15:clr>
            <a:srgbClr val="E46962"/>
          </p15:clr>
        </p15:guide>
        <p15:guide id="2" pos="144">
          <p15:clr>
            <a:srgbClr val="E46962"/>
          </p15:clr>
        </p15:guide>
        <p15:guide id="3" orient="horz" pos="144">
          <p15:clr>
            <a:srgbClr val="E46962"/>
          </p15:clr>
        </p15:guide>
        <p15:guide id="4" orient="horz" pos="3094">
          <p15:clr>
            <a:srgbClr val="E46962"/>
          </p15:clr>
        </p15:guide>
        <p15:guide id="5" pos="2850">
          <p15:clr>
            <a:srgbClr val="E46962"/>
          </p15:clr>
        </p15:guide>
        <p15:guide id="6" pos="2910">
          <p15:clr>
            <a:srgbClr val="E46962"/>
          </p15:clr>
        </p15:guide>
        <p15:guide id="7" pos="1468">
          <p15:clr>
            <a:srgbClr val="E46962"/>
          </p15:clr>
        </p15:guide>
        <p15:guide id="8" pos="1527">
          <p15:clr>
            <a:srgbClr val="E46962"/>
          </p15:clr>
        </p15:guide>
        <p15:guide id="9" pos="4233">
          <p15:clr>
            <a:srgbClr val="E46962"/>
          </p15:clr>
        </p15:guide>
        <p15:guide id="10" pos="4292">
          <p15:clr>
            <a:srgbClr val="E46962"/>
          </p15:clr>
        </p15:guide>
        <p15:guide id="11" pos="3773">
          <p15:clr>
            <a:srgbClr val="E46962"/>
          </p15:clr>
        </p15:guide>
        <p15:guide id="12" pos="3830">
          <p15:clr>
            <a:srgbClr val="E46962"/>
          </p15:clr>
        </p15:guide>
        <p15:guide id="13" pos="1930">
          <p15:clr>
            <a:srgbClr val="E46962"/>
          </p15:clr>
        </p15:guide>
        <p15:guide id="14" pos="1987">
          <p15:clr>
            <a:srgbClr val="E46962"/>
          </p15:clr>
        </p15:guide>
        <p15:guide id="15" orient="horz" pos="288">
          <p15:clr>
            <a:srgbClr val="E46962"/>
          </p15:clr>
        </p15:guide>
        <p15:guide id="16" orient="horz" pos="2950">
          <p15:clr>
            <a:srgbClr val="E46962"/>
          </p15:clr>
        </p15:guide>
        <p15:guide id="17" orient="horz" pos="1135">
          <p15:clr>
            <a:srgbClr val="E46962"/>
          </p15:clr>
        </p15:guide>
        <p15:guide id="18" orient="horz" pos="1194">
          <p15:clr>
            <a:srgbClr val="E46962"/>
          </p15:clr>
        </p15:guide>
        <p15:guide id="19" orient="horz" pos="2043">
          <p15:clr>
            <a:srgbClr val="E46962"/>
          </p15:clr>
        </p15:guide>
        <p15:guide id="20" orient="horz" pos="2103">
          <p15:clr>
            <a:srgbClr val="E46962"/>
          </p15:clr>
        </p15:guide>
        <p15:guide id="21" orient="horz" pos="1620">
          <p15:clr>
            <a:srgbClr val="E46962"/>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27.png"/><Relationship Id="rId4" Type="http://schemas.openxmlformats.org/officeDocument/2006/relationships/hyperlink" Target="mailto:2323396@student.uwtsd.ac.uk" TargetMode="External"/><Relationship Id="rId5"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6.xml"/><Relationship Id="rId2" Type="http://schemas.openxmlformats.org/officeDocument/2006/relationships/notesSlide" Target="../notesSlides/notesSlide2.xml"/><Relationship Id="rId3" Type="http://schemas.openxmlformats.org/officeDocument/2006/relationships/image" Target="../media/image2.jpg"/><Relationship Id="rId4" Type="http://schemas.openxmlformats.org/officeDocument/2006/relationships/image" Target="../media/image3.jpg"/><Relationship Id="rId5"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notesSlide" Target="../notesSlides/notesSlide3.xml"/><Relationship Id="rId3" Type="http://schemas.openxmlformats.org/officeDocument/2006/relationships/image" Target="../media/image4.jp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0.xml"/><Relationship Id="rId2" Type="http://schemas.openxmlformats.org/officeDocument/2006/relationships/notesSlide" Target="../notesSlides/notesSlide4.xml"/><Relationship Id="rId3" Type="http://schemas.openxmlformats.org/officeDocument/2006/relationships/image" Target="../media/image11.png"/><Relationship Id="rId4" Type="http://schemas.openxmlformats.org/officeDocument/2006/relationships/image" Target="../media/image8.gif"/><Relationship Id="rId5" Type="http://schemas.openxmlformats.org/officeDocument/2006/relationships/image" Target="../media/image9.png"/><Relationship Id="rId6" Type="http://schemas.openxmlformats.org/officeDocument/2006/relationships/image" Target="../media/image1.gif"/><Relationship Id="rId7" Type="http://schemas.openxmlformats.org/officeDocument/2006/relationships/image" Target="../media/image6.gif"/><Relationship Id="rId8" Type="http://schemas.openxmlformats.org/officeDocument/2006/relationships/image" Target="../media/image12.gi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 Id="rId2" Type="http://schemas.openxmlformats.org/officeDocument/2006/relationships/notesSlide" Target="../notesSlides/notesSlide5.xml"/><Relationship Id="rId3" Type="http://schemas.openxmlformats.org/officeDocument/2006/relationships/image" Target="../media/image25.png"/><Relationship Id="rId4" Type="http://schemas.openxmlformats.org/officeDocument/2006/relationships/image" Target="../media/image24.png"/><Relationship Id="rId5" Type="http://schemas.openxmlformats.org/officeDocument/2006/relationships/image" Target="../media/image5.png"/><Relationship Id="rId6" Type="http://schemas.openxmlformats.org/officeDocument/2006/relationships/image" Target="../media/image18.png"/><Relationship Id="rId7" Type="http://schemas.openxmlformats.org/officeDocument/2006/relationships/image" Target="../media/image16.png"/><Relationship Id="rId8" Type="http://schemas.openxmlformats.org/officeDocument/2006/relationships/image" Target="../media/image1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7.xml"/><Relationship Id="rId2" Type="http://schemas.openxmlformats.org/officeDocument/2006/relationships/notesSlide" Target="../notesSlides/notesSlide6.xml"/><Relationship Id="rId3" Type="http://schemas.openxmlformats.org/officeDocument/2006/relationships/image" Target="../media/image7.jpg"/><Relationship Id="rId4" Type="http://schemas.openxmlformats.org/officeDocument/2006/relationships/image" Target="../media/image17.png"/><Relationship Id="rId5" Type="http://schemas.openxmlformats.org/officeDocument/2006/relationships/image" Target="../media/image21.png"/><Relationship Id="rId6" Type="http://schemas.openxmlformats.org/officeDocument/2006/relationships/image" Target="../media/image15.png"/><Relationship Id="rId7"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7.xml"/><Relationship Id="rId3" Type="http://schemas.openxmlformats.org/officeDocument/2006/relationships/image" Target="../media/image17.png"/><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0.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0.xml"/><Relationship Id="rId3" Type="http://schemas.openxmlformats.org/officeDocument/2006/relationships/image" Target="../media/image25.png"/><Relationship Id="rId4" Type="http://schemas.openxmlformats.org/officeDocument/2006/relationships/image" Target="../media/image13.jpg"/><Relationship Id="rId5"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32" name="Shape 532"/>
        <p:cNvGrpSpPr/>
        <p:nvPr/>
      </p:nvGrpSpPr>
      <p:grpSpPr>
        <a:xfrm>
          <a:off x="0" y="0"/>
          <a:ext cx="0" cy="0"/>
          <a:chOff x="0" y="0"/>
          <a:chExt cx="0" cy="0"/>
        </a:xfrm>
      </p:grpSpPr>
      <p:sp>
        <p:nvSpPr>
          <p:cNvPr id="533" name="Google Shape;533;p55"/>
          <p:cNvSpPr txBox="1"/>
          <p:nvPr>
            <p:ph type="title"/>
          </p:nvPr>
        </p:nvSpPr>
        <p:spPr>
          <a:xfrm>
            <a:off x="228600" y="457200"/>
            <a:ext cx="8686800" cy="16584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solidFill>
                  <a:schemeClr val="dk1"/>
                </a:solidFill>
              </a:rPr>
              <a:t>Fresh Flavors,</a:t>
            </a:r>
            <a:r>
              <a:rPr lang="en">
                <a:solidFill>
                  <a:schemeClr val="dk1"/>
                </a:solidFill>
              </a:rPr>
              <a:t> </a:t>
            </a:r>
            <a:r>
              <a:rPr lang="en">
                <a:solidFill>
                  <a:schemeClr val="accent1"/>
                </a:solidFill>
              </a:rPr>
              <a:t>Local Vibes</a:t>
            </a:r>
            <a:endParaRPr>
              <a:solidFill>
                <a:schemeClr val="accent1"/>
              </a:solidFill>
            </a:endParaRPr>
          </a:p>
        </p:txBody>
      </p:sp>
      <p:pic>
        <p:nvPicPr>
          <p:cNvPr descr="Trees in a forest with mountain in background" id="534" name="Google Shape;534;p55"/>
          <p:cNvPicPr preferRelativeResize="0"/>
          <p:nvPr>
            <p:ph idx="5" type="pic"/>
          </p:nvPr>
        </p:nvPicPr>
        <p:blipFill rotWithShape="1">
          <a:blip r:embed="rId3">
            <a:alphaModFix/>
          </a:blip>
          <a:srcRect b="30149" l="14266" r="0" t="33043"/>
          <a:stretch/>
        </p:blipFill>
        <p:spPr>
          <a:xfrm>
            <a:off x="976800" y="2569464"/>
            <a:ext cx="7190400" cy="2112000"/>
          </a:xfrm>
          <a:prstGeom prst="roundRect">
            <a:avLst>
              <a:gd fmla="val 16667" name="adj"/>
            </a:avLst>
          </a:prstGeom>
        </p:spPr>
      </p:pic>
      <p:sp>
        <p:nvSpPr>
          <p:cNvPr id="535" name="Google Shape;535;p55"/>
          <p:cNvSpPr txBox="1"/>
          <p:nvPr>
            <p:ph idx="4"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solidFill>
                  <a:schemeClr val="accent6"/>
                </a:solidFill>
              </a:rPr>
              <a:t>Urban Green Café</a:t>
            </a:r>
            <a:endParaRPr>
              <a:solidFill>
                <a:schemeClr val="accent6"/>
              </a:solidFill>
            </a:endParaRPr>
          </a:p>
        </p:txBody>
      </p:sp>
      <p:sp>
        <p:nvSpPr>
          <p:cNvPr id="536" name="Google Shape;536;p55"/>
          <p:cNvSpPr txBox="1"/>
          <p:nvPr>
            <p:ph idx="2" type="subTitle"/>
          </p:nvPr>
        </p:nvSpPr>
        <p:spPr>
          <a:xfrm>
            <a:off x="7" y="1131900"/>
            <a:ext cx="3772200" cy="21120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1200">
                <a:solidFill>
                  <a:schemeClr val="accent6"/>
                </a:solidFill>
              </a:rPr>
              <a:t>By Alexandru Ichim - 2323396</a:t>
            </a:r>
            <a:endParaRPr sz="1200">
              <a:solidFill>
                <a:schemeClr val="accent6"/>
              </a:solidFill>
            </a:endParaRPr>
          </a:p>
          <a:p>
            <a:pPr indent="0" lvl="0" marL="0" rtl="0" algn="l">
              <a:spcBef>
                <a:spcPts val="0"/>
              </a:spcBef>
              <a:spcAft>
                <a:spcPts val="0"/>
              </a:spcAft>
              <a:buNone/>
            </a:pPr>
            <a:r>
              <a:rPr lang="en" sz="1200">
                <a:solidFill>
                  <a:schemeClr val="accent6"/>
                </a:solidFill>
              </a:rPr>
              <a:t>Student Email: </a:t>
            </a:r>
            <a:r>
              <a:rPr lang="en" sz="1200" u="sng">
                <a:solidFill>
                  <a:schemeClr val="hlink"/>
                </a:solidFill>
                <a:hlinkClick r:id="rId4"/>
              </a:rPr>
              <a:t>2323396@student.uwtsd.ac.uk</a:t>
            </a:r>
            <a:r>
              <a:rPr lang="en" sz="1200">
                <a:solidFill>
                  <a:schemeClr val="accent6"/>
                </a:solidFill>
              </a:rPr>
              <a:t> </a:t>
            </a:r>
            <a:endParaRPr sz="1200">
              <a:solidFill>
                <a:schemeClr val="accent6"/>
              </a:solidFill>
            </a:endParaRPr>
          </a:p>
          <a:p>
            <a:pPr indent="0" lvl="0" marL="0" rtl="0" algn="l">
              <a:spcBef>
                <a:spcPts val="0"/>
              </a:spcBef>
              <a:spcAft>
                <a:spcPts val="0"/>
              </a:spcAft>
              <a:buNone/>
            </a:pPr>
            <a:r>
              <a:rPr lang="en" sz="1200">
                <a:solidFill>
                  <a:schemeClr val="accent6"/>
                </a:solidFill>
              </a:rPr>
              <a:t>Module: Business and Web Management</a:t>
            </a:r>
            <a:endParaRPr sz="1200">
              <a:solidFill>
                <a:schemeClr val="accent6"/>
              </a:solidFill>
            </a:endParaRPr>
          </a:p>
          <a:p>
            <a:pPr indent="0" lvl="0" marL="0" rtl="0" algn="l">
              <a:spcBef>
                <a:spcPts val="0"/>
              </a:spcBef>
              <a:spcAft>
                <a:spcPts val="0"/>
              </a:spcAft>
              <a:buNone/>
            </a:pPr>
            <a:r>
              <a:rPr lang="en" sz="1200">
                <a:solidFill>
                  <a:schemeClr val="accent6"/>
                </a:solidFill>
              </a:rPr>
              <a:t>Module Code: ACCA5019</a:t>
            </a:r>
            <a:endParaRPr sz="1200">
              <a:solidFill>
                <a:schemeClr val="accent6"/>
              </a:solidFill>
            </a:endParaRPr>
          </a:p>
          <a:p>
            <a:pPr indent="0" lvl="0" marL="0" rtl="0" algn="l">
              <a:spcBef>
                <a:spcPts val="0"/>
              </a:spcBef>
              <a:spcAft>
                <a:spcPts val="0"/>
              </a:spcAft>
              <a:buNone/>
            </a:pPr>
            <a:r>
              <a:rPr lang="en" sz="1200">
                <a:solidFill>
                  <a:schemeClr val="accent6"/>
                </a:solidFill>
              </a:rPr>
              <a:t>15 minutes presentation on Urban Green Cafe</a:t>
            </a:r>
            <a:endParaRPr sz="1200">
              <a:solidFill>
                <a:schemeClr val="accent6"/>
              </a:solidFill>
            </a:endParaRPr>
          </a:p>
          <a:p>
            <a:pPr indent="0" lvl="0" marL="0" rtl="0" algn="l">
              <a:spcBef>
                <a:spcPts val="0"/>
              </a:spcBef>
              <a:spcAft>
                <a:spcPts val="0"/>
              </a:spcAft>
              <a:buNone/>
            </a:pPr>
            <a:r>
              <a:rPr lang="en" sz="1200">
                <a:solidFill>
                  <a:schemeClr val="accent6"/>
                </a:solidFill>
              </a:rPr>
              <a:t>Lecturer: Suneth Fernando</a:t>
            </a:r>
            <a:endParaRPr sz="1200">
              <a:solidFill>
                <a:schemeClr val="accent6"/>
              </a:solidFill>
            </a:endParaRPr>
          </a:p>
          <a:p>
            <a:pPr indent="0" lvl="0" marL="0" rtl="0" algn="l">
              <a:spcBef>
                <a:spcPts val="0"/>
              </a:spcBef>
              <a:spcAft>
                <a:spcPts val="0"/>
              </a:spcAft>
              <a:buNone/>
            </a:pPr>
            <a:r>
              <a:t/>
            </a:r>
            <a:endParaRPr sz="1200">
              <a:solidFill>
                <a:schemeClr val="accent6"/>
              </a:solidFill>
            </a:endParaRPr>
          </a:p>
        </p:txBody>
      </p:sp>
      <p:sp>
        <p:nvSpPr>
          <p:cNvPr id="537" name="Google Shape;537;p55"/>
          <p:cNvSpPr txBox="1"/>
          <p:nvPr>
            <p:ph idx="3" type="subTitle"/>
          </p:nvPr>
        </p:nvSpPr>
        <p:spPr>
          <a:xfrm>
            <a:off x="228600" y="4843625"/>
            <a:ext cx="64914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t/>
            </a:r>
            <a:endParaRPr/>
          </a:p>
        </p:txBody>
      </p:sp>
      <p:pic>
        <p:nvPicPr>
          <p:cNvPr id="538" name="Google Shape;538;p55" title="logo-urbancafe-removebg-preview.png"/>
          <p:cNvPicPr preferRelativeResize="0"/>
          <p:nvPr/>
        </p:nvPicPr>
        <p:blipFill>
          <a:blip r:embed="rId5">
            <a:alphaModFix/>
          </a:blip>
          <a:stretch>
            <a:fillRect/>
          </a:stretch>
        </p:blipFill>
        <p:spPr>
          <a:xfrm>
            <a:off x="7566012" y="911075"/>
            <a:ext cx="1543588" cy="1658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2" name="Shape 542"/>
        <p:cNvGrpSpPr/>
        <p:nvPr/>
      </p:nvGrpSpPr>
      <p:grpSpPr>
        <a:xfrm>
          <a:off x="0" y="0"/>
          <a:ext cx="0" cy="0"/>
          <a:chOff x="0" y="0"/>
          <a:chExt cx="0" cy="0"/>
        </a:xfrm>
      </p:grpSpPr>
      <p:sp>
        <p:nvSpPr>
          <p:cNvPr id="543" name="Google Shape;543;p56"/>
          <p:cNvSpPr/>
          <p:nvPr/>
        </p:nvSpPr>
        <p:spPr>
          <a:xfrm rot="10800000">
            <a:off x="6839629" y="2655247"/>
            <a:ext cx="2075771" cy="2024253"/>
          </a:xfrm>
          <a:custGeom>
            <a:rect b="b" l="l" r="r" t="t"/>
            <a:pathLst>
              <a:path extrusionOk="0" h="209550" w="220241">
                <a:moveTo>
                  <a:pt x="32475" y="0"/>
                </a:moveTo>
                <a:lnTo>
                  <a:pt x="30738" y="134"/>
                </a:lnTo>
                <a:lnTo>
                  <a:pt x="29000" y="401"/>
                </a:lnTo>
                <a:lnTo>
                  <a:pt x="27396" y="668"/>
                </a:lnTo>
                <a:lnTo>
                  <a:pt x="25659" y="1069"/>
                </a:lnTo>
                <a:lnTo>
                  <a:pt x="24055" y="1604"/>
                </a:lnTo>
                <a:lnTo>
                  <a:pt x="22452" y="2138"/>
                </a:lnTo>
                <a:lnTo>
                  <a:pt x="20982" y="2673"/>
                </a:lnTo>
                <a:lnTo>
                  <a:pt x="19378" y="3341"/>
                </a:lnTo>
                <a:lnTo>
                  <a:pt x="17908" y="4143"/>
                </a:lnTo>
                <a:lnTo>
                  <a:pt x="15101" y="5880"/>
                </a:lnTo>
                <a:lnTo>
                  <a:pt x="12429" y="7885"/>
                </a:lnTo>
                <a:lnTo>
                  <a:pt x="10023" y="10023"/>
                </a:lnTo>
                <a:lnTo>
                  <a:pt x="7885" y="12429"/>
                </a:lnTo>
                <a:lnTo>
                  <a:pt x="5880" y="15101"/>
                </a:lnTo>
                <a:lnTo>
                  <a:pt x="4143" y="17908"/>
                </a:lnTo>
                <a:lnTo>
                  <a:pt x="3341" y="19378"/>
                </a:lnTo>
                <a:lnTo>
                  <a:pt x="2673" y="20982"/>
                </a:lnTo>
                <a:lnTo>
                  <a:pt x="2138" y="22452"/>
                </a:lnTo>
                <a:lnTo>
                  <a:pt x="1604" y="24055"/>
                </a:lnTo>
                <a:lnTo>
                  <a:pt x="1069" y="25659"/>
                </a:lnTo>
                <a:lnTo>
                  <a:pt x="668" y="27397"/>
                </a:lnTo>
                <a:lnTo>
                  <a:pt x="401" y="29000"/>
                </a:lnTo>
                <a:lnTo>
                  <a:pt x="134" y="30738"/>
                </a:lnTo>
                <a:lnTo>
                  <a:pt x="0" y="32475"/>
                </a:lnTo>
                <a:lnTo>
                  <a:pt x="0" y="34212"/>
                </a:lnTo>
                <a:lnTo>
                  <a:pt x="0" y="196720"/>
                </a:lnTo>
                <a:lnTo>
                  <a:pt x="0" y="198057"/>
                </a:lnTo>
                <a:lnTo>
                  <a:pt x="267" y="199260"/>
                </a:lnTo>
                <a:lnTo>
                  <a:pt x="535" y="200462"/>
                </a:lnTo>
                <a:lnTo>
                  <a:pt x="1069" y="201665"/>
                </a:lnTo>
                <a:lnTo>
                  <a:pt x="1604" y="202868"/>
                </a:lnTo>
                <a:lnTo>
                  <a:pt x="2138" y="203937"/>
                </a:lnTo>
                <a:lnTo>
                  <a:pt x="2940" y="204873"/>
                </a:lnTo>
                <a:lnTo>
                  <a:pt x="3742" y="205808"/>
                </a:lnTo>
                <a:lnTo>
                  <a:pt x="4677" y="206610"/>
                </a:lnTo>
                <a:lnTo>
                  <a:pt x="5613" y="207412"/>
                </a:lnTo>
                <a:lnTo>
                  <a:pt x="6682" y="207946"/>
                </a:lnTo>
                <a:lnTo>
                  <a:pt x="7885" y="208481"/>
                </a:lnTo>
                <a:lnTo>
                  <a:pt x="9088" y="209015"/>
                </a:lnTo>
                <a:lnTo>
                  <a:pt x="10290" y="209283"/>
                </a:lnTo>
                <a:lnTo>
                  <a:pt x="11493" y="209550"/>
                </a:lnTo>
                <a:lnTo>
                  <a:pt x="208748" y="209550"/>
                </a:lnTo>
                <a:lnTo>
                  <a:pt x="209951" y="209283"/>
                </a:lnTo>
                <a:lnTo>
                  <a:pt x="211153" y="209015"/>
                </a:lnTo>
                <a:lnTo>
                  <a:pt x="212356" y="208481"/>
                </a:lnTo>
                <a:lnTo>
                  <a:pt x="213559" y="207946"/>
                </a:lnTo>
                <a:lnTo>
                  <a:pt x="214628" y="207412"/>
                </a:lnTo>
                <a:lnTo>
                  <a:pt x="215564" y="206610"/>
                </a:lnTo>
                <a:lnTo>
                  <a:pt x="216499" y="205808"/>
                </a:lnTo>
                <a:lnTo>
                  <a:pt x="217301" y="204873"/>
                </a:lnTo>
                <a:lnTo>
                  <a:pt x="218103" y="203937"/>
                </a:lnTo>
                <a:lnTo>
                  <a:pt x="218637" y="202868"/>
                </a:lnTo>
                <a:lnTo>
                  <a:pt x="219172" y="201665"/>
                </a:lnTo>
                <a:lnTo>
                  <a:pt x="219706" y="200462"/>
                </a:lnTo>
                <a:lnTo>
                  <a:pt x="219974" y="199260"/>
                </a:lnTo>
                <a:lnTo>
                  <a:pt x="220241" y="198057"/>
                </a:lnTo>
                <a:lnTo>
                  <a:pt x="220241" y="196720"/>
                </a:lnTo>
                <a:lnTo>
                  <a:pt x="220241" y="12830"/>
                </a:lnTo>
                <a:lnTo>
                  <a:pt x="220241" y="11493"/>
                </a:lnTo>
                <a:lnTo>
                  <a:pt x="219974" y="10290"/>
                </a:lnTo>
                <a:lnTo>
                  <a:pt x="219706" y="9088"/>
                </a:lnTo>
                <a:lnTo>
                  <a:pt x="219172" y="7885"/>
                </a:lnTo>
                <a:lnTo>
                  <a:pt x="218637" y="6682"/>
                </a:lnTo>
                <a:lnTo>
                  <a:pt x="218103" y="5613"/>
                </a:lnTo>
                <a:lnTo>
                  <a:pt x="217301" y="4677"/>
                </a:lnTo>
                <a:lnTo>
                  <a:pt x="216499" y="3742"/>
                </a:lnTo>
                <a:lnTo>
                  <a:pt x="215564" y="2940"/>
                </a:lnTo>
                <a:lnTo>
                  <a:pt x="214628" y="2138"/>
                </a:lnTo>
                <a:lnTo>
                  <a:pt x="213559" y="1604"/>
                </a:lnTo>
                <a:lnTo>
                  <a:pt x="212356" y="1069"/>
                </a:lnTo>
                <a:lnTo>
                  <a:pt x="211153" y="535"/>
                </a:lnTo>
                <a:lnTo>
                  <a:pt x="209951" y="267"/>
                </a:lnTo>
                <a:lnTo>
                  <a:pt x="208748"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44" name="Google Shape;544;p56"/>
          <p:cNvSpPr/>
          <p:nvPr/>
        </p:nvSpPr>
        <p:spPr>
          <a:xfrm>
            <a:off x="4620853" y="458025"/>
            <a:ext cx="2073569" cy="2041541"/>
          </a:xfrm>
          <a:custGeom>
            <a:rect b="b" l="l" r="r" t="t"/>
            <a:pathLst>
              <a:path extrusionOk="0" h="209550" w="220241">
                <a:moveTo>
                  <a:pt x="32475" y="0"/>
                </a:moveTo>
                <a:lnTo>
                  <a:pt x="30738" y="134"/>
                </a:lnTo>
                <a:lnTo>
                  <a:pt x="29000" y="401"/>
                </a:lnTo>
                <a:lnTo>
                  <a:pt x="27396" y="668"/>
                </a:lnTo>
                <a:lnTo>
                  <a:pt x="25659" y="1069"/>
                </a:lnTo>
                <a:lnTo>
                  <a:pt x="24055" y="1604"/>
                </a:lnTo>
                <a:lnTo>
                  <a:pt x="22452" y="2138"/>
                </a:lnTo>
                <a:lnTo>
                  <a:pt x="20982" y="2673"/>
                </a:lnTo>
                <a:lnTo>
                  <a:pt x="19378" y="3341"/>
                </a:lnTo>
                <a:lnTo>
                  <a:pt x="17908" y="4143"/>
                </a:lnTo>
                <a:lnTo>
                  <a:pt x="15101" y="5880"/>
                </a:lnTo>
                <a:lnTo>
                  <a:pt x="12429" y="7885"/>
                </a:lnTo>
                <a:lnTo>
                  <a:pt x="10023" y="10023"/>
                </a:lnTo>
                <a:lnTo>
                  <a:pt x="7885" y="12429"/>
                </a:lnTo>
                <a:lnTo>
                  <a:pt x="5880" y="15101"/>
                </a:lnTo>
                <a:lnTo>
                  <a:pt x="4143" y="17908"/>
                </a:lnTo>
                <a:lnTo>
                  <a:pt x="3341" y="19378"/>
                </a:lnTo>
                <a:lnTo>
                  <a:pt x="2673" y="20982"/>
                </a:lnTo>
                <a:lnTo>
                  <a:pt x="2138" y="22452"/>
                </a:lnTo>
                <a:lnTo>
                  <a:pt x="1604" y="24055"/>
                </a:lnTo>
                <a:lnTo>
                  <a:pt x="1069" y="25659"/>
                </a:lnTo>
                <a:lnTo>
                  <a:pt x="668" y="27397"/>
                </a:lnTo>
                <a:lnTo>
                  <a:pt x="401" y="29000"/>
                </a:lnTo>
                <a:lnTo>
                  <a:pt x="134" y="30738"/>
                </a:lnTo>
                <a:lnTo>
                  <a:pt x="0" y="32475"/>
                </a:lnTo>
                <a:lnTo>
                  <a:pt x="0" y="34212"/>
                </a:lnTo>
                <a:lnTo>
                  <a:pt x="0" y="196720"/>
                </a:lnTo>
                <a:lnTo>
                  <a:pt x="0" y="198057"/>
                </a:lnTo>
                <a:lnTo>
                  <a:pt x="267" y="199260"/>
                </a:lnTo>
                <a:lnTo>
                  <a:pt x="535" y="200462"/>
                </a:lnTo>
                <a:lnTo>
                  <a:pt x="1069" y="201665"/>
                </a:lnTo>
                <a:lnTo>
                  <a:pt x="1604" y="202868"/>
                </a:lnTo>
                <a:lnTo>
                  <a:pt x="2138" y="203937"/>
                </a:lnTo>
                <a:lnTo>
                  <a:pt x="2940" y="204873"/>
                </a:lnTo>
                <a:lnTo>
                  <a:pt x="3742" y="205808"/>
                </a:lnTo>
                <a:lnTo>
                  <a:pt x="4677" y="206610"/>
                </a:lnTo>
                <a:lnTo>
                  <a:pt x="5613" y="207412"/>
                </a:lnTo>
                <a:lnTo>
                  <a:pt x="6682" y="207946"/>
                </a:lnTo>
                <a:lnTo>
                  <a:pt x="7885" y="208481"/>
                </a:lnTo>
                <a:lnTo>
                  <a:pt x="9088" y="209015"/>
                </a:lnTo>
                <a:lnTo>
                  <a:pt x="10290" y="209283"/>
                </a:lnTo>
                <a:lnTo>
                  <a:pt x="11493" y="209550"/>
                </a:lnTo>
                <a:lnTo>
                  <a:pt x="208748" y="209550"/>
                </a:lnTo>
                <a:lnTo>
                  <a:pt x="209951" y="209283"/>
                </a:lnTo>
                <a:lnTo>
                  <a:pt x="211153" y="209015"/>
                </a:lnTo>
                <a:lnTo>
                  <a:pt x="212356" y="208481"/>
                </a:lnTo>
                <a:lnTo>
                  <a:pt x="213559" y="207946"/>
                </a:lnTo>
                <a:lnTo>
                  <a:pt x="214628" y="207412"/>
                </a:lnTo>
                <a:lnTo>
                  <a:pt x="215564" y="206610"/>
                </a:lnTo>
                <a:lnTo>
                  <a:pt x="216499" y="205808"/>
                </a:lnTo>
                <a:lnTo>
                  <a:pt x="217301" y="204873"/>
                </a:lnTo>
                <a:lnTo>
                  <a:pt x="218103" y="203937"/>
                </a:lnTo>
                <a:lnTo>
                  <a:pt x="218637" y="202868"/>
                </a:lnTo>
                <a:lnTo>
                  <a:pt x="219172" y="201665"/>
                </a:lnTo>
                <a:lnTo>
                  <a:pt x="219706" y="200462"/>
                </a:lnTo>
                <a:lnTo>
                  <a:pt x="219974" y="199260"/>
                </a:lnTo>
                <a:lnTo>
                  <a:pt x="220241" y="198057"/>
                </a:lnTo>
                <a:lnTo>
                  <a:pt x="220241" y="196720"/>
                </a:lnTo>
                <a:lnTo>
                  <a:pt x="220241" y="12830"/>
                </a:lnTo>
                <a:lnTo>
                  <a:pt x="220241" y="11493"/>
                </a:lnTo>
                <a:lnTo>
                  <a:pt x="219974" y="10290"/>
                </a:lnTo>
                <a:lnTo>
                  <a:pt x="219706" y="9088"/>
                </a:lnTo>
                <a:lnTo>
                  <a:pt x="219172" y="7885"/>
                </a:lnTo>
                <a:lnTo>
                  <a:pt x="218637" y="6682"/>
                </a:lnTo>
                <a:lnTo>
                  <a:pt x="218103" y="5613"/>
                </a:lnTo>
                <a:lnTo>
                  <a:pt x="217301" y="4677"/>
                </a:lnTo>
                <a:lnTo>
                  <a:pt x="216499" y="3742"/>
                </a:lnTo>
                <a:lnTo>
                  <a:pt x="215564" y="2940"/>
                </a:lnTo>
                <a:lnTo>
                  <a:pt x="214628" y="2138"/>
                </a:lnTo>
                <a:lnTo>
                  <a:pt x="213559" y="1604"/>
                </a:lnTo>
                <a:lnTo>
                  <a:pt x="212356" y="1069"/>
                </a:lnTo>
                <a:lnTo>
                  <a:pt x="211153" y="535"/>
                </a:lnTo>
                <a:lnTo>
                  <a:pt x="209951" y="267"/>
                </a:lnTo>
                <a:lnTo>
                  <a:pt x="208748" y="0"/>
                </a:lnTo>
                <a:close/>
              </a:path>
            </a:pathLst>
          </a:cu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pic>
        <p:nvPicPr>
          <p:cNvPr descr="Fern leaves under the shadowy cover of woodland canopy." id="545" name="Google Shape;545;p56"/>
          <p:cNvPicPr preferRelativeResize="0"/>
          <p:nvPr>
            <p:ph idx="2" type="pic"/>
          </p:nvPr>
        </p:nvPicPr>
        <p:blipFill rotWithShape="1">
          <a:blip r:embed="rId3">
            <a:alphaModFix/>
          </a:blip>
          <a:srcRect b="0" l="15551" r="15551" t="0"/>
          <a:stretch/>
        </p:blipFill>
        <p:spPr>
          <a:xfrm>
            <a:off x="6847700" y="457200"/>
            <a:ext cx="2075700" cy="2003400"/>
          </a:xfrm>
          <a:prstGeom prst="roundRect">
            <a:avLst>
              <a:gd fmla="val 16667" name="adj"/>
            </a:avLst>
          </a:prstGeom>
        </p:spPr>
      </p:pic>
      <p:pic>
        <p:nvPicPr>
          <p:cNvPr descr="A close-up of large green leaves. " id="546" name="Google Shape;546;p56"/>
          <p:cNvPicPr preferRelativeResize="0"/>
          <p:nvPr>
            <p:ph idx="3" type="pic"/>
          </p:nvPr>
        </p:nvPicPr>
        <p:blipFill rotWithShape="1">
          <a:blip r:embed="rId4">
            <a:alphaModFix/>
          </a:blip>
          <a:srcRect b="0" l="15842" r="15842" t="0"/>
          <a:stretch/>
        </p:blipFill>
        <p:spPr>
          <a:xfrm>
            <a:off x="4619775" y="2651760"/>
            <a:ext cx="2075700" cy="2024400"/>
          </a:xfrm>
          <a:prstGeom prst="roundRect">
            <a:avLst>
              <a:gd fmla="val 16667" name="adj"/>
            </a:avLst>
          </a:prstGeom>
        </p:spPr>
      </p:pic>
      <p:sp>
        <p:nvSpPr>
          <p:cNvPr id="547" name="Google Shape;547;p56"/>
          <p:cNvSpPr txBox="1"/>
          <p:nvPr>
            <p:ph type="title"/>
          </p:nvPr>
        </p:nvSpPr>
        <p:spPr>
          <a:xfrm>
            <a:off x="0" y="798150"/>
            <a:ext cx="4618800" cy="21945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sz="2500"/>
              <a:t>Logo creation - it is </a:t>
            </a:r>
            <a:r>
              <a:rPr lang="en" sz="2500"/>
              <a:t>blend</a:t>
            </a:r>
            <a:r>
              <a:rPr lang="en" sz="2500"/>
              <a:t> of green and lime, lime emphasizes on natural products and drinks and green is the connection with the nature and as parts of the logo we have the organic leaf on the cup and the enature-sustained coffee bean which is selected with care to bring customer assurance and satisfaction to the highest level.</a:t>
            </a:r>
            <a:endParaRPr sz="2500"/>
          </a:p>
        </p:txBody>
      </p:sp>
      <p:sp>
        <p:nvSpPr>
          <p:cNvPr id="548" name="Google Shape;548;p56"/>
          <p:cNvSpPr txBox="1"/>
          <p:nvPr>
            <p:ph idx="1" type="subTitle"/>
          </p:nvPr>
        </p:nvSpPr>
        <p:spPr>
          <a:xfrm>
            <a:off x="228600" y="458200"/>
            <a:ext cx="4296300" cy="451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Today’s</a:t>
            </a:r>
            <a:r>
              <a:rPr lang="en">
                <a:solidFill>
                  <a:schemeClr val="accent1"/>
                </a:solidFill>
              </a:rPr>
              <a:t> plan for Brand Identity:</a:t>
            </a:r>
            <a:endParaRPr>
              <a:solidFill>
                <a:schemeClr val="accent1"/>
              </a:solidFill>
            </a:endParaRPr>
          </a:p>
        </p:txBody>
      </p:sp>
      <p:sp>
        <p:nvSpPr>
          <p:cNvPr id="549" name="Google Shape;549;p56"/>
          <p:cNvSpPr txBox="1"/>
          <p:nvPr>
            <p:ph idx="7" type="subTitle"/>
          </p:nvPr>
        </p:nvSpPr>
        <p:spPr>
          <a:xfrm>
            <a:off x="6848750" y="1632850"/>
            <a:ext cx="2073600" cy="875700"/>
          </a:xfrm>
          <a:prstGeom prst="rect">
            <a:avLst/>
          </a:prstGeom>
        </p:spPr>
        <p:txBody>
          <a:bodyPr anchorCtr="0" anchor="b" bIns="182875" lIns="182875" spcFirstLastPara="1" rIns="91425" wrap="square" tIns="91425">
            <a:noAutofit/>
          </a:bodyPr>
          <a:lstStyle/>
          <a:p>
            <a:pPr indent="0" lvl="0" marL="0" rtl="0" algn="l">
              <a:spcBef>
                <a:spcPts val="0"/>
              </a:spcBef>
              <a:spcAft>
                <a:spcPts val="0"/>
              </a:spcAft>
              <a:buClr>
                <a:schemeClr val="lt1"/>
              </a:buClr>
              <a:buSzPts val="1100"/>
              <a:buFont typeface="Arial"/>
              <a:buNone/>
            </a:pPr>
            <a:r>
              <a:rPr lang="en">
                <a:solidFill>
                  <a:schemeClr val="lt2"/>
                </a:solidFill>
                <a:latin typeface="Inter Black"/>
                <a:ea typeface="Inter Black"/>
                <a:cs typeface="Inter Black"/>
                <a:sym typeface="Inter Black"/>
              </a:rPr>
              <a:t>2.</a:t>
            </a:r>
            <a:endParaRPr>
              <a:solidFill>
                <a:schemeClr val="lt2"/>
              </a:solidFill>
              <a:latin typeface="Inter Black"/>
              <a:ea typeface="Inter Black"/>
              <a:cs typeface="Inter Black"/>
              <a:sym typeface="Inter Black"/>
            </a:endParaRPr>
          </a:p>
          <a:p>
            <a:pPr indent="0" lvl="0" marL="0" rtl="0" algn="l">
              <a:spcBef>
                <a:spcPts val="0"/>
              </a:spcBef>
              <a:spcAft>
                <a:spcPts val="0"/>
              </a:spcAft>
              <a:buNone/>
            </a:pPr>
            <a:r>
              <a:rPr b="1" lang="en">
                <a:solidFill>
                  <a:schemeClr val="lt2"/>
                </a:solidFill>
                <a:latin typeface="Inter"/>
                <a:ea typeface="Inter"/>
                <a:cs typeface="Inter"/>
                <a:sym typeface="Inter"/>
              </a:rPr>
              <a:t>Only organic and farm-produced using only natural means</a:t>
            </a:r>
            <a:endParaRPr>
              <a:solidFill>
                <a:schemeClr val="lt2"/>
              </a:solidFill>
              <a:latin typeface="Inter"/>
              <a:ea typeface="Inter"/>
              <a:cs typeface="Inter"/>
              <a:sym typeface="Inter"/>
            </a:endParaRPr>
          </a:p>
        </p:txBody>
      </p:sp>
      <p:sp>
        <p:nvSpPr>
          <p:cNvPr id="550" name="Google Shape;550;p56"/>
          <p:cNvSpPr txBox="1"/>
          <p:nvPr>
            <p:ph idx="4" type="subTitle"/>
          </p:nvPr>
        </p:nvSpPr>
        <p:spPr>
          <a:xfrm>
            <a:off x="4618950" y="1625800"/>
            <a:ext cx="2092800" cy="875700"/>
          </a:xfrm>
          <a:prstGeom prst="rect">
            <a:avLst/>
          </a:prstGeom>
        </p:spPr>
        <p:txBody>
          <a:bodyPr anchorCtr="0" anchor="b" bIns="182875" lIns="182875" spcFirstLastPara="1" rIns="91425" wrap="square" tIns="91425">
            <a:noAutofit/>
          </a:bodyPr>
          <a:lstStyle/>
          <a:p>
            <a:pPr indent="0" lvl="0" marL="0" rtl="0" algn="l">
              <a:spcBef>
                <a:spcPts val="0"/>
              </a:spcBef>
              <a:spcAft>
                <a:spcPts val="0"/>
              </a:spcAft>
              <a:buClr>
                <a:schemeClr val="lt1"/>
              </a:buClr>
              <a:buSzPts val="1100"/>
              <a:buFont typeface="Arial"/>
              <a:buNone/>
            </a:pPr>
            <a:r>
              <a:rPr lang="en">
                <a:solidFill>
                  <a:schemeClr val="lt1"/>
                </a:solidFill>
                <a:latin typeface="Inter Black"/>
                <a:ea typeface="Inter Black"/>
                <a:cs typeface="Inter Black"/>
                <a:sym typeface="Inter Black"/>
              </a:rPr>
              <a:t>1.</a:t>
            </a:r>
            <a:endParaRPr>
              <a:solidFill>
                <a:schemeClr val="lt1"/>
              </a:solidFill>
              <a:latin typeface="Inter Black"/>
              <a:ea typeface="Inter Black"/>
              <a:cs typeface="Inter Black"/>
              <a:sym typeface="Inter Black"/>
            </a:endParaRPr>
          </a:p>
          <a:p>
            <a:pPr indent="0" lvl="0" marL="0" rtl="0" algn="l">
              <a:spcBef>
                <a:spcPts val="0"/>
              </a:spcBef>
              <a:spcAft>
                <a:spcPts val="0"/>
              </a:spcAft>
              <a:buNone/>
            </a:pPr>
            <a:r>
              <a:rPr b="1" lang="en">
                <a:solidFill>
                  <a:schemeClr val="lt1"/>
                </a:solidFill>
                <a:latin typeface="Inter"/>
                <a:ea typeface="Inter"/>
                <a:cs typeface="Inter"/>
                <a:sym typeface="Inter"/>
              </a:rPr>
              <a:t>Carefully selected ingredients</a:t>
            </a:r>
            <a:endParaRPr>
              <a:solidFill>
                <a:schemeClr val="lt1"/>
              </a:solidFill>
              <a:latin typeface="Inter"/>
              <a:ea typeface="Inter"/>
              <a:cs typeface="Inter"/>
              <a:sym typeface="Inter"/>
            </a:endParaRPr>
          </a:p>
        </p:txBody>
      </p:sp>
      <p:sp>
        <p:nvSpPr>
          <p:cNvPr id="551" name="Google Shape;551;p56"/>
          <p:cNvSpPr txBox="1"/>
          <p:nvPr>
            <p:ph idx="6" type="subTitle"/>
          </p:nvPr>
        </p:nvSpPr>
        <p:spPr>
          <a:xfrm>
            <a:off x="4620813" y="3803800"/>
            <a:ext cx="2073600" cy="875700"/>
          </a:xfrm>
          <a:prstGeom prst="rect">
            <a:avLst/>
          </a:prstGeom>
        </p:spPr>
        <p:txBody>
          <a:bodyPr anchorCtr="0" anchor="b" bIns="182875" lIns="182875" spcFirstLastPara="1" rIns="91425" wrap="square" tIns="91425">
            <a:noAutofit/>
          </a:bodyPr>
          <a:lstStyle/>
          <a:p>
            <a:pPr indent="0" lvl="0" marL="0" rtl="0" algn="l">
              <a:spcBef>
                <a:spcPts val="0"/>
              </a:spcBef>
              <a:spcAft>
                <a:spcPts val="0"/>
              </a:spcAft>
              <a:buClr>
                <a:schemeClr val="lt1"/>
              </a:buClr>
              <a:buSzPts val="1100"/>
              <a:buNone/>
            </a:pPr>
            <a:r>
              <a:rPr lang="en" sz="1700">
                <a:latin typeface="Inter Black"/>
                <a:ea typeface="Inter Black"/>
                <a:cs typeface="Inter Black"/>
                <a:sym typeface="Inter Black"/>
              </a:rPr>
              <a:t>3</a:t>
            </a:r>
            <a:r>
              <a:rPr lang="en" sz="1700">
                <a:latin typeface="Inter Black"/>
                <a:ea typeface="Inter Black"/>
                <a:cs typeface="Inter Black"/>
                <a:sym typeface="Inter Black"/>
              </a:rPr>
              <a:t>.</a:t>
            </a:r>
            <a:endParaRPr sz="1700">
              <a:latin typeface="Inter Black"/>
              <a:ea typeface="Inter Black"/>
              <a:cs typeface="Inter Black"/>
              <a:sym typeface="Inter Black"/>
            </a:endParaRPr>
          </a:p>
          <a:p>
            <a:pPr indent="0" lvl="0" marL="0" rtl="0" algn="l">
              <a:spcBef>
                <a:spcPts val="0"/>
              </a:spcBef>
              <a:spcAft>
                <a:spcPts val="0"/>
              </a:spcAft>
              <a:buNone/>
            </a:pPr>
            <a:r>
              <a:rPr b="1" lang="en" sz="1700">
                <a:latin typeface="Inter"/>
                <a:ea typeface="Inter"/>
                <a:cs typeface="Inter"/>
                <a:sym typeface="Inter"/>
              </a:rPr>
              <a:t>Choosing the freshest ingredients first means putting the customers first</a:t>
            </a:r>
            <a:endParaRPr sz="1700">
              <a:latin typeface="Inter"/>
              <a:ea typeface="Inter"/>
              <a:cs typeface="Inter"/>
              <a:sym typeface="Inter"/>
            </a:endParaRPr>
          </a:p>
        </p:txBody>
      </p:sp>
      <p:sp>
        <p:nvSpPr>
          <p:cNvPr id="552" name="Google Shape;552;p56"/>
          <p:cNvSpPr txBox="1"/>
          <p:nvPr>
            <p:ph idx="5" type="subTitle"/>
          </p:nvPr>
        </p:nvSpPr>
        <p:spPr>
          <a:xfrm>
            <a:off x="6840713" y="3803800"/>
            <a:ext cx="2073600" cy="875700"/>
          </a:xfrm>
          <a:prstGeom prst="rect">
            <a:avLst/>
          </a:prstGeom>
        </p:spPr>
        <p:txBody>
          <a:bodyPr anchorCtr="0" anchor="b" bIns="182875" lIns="182875" spcFirstLastPara="1" rIns="91425" wrap="square" tIns="91425">
            <a:noAutofit/>
          </a:bodyPr>
          <a:lstStyle/>
          <a:p>
            <a:pPr indent="0" lvl="0" marL="0" rtl="0" algn="l">
              <a:spcBef>
                <a:spcPts val="0"/>
              </a:spcBef>
              <a:spcAft>
                <a:spcPts val="0"/>
              </a:spcAft>
              <a:buClr>
                <a:schemeClr val="lt1"/>
              </a:buClr>
              <a:buSzPts val="1100"/>
              <a:buFont typeface="Arial"/>
              <a:buNone/>
            </a:pPr>
            <a:r>
              <a:rPr lang="en" sz="1700">
                <a:solidFill>
                  <a:schemeClr val="lt1"/>
                </a:solidFill>
                <a:latin typeface="Inter Black"/>
                <a:ea typeface="Inter Black"/>
                <a:cs typeface="Inter Black"/>
                <a:sym typeface="Inter Black"/>
              </a:rPr>
              <a:t>4.</a:t>
            </a:r>
            <a:endParaRPr sz="1700">
              <a:solidFill>
                <a:schemeClr val="lt1"/>
              </a:solidFill>
              <a:latin typeface="Inter Black"/>
              <a:ea typeface="Inter Black"/>
              <a:cs typeface="Inter Black"/>
              <a:sym typeface="Inter Black"/>
            </a:endParaRPr>
          </a:p>
          <a:p>
            <a:pPr indent="0" lvl="0" marL="0" rtl="0" algn="l">
              <a:spcBef>
                <a:spcPts val="0"/>
              </a:spcBef>
              <a:spcAft>
                <a:spcPts val="0"/>
              </a:spcAft>
              <a:buNone/>
            </a:pPr>
            <a:r>
              <a:rPr b="1" lang="en" sz="1700">
                <a:solidFill>
                  <a:schemeClr val="lt1"/>
                </a:solidFill>
                <a:latin typeface="Inter"/>
                <a:ea typeface="Inter"/>
                <a:cs typeface="Inter"/>
                <a:sym typeface="Inter"/>
              </a:rPr>
              <a:t>Maximum enjoyment of flavour and naturalism in one cup or deli product</a:t>
            </a:r>
            <a:endParaRPr sz="1700">
              <a:solidFill>
                <a:schemeClr val="lt1"/>
              </a:solidFill>
              <a:latin typeface="Inter"/>
              <a:ea typeface="Inter"/>
              <a:cs typeface="Inter"/>
              <a:sym typeface="Inter"/>
            </a:endParaRPr>
          </a:p>
        </p:txBody>
      </p:sp>
      <p:sp>
        <p:nvSpPr>
          <p:cNvPr id="553" name="Google Shape;553;p56"/>
          <p:cNvSpPr txBox="1"/>
          <p:nvPr>
            <p:ph idx="8"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554" name="Google Shape;554;p56"/>
          <p:cNvSpPr txBox="1"/>
          <p:nvPr>
            <p:ph idx="9"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grpSp>
        <p:nvGrpSpPr>
          <p:cNvPr id="555" name="Google Shape;555;p56"/>
          <p:cNvGrpSpPr/>
          <p:nvPr/>
        </p:nvGrpSpPr>
        <p:grpSpPr>
          <a:xfrm>
            <a:off x="8384374" y="2800687"/>
            <a:ext cx="427500" cy="427500"/>
            <a:chOff x="8384374" y="2800687"/>
            <a:chExt cx="427500" cy="427500"/>
          </a:xfrm>
        </p:grpSpPr>
        <p:sp>
          <p:nvSpPr>
            <p:cNvPr id="556" name="Google Shape;556;p56"/>
            <p:cNvSpPr/>
            <p:nvPr/>
          </p:nvSpPr>
          <p:spPr>
            <a:xfrm>
              <a:off x="8384374" y="2800687"/>
              <a:ext cx="427500" cy="4275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nvGrpSpPr>
            <p:cNvPr id="557" name="Google Shape;557;p56"/>
            <p:cNvGrpSpPr/>
            <p:nvPr/>
          </p:nvGrpSpPr>
          <p:grpSpPr>
            <a:xfrm>
              <a:off x="8472699" y="2888985"/>
              <a:ext cx="250842" cy="250842"/>
              <a:chOff x="6251786" y="659047"/>
              <a:chExt cx="250842" cy="250842"/>
            </a:xfrm>
          </p:grpSpPr>
          <p:sp>
            <p:nvSpPr>
              <p:cNvPr id="558" name="Google Shape;558;p56"/>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59" name="Google Shape;559;p56"/>
              <p:cNvSpPr/>
              <p:nvPr/>
            </p:nvSpPr>
            <p:spPr>
              <a:xfrm>
                <a:off x="6436525" y="699100"/>
                <a:ext cx="267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560" name="Google Shape;560;p56"/>
              <p:cNvSpPr/>
              <p:nvPr/>
            </p:nvSpPr>
            <p:spPr>
              <a:xfrm rot="5400000">
                <a:off x="6390925" y="652300"/>
                <a:ext cx="255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grpSp>
        <p:nvGrpSpPr>
          <p:cNvPr id="561" name="Google Shape;561;p56"/>
          <p:cNvGrpSpPr/>
          <p:nvPr/>
        </p:nvGrpSpPr>
        <p:grpSpPr>
          <a:xfrm>
            <a:off x="6163056" y="2800687"/>
            <a:ext cx="427500" cy="427500"/>
            <a:chOff x="8384374" y="2800687"/>
            <a:chExt cx="427500" cy="427500"/>
          </a:xfrm>
        </p:grpSpPr>
        <p:sp>
          <p:nvSpPr>
            <p:cNvPr id="562" name="Google Shape;562;p56"/>
            <p:cNvSpPr/>
            <p:nvPr/>
          </p:nvSpPr>
          <p:spPr>
            <a:xfrm>
              <a:off x="8384374" y="2800687"/>
              <a:ext cx="427500" cy="4275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nvGrpSpPr>
            <p:cNvPr id="563" name="Google Shape;563;p56"/>
            <p:cNvGrpSpPr/>
            <p:nvPr/>
          </p:nvGrpSpPr>
          <p:grpSpPr>
            <a:xfrm>
              <a:off x="8472699" y="2888985"/>
              <a:ext cx="250842" cy="250842"/>
              <a:chOff x="6251786" y="659047"/>
              <a:chExt cx="250842" cy="250842"/>
            </a:xfrm>
          </p:grpSpPr>
          <p:sp>
            <p:nvSpPr>
              <p:cNvPr id="564" name="Google Shape;564;p56"/>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65" name="Google Shape;565;p56"/>
              <p:cNvSpPr/>
              <p:nvPr/>
            </p:nvSpPr>
            <p:spPr>
              <a:xfrm>
                <a:off x="6436525" y="699100"/>
                <a:ext cx="267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566" name="Google Shape;566;p56"/>
              <p:cNvSpPr/>
              <p:nvPr/>
            </p:nvSpPr>
            <p:spPr>
              <a:xfrm rot="5400000">
                <a:off x="6390925" y="652300"/>
                <a:ext cx="255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grpSp>
        <p:nvGrpSpPr>
          <p:cNvPr id="567" name="Google Shape;567;p56"/>
          <p:cNvGrpSpPr/>
          <p:nvPr/>
        </p:nvGrpSpPr>
        <p:grpSpPr>
          <a:xfrm>
            <a:off x="8384374" y="570737"/>
            <a:ext cx="427500" cy="427500"/>
            <a:chOff x="8384374" y="2800687"/>
            <a:chExt cx="427500" cy="427500"/>
          </a:xfrm>
        </p:grpSpPr>
        <p:sp>
          <p:nvSpPr>
            <p:cNvPr id="568" name="Google Shape;568;p56"/>
            <p:cNvSpPr/>
            <p:nvPr/>
          </p:nvSpPr>
          <p:spPr>
            <a:xfrm>
              <a:off x="8384374" y="2800687"/>
              <a:ext cx="427500" cy="4275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nvGrpSpPr>
            <p:cNvPr id="569" name="Google Shape;569;p56"/>
            <p:cNvGrpSpPr/>
            <p:nvPr/>
          </p:nvGrpSpPr>
          <p:grpSpPr>
            <a:xfrm>
              <a:off x="8472699" y="2888985"/>
              <a:ext cx="250842" cy="250842"/>
              <a:chOff x="6251786" y="659047"/>
              <a:chExt cx="250842" cy="250842"/>
            </a:xfrm>
          </p:grpSpPr>
          <p:sp>
            <p:nvSpPr>
              <p:cNvPr id="570" name="Google Shape;570;p56"/>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71" name="Google Shape;571;p56"/>
              <p:cNvSpPr/>
              <p:nvPr/>
            </p:nvSpPr>
            <p:spPr>
              <a:xfrm>
                <a:off x="6436525" y="699100"/>
                <a:ext cx="267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572" name="Google Shape;572;p56"/>
              <p:cNvSpPr/>
              <p:nvPr/>
            </p:nvSpPr>
            <p:spPr>
              <a:xfrm rot="5400000">
                <a:off x="6390925" y="652300"/>
                <a:ext cx="255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grpSp>
        <p:nvGrpSpPr>
          <p:cNvPr id="573" name="Google Shape;573;p56"/>
          <p:cNvGrpSpPr/>
          <p:nvPr/>
        </p:nvGrpSpPr>
        <p:grpSpPr>
          <a:xfrm>
            <a:off x="6163056" y="566928"/>
            <a:ext cx="427500" cy="427500"/>
            <a:chOff x="8384374" y="2800687"/>
            <a:chExt cx="427500" cy="427500"/>
          </a:xfrm>
        </p:grpSpPr>
        <p:sp>
          <p:nvSpPr>
            <p:cNvPr id="574" name="Google Shape;574;p56"/>
            <p:cNvSpPr/>
            <p:nvPr/>
          </p:nvSpPr>
          <p:spPr>
            <a:xfrm>
              <a:off x="8384374" y="2800687"/>
              <a:ext cx="427500" cy="4275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nvGrpSpPr>
            <p:cNvPr id="575" name="Google Shape;575;p56"/>
            <p:cNvGrpSpPr/>
            <p:nvPr/>
          </p:nvGrpSpPr>
          <p:grpSpPr>
            <a:xfrm>
              <a:off x="8472699" y="2888985"/>
              <a:ext cx="250842" cy="250842"/>
              <a:chOff x="6251786" y="659047"/>
              <a:chExt cx="250842" cy="250842"/>
            </a:xfrm>
          </p:grpSpPr>
          <p:sp>
            <p:nvSpPr>
              <p:cNvPr id="576" name="Google Shape;576;p56"/>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77" name="Google Shape;577;p56"/>
              <p:cNvSpPr/>
              <p:nvPr/>
            </p:nvSpPr>
            <p:spPr>
              <a:xfrm>
                <a:off x="6436525" y="699100"/>
                <a:ext cx="267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578" name="Google Shape;578;p56"/>
              <p:cNvSpPr/>
              <p:nvPr/>
            </p:nvSpPr>
            <p:spPr>
              <a:xfrm rot="5400000">
                <a:off x="6390925" y="652300"/>
                <a:ext cx="25500" cy="119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pic>
        <p:nvPicPr>
          <p:cNvPr id="579" name="Google Shape;579;p56" title="logo-urbancafe-removebg-preview.png"/>
          <p:cNvPicPr preferRelativeResize="0"/>
          <p:nvPr/>
        </p:nvPicPr>
        <p:blipFill>
          <a:blip r:embed="rId5">
            <a:alphaModFix/>
          </a:blip>
          <a:stretch>
            <a:fillRect/>
          </a:stretch>
        </p:blipFill>
        <p:spPr>
          <a:xfrm>
            <a:off x="1696650" y="3184950"/>
            <a:ext cx="2875350" cy="20034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3" name="Shape 583"/>
        <p:cNvGrpSpPr/>
        <p:nvPr/>
      </p:nvGrpSpPr>
      <p:grpSpPr>
        <a:xfrm>
          <a:off x="0" y="0"/>
          <a:ext cx="0" cy="0"/>
          <a:chOff x="0" y="0"/>
          <a:chExt cx="0" cy="0"/>
        </a:xfrm>
      </p:grpSpPr>
      <p:sp>
        <p:nvSpPr>
          <p:cNvPr id="584" name="Google Shape;584;p57"/>
          <p:cNvSpPr txBox="1"/>
          <p:nvPr>
            <p:ph idx="1" type="subTitle"/>
          </p:nvPr>
        </p:nvSpPr>
        <p:spPr>
          <a:xfrm>
            <a:off x="228600" y="457200"/>
            <a:ext cx="4296300" cy="452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solidFill>
                  <a:schemeClr val="dk1"/>
                </a:solidFill>
              </a:rPr>
              <a:t>Today’s</a:t>
            </a:r>
            <a:r>
              <a:rPr lang="en"/>
              <a:t> agenda is about Brand Identity first of all:</a:t>
            </a:r>
            <a:endParaRPr/>
          </a:p>
        </p:txBody>
      </p:sp>
      <p:sp>
        <p:nvSpPr>
          <p:cNvPr id="585" name="Google Shape;585;p57"/>
          <p:cNvSpPr txBox="1"/>
          <p:nvPr>
            <p:ph idx="2"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586" name="Google Shape;586;p57"/>
          <p:cNvSpPr txBox="1"/>
          <p:nvPr>
            <p:ph idx="3"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
        <p:nvSpPr>
          <p:cNvPr id="587" name="Google Shape;587;p57"/>
          <p:cNvSpPr/>
          <p:nvPr/>
        </p:nvSpPr>
        <p:spPr>
          <a:xfrm>
            <a:off x="6714486" y="3907975"/>
            <a:ext cx="1227600" cy="12276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588" name="Google Shape;588;p57"/>
          <p:cNvSpPr/>
          <p:nvPr/>
        </p:nvSpPr>
        <p:spPr>
          <a:xfrm>
            <a:off x="6630361" y="592650"/>
            <a:ext cx="2494200" cy="24942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pic>
        <p:nvPicPr>
          <p:cNvPr descr="Close-up of shadowy patterns projected on a palm frond." id="589" name="Google Shape;589;p57"/>
          <p:cNvPicPr preferRelativeResize="0"/>
          <p:nvPr/>
        </p:nvPicPr>
        <p:blipFill rotWithShape="1">
          <a:blip r:embed="rId3">
            <a:alphaModFix/>
          </a:blip>
          <a:srcRect b="0" l="38122" r="14704" t="28678"/>
          <a:stretch/>
        </p:blipFill>
        <p:spPr>
          <a:xfrm>
            <a:off x="5451489" y="2461125"/>
            <a:ext cx="1773300" cy="1790700"/>
          </a:xfrm>
          <a:prstGeom prst="ellipse">
            <a:avLst/>
          </a:prstGeom>
          <a:noFill/>
          <a:ln>
            <a:noFill/>
          </a:ln>
        </p:spPr>
      </p:pic>
      <p:grpSp>
        <p:nvGrpSpPr>
          <p:cNvPr id="590" name="Google Shape;590;p57"/>
          <p:cNvGrpSpPr/>
          <p:nvPr/>
        </p:nvGrpSpPr>
        <p:grpSpPr>
          <a:xfrm rot="2700000">
            <a:off x="237956" y="1326863"/>
            <a:ext cx="250839" cy="250839"/>
            <a:chOff x="6251786" y="659047"/>
            <a:chExt cx="250842" cy="250842"/>
          </a:xfrm>
        </p:grpSpPr>
        <p:sp>
          <p:nvSpPr>
            <p:cNvPr id="591" name="Google Shape;591;p5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92" name="Google Shape;592;p5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593" name="Google Shape;593;p5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sp>
        <p:nvSpPr>
          <p:cNvPr id="594" name="Google Shape;594;p57"/>
          <p:cNvSpPr txBox="1"/>
          <p:nvPr/>
        </p:nvSpPr>
        <p:spPr>
          <a:xfrm>
            <a:off x="716650" y="1199100"/>
            <a:ext cx="5466600" cy="529500"/>
          </a:xfrm>
          <a:prstGeom prst="rect">
            <a:avLst/>
          </a:prstGeom>
          <a:noFill/>
          <a:ln>
            <a:noFill/>
          </a:ln>
        </p:spPr>
        <p:txBody>
          <a:bodyPr anchorCtr="0" anchor="ctr" bIns="0" lIns="0" spcFirstLastPara="1" rIns="0" wrap="square" tIns="0">
            <a:noAutofit/>
          </a:bodyPr>
          <a:lstStyle/>
          <a:p>
            <a:pPr indent="0" lvl="0" marL="0" rtl="0" algn="l">
              <a:lnSpc>
                <a:spcPct val="70000"/>
              </a:lnSpc>
              <a:spcBef>
                <a:spcPts val="0"/>
              </a:spcBef>
              <a:spcAft>
                <a:spcPts val="0"/>
              </a:spcAft>
              <a:buClr>
                <a:schemeClr val="lt1"/>
              </a:buClr>
              <a:buSzPts val="1100"/>
              <a:buFont typeface="Arial"/>
              <a:buNone/>
            </a:pPr>
            <a:r>
              <a:rPr b="1" lang="en" sz="2300">
                <a:solidFill>
                  <a:schemeClr val="accent1"/>
                </a:solidFill>
                <a:latin typeface="Afacad Flux"/>
                <a:ea typeface="Afacad Flux"/>
                <a:cs typeface="Afacad Flux"/>
                <a:sym typeface="Afacad Flux"/>
              </a:rPr>
              <a:t>Natural Tranquillity - is represented through the symbol of the trees and nature - the leaf falling</a:t>
            </a:r>
            <a:endParaRPr b="1" sz="2300">
              <a:solidFill>
                <a:schemeClr val="accent1"/>
              </a:solidFill>
              <a:latin typeface="Afacad Flux"/>
              <a:ea typeface="Afacad Flux"/>
              <a:cs typeface="Afacad Flux"/>
              <a:sym typeface="Afacad Flux"/>
            </a:endParaRPr>
          </a:p>
          <a:p>
            <a:pPr indent="0" lvl="0" marL="0" rtl="0" algn="l">
              <a:lnSpc>
                <a:spcPct val="70000"/>
              </a:lnSpc>
              <a:spcBef>
                <a:spcPts val="0"/>
              </a:spcBef>
              <a:spcAft>
                <a:spcPts val="0"/>
              </a:spcAft>
              <a:buNone/>
            </a:pPr>
            <a:r>
              <a:t/>
            </a:r>
            <a:endParaRPr b="1" sz="3200">
              <a:solidFill>
                <a:schemeClr val="accent1"/>
              </a:solidFill>
              <a:latin typeface="Afacad Flux"/>
              <a:ea typeface="Afacad Flux"/>
              <a:cs typeface="Afacad Flux"/>
              <a:sym typeface="Afacad Flux"/>
            </a:endParaRPr>
          </a:p>
        </p:txBody>
      </p:sp>
      <p:sp>
        <p:nvSpPr>
          <p:cNvPr id="595" name="Google Shape;595;p57"/>
          <p:cNvSpPr txBox="1"/>
          <p:nvPr/>
        </p:nvSpPr>
        <p:spPr>
          <a:xfrm>
            <a:off x="716650" y="1876325"/>
            <a:ext cx="5718600" cy="529500"/>
          </a:xfrm>
          <a:prstGeom prst="rect">
            <a:avLst/>
          </a:prstGeom>
          <a:noFill/>
          <a:ln>
            <a:noFill/>
          </a:ln>
        </p:spPr>
        <p:txBody>
          <a:bodyPr anchorCtr="0" anchor="ctr" bIns="0" lIns="0" spcFirstLastPara="1" rIns="0" wrap="square" tIns="0">
            <a:noAutofit/>
          </a:bodyPr>
          <a:lstStyle/>
          <a:p>
            <a:pPr indent="0" lvl="0" marL="0" rtl="0" algn="l">
              <a:lnSpc>
                <a:spcPct val="70000"/>
              </a:lnSpc>
              <a:spcBef>
                <a:spcPts val="0"/>
              </a:spcBef>
              <a:spcAft>
                <a:spcPts val="0"/>
              </a:spcAft>
              <a:buNone/>
            </a:pPr>
            <a:r>
              <a:rPr b="1" lang="en" sz="1600">
                <a:solidFill>
                  <a:schemeClr val="accent1"/>
                </a:solidFill>
                <a:latin typeface="Afacad Flux"/>
                <a:ea typeface="Afacad Flux"/>
                <a:cs typeface="Afacad Flux"/>
                <a:sym typeface="Afacad Flux"/>
              </a:rPr>
              <a:t>Brand story: In the intense and wild core of a forest, when lunch times often used to be very rushy, and polluting, and presented by irrelevant meals in a package, we seeded a new concept, Urban Green Cafe. Its </a:t>
            </a:r>
            <a:r>
              <a:rPr b="1" lang="en" sz="1600">
                <a:solidFill>
                  <a:schemeClr val="accent1"/>
                </a:solidFill>
                <a:latin typeface="Afacad Flux"/>
                <a:ea typeface="Afacad Flux"/>
                <a:cs typeface="Afacad Flux"/>
                <a:sym typeface="Afacad Flux"/>
              </a:rPr>
              <a:t>mission is to shape everyday lunches by bringing up everyone together by using eco-certified ingredients, sustainable packaging and non-polluting means to cook everything organic and fully savoury.</a:t>
            </a:r>
            <a:endParaRPr b="1" sz="1600">
              <a:solidFill>
                <a:schemeClr val="accent1"/>
              </a:solidFill>
              <a:latin typeface="Afacad Flux"/>
              <a:ea typeface="Afacad Flux"/>
              <a:cs typeface="Afacad Flux"/>
              <a:sym typeface="Afacad Flux"/>
            </a:endParaRPr>
          </a:p>
        </p:txBody>
      </p:sp>
      <p:sp>
        <p:nvSpPr>
          <p:cNvPr id="596" name="Google Shape;596;p57"/>
          <p:cNvSpPr txBox="1"/>
          <p:nvPr/>
        </p:nvSpPr>
        <p:spPr>
          <a:xfrm>
            <a:off x="716650" y="2553553"/>
            <a:ext cx="5364000" cy="677100"/>
          </a:xfrm>
          <a:prstGeom prst="rect">
            <a:avLst/>
          </a:prstGeom>
          <a:noFill/>
          <a:ln>
            <a:noFill/>
          </a:ln>
        </p:spPr>
        <p:txBody>
          <a:bodyPr anchorCtr="0" anchor="ctr" bIns="0" lIns="0" spcFirstLastPara="1" rIns="0" wrap="square" tIns="0">
            <a:noAutofit/>
          </a:bodyPr>
          <a:lstStyle/>
          <a:p>
            <a:pPr indent="0" lvl="0" marL="0" rtl="0" algn="l">
              <a:lnSpc>
                <a:spcPct val="70000"/>
              </a:lnSpc>
              <a:spcBef>
                <a:spcPts val="0"/>
              </a:spcBef>
              <a:spcAft>
                <a:spcPts val="0"/>
              </a:spcAft>
              <a:buNone/>
            </a:pPr>
            <a:r>
              <a:rPr b="1" lang="en" sz="2000">
                <a:solidFill>
                  <a:schemeClr val="accent1"/>
                </a:solidFill>
                <a:latin typeface="Afacad Flux"/>
                <a:ea typeface="Afacad Flux"/>
                <a:cs typeface="Afacad Flux"/>
                <a:sym typeface="Afacad Flux"/>
              </a:rPr>
              <a:t>Eat healthy, Live longer and have balanced diet it is also something crucial which our Cafe is emphasizing</a:t>
            </a:r>
            <a:endParaRPr b="1" sz="2000">
              <a:solidFill>
                <a:schemeClr val="accent1"/>
              </a:solidFill>
              <a:latin typeface="Afacad Flux"/>
              <a:ea typeface="Afacad Flux"/>
              <a:cs typeface="Afacad Flux"/>
              <a:sym typeface="Afacad Flux"/>
            </a:endParaRPr>
          </a:p>
        </p:txBody>
      </p:sp>
      <p:grpSp>
        <p:nvGrpSpPr>
          <p:cNvPr id="597" name="Google Shape;597;p57"/>
          <p:cNvGrpSpPr/>
          <p:nvPr/>
        </p:nvGrpSpPr>
        <p:grpSpPr>
          <a:xfrm rot="2700000">
            <a:off x="237956" y="2004275"/>
            <a:ext cx="250839" cy="250839"/>
            <a:chOff x="6251786" y="659047"/>
            <a:chExt cx="250842" cy="250842"/>
          </a:xfrm>
        </p:grpSpPr>
        <p:sp>
          <p:nvSpPr>
            <p:cNvPr id="598" name="Google Shape;598;p5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599" name="Google Shape;599;p5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00" name="Google Shape;600;p5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nvGrpSpPr>
          <p:cNvPr id="601" name="Google Shape;601;p57"/>
          <p:cNvGrpSpPr/>
          <p:nvPr/>
        </p:nvGrpSpPr>
        <p:grpSpPr>
          <a:xfrm rot="2700000">
            <a:off x="237956" y="2681688"/>
            <a:ext cx="250839" cy="250839"/>
            <a:chOff x="6251786" y="659047"/>
            <a:chExt cx="250842" cy="250842"/>
          </a:xfrm>
        </p:grpSpPr>
        <p:sp>
          <p:nvSpPr>
            <p:cNvPr id="602" name="Google Shape;602;p57"/>
            <p:cNvSpPr/>
            <p:nvPr/>
          </p:nvSpPr>
          <p:spPr>
            <a:xfrm rot="-2700000">
              <a:off x="6256849" y="727455"/>
              <a:ext cx="240717" cy="114027"/>
            </a:xfrm>
            <a:custGeom>
              <a:rect b="b" l="l" r="r" t="t"/>
              <a:pathLst>
                <a:path extrusionOk="0" h="22601" w="47712">
                  <a:moveTo>
                    <a:pt x="36474" y="1"/>
                  </a:moveTo>
                  <a:lnTo>
                    <a:pt x="32896" y="3516"/>
                  </a:lnTo>
                  <a:lnTo>
                    <a:pt x="38106" y="8789"/>
                  </a:lnTo>
                  <a:lnTo>
                    <a:pt x="1" y="8789"/>
                  </a:lnTo>
                  <a:lnTo>
                    <a:pt x="1" y="13812"/>
                  </a:lnTo>
                  <a:lnTo>
                    <a:pt x="38106" y="13812"/>
                  </a:lnTo>
                  <a:lnTo>
                    <a:pt x="32833" y="19085"/>
                  </a:lnTo>
                  <a:lnTo>
                    <a:pt x="36411" y="22600"/>
                  </a:lnTo>
                  <a:lnTo>
                    <a:pt x="47711" y="11300"/>
                  </a:lnTo>
                  <a:lnTo>
                    <a:pt x="36474" y="1"/>
                  </a:lnTo>
                  <a:close/>
                </a:path>
              </a:pathLst>
            </a:cu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603" name="Google Shape;603;p57"/>
            <p:cNvSpPr/>
            <p:nvPr/>
          </p:nvSpPr>
          <p:spPr>
            <a:xfrm>
              <a:off x="6436525" y="699100"/>
              <a:ext cx="267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04" name="Google Shape;604;p57"/>
            <p:cNvSpPr/>
            <p:nvPr/>
          </p:nvSpPr>
          <p:spPr>
            <a:xfrm rot="5400000">
              <a:off x="6390925" y="652300"/>
              <a:ext cx="25500" cy="119100"/>
            </a:xfrm>
            <a:prstGeom prst="rect">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pic>
        <p:nvPicPr>
          <p:cNvPr id="605" name="Google Shape;605;p57" title="logo-urbancafe-removebg-preview.png"/>
          <p:cNvPicPr preferRelativeResize="0"/>
          <p:nvPr/>
        </p:nvPicPr>
        <p:blipFill>
          <a:blip r:embed="rId4">
            <a:alphaModFix/>
          </a:blip>
          <a:stretch>
            <a:fillRect/>
          </a:stretch>
        </p:blipFill>
        <p:spPr>
          <a:xfrm>
            <a:off x="6861425" y="592644"/>
            <a:ext cx="2032050" cy="202353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9" name="Shape 609"/>
        <p:cNvGrpSpPr/>
        <p:nvPr/>
      </p:nvGrpSpPr>
      <p:grpSpPr>
        <a:xfrm>
          <a:off x="0" y="0"/>
          <a:ext cx="0" cy="0"/>
          <a:chOff x="0" y="0"/>
          <a:chExt cx="0" cy="0"/>
        </a:xfrm>
      </p:grpSpPr>
      <p:sp>
        <p:nvSpPr>
          <p:cNvPr id="610" name="Google Shape;610;p58"/>
          <p:cNvSpPr/>
          <p:nvPr/>
        </p:nvSpPr>
        <p:spPr>
          <a:xfrm rot="10800000">
            <a:off x="6813950" y="2618113"/>
            <a:ext cx="2101099" cy="2063020"/>
          </a:xfrm>
          <a:custGeom>
            <a:rect b="b" l="l" r="r" t="t"/>
            <a:pathLst>
              <a:path extrusionOk="0" h="209550" w="220241">
                <a:moveTo>
                  <a:pt x="32475" y="0"/>
                </a:moveTo>
                <a:lnTo>
                  <a:pt x="30738" y="134"/>
                </a:lnTo>
                <a:lnTo>
                  <a:pt x="29000" y="401"/>
                </a:lnTo>
                <a:lnTo>
                  <a:pt x="27396" y="668"/>
                </a:lnTo>
                <a:lnTo>
                  <a:pt x="25659" y="1069"/>
                </a:lnTo>
                <a:lnTo>
                  <a:pt x="24055" y="1604"/>
                </a:lnTo>
                <a:lnTo>
                  <a:pt x="22452" y="2138"/>
                </a:lnTo>
                <a:lnTo>
                  <a:pt x="20982" y="2673"/>
                </a:lnTo>
                <a:lnTo>
                  <a:pt x="19378" y="3341"/>
                </a:lnTo>
                <a:lnTo>
                  <a:pt x="17908" y="4143"/>
                </a:lnTo>
                <a:lnTo>
                  <a:pt x="15101" y="5880"/>
                </a:lnTo>
                <a:lnTo>
                  <a:pt x="12429" y="7885"/>
                </a:lnTo>
                <a:lnTo>
                  <a:pt x="10023" y="10023"/>
                </a:lnTo>
                <a:lnTo>
                  <a:pt x="7885" y="12429"/>
                </a:lnTo>
                <a:lnTo>
                  <a:pt x="5880" y="15101"/>
                </a:lnTo>
                <a:lnTo>
                  <a:pt x="4143" y="17908"/>
                </a:lnTo>
                <a:lnTo>
                  <a:pt x="3341" y="19378"/>
                </a:lnTo>
                <a:lnTo>
                  <a:pt x="2673" y="20982"/>
                </a:lnTo>
                <a:lnTo>
                  <a:pt x="2138" y="22452"/>
                </a:lnTo>
                <a:lnTo>
                  <a:pt x="1604" y="24055"/>
                </a:lnTo>
                <a:lnTo>
                  <a:pt x="1069" y="25659"/>
                </a:lnTo>
                <a:lnTo>
                  <a:pt x="668" y="27397"/>
                </a:lnTo>
                <a:lnTo>
                  <a:pt x="401" y="29000"/>
                </a:lnTo>
                <a:lnTo>
                  <a:pt x="134" y="30738"/>
                </a:lnTo>
                <a:lnTo>
                  <a:pt x="0" y="32475"/>
                </a:lnTo>
                <a:lnTo>
                  <a:pt x="0" y="34212"/>
                </a:lnTo>
                <a:lnTo>
                  <a:pt x="0" y="196720"/>
                </a:lnTo>
                <a:lnTo>
                  <a:pt x="0" y="198057"/>
                </a:lnTo>
                <a:lnTo>
                  <a:pt x="267" y="199260"/>
                </a:lnTo>
                <a:lnTo>
                  <a:pt x="535" y="200462"/>
                </a:lnTo>
                <a:lnTo>
                  <a:pt x="1069" y="201665"/>
                </a:lnTo>
                <a:lnTo>
                  <a:pt x="1604" y="202868"/>
                </a:lnTo>
                <a:lnTo>
                  <a:pt x="2138" y="203937"/>
                </a:lnTo>
                <a:lnTo>
                  <a:pt x="2940" y="204873"/>
                </a:lnTo>
                <a:lnTo>
                  <a:pt x="3742" y="205808"/>
                </a:lnTo>
                <a:lnTo>
                  <a:pt x="4677" y="206610"/>
                </a:lnTo>
                <a:lnTo>
                  <a:pt x="5613" y="207412"/>
                </a:lnTo>
                <a:lnTo>
                  <a:pt x="6682" y="207946"/>
                </a:lnTo>
                <a:lnTo>
                  <a:pt x="7885" y="208481"/>
                </a:lnTo>
                <a:lnTo>
                  <a:pt x="9088" y="209015"/>
                </a:lnTo>
                <a:lnTo>
                  <a:pt x="10290" y="209283"/>
                </a:lnTo>
                <a:lnTo>
                  <a:pt x="11493" y="209550"/>
                </a:lnTo>
                <a:lnTo>
                  <a:pt x="208748" y="209550"/>
                </a:lnTo>
                <a:lnTo>
                  <a:pt x="209951" y="209283"/>
                </a:lnTo>
                <a:lnTo>
                  <a:pt x="211153" y="209015"/>
                </a:lnTo>
                <a:lnTo>
                  <a:pt x="212356" y="208481"/>
                </a:lnTo>
                <a:lnTo>
                  <a:pt x="213559" y="207946"/>
                </a:lnTo>
                <a:lnTo>
                  <a:pt x="214628" y="207412"/>
                </a:lnTo>
                <a:lnTo>
                  <a:pt x="215564" y="206610"/>
                </a:lnTo>
                <a:lnTo>
                  <a:pt x="216499" y="205808"/>
                </a:lnTo>
                <a:lnTo>
                  <a:pt x="217301" y="204873"/>
                </a:lnTo>
                <a:lnTo>
                  <a:pt x="218103" y="203937"/>
                </a:lnTo>
                <a:lnTo>
                  <a:pt x="218637" y="202868"/>
                </a:lnTo>
                <a:lnTo>
                  <a:pt x="219172" y="201665"/>
                </a:lnTo>
                <a:lnTo>
                  <a:pt x="219706" y="200462"/>
                </a:lnTo>
                <a:lnTo>
                  <a:pt x="219974" y="199260"/>
                </a:lnTo>
                <a:lnTo>
                  <a:pt x="220241" y="198057"/>
                </a:lnTo>
                <a:lnTo>
                  <a:pt x="220241" y="196720"/>
                </a:lnTo>
                <a:lnTo>
                  <a:pt x="220241" y="12830"/>
                </a:lnTo>
                <a:lnTo>
                  <a:pt x="220241" y="11493"/>
                </a:lnTo>
                <a:lnTo>
                  <a:pt x="219974" y="10290"/>
                </a:lnTo>
                <a:lnTo>
                  <a:pt x="219706" y="9088"/>
                </a:lnTo>
                <a:lnTo>
                  <a:pt x="219172" y="7885"/>
                </a:lnTo>
                <a:lnTo>
                  <a:pt x="218637" y="6682"/>
                </a:lnTo>
                <a:lnTo>
                  <a:pt x="218103" y="5613"/>
                </a:lnTo>
                <a:lnTo>
                  <a:pt x="217301" y="4677"/>
                </a:lnTo>
                <a:lnTo>
                  <a:pt x="216499" y="3742"/>
                </a:lnTo>
                <a:lnTo>
                  <a:pt x="215564" y="2940"/>
                </a:lnTo>
                <a:lnTo>
                  <a:pt x="214628" y="2138"/>
                </a:lnTo>
                <a:lnTo>
                  <a:pt x="213559" y="1604"/>
                </a:lnTo>
                <a:lnTo>
                  <a:pt x="212356" y="1069"/>
                </a:lnTo>
                <a:lnTo>
                  <a:pt x="211153" y="535"/>
                </a:lnTo>
                <a:lnTo>
                  <a:pt x="209951" y="267"/>
                </a:lnTo>
                <a:lnTo>
                  <a:pt x="208748"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611" name="Google Shape;611;p58"/>
          <p:cNvSpPr/>
          <p:nvPr/>
        </p:nvSpPr>
        <p:spPr>
          <a:xfrm>
            <a:off x="2423750" y="458025"/>
            <a:ext cx="2101099" cy="2063020"/>
          </a:xfrm>
          <a:custGeom>
            <a:rect b="b" l="l" r="r" t="t"/>
            <a:pathLst>
              <a:path extrusionOk="0" h="209550" w="220241">
                <a:moveTo>
                  <a:pt x="32475" y="0"/>
                </a:moveTo>
                <a:lnTo>
                  <a:pt x="30738" y="134"/>
                </a:lnTo>
                <a:lnTo>
                  <a:pt x="29000" y="401"/>
                </a:lnTo>
                <a:lnTo>
                  <a:pt x="27396" y="668"/>
                </a:lnTo>
                <a:lnTo>
                  <a:pt x="25659" y="1069"/>
                </a:lnTo>
                <a:lnTo>
                  <a:pt x="24055" y="1604"/>
                </a:lnTo>
                <a:lnTo>
                  <a:pt x="22452" y="2138"/>
                </a:lnTo>
                <a:lnTo>
                  <a:pt x="20982" y="2673"/>
                </a:lnTo>
                <a:lnTo>
                  <a:pt x="19378" y="3341"/>
                </a:lnTo>
                <a:lnTo>
                  <a:pt x="17908" y="4143"/>
                </a:lnTo>
                <a:lnTo>
                  <a:pt x="15101" y="5880"/>
                </a:lnTo>
                <a:lnTo>
                  <a:pt x="12429" y="7885"/>
                </a:lnTo>
                <a:lnTo>
                  <a:pt x="10023" y="10023"/>
                </a:lnTo>
                <a:lnTo>
                  <a:pt x="7885" y="12429"/>
                </a:lnTo>
                <a:lnTo>
                  <a:pt x="5880" y="15101"/>
                </a:lnTo>
                <a:lnTo>
                  <a:pt x="4143" y="17908"/>
                </a:lnTo>
                <a:lnTo>
                  <a:pt x="3341" y="19378"/>
                </a:lnTo>
                <a:lnTo>
                  <a:pt x="2673" y="20982"/>
                </a:lnTo>
                <a:lnTo>
                  <a:pt x="2138" y="22452"/>
                </a:lnTo>
                <a:lnTo>
                  <a:pt x="1604" y="24055"/>
                </a:lnTo>
                <a:lnTo>
                  <a:pt x="1069" y="25659"/>
                </a:lnTo>
                <a:lnTo>
                  <a:pt x="668" y="27397"/>
                </a:lnTo>
                <a:lnTo>
                  <a:pt x="401" y="29000"/>
                </a:lnTo>
                <a:lnTo>
                  <a:pt x="134" y="30738"/>
                </a:lnTo>
                <a:lnTo>
                  <a:pt x="0" y="32475"/>
                </a:lnTo>
                <a:lnTo>
                  <a:pt x="0" y="34212"/>
                </a:lnTo>
                <a:lnTo>
                  <a:pt x="0" y="196720"/>
                </a:lnTo>
                <a:lnTo>
                  <a:pt x="0" y="198057"/>
                </a:lnTo>
                <a:lnTo>
                  <a:pt x="267" y="199260"/>
                </a:lnTo>
                <a:lnTo>
                  <a:pt x="535" y="200462"/>
                </a:lnTo>
                <a:lnTo>
                  <a:pt x="1069" y="201665"/>
                </a:lnTo>
                <a:lnTo>
                  <a:pt x="1604" y="202868"/>
                </a:lnTo>
                <a:lnTo>
                  <a:pt x="2138" y="203937"/>
                </a:lnTo>
                <a:lnTo>
                  <a:pt x="2940" y="204873"/>
                </a:lnTo>
                <a:lnTo>
                  <a:pt x="3742" y="205808"/>
                </a:lnTo>
                <a:lnTo>
                  <a:pt x="4677" y="206610"/>
                </a:lnTo>
                <a:lnTo>
                  <a:pt x="5613" y="207412"/>
                </a:lnTo>
                <a:lnTo>
                  <a:pt x="6682" y="207946"/>
                </a:lnTo>
                <a:lnTo>
                  <a:pt x="7885" y="208481"/>
                </a:lnTo>
                <a:lnTo>
                  <a:pt x="9088" y="209015"/>
                </a:lnTo>
                <a:lnTo>
                  <a:pt x="10290" y="209283"/>
                </a:lnTo>
                <a:lnTo>
                  <a:pt x="11493" y="209550"/>
                </a:lnTo>
                <a:lnTo>
                  <a:pt x="208748" y="209550"/>
                </a:lnTo>
                <a:lnTo>
                  <a:pt x="209951" y="209283"/>
                </a:lnTo>
                <a:lnTo>
                  <a:pt x="211153" y="209015"/>
                </a:lnTo>
                <a:lnTo>
                  <a:pt x="212356" y="208481"/>
                </a:lnTo>
                <a:lnTo>
                  <a:pt x="213559" y="207946"/>
                </a:lnTo>
                <a:lnTo>
                  <a:pt x="214628" y="207412"/>
                </a:lnTo>
                <a:lnTo>
                  <a:pt x="215564" y="206610"/>
                </a:lnTo>
                <a:lnTo>
                  <a:pt x="216499" y="205808"/>
                </a:lnTo>
                <a:lnTo>
                  <a:pt x="217301" y="204873"/>
                </a:lnTo>
                <a:lnTo>
                  <a:pt x="218103" y="203937"/>
                </a:lnTo>
                <a:lnTo>
                  <a:pt x="218637" y="202868"/>
                </a:lnTo>
                <a:lnTo>
                  <a:pt x="219172" y="201665"/>
                </a:lnTo>
                <a:lnTo>
                  <a:pt x="219706" y="200462"/>
                </a:lnTo>
                <a:lnTo>
                  <a:pt x="219974" y="199260"/>
                </a:lnTo>
                <a:lnTo>
                  <a:pt x="220241" y="198057"/>
                </a:lnTo>
                <a:lnTo>
                  <a:pt x="220241" y="196720"/>
                </a:lnTo>
                <a:lnTo>
                  <a:pt x="220241" y="12830"/>
                </a:lnTo>
                <a:lnTo>
                  <a:pt x="220241" y="11493"/>
                </a:lnTo>
                <a:lnTo>
                  <a:pt x="219974" y="10290"/>
                </a:lnTo>
                <a:lnTo>
                  <a:pt x="219706" y="9088"/>
                </a:lnTo>
                <a:lnTo>
                  <a:pt x="219172" y="7885"/>
                </a:lnTo>
                <a:lnTo>
                  <a:pt x="218637" y="6682"/>
                </a:lnTo>
                <a:lnTo>
                  <a:pt x="218103" y="5613"/>
                </a:lnTo>
                <a:lnTo>
                  <a:pt x="217301" y="4677"/>
                </a:lnTo>
                <a:lnTo>
                  <a:pt x="216499" y="3742"/>
                </a:lnTo>
                <a:lnTo>
                  <a:pt x="215564" y="2940"/>
                </a:lnTo>
                <a:lnTo>
                  <a:pt x="214628" y="2138"/>
                </a:lnTo>
                <a:lnTo>
                  <a:pt x="213559" y="1604"/>
                </a:lnTo>
                <a:lnTo>
                  <a:pt x="212356" y="1069"/>
                </a:lnTo>
                <a:lnTo>
                  <a:pt x="211153" y="535"/>
                </a:lnTo>
                <a:lnTo>
                  <a:pt x="209951" y="267"/>
                </a:lnTo>
                <a:lnTo>
                  <a:pt x="208748" y="0"/>
                </a:lnTo>
                <a:close/>
              </a:path>
            </a:pathLst>
          </a:cu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Inter"/>
              <a:ea typeface="Inter"/>
              <a:cs typeface="Inter"/>
              <a:sym typeface="Inter"/>
            </a:endParaRPr>
          </a:p>
        </p:txBody>
      </p:sp>
      <p:sp>
        <p:nvSpPr>
          <p:cNvPr id="612" name="Google Shape;612;p58"/>
          <p:cNvSpPr/>
          <p:nvPr/>
        </p:nvSpPr>
        <p:spPr>
          <a:xfrm>
            <a:off x="4618800" y="2615525"/>
            <a:ext cx="2101200" cy="2068200"/>
          </a:xfrm>
          <a:prstGeom prst="roundRect">
            <a:avLst>
              <a:gd fmla="val 16667"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13" name="Google Shape;613;p58"/>
          <p:cNvSpPr/>
          <p:nvPr/>
        </p:nvSpPr>
        <p:spPr>
          <a:xfrm>
            <a:off x="2423700" y="2615525"/>
            <a:ext cx="2101200" cy="2068200"/>
          </a:xfrm>
          <a:prstGeom prst="roundRect">
            <a:avLst>
              <a:gd fmla="val 16667" name="adj"/>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14" name="Google Shape;614;p58"/>
          <p:cNvSpPr/>
          <p:nvPr/>
        </p:nvSpPr>
        <p:spPr>
          <a:xfrm>
            <a:off x="6813900" y="457200"/>
            <a:ext cx="2101200" cy="2064600"/>
          </a:xfrm>
          <a:prstGeom prst="roundRect">
            <a:avLst>
              <a:gd fmla="val 16667"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15" name="Google Shape;615;p58"/>
          <p:cNvSpPr/>
          <p:nvPr/>
        </p:nvSpPr>
        <p:spPr>
          <a:xfrm>
            <a:off x="4618800" y="457200"/>
            <a:ext cx="2101200" cy="2064600"/>
          </a:xfrm>
          <a:prstGeom prst="roundRect">
            <a:avLst>
              <a:gd fmla="val 16667" name="adj"/>
            </a:avLst>
          </a:prstGeom>
          <a:solidFill>
            <a:schemeClr val="l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pic>
        <p:nvPicPr>
          <p:cNvPr descr="File:Pinterest-logo.png - Wikimedia Commons" id="616" name="Google Shape;616;p58"/>
          <p:cNvPicPr preferRelativeResize="0"/>
          <p:nvPr/>
        </p:nvPicPr>
        <p:blipFill rotWithShape="1">
          <a:blip r:embed="rId3">
            <a:alphaModFix/>
          </a:blip>
          <a:srcRect b="0" l="120" r="110" t="0"/>
          <a:stretch/>
        </p:blipFill>
        <p:spPr>
          <a:xfrm>
            <a:off x="6994350" y="636025"/>
            <a:ext cx="775500" cy="777300"/>
          </a:xfrm>
          <a:prstGeom prst="roundRect">
            <a:avLst>
              <a:gd fmla="val 29404" name="adj"/>
            </a:avLst>
          </a:prstGeom>
          <a:noFill/>
          <a:ln>
            <a:noFill/>
          </a:ln>
        </p:spPr>
      </p:pic>
      <p:pic>
        <p:nvPicPr>
          <p:cNvPr descr="a tik tok logo on a white background with the letters t and k below it (Provided by Tenor)" id="617" name="Google Shape;617;p58"/>
          <p:cNvPicPr preferRelativeResize="0"/>
          <p:nvPr/>
        </p:nvPicPr>
        <p:blipFill rotWithShape="1">
          <a:blip r:embed="rId4">
            <a:alphaModFix/>
          </a:blip>
          <a:srcRect b="1381" l="0" r="0" t="1390"/>
          <a:stretch/>
        </p:blipFill>
        <p:spPr>
          <a:xfrm>
            <a:off x="2605750" y="2794350"/>
            <a:ext cx="772200" cy="777300"/>
          </a:xfrm>
          <a:prstGeom prst="roundRect">
            <a:avLst>
              <a:gd fmla="val 30287" name="adj"/>
            </a:avLst>
          </a:prstGeom>
          <a:noFill/>
          <a:ln>
            <a:noFill/>
          </a:ln>
        </p:spPr>
      </p:pic>
      <p:pic>
        <p:nvPicPr>
          <p:cNvPr descr="File:Instagram.svg - Wikimedia Commons" id="618" name="Google Shape;618;p58"/>
          <p:cNvPicPr preferRelativeResize="0"/>
          <p:nvPr/>
        </p:nvPicPr>
        <p:blipFill rotWithShape="1">
          <a:blip r:embed="rId5">
            <a:alphaModFix/>
          </a:blip>
          <a:srcRect b="0" l="120" r="110" t="0"/>
          <a:stretch/>
        </p:blipFill>
        <p:spPr>
          <a:xfrm>
            <a:off x="4799225" y="636025"/>
            <a:ext cx="775500" cy="777300"/>
          </a:xfrm>
          <a:prstGeom prst="roundRect">
            <a:avLst>
              <a:gd fmla="val 29839" name="adj"/>
            </a:avLst>
          </a:prstGeom>
          <a:noFill/>
          <a:ln>
            <a:noFill/>
          </a:ln>
        </p:spPr>
      </p:pic>
      <p:pic>
        <p:nvPicPr>
          <p:cNvPr descr="a red youtube icon on a white background (Provided by Tenor)" id="619" name="Google Shape;619;p58"/>
          <p:cNvPicPr preferRelativeResize="0"/>
          <p:nvPr/>
        </p:nvPicPr>
        <p:blipFill rotWithShape="1">
          <a:blip r:embed="rId6">
            <a:alphaModFix/>
          </a:blip>
          <a:srcRect b="0" l="0" r="0" t="0"/>
          <a:stretch/>
        </p:blipFill>
        <p:spPr>
          <a:xfrm>
            <a:off x="4799225" y="2794350"/>
            <a:ext cx="777300" cy="777300"/>
          </a:xfrm>
          <a:prstGeom prst="roundRect">
            <a:avLst>
              <a:gd fmla="val 30146" name="adj"/>
            </a:avLst>
          </a:prstGeom>
          <a:noFill/>
          <a:ln>
            <a:noFill/>
          </a:ln>
        </p:spPr>
      </p:pic>
      <p:pic>
        <p:nvPicPr>
          <p:cNvPr descr="a blue twitter bird with a long beak (Provided by Tenor)" id="620" name="Google Shape;620;p58"/>
          <p:cNvPicPr preferRelativeResize="0"/>
          <p:nvPr/>
        </p:nvPicPr>
        <p:blipFill rotWithShape="1">
          <a:blip r:embed="rId7">
            <a:alphaModFix/>
          </a:blip>
          <a:srcRect b="0" l="120" r="110" t="0"/>
          <a:stretch/>
        </p:blipFill>
        <p:spPr>
          <a:xfrm>
            <a:off x="6994225" y="2794350"/>
            <a:ext cx="775500" cy="777300"/>
          </a:xfrm>
          <a:prstGeom prst="roundRect">
            <a:avLst>
              <a:gd fmla="val 30216" name="adj"/>
            </a:avLst>
          </a:prstGeom>
          <a:noFill/>
          <a:ln>
            <a:noFill/>
          </a:ln>
        </p:spPr>
      </p:pic>
      <p:pic>
        <p:nvPicPr>
          <p:cNvPr descr="a blue circle with a white letter f in the middle (Provided by Tenor)" id="621" name="Google Shape;621;p58"/>
          <p:cNvPicPr preferRelativeResize="0"/>
          <p:nvPr/>
        </p:nvPicPr>
        <p:blipFill rotWithShape="1">
          <a:blip r:embed="rId8">
            <a:alphaModFix/>
          </a:blip>
          <a:srcRect b="0" l="120" r="110" t="0"/>
          <a:stretch/>
        </p:blipFill>
        <p:spPr>
          <a:xfrm>
            <a:off x="2604225" y="636025"/>
            <a:ext cx="775500" cy="777300"/>
          </a:xfrm>
          <a:prstGeom prst="roundRect">
            <a:avLst>
              <a:gd fmla="val 30280" name="adj"/>
            </a:avLst>
          </a:prstGeom>
          <a:noFill/>
          <a:ln>
            <a:noFill/>
          </a:ln>
        </p:spPr>
      </p:pic>
      <p:sp>
        <p:nvSpPr>
          <p:cNvPr id="622" name="Google Shape;622;p58"/>
          <p:cNvSpPr txBox="1"/>
          <p:nvPr>
            <p:ph type="title"/>
          </p:nvPr>
        </p:nvSpPr>
        <p:spPr>
          <a:xfrm>
            <a:off x="228600" y="457200"/>
            <a:ext cx="2101200" cy="4455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lt1"/>
              </a:buClr>
              <a:buSzPts val="1100"/>
              <a:buFont typeface="Arial"/>
              <a:buNone/>
            </a:pPr>
            <a:r>
              <a:rPr lang="en"/>
              <a:t>Marketing</a:t>
            </a:r>
            <a:endParaRPr/>
          </a:p>
          <a:p>
            <a:pPr indent="0" lvl="0" marL="0" rtl="0" algn="l">
              <a:spcBef>
                <a:spcPts val="0"/>
              </a:spcBef>
              <a:spcAft>
                <a:spcPts val="0"/>
              </a:spcAft>
              <a:buNone/>
            </a:pPr>
            <a:r>
              <a:rPr lang="en">
                <a:solidFill>
                  <a:schemeClr val="accent1"/>
                </a:solidFill>
              </a:rPr>
              <a:t>Strategies</a:t>
            </a:r>
            <a:endParaRPr>
              <a:solidFill>
                <a:schemeClr val="accent1"/>
              </a:solidFill>
            </a:endParaRPr>
          </a:p>
          <a:p>
            <a:pPr indent="0" lvl="0" marL="0" rtl="0" algn="l">
              <a:spcBef>
                <a:spcPts val="0"/>
              </a:spcBef>
              <a:spcAft>
                <a:spcPts val="0"/>
              </a:spcAft>
              <a:buNone/>
            </a:pPr>
            <a:r>
              <a:t/>
            </a:r>
            <a:endParaRPr>
              <a:solidFill>
                <a:schemeClr val="accent1"/>
              </a:solidFill>
            </a:endParaRPr>
          </a:p>
          <a:p>
            <a:pPr indent="0" lvl="0" marL="0" rtl="0" algn="l">
              <a:spcBef>
                <a:spcPts val="0"/>
              </a:spcBef>
              <a:spcAft>
                <a:spcPts val="0"/>
              </a:spcAft>
              <a:buNone/>
            </a:pPr>
            <a:r>
              <a:rPr lang="en">
                <a:solidFill>
                  <a:schemeClr val="accent1"/>
                </a:solidFill>
              </a:rPr>
              <a:t>Social media strategies and trends available for this concept</a:t>
            </a:r>
            <a:endParaRPr>
              <a:solidFill>
                <a:schemeClr val="accent1"/>
              </a:solidFill>
            </a:endParaRPr>
          </a:p>
        </p:txBody>
      </p:sp>
      <p:sp>
        <p:nvSpPr>
          <p:cNvPr id="623" name="Google Shape;623;p58"/>
          <p:cNvSpPr txBox="1"/>
          <p:nvPr>
            <p:ph idx="22"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624" name="Google Shape;624;p58"/>
          <p:cNvSpPr txBox="1"/>
          <p:nvPr>
            <p:ph idx="8" type="subTitle"/>
          </p:nvPr>
        </p:nvSpPr>
        <p:spPr>
          <a:xfrm>
            <a:off x="2423700" y="1540276"/>
            <a:ext cx="2101200" cy="5748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solidFill>
                  <a:schemeClr val="dk1"/>
                </a:solidFill>
              </a:rPr>
              <a:t>Like and Follow us!</a:t>
            </a:r>
            <a:endParaRPr>
              <a:solidFill>
                <a:schemeClr val="dk1"/>
              </a:solidFill>
            </a:endParaRPr>
          </a:p>
        </p:txBody>
      </p:sp>
      <p:sp>
        <p:nvSpPr>
          <p:cNvPr id="625" name="Google Shape;625;p58"/>
          <p:cNvSpPr txBox="1"/>
          <p:nvPr>
            <p:ph idx="4294967295"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Company Name</a:t>
            </a:r>
            <a:endParaRPr/>
          </a:p>
        </p:txBody>
      </p:sp>
      <p:sp>
        <p:nvSpPr>
          <p:cNvPr id="626" name="Google Shape;626;p58"/>
          <p:cNvSpPr txBox="1"/>
          <p:nvPr>
            <p:ph idx="1" type="subTitle"/>
          </p:nvPr>
        </p:nvSpPr>
        <p:spPr>
          <a:xfrm>
            <a:off x="2423700" y="212717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solidFill>
                  <a:schemeClr val="dk1"/>
                </a:solidFill>
              </a:rPr>
              <a:t>On Facebook</a:t>
            </a:r>
            <a:endParaRPr>
              <a:solidFill>
                <a:schemeClr val="dk1"/>
              </a:solidFill>
            </a:endParaRPr>
          </a:p>
        </p:txBody>
      </p:sp>
      <p:sp>
        <p:nvSpPr>
          <p:cNvPr id="627" name="Google Shape;627;p58"/>
          <p:cNvSpPr txBox="1"/>
          <p:nvPr>
            <p:ph idx="9" type="subTitle"/>
          </p:nvPr>
        </p:nvSpPr>
        <p:spPr>
          <a:xfrm>
            <a:off x="2418750" y="4285050"/>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solidFill>
                  <a:schemeClr val="dk1"/>
                </a:solidFill>
              </a:rPr>
              <a:t>On TikTok</a:t>
            </a:r>
            <a:endParaRPr>
              <a:solidFill>
                <a:schemeClr val="dk1"/>
              </a:solidFill>
            </a:endParaRPr>
          </a:p>
        </p:txBody>
      </p:sp>
      <p:sp>
        <p:nvSpPr>
          <p:cNvPr id="628" name="Google Shape;628;p58"/>
          <p:cNvSpPr txBox="1"/>
          <p:nvPr>
            <p:ph idx="13" type="subTitle"/>
          </p:nvPr>
        </p:nvSpPr>
        <p:spPr>
          <a:xfrm>
            <a:off x="2423700" y="3691554"/>
            <a:ext cx="2101200" cy="5760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solidFill>
                  <a:schemeClr val="dk1"/>
                </a:solidFill>
              </a:rPr>
              <a:t>Like and Follow us!</a:t>
            </a:r>
            <a:endParaRPr>
              <a:solidFill>
                <a:schemeClr val="dk1"/>
              </a:solidFill>
            </a:endParaRPr>
          </a:p>
        </p:txBody>
      </p:sp>
      <p:sp>
        <p:nvSpPr>
          <p:cNvPr id="629" name="Google Shape;629;p58"/>
          <p:cNvSpPr txBox="1"/>
          <p:nvPr>
            <p:ph idx="14" type="subTitle"/>
          </p:nvPr>
        </p:nvSpPr>
        <p:spPr>
          <a:xfrm>
            <a:off x="4618800" y="212717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solidFill>
                  <a:schemeClr val="dk1"/>
                </a:solidFill>
              </a:rPr>
              <a:t>On Instagram</a:t>
            </a:r>
            <a:endParaRPr>
              <a:solidFill>
                <a:schemeClr val="dk1"/>
              </a:solidFill>
            </a:endParaRPr>
          </a:p>
        </p:txBody>
      </p:sp>
      <p:sp>
        <p:nvSpPr>
          <p:cNvPr id="630" name="Google Shape;630;p58"/>
          <p:cNvSpPr txBox="1"/>
          <p:nvPr>
            <p:ph idx="15" type="subTitle"/>
          </p:nvPr>
        </p:nvSpPr>
        <p:spPr>
          <a:xfrm>
            <a:off x="4618800" y="1540276"/>
            <a:ext cx="2101200" cy="5748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solidFill>
                  <a:schemeClr val="dk1"/>
                </a:solidFill>
              </a:rPr>
              <a:t>Give us a like and follow!</a:t>
            </a:r>
            <a:endParaRPr>
              <a:solidFill>
                <a:schemeClr val="dk1"/>
              </a:solidFill>
            </a:endParaRPr>
          </a:p>
        </p:txBody>
      </p:sp>
      <p:sp>
        <p:nvSpPr>
          <p:cNvPr id="631" name="Google Shape;631;p58"/>
          <p:cNvSpPr txBox="1"/>
          <p:nvPr>
            <p:ph idx="16" type="subTitle"/>
          </p:nvPr>
        </p:nvSpPr>
        <p:spPr>
          <a:xfrm>
            <a:off x="4613850" y="4288536"/>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t>On YouTube</a:t>
            </a:r>
            <a:endParaRPr/>
          </a:p>
        </p:txBody>
      </p:sp>
      <p:sp>
        <p:nvSpPr>
          <p:cNvPr id="632" name="Google Shape;632;p58"/>
          <p:cNvSpPr txBox="1"/>
          <p:nvPr>
            <p:ph idx="17" type="subTitle"/>
          </p:nvPr>
        </p:nvSpPr>
        <p:spPr>
          <a:xfrm>
            <a:off x="4613825" y="3691554"/>
            <a:ext cx="2101200" cy="5760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t>Like, Share, Subscribe!</a:t>
            </a:r>
            <a:endParaRPr/>
          </a:p>
        </p:txBody>
      </p:sp>
      <p:sp>
        <p:nvSpPr>
          <p:cNvPr id="633" name="Google Shape;633;p58"/>
          <p:cNvSpPr txBox="1"/>
          <p:nvPr>
            <p:ph idx="18" type="subTitle"/>
          </p:nvPr>
        </p:nvSpPr>
        <p:spPr>
          <a:xfrm>
            <a:off x="6813963" y="212717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t>And pin us on Pinterest</a:t>
            </a:r>
            <a:endParaRPr/>
          </a:p>
        </p:txBody>
      </p:sp>
      <p:sp>
        <p:nvSpPr>
          <p:cNvPr id="634" name="Google Shape;634;p58"/>
          <p:cNvSpPr txBox="1"/>
          <p:nvPr>
            <p:ph idx="19" type="subTitle"/>
          </p:nvPr>
        </p:nvSpPr>
        <p:spPr>
          <a:xfrm>
            <a:off x="6816750" y="1540376"/>
            <a:ext cx="2101200" cy="574800"/>
          </a:xfrm>
          <a:prstGeom prst="rect">
            <a:avLst/>
          </a:prstGeom>
        </p:spPr>
        <p:txBody>
          <a:bodyPr anchorCtr="0" anchor="b" bIns="0" lIns="182875" spcFirstLastPara="1" rIns="0" wrap="square" tIns="0">
            <a:noAutofit/>
          </a:bodyPr>
          <a:lstStyle/>
          <a:p>
            <a:pPr indent="0" lvl="0" marL="0" rtl="0" algn="l">
              <a:spcBef>
                <a:spcPts val="0"/>
              </a:spcBef>
              <a:spcAft>
                <a:spcPts val="0"/>
              </a:spcAft>
              <a:buClr>
                <a:schemeClr val="lt1"/>
              </a:buClr>
              <a:buSzPts val="1100"/>
              <a:buNone/>
            </a:pPr>
            <a:r>
              <a:rPr lang="en"/>
              <a:t>Take a look at our posts!</a:t>
            </a:r>
            <a:endParaRPr/>
          </a:p>
        </p:txBody>
      </p:sp>
      <p:sp>
        <p:nvSpPr>
          <p:cNvPr id="635" name="Google Shape;635;p58"/>
          <p:cNvSpPr txBox="1"/>
          <p:nvPr>
            <p:ph idx="20" type="subTitle"/>
          </p:nvPr>
        </p:nvSpPr>
        <p:spPr>
          <a:xfrm>
            <a:off x="6809013" y="4288536"/>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solidFill>
                  <a:schemeClr val="dk1"/>
                </a:solidFill>
              </a:rPr>
              <a:t>On Twitter</a:t>
            </a:r>
            <a:endParaRPr>
              <a:solidFill>
                <a:schemeClr val="dk1"/>
              </a:solidFill>
            </a:endParaRPr>
          </a:p>
        </p:txBody>
      </p:sp>
      <p:sp>
        <p:nvSpPr>
          <p:cNvPr id="636" name="Google Shape;636;p58"/>
          <p:cNvSpPr txBox="1"/>
          <p:nvPr>
            <p:ph idx="21" type="subTitle"/>
          </p:nvPr>
        </p:nvSpPr>
        <p:spPr>
          <a:xfrm>
            <a:off x="6813888" y="3691554"/>
            <a:ext cx="2101200" cy="5760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solidFill>
                  <a:schemeClr val="dk1"/>
                </a:solidFill>
              </a:rPr>
              <a:t>Follow, Share, Like!</a:t>
            </a:r>
            <a:endParaRPr>
              <a:solidFill>
                <a:schemeClr val="dk1"/>
              </a:solidFill>
            </a:endParaRPr>
          </a:p>
        </p:txBody>
      </p:sp>
      <p:sp>
        <p:nvSpPr>
          <p:cNvPr id="637" name="Google Shape;637;p58"/>
          <p:cNvSpPr txBox="1"/>
          <p:nvPr>
            <p:ph idx="23"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1" name="Shape 641"/>
        <p:cNvGrpSpPr/>
        <p:nvPr/>
      </p:nvGrpSpPr>
      <p:grpSpPr>
        <a:xfrm>
          <a:off x="0" y="0"/>
          <a:ext cx="0" cy="0"/>
          <a:chOff x="0" y="0"/>
          <a:chExt cx="0" cy="0"/>
        </a:xfrm>
      </p:grpSpPr>
      <p:sp>
        <p:nvSpPr>
          <p:cNvPr id="642" name="Google Shape;642;p59"/>
          <p:cNvSpPr/>
          <p:nvPr/>
        </p:nvSpPr>
        <p:spPr>
          <a:xfrm>
            <a:off x="2423700" y="1801500"/>
            <a:ext cx="2101200" cy="2882100"/>
          </a:xfrm>
          <a:prstGeom prst="roundRect">
            <a:avLst>
              <a:gd fmla="val 11886" name="adj"/>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643" name="Google Shape;643;p59"/>
          <p:cNvSpPr/>
          <p:nvPr/>
        </p:nvSpPr>
        <p:spPr>
          <a:xfrm>
            <a:off x="4618950" y="1801500"/>
            <a:ext cx="2101200" cy="2882100"/>
          </a:xfrm>
          <a:prstGeom prst="roundRect">
            <a:avLst>
              <a:gd fmla="val 11886" name="adj"/>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644" name="Google Shape;644;p59"/>
          <p:cNvSpPr/>
          <p:nvPr/>
        </p:nvSpPr>
        <p:spPr>
          <a:xfrm>
            <a:off x="228600" y="1801500"/>
            <a:ext cx="2101200" cy="2882100"/>
          </a:xfrm>
          <a:prstGeom prst="roundRect">
            <a:avLst>
              <a:gd fmla="val 11886" name="adj"/>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645" name="Google Shape;645;p59"/>
          <p:cNvSpPr/>
          <p:nvPr/>
        </p:nvSpPr>
        <p:spPr>
          <a:xfrm>
            <a:off x="6814050" y="1801500"/>
            <a:ext cx="2101200" cy="2882100"/>
          </a:xfrm>
          <a:prstGeom prst="roundRect">
            <a:avLst>
              <a:gd fmla="val 11886" name="adj"/>
            </a:avLst>
          </a:prstGeom>
          <a:solidFill>
            <a:schemeClr val="dk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pic>
        <p:nvPicPr>
          <p:cNvPr descr="A woman with her arms crossed smiles for the camera. " id="646" name="Google Shape;646;p59"/>
          <p:cNvPicPr preferRelativeResize="0"/>
          <p:nvPr/>
        </p:nvPicPr>
        <p:blipFill rotWithShape="1">
          <a:blip r:embed="rId3">
            <a:alphaModFix/>
          </a:blip>
          <a:srcRect b="48362" l="56801" r="11212" t="3678"/>
          <a:stretch/>
        </p:blipFill>
        <p:spPr>
          <a:xfrm>
            <a:off x="2615032" y="2021195"/>
            <a:ext cx="671400" cy="671400"/>
          </a:xfrm>
          <a:prstGeom prst="roundRect">
            <a:avLst>
              <a:gd fmla="val 16667" name="adj"/>
            </a:avLst>
          </a:prstGeom>
          <a:noFill/>
          <a:ln cap="flat" cmpd="sng" w="9525">
            <a:solidFill>
              <a:schemeClr val="accent1"/>
            </a:solidFill>
            <a:prstDash val="solid"/>
            <a:round/>
            <a:headEnd len="sm" w="sm" type="none"/>
            <a:tailEnd len="sm" w="sm" type="none"/>
          </a:ln>
        </p:spPr>
      </p:pic>
      <p:pic>
        <p:nvPicPr>
          <p:cNvPr descr="A woman poses for the camera with her hand on her chin. " id="647" name="Google Shape;647;p59"/>
          <p:cNvPicPr preferRelativeResize="0"/>
          <p:nvPr/>
        </p:nvPicPr>
        <p:blipFill rotWithShape="1">
          <a:blip r:embed="rId3">
            <a:alphaModFix/>
          </a:blip>
          <a:srcRect b="2267" l="34183" r="632" t="0"/>
          <a:stretch/>
        </p:blipFill>
        <p:spPr>
          <a:xfrm>
            <a:off x="7011372" y="2021195"/>
            <a:ext cx="673200" cy="673200"/>
          </a:xfrm>
          <a:prstGeom prst="roundRect">
            <a:avLst>
              <a:gd fmla="val 16667" name="adj"/>
            </a:avLst>
          </a:prstGeom>
          <a:noFill/>
          <a:ln cap="flat" cmpd="sng" w="9525">
            <a:solidFill>
              <a:schemeClr val="accent1"/>
            </a:solidFill>
            <a:prstDash val="solid"/>
            <a:round/>
            <a:headEnd len="sm" w="sm" type="none"/>
            <a:tailEnd len="sm" w="sm" type="none"/>
          </a:ln>
        </p:spPr>
      </p:pic>
      <p:pic>
        <p:nvPicPr>
          <p:cNvPr descr="A man smiles and looks at the camera while crossing his arms. " id="648" name="Google Shape;648;p59"/>
          <p:cNvPicPr preferRelativeResize="0"/>
          <p:nvPr/>
        </p:nvPicPr>
        <p:blipFill rotWithShape="1">
          <a:blip r:embed="rId4">
            <a:alphaModFix/>
          </a:blip>
          <a:srcRect b="31271" l="28672" r="25520" t="0"/>
          <a:stretch/>
        </p:blipFill>
        <p:spPr>
          <a:xfrm>
            <a:off x="424567" y="2021195"/>
            <a:ext cx="673200" cy="673200"/>
          </a:xfrm>
          <a:prstGeom prst="roundRect">
            <a:avLst>
              <a:gd fmla="val 16667" name="adj"/>
            </a:avLst>
          </a:prstGeom>
          <a:noFill/>
          <a:ln cap="flat" cmpd="sng" w="9525">
            <a:solidFill>
              <a:schemeClr val="accent1"/>
            </a:solidFill>
            <a:prstDash val="solid"/>
            <a:round/>
            <a:headEnd len="sm" w="sm" type="none"/>
            <a:tailEnd len="sm" w="sm" type="none"/>
          </a:ln>
          <a:effectLst>
            <a:outerShdw blurRad="57150" rotWithShape="0" algn="bl" dir="5400000" dist="19050">
              <a:srgbClr val="000000"/>
            </a:outerShdw>
          </a:effectLst>
        </p:spPr>
      </p:pic>
      <p:pic>
        <p:nvPicPr>
          <p:cNvPr descr="Portrait of a woman wearing a tanktop. " id="649" name="Google Shape;649;p59"/>
          <p:cNvPicPr preferRelativeResize="0"/>
          <p:nvPr/>
        </p:nvPicPr>
        <p:blipFill rotWithShape="1">
          <a:blip r:embed="rId4">
            <a:alphaModFix/>
          </a:blip>
          <a:srcRect b="51049" l="32135" r="38107" t="4308"/>
          <a:stretch/>
        </p:blipFill>
        <p:spPr>
          <a:xfrm>
            <a:off x="4815386" y="2021195"/>
            <a:ext cx="673200" cy="673200"/>
          </a:xfrm>
          <a:prstGeom prst="roundRect">
            <a:avLst>
              <a:gd fmla="val 16667" name="adj"/>
            </a:avLst>
          </a:prstGeom>
          <a:noFill/>
          <a:ln cap="flat" cmpd="sng" w="9525">
            <a:solidFill>
              <a:schemeClr val="accent1"/>
            </a:solidFill>
            <a:prstDash val="solid"/>
            <a:round/>
            <a:headEnd len="sm" w="sm" type="none"/>
            <a:tailEnd len="sm" w="sm" type="none"/>
          </a:ln>
        </p:spPr>
      </p:pic>
      <p:sp>
        <p:nvSpPr>
          <p:cNvPr id="650" name="Google Shape;650;p59"/>
          <p:cNvSpPr txBox="1"/>
          <p:nvPr>
            <p:ph type="title"/>
          </p:nvPr>
        </p:nvSpPr>
        <p:spPr>
          <a:xfrm>
            <a:off x="228600" y="457200"/>
            <a:ext cx="4296600" cy="797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Content</a:t>
            </a:r>
            <a:r>
              <a:rPr lang="en"/>
              <a:t> </a:t>
            </a:r>
            <a:r>
              <a:rPr lang="en">
                <a:solidFill>
                  <a:schemeClr val="accent1"/>
                </a:solidFill>
              </a:rPr>
              <a:t>Marketing and the concept masterpiece</a:t>
            </a:r>
            <a:endParaRPr>
              <a:solidFill>
                <a:schemeClr val="accent1"/>
              </a:solidFill>
            </a:endParaRPr>
          </a:p>
        </p:txBody>
      </p:sp>
      <p:sp>
        <p:nvSpPr>
          <p:cNvPr id="651" name="Google Shape;651;p59"/>
          <p:cNvSpPr txBox="1"/>
          <p:nvPr>
            <p:ph idx="4" type="subTitle"/>
          </p:nvPr>
        </p:nvSpPr>
        <p:spPr>
          <a:xfrm>
            <a:off x="228450" y="2694397"/>
            <a:ext cx="2101200" cy="4365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t>We have Blogger!</a:t>
            </a:r>
            <a:endParaRPr/>
          </a:p>
        </p:txBody>
      </p:sp>
      <p:sp>
        <p:nvSpPr>
          <p:cNvPr id="652" name="Google Shape;652;p59"/>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653" name="Google Shape;653;p59"/>
          <p:cNvSpPr txBox="1"/>
          <p:nvPr>
            <p:ph idx="22"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
        <p:nvSpPr>
          <p:cNvPr id="654" name="Google Shape;654;p59"/>
          <p:cNvSpPr txBox="1"/>
          <p:nvPr>
            <p:ph idx="3" type="subTitle"/>
          </p:nvPr>
        </p:nvSpPr>
        <p:spPr>
          <a:xfrm>
            <a:off x="228450" y="314311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t>Check our blog!</a:t>
            </a:r>
            <a:endParaRPr/>
          </a:p>
        </p:txBody>
      </p:sp>
      <p:sp>
        <p:nvSpPr>
          <p:cNvPr id="655" name="Google Shape;655;p59"/>
          <p:cNvSpPr txBox="1"/>
          <p:nvPr>
            <p:ph idx="5" type="body"/>
          </p:nvPr>
        </p:nvSpPr>
        <p:spPr>
          <a:xfrm>
            <a:off x="228450" y="3478500"/>
            <a:ext cx="2101200" cy="1205100"/>
          </a:xfrm>
          <a:prstGeom prst="rect">
            <a:avLst/>
          </a:prstGeom>
        </p:spPr>
        <p:txBody>
          <a:bodyPr anchorCtr="0" anchor="t" bIns="91425" lIns="182875" spcFirstLastPara="1" rIns="182875" wrap="square" tIns="0">
            <a:noAutofit/>
          </a:bodyPr>
          <a:lstStyle/>
          <a:p>
            <a:pPr indent="0" lvl="0" marL="0" rtl="0" algn="l">
              <a:spcBef>
                <a:spcPts val="0"/>
              </a:spcBef>
              <a:spcAft>
                <a:spcPts val="0"/>
              </a:spcAft>
              <a:buNone/>
            </a:pPr>
            <a:r>
              <a:rPr lang="en"/>
              <a:t>We have our exclusive news, updates and announcements exclusively on our Site posted on Blogger!</a:t>
            </a:r>
            <a:endParaRPr/>
          </a:p>
        </p:txBody>
      </p:sp>
      <p:sp>
        <p:nvSpPr>
          <p:cNvPr id="656" name="Google Shape;656;p59"/>
          <p:cNvSpPr txBox="1"/>
          <p:nvPr>
            <p:ph idx="7" type="subTitle"/>
          </p:nvPr>
        </p:nvSpPr>
        <p:spPr>
          <a:xfrm>
            <a:off x="2423775" y="314311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t>Check it out!</a:t>
            </a:r>
            <a:endParaRPr/>
          </a:p>
        </p:txBody>
      </p:sp>
      <p:sp>
        <p:nvSpPr>
          <p:cNvPr id="657" name="Google Shape;657;p59"/>
          <p:cNvSpPr txBox="1"/>
          <p:nvPr>
            <p:ph idx="8" type="subTitle"/>
          </p:nvPr>
        </p:nvSpPr>
        <p:spPr>
          <a:xfrm>
            <a:off x="2423775" y="2694397"/>
            <a:ext cx="2101200" cy="4365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t>See our newsletter!</a:t>
            </a:r>
            <a:endParaRPr/>
          </a:p>
        </p:txBody>
      </p:sp>
      <p:sp>
        <p:nvSpPr>
          <p:cNvPr id="658" name="Google Shape;658;p59"/>
          <p:cNvSpPr txBox="1"/>
          <p:nvPr>
            <p:ph idx="9" type="body"/>
          </p:nvPr>
        </p:nvSpPr>
        <p:spPr>
          <a:xfrm>
            <a:off x="2423775" y="3478500"/>
            <a:ext cx="2101200" cy="1205100"/>
          </a:xfrm>
          <a:prstGeom prst="rect">
            <a:avLst/>
          </a:prstGeom>
        </p:spPr>
        <p:txBody>
          <a:bodyPr anchorCtr="0" anchor="t" bIns="91425" lIns="182875" spcFirstLastPara="1" rIns="182875" wrap="square" tIns="0">
            <a:noAutofit/>
          </a:bodyPr>
          <a:lstStyle/>
          <a:p>
            <a:pPr indent="0" lvl="0" marL="0" rtl="0" algn="l">
              <a:spcBef>
                <a:spcPts val="0"/>
              </a:spcBef>
              <a:spcAft>
                <a:spcPts val="0"/>
              </a:spcAft>
              <a:buNone/>
            </a:pPr>
            <a:r>
              <a:rPr lang="en"/>
              <a:t>For the latest information and news regarding natural flavours and drinks, please subscribe</a:t>
            </a:r>
            <a:r>
              <a:rPr lang="en"/>
              <a:t>.</a:t>
            </a:r>
            <a:endParaRPr/>
          </a:p>
        </p:txBody>
      </p:sp>
      <p:sp>
        <p:nvSpPr>
          <p:cNvPr id="659" name="Google Shape;659;p59"/>
          <p:cNvSpPr txBox="1"/>
          <p:nvPr>
            <p:ph idx="14" type="subTitle"/>
          </p:nvPr>
        </p:nvSpPr>
        <p:spPr>
          <a:xfrm>
            <a:off x="4619100" y="314311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t>See our delicious deals!</a:t>
            </a:r>
            <a:endParaRPr/>
          </a:p>
        </p:txBody>
      </p:sp>
      <p:sp>
        <p:nvSpPr>
          <p:cNvPr id="660" name="Google Shape;660;p59"/>
          <p:cNvSpPr txBox="1"/>
          <p:nvPr>
            <p:ph idx="15" type="subTitle"/>
          </p:nvPr>
        </p:nvSpPr>
        <p:spPr>
          <a:xfrm>
            <a:off x="4619100" y="2694397"/>
            <a:ext cx="2101200" cy="4365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t>Our delicious menu</a:t>
            </a:r>
            <a:endParaRPr/>
          </a:p>
        </p:txBody>
      </p:sp>
      <p:sp>
        <p:nvSpPr>
          <p:cNvPr id="661" name="Google Shape;661;p59"/>
          <p:cNvSpPr txBox="1"/>
          <p:nvPr>
            <p:ph idx="16" type="body"/>
          </p:nvPr>
        </p:nvSpPr>
        <p:spPr>
          <a:xfrm>
            <a:off x="4619100" y="3478500"/>
            <a:ext cx="2101200" cy="1205100"/>
          </a:xfrm>
          <a:prstGeom prst="rect">
            <a:avLst/>
          </a:prstGeom>
        </p:spPr>
        <p:txBody>
          <a:bodyPr anchorCtr="0" anchor="t" bIns="91425" lIns="182875" spcFirstLastPara="1" rIns="182875" wrap="square" tIns="0">
            <a:noAutofit/>
          </a:bodyPr>
          <a:lstStyle/>
          <a:p>
            <a:pPr indent="0" lvl="0" marL="0" rtl="0" algn="l">
              <a:spcBef>
                <a:spcPts val="0"/>
              </a:spcBef>
              <a:spcAft>
                <a:spcPts val="0"/>
              </a:spcAft>
              <a:buNone/>
            </a:pPr>
            <a:r>
              <a:rPr lang="en"/>
              <a:t>Check it out for our marvellous and delicious natural, </a:t>
            </a:r>
            <a:r>
              <a:rPr lang="en"/>
              <a:t>organic deals!</a:t>
            </a:r>
            <a:endParaRPr/>
          </a:p>
        </p:txBody>
      </p:sp>
      <p:sp>
        <p:nvSpPr>
          <p:cNvPr id="662" name="Google Shape;662;p59"/>
          <p:cNvSpPr txBox="1"/>
          <p:nvPr>
            <p:ph idx="18" type="subTitle"/>
          </p:nvPr>
        </p:nvSpPr>
        <p:spPr>
          <a:xfrm>
            <a:off x="6814425" y="3143115"/>
            <a:ext cx="2101200" cy="305700"/>
          </a:xfrm>
          <a:prstGeom prst="rect">
            <a:avLst/>
          </a:prstGeom>
        </p:spPr>
        <p:txBody>
          <a:bodyPr anchorCtr="0" anchor="t" bIns="182875" lIns="182875" spcFirstLastPara="1" rIns="91425" wrap="square" tIns="0">
            <a:noAutofit/>
          </a:bodyPr>
          <a:lstStyle/>
          <a:p>
            <a:pPr indent="0" lvl="0" marL="0" rtl="0" algn="l">
              <a:spcBef>
                <a:spcPts val="0"/>
              </a:spcBef>
              <a:spcAft>
                <a:spcPts val="0"/>
              </a:spcAft>
              <a:buNone/>
            </a:pPr>
            <a:r>
              <a:rPr lang="en"/>
              <a:t>100% Organic and Natural!</a:t>
            </a:r>
            <a:endParaRPr/>
          </a:p>
        </p:txBody>
      </p:sp>
      <p:sp>
        <p:nvSpPr>
          <p:cNvPr id="663" name="Google Shape;663;p59"/>
          <p:cNvSpPr txBox="1"/>
          <p:nvPr>
            <p:ph idx="19" type="subTitle"/>
          </p:nvPr>
        </p:nvSpPr>
        <p:spPr>
          <a:xfrm>
            <a:off x="6814425" y="2694397"/>
            <a:ext cx="2101200" cy="436500"/>
          </a:xfrm>
          <a:prstGeom prst="rect">
            <a:avLst/>
          </a:prstGeom>
        </p:spPr>
        <p:txBody>
          <a:bodyPr anchorCtr="0" anchor="b" bIns="0" lIns="182875" spcFirstLastPara="1" rIns="0" wrap="square" tIns="0">
            <a:noAutofit/>
          </a:bodyPr>
          <a:lstStyle/>
          <a:p>
            <a:pPr indent="0" lvl="0" marL="0" rtl="0" algn="l">
              <a:spcBef>
                <a:spcPts val="0"/>
              </a:spcBef>
              <a:spcAft>
                <a:spcPts val="0"/>
              </a:spcAft>
              <a:buNone/>
            </a:pPr>
            <a:r>
              <a:rPr lang="en"/>
              <a:t>Only natural recipes</a:t>
            </a:r>
            <a:endParaRPr/>
          </a:p>
        </p:txBody>
      </p:sp>
      <p:sp>
        <p:nvSpPr>
          <p:cNvPr id="664" name="Google Shape;664;p59"/>
          <p:cNvSpPr txBox="1"/>
          <p:nvPr>
            <p:ph idx="20" type="body"/>
          </p:nvPr>
        </p:nvSpPr>
        <p:spPr>
          <a:xfrm>
            <a:off x="6814425" y="3461064"/>
            <a:ext cx="2101200" cy="1205100"/>
          </a:xfrm>
          <a:prstGeom prst="rect">
            <a:avLst/>
          </a:prstGeom>
        </p:spPr>
        <p:txBody>
          <a:bodyPr anchorCtr="0" anchor="t" bIns="91425" lIns="182875" spcFirstLastPara="1" rIns="182875" wrap="square" tIns="0">
            <a:noAutofit/>
          </a:bodyPr>
          <a:lstStyle/>
          <a:p>
            <a:pPr indent="0" lvl="0" marL="0" rtl="0" algn="l">
              <a:spcBef>
                <a:spcPts val="0"/>
              </a:spcBef>
              <a:spcAft>
                <a:spcPts val="0"/>
              </a:spcAft>
              <a:buNone/>
            </a:pPr>
            <a:r>
              <a:rPr lang="en"/>
              <a:t>We do not use any artificial colours or preservatives or MGM chemicals, just the nature</a:t>
            </a:r>
            <a:r>
              <a:rPr lang="en"/>
              <a:t>'s ingredients alone!</a:t>
            </a:r>
            <a:endParaRPr/>
          </a:p>
        </p:txBody>
      </p:sp>
      <p:pic>
        <p:nvPicPr>
          <p:cNvPr id="665" name="Google Shape;665;p59"/>
          <p:cNvPicPr preferRelativeResize="0"/>
          <p:nvPr/>
        </p:nvPicPr>
        <p:blipFill>
          <a:blip r:embed="rId5">
            <a:alphaModFix/>
          </a:blip>
          <a:stretch>
            <a:fillRect/>
          </a:stretch>
        </p:blipFill>
        <p:spPr>
          <a:xfrm>
            <a:off x="424575" y="2021200"/>
            <a:ext cx="673201" cy="673201"/>
          </a:xfrm>
          <a:prstGeom prst="rect">
            <a:avLst/>
          </a:prstGeom>
          <a:noFill/>
          <a:ln>
            <a:noFill/>
          </a:ln>
        </p:spPr>
      </p:pic>
      <p:pic>
        <p:nvPicPr>
          <p:cNvPr id="666" name="Google Shape;666;p59"/>
          <p:cNvPicPr preferRelativeResize="0"/>
          <p:nvPr/>
        </p:nvPicPr>
        <p:blipFill>
          <a:blip r:embed="rId6">
            <a:alphaModFix/>
          </a:blip>
          <a:stretch>
            <a:fillRect/>
          </a:stretch>
        </p:blipFill>
        <p:spPr>
          <a:xfrm>
            <a:off x="2615025" y="2021200"/>
            <a:ext cx="673201" cy="673201"/>
          </a:xfrm>
          <a:prstGeom prst="rect">
            <a:avLst/>
          </a:prstGeom>
          <a:noFill/>
          <a:ln cap="flat" cmpd="sng" w="9525">
            <a:solidFill>
              <a:schemeClr val="accent1"/>
            </a:solidFill>
            <a:prstDash val="solid"/>
            <a:round/>
            <a:headEnd len="sm" w="sm" type="none"/>
            <a:tailEnd len="sm" w="sm" type="none"/>
          </a:ln>
        </p:spPr>
      </p:pic>
      <p:pic>
        <p:nvPicPr>
          <p:cNvPr id="667" name="Google Shape;667;p59"/>
          <p:cNvPicPr preferRelativeResize="0"/>
          <p:nvPr/>
        </p:nvPicPr>
        <p:blipFill>
          <a:blip r:embed="rId7">
            <a:alphaModFix/>
          </a:blip>
          <a:stretch>
            <a:fillRect/>
          </a:stretch>
        </p:blipFill>
        <p:spPr>
          <a:xfrm>
            <a:off x="4805475" y="2021200"/>
            <a:ext cx="683100" cy="673199"/>
          </a:xfrm>
          <a:prstGeom prst="rect">
            <a:avLst/>
          </a:prstGeom>
          <a:noFill/>
          <a:ln cap="flat" cmpd="sng" w="9525">
            <a:solidFill>
              <a:schemeClr val="accent1"/>
            </a:solidFill>
            <a:prstDash val="solid"/>
            <a:round/>
            <a:headEnd len="sm" w="sm" type="none"/>
            <a:tailEnd len="sm" w="sm" type="none"/>
          </a:ln>
        </p:spPr>
      </p:pic>
      <p:pic>
        <p:nvPicPr>
          <p:cNvPr id="668" name="Google Shape;668;p59"/>
          <p:cNvPicPr preferRelativeResize="0"/>
          <p:nvPr/>
        </p:nvPicPr>
        <p:blipFill>
          <a:blip r:embed="rId8">
            <a:alphaModFix/>
          </a:blip>
          <a:stretch>
            <a:fillRect/>
          </a:stretch>
        </p:blipFill>
        <p:spPr>
          <a:xfrm>
            <a:off x="7018800" y="2036350"/>
            <a:ext cx="671400" cy="656250"/>
          </a:xfrm>
          <a:prstGeom prst="rect">
            <a:avLst/>
          </a:prstGeom>
          <a:noFill/>
          <a:ln cap="flat" cmpd="sng" w="9525">
            <a:solidFill>
              <a:schemeClr val="accent1"/>
            </a:solidFill>
            <a:prstDash val="solid"/>
            <a:round/>
            <a:headEnd len="sm" w="sm" type="none"/>
            <a:tailEnd len="sm" w="sm" type="none"/>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2" name="Shape 672"/>
        <p:cNvGrpSpPr/>
        <p:nvPr/>
      </p:nvGrpSpPr>
      <p:grpSpPr>
        <a:xfrm>
          <a:off x="0" y="0"/>
          <a:ext cx="0" cy="0"/>
          <a:chOff x="0" y="0"/>
          <a:chExt cx="0" cy="0"/>
        </a:xfrm>
      </p:grpSpPr>
      <p:sp>
        <p:nvSpPr>
          <p:cNvPr id="673" name="Google Shape;673;p60"/>
          <p:cNvSpPr/>
          <p:nvPr/>
        </p:nvSpPr>
        <p:spPr>
          <a:xfrm>
            <a:off x="228550" y="2127025"/>
            <a:ext cx="2095500" cy="1210800"/>
          </a:xfrm>
          <a:prstGeom prst="roundRect">
            <a:avLst>
              <a:gd fmla="val 19398"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74" name="Google Shape;674;p60"/>
          <p:cNvSpPr/>
          <p:nvPr/>
        </p:nvSpPr>
        <p:spPr>
          <a:xfrm>
            <a:off x="2423750" y="2127025"/>
            <a:ext cx="2095500" cy="1210800"/>
          </a:xfrm>
          <a:prstGeom prst="roundRect">
            <a:avLst>
              <a:gd fmla="val 19398"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75" name="Google Shape;675;p60"/>
          <p:cNvSpPr/>
          <p:nvPr/>
        </p:nvSpPr>
        <p:spPr>
          <a:xfrm>
            <a:off x="6814150" y="2127025"/>
            <a:ext cx="2095500" cy="1210800"/>
          </a:xfrm>
          <a:prstGeom prst="roundRect">
            <a:avLst>
              <a:gd fmla="val 19398"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76" name="Google Shape;676;p60"/>
          <p:cNvSpPr/>
          <p:nvPr/>
        </p:nvSpPr>
        <p:spPr>
          <a:xfrm>
            <a:off x="4634900" y="1448375"/>
            <a:ext cx="572700" cy="2865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77" name="Google Shape;677;p60"/>
          <p:cNvSpPr/>
          <p:nvPr/>
        </p:nvSpPr>
        <p:spPr>
          <a:xfrm>
            <a:off x="2431725" y="1448375"/>
            <a:ext cx="572700" cy="2865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78" name="Google Shape;678;p60"/>
          <p:cNvSpPr/>
          <p:nvPr/>
        </p:nvSpPr>
        <p:spPr>
          <a:xfrm>
            <a:off x="228550" y="1448375"/>
            <a:ext cx="572700" cy="2865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79" name="Google Shape;679;p60"/>
          <p:cNvSpPr/>
          <p:nvPr/>
        </p:nvSpPr>
        <p:spPr>
          <a:xfrm>
            <a:off x="6813900" y="1448375"/>
            <a:ext cx="572700" cy="2865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dk1"/>
              </a:solidFill>
              <a:latin typeface="Afacad Flux"/>
              <a:ea typeface="Afacad Flux"/>
              <a:cs typeface="Afacad Flux"/>
              <a:sym typeface="Afacad Flux"/>
            </a:endParaRPr>
          </a:p>
        </p:txBody>
      </p:sp>
      <p:sp>
        <p:nvSpPr>
          <p:cNvPr id="680" name="Google Shape;680;p60"/>
          <p:cNvSpPr/>
          <p:nvPr/>
        </p:nvSpPr>
        <p:spPr>
          <a:xfrm>
            <a:off x="228550" y="1838100"/>
            <a:ext cx="8686800" cy="1146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81" name="Google Shape;681;p60"/>
          <p:cNvSpPr/>
          <p:nvPr/>
        </p:nvSpPr>
        <p:spPr>
          <a:xfrm>
            <a:off x="6822126" y="1842210"/>
            <a:ext cx="105900" cy="106500"/>
          </a:xfrm>
          <a:prstGeom prst="roundRect">
            <a:avLst>
              <a:gd fmla="val 50000" name="adj"/>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82" name="Google Shape;682;p60"/>
          <p:cNvSpPr/>
          <p:nvPr/>
        </p:nvSpPr>
        <p:spPr>
          <a:xfrm>
            <a:off x="2431726" y="1842210"/>
            <a:ext cx="105900" cy="106500"/>
          </a:xfrm>
          <a:prstGeom prst="roundRect">
            <a:avLst>
              <a:gd fmla="val 50000" name="adj"/>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83" name="Google Shape;683;p60"/>
          <p:cNvSpPr/>
          <p:nvPr/>
        </p:nvSpPr>
        <p:spPr>
          <a:xfrm>
            <a:off x="4618951" y="1842210"/>
            <a:ext cx="105900" cy="106500"/>
          </a:xfrm>
          <a:prstGeom prst="roundRect">
            <a:avLst>
              <a:gd fmla="val 50000" name="adj"/>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684" name="Google Shape;684;p60"/>
          <p:cNvSpPr/>
          <p:nvPr/>
        </p:nvSpPr>
        <p:spPr>
          <a:xfrm>
            <a:off x="228551" y="1842210"/>
            <a:ext cx="105900" cy="106500"/>
          </a:xfrm>
          <a:prstGeom prst="roundRect">
            <a:avLst>
              <a:gd fmla="val 50000" name="adj"/>
            </a:avLst>
          </a:prstGeom>
          <a:solidFill>
            <a:schemeClr val="dk1"/>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pic>
        <p:nvPicPr>
          <p:cNvPr id="685" name="Google Shape;685;p60"/>
          <p:cNvPicPr preferRelativeResize="0"/>
          <p:nvPr>
            <p:ph idx="2" type="pic"/>
          </p:nvPr>
        </p:nvPicPr>
        <p:blipFill rotWithShape="1">
          <a:blip r:embed="rId3">
            <a:alphaModFix/>
          </a:blip>
          <a:srcRect b="8307" l="7812" r="42205" t="0"/>
          <a:stretch/>
        </p:blipFill>
        <p:spPr>
          <a:xfrm>
            <a:off x="4618950" y="2127025"/>
            <a:ext cx="2095500" cy="1953300"/>
          </a:xfrm>
          <a:prstGeom prst="round2DiagRect">
            <a:avLst>
              <a:gd fmla="val 16667" name="adj1"/>
              <a:gd fmla="val 0" name="adj2"/>
            </a:avLst>
          </a:prstGeom>
        </p:spPr>
      </p:pic>
      <p:sp>
        <p:nvSpPr>
          <p:cNvPr id="686" name="Google Shape;686;p60"/>
          <p:cNvSpPr txBox="1"/>
          <p:nvPr>
            <p:ph type="title"/>
          </p:nvPr>
        </p:nvSpPr>
        <p:spPr>
          <a:xfrm>
            <a:off x="228600" y="457200"/>
            <a:ext cx="8569800" cy="673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Search Engine Optimization and Get found on Search Engines</a:t>
            </a:r>
            <a:endParaRPr/>
          </a:p>
        </p:txBody>
      </p:sp>
      <p:sp>
        <p:nvSpPr>
          <p:cNvPr id="687" name="Google Shape;687;p60"/>
          <p:cNvSpPr txBox="1"/>
          <p:nvPr>
            <p:ph idx="5" type="subTitle"/>
          </p:nvPr>
        </p:nvSpPr>
        <p:spPr>
          <a:xfrm>
            <a:off x="292150" y="1448425"/>
            <a:ext cx="442500" cy="2865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Google</a:t>
            </a:r>
            <a:endParaRPr/>
          </a:p>
        </p:txBody>
      </p:sp>
      <p:sp>
        <p:nvSpPr>
          <p:cNvPr id="688" name="Google Shape;688;p60"/>
          <p:cNvSpPr txBox="1"/>
          <p:nvPr>
            <p:ph idx="1" type="subTitle"/>
          </p:nvPr>
        </p:nvSpPr>
        <p:spPr>
          <a:xfrm>
            <a:off x="416800" y="2248625"/>
            <a:ext cx="1719000" cy="3363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Get found on Google</a:t>
            </a:r>
            <a:endParaRPr/>
          </a:p>
        </p:txBody>
      </p:sp>
      <p:sp>
        <p:nvSpPr>
          <p:cNvPr id="689" name="Google Shape;689;p60"/>
          <p:cNvSpPr txBox="1"/>
          <p:nvPr>
            <p:ph idx="13" type="body"/>
          </p:nvPr>
        </p:nvSpPr>
        <p:spPr>
          <a:xfrm>
            <a:off x="416800" y="2836375"/>
            <a:ext cx="1907400" cy="5016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Launch website and make it shown on sponsored results using Google Search Console.</a:t>
            </a:r>
            <a:endParaRPr/>
          </a:p>
        </p:txBody>
      </p:sp>
      <p:sp>
        <p:nvSpPr>
          <p:cNvPr id="690" name="Google Shape;690;p60"/>
          <p:cNvSpPr txBox="1"/>
          <p:nvPr>
            <p:ph idx="6" type="subTitle"/>
          </p:nvPr>
        </p:nvSpPr>
        <p:spPr>
          <a:xfrm>
            <a:off x="2496825" y="1448413"/>
            <a:ext cx="442500" cy="2865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Bing</a:t>
            </a:r>
            <a:endParaRPr/>
          </a:p>
        </p:txBody>
      </p:sp>
      <p:sp>
        <p:nvSpPr>
          <p:cNvPr id="691" name="Google Shape;691;p60"/>
          <p:cNvSpPr txBox="1"/>
          <p:nvPr>
            <p:ph idx="3" type="subTitle"/>
          </p:nvPr>
        </p:nvSpPr>
        <p:spPr>
          <a:xfrm>
            <a:off x="2612000" y="2248622"/>
            <a:ext cx="1719000" cy="3363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Get found on Bing</a:t>
            </a:r>
            <a:endParaRPr/>
          </a:p>
        </p:txBody>
      </p:sp>
      <p:sp>
        <p:nvSpPr>
          <p:cNvPr id="692" name="Google Shape;692;p60"/>
          <p:cNvSpPr txBox="1"/>
          <p:nvPr>
            <p:ph idx="14" type="body"/>
          </p:nvPr>
        </p:nvSpPr>
        <p:spPr>
          <a:xfrm>
            <a:off x="2612000" y="2596875"/>
            <a:ext cx="1719000" cy="5970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Prioritize your site and get found first using Bing Webmaster Tools.</a:t>
            </a:r>
            <a:endParaRPr/>
          </a:p>
        </p:txBody>
      </p:sp>
      <p:sp>
        <p:nvSpPr>
          <p:cNvPr id="693" name="Google Shape;693;p60"/>
          <p:cNvSpPr txBox="1"/>
          <p:nvPr>
            <p:ph idx="7" type="subTitle"/>
          </p:nvPr>
        </p:nvSpPr>
        <p:spPr>
          <a:xfrm>
            <a:off x="4701500" y="1448413"/>
            <a:ext cx="442500" cy="286500"/>
          </a:xfrm>
          <a:prstGeom prst="rect">
            <a:avLst/>
          </a:prstGeom>
        </p:spPr>
        <p:txBody>
          <a:bodyPr anchorCtr="0" anchor="ctr" bIns="0" lIns="0" spcFirstLastPara="1" rIns="0" wrap="square" tIns="0">
            <a:noAutofit/>
          </a:bodyPr>
          <a:lstStyle/>
          <a:p>
            <a:pPr indent="0" lvl="0" marL="0" rtl="0" algn="l">
              <a:spcBef>
                <a:spcPts val="0"/>
              </a:spcBef>
              <a:spcAft>
                <a:spcPts val="0"/>
              </a:spcAft>
              <a:buNone/>
            </a:pPr>
            <a:r>
              <a:rPr lang="en"/>
              <a:t>Yahoo!</a:t>
            </a:r>
            <a:endParaRPr/>
          </a:p>
        </p:txBody>
      </p:sp>
      <p:sp>
        <p:nvSpPr>
          <p:cNvPr id="694" name="Google Shape;694;p60"/>
          <p:cNvSpPr txBox="1"/>
          <p:nvPr>
            <p:ph idx="9" type="subTitle"/>
          </p:nvPr>
        </p:nvSpPr>
        <p:spPr>
          <a:xfrm>
            <a:off x="4807200" y="2248625"/>
            <a:ext cx="1907400" cy="3363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Get found on Yahoo!</a:t>
            </a:r>
            <a:endParaRPr/>
          </a:p>
        </p:txBody>
      </p:sp>
      <p:sp>
        <p:nvSpPr>
          <p:cNvPr id="695" name="Google Shape;695;p60"/>
          <p:cNvSpPr txBox="1"/>
          <p:nvPr>
            <p:ph idx="15" type="body"/>
          </p:nvPr>
        </p:nvSpPr>
        <p:spPr>
          <a:xfrm>
            <a:off x="4807200" y="2506500"/>
            <a:ext cx="1719000" cy="1474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For this SEO step, to be found on Yahoo, you need to connect Urban Green Cafe</a:t>
            </a:r>
            <a:r>
              <a:rPr lang="en"/>
              <a:t>’s website to Bing Webmaster Tools as Bing and Yahoo work together.</a:t>
            </a:r>
            <a:endParaRPr/>
          </a:p>
        </p:txBody>
      </p:sp>
      <p:sp>
        <p:nvSpPr>
          <p:cNvPr id="696" name="Google Shape;696;p60"/>
          <p:cNvSpPr txBox="1"/>
          <p:nvPr>
            <p:ph idx="8" type="subTitle"/>
          </p:nvPr>
        </p:nvSpPr>
        <p:spPr>
          <a:xfrm>
            <a:off x="6822125" y="1448375"/>
            <a:ext cx="535500" cy="286500"/>
          </a:xfrm>
          <a:prstGeom prst="rect">
            <a:avLst/>
          </a:prstGeom>
        </p:spPr>
        <p:txBody>
          <a:bodyPr anchorCtr="0" anchor="ctr" bIns="0" lIns="0" spcFirstLastPara="1" rIns="0" wrap="square" tIns="0">
            <a:noAutofit/>
          </a:bodyPr>
          <a:lstStyle/>
          <a:p>
            <a:pPr indent="0" lvl="0" marL="0" rtl="0" algn="ctr">
              <a:spcBef>
                <a:spcPts val="0"/>
              </a:spcBef>
              <a:spcAft>
                <a:spcPts val="0"/>
              </a:spcAft>
              <a:buNone/>
            </a:pPr>
            <a:r>
              <a:rPr lang="en"/>
              <a:t>Yandex</a:t>
            </a:r>
            <a:endParaRPr/>
          </a:p>
        </p:txBody>
      </p:sp>
      <p:sp>
        <p:nvSpPr>
          <p:cNvPr id="697" name="Google Shape;697;p60"/>
          <p:cNvSpPr txBox="1"/>
          <p:nvPr>
            <p:ph idx="4" type="subTitle"/>
          </p:nvPr>
        </p:nvSpPr>
        <p:spPr>
          <a:xfrm>
            <a:off x="7002400" y="2248625"/>
            <a:ext cx="1907400" cy="3363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Get found on Yandex</a:t>
            </a:r>
            <a:endParaRPr/>
          </a:p>
          <a:p>
            <a:pPr indent="0" lvl="0" marL="0" rtl="0" algn="l">
              <a:spcBef>
                <a:spcPts val="0"/>
              </a:spcBef>
              <a:spcAft>
                <a:spcPts val="0"/>
              </a:spcAft>
              <a:buNone/>
            </a:pPr>
            <a:r>
              <a:t/>
            </a:r>
            <a:endParaRPr/>
          </a:p>
        </p:txBody>
      </p:sp>
      <p:sp>
        <p:nvSpPr>
          <p:cNvPr id="698" name="Google Shape;698;p60"/>
          <p:cNvSpPr txBox="1"/>
          <p:nvPr>
            <p:ph idx="16" type="body"/>
          </p:nvPr>
        </p:nvSpPr>
        <p:spPr>
          <a:xfrm>
            <a:off x="7002550" y="2433925"/>
            <a:ext cx="1719000" cy="9039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To show your website prioriti</a:t>
            </a:r>
            <a:r>
              <a:rPr lang="en"/>
              <a:t>sed, you need to implement Yandex Matrica, IndexNow and a Site Quaility Index (ICS) when configuring the site’s SEO.</a:t>
            </a:r>
            <a:endParaRPr/>
          </a:p>
        </p:txBody>
      </p:sp>
      <p:sp>
        <p:nvSpPr>
          <p:cNvPr id="699" name="Google Shape;699;p60"/>
          <p:cNvSpPr txBox="1"/>
          <p:nvPr>
            <p:ph idx="17"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700" name="Google Shape;700;p60"/>
          <p:cNvSpPr txBox="1"/>
          <p:nvPr>
            <p:ph idx="18"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pic>
        <p:nvPicPr>
          <p:cNvPr id="701" name="Google Shape;701;p60"/>
          <p:cNvPicPr preferRelativeResize="0"/>
          <p:nvPr/>
        </p:nvPicPr>
        <p:blipFill>
          <a:blip r:embed="rId4">
            <a:alphaModFix/>
          </a:blip>
          <a:stretch>
            <a:fillRect/>
          </a:stretch>
        </p:blipFill>
        <p:spPr>
          <a:xfrm>
            <a:off x="484500" y="3491900"/>
            <a:ext cx="1474800" cy="1474800"/>
          </a:xfrm>
          <a:prstGeom prst="rect">
            <a:avLst/>
          </a:prstGeom>
          <a:noFill/>
          <a:ln>
            <a:noFill/>
          </a:ln>
        </p:spPr>
      </p:pic>
      <p:pic>
        <p:nvPicPr>
          <p:cNvPr id="702" name="Google Shape;702;p60"/>
          <p:cNvPicPr preferRelativeResize="0"/>
          <p:nvPr/>
        </p:nvPicPr>
        <p:blipFill>
          <a:blip r:embed="rId5">
            <a:alphaModFix/>
          </a:blip>
          <a:stretch>
            <a:fillRect/>
          </a:stretch>
        </p:blipFill>
        <p:spPr>
          <a:xfrm>
            <a:off x="2523750" y="3729918"/>
            <a:ext cx="1719002" cy="694309"/>
          </a:xfrm>
          <a:prstGeom prst="rect">
            <a:avLst/>
          </a:prstGeom>
          <a:noFill/>
          <a:ln>
            <a:noFill/>
          </a:ln>
        </p:spPr>
      </p:pic>
      <p:pic>
        <p:nvPicPr>
          <p:cNvPr id="703" name="Google Shape;703;p60"/>
          <p:cNvPicPr preferRelativeResize="0"/>
          <p:nvPr/>
        </p:nvPicPr>
        <p:blipFill>
          <a:blip r:embed="rId6">
            <a:alphaModFix/>
          </a:blip>
          <a:stretch>
            <a:fillRect/>
          </a:stretch>
        </p:blipFill>
        <p:spPr>
          <a:xfrm>
            <a:off x="5182375" y="4167126"/>
            <a:ext cx="968625" cy="976374"/>
          </a:xfrm>
          <a:prstGeom prst="rect">
            <a:avLst/>
          </a:prstGeom>
          <a:noFill/>
          <a:ln>
            <a:noFill/>
          </a:ln>
        </p:spPr>
      </p:pic>
      <p:pic>
        <p:nvPicPr>
          <p:cNvPr id="704" name="Google Shape;704;p60"/>
          <p:cNvPicPr preferRelativeResize="0"/>
          <p:nvPr/>
        </p:nvPicPr>
        <p:blipFill>
          <a:blip r:embed="rId7">
            <a:alphaModFix/>
          </a:blip>
          <a:stretch>
            <a:fillRect/>
          </a:stretch>
        </p:blipFill>
        <p:spPr>
          <a:xfrm>
            <a:off x="7245850" y="3451326"/>
            <a:ext cx="1232399" cy="123239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8" name="Shape 708"/>
        <p:cNvGrpSpPr/>
        <p:nvPr/>
      </p:nvGrpSpPr>
      <p:grpSpPr>
        <a:xfrm>
          <a:off x="0" y="0"/>
          <a:ext cx="0" cy="0"/>
          <a:chOff x="0" y="0"/>
          <a:chExt cx="0" cy="0"/>
        </a:xfrm>
      </p:grpSpPr>
      <p:sp>
        <p:nvSpPr>
          <p:cNvPr id="709" name="Google Shape;709;p61"/>
          <p:cNvSpPr txBox="1"/>
          <p:nvPr/>
        </p:nvSpPr>
        <p:spPr>
          <a:xfrm>
            <a:off x="515650" y="4409001"/>
            <a:ext cx="1814100" cy="291900"/>
          </a:xfrm>
          <a:prstGeom prst="rect">
            <a:avLst/>
          </a:prstGeom>
          <a:noFill/>
          <a:ln>
            <a:noFill/>
          </a:ln>
        </p:spPr>
        <p:txBody>
          <a:bodyPr anchorCtr="0" anchor="b" bIns="0" lIns="0" spcFirstLastPara="1" rIns="0" wrap="square" tIns="0">
            <a:noAutofit/>
          </a:bodyPr>
          <a:lstStyle/>
          <a:p>
            <a:pPr indent="0" lvl="0" marL="0" rtl="0" algn="l">
              <a:spcBef>
                <a:spcPts val="0"/>
              </a:spcBef>
              <a:spcAft>
                <a:spcPts val="0"/>
              </a:spcAft>
              <a:buNone/>
            </a:pPr>
            <a:r>
              <a:rPr lang="en" sz="1000">
                <a:solidFill>
                  <a:schemeClr val="dk2"/>
                </a:solidFill>
                <a:latin typeface="Inter"/>
                <a:ea typeface="Inter"/>
                <a:cs typeface="Inter"/>
                <a:sym typeface="Inter"/>
              </a:rPr>
              <a:t>Google</a:t>
            </a:r>
            <a:endParaRPr sz="1000">
              <a:solidFill>
                <a:schemeClr val="dk2"/>
              </a:solidFill>
              <a:latin typeface="Inter"/>
              <a:ea typeface="Inter"/>
              <a:cs typeface="Inter"/>
              <a:sym typeface="Inter"/>
            </a:endParaRPr>
          </a:p>
          <a:p>
            <a:pPr indent="0" lvl="0" marL="0" rtl="0" algn="l">
              <a:spcBef>
                <a:spcPts val="0"/>
              </a:spcBef>
              <a:spcAft>
                <a:spcPts val="0"/>
              </a:spcAft>
              <a:buNone/>
            </a:pPr>
            <a:r>
              <a:rPr lang="en" sz="1000">
                <a:solidFill>
                  <a:schemeClr val="dk2"/>
                </a:solidFill>
                <a:latin typeface="Inter"/>
                <a:ea typeface="Inter"/>
                <a:cs typeface="Inter"/>
                <a:sym typeface="Inter"/>
              </a:rPr>
              <a:t>Yahoo!</a:t>
            </a:r>
            <a:endParaRPr sz="1000">
              <a:solidFill>
                <a:schemeClr val="dk2"/>
              </a:solidFill>
              <a:latin typeface="Inter"/>
              <a:ea typeface="Inter"/>
              <a:cs typeface="Inter"/>
              <a:sym typeface="Inter"/>
            </a:endParaRPr>
          </a:p>
        </p:txBody>
      </p:sp>
      <p:grpSp>
        <p:nvGrpSpPr>
          <p:cNvPr id="710" name="Google Shape;710;p61"/>
          <p:cNvGrpSpPr/>
          <p:nvPr/>
        </p:nvGrpSpPr>
        <p:grpSpPr>
          <a:xfrm>
            <a:off x="2423700" y="457200"/>
            <a:ext cx="6491950" cy="4242675"/>
            <a:chOff x="2423700" y="457200"/>
            <a:chExt cx="6491950" cy="4242675"/>
          </a:xfrm>
        </p:grpSpPr>
        <p:sp>
          <p:nvSpPr>
            <p:cNvPr id="711" name="Google Shape;711;p61"/>
            <p:cNvSpPr txBox="1"/>
            <p:nvPr/>
          </p:nvSpPr>
          <p:spPr>
            <a:xfrm>
              <a:off x="8554750" y="1090442"/>
              <a:ext cx="360900" cy="1722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1100"/>
                <a:buFont typeface="Arial"/>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12" name="Google Shape;712;p61"/>
            <p:cNvSpPr txBox="1"/>
            <p:nvPr/>
          </p:nvSpPr>
          <p:spPr>
            <a:xfrm>
              <a:off x="8554750" y="1628183"/>
              <a:ext cx="360900" cy="22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1100"/>
                <a:buFont typeface="Arial"/>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13" name="Google Shape;713;p61"/>
            <p:cNvSpPr txBox="1"/>
            <p:nvPr/>
          </p:nvSpPr>
          <p:spPr>
            <a:xfrm>
              <a:off x="8554750" y="2223525"/>
              <a:ext cx="360900" cy="22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14" name="Google Shape;714;p61"/>
            <p:cNvSpPr txBox="1"/>
            <p:nvPr/>
          </p:nvSpPr>
          <p:spPr>
            <a:xfrm>
              <a:off x="8554750" y="2818867"/>
              <a:ext cx="360900" cy="22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1100"/>
                <a:buFont typeface="Arial"/>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15" name="Google Shape;715;p61"/>
            <p:cNvSpPr txBox="1"/>
            <p:nvPr/>
          </p:nvSpPr>
          <p:spPr>
            <a:xfrm>
              <a:off x="8554750" y="3414208"/>
              <a:ext cx="360900" cy="22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1100"/>
                <a:buFont typeface="Arial"/>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16" name="Google Shape;716;p61"/>
            <p:cNvSpPr txBox="1"/>
            <p:nvPr/>
          </p:nvSpPr>
          <p:spPr>
            <a:xfrm>
              <a:off x="8554750" y="4009550"/>
              <a:ext cx="360900" cy="2298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Clr>
                  <a:schemeClr val="lt1"/>
                </a:buClr>
                <a:buSzPts val="1100"/>
                <a:buFont typeface="Arial"/>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17" name="Google Shape;717;p61"/>
            <p:cNvSpPr txBox="1"/>
            <p:nvPr/>
          </p:nvSpPr>
          <p:spPr>
            <a:xfrm>
              <a:off x="3901765"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Apr</a:t>
              </a:r>
              <a:endParaRPr sz="800">
                <a:solidFill>
                  <a:schemeClr val="dk2"/>
                </a:solidFill>
                <a:latin typeface="Inter"/>
                <a:ea typeface="Inter"/>
                <a:cs typeface="Inter"/>
                <a:sym typeface="Inter"/>
              </a:endParaRPr>
            </a:p>
          </p:txBody>
        </p:sp>
        <p:sp>
          <p:nvSpPr>
            <p:cNvPr id="718" name="Google Shape;718;p61"/>
            <p:cNvSpPr txBox="1"/>
            <p:nvPr/>
          </p:nvSpPr>
          <p:spPr>
            <a:xfrm>
              <a:off x="4394454"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May</a:t>
              </a:r>
              <a:endParaRPr sz="800">
                <a:solidFill>
                  <a:schemeClr val="dk2"/>
                </a:solidFill>
                <a:latin typeface="Inter"/>
                <a:ea typeface="Inter"/>
                <a:cs typeface="Inter"/>
                <a:sym typeface="Inter"/>
              </a:endParaRPr>
            </a:p>
          </p:txBody>
        </p:sp>
        <p:sp>
          <p:nvSpPr>
            <p:cNvPr id="719" name="Google Shape;719;p61"/>
            <p:cNvSpPr txBox="1"/>
            <p:nvPr/>
          </p:nvSpPr>
          <p:spPr>
            <a:xfrm>
              <a:off x="4887142"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Jun</a:t>
              </a:r>
              <a:endParaRPr sz="800">
                <a:solidFill>
                  <a:schemeClr val="dk2"/>
                </a:solidFill>
                <a:latin typeface="Inter"/>
                <a:ea typeface="Inter"/>
                <a:cs typeface="Inter"/>
                <a:sym typeface="Inter"/>
              </a:endParaRPr>
            </a:p>
          </p:txBody>
        </p:sp>
        <p:sp>
          <p:nvSpPr>
            <p:cNvPr id="720" name="Google Shape;720;p61"/>
            <p:cNvSpPr txBox="1"/>
            <p:nvPr/>
          </p:nvSpPr>
          <p:spPr>
            <a:xfrm>
              <a:off x="5379831"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Jul</a:t>
              </a:r>
              <a:endParaRPr sz="800">
                <a:solidFill>
                  <a:schemeClr val="dk2"/>
                </a:solidFill>
                <a:latin typeface="Inter"/>
                <a:ea typeface="Inter"/>
                <a:cs typeface="Inter"/>
                <a:sym typeface="Inter"/>
              </a:endParaRPr>
            </a:p>
          </p:txBody>
        </p:sp>
        <p:sp>
          <p:nvSpPr>
            <p:cNvPr id="721" name="Google Shape;721;p61"/>
            <p:cNvSpPr txBox="1"/>
            <p:nvPr/>
          </p:nvSpPr>
          <p:spPr>
            <a:xfrm>
              <a:off x="2916388"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Feb</a:t>
              </a:r>
              <a:endParaRPr sz="800">
                <a:solidFill>
                  <a:schemeClr val="dk2"/>
                </a:solidFill>
                <a:latin typeface="Inter"/>
                <a:ea typeface="Inter"/>
                <a:cs typeface="Inter"/>
                <a:sym typeface="Inter"/>
              </a:endParaRPr>
            </a:p>
          </p:txBody>
        </p:sp>
        <p:sp>
          <p:nvSpPr>
            <p:cNvPr id="722" name="Google Shape;722;p61"/>
            <p:cNvSpPr txBox="1"/>
            <p:nvPr/>
          </p:nvSpPr>
          <p:spPr>
            <a:xfrm>
              <a:off x="3409077"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Mar</a:t>
              </a:r>
              <a:endParaRPr sz="800">
                <a:solidFill>
                  <a:schemeClr val="dk2"/>
                </a:solidFill>
                <a:latin typeface="Inter"/>
                <a:ea typeface="Inter"/>
                <a:cs typeface="Inter"/>
                <a:sym typeface="Inter"/>
              </a:endParaRPr>
            </a:p>
          </p:txBody>
        </p:sp>
        <p:sp>
          <p:nvSpPr>
            <p:cNvPr id="723" name="Google Shape;723;p61"/>
            <p:cNvSpPr txBox="1"/>
            <p:nvPr/>
          </p:nvSpPr>
          <p:spPr>
            <a:xfrm>
              <a:off x="2423700" y="4569975"/>
              <a:ext cx="508200" cy="1299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lang="en" sz="800">
                  <a:solidFill>
                    <a:schemeClr val="dk2"/>
                  </a:solidFill>
                  <a:latin typeface="Inter"/>
                  <a:ea typeface="Inter"/>
                  <a:cs typeface="Inter"/>
                  <a:sym typeface="Inter"/>
                </a:rPr>
                <a:t>Jan</a:t>
              </a:r>
              <a:endParaRPr sz="800">
                <a:solidFill>
                  <a:schemeClr val="dk2"/>
                </a:solidFill>
                <a:latin typeface="Inter"/>
                <a:ea typeface="Inter"/>
                <a:cs typeface="Inter"/>
                <a:sym typeface="Inter"/>
              </a:endParaRPr>
            </a:p>
          </p:txBody>
        </p:sp>
        <p:sp>
          <p:nvSpPr>
            <p:cNvPr id="724" name="Google Shape;724;p61"/>
            <p:cNvSpPr/>
            <p:nvPr/>
          </p:nvSpPr>
          <p:spPr>
            <a:xfrm>
              <a:off x="2425750" y="4009450"/>
              <a:ext cx="508200" cy="457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25" name="Google Shape;725;p61"/>
            <p:cNvSpPr txBox="1"/>
            <p:nvPr/>
          </p:nvSpPr>
          <p:spPr>
            <a:xfrm>
              <a:off x="5872519"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Aug</a:t>
              </a:r>
              <a:endParaRPr sz="800">
                <a:solidFill>
                  <a:schemeClr val="dk2"/>
                </a:solidFill>
                <a:latin typeface="Inter"/>
                <a:ea typeface="Inter"/>
                <a:cs typeface="Inter"/>
                <a:sym typeface="Inter"/>
              </a:endParaRPr>
            </a:p>
          </p:txBody>
        </p:sp>
        <p:sp>
          <p:nvSpPr>
            <p:cNvPr id="726" name="Google Shape;726;p61"/>
            <p:cNvSpPr txBox="1"/>
            <p:nvPr/>
          </p:nvSpPr>
          <p:spPr>
            <a:xfrm>
              <a:off x="6365207"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Sep</a:t>
              </a:r>
              <a:endParaRPr sz="800">
                <a:solidFill>
                  <a:schemeClr val="dk2"/>
                </a:solidFill>
                <a:latin typeface="Inter"/>
                <a:ea typeface="Inter"/>
                <a:cs typeface="Inter"/>
                <a:sym typeface="Inter"/>
              </a:endParaRPr>
            </a:p>
          </p:txBody>
        </p:sp>
        <p:sp>
          <p:nvSpPr>
            <p:cNvPr id="727" name="Google Shape;727;p61"/>
            <p:cNvSpPr/>
            <p:nvPr/>
          </p:nvSpPr>
          <p:spPr>
            <a:xfrm>
              <a:off x="2919556" y="3772825"/>
              <a:ext cx="508200" cy="694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28" name="Google Shape;728;p61"/>
            <p:cNvSpPr/>
            <p:nvPr/>
          </p:nvSpPr>
          <p:spPr>
            <a:xfrm>
              <a:off x="3413362" y="3682900"/>
              <a:ext cx="508200" cy="784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29" name="Google Shape;729;p61"/>
            <p:cNvSpPr/>
            <p:nvPr/>
          </p:nvSpPr>
          <p:spPr>
            <a:xfrm>
              <a:off x="3907169" y="3500375"/>
              <a:ext cx="508200" cy="9669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0" name="Google Shape;730;p61"/>
            <p:cNvSpPr/>
            <p:nvPr/>
          </p:nvSpPr>
          <p:spPr>
            <a:xfrm>
              <a:off x="4400975" y="2537150"/>
              <a:ext cx="508200" cy="19302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1" name="Google Shape;731;p61"/>
            <p:cNvSpPr/>
            <p:nvPr/>
          </p:nvSpPr>
          <p:spPr>
            <a:xfrm>
              <a:off x="4894781" y="2137375"/>
              <a:ext cx="508200" cy="2329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2" name="Google Shape;732;p61"/>
            <p:cNvSpPr/>
            <p:nvPr/>
          </p:nvSpPr>
          <p:spPr>
            <a:xfrm>
              <a:off x="5388587" y="1970800"/>
              <a:ext cx="508200" cy="2496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733" name="Google Shape;733;p61"/>
            <p:cNvSpPr/>
            <p:nvPr/>
          </p:nvSpPr>
          <p:spPr>
            <a:xfrm>
              <a:off x="5882393" y="1378700"/>
              <a:ext cx="508200" cy="30885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4" name="Google Shape;734;p61"/>
            <p:cNvSpPr/>
            <p:nvPr/>
          </p:nvSpPr>
          <p:spPr>
            <a:xfrm>
              <a:off x="6376200" y="1270000"/>
              <a:ext cx="508200" cy="31974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5" name="Google Shape;735;p61"/>
            <p:cNvSpPr txBox="1"/>
            <p:nvPr/>
          </p:nvSpPr>
          <p:spPr>
            <a:xfrm>
              <a:off x="8554750" y="495100"/>
              <a:ext cx="360900" cy="2298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lang="en" sz="800">
                  <a:solidFill>
                    <a:schemeClr val="dk2"/>
                  </a:solidFill>
                  <a:latin typeface="Inter"/>
                  <a:ea typeface="Inter"/>
                  <a:cs typeface="Inter"/>
                  <a:sym typeface="Inter"/>
                </a:rPr>
                <a:t>$00</a:t>
              </a:r>
              <a:endParaRPr sz="800">
                <a:solidFill>
                  <a:schemeClr val="dk2"/>
                </a:solidFill>
                <a:latin typeface="Inter"/>
                <a:ea typeface="Inter"/>
                <a:cs typeface="Inter"/>
                <a:sym typeface="Inter"/>
              </a:endParaRPr>
            </a:p>
          </p:txBody>
        </p:sp>
        <p:sp>
          <p:nvSpPr>
            <p:cNvPr id="736" name="Google Shape;736;p61"/>
            <p:cNvSpPr/>
            <p:nvPr/>
          </p:nvSpPr>
          <p:spPr>
            <a:xfrm>
              <a:off x="2425746" y="4389652"/>
              <a:ext cx="508200" cy="774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7" name="Google Shape;737;p61"/>
            <p:cNvSpPr/>
            <p:nvPr/>
          </p:nvSpPr>
          <p:spPr>
            <a:xfrm>
              <a:off x="2919552" y="4295152"/>
              <a:ext cx="508200" cy="1722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8" name="Google Shape;738;p61"/>
            <p:cNvSpPr/>
            <p:nvPr/>
          </p:nvSpPr>
          <p:spPr>
            <a:xfrm>
              <a:off x="3413358" y="4203924"/>
              <a:ext cx="508200" cy="2634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39" name="Google Shape;739;p61"/>
            <p:cNvSpPr/>
            <p:nvPr/>
          </p:nvSpPr>
          <p:spPr>
            <a:xfrm>
              <a:off x="3907164" y="4119879"/>
              <a:ext cx="508200" cy="3474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0" name="Google Shape;740;p61"/>
            <p:cNvSpPr/>
            <p:nvPr/>
          </p:nvSpPr>
          <p:spPr>
            <a:xfrm>
              <a:off x="4400970" y="4009549"/>
              <a:ext cx="508200" cy="4578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1" name="Google Shape;741;p61"/>
            <p:cNvSpPr/>
            <p:nvPr/>
          </p:nvSpPr>
          <p:spPr>
            <a:xfrm>
              <a:off x="4894776" y="3906530"/>
              <a:ext cx="508200" cy="5607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2" name="Google Shape;742;p61"/>
            <p:cNvSpPr/>
            <p:nvPr/>
          </p:nvSpPr>
          <p:spPr>
            <a:xfrm>
              <a:off x="5388582" y="3794226"/>
              <a:ext cx="508200" cy="6732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3" name="Google Shape;743;p61"/>
            <p:cNvSpPr/>
            <p:nvPr/>
          </p:nvSpPr>
          <p:spPr>
            <a:xfrm>
              <a:off x="5882388" y="2981751"/>
              <a:ext cx="508200" cy="14853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4" name="Google Shape;744;p61"/>
            <p:cNvSpPr txBox="1"/>
            <p:nvPr/>
          </p:nvSpPr>
          <p:spPr>
            <a:xfrm>
              <a:off x="6873262"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Oct</a:t>
              </a:r>
              <a:endParaRPr sz="800">
                <a:solidFill>
                  <a:schemeClr val="dk2"/>
                </a:solidFill>
                <a:latin typeface="Inter"/>
                <a:ea typeface="Inter"/>
                <a:cs typeface="Inter"/>
                <a:sym typeface="Inter"/>
              </a:endParaRPr>
            </a:p>
          </p:txBody>
        </p:sp>
        <p:sp>
          <p:nvSpPr>
            <p:cNvPr id="745" name="Google Shape;745;p61"/>
            <p:cNvSpPr txBox="1"/>
            <p:nvPr/>
          </p:nvSpPr>
          <p:spPr>
            <a:xfrm>
              <a:off x="7365950"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Nov</a:t>
              </a:r>
              <a:endParaRPr sz="800">
                <a:solidFill>
                  <a:schemeClr val="dk2"/>
                </a:solidFill>
                <a:latin typeface="Inter"/>
                <a:ea typeface="Inter"/>
                <a:cs typeface="Inter"/>
                <a:sym typeface="Inter"/>
              </a:endParaRPr>
            </a:p>
          </p:txBody>
        </p:sp>
        <p:sp>
          <p:nvSpPr>
            <p:cNvPr id="746" name="Google Shape;746;p61"/>
            <p:cNvSpPr txBox="1"/>
            <p:nvPr/>
          </p:nvSpPr>
          <p:spPr>
            <a:xfrm>
              <a:off x="7858639" y="4569975"/>
              <a:ext cx="5082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2"/>
                  </a:solidFill>
                  <a:latin typeface="Inter"/>
                  <a:ea typeface="Inter"/>
                  <a:cs typeface="Inter"/>
                  <a:sym typeface="Inter"/>
                </a:rPr>
                <a:t>Dec</a:t>
              </a:r>
              <a:endParaRPr sz="800">
                <a:solidFill>
                  <a:schemeClr val="dk2"/>
                </a:solidFill>
                <a:latin typeface="Inter"/>
                <a:ea typeface="Inter"/>
                <a:cs typeface="Inter"/>
                <a:sym typeface="Inter"/>
              </a:endParaRPr>
            </a:p>
          </p:txBody>
        </p:sp>
        <p:sp>
          <p:nvSpPr>
            <p:cNvPr id="747" name="Google Shape;747;p61"/>
            <p:cNvSpPr/>
            <p:nvPr/>
          </p:nvSpPr>
          <p:spPr>
            <a:xfrm>
              <a:off x="6870006" y="1186175"/>
              <a:ext cx="508200" cy="3281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8" name="Google Shape;748;p61"/>
            <p:cNvSpPr/>
            <p:nvPr/>
          </p:nvSpPr>
          <p:spPr>
            <a:xfrm>
              <a:off x="7363812" y="759450"/>
              <a:ext cx="508200" cy="37077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49" name="Google Shape;749;p61"/>
            <p:cNvSpPr/>
            <p:nvPr/>
          </p:nvSpPr>
          <p:spPr>
            <a:xfrm>
              <a:off x="7857618" y="457200"/>
              <a:ext cx="508200" cy="40101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50" name="Google Shape;750;p61"/>
            <p:cNvSpPr/>
            <p:nvPr/>
          </p:nvSpPr>
          <p:spPr>
            <a:xfrm>
              <a:off x="6869999" y="3373125"/>
              <a:ext cx="508200" cy="10944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51" name="Google Shape;751;p61"/>
            <p:cNvSpPr/>
            <p:nvPr/>
          </p:nvSpPr>
          <p:spPr>
            <a:xfrm>
              <a:off x="7363805" y="3794026"/>
              <a:ext cx="508200" cy="6732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52" name="Google Shape;752;p61"/>
            <p:cNvSpPr/>
            <p:nvPr/>
          </p:nvSpPr>
          <p:spPr>
            <a:xfrm>
              <a:off x="7857624" y="4203998"/>
              <a:ext cx="508200" cy="2634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53" name="Google Shape;753;p61"/>
            <p:cNvSpPr/>
            <p:nvPr/>
          </p:nvSpPr>
          <p:spPr>
            <a:xfrm>
              <a:off x="6376194" y="3373125"/>
              <a:ext cx="508200" cy="1094400"/>
            </a:xfrm>
            <a:prstGeom prst="rect">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sp>
        <p:nvSpPr>
          <p:cNvPr id="754" name="Google Shape;754;p61"/>
          <p:cNvSpPr/>
          <p:nvPr/>
        </p:nvSpPr>
        <p:spPr>
          <a:xfrm>
            <a:off x="228600" y="4412044"/>
            <a:ext cx="111900" cy="111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55" name="Google Shape;755;p61"/>
          <p:cNvSpPr/>
          <p:nvPr/>
        </p:nvSpPr>
        <p:spPr>
          <a:xfrm>
            <a:off x="228600" y="4560219"/>
            <a:ext cx="111900" cy="1119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56" name="Google Shape;756;p61"/>
          <p:cNvSpPr txBox="1"/>
          <p:nvPr>
            <p:ph type="title"/>
          </p:nvPr>
        </p:nvSpPr>
        <p:spPr>
          <a:xfrm>
            <a:off x="307650" y="298900"/>
            <a:ext cx="8434800" cy="47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SEO and </a:t>
            </a:r>
            <a:r>
              <a:rPr lang="en"/>
              <a:t>Marketing </a:t>
            </a:r>
            <a:r>
              <a:rPr lang="en"/>
              <a:t>growth for Urban Green </a:t>
            </a:r>
            <a:endParaRPr/>
          </a:p>
          <a:p>
            <a:pPr indent="0" lvl="0" marL="0" rtl="0" algn="l">
              <a:spcBef>
                <a:spcPts val="0"/>
              </a:spcBef>
              <a:spcAft>
                <a:spcPts val="0"/>
              </a:spcAft>
              <a:buNone/>
            </a:pPr>
            <a:r>
              <a:rPr lang="en"/>
              <a:t>Cafe</a:t>
            </a:r>
            <a:endParaRPr/>
          </a:p>
        </p:txBody>
      </p:sp>
      <p:sp>
        <p:nvSpPr>
          <p:cNvPr id="757" name="Google Shape;757;p61"/>
          <p:cNvSpPr txBox="1"/>
          <p:nvPr>
            <p:ph idx="1"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758" name="Google Shape;758;p61"/>
          <p:cNvSpPr txBox="1"/>
          <p:nvPr>
            <p:ph idx="2"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
        <p:nvSpPr>
          <p:cNvPr id="759" name="Google Shape;759;p61"/>
          <p:cNvSpPr txBox="1"/>
          <p:nvPr>
            <p:ph idx="3" type="body"/>
          </p:nvPr>
        </p:nvSpPr>
        <p:spPr>
          <a:xfrm>
            <a:off x="246150" y="1070200"/>
            <a:ext cx="2307000" cy="1869000"/>
          </a:xfrm>
          <a:prstGeom prst="rect">
            <a:avLst/>
          </a:prstGeom>
        </p:spPr>
        <p:txBody>
          <a:bodyPr anchorCtr="0" anchor="t" bIns="91425" lIns="0" spcFirstLastPara="1" rIns="91425" wrap="square" tIns="0">
            <a:noAutofit/>
          </a:bodyPr>
          <a:lstStyle/>
          <a:p>
            <a:pPr indent="-292100" lvl="0" marL="457200" rtl="0" algn="l">
              <a:spcBef>
                <a:spcPts val="0"/>
              </a:spcBef>
              <a:spcAft>
                <a:spcPts val="0"/>
              </a:spcAft>
              <a:buClr>
                <a:schemeClr val="accent1"/>
              </a:buClr>
              <a:buSzPts val="1000"/>
              <a:buChar char="●"/>
            </a:pPr>
            <a:r>
              <a:rPr lang="en"/>
              <a:t>Showcases Urban Green Cafe’s year-on-year SEO and Marketing growth in the following chart displayed:</a:t>
            </a:r>
            <a:endParaRPr/>
          </a:p>
          <a:p>
            <a:pPr indent="-292100" lvl="0" marL="457200" rtl="0" algn="l">
              <a:spcBef>
                <a:spcPts val="0"/>
              </a:spcBef>
              <a:spcAft>
                <a:spcPts val="0"/>
              </a:spcAft>
              <a:buClr>
                <a:schemeClr val="accent1"/>
              </a:buClr>
              <a:buSzPts val="1000"/>
              <a:buChar char="●"/>
            </a:pPr>
            <a:r>
              <a:rPr lang="en"/>
              <a:t>The growth on searches and pay per click which was also implemented recently for its ads increased significantly the amount of searches in the past month:</a:t>
            </a:r>
            <a:endParaRPr/>
          </a:p>
          <a:p>
            <a:pPr indent="-292100" lvl="0" marL="457200" rtl="0" algn="l">
              <a:spcBef>
                <a:spcPts val="0"/>
              </a:spcBef>
              <a:spcAft>
                <a:spcPts val="0"/>
              </a:spcAft>
              <a:buClr>
                <a:schemeClr val="accent1"/>
              </a:buClr>
              <a:buSzPts val="1000"/>
              <a:buChar char="●"/>
            </a:pPr>
            <a:r>
              <a:rPr lang="en"/>
              <a:t>Google</a:t>
            </a:r>
            <a:r>
              <a:rPr lang="en"/>
              <a:t>’s SEO impacted a lot the growth of revenue and views from advertising shown and prioritised on their systems.</a:t>
            </a:r>
            <a:endParaRPr/>
          </a:p>
          <a:p>
            <a:pPr indent="-292100" lvl="0" marL="457200" rtl="0" algn="l">
              <a:spcBef>
                <a:spcPts val="0"/>
              </a:spcBef>
              <a:spcAft>
                <a:spcPts val="0"/>
              </a:spcAft>
              <a:buClr>
                <a:schemeClr val="accent1"/>
              </a:buClr>
              <a:buSzPts val="1000"/>
              <a:buChar char="●"/>
            </a:pPr>
            <a:r>
              <a:rPr lang="en"/>
              <a:t>The two main helpers and search engine which contributed a lot in SEO growth are Google and Yahoo!</a:t>
            </a:r>
            <a:endParaRPr/>
          </a:p>
          <a:p>
            <a:pPr indent="0" lvl="0" marL="0" rtl="0" algn="l">
              <a:spcBef>
                <a:spcPts val="0"/>
              </a:spcBef>
              <a:spcAft>
                <a:spcPts val="0"/>
              </a:spcAft>
              <a:buNone/>
            </a:pPr>
            <a:r>
              <a:t/>
            </a:r>
            <a:endParaRPr/>
          </a:p>
        </p:txBody>
      </p:sp>
      <p:pic>
        <p:nvPicPr>
          <p:cNvPr id="760" name="Google Shape;760;p61"/>
          <p:cNvPicPr preferRelativeResize="0"/>
          <p:nvPr/>
        </p:nvPicPr>
        <p:blipFill>
          <a:blip r:embed="rId3">
            <a:alphaModFix/>
          </a:blip>
          <a:stretch>
            <a:fillRect/>
          </a:stretch>
        </p:blipFill>
        <p:spPr>
          <a:xfrm>
            <a:off x="6487455" y="1464399"/>
            <a:ext cx="1474800" cy="1474800"/>
          </a:xfrm>
          <a:prstGeom prst="rect">
            <a:avLst/>
          </a:prstGeom>
          <a:noFill/>
          <a:ln>
            <a:noFill/>
          </a:ln>
        </p:spPr>
      </p:pic>
      <p:pic>
        <p:nvPicPr>
          <p:cNvPr id="761" name="Google Shape;761;p61"/>
          <p:cNvPicPr preferRelativeResize="0"/>
          <p:nvPr/>
        </p:nvPicPr>
        <p:blipFill>
          <a:blip r:embed="rId4">
            <a:alphaModFix/>
          </a:blip>
          <a:stretch>
            <a:fillRect/>
          </a:stretch>
        </p:blipFill>
        <p:spPr>
          <a:xfrm>
            <a:off x="4929525" y="3927825"/>
            <a:ext cx="2903004" cy="4737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765" name="Shape 765"/>
        <p:cNvGrpSpPr/>
        <p:nvPr/>
      </p:nvGrpSpPr>
      <p:grpSpPr>
        <a:xfrm>
          <a:off x="0" y="0"/>
          <a:ext cx="0" cy="0"/>
          <a:chOff x="0" y="0"/>
          <a:chExt cx="0" cy="0"/>
        </a:xfrm>
      </p:grpSpPr>
      <p:sp>
        <p:nvSpPr>
          <p:cNvPr id="766" name="Google Shape;766;p62"/>
          <p:cNvSpPr txBox="1"/>
          <p:nvPr>
            <p:ph type="title"/>
          </p:nvPr>
        </p:nvSpPr>
        <p:spPr>
          <a:xfrm>
            <a:off x="228600" y="457200"/>
            <a:ext cx="7974000" cy="374700"/>
          </a:xfrm>
          <a:prstGeom prst="rect">
            <a:avLst/>
          </a:prstGeom>
        </p:spPr>
        <p:txBody>
          <a:bodyPr anchorCtr="0" anchor="t" bIns="0" lIns="91425" spcFirstLastPara="1" rIns="0" wrap="square" tIns="91425">
            <a:noAutofit/>
          </a:bodyPr>
          <a:lstStyle/>
          <a:p>
            <a:pPr indent="0" lvl="0" marL="0" rtl="0" algn="l">
              <a:spcBef>
                <a:spcPts val="0"/>
              </a:spcBef>
              <a:spcAft>
                <a:spcPts val="0"/>
              </a:spcAft>
              <a:buNone/>
            </a:pPr>
            <a:r>
              <a:rPr lang="en">
                <a:solidFill>
                  <a:schemeClr val="lt1"/>
                </a:solidFill>
              </a:rPr>
              <a:t>Significant benefits of cloud computing</a:t>
            </a:r>
            <a:endParaRPr>
              <a:solidFill>
                <a:schemeClr val="lt1"/>
              </a:solidFill>
            </a:endParaRPr>
          </a:p>
          <a:p>
            <a:pPr indent="0" lvl="0" marL="0" rtl="0" algn="l">
              <a:spcBef>
                <a:spcPts val="0"/>
              </a:spcBef>
              <a:spcAft>
                <a:spcPts val="0"/>
              </a:spcAft>
              <a:buNone/>
            </a:pPr>
            <a:r>
              <a:t/>
            </a:r>
            <a:endParaRPr>
              <a:solidFill>
                <a:schemeClr val="lt1"/>
              </a:solidFill>
            </a:endParaRPr>
          </a:p>
        </p:txBody>
      </p:sp>
      <p:sp>
        <p:nvSpPr>
          <p:cNvPr id="767" name="Google Shape;767;p62"/>
          <p:cNvSpPr txBox="1"/>
          <p:nvPr>
            <p:ph idx="1" type="subTitle"/>
          </p:nvPr>
        </p:nvSpPr>
        <p:spPr>
          <a:xfrm>
            <a:off x="7950700" y="230200"/>
            <a:ext cx="8478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768" name="Google Shape;768;p62"/>
          <p:cNvSpPr txBox="1"/>
          <p:nvPr>
            <p:ph idx="2" type="subTitle"/>
          </p:nvPr>
        </p:nvSpPr>
        <p:spPr>
          <a:xfrm>
            <a:off x="345600" y="230200"/>
            <a:ext cx="1030800" cy="738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
        <p:nvSpPr>
          <p:cNvPr id="769" name="Google Shape;769;p62"/>
          <p:cNvSpPr txBox="1"/>
          <p:nvPr>
            <p:ph idx="3" type="body"/>
          </p:nvPr>
        </p:nvSpPr>
        <p:spPr>
          <a:xfrm>
            <a:off x="246150" y="1070200"/>
            <a:ext cx="2177700" cy="1869000"/>
          </a:xfrm>
          <a:prstGeom prst="rect">
            <a:avLst/>
          </a:prstGeom>
        </p:spPr>
        <p:txBody>
          <a:bodyPr anchorCtr="0" anchor="t" bIns="91425" lIns="0" spcFirstLastPara="1" rIns="91425" wrap="square" tIns="0">
            <a:noAutofit/>
          </a:bodyPr>
          <a:lstStyle/>
          <a:p>
            <a:pPr indent="0" lvl="0" marL="0" rtl="0" algn="l">
              <a:spcBef>
                <a:spcPts val="0"/>
              </a:spcBef>
              <a:spcAft>
                <a:spcPts val="0"/>
              </a:spcAft>
              <a:buNone/>
            </a:pPr>
            <a:r>
              <a:rPr lang="en"/>
              <a:t>The best part of cloud computing is that it can boost up Urban Green Cafe’s year-on-year SEO and revenue by implementing strategies such as POS (Point of Sale) and subscriptions and offers which come with it and is called Software as a Service (SaaS) and increase business powers.</a:t>
            </a:r>
            <a:endParaRPr/>
          </a:p>
        </p:txBody>
      </p:sp>
      <p:grpSp>
        <p:nvGrpSpPr>
          <p:cNvPr id="770" name="Google Shape;770;p62"/>
          <p:cNvGrpSpPr/>
          <p:nvPr/>
        </p:nvGrpSpPr>
        <p:grpSpPr>
          <a:xfrm>
            <a:off x="2423700" y="1373225"/>
            <a:ext cx="6497100" cy="3310500"/>
            <a:chOff x="2423700" y="1373225"/>
            <a:chExt cx="6497100" cy="3310500"/>
          </a:xfrm>
        </p:grpSpPr>
        <p:sp>
          <p:nvSpPr>
            <p:cNvPr id="771" name="Google Shape;771;p62"/>
            <p:cNvSpPr/>
            <p:nvPr/>
          </p:nvSpPr>
          <p:spPr>
            <a:xfrm>
              <a:off x="2423700" y="1373225"/>
              <a:ext cx="2834700" cy="3310500"/>
            </a:xfrm>
            <a:prstGeom prst="roundRect">
              <a:avLst>
                <a:gd fmla="val 7319"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Inter"/>
                <a:ea typeface="Inter"/>
                <a:cs typeface="Inter"/>
                <a:sym typeface="Inter"/>
              </a:endParaRPr>
            </a:p>
          </p:txBody>
        </p:sp>
        <p:sp>
          <p:nvSpPr>
            <p:cNvPr id="772" name="Google Shape;772;p62"/>
            <p:cNvSpPr/>
            <p:nvPr/>
          </p:nvSpPr>
          <p:spPr>
            <a:xfrm>
              <a:off x="2608450" y="3337800"/>
              <a:ext cx="2450100" cy="245700"/>
            </a:xfrm>
            <a:prstGeom prst="roundRect">
              <a:avLst>
                <a:gd fmla="val 16667"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800">
                  <a:solidFill>
                    <a:schemeClr val="dk2"/>
                  </a:solidFill>
                  <a:latin typeface="Inter SemiBold"/>
                  <a:ea typeface="Inter SemiBold"/>
                  <a:cs typeface="Inter SemiBold"/>
                  <a:sym typeface="Inter SemiBold"/>
                </a:rPr>
                <a:t>Point of Sale</a:t>
              </a:r>
              <a:endParaRPr sz="800">
                <a:solidFill>
                  <a:schemeClr val="dk2"/>
                </a:solidFill>
                <a:latin typeface="Inter SemiBold"/>
                <a:ea typeface="Inter SemiBold"/>
                <a:cs typeface="Inter SemiBold"/>
                <a:sym typeface="Inter SemiBold"/>
              </a:endParaRPr>
            </a:p>
          </p:txBody>
        </p:sp>
        <p:sp>
          <p:nvSpPr>
            <p:cNvPr id="773" name="Google Shape;773;p62"/>
            <p:cNvSpPr/>
            <p:nvPr/>
          </p:nvSpPr>
          <p:spPr>
            <a:xfrm>
              <a:off x="2608450" y="3662414"/>
              <a:ext cx="2449800" cy="245700"/>
            </a:xfrm>
            <a:prstGeom prst="roundRect">
              <a:avLst>
                <a:gd fmla="val 16667"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800">
                  <a:solidFill>
                    <a:schemeClr val="dk2"/>
                  </a:solidFill>
                  <a:latin typeface="Inter SemiBold"/>
                  <a:ea typeface="Inter SemiBold"/>
                  <a:cs typeface="Inter SemiBold"/>
                  <a:sym typeface="Inter SemiBold"/>
                </a:rPr>
                <a:t>Software as a Service</a:t>
              </a:r>
              <a:endParaRPr sz="800">
                <a:solidFill>
                  <a:schemeClr val="dk2"/>
                </a:solidFill>
                <a:latin typeface="Inter SemiBold"/>
                <a:ea typeface="Inter SemiBold"/>
                <a:cs typeface="Inter SemiBold"/>
                <a:sym typeface="Inter SemiBold"/>
              </a:endParaRPr>
            </a:p>
          </p:txBody>
        </p:sp>
        <p:sp>
          <p:nvSpPr>
            <p:cNvPr id="774" name="Google Shape;774;p62"/>
            <p:cNvSpPr/>
            <p:nvPr/>
          </p:nvSpPr>
          <p:spPr>
            <a:xfrm>
              <a:off x="2608450" y="3987031"/>
              <a:ext cx="2449800" cy="245700"/>
            </a:xfrm>
            <a:prstGeom prst="roundRect">
              <a:avLst>
                <a:gd fmla="val 16667"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800">
                  <a:solidFill>
                    <a:schemeClr val="dk2"/>
                  </a:solidFill>
                  <a:latin typeface="Inter SemiBold"/>
                  <a:ea typeface="Inter SemiBold"/>
                  <a:cs typeface="Inter SemiBold"/>
                  <a:sym typeface="Inter SemiBold"/>
                </a:rPr>
                <a:t>Marketing</a:t>
              </a:r>
              <a:endParaRPr sz="800">
                <a:solidFill>
                  <a:schemeClr val="dk2"/>
                </a:solidFill>
                <a:latin typeface="Inter SemiBold"/>
                <a:ea typeface="Inter SemiBold"/>
                <a:cs typeface="Inter SemiBold"/>
                <a:sym typeface="Inter SemiBold"/>
              </a:endParaRPr>
            </a:p>
          </p:txBody>
        </p:sp>
        <p:sp>
          <p:nvSpPr>
            <p:cNvPr id="775" name="Google Shape;775;p62"/>
            <p:cNvSpPr/>
            <p:nvPr/>
          </p:nvSpPr>
          <p:spPr>
            <a:xfrm>
              <a:off x="2608450" y="4311650"/>
              <a:ext cx="2450100" cy="245700"/>
            </a:xfrm>
            <a:prstGeom prst="roundRect">
              <a:avLst>
                <a:gd fmla="val 16667"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800">
                  <a:solidFill>
                    <a:schemeClr val="dk2"/>
                  </a:solidFill>
                  <a:latin typeface="Inter SemiBold"/>
                  <a:ea typeface="Inter SemiBold"/>
                  <a:cs typeface="Inter SemiBold"/>
                  <a:sym typeface="Inter SemiBold"/>
                </a:rPr>
                <a:t>Green Options and Offers</a:t>
              </a:r>
              <a:endParaRPr sz="800">
                <a:solidFill>
                  <a:schemeClr val="dk2"/>
                </a:solidFill>
                <a:latin typeface="Inter SemiBold"/>
                <a:ea typeface="Inter SemiBold"/>
                <a:cs typeface="Inter SemiBold"/>
                <a:sym typeface="Inter SemiBold"/>
              </a:endParaRPr>
            </a:p>
          </p:txBody>
        </p:sp>
        <p:sp>
          <p:nvSpPr>
            <p:cNvPr id="776" name="Google Shape;776;p62"/>
            <p:cNvSpPr/>
            <p:nvPr/>
          </p:nvSpPr>
          <p:spPr>
            <a:xfrm>
              <a:off x="4872975" y="3404850"/>
              <a:ext cx="111900" cy="111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sp>
          <p:nvSpPr>
            <p:cNvPr id="777" name="Google Shape;777;p62"/>
            <p:cNvSpPr/>
            <p:nvPr/>
          </p:nvSpPr>
          <p:spPr>
            <a:xfrm>
              <a:off x="4872975" y="3729313"/>
              <a:ext cx="111900" cy="1119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sp>
          <p:nvSpPr>
            <p:cNvPr id="778" name="Google Shape;778;p62"/>
            <p:cNvSpPr/>
            <p:nvPr/>
          </p:nvSpPr>
          <p:spPr>
            <a:xfrm>
              <a:off x="4872975" y="4053925"/>
              <a:ext cx="111900" cy="111900"/>
            </a:xfrm>
            <a:prstGeom prst="ellipse">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sp>
          <p:nvSpPr>
            <p:cNvPr id="779" name="Google Shape;779;p62"/>
            <p:cNvSpPr/>
            <p:nvPr/>
          </p:nvSpPr>
          <p:spPr>
            <a:xfrm>
              <a:off x="4872975" y="4378538"/>
              <a:ext cx="111900" cy="111900"/>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endParaRPr>
            </a:p>
          </p:txBody>
        </p:sp>
        <p:sp>
          <p:nvSpPr>
            <p:cNvPr id="780" name="Google Shape;780;p62"/>
            <p:cNvSpPr txBox="1"/>
            <p:nvPr/>
          </p:nvSpPr>
          <p:spPr>
            <a:xfrm>
              <a:off x="2426400" y="1374675"/>
              <a:ext cx="2834700" cy="402900"/>
            </a:xfrm>
            <a:prstGeom prst="rect">
              <a:avLst/>
            </a:prstGeom>
            <a:noFill/>
            <a:ln>
              <a:noFill/>
            </a:ln>
          </p:spPr>
          <p:txBody>
            <a:bodyPr anchorCtr="0" anchor="t" bIns="182875" lIns="182875" spcFirstLastPara="1" rIns="182875" wrap="square" tIns="182875">
              <a:noAutofit/>
            </a:bodyPr>
            <a:lstStyle/>
            <a:p>
              <a:pPr indent="0" lvl="0" marL="0" rtl="0" algn="l">
                <a:spcBef>
                  <a:spcPts val="0"/>
                </a:spcBef>
                <a:spcAft>
                  <a:spcPts val="0"/>
                </a:spcAft>
                <a:buNone/>
              </a:pPr>
              <a:r>
                <a:rPr lang="en" sz="1000">
                  <a:solidFill>
                    <a:schemeClr val="accent1"/>
                  </a:solidFill>
                  <a:latin typeface="Inter SemiBold"/>
                  <a:ea typeface="Inter SemiBold"/>
                  <a:cs typeface="Inter SemiBold"/>
                  <a:sym typeface="Inter SemiBold"/>
                </a:rPr>
                <a:t>Revenue growth by business strategy</a:t>
              </a:r>
              <a:endParaRPr sz="1000">
                <a:solidFill>
                  <a:schemeClr val="accent1"/>
                </a:solidFill>
                <a:latin typeface="Inter SemiBold"/>
                <a:ea typeface="Inter SemiBold"/>
                <a:cs typeface="Inter SemiBold"/>
                <a:sym typeface="Inter SemiBold"/>
              </a:endParaRPr>
            </a:p>
          </p:txBody>
        </p:sp>
        <p:grpSp>
          <p:nvGrpSpPr>
            <p:cNvPr id="781" name="Google Shape;781;p62"/>
            <p:cNvGrpSpPr/>
            <p:nvPr/>
          </p:nvGrpSpPr>
          <p:grpSpPr>
            <a:xfrm>
              <a:off x="3277875" y="1946138"/>
              <a:ext cx="1223100" cy="1223100"/>
              <a:chOff x="3301950" y="1960200"/>
              <a:chExt cx="1223100" cy="1223100"/>
            </a:xfrm>
          </p:grpSpPr>
          <p:sp>
            <p:nvSpPr>
              <p:cNvPr id="782" name="Google Shape;782;p62"/>
              <p:cNvSpPr/>
              <p:nvPr/>
            </p:nvSpPr>
            <p:spPr>
              <a:xfrm>
                <a:off x="3301950" y="1960200"/>
                <a:ext cx="1223100" cy="1223100"/>
              </a:xfrm>
              <a:prstGeom prst="pie">
                <a:avLst>
                  <a:gd fmla="val 0" name="adj1"/>
                  <a:gd fmla="val 21575302" name="adj2"/>
                </a:avLst>
              </a:prstGeom>
              <a:solidFill>
                <a:schemeClr val="accent3"/>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sp>
            <p:nvSpPr>
              <p:cNvPr id="783" name="Google Shape;783;p62"/>
              <p:cNvSpPr/>
              <p:nvPr/>
            </p:nvSpPr>
            <p:spPr>
              <a:xfrm>
                <a:off x="3301950" y="1960200"/>
                <a:ext cx="1223100" cy="1223100"/>
              </a:xfrm>
              <a:prstGeom prst="pie">
                <a:avLst>
                  <a:gd fmla="val 21328181" name="adj1"/>
                  <a:gd fmla="val 6292552" name="adj2"/>
                </a:avLst>
              </a:prstGeom>
              <a:solidFill>
                <a:schemeClr val="accen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sp>
            <p:nvSpPr>
              <p:cNvPr id="784" name="Google Shape;784;p62"/>
              <p:cNvSpPr/>
              <p:nvPr/>
            </p:nvSpPr>
            <p:spPr>
              <a:xfrm>
                <a:off x="3301950" y="1960200"/>
                <a:ext cx="1223100" cy="1223100"/>
              </a:xfrm>
              <a:prstGeom prst="pie">
                <a:avLst>
                  <a:gd fmla="val 6263756" name="adj1"/>
                  <a:gd fmla="val 9112634" name="adj2"/>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sp>
            <p:nvSpPr>
              <p:cNvPr id="785" name="Google Shape;785;p62"/>
              <p:cNvSpPr/>
              <p:nvPr/>
            </p:nvSpPr>
            <p:spPr>
              <a:xfrm>
                <a:off x="3301950" y="1960200"/>
                <a:ext cx="1223100" cy="1223100"/>
              </a:xfrm>
              <a:prstGeom prst="pie">
                <a:avLst>
                  <a:gd fmla="val 9072700" name="adj1"/>
                  <a:gd fmla="val 15475478" name="adj2"/>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dk1"/>
                  </a:solidFill>
                  <a:latin typeface="Inter"/>
                  <a:ea typeface="Inter"/>
                  <a:cs typeface="Inter"/>
                  <a:sym typeface="Inter"/>
                </a:endParaRPr>
              </a:p>
            </p:txBody>
          </p:sp>
        </p:grpSp>
        <p:grpSp>
          <p:nvGrpSpPr>
            <p:cNvPr id="786" name="Google Shape;786;p62"/>
            <p:cNvGrpSpPr/>
            <p:nvPr/>
          </p:nvGrpSpPr>
          <p:grpSpPr>
            <a:xfrm>
              <a:off x="5355000" y="1373225"/>
              <a:ext cx="3565800" cy="3310500"/>
              <a:chOff x="9045225" y="1373225"/>
              <a:chExt cx="3565800" cy="3310500"/>
            </a:xfrm>
          </p:grpSpPr>
          <p:sp>
            <p:nvSpPr>
              <p:cNvPr id="787" name="Google Shape;787;p62"/>
              <p:cNvSpPr/>
              <p:nvPr/>
            </p:nvSpPr>
            <p:spPr>
              <a:xfrm>
                <a:off x="9045225" y="1373225"/>
                <a:ext cx="3565800" cy="3310500"/>
              </a:xfrm>
              <a:prstGeom prst="roundRect">
                <a:avLst>
                  <a:gd fmla="val 7319" name="adj"/>
                </a:avLst>
              </a:prstGeom>
              <a:solidFill>
                <a:schemeClr val="dk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lt1"/>
                    </a:solidFill>
                    <a:latin typeface="Inter"/>
                    <a:ea typeface="Inter"/>
                    <a:cs typeface="Inter"/>
                    <a:sym typeface="Inter"/>
                  </a:rPr>
                  <a:t> </a:t>
                </a:r>
                <a:endParaRPr>
                  <a:solidFill>
                    <a:schemeClr val="lt1"/>
                  </a:solidFill>
                  <a:latin typeface="Inter"/>
                  <a:ea typeface="Inter"/>
                  <a:cs typeface="Inter"/>
                  <a:sym typeface="Inter"/>
                </a:endParaRPr>
              </a:p>
            </p:txBody>
          </p:sp>
          <p:sp>
            <p:nvSpPr>
              <p:cNvPr id="788" name="Google Shape;788;p62"/>
              <p:cNvSpPr txBox="1"/>
              <p:nvPr/>
            </p:nvSpPr>
            <p:spPr>
              <a:xfrm>
                <a:off x="11331272" y="4041798"/>
                <a:ext cx="5346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1"/>
                    </a:solidFill>
                    <a:latin typeface="Inter"/>
                    <a:ea typeface="Inter"/>
                    <a:cs typeface="Inter"/>
                    <a:sym typeface="Inter"/>
                  </a:rPr>
                  <a:t>75%</a:t>
                </a:r>
                <a:endParaRPr sz="800">
                  <a:solidFill>
                    <a:schemeClr val="dk1"/>
                  </a:solidFill>
                  <a:latin typeface="Inter"/>
                  <a:ea typeface="Inter"/>
                  <a:cs typeface="Inter"/>
                  <a:sym typeface="Inter"/>
                </a:endParaRPr>
              </a:p>
            </p:txBody>
          </p:sp>
          <p:sp>
            <p:nvSpPr>
              <p:cNvPr id="789" name="Google Shape;789;p62"/>
              <p:cNvSpPr txBox="1"/>
              <p:nvPr/>
            </p:nvSpPr>
            <p:spPr>
              <a:xfrm>
                <a:off x="11849638" y="4041798"/>
                <a:ext cx="5346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1"/>
                    </a:solidFill>
                    <a:latin typeface="Inter"/>
                    <a:ea typeface="Inter"/>
                    <a:cs typeface="Inter"/>
                    <a:sym typeface="Inter"/>
                  </a:rPr>
                  <a:t>100%</a:t>
                </a:r>
                <a:endParaRPr sz="800">
                  <a:solidFill>
                    <a:schemeClr val="dk1"/>
                  </a:solidFill>
                  <a:latin typeface="Inter"/>
                  <a:ea typeface="Inter"/>
                  <a:cs typeface="Inter"/>
                  <a:sym typeface="Inter"/>
                </a:endParaRPr>
              </a:p>
            </p:txBody>
          </p:sp>
          <p:sp>
            <p:nvSpPr>
              <p:cNvPr id="790" name="Google Shape;790;p62"/>
              <p:cNvSpPr txBox="1"/>
              <p:nvPr/>
            </p:nvSpPr>
            <p:spPr>
              <a:xfrm>
                <a:off x="10294541" y="4041798"/>
                <a:ext cx="5346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1"/>
                    </a:solidFill>
                    <a:latin typeface="Inter"/>
                    <a:ea typeface="Inter"/>
                    <a:cs typeface="Inter"/>
                    <a:sym typeface="Inter"/>
                  </a:rPr>
                  <a:t>25%</a:t>
                </a:r>
                <a:endParaRPr sz="800">
                  <a:solidFill>
                    <a:schemeClr val="dk1"/>
                  </a:solidFill>
                  <a:latin typeface="Inter"/>
                  <a:ea typeface="Inter"/>
                  <a:cs typeface="Inter"/>
                  <a:sym typeface="Inter"/>
                </a:endParaRPr>
              </a:p>
            </p:txBody>
          </p:sp>
          <p:sp>
            <p:nvSpPr>
              <p:cNvPr id="791" name="Google Shape;791;p62"/>
              <p:cNvSpPr txBox="1"/>
              <p:nvPr/>
            </p:nvSpPr>
            <p:spPr>
              <a:xfrm>
                <a:off x="10812906" y="4041798"/>
                <a:ext cx="5346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1"/>
                    </a:solidFill>
                    <a:latin typeface="Inter"/>
                    <a:ea typeface="Inter"/>
                    <a:cs typeface="Inter"/>
                    <a:sym typeface="Inter"/>
                  </a:rPr>
                  <a:t>50%</a:t>
                </a:r>
                <a:endParaRPr sz="800">
                  <a:solidFill>
                    <a:schemeClr val="dk1"/>
                  </a:solidFill>
                  <a:latin typeface="Inter"/>
                  <a:ea typeface="Inter"/>
                  <a:cs typeface="Inter"/>
                  <a:sym typeface="Inter"/>
                </a:endParaRPr>
              </a:p>
            </p:txBody>
          </p:sp>
          <p:sp>
            <p:nvSpPr>
              <p:cNvPr id="792" name="Google Shape;792;p62"/>
              <p:cNvSpPr txBox="1"/>
              <p:nvPr/>
            </p:nvSpPr>
            <p:spPr>
              <a:xfrm>
                <a:off x="9776175" y="4041798"/>
                <a:ext cx="5346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1"/>
                    </a:solidFill>
                    <a:latin typeface="Inter"/>
                    <a:ea typeface="Inter"/>
                    <a:cs typeface="Inter"/>
                    <a:sym typeface="Inter"/>
                  </a:rPr>
                  <a:t>0%</a:t>
                </a:r>
                <a:endParaRPr sz="800">
                  <a:solidFill>
                    <a:schemeClr val="dk1"/>
                  </a:solidFill>
                  <a:latin typeface="Inter"/>
                  <a:ea typeface="Inter"/>
                  <a:cs typeface="Inter"/>
                  <a:sym typeface="Inter"/>
                </a:endParaRPr>
              </a:p>
            </p:txBody>
          </p:sp>
          <p:sp>
            <p:nvSpPr>
              <p:cNvPr id="793" name="Google Shape;793;p62"/>
              <p:cNvSpPr/>
              <p:nvPr/>
            </p:nvSpPr>
            <p:spPr>
              <a:xfrm>
                <a:off x="9776175" y="3802373"/>
                <a:ext cx="1335300" cy="1788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94" name="Google Shape;794;p62"/>
              <p:cNvSpPr/>
              <p:nvPr/>
            </p:nvSpPr>
            <p:spPr>
              <a:xfrm>
                <a:off x="9776175" y="3567101"/>
                <a:ext cx="680400" cy="178800"/>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95" name="Google Shape;795;p62"/>
              <p:cNvSpPr txBox="1"/>
              <p:nvPr/>
            </p:nvSpPr>
            <p:spPr>
              <a:xfrm>
                <a:off x="9261075" y="3567101"/>
                <a:ext cx="515100" cy="129900"/>
              </a:xfrm>
              <a:prstGeom prst="rect">
                <a:avLst/>
              </a:prstGeom>
              <a:noFill/>
              <a:ln>
                <a:noFill/>
              </a:ln>
            </p:spPr>
            <p:txBody>
              <a:bodyPr anchorCtr="0" anchor="t" bIns="0" lIns="0" spcFirstLastPara="1" rIns="0" wrap="square" tIns="0">
                <a:noAutofit/>
              </a:bodyPr>
              <a:lstStyle/>
              <a:p>
                <a:pPr indent="0" lvl="0" marL="0" marR="0" rtl="0" algn="l">
                  <a:spcBef>
                    <a:spcPts val="0"/>
                  </a:spcBef>
                  <a:spcAft>
                    <a:spcPts val="0"/>
                  </a:spcAft>
                  <a:buNone/>
                </a:pPr>
                <a:r>
                  <a:rPr lang="en" sz="800">
                    <a:solidFill>
                      <a:schemeClr val="dk1"/>
                    </a:solidFill>
                    <a:latin typeface="Inter"/>
                    <a:ea typeface="Inter"/>
                    <a:cs typeface="Inter"/>
                    <a:sym typeface="Inter"/>
                  </a:rPr>
                  <a:t>Point of Sale</a:t>
                </a:r>
                <a:endParaRPr sz="800">
                  <a:solidFill>
                    <a:schemeClr val="dk1"/>
                  </a:solidFill>
                  <a:latin typeface="Inter"/>
                  <a:ea typeface="Inter"/>
                  <a:cs typeface="Inter"/>
                  <a:sym typeface="Inter"/>
                </a:endParaRPr>
              </a:p>
            </p:txBody>
          </p:sp>
          <p:sp>
            <p:nvSpPr>
              <p:cNvPr id="796" name="Google Shape;796;p62"/>
              <p:cNvSpPr/>
              <p:nvPr/>
            </p:nvSpPr>
            <p:spPr>
              <a:xfrm>
                <a:off x="9776175" y="3251473"/>
                <a:ext cx="2608200" cy="1788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97" name="Google Shape;797;p62"/>
              <p:cNvSpPr/>
              <p:nvPr/>
            </p:nvSpPr>
            <p:spPr>
              <a:xfrm>
                <a:off x="9776175" y="3016198"/>
                <a:ext cx="708900" cy="178800"/>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798" name="Google Shape;798;p62"/>
              <p:cNvSpPr txBox="1"/>
              <p:nvPr/>
            </p:nvSpPr>
            <p:spPr>
              <a:xfrm>
                <a:off x="9261075" y="3016201"/>
                <a:ext cx="515100" cy="1299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lang="en" sz="800">
                    <a:solidFill>
                      <a:schemeClr val="dk1"/>
                    </a:solidFill>
                    <a:latin typeface="Inter"/>
                    <a:ea typeface="Inter"/>
                    <a:cs typeface="Inter"/>
                    <a:sym typeface="Inter"/>
                  </a:rPr>
                  <a:t>Offers</a:t>
                </a:r>
                <a:endParaRPr sz="800">
                  <a:solidFill>
                    <a:schemeClr val="dk1"/>
                  </a:solidFill>
                  <a:latin typeface="Inter"/>
                  <a:ea typeface="Inter"/>
                  <a:cs typeface="Inter"/>
                  <a:sym typeface="Inter"/>
                </a:endParaRPr>
              </a:p>
            </p:txBody>
          </p:sp>
          <p:sp>
            <p:nvSpPr>
              <p:cNvPr id="799" name="Google Shape;799;p62"/>
              <p:cNvSpPr/>
              <p:nvPr/>
            </p:nvSpPr>
            <p:spPr>
              <a:xfrm>
                <a:off x="9776175" y="2700573"/>
                <a:ext cx="338700" cy="1788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800" name="Google Shape;800;p62"/>
              <p:cNvSpPr/>
              <p:nvPr/>
            </p:nvSpPr>
            <p:spPr>
              <a:xfrm>
                <a:off x="9776175" y="2465298"/>
                <a:ext cx="2263500" cy="178800"/>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801" name="Google Shape;801;p62"/>
              <p:cNvSpPr txBox="1"/>
              <p:nvPr/>
            </p:nvSpPr>
            <p:spPr>
              <a:xfrm>
                <a:off x="9261075" y="2465301"/>
                <a:ext cx="515100" cy="1299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lang="en" sz="800">
                    <a:solidFill>
                      <a:schemeClr val="dk1"/>
                    </a:solidFill>
                    <a:latin typeface="Inter"/>
                    <a:ea typeface="Inter"/>
                    <a:cs typeface="Inter"/>
                    <a:sym typeface="Inter"/>
                  </a:rPr>
                  <a:t>Bank Transfers</a:t>
                </a:r>
                <a:endParaRPr sz="800">
                  <a:solidFill>
                    <a:schemeClr val="dk1"/>
                  </a:solidFill>
                  <a:latin typeface="Inter"/>
                  <a:ea typeface="Inter"/>
                  <a:cs typeface="Inter"/>
                  <a:sym typeface="Inter"/>
                </a:endParaRPr>
              </a:p>
            </p:txBody>
          </p:sp>
          <p:sp>
            <p:nvSpPr>
              <p:cNvPr id="802" name="Google Shape;802;p62"/>
              <p:cNvSpPr/>
              <p:nvPr/>
            </p:nvSpPr>
            <p:spPr>
              <a:xfrm>
                <a:off x="9776175" y="2149673"/>
                <a:ext cx="846600" cy="178800"/>
              </a:xfrm>
              <a:prstGeom prst="roundRect">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803" name="Google Shape;803;p62"/>
              <p:cNvSpPr/>
              <p:nvPr/>
            </p:nvSpPr>
            <p:spPr>
              <a:xfrm>
                <a:off x="9776175" y="1914398"/>
                <a:ext cx="1718700" cy="178800"/>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804" name="Google Shape;804;p62"/>
              <p:cNvSpPr txBox="1"/>
              <p:nvPr/>
            </p:nvSpPr>
            <p:spPr>
              <a:xfrm>
                <a:off x="9261075" y="1914401"/>
                <a:ext cx="515100" cy="129900"/>
              </a:xfrm>
              <a:prstGeom prst="rect">
                <a:avLst/>
              </a:prstGeom>
              <a:noFill/>
              <a:ln>
                <a:noFill/>
              </a:ln>
            </p:spPr>
            <p:txBody>
              <a:bodyPr anchorCtr="0" anchor="t" bIns="0" lIns="0" spcFirstLastPara="1" rIns="0" wrap="square" tIns="0">
                <a:noAutofit/>
              </a:bodyPr>
              <a:lstStyle/>
              <a:p>
                <a:pPr indent="0" lvl="0" marL="0" marR="0" rtl="0" algn="l">
                  <a:lnSpc>
                    <a:spcPct val="100000"/>
                  </a:lnSpc>
                  <a:spcBef>
                    <a:spcPts val="0"/>
                  </a:spcBef>
                  <a:spcAft>
                    <a:spcPts val="0"/>
                  </a:spcAft>
                  <a:buNone/>
                </a:pPr>
                <a:r>
                  <a:rPr lang="en" sz="800">
                    <a:solidFill>
                      <a:schemeClr val="dk1"/>
                    </a:solidFill>
                    <a:latin typeface="Inter"/>
                    <a:ea typeface="Inter"/>
                    <a:cs typeface="Inter"/>
                    <a:sym typeface="Inter"/>
                  </a:rPr>
                  <a:t>Orders</a:t>
                </a:r>
                <a:endParaRPr sz="800">
                  <a:solidFill>
                    <a:schemeClr val="dk1"/>
                  </a:solidFill>
                  <a:latin typeface="Inter"/>
                  <a:ea typeface="Inter"/>
                  <a:cs typeface="Inter"/>
                  <a:sym typeface="Inter"/>
                </a:endParaRPr>
              </a:p>
            </p:txBody>
          </p:sp>
          <p:sp>
            <p:nvSpPr>
              <p:cNvPr id="805" name="Google Shape;805;p62"/>
              <p:cNvSpPr txBox="1"/>
              <p:nvPr/>
            </p:nvSpPr>
            <p:spPr>
              <a:xfrm>
                <a:off x="9045225" y="1374675"/>
                <a:ext cx="2834700" cy="402900"/>
              </a:xfrm>
              <a:prstGeom prst="rect">
                <a:avLst/>
              </a:prstGeom>
              <a:noFill/>
              <a:ln>
                <a:noFill/>
              </a:ln>
            </p:spPr>
            <p:txBody>
              <a:bodyPr anchorCtr="0" anchor="t" bIns="182875" lIns="182875" spcFirstLastPara="1" rIns="182875" wrap="square" tIns="182875">
                <a:noAutofit/>
              </a:bodyPr>
              <a:lstStyle/>
              <a:p>
                <a:pPr indent="0" lvl="0" marL="0" rtl="0" algn="l">
                  <a:spcBef>
                    <a:spcPts val="0"/>
                  </a:spcBef>
                  <a:spcAft>
                    <a:spcPts val="0"/>
                  </a:spcAft>
                  <a:buNone/>
                </a:pPr>
                <a:r>
                  <a:rPr lang="en" sz="1000">
                    <a:solidFill>
                      <a:schemeClr val="accent1"/>
                    </a:solidFill>
                    <a:latin typeface="Inter SemiBold"/>
                    <a:ea typeface="Inter SemiBold"/>
                    <a:cs typeface="Inter SemiBold"/>
                    <a:sym typeface="Inter SemiBold"/>
                  </a:rPr>
                  <a:t>Revenue growth by Sales</a:t>
                </a:r>
                <a:endParaRPr sz="1000">
                  <a:solidFill>
                    <a:schemeClr val="accent1"/>
                  </a:solidFill>
                  <a:latin typeface="Inter SemiBold"/>
                  <a:ea typeface="Inter SemiBold"/>
                  <a:cs typeface="Inter SemiBold"/>
                  <a:sym typeface="Inter SemiBold"/>
                </a:endParaRPr>
              </a:p>
            </p:txBody>
          </p:sp>
          <p:sp>
            <p:nvSpPr>
              <p:cNvPr id="806" name="Google Shape;806;p62"/>
              <p:cNvSpPr/>
              <p:nvPr/>
            </p:nvSpPr>
            <p:spPr>
              <a:xfrm>
                <a:off x="9294100" y="4331425"/>
                <a:ext cx="111900" cy="111900"/>
              </a:xfrm>
              <a:prstGeom prst="ellipse">
                <a:avLst/>
              </a:prstGeom>
              <a:solidFill>
                <a:schemeClr val="lt2"/>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sp>
            <p:nvSpPr>
              <p:cNvPr id="807" name="Google Shape;807;p62"/>
              <p:cNvSpPr/>
              <p:nvPr/>
            </p:nvSpPr>
            <p:spPr>
              <a:xfrm>
                <a:off x="10879600" y="4331425"/>
                <a:ext cx="111900" cy="111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solidFill>
                    <a:schemeClr val="lt1"/>
                  </a:solidFill>
                  <a:latin typeface="Inter"/>
                  <a:ea typeface="Inter"/>
                  <a:cs typeface="Inter"/>
                  <a:sym typeface="Inter"/>
                </a:endParaRPr>
              </a:p>
            </p:txBody>
          </p:sp>
        </p:grpSp>
        <p:grpSp>
          <p:nvGrpSpPr>
            <p:cNvPr id="808" name="Google Shape;808;p62"/>
            <p:cNvGrpSpPr/>
            <p:nvPr/>
          </p:nvGrpSpPr>
          <p:grpSpPr>
            <a:xfrm>
              <a:off x="5723250" y="4297975"/>
              <a:ext cx="3123297" cy="178800"/>
              <a:chOff x="9261075" y="7697075"/>
              <a:chExt cx="3123297" cy="178800"/>
            </a:xfrm>
          </p:grpSpPr>
          <p:sp>
            <p:nvSpPr>
              <p:cNvPr id="809" name="Google Shape;809;p62"/>
              <p:cNvSpPr/>
              <p:nvPr/>
            </p:nvSpPr>
            <p:spPr>
              <a:xfrm>
                <a:off x="9261075" y="7697075"/>
                <a:ext cx="1416000" cy="178800"/>
              </a:xfrm>
              <a:prstGeom prst="roundRect">
                <a:avLst>
                  <a:gd fmla="val 50000" name="adj"/>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800">
                    <a:solidFill>
                      <a:schemeClr val="dk1"/>
                    </a:solidFill>
                    <a:latin typeface="Inter"/>
                    <a:ea typeface="Inter"/>
                    <a:cs typeface="Inter"/>
                    <a:sym typeface="Inter"/>
                  </a:rPr>
                  <a:t>Previous </a:t>
                </a:r>
                <a:r>
                  <a:rPr lang="en" sz="800">
                    <a:solidFill>
                      <a:schemeClr val="dk1"/>
                    </a:solidFill>
                    <a:latin typeface="Inter"/>
                    <a:ea typeface="Inter"/>
                    <a:cs typeface="Inter"/>
                    <a:sym typeface="Inter"/>
                  </a:rPr>
                  <a:t>year</a:t>
                </a:r>
                <a:endParaRPr sz="800">
                  <a:solidFill>
                    <a:schemeClr val="dk1"/>
                  </a:solidFill>
                  <a:latin typeface="Inter"/>
                  <a:ea typeface="Inter"/>
                  <a:cs typeface="Inter"/>
                  <a:sym typeface="Inter"/>
                </a:endParaRPr>
              </a:p>
            </p:txBody>
          </p:sp>
          <p:sp>
            <p:nvSpPr>
              <p:cNvPr id="810" name="Google Shape;810;p62"/>
              <p:cNvSpPr/>
              <p:nvPr/>
            </p:nvSpPr>
            <p:spPr>
              <a:xfrm>
                <a:off x="10841172" y="7697075"/>
                <a:ext cx="1543200" cy="178800"/>
              </a:xfrm>
              <a:prstGeom prst="roundRect">
                <a:avLst>
                  <a:gd fmla="val 50000" name="adj"/>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 sz="800">
                    <a:solidFill>
                      <a:schemeClr val="dk1"/>
                    </a:solidFill>
                    <a:latin typeface="Inter"/>
                    <a:ea typeface="Inter"/>
                    <a:cs typeface="Inter"/>
                    <a:sym typeface="Inter"/>
                  </a:rPr>
                  <a:t>Current </a:t>
                </a:r>
                <a:r>
                  <a:rPr lang="en" sz="800">
                    <a:solidFill>
                      <a:schemeClr val="dk1"/>
                    </a:solidFill>
                    <a:latin typeface="Inter"/>
                    <a:ea typeface="Inter"/>
                    <a:cs typeface="Inter"/>
                    <a:sym typeface="Inter"/>
                  </a:rPr>
                  <a:t>year</a:t>
                </a:r>
                <a:endParaRPr sz="800">
                  <a:solidFill>
                    <a:schemeClr val="dk1"/>
                  </a:solidFill>
                  <a:latin typeface="Inter"/>
                  <a:ea typeface="Inter"/>
                  <a:cs typeface="Inter"/>
                  <a:sym typeface="Inter"/>
                </a:endParaRPr>
              </a:p>
            </p:txBody>
          </p:sp>
        </p:grpSp>
        <p:sp>
          <p:nvSpPr>
            <p:cNvPr id="811" name="Google Shape;811;p62"/>
            <p:cNvSpPr txBox="1"/>
            <p:nvPr/>
          </p:nvSpPr>
          <p:spPr>
            <a:xfrm>
              <a:off x="4719627" y="2090930"/>
              <a:ext cx="338700" cy="153900"/>
            </a:xfrm>
            <a:prstGeom prst="rect">
              <a:avLst/>
            </a:prstGeom>
            <a:noFill/>
            <a:ln>
              <a:noFill/>
            </a:ln>
          </p:spPr>
          <p:txBody>
            <a:bodyPr anchorCtr="0" anchor="t" bIns="0" lIns="0" spcFirstLastPara="1" rIns="0" wrap="square" tIns="0">
              <a:spAutoFit/>
            </a:bodyPr>
            <a:lstStyle/>
            <a:p>
              <a:pPr indent="0" lvl="0" marL="0" rtl="0" algn="r">
                <a:spcBef>
                  <a:spcPts val="0"/>
                </a:spcBef>
                <a:spcAft>
                  <a:spcPts val="0"/>
                </a:spcAft>
                <a:buNone/>
              </a:pPr>
              <a:r>
                <a:rPr lang="en" sz="1000">
                  <a:solidFill>
                    <a:schemeClr val="accent4"/>
                  </a:solidFill>
                  <a:latin typeface="Inter"/>
                  <a:ea typeface="Inter"/>
                  <a:cs typeface="Inter"/>
                  <a:sym typeface="Inter"/>
                </a:rPr>
                <a:t>3</a:t>
              </a:r>
              <a:r>
                <a:rPr lang="en" sz="1000">
                  <a:solidFill>
                    <a:schemeClr val="accent4"/>
                  </a:solidFill>
                  <a:latin typeface="Inter"/>
                  <a:ea typeface="Inter"/>
                  <a:cs typeface="Inter"/>
                  <a:sym typeface="Inter"/>
                </a:rPr>
                <a:t>0</a:t>
              </a:r>
              <a:r>
                <a:rPr lang="en" sz="1000">
                  <a:solidFill>
                    <a:schemeClr val="accent4"/>
                  </a:solidFill>
                  <a:latin typeface="Inter"/>
                  <a:ea typeface="Inter"/>
                  <a:cs typeface="Inter"/>
                  <a:sym typeface="Inter"/>
                </a:rPr>
                <a:t>%</a:t>
              </a:r>
              <a:endParaRPr sz="1000">
                <a:solidFill>
                  <a:schemeClr val="accent4"/>
                </a:solidFill>
                <a:latin typeface="Inter"/>
                <a:ea typeface="Inter"/>
                <a:cs typeface="Inter"/>
                <a:sym typeface="Inter"/>
              </a:endParaRPr>
            </a:p>
          </p:txBody>
        </p:sp>
        <p:cxnSp>
          <p:nvCxnSpPr>
            <p:cNvPr id="812" name="Google Shape;812;p62"/>
            <p:cNvCxnSpPr/>
            <p:nvPr/>
          </p:nvCxnSpPr>
          <p:spPr>
            <a:xfrm>
              <a:off x="4084775" y="2254113"/>
              <a:ext cx="973500" cy="0"/>
            </a:xfrm>
            <a:prstGeom prst="straightConnector1">
              <a:avLst/>
            </a:prstGeom>
            <a:noFill/>
            <a:ln cap="flat" cmpd="sng" w="9525">
              <a:solidFill>
                <a:schemeClr val="accent5"/>
              </a:solidFill>
              <a:prstDash val="solid"/>
              <a:round/>
              <a:headEnd len="med" w="med" type="oval"/>
              <a:tailEnd len="med" w="med" type="none"/>
            </a:ln>
          </p:spPr>
        </p:cxnSp>
        <p:sp>
          <p:nvSpPr>
            <p:cNvPr id="813" name="Google Shape;813;p62"/>
            <p:cNvSpPr txBox="1"/>
            <p:nvPr/>
          </p:nvSpPr>
          <p:spPr>
            <a:xfrm>
              <a:off x="4719627" y="2861255"/>
              <a:ext cx="338700" cy="153900"/>
            </a:xfrm>
            <a:prstGeom prst="rect">
              <a:avLst/>
            </a:prstGeom>
            <a:noFill/>
            <a:ln>
              <a:noFill/>
            </a:ln>
          </p:spPr>
          <p:txBody>
            <a:bodyPr anchorCtr="0" anchor="t" bIns="0" lIns="0" spcFirstLastPara="1" rIns="0" wrap="square" tIns="0">
              <a:spAutoFit/>
            </a:bodyPr>
            <a:lstStyle/>
            <a:p>
              <a:pPr indent="0" lvl="0" marL="0" rtl="0" algn="r">
                <a:spcBef>
                  <a:spcPts val="0"/>
                </a:spcBef>
                <a:spcAft>
                  <a:spcPts val="0"/>
                </a:spcAft>
                <a:buNone/>
              </a:pPr>
              <a:r>
                <a:rPr lang="en" sz="1000">
                  <a:solidFill>
                    <a:schemeClr val="accent4"/>
                  </a:solidFill>
                  <a:latin typeface="Inter"/>
                  <a:ea typeface="Inter"/>
                  <a:cs typeface="Inter"/>
                  <a:sym typeface="Inter"/>
                </a:rPr>
                <a:t>3</a:t>
              </a:r>
              <a:r>
                <a:rPr lang="en" sz="1000">
                  <a:solidFill>
                    <a:schemeClr val="accent4"/>
                  </a:solidFill>
                  <a:latin typeface="Inter"/>
                  <a:ea typeface="Inter"/>
                  <a:cs typeface="Inter"/>
                  <a:sym typeface="Inter"/>
                </a:rPr>
                <a:t>0</a:t>
              </a:r>
              <a:r>
                <a:rPr lang="en" sz="1000">
                  <a:solidFill>
                    <a:schemeClr val="accent4"/>
                  </a:solidFill>
                  <a:latin typeface="Inter"/>
                  <a:ea typeface="Inter"/>
                  <a:cs typeface="Inter"/>
                  <a:sym typeface="Inter"/>
                </a:rPr>
                <a:t>%</a:t>
              </a:r>
              <a:endParaRPr sz="1000">
                <a:solidFill>
                  <a:schemeClr val="accent4"/>
                </a:solidFill>
                <a:latin typeface="Inter"/>
                <a:ea typeface="Inter"/>
                <a:cs typeface="Inter"/>
                <a:sym typeface="Inter"/>
              </a:endParaRPr>
            </a:p>
          </p:txBody>
        </p:sp>
        <p:cxnSp>
          <p:nvCxnSpPr>
            <p:cNvPr id="814" name="Google Shape;814;p62"/>
            <p:cNvCxnSpPr/>
            <p:nvPr/>
          </p:nvCxnSpPr>
          <p:spPr>
            <a:xfrm>
              <a:off x="4084775" y="3024438"/>
              <a:ext cx="973500" cy="0"/>
            </a:xfrm>
            <a:prstGeom prst="straightConnector1">
              <a:avLst/>
            </a:prstGeom>
            <a:noFill/>
            <a:ln cap="flat" cmpd="sng" w="9525">
              <a:solidFill>
                <a:schemeClr val="accent5"/>
              </a:solidFill>
              <a:prstDash val="solid"/>
              <a:round/>
              <a:headEnd len="med" w="med" type="oval"/>
              <a:tailEnd len="med" w="med" type="none"/>
            </a:ln>
          </p:spPr>
        </p:cxnSp>
        <p:sp>
          <p:nvSpPr>
            <p:cNvPr id="815" name="Google Shape;815;p62"/>
            <p:cNvSpPr txBox="1"/>
            <p:nvPr/>
          </p:nvSpPr>
          <p:spPr>
            <a:xfrm>
              <a:off x="2608375" y="2090930"/>
              <a:ext cx="338700" cy="153900"/>
            </a:xfrm>
            <a:prstGeom prst="rect">
              <a:avLst/>
            </a:prstGeom>
            <a:noFill/>
            <a:ln>
              <a:noFill/>
            </a:ln>
          </p:spPr>
          <p:txBody>
            <a:bodyPr anchorCtr="0" anchor="t" bIns="0" lIns="0" spcFirstLastPara="1" rIns="0" wrap="square" tIns="0">
              <a:spAutoFit/>
            </a:bodyPr>
            <a:lstStyle/>
            <a:p>
              <a:pPr indent="0" lvl="0" marL="0" rtl="0" algn="l">
                <a:spcBef>
                  <a:spcPts val="0"/>
                </a:spcBef>
                <a:spcAft>
                  <a:spcPts val="0"/>
                </a:spcAft>
                <a:buNone/>
              </a:pPr>
              <a:r>
                <a:rPr lang="en" sz="1000">
                  <a:solidFill>
                    <a:schemeClr val="accent4"/>
                  </a:solidFill>
                  <a:latin typeface="Inter"/>
                  <a:ea typeface="Inter"/>
                  <a:cs typeface="Inter"/>
                  <a:sym typeface="Inter"/>
                </a:rPr>
                <a:t>3</a:t>
              </a:r>
              <a:r>
                <a:rPr lang="en" sz="1000">
                  <a:solidFill>
                    <a:schemeClr val="accent4"/>
                  </a:solidFill>
                  <a:latin typeface="Inter"/>
                  <a:ea typeface="Inter"/>
                  <a:cs typeface="Inter"/>
                  <a:sym typeface="Inter"/>
                </a:rPr>
                <a:t>0</a:t>
              </a:r>
              <a:r>
                <a:rPr lang="en" sz="1000">
                  <a:solidFill>
                    <a:schemeClr val="accent4"/>
                  </a:solidFill>
                  <a:latin typeface="Inter"/>
                  <a:ea typeface="Inter"/>
                  <a:cs typeface="Inter"/>
                  <a:sym typeface="Inter"/>
                </a:rPr>
                <a:t>%</a:t>
              </a:r>
              <a:endParaRPr sz="1000">
                <a:solidFill>
                  <a:schemeClr val="accent4"/>
                </a:solidFill>
                <a:latin typeface="Inter"/>
                <a:ea typeface="Inter"/>
                <a:cs typeface="Inter"/>
                <a:sym typeface="Inter"/>
              </a:endParaRPr>
            </a:p>
          </p:txBody>
        </p:sp>
        <p:cxnSp>
          <p:nvCxnSpPr>
            <p:cNvPr id="816" name="Google Shape;816;p62"/>
            <p:cNvCxnSpPr/>
            <p:nvPr/>
          </p:nvCxnSpPr>
          <p:spPr>
            <a:xfrm rot="10800000">
              <a:off x="2608425" y="2254113"/>
              <a:ext cx="973500" cy="0"/>
            </a:xfrm>
            <a:prstGeom prst="straightConnector1">
              <a:avLst/>
            </a:prstGeom>
            <a:noFill/>
            <a:ln cap="flat" cmpd="sng" w="9525">
              <a:solidFill>
                <a:schemeClr val="accent5"/>
              </a:solidFill>
              <a:prstDash val="solid"/>
              <a:round/>
              <a:headEnd len="med" w="med" type="oval"/>
              <a:tailEnd len="med" w="med" type="none"/>
            </a:ln>
          </p:spPr>
        </p:cxnSp>
        <p:sp>
          <p:nvSpPr>
            <p:cNvPr id="817" name="Google Shape;817;p62"/>
            <p:cNvSpPr txBox="1"/>
            <p:nvPr/>
          </p:nvSpPr>
          <p:spPr>
            <a:xfrm>
              <a:off x="2608375" y="2861255"/>
              <a:ext cx="338700" cy="153900"/>
            </a:xfrm>
            <a:prstGeom prst="rect">
              <a:avLst/>
            </a:prstGeom>
            <a:noFill/>
            <a:ln>
              <a:noFill/>
            </a:ln>
          </p:spPr>
          <p:txBody>
            <a:bodyPr anchorCtr="0" anchor="t" bIns="0" lIns="0" spcFirstLastPara="1" rIns="0" wrap="square" tIns="0">
              <a:spAutoFit/>
            </a:bodyPr>
            <a:lstStyle/>
            <a:p>
              <a:pPr indent="0" lvl="0" marL="0" rtl="0" algn="l">
                <a:spcBef>
                  <a:spcPts val="0"/>
                </a:spcBef>
                <a:spcAft>
                  <a:spcPts val="0"/>
                </a:spcAft>
                <a:buNone/>
              </a:pPr>
              <a:r>
                <a:rPr lang="en" sz="1000">
                  <a:solidFill>
                    <a:schemeClr val="accent4"/>
                  </a:solidFill>
                  <a:latin typeface="Inter"/>
                  <a:ea typeface="Inter"/>
                  <a:cs typeface="Inter"/>
                  <a:sym typeface="Inter"/>
                </a:rPr>
                <a:t>1</a:t>
              </a:r>
              <a:r>
                <a:rPr lang="en" sz="1000">
                  <a:solidFill>
                    <a:schemeClr val="accent4"/>
                  </a:solidFill>
                  <a:latin typeface="Inter"/>
                  <a:ea typeface="Inter"/>
                  <a:cs typeface="Inter"/>
                  <a:sym typeface="Inter"/>
                </a:rPr>
                <a:t>0</a:t>
              </a:r>
              <a:r>
                <a:rPr lang="en" sz="1000">
                  <a:solidFill>
                    <a:schemeClr val="accent4"/>
                  </a:solidFill>
                  <a:latin typeface="Inter"/>
                  <a:ea typeface="Inter"/>
                  <a:cs typeface="Inter"/>
                  <a:sym typeface="Inter"/>
                </a:rPr>
                <a:t>%</a:t>
              </a:r>
              <a:endParaRPr sz="1000">
                <a:solidFill>
                  <a:schemeClr val="accent4"/>
                </a:solidFill>
                <a:latin typeface="Inter"/>
                <a:ea typeface="Inter"/>
                <a:cs typeface="Inter"/>
                <a:sym typeface="Inter"/>
              </a:endParaRPr>
            </a:p>
          </p:txBody>
        </p:sp>
        <p:cxnSp>
          <p:nvCxnSpPr>
            <p:cNvPr id="818" name="Google Shape;818;p62"/>
            <p:cNvCxnSpPr/>
            <p:nvPr/>
          </p:nvCxnSpPr>
          <p:spPr>
            <a:xfrm rot="10800000">
              <a:off x="2608425" y="3024438"/>
              <a:ext cx="973500" cy="0"/>
            </a:xfrm>
            <a:prstGeom prst="straightConnector1">
              <a:avLst/>
            </a:prstGeom>
            <a:noFill/>
            <a:ln cap="flat" cmpd="sng" w="9525">
              <a:solidFill>
                <a:schemeClr val="accent5"/>
              </a:solidFill>
              <a:prstDash val="solid"/>
              <a:round/>
              <a:headEnd len="med" w="med" type="oval"/>
              <a:tailEnd len="med" w="med" type="none"/>
            </a:ln>
          </p:spPr>
        </p:cxn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2" name="Shape 822"/>
        <p:cNvGrpSpPr/>
        <p:nvPr/>
      </p:nvGrpSpPr>
      <p:grpSpPr>
        <a:xfrm>
          <a:off x="0" y="0"/>
          <a:ext cx="0" cy="0"/>
          <a:chOff x="0" y="0"/>
          <a:chExt cx="0" cy="0"/>
        </a:xfrm>
      </p:grpSpPr>
      <p:sp>
        <p:nvSpPr>
          <p:cNvPr id="823" name="Google Shape;823;p63"/>
          <p:cNvSpPr/>
          <p:nvPr/>
        </p:nvSpPr>
        <p:spPr>
          <a:xfrm>
            <a:off x="228600" y="1611825"/>
            <a:ext cx="2997300" cy="1860600"/>
          </a:xfrm>
          <a:prstGeom prst="roundRect">
            <a:avLst>
              <a:gd fmla="val 13017"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Afacad Flux"/>
              <a:ea typeface="Afacad Flux"/>
              <a:cs typeface="Afacad Flux"/>
              <a:sym typeface="Afacad Flux"/>
            </a:endParaRPr>
          </a:p>
        </p:txBody>
      </p:sp>
      <p:sp>
        <p:nvSpPr>
          <p:cNvPr id="824" name="Google Shape;824;p63"/>
          <p:cNvSpPr/>
          <p:nvPr/>
        </p:nvSpPr>
        <p:spPr>
          <a:xfrm>
            <a:off x="3337934" y="1611825"/>
            <a:ext cx="2997300" cy="1860600"/>
          </a:xfrm>
          <a:prstGeom prst="roundRect">
            <a:avLst>
              <a:gd fmla="val 13017"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solidFill>
                <a:schemeClr val="lt1"/>
              </a:solidFill>
              <a:latin typeface="Afacad Flux"/>
              <a:ea typeface="Afacad Flux"/>
              <a:cs typeface="Afacad Flux"/>
              <a:sym typeface="Afacad Flux"/>
            </a:endParaRPr>
          </a:p>
        </p:txBody>
      </p:sp>
      <p:sp>
        <p:nvSpPr>
          <p:cNvPr id="825" name="Google Shape;825;p63"/>
          <p:cNvSpPr txBox="1"/>
          <p:nvPr>
            <p:ph type="title"/>
          </p:nvPr>
        </p:nvSpPr>
        <p:spPr>
          <a:xfrm>
            <a:off x="228600" y="457200"/>
            <a:ext cx="5760900" cy="673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Security</a:t>
            </a:r>
            <a:r>
              <a:rPr lang="en"/>
              <a:t> highlights and measures</a:t>
            </a:r>
            <a:endParaRPr/>
          </a:p>
        </p:txBody>
      </p:sp>
      <p:sp>
        <p:nvSpPr>
          <p:cNvPr id="826" name="Google Shape;826;p63"/>
          <p:cNvSpPr txBox="1"/>
          <p:nvPr>
            <p:ph idx="22"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sp>
        <p:nvSpPr>
          <p:cNvPr id="827" name="Google Shape;827;p63"/>
          <p:cNvSpPr txBox="1"/>
          <p:nvPr>
            <p:ph idx="23"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
        <p:nvSpPr>
          <p:cNvPr id="828" name="Google Shape;828;p63"/>
          <p:cNvSpPr txBox="1"/>
          <p:nvPr>
            <p:ph idx="5" type="body"/>
          </p:nvPr>
        </p:nvSpPr>
        <p:spPr>
          <a:xfrm>
            <a:off x="6813900" y="1611825"/>
            <a:ext cx="2101500" cy="1860600"/>
          </a:xfrm>
          <a:prstGeom prst="rect">
            <a:avLst/>
          </a:prstGeom>
        </p:spPr>
        <p:txBody>
          <a:bodyPr anchorCtr="0" anchor="t" bIns="0" lIns="0" spcFirstLastPara="1" rIns="182875" wrap="square" tIns="0">
            <a:noAutofit/>
          </a:bodyPr>
          <a:lstStyle/>
          <a:p>
            <a:pPr indent="-200660" lvl="0" marL="201168" rtl="0" algn="l">
              <a:spcBef>
                <a:spcPts val="0"/>
              </a:spcBef>
              <a:spcAft>
                <a:spcPts val="0"/>
              </a:spcAft>
              <a:buClr>
                <a:schemeClr val="accent1"/>
              </a:buClr>
              <a:buSzPts val="1000"/>
              <a:buFont typeface="Inter"/>
              <a:buChar char="●"/>
            </a:pPr>
            <a:r>
              <a:rPr lang="en"/>
              <a:t>Make sure that all of the information is transmitted among clients and customers is always locked utilising 64-bit encryption. This can be done with SSL Certificates and HTTPS.</a:t>
            </a:r>
            <a:endParaRPr/>
          </a:p>
          <a:p>
            <a:pPr indent="-200660" lvl="0" marL="201168" rtl="0" algn="l">
              <a:spcBef>
                <a:spcPts val="0"/>
              </a:spcBef>
              <a:spcAft>
                <a:spcPts val="0"/>
              </a:spcAft>
              <a:buClr>
                <a:schemeClr val="accent1"/>
              </a:buClr>
              <a:buSzPts val="1000"/>
              <a:buFont typeface="Arial"/>
              <a:buChar char="●"/>
            </a:pPr>
            <a:r>
              <a:rPr lang="en"/>
              <a:t>Utili</a:t>
            </a:r>
            <a:r>
              <a:rPr lang="en"/>
              <a:t>se security and safety fire walls to prevent intrusive access and also take action against DDoS attacks on website. </a:t>
            </a:r>
            <a:endParaRPr/>
          </a:p>
          <a:p>
            <a:pPr indent="0" lvl="0" marL="201168" rtl="0" algn="l">
              <a:spcBef>
                <a:spcPts val="0"/>
              </a:spcBef>
              <a:spcAft>
                <a:spcPts val="0"/>
              </a:spcAft>
              <a:buNone/>
            </a:pPr>
            <a:r>
              <a:t/>
            </a:r>
            <a:endParaRPr/>
          </a:p>
        </p:txBody>
      </p:sp>
      <p:sp>
        <p:nvSpPr>
          <p:cNvPr id="829" name="Google Shape;829;p63"/>
          <p:cNvSpPr txBox="1"/>
          <p:nvPr>
            <p:ph idx="19" type="subTitle"/>
          </p:nvPr>
        </p:nvSpPr>
        <p:spPr>
          <a:xfrm>
            <a:off x="3337932" y="1611825"/>
            <a:ext cx="2834700" cy="354900"/>
          </a:xfrm>
          <a:prstGeom prst="rect">
            <a:avLst/>
          </a:prstGeom>
        </p:spPr>
        <p:txBody>
          <a:bodyPr anchorCtr="0" anchor="t" bIns="91425" lIns="182875" spcFirstLastPara="1" rIns="182875" wrap="square" tIns="182875">
            <a:noAutofit/>
          </a:bodyPr>
          <a:lstStyle/>
          <a:p>
            <a:pPr indent="0" lvl="0" marL="0" rtl="0" algn="l">
              <a:spcBef>
                <a:spcPts val="0"/>
              </a:spcBef>
              <a:spcAft>
                <a:spcPts val="0"/>
              </a:spcAft>
              <a:buNone/>
            </a:pPr>
            <a:r>
              <a:rPr lang="en"/>
              <a:t>Security Walls and Safety Add</a:t>
            </a:r>
            <a:r>
              <a:rPr lang="en"/>
              <a:t>-Ons bring up and improve by:</a:t>
            </a:r>
            <a:endParaRPr/>
          </a:p>
        </p:txBody>
      </p:sp>
      <p:sp>
        <p:nvSpPr>
          <p:cNvPr id="830" name="Google Shape;830;p63"/>
          <p:cNvSpPr txBox="1"/>
          <p:nvPr>
            <p:ph idx="20" type="subTitle"/>
          </p:nvPr>
        </p:nvSpPr>
        <p:spPr>
          <a:xfrm>
            <a:off x="3337932" y="2876550"/>
            <a:ext cx="1974900" cy="170700"/>
          </a:xfrm>
          <a:prstGeom prst="rect">
            <a:avLst/>
          </a:prstGeom>
        </p:spPr>
        <p:txBody>
          <a:bodyPr anchorCtr="0" anchor="t" bIns="0" lIns="182875" spcFirstLastPara="1" rIns="0" wrap="square" tIns="0">
            <a:noAutofit/>
          </a:bodyPr>
          <a:lstStyle/>
          <a:p>
            <a:pPr indent="0" lvl="0" marL="0" rtl="0" algn="l">
              <a:spcBef>
                <a:spcPts val="0"/>
              </a:spcBef>
              <a:spcAft>
                <a:spcPts val="0"/>
              </a:spcAft>
              <a:buNone/>
            </a:pPr>
            <a:r>
              <a:rPr lang="en"/>
              <a:t>3,000</a:t>
            </a:r>
            <a:endParaRPr/>
          </a:p>
        </p:txBody>
      </p:sp>
      <p:sp>
        <p:nvSpPr>
          <p:cNvPr id="831" name="Google Shape;831;p63"/>
          <p:cNvSpPr txBox="1"/>
          <p:nvPr>
            <p:ph idx="21" type="subTitle"/>
          </p:nvPr>
        </p:nvSpPr>
        <p:spPr>
          <a:xfrm>
            <a:off x="3337932" y="3158550"/>
            <a:ext cx="1974900" cy="170700"/>
          </a:xfrm>
          <a:prstGeom prst="rect">
            <a:avLst/>
          </a:prstGeom>
        </p:spPr>
        <p:txBody>
          <a:bodyPr anchorCtr="0" anchor="t" bIns="0" lIns="182875" spcFirstLastPara="1" rIns="0" wrap="square" tIns="0">
            <a:noAutofit/>
          </a:bodyPr>
          <a:lstStyle/>
          <a:p>
            <a:pPr indent="0" lvl="0" marL="0" rtl="0" algn="l">
              <a:spcBef>
                <a:spcPts val="0"/>
              </a:spcBef>
              <a:spcAft>
                <a:spcPts val="0"/>
              </a:spcAft>
              <a:buNone/>
            </a:pPr>
            <a:r>
              <a:rPr lang="en"/>
              <a:t>DDoS attacks blocked last week</a:t>
            </a:r>
            <a:endParaRPr/>
          </a:p>
        </p:txBody>
      </p:sp>
      <p:sp>
        <p:nvSpPr>
          <p:cNvPr id="832" name="Google Shape;832;p63"/>
          <p:cNvSpPr txBox="1"/>
          <p:nvPr>
            <p:ph idx="18" type="subTitle"/>
          </p:nvPr>
        </p:nvSpPr>
        <p:spPr>
          <a:xfrm>
            <a:off x="3337932" y="1966725"/>
            <a:ext cx="2834700" cy="828900"/>
          </a:xfrm>
          <a:prstGeom prst="rect">
            <a:avLst/>
          </a:prstGeom>
        </p:spPr>
        <p:txBody>
          <a:bodyPr anchorCtr="0" anchor="ctr" bIns="0" lIns="182875" spcFirstLastPara="1" rIns="0" wrap="square" tIns="0">
            <a:noAutofit/>
          </a:bodyPr>
          <a:lstStyle/>
          <a:p>
            <a:pPr indent="0" lvl="0" marL="0" rtl="0" algn="l">
              <a:spcBef>
                <a:spcPts val="0"/>
              </a:spcBef>
              <a:spcAft>
                <a:spcPts val="0"/>
              </a:spcAft>
              <a:buNone/>
            </a:pPr>
            <a:r>
              <a:rPr lang="en"/>
              <a:t>+ 50%</a:t>
            </a:r>
            <a:endParaRPr/>
          </a:p>
        </p:txBody>
      </p:sp>
      <p:sp>
        <p:nvSpPr>
          <p:cNvPr id="833" name="Google Shape;833;p63"/>
          <p:cNvSpPr txBox="1"/>
          <p:nvPr>
            <p:ph idx="2" type="subTitle"/>
          </p:nvPr>
        </p:nvSpPr>
        <p:spPr>
          <a:xfrm>
            <a:off x="228600" y="1611825"/>
            <a:ext cx="2834700" cy="354900"/>
          </a:xfrm>
          <a:prstGeom prst="rect">
            <a:avLst/>
          </a:prstGeom>
        </p:spPr>
        <p:txBody>
          <a:bodyPr anchorCtr="0" anchor="t" bIns="91425" lIns="182875" spcFirstLastPara="1" rIns="182875" wrap="square" tIns="182875">
            <a:noAutofit/>
          </a:bodyPr>
          <a:lstStyle/>
          <a:p>
            <a:pPr indent="0" lvl="0" marL="0" rtl="0" algn="l">
              <a:spcBef>
                <a:spcPts val="0"/>
              </a:spcBef>
              <a:spcAft>
                <a:spcPts val="0"/>
              </a:spcAft>
              <a:buNone/>
            </a:pPr>
            <a:r>
              <a:rPr lang="en"/>
              <a:t>SSL (Secure Socket Layer) brings up better security for an extra of:</a:t>
            </a:r>
            <a:endParaRPr/>
          </a:p>
        </p:txBody>
      </p:sp>
      <p:sp>
        <p:nvSpPr>
          <p:cNvPr id="834" name="Google Shape;834;p63"/>
          <p:cNvSpPr txBox="1"/>
          <p:nvPr>
            <p:ph idx="3" type="subTitle"/>
          </p:nvPr>
        </p:nvSpPr>
        <p:spPr>
          <a:xfrm>
            <a:off x="228600" y="2876550"/>
            <a:ext cx="1974900" cy="170700"/>
          </a:xfrm>
          <a:prstGeom prst="rect">
            <a:avLst/>
          </a:prstGeom>
        </p:spPr>
        <p:txBody>
          <a:bodyPr anchorCtr="0" anchor="t" bIns="0" lIns="182875" spcFirstLastPara="1" rIns="0" wrap="square" tIns="0">
            <a:noAutofit/>
          </a:bodyPr>
          <a:lstStyle/>
          <a:p>
            <a:pPr indent="0" lvl="0" marL="0" rtl="0" algn="l">
              <a:spcBef>
                <a:spcPts val="0"/>
              </a:spcBef>
              <a:spcAft>
                <a:spcPts val="0"/>
              </a:spcAft>
              <a:buNone/>
            </a:pPr>
            <a:r>
              <a:rPr lang="en"/>
              <a:t>1,000GB</a:t>
            </a:r>
            <a:endParaRPr/>
          </a:p>
        </p:txBody>
      </p:sp>
      <p:sp>
        <p:nvSpPr>
          <p:cNvPr id="835" name="Google Shape;835;p63"/>
          <p:cNvSpPr txBox="1"/>
          <p:nvPr>
            <p:ph idx="4" type="subTitle"/>
          </p:nvPr>
        </p:nvSpPr>
        <p:spPr>
          <a:xfrm>
            <a:off x="228600" y="3158550"/>
            <a:ext cx="1974900" cy="170700"/>
          </a:xfrm>
          <a:prstGeom prst="rect">
            <a:avLst/>
          </a:prstGeom>
        </p:spPr>
        <p:txBody>
          <a:bodyPr anchorCtr="0" anchor="t" bIns="0" lIns="182875" spcFirstLastPara="1" rIns="0" wrap="square" tIns="0">
            <a:noAutofit/>
          </a:bodyPr>
          <a:lstStyle/>
          <a:p>
            <a:pPr indent="0" lvl="0" marL="0" rtl="0" algn="l">
              <a:spcBef>
                <a:spcPts val="0"/>
              </a:spcBef>
              <a:spcAft>
                <a:spcPts val="0"/>
              </a:spcAft>
              <a:buNone/>
            </a:pPr>
            <a:r>
              <a:rPr lang="en"/>
              <a:t>Data from users of site secured and is still going on…</a:t>
            </a:r>
            <a:endParaRPr/>
          </a:p>
        </p:txBody>
      </p:sp>
      <p:sp>
        <p:nvSpPr>
          <p:cNvPr id="836" name="Google Shape;836;p63"/>
          <p:cNvSpPr txBox="1"/>
          <p:nvPr>
            <p:ph idx="1" type="subTitle"/>
          </p:nvPr>
        </p:nvSpPr>
        <p:spPr>
          <a:xfrm>
            <a:off x="228600" y="1966725"/>
            <a:ext cx="2997300" cy="828900"/>
          </a:xfrm>
          <a:prstGeom prst="rect">
            <a:avLst/>
          </a:prstGeom>
        </p:spPr>
        <p:txBody>
          <a:bodyPr anchorCtr="0" anchor="ctr" bIns="0" lIns="182875" spcFirstLastPara="1" rIns="0" wrap="square" tIns="0">
            <a:noAutofit/>
          </a:bodyPr>
          <a:lstStyle/>
          <a:p>
            <a:pPr indent="0" lvl="0" marL="0" rtl="0" algn="l">
              <a:spcBef>
                <a:spcPts val="0"/>
              </a:spcBef>
              <a:spcAft>
                <a:spcPts val="0"/>
              </a:spcAft>
              <a:buNone/>
            </a:pPr>
            <a:r>
              <a:rPr lang="en"/>
              <a:t>+ 50%</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0" name="Shape 840"/>
        <p:cNvGrpSpPr/>
        <p:nvPr/>
      </p:nvGrpSpPr>
      <p:grpSpPr>
        <a:xfrm>
          <a:off x="0" y="0"/>
          <a:ext cx="0" cy="0"/>
          <a:chOff x="0" y="0"/>
          <a:chExt cx="0" cy="0"/>
        </a:xfrm>
      </p:grpSpPr>
      <p:pic>
        <p:nvPicPr>
          <p:cNvPr descr="Portrait of a beautiful mature woman with hand on chin (Provided by Getty Images)" id="841" name="Google Shape;841;p64"/>
          <p:cNvPicPr preferRelativeResize="0"/>
          <p:nvPr/>
        </p:nvPicPr>
        <p:blipFill rotWithShape="1">
          <a:blip r:embed="rId3">
            <a:alphaModFix/>
          </a:blip>
          <a:srcRect b="2038" l="34183" r="632" t="0"/>
          <a:stretch/>
        </p:blipFill>
        <p:spPr>
          <a:xfrm>
            <a:off x="4794100" y="3489350"/>
            <a:ext cx="775500" cy="777300"/>
          </a:xfrm>
          <a:prstGeom prst="roundRect">
            <a:avLst>
              <a:gd fmla="val 29404" name="adj"/>
            </a:avLst>
          </a:prstGeom>
          <a:noFill/>
          <a:ln>
            <a:noFill/>
          </a:ln>
        </p:spPr>
      </p:pic>
      <p:sp>
        <p:nvSpPr>
          <p:cNvPr id="842" name="Google Shape;842;p64"/>
          <p:cNvSpPr txBox="1"/>
          <p:nvPr>
            <p:ph type="title"/>
          </p:nvPr>
        </p:nvSpPr>
        <p:spPr>
          <a:xfrm>
            <a:off x="228600" y="457200"/>
            <a:ext cx="4296600" cy="17295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Thank you for </a:t>
            </a:r>
            <a:r>
              <a:rPr lang="en"/>
              <a:t>your attention</a:t>
            </a:r>
            <a:r>
              <a:rPr lang="en"/>
              <a:t>!</a:t>
            </a:r>
            <a:endParaRPr/>
          </a:p>
        </p:txBody>
      </p:sp>
      <p:sp>
        <p:nvSpPr>
          <p:cNvPr id="843" name="Google Shape;843;p64"/>
          <p:cNvSpPr txBox="1"/>
          <p:nvPr>
            <p:ph idx="1" type="subTitle"/>
          </p:nvPr>
        </p:nvSpPr>
        <p:spPr>
          <a:xfrm>
            <a:off x="5725725" y="3489356"/>
            <a:ext cx="2593800" cy="7773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If you have a</a:t>
            </a:r>
            <a:r>
              <a:rPr lang="en"/>
              <a:t>ny</a:t>
            </a:r>
            <a:r>
              <a:rPr lang="en"/>
              <a:t> </a:t>
            </a:r>
            <a:r>
              <a:rPr lang="en"/>
              <a:t>questions, contact: </a:t>
            </a:r>
            <a:endParaRPr/>
          </a:p>
          <a:p>
            <a:pPr indent="0" lvl="0" marL="0" rtl="0" algn="l">
              <a:spcBef>
                <a:spcPts val="0"/>
              </a:spcBef>
              <a:spcAft>
                <a:spcPts val="0"/>
              </a:spcAft>
              <a:buNone/>
            </a:pPr>
            <a:r>
              <a:rPr b="1" lang="en"/>
              <a:t>2323396@student.uwtsd.ac.uk</a:t>
            </a:r>
            <a:endParaRPr b="1"/>
          </a:p>
        </p:txBody>
      </p:sp>
      <p:sp>
        <p:nvSpPr>
          <p:cNvPr id="844" name="Google Shape;844;p64"/>
          <p:cNvSpPr txBox="1"/>
          <p:nvPr>
            <p:ph idx="5"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
        <p:nvSpPr>
          <p:cNvPr id="845" name="Google Shape;845;p64"/>
          <p:cNvSpPr txBox="1"/>
          <p:nvPr>
            <p:ph idx="4" type="subTitle"/>
          </p:nvPr>
        </p:nvSpPr>
        <p:spPr>
          <a:xfrm>
            <a:off x="7566000" y="230200"/>
            <a:ext cx="1232400" cy="68700"/>
          </a:xfrm>
          <a:prstGeom prst="rect">
            <a:avLst/>
          </a:prstGeom>
        </p:spPr>
        <p:txBody>
          <a:bodyPr anchorCtr="0" anchor="t" bIns="0" lIns="0" spcFirstLastPara="1" rIns="0" wrap="square" tIns="0">
            <a:noAutofit/>
          </a:bodyPr>
          <a:lstStyle/>
          <a:p>
            <a:pPr indent="0" lvl="0" marL="0" rtl="0" algn="r">
              <a:spcBef>
                <a:spcPts val="0"/>
              </a:spcBef>
              <a:spcAft>
                <a:spcPts val="0"/>
              </a:spcAft>
              <a:buNone/>
            </a:pPr>
            <a:r>
              <a:rPr lang="en"/>
              <a:t>Date</a:t>
            </a:r>
            <a:endParaRPr/>
          </a:p>
        </p:txBody>
      </p:sp>
      <p:pic>
        <p:nvPicPr>
          <p:cNvPr descr="Tall trees in a forest" id="846" name="Google Shape;846;p64"/>
          <p:cNvPicPr preferRelativeResize="0"/>
          <p:nvPr>
            <p:ph idx="2" type="pic"/>
          </p:nvPr>
        </p:nvPicPr>
        <p:blipFill rotWithShape="1">
          <a:blip r:embed="rId4">
            <a:alphaModFix/>
          </a:blip>
          <a:srcRect b="35463" l="0" r="0" t="35463"/>
          <a:stretch/>
        </p:blipFill>
        <p:spPr>
          <a:xfrm>
            <a:off x="228525" y="3337900"/>
            <a:ext cx="4296600" cy="1574400"/>
          </a:xfrm>
          <a:prstGeom prst="roundRect">
            <a:avLst>
              <a:gd fmla="val 16667" name="adj"/>
            </a:avLst>
          </a:prstGeom>
        </p:spPr>
      </p:pic>
      <p:pic>
        <p:nvPicPr>
          <p:cNvPr id="847" name="Google Shape;847;p64"/>
          <p:cNvPicPr preferRelativeResize="0"/>
          <p:nvPr/>
        </p:nvPicPr>
        <p:blipFill>
          <a:blip r:embed="rId5">
            <a:alphaModFix/>
          </a:blip>
          <a:stretch>
            <a:fillRect/>
          </a:stretch>
        </p:blipFill>
        <p:spPr>
          <a:xfrm>
            <a:off x="4794100" y="3489350"/>
            <a:ext cx="775500" cy="7773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4" name="Shape 864"/>
        <p:cNvGrpSpPr/>
        <p:nvPr/>
      </p:nvGrpSpPr>
      <p:grpSpPr>
        <a:xfrm>
          <a:off x="0" y="0"/>
          <a:ext cx="0" cy="0"/>
          <a:chOff x="0" y="0"/>
          <a:chExt cx="0" cy="0"/>
        </a:xfrm>
      </p:grpSpPr>
      <p:sp>
        <p:nvSpPr>
          <p:cNvPr id="865" name="Google Shape;865;p1"/>
          <p:cNvSpPr txBox="1"/>
          <p:nvPr>
            <p:ph type="title"/>
          </p:nvPr>
        </p:nvSpPr>
        <p:spPr>
          <a:xfrm>
            <a:off x="1746254" y="-57950"/>
            <a:ext cx="6444600" cy="645000"/>
          </a:xfrm>
          <a:prstGeom prst="rect">
            <a:avLst/>
          </a:prstGeom>
          <a:noFill/>
          <a:ln>
            <a:noFill/>
          </a:ln>
        </p:spPr>
        <p:txBody>
          <a:bodyPr anchorCtr="0" anchor="t" bIns="91425" lIns="91425" spcFirstLastPara="1" rIns="91425" wrap="square" tIns="91425">
            <a:noAutofit/>
          </a:bodyPr>
          <a:lstStyle/>
          <a:p>
            <a:pPr indent="0" lvl="0" marL="0" rtl="0" algn="l">
              <a:lnSpc>
                <a:spcPct val="70000"/>
              </a:lnSpc>
              <a:spcBef>
                <a:spcPts val="0"/>
              </a:spcBef>
              <a:spcAft>
                <a:spcPts val="0"/>
              </a:spcAft>
              <a:buSzPts val="3200"/>
              <a:buNone/>
            </a:pPr>
            <a:r>
              <a:rPr b="1" lang="en">
                <a:latin typeface="Arial"/>
                <a:ea typeface="Arial"/>
                <a:cs typeface="Arial"/>
                <a:sym typeface="Arial"/>
              </a:rPr>
              <a:t>The </a:t>
            </a:r>
            <a:r>
              <a:rPr b="1" lang="en">
                <a:solidFill>
                  <a:schemeClr val="accent1"/>
                </a:solidFill>
                <a:latin typeface="Arial"/>
                <a:ea typeface="Arial"/>
                <a:cs typeface="Arial"/>
                <a:sym typeface="Arial"/>
              </a:rPr>
              <a:t>References</a:t>
            </a:r>
            <a:endParaRPr b="1">
              <a:solidFill>
                <a:schemeClr val="accent1"/>
              </a:solidFill>
              <a:latin typeface="Arial"/>
              <a:ea typeface="Arial"/>
              <a:cs typeface="Arial"/>
              <a:sym typeface="Arial"/>
            </a:endParaRPr>
          </a:p>
          <a:p>
            <a:pPr indent="0" lvl="0" marL="0" rtl="0" algn="l">
              <a:lnSpc>
                <a:spcPct val="70000"/>
              </a:lnSpc>
              <a:spcBef>
                <a:spcPts val="0"/>
              </a:spcBef>
              <a:spcAft>
                <a:spcPts val="0"/>
              </a:spcAft>
              <a:buSzPts val="3200"/>
              <a:buNone/>
            </a:pPr>
            <a:r>
              <a:t/>
            </a:r>
            <a:endParaRPr b="1">
              <a:solidFill>
                <a:schemeClr val="accent1"/>
              </a:solidFill>
              <a:latin typeface="Arial"/>
              <a:ea typeface="Arial"/>
              <a:cs typeface="Arial"/>
              <a:sym typeface="Arial"/>
            </a:endParaRPr>
          </a:p>
        </p:txBody>
      </p:sp>
      <p:sp>
        <p:nvSpPr>
          <p:cNvPr id="866" name="Google Shape;866;p1"/>
          <p:cNvSpPr txBox="1"/>
          <p:nvPr>
            <p:ph idx="3" type="subTitle"/>
          </p:nvPr>
        </p:nvSpPr>
        <p:spPr>
          <a:xfrm>
            <a:off x="0" y="829025"/>
            <a:ext cx="9144000" cy="3854700"/>
          </a:xfrm>
          <a:prstGeom prst="rect">
            <a:avLst/>
          </a:prstGeom>
          <a:noFill/>
          <a:ln>
            <a:noFill/>
          </a:ln>
        </p:spPr>
        <p:txBody>
          <a:bodyPr anchorCtr="0" anchor="ctr" bIns="0" lIns="0" spcFirstLastPara="1" rIns="0" wrap="square" tIns="0">
            <a:noAutofit/>
          </a:bodyPr>
          <a:lstStyle/>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[1] D. Jia and Z. Wu, "Development model of enterprise green marketing based on cloud computing," vol. 2022, no. 1, pp.4931374, 2022,</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[2] S. ZULU, "Cybersecurity Risks in Public Internet Cafés: Exploring Digital Negligence and Criminal Exploitation," 2025,</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[3] H. Rayjada and V. Parsania, "Analytical Research of Data Center Security Implementations and Cyber Attacks," 2020,</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[4] A. P. Akinola and C. Zhang, "Evaluate Security on the Internet Cafe," 2013,</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[5] L. Radu, "Green cloud computing: A literature survey," vol. 9, no. 12, pp.295, 2017,</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[6] J. Weinman, Cloudonomics: The business value of cloud computing, John Wiley &amp; Sons, 2012.</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[7] K. Domdouzis, "Sustainable cloud computing," in Green information technology, Elsevier, 2015, pp. 95–110.</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[8] R. A. Wertz, "Brand new: how visual context shapes initial response to logos and corporate visual identity systems," vol. 32, no. 8, pp.1388–1398, 2023,</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[9] E. W. Simbolon, S. Manik and E. Sinambela, "an Analysis of Logo’s as Found in Social Media Application: a Semiotics Study," vol. 4, no. 3, pp.1238–1251, 2024,</a:t>
            </a:r>
            <a:endParaRPr/>
          </a:p>
          <a:p>
            <a:pPr indent="0" lvl="0" marL="0" rtl="0" algn="l">
              <a:lnSpc>
                <a:spcPct val="115000"/>
              </a:lnSpc>
              <a:spcBef>
                <a:spcPts val="0"/>
              </a:spcBef>
              <a:spcAft>
                <a:spcPts val="0"/>
              </a:spcAft>
              <a:buSzPts val="1200"/>
              <a:buNone/>
            </a:pPr>
            <a:r>
              <a:t/>
            </a:r>
            <a:endParaRPr/>
          </a:p>
          <a:p>
            <a:pPr indent="0" lvl="0" marL="0" rtl="0" algn="l">
              <a:lnSpc>
                <a:spcPct val="115000"/>
              </a:lnSpc>
              <a:spcBef>
                <a:spcPts val="0"/>
              </a:spcBef>
              <a:spcAft>
                <a:spcPts val="0"/>
              </a:spcAft>
              <a:buSzPts val="1200"/>
              <a:buNone/>
            </a:pPr>
            <a:r>
              <a:rPr lang="en"/>
              <a:t>[10] B. Castillo, "Marketing &amp; Branding of Artique Craft Studio and Café," 2025,</a:t>
            </a:r>
            <a:endParaRPr/>
          </a:p>
          <a:p>
            <a:pPr indent="0" lvl="0" marL="0" rtl="0" algn="l">
              <a:lnSpc>
                <a:spcPct val="115000"/>
              </a:lnSpc>
              <a:spcBef>
                <a:spcPts val="0"/>
              </a:spcBef>
              <a:spcAft>
                <a:spcPts val="0"/>
              </a:spcAft>
              <a:buSzPts val="1200"/>
              <a:buNone/>
            </a:pPr>
            <a:r>
              <a:t/>
            </a:r>
            <a:endParaRPr/>
          </a:p>
        </p:txBody>
      </p:sp>
      <p:sp>
        <p:nvSpPr>
          <p:cNvPr id="867" name="Google Shape;867;p1"/>
          <p:cNvSpPr txBox="1"/>
          <p:nvPr>
            <p:ph idx="14" type="subTitle"/>
          </p:nvPr>
        </p:nvSpPr>
        <p:spPr>
          <a:xfrm>
            <a:off x="345600" y="230200"/>
            <a:ext cx="1752600" cy="68700"/>
          </a:xfrm>
          <a:prstGeom prst="rect">
            <a:avLst/>
          </a:prstGeom>
          <a:noFill/>
          <a:ln>
            <a:noFill/>
          </a:ln>
        </p:spPr>
        <p:txBody>
          <a:bodyPr anchorCtr="0" anchor="t" bIns="0" lIns="0" spcFirstLastPara="1" rIns="0" wrap="square" tIns="0">
            <a:noAutofit/>
          </a:bodyPr>
          <a:lstStyle/>
          <a:p>
            <a:pPr indent="0" lvl="0" marL="0" rtl="0" algn="l">
              <a:lnSpc>
                <a:spcPct val="115000"/>
              </a:lnSpc>
              <a:spcBef>
                <a:spcPts val="0"/>
              </a:spcBef>
              <a:spcAft>
                <a:spcPts val="0"/>
              </a:spcAft>
              <a:buSzPts val="600"/>
              <a:buNone/>
            </a:pPr>
            <a:r>
              <a:rPr lang="en"/>
              <a:t>Urban Green Café</a:t>
            </a:r>
            <a:endParaRPr/>
          </a:p>
        </p:txBody>
      </p:sp>
      <p:sp>
        <p:nvSpPr>
          <p:cNvPr id="868" name="Google Shape;868;p1"/>
          <p:cNvSpPr txBox="1"/>
          <p:nvPr>
            <p:ph idx="13" type="subTitle"/>
          </p:nvPr>
        </p:nvSpPr>
        <p:spPr>
          <a:xfrm>
            <a:off x="7566000" y="230200"/>
            <a:ext cx="1232400" cy="68700"/>
          </a:xfrm>
          <a:prstGeom prst="rect">
            <a:avLst/>
          </a:prstGeom>
          <a:noFill/>
          <a:ln>
            <a:noFill/>
          </a:ln>
        </p:spPr>
        <p:txBody>
          <a:bodyPr anchorCtr="0" anchor="t" bIns="0" lIns="0" spcFirstLastPara="1" rIns="0" wrap="square" tIns="0">
            <a:noAutofit/>
          </a:bodyPr>
          <a:lstStyle/>
          <a:p>
            <a:pPr indent="0" lvl="0" marL="0" rtl="0" algn="r">
              <a:lnSpc>
                <a:spcPct val="115000"/>
              </a:lnSpc>
              <a:spcBef>
                <a:spcPts val="0"/>
              </a:spcBef>
              <a:spcAft>
                <a:spcPts val="0"/>
              </a:spcAft>
              <a:buSzPts val="600"/>
              <a:buNone/>
            </a:pPr>
            <a:r>
              <a:rPr lang="en"/>
              <a:t>Date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9" name="Shape 859"/>
        <p:cNvGrpSpPr/>
        <p:nvPr/>
      </p:nvGrpSpPr>
      <p:grpSpPr>
        <a:xfrm>
          <a:off x="0" y="0"/>
          <a:ext cx="0" cy="0"/>
          <a:chOff x="0" y="0"/>
          <a:chExt cx="0" cy="0"/>
        </a:xfrm>
      </p:grpSpPr>
      <p:sp>
        <p:nvSpPr>
          <p:cNvPr id="860" name="Google Shape;860;p66"/>
          <p:cNvSpPr txBox="1"/>
          <p:nvPr>
            <p:ph type="title"/>
          </p:nvPr>
        </p:nvSpPr>
        <p:spPr>
          <a:xfrm>
            <a:off x="2098200" y="120600"/>
            <a:ext cx="8686800" cy="673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References- continued </a:t>
            </a:r>
            <a:endParaRPr/>
          </a:p>
        </p:txBody>
      </p:sp>
      <p:sp>
        <p:nvSpPr>
          <p:cNvPr id="861" name="Google Shape;861;p66"/>
          <p:cNvSpPr txBox="1"/>
          <p:nvPr>
            <p:ph idx="7" type="body"/>
          </p:nvPr>
        </p:nvSpPr>
        <p:spPr>
          <a:xfrm>
            <a:off x="46950" y="298900"/>
            <a:ext cx="9144000" cy="4844700"/>
          </a:xfrm>
          <a:prstGeom prst="rect">
            <a:avLst/>
          </a:prstGeom>
        </p:spPr>
        <p:txBody>
          <a:bodyPr anchorCtr="0" anchor="t" bIns="0" lIns="0" spcFirstLastPara="1" rIns="0" wrap="square" tIns="0">
            <a:noAutofit/>
          </a:bodyPr>
          <a:lstStyle/>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[11] J. V. Carroll, "The Competitive Advantage of Storytelling," 2025,</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[12] P. Rodrigues, A. P. Borges, E. Vieira and V. Tavares,Compelling Storytelling Narratives for Sustainable Branding, IGI Global, 2024.</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[13] A. N. Aulia, S. Veronica, S. F. H. Rumapea and H. C. Zondra, "Sustainable Material Choices in Café Design: Enhancing Brand Identity and Environmental Responsibility," vol. 8, no. 2, pp.66–72, 2025,</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[14] P. Fitzpatrick, The Art of Small Business Social Media: A Blueprint for Marketing Success, Bloomsbury Publishing USA, 2024.</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[15] B. S. Anam and H. Mauliansyah, "DIGITAL MARKETING STRATEGIES FOR CULINARY MSMEs THROUGH TIKTOK AND INSTAGRAM," vol. 2, no. 2, pp.44–55, 2025,</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[16] S. Febrianti, E. Dimisyqiyani, R. A. Sinulingga and G. G. Aji, "Social Media-Based Marketing Strategies to Increase POV Cafe's Visibility Among Generation Z," vol. 1, no. 2, pp.112–129, 2025,</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[17] Y. SHARIFULLINA, "Strategic Use of Social Media,"</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[18] R. T. Kreutzer, "Marketing, Sales, Customer Service," in Understanding Artificial Intelligence: Fundamentals, Use Cases and Methods for a Corporate AI Journey, Springer, 2024, pp. 211–318.</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[19] K. Chayka, Filterworld: How algorithms flattened culture, Random House, 2025.</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t/>
            </a:r>
            <a:endParaRPr sz="1200">
              <a:latin typeface="Inter SemiBold"/>
              <a:ea typeface="Inter SemiBold"/>
              <a:cs typeface="Inter SemiBold"/>
              <a:sym typeface="Inter SemiBold"/>
            </a:endParaRPr>
          </a:p>
          <a:p>
            <a:pPr indent="0" lvl="0" marL="0" rtl="0" algn="l">
              <a:spcBef>
                <a:spcPts val="0"/>
              </a:spcBef>
              <a:spcAft>
                <a:spcPts val="0"/>
              </a:spcAft>
              <a:buClr>
                <a:schemeClr val="lt1"/>
              </a:buClr>
              <a:buSzPts val="1100"/>
              <a:buFont typeface="Arial"/>
              <a:buNone/>
            </a:pPr>
            <a:r>
              <a:rPr lang="en" sz="1200">
                <a:latin typeface="Inter SemiBold"/>
                <a:ea typeface="Inter SemiBold"/>
                <a:cs typeface="Inter SemiBold"/>
                <a:sym typeface="Inter SemiBold"/>
              </a:rPr>
              <a:t>[20] S. Covel, Marketing your startup: the inc. guide to getting customers, gaining traction, and growing your business, AMACOM, 2018.</a:t>
            </a:r>
            <a:endParaRPr/>
          </a:p>
        </p:txBody>
      </p:sp>
      <p:sp>
        <p:nvSpPr>
          <p:cNvPr id="862" name="Google Shape;862;p66"/>
          <p:cNvSpPr txBox="1"/>
          <p:nvPr>
            <p:ph idx="14" type="subTitle"/>
          </p:nvPr>
        </p:nvSpPr>
        <p:spPr>
          <a:xfrm>
            <a:off x="345600" y="230200"/>
            <a:ext cx="1752600" cy="68700"/>
          </a:xfrm>
          <a:prstGeom prst="rect">
            <a:avLst/>
          </a:prstGeom>
        </p:spPr>
        <p:txBody>
          <a:bodyPr anchorCtr="0" anchor="t" bIns="0" lIns="0" spcFirstLastPara="1" rIns="0" wrap="square" tIns="0">
            <a:noAutofit/>
          </a:bodyPr>
          <a:lstStyle/>
          <a:p>
            <a:pPr indent="0" lvl="0" marL="0" rtl="0" algn="l">
              <a:spcBef>
                <a:spcPts val="0"/>
              </a:spcBef>
              <a:spcAft>
                <a:spcPts val="0"/>
              </a:spcAft>
              <a:buNone/>
            </a:pPr>
            <a:r>
              <a:rPr lang="en"/>
              <a:t>Urban Green Café</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Natural">
  <a:themeElements>
    <a:clrScheme name="Simple Light">
      <a:dk1>
        <a:srgbClr val="FAFAFA"/>
      </a:dk1>
      <a:lt1>
        <a:srgbClr val="000000"/>
      </a:lt1>
      <a:dk2>
        <a:srgbClr val="013D27"/>
      </a:dk2>
      <a:lt2>
        <a:srgbClr val="E9FFE5"/>
      </a:lt2>
      <a:accent1>
        <a:srgbClr val="03C704"/>
      </a:accent1>
      <a:accent2>
        <a:srgbClr val="8CEA7D"/>
      </a:accent2>
      <a:accent3>
        <a:srgbClr val="00AA01"/>
      </a:accent3>
      <a:accent4>
        <a:srgbClr val="3C4043"/>
      </a:accent4>
      <a:accent5>
        <a:srgbClr val="8D8D8D"/>
      </a:accent5>
      <a:accent6>
        <a:srgbClr val="EDEEF0"/>
      </a:accent6>
      <a:hlink>
        <a:srgbClr val="8CEA7D"/>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